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61" r:id="rId6"/>
    <p:sldId id="262" r:id="rId7"/>
    <p:sldId id="264" r:id="rId8"/>
    <p:sldId id="266" r:id="rId9"/>
    <p:sldId id="267" r:id="rId10"/>
    <p:sldId id="268" r:id="rId11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44915"/>
          </a:xfrm>
          <a:custGeom>
            <a:avLst/>
            <a:gdLst>
              <a:gd name="connsiteX0" fmla="*/ 0 w 7543800"/>
              <a:gd name="connsiteY0" fmla="*/ 0 h 10544915"/>
              <a:gd name="connsiteX1" fmla="*/ 7543800 w 7543800"/>
              <a:gd name="connsiteY1" fmla="*/ 0 h 10544915"/>
              <a:gd name="connsiteX2" fmla="*/ 7543800 w 7543800"/>
              <a:gd name="connsiteY2" fmla="*/ 10544915 h 10544915"/>
              <a:gd name="connsiteX3" fmla="*/ 0 w 7543800"/>
              <a:gd name="connsiteY3" fmla="*/ 10544915 h 10544915"/>
              <a:gd name="connsiteX4" fmla="*/ 0 w 7543800"/>
              <a:gd name="connsiteY4" fmla="*/ 0 h 105449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44915">
                <a:moveTo>
                  <a:pt x="0" y="0"/>
                </a:moveTo>
                <a:lnTo>
                  <a:pt x="7543800" y="0"/>
                </a:lnTo>
                <a:lnTo>
                  <a:pt x="7543800" y="10544915"/>
                </a:lnTo>
                <a:lnTo>
                  <a:pt x="0" y="1054491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41128" y="342237"/>
            <a:ext cx="6062050" cy="9696734"/>
          </a:xfrm>
          <a:custGeom>
            <a:avLst/>
            <a:gdLst>
              <a:gd name="connsiteX0" fmla="*/ 0 w 6062050"/>
              <a:gd name="connsiteY0" fmla="*/ 0 h 9696734"/>
              <a:gd name="connsiteX1" fmla="*/ 6062050 w 6062050"/>
              <a:gd name="connsiteY1" fmla="*/ 0 h 9696734"/>
              <a:gd name="connsiteX2" fmla="*/ 6062050 w 6062050"/>
              <a:gd name="connsiteY2" fmla="*/ 9696734 h 9696734"/>
              <a:gd name="connsiteX3" fmla="*/ 0 w 6062050"/>
              <a:gd name="connsiteY3" fmla="*/ 9696734 h 9696734"/>
              <a:gd name="connsiteX4" fmla="*/ 0 w 6062050"/>
              <a:gd name="connsiteY4" fmla="*/ 0 h 9696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62050" h="9696734">
                <a:moveTo>
                  <a:pt x="0" y="0"/>
                </a:moveTo>
                <a:lnTo>
                  <a:pt x="6062050" y="0"/>
                </a:lnTo>
                <a:lnTo>
                  <a:pt x="6062050" y="9696734"/>
                </a:lnTo>
                <a:lnTo>
                  <a:pt x="0" y="969673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92600" y="596900"/>
            <a:ext cx="2374900" cy="838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2514600"/>
            <a:ext cx="5168900" cy="20955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1800" y="5181600"/>
            <a:ext cx="4254500" cy="25019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6600" y="330200"/>
            <a:ext cx="6070600" cy="97155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749300" y="10325100"/>
            <a:ext cx="1066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预习2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65724"/>
          </a:xfrm>
          <a:custGeom>
            <a:avLst/>
            <a:gdLst>
              <a:gd name="connsiteX0" fmla="*/ 0 w 7543800"/>
              <a:gd name="connsiteY0" fmla="*/ 0 h 10565724"/>
              <a:gd name="connsiteX1" fmla="*/ 7543800 w 7543800"/>
              <a:gd name="connsiteY1" fmla="*/ 0 h 10565724"/>
              <a:gd name="connsiteX2" fmla="*/ 7543800 w 7543800"/>
              <a:gd name="connsiteY2" fmla="*/ 10565724 h 10565724"/>
              <a:gd name="connsiteX3" fmla="*/ 0 w 7543800"/>
              <a:gd name="connsiteY3" fmla="*/ 10565724 h 10565724"/>
              <a:gd name="connsiteX4" fmla="*/ 0 w 7543800"/>
              <a:gd name="connsiteY4" fmla="*/ 0 h 105657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65724">
                <a:moveTo>
                  <a:pt x="0" y="0"/>
                </a:moveTo>
                <a:lnTo>
                  <a:pt x="7543800" y="0"/>
                </a:lnTo>
                <a:lnTo>
                  <a:pt x="7543800" y="10565724"/>
                </a:lnTo>
                <a:lnTo>
                  <a:pt x="0" y="1056572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6"/>
          </a:xfrm>
          <a:custGeom>
            <a:avLst/>
            <a:gdLst>
              <a:gd name="connsiteX0" fmla="*/ 12700 w 6106453"/>
              <a:gd name="connsiteY0" fmla="*/ 12700 h 9741146"/>
              <a:gd name="connsiteX1" fmla="*/ 6093753 w 6106453"/>
              <a:gd name="connsiteY1" fmla="*/ 12700 h 9741146"/>
              <a:gd name="connsiteX2" fmla="*/ 6093753 w 6106453"/>
              <a:gd name="connsiteY2" fmla="*/ 9728446 h 9741146"/>
              <a:gd name="connsiteX3" fmla="*/ 12700 w 6106453"/>
              <a:gd name="connsiteY3" fmla="*/ 9728446 h 9741146"/>
              <a:gd name="connsiteX4" fmla="*/ 12700 w 6106453"/>
              <a:gd name="connsiteY4" fmla="*/ 12700 h 9741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6">
                <a:moveTo>
                  <a:pt x="12700" y="12700"/>
                </a:moveTo>
                <a:lnTo>
                  <a:pt x="6093753" y="12700"/>
                </a:lnTo>
                <a:lnTo>
                  <a:pt x="6093753" y="9728446"/>
                </a:lnTo>
                <a:lnTo>
                  <a:pt x="12700" y="972844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8"/>
            <a:ext cx="6062050" cy="9696734"/>
          </a:xfrm>
          <a:custGeom>
            <a:avLst/>
            <a:gdLst>
              <a:gd name="connsiteX0" fmla="*/ 0 w 6062050"/>
              <a:gd name="connsiteY0" fmla="*/ 0 h 9696734"/>
              <a:gd name="connsiteX1" fmla="*/ 6062050 w 6062050"/>
              <a:gd name="connsiteY1" fmla="*/ 0 h 9696734"/>
              <a:gd name="connsiteX2" fmla="*/ 6062050 w 6062050"/>
              <a:gd name="connsiteY2" fmla="*/ 9696734 h 9696734"/>
              <a:gd name="connsiteX3" fmla="*/ 0 w 6062050"/>
              <a:gd name="connsiteY3" fmla="*/ 9696734 h 9696734"/>
              <a:gd name="connsiteX4" fmla="*/ 0 w 6062050"/>
              <a:gd name="connsiteY4" fmla="*/ 0 h 9696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62050" h="9696734">
                <a:moveTo>
                  <a:pt x="0" y="0"/>
                </a:moveTo>
                <a:lnTo>
                  <a:pt x="6062050" y="0"/>
                </a:lnTo>
                <a:lnTo>
                  <a:pt x="6062050" y="9696734"/>
                </a:lnTo>
                <a:lnTo>
                  <a:pt x="0" y="969673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29724" y="2221203"/>
            <a:ext cx="130282" cy="124551"/>
          </a:xfrm>
          <a:custGeom>
            <a:avLst/>
            <a:gdLst>
              <a:gd name="connsiteX0" fmla="*/ 6350 w 130282"/>
              <a:gd name="connsiteY0" fmla="*/ 6350 h 124551"/>
              <a:gd name="connsiteX1" fmla="*/ 123932 w 130282"/>
              <a:gd name="connsiteY1" fmla="*/ 6350 h 124551"/>
              <a:gd name="connsiteX2" fmla="*/ 123932 w 130282"/>
              <a:gd name="connsiteY2" fmla="*/ 118201 h 124551"/>
              <a:gd name="connsiteX3" fmla="*/ 107008 w 130282"/>
              <a:gd name="connsiteY3" fmla="*/ 118201 h 124551"/>
              <a:gd name="connsiteX4" fmla="*/ 107008 w 130282"/>
              <a:gd name="connsiteY4" fmla="*/ 104609 h 124551"/>
              <a:gd name="connsiteX5" fmla="*/ 23274 w 130282"/>
              <a:gd name="connsiteY5" fmla="*/ 104609 h 124551"/>
              <a:gd name="connsiteX6" fmla="*/ 23274 w 130282"/>
              <a:gd name="connsiteY6" fmla="*/ 118201 h 124551"/>
              <a:gd name="connsiteX7" fmla="*/ 6350 w 130282"/>
              <a:gd name="connsiteY7" fmla="*/ 118201 h 124551"/>
              <a:gd name="connsiteX8" fmla="*/ 6350 w 130282"/>
              <a:gd name="connsiteY8" fmla="*/ 6350 h 1245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0282" h="124551">
                <a:moveTo>
                  <a:pt x="6350" y="6350"/>
                </a:moveTo>
                <a:lnTo>
                  <a:pt x="123932" y="6350"/>
                </a:lnTo>
                <a:lnTo>
                  <a:pt x="123932" y="118201"/>
                </a:lnTo>
                <a:lnTo>
                  <a:pt x="107008" y="118201"/>
                </a:lnTo>
                <a:lnTo>
                  <a:pt x="107008" y="104609"/>
                </a:lnTo>
                <a:lnTo>
                  <a:pt x="23274" y="104609"/>
                </a:lnTo>
                <a:lnTo>
                  <a:pt x="23274" y="118201"/>
                </a:lnTo>
                <a:lnTo>
                  <a:pt x="6350" y="118201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441760" y="2114477"/>
            <a:ext cx="89752" cy="229049"/>
          </a:xfrm>
          <a:custGeom>
            <a:avLst/>
            <a:gdLst>
              <a:gd name="connsiteX0" fmla="*/ 6350 w 89752"/>
              <a:gd name="connsiteY0" fmla="*/ 125108 h 229049"/>
              <a:gd name="connsiteX1" fmla="*/ 37972 w 89752"/>
              <a:gd name="connsiteY1" fmla="*/ 117421 h 229049"/>
              <a:gd name="connsiteX2" fmla="*/ 37972 w 89752"/>
              <a:gd name="connsiteY2" fmla="*/ 65617 h 229049"/>
              <a:gd name="connsiteX3" fmla="*/ 8354 w 89752"/>
              <a:gd name="connsiteY3" fmla="*/ 65617 h 229049"/>
              <a:gd name="connsiteX4" fmla="*/ 8354 w 89752"/>
              <a:gd name="connsiteY4" fmla="*/ 49575 h 229049"/>
              <a:gd name="connsiteX5" fmla="*/ 37972 w 89752"/>
              <a:gd name="connsiteY5" fmla="*/ 49575 h 229049"/>
              <a:gd name="connsiteX6" fmla="*/ 37972 w 89752"/>
              <a:gd name="connsiteY6" fmla="*/ 6350 h 229049"/>
              <a:gd name="connsiteX7" fmla="*/ 54674 w 89752"/>
              <a:gd name="connsiteY7" fmla="*/ 6350 h 229049"/>
              <a:gd name="connsiteX8" fmla="*/ 54674 w 89752"/>
              <a:gd name="connsiteY8" fmla="*/ 49575 h 229049"/>
              <a:gd name="connsiteX9" fmla="*/ 83402 w 89752"/>
              <a:gd name="connsiteY9" fmla="*/ 49575 h 229049"/>
              <a:gd name="connsiteX10" fmla="*/ 83402 w 89752"/>
              <a:gd name="connsiteY10" fmla="*/ 65617 h 229049"/>
              <a:gd name="connsiteX11" fmla="*/ 54674 w 89752"/>
              <a:gd name="connsiteY11" fmla="*/ 65617 h 229049"/>
              <a:gd name="connsiteX12" fmla="*/ 54674 w 89752"/>
              <a:gd name="connsiteY12" fmla="*/ 112965 h 229049"/>
              <a:gd name="connsiteX13" fmla="*/ 77612 w 89752"/>
              <a:gd name="connsiteY13" fmla="*/ 106392 h 229049"/>
              <a:gd name="connsiteX14" fmla="*/ 79171 w 89752"/>
              <a:gd name="connsiteY14" fmla="*/ 123771 h 229049"/>
              <a:gd name="connsiteX15" fmla="*/ 54674 w 89752"/>
              <a:gd name="connsiteY15" fmla="*/ 130678 h 229049"/>
              <a:gd name="connsiteX16" fmla="*/ 54674 w 89752"/>
              <a:gd name="connsiteY16" fmla="*/ 197744 h 229049"/>
              <a:gd name="connsiteX17" fmla="*/ 32627 w 89752"/>
              <a:gd name="connsiteY17" fmla="*/ 222699 h 229049"/>
              <a:gd name="connsiteX18" fmla="*/ 11026 w 89752"/>
              <a:gd name="connsiteY18" fmla="*/ 222253 h 229049"/>
              <a:gd name="connsiteX19" fmla="*/ 8131 w 89752"/>
              <a:gd name="connsiteY19" fmla="*/ 204651 h 229049"/>
              <a:gd name="connsiteX20" fmla="*/ 27951 w 89752"/>
              <a:gd name="connsiteY20" fmla="*/ 206211 h 229049"/>
              <a:gd name="connsiteX21" fmla="*/ 37972 w 89752"/>
              <a:gd name="connsiteY21" fmla="*/ 195070 h 229049"/>
              <a:gd name="connsiteX22" fmla="*/ 37972 w 89752"/>
              <a:gd name="connsiteY22" fmla="*/ 135580 h 229049"/>
              <a:gd name="connsiteX23" fmla="*/ 8576 w 89752"/>
              <a:gd name="connsiteY23" fmla="*/ 144269 h 229049"/>
              <a:gd name="connsiteX24" fmla="*/ 6350 w 89752"/>
              <a:gd name="connsiteY24" fmla="*/ 125108 h 2290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89752" h="229049">
                <a:moveTo>
                  <a:pt x="6350" y="125108"/>
                </a:moveTo>
                <a:cubicBezTo>
                  <a:pt x="17336" y="122508"/>
                  <a:pt x="27877" y="119946"/>
                  <a:pt x="37972" y="117421"/>
                </a:cubicBezTo>
                <a:lnTo>
                  <a:pt x="37972" y="65617"/>
                </a:lnTo>
                <a:lnTo>
                  <a:pt x="8354" y="65617"/>
                </a:lnTo>
                <a:lnTo>
                  <a:pt x="8354" y="49575"/>
                </a:lnTo>
                <a:lnTo>
                  <a:pt x="37972" y="49575"/>
                </a:lnTo>
                <a:lnTo>
                  <a:pt x="37972" y="6350"/>
                </a:lnTo>
                <a:lnTo>
                  <a:pt x="54674" y="6350"/>
                </a:lnTo>
                <a:lnTo>
                  <a:pt x="54674" y="49575"/>
                </a:lnTo>
                <a:lnTo>
                  <a:pt x="83402" y="49575"/>
                </a:lnTo>
                <a:lnTo>
                  <a:pt x="83402" y="65617"/>
                </a:lnTo>
                <a:lnTo>
                  <a:pt x="54674" y="65617"/>
                </a:lnTo>
                <a:lnTo>
                  <a:pt x="54674" y="112965"/>
                </a:lnTo>
                <a:cubicBezTo>
                  <a:pt x="62617" y="110811"/>
                  <a:pt x="70263" y="108620"/>
                  <a:pt x="77612" y="106392"/>
                </a:cubicBezTo>
                <a:cubicBezTo>
                  <a:pt x="77909" y="113225"/>
                  <a:pt x="78428" y="119018"/>
                  <a:pt x="79171" y="123771"/>
                </a:cubicBezTo>
                <a:cubicBezTo>
                  <a:pt x="70708" y="126147"/>
                  <a:pt x="62543" y="128450"/>
                  <a:pt x="54674" y="130678"/>
                </a:cubicBezTo>
                <a:lnTo>
                  <a:pt x="54674" y="197744"/>
                </a:lnTo>
                <a:cubicBezTo>
                  <a:pt x="54674" y="214232"/>
                  <a:pt x="47325" y="222550"/>
                  <a:pt x="32627" y="222699"/>
                </a:cubicBezTo>
                <a:cubicBezTo>
                  <a:pt x="27134" y="222847"/>
                  <a:pt x="19934" y="222699"/>
                  <a:pt x="11026" y="222253"/>
                </a:cubicBezTo>
                <a:cubicBezTo>
                  <a:pt x="10432" y="216312"/>
                  <a:pt x="9467" y="210444"/>
                  <a:pt x="8131" y="204651"/>
                </a:cubicBezTo>
                <a:cubicBezTo>
                  <a:pt x="16297" y="205691"/>
                  <a:pt x="22903" y="206211"/>
                  <a:pt x="27951" y="206211"/>
                </a:cubicBezTo>
                <a:cubicBezTo>
                  <a:pt x="34632" y="206211"/>
                  <a:pt x="37972" y="202497"/>
                  <a:pt x="37972" y="195070"/>
                </a:cubicBezTo>
                <a:lnTo>
                  <a:pt x="37972" y="135580"/>
                </a:lnTo>
                <a:cubicBezTo>
                  <a:pt x="27505" y="138625"/>
                  <a:pt x="17707" y="141521"/>
                  <a:pt x="8576" y="144269"/>
                </a:cubicBezTo>
                <a:lnTo>
                  <a:pt x="6350" y="125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27497" y="2114031"/>
            <a:ext cx="147653" cy="101378"/>
          </a:xfrm>
          <a:custGeom>
            <a:avLst/>
            <a:gdLst>
              <a:gd name="connsiteX0" fmla="*/ 6350 w 147653"/>
              <a:gd name="connsiteY0" fmla="*/ 6350 h 101378"/>
              <a:gd name="connsiteX1" fmla="*/ 23274 w 147653"/>
              <a:gd name="connsiteY1" fmla="*/ 6350 h 101378"/>
              <a:gd name="connsiteX2" fmla="*/ 23274 w 147653"/>
              <a:gd name="connsiteY2" fmla="*/ 40662 h 101378"/>
              <a:gd name="connsiteX3" fmla="*/ 129054 w 147653"/>
              <a:gd name="connsiteY3" fmla="*/ 14816 h 101378"/>
              <a:gd name="connsiteX4" fmla="*/ 135067 w 147653"/>
              <a:gd name="connsiteY4" fmla="*/ 30636 h 101378"/>
              <a:gd name="connsiteX5" fmla="*/ 23274 w 147653"/>
              <a:gd name="connsiteY5" fmla="*/ 56482 h 101378"/>
              <a:gd name="connsiteX6" fmla="*/ 23274 w 147653"/>
              <a:gd name="connsiteY6" fmla="*/ 63835 h 101378"/>
              <a:gd name="connsiteX7" fmla="*/ 39754 w 147653"/>
              <a:gd name="connsiteY7" fmla="*/ 79877 h 101378"/>
              <a:gd name="connsiteX8" fmla="*/ 101217 w 147653"/>
              <a:gd name="connsiteY8" fmla="*/ 79877 h 101378"/>
              <a:gd name="connsiteX9" fmla="*/ 120592 w 147653"/>
              <a:gd name="connsiteY9" fmla="*/ 65617 h 101378"/>
              <a:gd name="connsiteX10" fmla="*/ 124601 w 147653"/>
              <a:gd name="connsiteY10" fmla="*/ 43113 h 101378"/>
              <a:gd name="connsiteX11" fmla="*/ 141303 w 147653"/>
              <a:gd name="connsiteY11" fmla="*/ 49129 h 101378"/>
              <a:gd name="connsiteX12" fmla="*/ 136403 w 147653"/>
              <a:gd name="connsiteY12" fmla="*/ 72524 h 101378"/>
              <a:gd name="connsiteX13" fmla="*/ 104335 w 147653"/>
              <a:gd name="connsiteY13" fmla="*/ 95028 h 101378"/>
              <a:gd name="connsiteX14" fmla="*/ 34632 w 147653"/>
              <a:gd name="connsiteY14" fmla="*/ 95028 h 101378"/>
              <a:gd name="connsiteX15" fmla="*/ 6350 w 147653"/>
              <a:gd name="connsiteY15" fmla="*/ 64949 h 101378"/>
              <a:gd name="connsiteX16" fmla="*/ 6350 w 147653"/>
              <a:gd name="connsiteY16" fmla="*/ 6350 h 1013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47653" h="101378">
                <a:moveTo>
                  <a:pt x="6350" y="6350"/>
                </a:moveTo>
                <a:lnTo>
                  <a:pt x="23274" y="6350"/>
                </a:lnTo>
                <a:lnTo>
                  <a:pt x="23274" y="40662"/>
                </a:lnTo>
                <a:cubicBezTo>
                  <a:pt x="58757" y="33978"/>
                  <a:pt x="94017" y="25363"/>
                  <a:pt x="129054" y="14816"/>
                </a:cubicBezTo>
                <a:lnTo>
                  <a:pt x="135067" y="30636"/>
                </a:lnTo>
                <a:cubicBezTo>
                  <a:pt x="106117" y="39623"/>
                  <a:pt x="68853" y="48238"/>
                  <a:pt x="23274" y="56482"/>
                </a:cubicBezTo>
                <a:lnTo>
                  <a:pt x="23274" y="63835"/>
                </a:lnTo>
                <a:cubicBezTo>
                  <a:pt x="23274" y="74530"/>
                  <a:pt x="28767" y="79877"/>
                  <a:pt x="39754" y="79877"/>
                </a:cubicBezTo>
                <a:lnTo>
                  <a:pt x="101217" y="79877"/>
                </a:lnTo>
                <a:cubicBezTo>
                  <a:pt x="112055" y="79877"/>
                  <a:pt x="118513" y="75124"/>
                  <a:pt x="120592" y="65617"/>
                </a:cubicBezTo>
                <a:cubicBezTo>
                  <a:pt x="121928" y="60121"/>
                  <a:pt x="123264" y="52620"/>
                  <a:pt x="124601" y="43113"/>
                </a:cubicBezTo>
                <a:cubicBezTo>
                  <a:pt x="129945" y="45342"/>
                  <a:pt x="135512" y="47347"/>
                  <a:pt x="141303" y="49129"/>
                </a:cubicBezTo>
                <a:cubicBezTo>
                  <a:pt x="139670" y="58784"/>
                  <a:pt x="138037" y="66583"/>
                  <a:pt x="136403" y="72524"/>
                </a:cubicBezTo>
                <a:cubicBezTo>
                  <a:pt x="132989" y="87527"/>
                  <a:pt x="122299" y="95028"/>
                  <a:pt x="104335" y="95028"/>
                </a:cubicBezTo>
                <a:lnTo>
                  <a:pt x="34632" y="95028"/>
                </a:lnTo>
                <a:cubicBezTo>
                  <a:pt x="15777" y="95028"/>
                  <a:pt x="6350" y="85002"/>
                  <a:pt x="6350" y="64949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46649" y="2236354"/>
            <a:ext cx="96433" cy="39660"/>
          </a:xfrm>
          <a:custGeom>
            <a:avLst/>
            <a:gdLst>
              <a:gd name="connsiteX0" fmla="*/ 90083 w 96433"/>
              <a:gd name="connsiteY0" fmla="*/ 6350 h 39660"/>
              <a:gd name="connsiteX1" fmla="*/ 6350 w 96433"/>
              <a:gd name="connsiteY1" fmla="*/ 6350 h 39660"/>
              <a:gd name="connsiteX2" fmla="*/ 6350 w 96433"/>
              <a:gd name="connsiteY2" fmla="*/ 33310 h 39660"/>
              <a:gd name="connsiteX3" fmla="*/ 90083 w 96433"/>
              <a:gd name="connsiteY3" fmla="*/ 33310 h 39660"/>
              <a:gd name="connsiteX4" fmla="*/ 90083 w 96433"/>
              <a:gd name="connsiteY4" fmla="*/ 6350 h 39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433" h="39660">
                <a:moveTo>
                  <a:pt x="90083" y="6350"/>
                </a:moveTo>
                <a:lnTo>
                  <a:pt x="6350" y="6350"/>
                </a:lnTo>
                <a:lnTo>
                  <a:pt x="6350" y="33310"/>
                </a:lnTo>
                <a:lnTo>
                  <a:pt x="90083" y="33310"/>
                </a:lnTo>
                <a:lnTo>
                  <a:pt x="9008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546649" y="2277574"/>
            <a:ext cx="96433" cy="39437"/>
          </a:xfrm>
          <a:custGeom>
            <a:avLst/>
            <a:gdLst>
              <a:gd name="connsiteX0" fmla="*/ 6350 w 96433"/>
              <a:gd name="connsiteY0" fmla="*/ 33087 h 39437"/>
              <a:gd name="connsiteX1" fmla="*/ 90083 w 96433"/>
              <a:gd name="connsiteY1" fmla="*/ 33087 h 39437"/>
              <a:gd name="connsiteX2" fmla="*/ 90083 w 96433"/>
              <a:gd name="connsiteY2" fmla="*/ 6350 h 39437"/>
              <a:gd name="connsiteX3" fmla="*/ 6350 w 96433"/>
              <a:gd name="connsiteY3" fmla="*/ 6350 h 39437"/>
              <a:gd name="connsiteX4" fmla="*/ 6350 w 96433"/>
              <a:gd name="connsiteY4" fmla="*/ 33087 h 39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433" h="39437">
                <a:moveTo>
                  <a:pt x="6350" y="33087"/>
                </a:moveTo>
                <a:lnTo>
                  <a:pt x="90083" y="33087"/>
                </a:lnTo>
                <a:lnTo>
                  <a:pt x="90083" y="6350"/>
                </a:lnTo>
                <a:lnTo>
                  <a:pt x="6350" y="6350"/>
                </a:lnTo>
                <a:lnTo>
                  <a:pt x="6350" y="330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695409" y="2227664"/>
            <a:ext cx="174821" cy="121431"/>
          </a:xfrm>
          <a:custGeom>
            <a:avLst/>
            <a:gdLst>
              <a:gd name="connsiteX0" fmla="*/ 43094 w 174821"/>
              <a:gd name="connsiteY0" fmla="*/ 41776 h 121431"/>
              <a:gd name="connsiteX1" fmla="*/ 92310 w 174821"/>
              <a:gd name="connsiteY1" fmla="*/ 74530 h 121431"/>
              <a:gd name="connsiteX2" fmla="*/ 143530 w 174821"/>
              <a:gd name="connsiteY2" fmla="*/ 23060 h 121431"/>
              <a:gd name="connsiteX3" fmla="*/ 6350 w 174821"/>
              <a:gd name="connsiteY3" fmla="*/ 23060 h 121431"/>
              <a:gd name="connsiteX4" fmla="*/ 6350 w 174821"/>
              <a:gd name="connsiteY4" fmla="*/ 6350 h 121431"/>
              <a:gd name="connsiteX5" fmla="*/ 168471 w 174821"/>
              <a:gd name="connsiteY5" fmla="*/ 6350 h 121431"/>
              <a:gd name="connsiteX6" fmla="*/ 168471 w 174821"/>
              <a:gd name="connsiteY6" fmla="*/ 23060 h 121431"/>
              <a:gd name="connsiteX7" fmla="*/ 107230 w 174821"/>
              <a:gd name="connsiteY7" fmla="*/ 84556 h 121431"/>
              <a:gd name="connsiteX8" fmla="*/ 129500 w 174821"/>
              <a:gd name="connsiteY8" fmla="*/ 100153 h 121431"/>
              <a:gd name="connsiteX9" fmla="*/ 115915 w 174821"/>
              <a:gd name="connsiteY9" fmla="*/ 115081 h 121431"/>
              <a:gd name="connsiteX10" fmla="*/ 31291 w 174821"/>
              <a:gd name="connsiteY10" fmla="*/ 54700 h 121431"/>
              <a:gd name="connsiteX11" fmla="*/ 43094 w 174821"/>
              <a:gd name="connsiteY11" fmla="*/ 41776 h 1214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74821" h="121431">
                <a:moveTo>
                  <a:pt x="43094" y="41776"/>
                </a:moveTo>
                <a:cubicBezTo>
                  <a:pt x="58534" y="51877"/>
                  <a:pt x="74940" y="62795"/>
                  <a:pt x="92310" y="74530"/>
                </a:cubicBezTo>
                <a:cubicBezTo>
                  <a:pt x="107156" y="60715"/>
                  <a:pt x="124229" y="43559"/>
                  <a:pt x="143530" y="23060"/>
                </a:cubicBezTo>
                <a:lnTo>
                  <a:pt x="6350" y="23060"/>
                </a:lnTo>
                <a:lnTo>
                  <a:pt x="6350" y="6350"/>
                </a:lnTo>
                <a:lnTo>
                  <a:pt x="168471" y="6350"/>
                </a:lnTo>
                <a:lnTo>
                  <a:pt x="168471" y="23060"/>
                </a:lnTo>
                <a:cubicBezTo>
                  <a:pt x="149765" y="42816"/>
                  <a:pt x="129351" y="63315"/>
                  <a:pt x="107230" y="84556"/>
                </a:cubicBezTo>
                <a:cubicBezTo>
                  <a:pt x="114505" y="89607"/>
                  <a:pt x="121928" y="94806"/>
                  <a:pt x="129500" y="100153"/>
                </a:cubicBezTo>
                <a:lnTo>
                  <a:pt x="115915" y="115081"/>
                </a:lnTo>
                <a:cubicBezTo>
                  <a:pt x="86668" y="92355"/>
                  <a:pt x="58460" y="72227"/>
                  <a:pt x="31291" y="54700"/>
                </a:cubicBezTo>
                <a:lnTo>
                  <a:pt x="43094" y="4177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669354" y="2117150"/>
            <a:ext cx="235840" cy="114079"/>
          </a:xfrm>
          <a:custGeom>
            <a:avLst/>
            <a:gdLst>
              <a:gd name="connsiteX0" fmla="*/ 133508 w 235840"/>
              <a:gd name="connsiteY0" fmla="*/ 6350 h 114079"/>
              <a:gd name="connsiteX1" fmla="*/ 129277 w 235840"/>
              <a:gd name="connsiteY1" fmla="*/ 12143 h 114079"/>
              <a:gd name="connsiteX2" fmla="*/ 229490 w 235840"/>
              <a:gd name="connsiteY2" fmla="*/ 88567 h 114079"/>
              <a:gd name="connsiteX3" fmla="*/ 217019 w 235840"/>
              <a:gd name="connsiteY3" fmla="*/ 106837 h 114079"/>
              <a:gd name="connsiteX4" fmla="*/ 118142 w 235840"/>
              <a:gd name="connsiteY4" fmla="*/ 25511 h 114079"/>
              <a:gd name="connsiteX5" fmla="*/ 17930 w 235840"/>
              <a:gd name="connsiteY5" fmla="*/ 107729 h 114079"/>
              <a:gd name="connsiteX6" fmla="*/ 6350 w 235840"/>
              <a:gd name="connsiteY6" fmla="*/ 91240 h 114079"/>
              <a:gd name="connsiteX7" fmla="*/ 110571 w 235840"/>
              <a:gd name="connsiteY7" fmla="*/ 6350 h 114079"/>
              <a:gd name="connsiteX8" fmla="*/ 133508 w 235840"/>
              <a:gd name="connsiteY8" fmla="*/ 6350 h 114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5840" h="114079">
                <a:moveTo>
                  <a:pt x="133508" y="6350"/>
                </a:moveTo>
                <a:lnTo>
                  <a:pt x="129277" y="12143"/>
                </a:lnTo>
                <a:cubicBezTo>
                  <a:pt x="150804" y="44376"/>
                  <a:pt x="184208" y="69851"/>
                  <a:pt x="229490" y="88567"/>
                </a:cubicBezTo>
                <a:cubicBezTo>
                  <a:pt x="224294" y="95548"/>
                  <a:pt x="220136" y="101638"/>
                  <a:pt x="217019" y="106837"/>
                </a:cubicBezTo>
                <a:cubicBezTo>
                  <a:pt x="173816" y="84259"/>
                  <a:pt x="140857" y="57150"/>
                  <a:pt x="118142" y="25511"/>
                </a:cubicBezTo>
                <a:cubicBezTo>
                  <a:pt x="94240" y="56408"/>
                  <a:pt x="60836" y="83814"/>
                  <a:pt x="17930" y="107729"/>
                </a:cubicBezTo>
                <a:cubicBezTo>
                  <a:pt x="14812" y="102678"/>
                  <a:pt x="10952" y="97182"/>
                  <a:pt x="6350" y="91240"/>
                </a:cubicBezTo>
                <a:cubicBezTo>
                  <a:pt x="52522" y="68662"/>
                  <a:pt x="87262" y="40365"/>
                  <a:pt x="110571" y="6350"/>
                </a:cubicBezTo>
                <a:lnTo>
                  <a:pt x="133508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756205" y="2174635"/>
            <a:ext cx="57684" cy="58599"/>
          </a:xfrm>
          <a:custGeom>
            <a:avLst/>
            <a:gdLst>
              <a:gd name="connsiteX0" fmla="*/ 6350 w 57684"/>
              <a:gd name="connsiteY0" fmla="*/ 16822 h 58599"/>
              <a:gd name="connsiteX1" fmla="*/ 19711 w 57684"/>
              <a:gd name="connsiteY1" fmla="*/ 6350 h 58599"/>
              <a:gd name="connsiteX2" fmla="*/ 51334 w 57684"/>
              <a:gd name="connsiteY2" fmla="*/ 39771 h 58599"/>
              <a:gd name="connsiteX3" fmla="*/ 36636 w 57684"/>
              <a:gd name="connsiteY3" fmla="*/ 52249 h 58599"/>
              <a:gd name="connsiteX4" fmla="*/ 6350 w 57684"/>
              <a:gd name="connsiteY4" fmla="*/ 16822 h 585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84" h="58599">
                <a:moveTo>
                  <a:pt x="6350" y="16822"/>
                </a:moveTo>
                <a:lnTo>
                  <a:pt x="19711" y="6350"/>
                </a:lnTo>
                <a:cubicBezTo>
                  <a:pt x="31291" y="17787"/>
                  <a:pt x="41832" y="28928"/>
                  <a:pt x="51334" y="39771"/>
                </a:cubicBezTo>
                <a:lnTo>
                  <a:pt x="36636" y="52249"/>
                </a:lnTo>
                <a:cubicBezTo>
                  <a:pt x="26986" y="39474"/>
                  <a:pt x="16890" y="27665"/>
                  <a:pt x="6350" y="168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907415" y="2114031"/>
            <a:ext cx="98437" cy="228603"/>
          </a:xfrm>
          <a:custGeom>
            <a:avLst/>
            <a:gdLst>
              <a:gd name="connsiteX0" fmla="*/ 6350 w 98437"/>
              <a:gd name="connsiteY0" fmla="*/ 43336 h 228603"/>
              <a:gd name="connsiteX1" fmla="*/ 28842 w 98437"/>
              <a:gd name="connsiteY1" fmla="*/ 43336 h 228603"/>
              <a:gd name="connsiteX2" fmla="*/ 42426 w 98437"/>
              <a:gd name="connsiteY2" fmla="*/ 6350 h 228603"/>
              <a:gd name="connsiteX3" fmla="*/ 61132 w 98437"/>
              <a:gd name="connsiteY3" fmla="*/ 11697 h 228603"/>
              <a:gd name="connsiteX4" fmla="*/ 47548 w 98437"/>
              <a:gd name="connsiteY4" fmla="*/ 43336 h 228603"/>
              <a:gd name="connsiteX5" fmla="*/ 92087 w 98437"/>
              <a:gd name="connsiteY5" fmla="*/ 43336 h 228603"/>
              <a:gd name="connsiteX6" fmla="*/ 92087 w 98437"/>
              <a:gd name="connsiteY6" fmla="*/ 220694 h 228603"/>
              <a:gd name="connsiteX7" fmla="*/ 74272 w 98437"/>
              <a:gd name="connsiteY7" fmla="*/ 220694 h 228603"/>
              <a:gd name="connsiteX8" fmla="*/ 74272 w 98437"/>
              <a:gd name="connsiteY8" fmla="*/ 203315 h 228603"/>
              <a:gd name="connsiteX9" fmla="*/ 24165 w 98437"/>
              <a:gd name="connsiteY9" fmla="*/ 203315 h 228603"/>
              <a:gd name="connsiteX10" fmla="*/ 24165 w 98437"/>
              <a:gd name="connsiteY10" fmla="*/ 222253 h 228603"/>
              <a:gd name="connsiteX11" fmla="*/ 6350 w 98437"/>
              <a:gd name="connsiteY11" fmla="*/ 222253 h 228603"/>
              <a:gd name="connsiteX12" fmla="*/ 6350 w 98437"/>
              <a:gd name="connsiteY12" fmla="*/ 43336 h 2286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98437" h="228603">
                <a:moveTo>
                  <a:pt x="6350" y="43336"/>
                </a:moveTo>
                <a:lnTo>
                  <a:pt x="28842" y="43336"/>
                </a:lnTo>
                <a:cubicBezTo>
                  <a:pt x="34335" y="29819"/>
                  <a:pt x="38863" y="17490"/>
                  <a:pt x="42426" y="6350"/>
                </a:cubicBezTo>
                <a:lnTo>
                  <a:pt x="61132" y="11697"/>
                </a:lnTo>
                <a:cubicBezTo>
                  <a:pt x="56456" y="23060"/>
                  <a:pt x="51928" y="33607"/>
                  <a:pt x="47548" y="43336"/>
                </a:cubicBezTo>
                <a:lnTo>
                  <a:pt x="92087" y="43336"/>
                </a:lnTo>
                <a:lnTo>
                  <a:pt x="92087" y="220694"/>
                </a:lnTo>
                <a:lnTo>
                  <a:pt x="74272" y="220694"/>
                </a:lnTo>
                <a:lnTo>
                  <a:pt x="74272" y="203315"/>
                </a:lnTo>
                <a:lnTo>
                  <a:pt x="24165" y="203315"/>
                </a:lnTo>
                <a:lnTo>
                  <a:pt x="24165" y="222253"/>
                </a:lnTo>
                <a:lnTo>
                  <a:pt x="6350" y="222253"/>
                </a:lnTo>
                <a:lnTo>
                  <a:pt x="6350" y="4333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996493" y="2114031"/>
            <a:ext cx="126942" cy="228158"/>
          </a:xfrm>
          <a:custGeom>
            <a:avLst/>
            <a:gdLst>
              <a:gd name="connsiteX0" fmla="*/ 6350 w 126942"/>
              <a:gd name="connsiteY0" fmla="*/ 89012 h 228158"/>
              <a:gd name="connsiteX1" fmla="*/ 41758 w 126942"/>
              <a:gd name="connsiteY1" fmla="*/ 6350 h 228158"/>
              <a:gd name="connsiteX2" fmla="*/ 60464 w 126942"/>
              <a:gd name="connsiteY2" fmla="*/ 11028 h 228158"/>
              <a:gd name="connsiteX3" fmla="*/ 48884 w 126942"/>
              <a:gd name="connsiteY3" fmla="*/ 42668 h 228158"/>
              <a:gd name="connsiteX4" fmla="*/ 120592 w 126942"/>
              <a:gd name="connsiteY4" fmla="*/ 42668 h 228158"/>
              <a:gd name="connsiteX5" fmla="*/ 116138 w 126942"/>
              <a:gd name="connsiteY5" fmla="*/ 186827 h 228158"/>
              <a:gd name="connsiteX6" fmla="*/ 79393 w 126942"/>
              <a:gd name="connsiteY6" fmla="*/ 221808 h 228158"/>
              <a:gd name="connsiteX7" fmla="*/ 38195 w 126942"/>
              <a:gd name="connsiteY7" fmla="*/ 220471 h 228158"/>
              <a:gd name="connsiteX8" fmla="*/ 34632 w 126942"/>
              <a:gd name="connsiteY8" fmla="*/ 200641 h 228158"/>
              <a:gd name="connsiteX9" fmla="*/ 35300 w 126942"/>
              <a:gd name="connsiteY9" fmla="*/ 200641 h 228158"/>
              <a:gd name="connsiteX10" fmla="*/ 76053 w 126942"/>
              <a:gd name="connsiteY10" fmla="*/ 203760 h 228158"/>
              <a:gd name="connsiteX11" fmla="*/ 97877 w 126942"/>
              <a:gd name="connsiteY11" fmla="*/ 182370 h 228158"/>
              <a:gd name="connsiteX12" fmla="*/ 101440 w 126942"/>
              <a:gd name="connsiteY12" fmla="*/ 59379 h 228158"/>
              <a:gd name="connsiteX13" fmla="*/ 41758 w 126942"/>
              <a:gd name="connsiteY13" fmla="*/ 59379 h 228158"/>
              <a:gd name="connsiteX14" fmla="*/ 21715 w 126942"/>
              <a:gd name="connsiteY14" fmla="*/ 97256 h 228158"/>
              <a:gd name="connsiteX15" fmla="*/ 6350 w 126942"/>
              <a:gd name="connsiteY15" fmla="*/ 89012 h 2281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26942" h="228158">
                <a:moveTo>
                  <a:pt x="6350" y="89012"/>
                </a:moveTo>
                <a:cubicBezTo>
                  <a:pt x="20305" y="66880"/>
                  <a:pt x="32108" y="39326"/>
                  <a:pt x="41758" y="6350"/>
                </a:cubicBezTo>
                <a:lnTo>
                  <a:pt x="60464" y="11028"/>
                </a:lnTo>
                <a:cubicBezTo>
                  <a:pt x="56679" y="22243"/>
                  <a:pt x="52819" y="32790"/>
                  <a:pt x="48884" y="42668"/>
                </a:cubicBezTo>
                <a:lnTo>
                  <a:pt x="120592" y="42668"/>
                </a:lnTo>
                <a:cubicBezTo>
                  <a:pt x="118810" y="119018"/>
                  <a:pt x="117326" y="167071"/>
                  <a:pt x="116138" y="186827"/>
                </a:cubicBezTo>
                <a:cubicBezTo>
                  <a:pt x="115099" y="210147"/>
                  <a:pt x="102851" y="221808"/>
                  <a:pt x="79393" y="221808"/>
                </a:cubicBezTo>
                <a:cubicBezTo>
                  <a:pt x="65883" y="221808"/>
                  <a:pt x="52150" y="221362"/>
                  <a:pt x="38195" y="220471"/>
                </a:cubicBezTo>
                <a:cubicBezTo>
                  <a:pt x="37304" y="213044"/>
                  <a:pt x="36116" y="206434"/>
                  <a:pt x="34632" y="200641"/>
                </a:cubicBezTo>
                <a:lnTo>
                  <a:pt x="35300" y="200641"/>
                </a:lnTo>
                <a:cubicBezTo>
                  <a:pt x="50146" y="202720"/>
                  <a:pt x="63731" y="203760"/>
                  <a:pt x="76053" y="203760"/>
                </a:cubicBezTo>
                <a:cubicBezTo>
                  <a:pt x="89563" y="203760"/>
                  <a:pt x="96838" y="196630"/>
                  <a:pt x="97877" y="182370"/>
                </a:cubicBezTo>
                <a:cubicBezTo>
                  <a:pt x="99510" y="160238"/>
                  <a:pt x="100698" y="119240"/>
                  <a:pt x="101440" y="59379"/>
                </a:cubicBezTo>
                <a:lnTo>
                  <a:pt x="41758" y="59379"/>
                </a:lnTo>
                <a:cubicBezTo>
                  <a:pt x="35300" y="73713"/>
                  <a:pt x="28619" y="86339"/>
                  <a:pt x="21715" y="97256"/>
                </a:cubicBezTo>
                <a:cubicBezTo>
                  <a:pt x="17707" y="94434"/>
                  <a:pt x="12585" y="91686"/>
                  <a:pt x="6350" y="8901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925230" y="2237914"/>
            <a:ext cx="62806" cy="69070"/>
          </a:xfrm>
          <a:custGeom>
            <a:avLst/>
            <a:gdLst>
              <a:gd name="connsiteX0" fmla="*/ 6350 w 62806"/>
              <a:gd name="connsiteY0" fmla="*/ 62720 h 69070"/>
              <a:gd name="connsiteX1" fmla="*/ 56456 w 62806"/>
              <a:gd name="connsiteY1" fmla="*/ 62720 h 69070"/>
              <a:gd name="connsiteX2" fmla="*/ 56456 w 62806"/>
              <a:gd name="connsiteY2" fmla="*/ 6350 h 69070"/>
              <a:gd name="connsiteX3" fmla="*/ 6350 w 62806"/>
              <a:gd name="connsiteY3" fmla="*/ 6350 h 69070"/>
              <a:gd name="connsiteX4" fmla="*/ 6350 w 62806"/>
              <a:gd name="connsiteY4" fmla="*/ 62720 h 690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806" h="69070">
                <a:moveTo>
                  <a:pt x="6350" y="62720"/>
                </a:moveTo>
                <a:lnTo>
                  <a:pt x="56456" y="62720"/>
                </a:lnTo>
                <a:lnTo>
                  <a:pt x="56456" y="6350"/>
                </a:lnTo>
                <a:lnTo>
                  <a:pt x="6350" y="6350"/>
                </a:lnTo>
                <a:lnTo>
                  <a:pt x="6350" y="6272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925230" y="2167728"/>
            <a:ext cx="62806" cy="66843"/>
          </a:xfrm>
          <a:custGeom>
            <a:avLst/>
            <a:gdLst>
              <a:gd name="connsiteX0" fmla="*/ 56456 w 62806"/>
              <a:gd name="connsiteY0" fmla="*/ 6350 h 66843"/>
              <a:gd name="connsiteX1" fmla="*/ 6350 w 62806"/>
              <a:gd name="connsiteY1" fmla="*/ 6350 h 66843"/>
              <a:gd name="connsiteX2" fmla="*/ 6350 w 62806"/>
              <a:gd name="connsiteY2" fmla="*/ 60493 h 66843"/>
              <a:gd name="connsiteX3" fmla="*/ 56456 w 62806"/>
              <a:gd name="connsiteY3" fmla="*/ 60493 h 66843"/>
              <a:gd name="connsiteX4" fmla="*/ 56456 w 62806"/>
              <a:gd name="connsiteY4" fmla="*/ 6350 h 66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806" h="66843">
                <a:moveTo>
                  <a:pt x="56456" y="6350"/>
                </a:moveTo>
                <a:lnTo>
                  <a:pt x="6350" y="6350"/>
                </a:lnTo>
                <a:lnTo>
                  <a:pt x="6350" y="60493"/>
                </a:lnTo>
                <a:lnTo>
                  <a:pt x="56456" y="60493"/>
                </a:lnTo>
                <a:lnTo>
                  <a:pt x="564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016090" y="2201818"/>
            <a:ext cx="65701" cy="74864"/>
          </a:xfrm>
          <a:custGeom>
            <a:avLst/>
            <a:gdLst>
              <a:gd name="connsiteX0" fmla="*/ 6350 w 65701"/>
              <a:gd name="connsiteY0" fmla="*/ 16376 h 74864"/>
              <a:gd name="connsiteX1" fmla="*/ 19934 w 65701"/>
              <a:gd name="connsiteY1" fmla="*/ 6350 h 74864"/>
              <a:gd name="connsiteX2" fmla="*/ 59351 w 65701"/>
              <a:gd name="connsiteY2" fmla="*/ 56927 h 74864"/>
              <a:gd name="connsiteX3" fmla="*/ 42871 w 65701"/>
              <a:gd name="connsiteY3" fmla="*/ 68514 h 74864"/>
              <a:gd name="connsiteX4" fmla="*/ 6350 w 65701"/>
              <a:gd name="connsiteY4" fmla="*/ 16376 h 7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701" h="74864">
                <a:moveTo>
                  <a:pt x="6350" y="16376"/>
                </a:moveTo>
                <a:lnTo>
                  <a:pt x="19934" y="6350"/>
                </a:lnTo>
                <a:cubicBezTo>
                  <a:pt x="36413" y="25808"/>
                  <a:pt x="49552" y="42668"/>
                  <a:pt x="59351" y="56927"/>
                </a:cubicBezTo>
                <a:lnTo>
                  <a:pt x="42871" y="68514"/>
                </a:lnTo>
                <a:cubicBezTo>
                  <a:pt x="32330" y="51283"/>
                  <a:pt x="20157" y="33904"/>
                  <a:pt x="6350" y="1637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126324" y="2207389"/>
            <a:ext cx="234058" cy="32307"/>
          </a:xfrm>
          <a:custGeom>
            <a:avLst/>
            <a:gdLst>
              <a:gd name="connsiteX0" fmla="*/ 6350 w 234058"/>
              <a:gd name="connsiteY0" fmla="*/ 6350 h 32307"/>
              <a:gd name="connsiteX1" fmla="*/ 227708 w 234058"/>
              <a:gd name="connsiteY1" fmla="*/ 6350 h 32307"/>
              <a:gd name="connsiteX2" fmla="*/ 227708 w 234058"/>
              <a:gd name="connsiteY2" fmla="*/ 25957 h 32307"/>
              <a:gd name="connsiteX3" fmla="*/ 6350 w 234058"/>
              <a:gd name="connsiteY3" fmla="*/ 25957 h 32307"/>
              <a:gd name="connsiteX4" fmla="*/ 6350 w 234058"/>
              <a:gd name="connsiteY4" fmla="*/ 6350 h 32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4058" h="32307">
                <a:moveTo>
                  <a:pt x="6350" y="6350"/>
                </a:moveTo>
                <a:lnTo>
                  <a:pt x="227708" y="6350"/>
                </a:lnTo>
                <a:lnTo>
                  <a:pt x="227708" y="25957"/>
                </a:lnTo>
                <a:lnTo>
                  <a:pt x="6350" y="25957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353250" y="2114699"/>
            <a:ext cx="101110" cy="231946"/>
          </a:xfrm>
          <a:custGeom>
            <a:avLst/>
            <a:gdLst>
              <a:gd name="connsiteX0" fmla="*/ 10135 w 101110"/>
              <a:gd name="connsiteY0" fmla="*/ 107060 h 231946"/>
              <a:gd name="connsiteX1" fmla="*/ 23720 w 101110"/>
              <a:gd name="connsiteY1" fmla="*/ 107060 h 231946"/>
              <a:gd name="connsiteX2" fmla="*/ 23720 w 101110"/>
              <a:gd name="connsiteY2" fmla="*/ 32641 h 231946"/>
              <a:gd name="connsiteX3" fmla="*/ 44653 w 101110"/>
              <a:gd name="connsiteY3" fmla="*/ 32641 h 231946"/>
              <a:gd name="connsiteX4" fmla="*/ 52002 w 101110"/>
              <a:gd name="connsiteY4" fmla="*/ 6350 h 231946"/>
              <a:gd name="connsiteX5" fmla="*/ 68036 w 101110"/>
              <a:gd name="connsiteY5" fmla="*/ 9915 h 231946"/>
              <a:gd name="connsiteX6" fmla="*/ 60019 w 101110"/>
              <a:gd name="connsiteY6" fmla="*/ 32641 h 231946"/>
              <a:gd name="connsiteX7" fmla="*/ 94760 w 101110"/>
              <a:gd name="connsiteY7" fmla="*/ 32641 h 231946"/>
              <a:gd name="connsiteX8" fmla="*/ 94760 w 101110"/>
              <a:gd name="connsiteY8" fmla="*/ 198190 h 231946"/>
              <a:gd name="connsiteX9" fmla="*/ 72490 w 101110"/>
              <a:gd name="connsiteY9" fmla="*/ 221139 h 231946"/>
              <a:gd name="connsiteX10" fmla="*/ 51334 w 101110"/>
              <a:gd name="connsiteY10" fmla="*/ 220694 h 231946"/>
              <a:gd name="connsiteX11" fmla="*/ 48662 w 101110"/>
              <a:gd name="connsiteY11" fmla="*/ 203983 h 231946"/>
              <a:gd name="connsiteX12" fmla="*/ 68704 w 101110"/>
              <a:gd name="connsiteY12" fmla="*/ 205320 h 231946"/>
              <a:gd name="connsiteX13" fmla="*/ 79171 w 101110"/>
              <a:gd name="connsiteY13" fmla="*/ 196184 h 231946"/>
              <a:gd name="connsiteX14" fmla="*/ 79171 w 101110"/>
              <a:gd name="connsiteY14" fmla="*/ 122211 h 231946"/>
              <a:gd name="connsiteX15" fmla="*/ 39308 w 101110"/>
              <a:gd name="connsiteY15" fmla="*/ 122211 h 231946"/>
              <a:gd name="connsiteX16" fmla="*/ 39308 w 101110"/>
              <a:gd name="connsiteY16" fmla="*/ 143601 h 231946"/>
              <a:gd name="connsiteX17" fmla="*/ 20157 w 101110"/>
              <a:gd name="connsiteY17" fmla="*/ 225596 h 231946"/>
              <a:gd name="connsiteX18" fmla="*/ 6350 w 101110"/>
              <a:gd name="connsiteY18" fmla="*/ 213118 h 231946"/>
              <a:gd name="connsiteX19" fmla="*/ 23720 w 101110"/>
              <a:gd name="connsiteY19" fmla="*/ 142710 h 231946"/>
              <a:gd name="connsiteX20" fmla="*/ 23720 w 101110"/>
              <a:gd name="connsiteY20" fmla="*/ 122211 h 231946"/>
              <a:gd name="connsiteX21" fmla="*/ 10135 w 101110"/>
              <a:gd name="connsiteY21" fmla="*/ 122211 h 231946"/>
              <a:gd name="connsiteX22" fmla="*/ 10135 w 101110"/>
              <a:gd name="connsiteY22" fmla="*/ 107060 h 2319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01110" h="231946">
                <a:moveTo>
                  <a:pt x="10135" y="107060"/>
                </a:moveTo>
                <a:lnTo>
                  <a:pt x="23720" y="107060"/>
                </a:lnTo>
                <a:lnTo>
                  <a:pt x="23720" y="32641"/>
                </a:lnTo>
                <a:lnTo>
                  <a:pt x="44653" y="32641"/>
                </a:lnTo>
                <a:cubicBezTo>
                  <a:pt x="47103" y="24917"/>
                  <a:pt x="49552" y="16153"/>
                  <a:pt x="52002" y="6350"/>
                </a:cubicBezTo>
                <a:lnTo>
                  <a:pt x="68036" y="9915"/>
                </a:lnTo>
                <a:cubicBezTo>
                  <a:pt x="65141" y="18084"/>
                  <a:pt x="62469" y="25660"/>
                  <a:pt x="60019" y="32641"/>
                </a:cubicBezTo>
                <a:lnTo>
                  <a:pt x="94760" y="32641"/>
                </a:lnTo>
                <a:lnTo>
                  <a:pt x="94760" y="198190"/>
                </a:lnTo>
                <a:cubicBezTo>
                  <a:pt x="94760" y="213490"/>
                  <a:pt x="87336" y="221139"/>
                  <a:pt x="72490" y="221139"/>
                </a:cubicBezTo>
                <a:cubicBezTo>
                  <a:pt x="65957" y="221139"/>
                  <a:pt x="58906" y="220991"/>
                  <a:pt x="51334" y="220694"/>
                </a:cubicBezTo>
                <a:cubicBezTo>
                  <a:pt x="50888" y="216534"/>
                  <a:pt x="49998" y="210965"/>
                  <a:pt x="48662" y="203983"/>
                </a:cubicBezTo>
                <a:cubicBezTo>
                  <a:pt x="56530" y="204874"/>
                  <a:pt x="63211" y="205320"/>
                  <a:pt x="68704" y="205320"/>
                </a:cubicBezTo>
                <a:cubicBezTo>
                  <a:pt x="75682" y="205320"/>
                  <a:pt x="79171" y="202275"/>
                  <a:pt x="79171" y="196184"/>
                </a:cubicBezTo>
                <a:lnTo>
                  <a:pt x="79171" y="122211"/>
                </a:lnTo>
                <a:lnTo>
                  <a:pt x="39308" y="122211"/>
                </a:lnTo>
                <a:lnTo>
                  <a:pt x="39308" y="143601"/>
                </a:lnTo>
                <a:cubicBezTo>
                  <a:pt x="40051" y="178508"/>
                  <a:pt x="33667" y="205840"/>
                  <a:pt x="20157" y="225596"/>
                </a:cubicBezTo>
                <a:cubicBezTo>
                  <a:pt x="16297" y="221288"/>
                  <a:pt x="11694" y="217129"/>
                  <a:pt x="6350" y="213118"/>
                </a:cubicBezTo>
                <a:cubicBezTo>
                  <a:pt x="17930" y="196036"/>
                  <a:pt x="23720" y="172566"/>
                  <a:pt x="23720" y="142710"/>
                </a:cubicBezTo>
                <a:lnTo>
                  <a:pt x="23720" y="122211"/>
                </a:lnTo>
                <a:lnTo>
                  <a:pt x="10135" y="122211"/>
                </a:lnTo>
                <a:lnTo>
                  <a:pt x="10135" y="10706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2443441" y="2217415"/>
            <a:ext cx="143867" cy="128116"/>
          </a:xfrm>
          <a:custGeom>
            <a:avLst/>
            <a:gdLst>
              <a:gd name="connsiteX0" fmla="*/ 17039 w 143867"/>
              <a:gd name="connsiteY0" fmla="*/ 22392 h 128116"/>
              <a:gd name="connsiteX1" fmla="*/ 17039 w 143867"/>
              <a:gd name="connsiteY1" fmla="*/ 6350 h 128116"/>
              <a:gd name="connsiteX2" fmla="*/ 117697 w 143867"/>
              <a:gd name="connsiteY2" fmla="*/ 6350 h 128116"/>
              <a:gd name="connsiteX3" fmla="*/ 117697 w 143867"/>
              <a:gd name="connsiteY3" fmla="*/ 22838 h 128116"/>
              <a:gd name="connsiteX4" fmla="*/ 82511 w 143867"/>
              <a:gd name="connsiteY4" fmla="*/ 80545 h 128116"/>
              <a:gd name="connsiteX5" fmla="*/ 137517 w 143867"/>
              <a:gd name="connsiteY5" fmla="*/ 103941 h 128116"/>
              <a:gd name="connsiteX6" fmla="*/ 127050 w 143867"/>
              <a:gd name="connsiteY6" fmla="*/ 120651 h 128116"/>
              <a:gd name="connsiteX7" fmla="*/ 69706 w 143867"/>
              <a:gd name="connsiteY7" fmla="*/ 92132 h 128116"/>
              <a:gd name="connsiteX8" fmla="*/ 15035 w 143867"/>
              <a:gd name="connsiteY8" fmla="*/ 121766 h 128116"/>
              <a:gd name="connsiteX9" fmla="*/ 6350 w 143867"/>
              <a:gd name="connsiteY9" fmla="*/ 105500 h 128116"/>
              <a:gd name="connsiteX10" fmla="*/ 57236 w 143867"/>
              <a:gd name="connsiteY10" fmla="*/ 79766 h 128116"/>
              <a:gd name="connsiteX11" fmla="*/ 28730 w 143867"/>
              <a:gd name="connsiteY11" fmla="*/ 22392 h 128116"/>
              <a:gd name="connsiteX12" fmla="*/ 17039 w 143867"/>
              <a:gd name="connsiteY12" fmla="*/ 22392 h 1281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43867" h="128116">
                <a:moveTo>
                  <a:pt x="17039" y="22392"/>
                </a:moveTo>
                <a:lnTo>
                  <a:pt x="17039" y="6350"/>
                </a:lnTo>
                <a:lnTo>
                  <a:pt x="117697" y="6350"/>
                </a:lnTo>
                <a:lnTo>
                  <a:pt x="117697" y="22838"/>
                </a:lnTo>
                <a:cubicBezTo>
                  <a:pt x="109828" y="45416"/>
                  <a:pt x="98100" y="64652"/>
                  <a:pt x="82511" y="80545"/>
                </a:cubicBezTo>
                <a:cubicBezTo>
                  <a:pt x="97135" y="91686"/>
                  <a:pt x="115470" y="99484"/>
                  <a:pt x="137517" y="103941"/>
                </a:cubicBezTo>
                <a:cubicBezTo>
                  <a:pt x="133508" y="110031"/>
                  <a:pt x="130019" y="115601"/>
                  <a:pt x="127050" y="120651"/>
                </a:cubicBezTo>
                <a:cubicBezTo>
                  <a:pt x="104187" y="114636"/>
                  <a:pt x="85072" y="105129"/>
                  <a:pt x="69706" y="92132"/>
                </a:cubicBezTo>
                <a:cubicBezTo>
                  <a:pt x="54414" y="104460"/>
                  <a:pt x="36191" y="114339"/>
                  <a:pt x="15035" y="121766"/>
                </a:cubicBezTo>
                <a:cubicBezTo>
                  <a:pt x="12511" y="116715"/>
                  <a:pt x="9616" y="111293"/>
                  <a:pt x="6350" y="105500"/>
                </a:cubicBezTo>
                <a:cubicBezTo>
                  <a:pt x="26095" y="99113"/>
                  <a:pt x="43057" y="90535"/>
                  <a:pt x="57236" y="79766"/>
                </a:cubicBezTo>
                <a:cubicBezTo>
                  <a:pt x="43800" y="64392"/>
                  <a:pt x="34298" y="45267"/>
                  <a:pt x="28730" y="22392"/>
                </a:cubicBezTo>
                <a:lnTo>
                  <a:pt x="17039" y="2239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445668" y="2126954"/>
            <a:ext cx="141863" cy="97145"/>
          </a:xfrm>
          <a:custGeom>
            <a:avLst/>
            <a:gdLst>
              <a:gd name="connsiteX0" fmla="*/ 116361 w 141863"/>
              <a:gd name="connsiteY0" fmla="*/ 63612 h 97145"/>
              <a:gd name="connsiteX1" fmla="*/ 135513 w 141863"/>
              <a:gd name="connsiteY1" fmla="*/ 63389 h 97145"/>
              <a:gd name="connsiteX2" fmla="*/ 132395 w 141863"/>
              <a:gd name="connsiteY2" fmla="*/ 80100 h 97145"/>
              <a:gd name="connsiteX3" fmla="*/ 112798 w 141863"/>
              <a:gd name="connsiteY3" fmla="*/ 80100 h 97145"/>
              <a:gd name="connsiteX4" fmla="*/ 86965 w 141863"/>
              <a:gd name="connsiteY4" fmla="*/ 53808 h 97145"/>
              <a:gd name="connsiteX5" fmla="*/ 86965 w 141863"/>
              <a:gd name="connsiteY5" fmla="*/ 21946 h 97145"/>
              <a:gd name="connsiteX6" fmla="*/ 49775 w 141863"/>
              <a:gd name="connsiteY6" fmla="*/ 21946 h 97145"/>
              <a:gd name="connsiteX7" fmla="*/ 44208 w 141863"/>
              <a:gd name="connsiteY7" fmla="*/ 63166 h 97145"/>
              <a:gd name="connsiteX8" fmla="*/ 17930 w 141863"/>
              <a:gd name="connsiteY8" fmla="*/ 90795 h 97145"/>
              <a:gd name="connsiteX9" fmla="*/ 6350 w 141863"/>
              <a:gd name="connsiteY9" fmla="*/ 76981 h 97145"/>
              <a:gd name="connsiteX10" fmla="*/ 30178 w 141863"/>
              <a:gd name="connsiteY10" fmla="*/ 52694 h 97145"/>
              <a:gd name="connsiteX11" fmla="*/ 33296 w 141863"/>
              <a:gd name="connsiteY11" fmla="*/ 6350 h 97145"/>
              <a:gd name="connsiteX12" fmla="*/ 103890 w 141863"/>
              <a:gd name="connsiteY12" fmla="*/ 6350 h 97145"/>
              <a:gd name="connsiteX13" fmla="*/ 103890 w 141863"/>
              <a:gd name="connsiteY13" fmla="*/ 52917 h 97145"/>
              <a:gd name="connsiteX14" fmla="*/ 116361 w 141863"/>
              <a:gd name="connsiteY14" fmla="*/ 63612 h 97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41863" h="97145">
                <a:moveTo>
                  <a:pt x="116361" y="63612"/>
                </a:moveTo>
                <a:cubicBezTo>
                  <a:pt x="121705" y="63612"/>
                  <a:pt x="128090" y="63538"/>
                  <a:pt x="135513" y="63389"/>
                </a:cubicBezTo>
                <a:lnTo>
                  <a:pt x="132395" y="80100"/>
                </a:lnTo>
                <a:lnTo>
                  <a:pt x="112798" y="80100"/>
                </a:lnTo>
                <a:cubicBezTo>
                  <a:pt x="95576" y="80100"/>
                  <a:pt x="86965" y="71336"/>
                  <a:pt x="86965" y="53808"/>
                </a:cubicBezTo>
                <a:lnTo>
                  <a:pt x="86965" y="21946"/>
                </a:lnTo>
                <a:lnTo>
                  <a:pt x="49775" y="21946"/>
                </a:lnTo>
                <a:cubicBezTo>
                  <a:pt x="49775" y="41108"/>
                  <a:pt x="47919" y="54848"/>
                  <a:pt x="44208" y="63166"/>
                </a:cubicBezTo>
                <a:cubicBezTo>
                  <a:pt x="39457" y="73267"/>
                  <a:pt x="30697" y="82477"/>
                  <a:pt x="17930" y="90795"/>
                </a:cubicBezTo>
                <a:cubicBezTo>
                  <a:pt x="14218" y="86190"/>
                  <a:pt x="10358" y="81585"/>
                  <a:pt x="6350" y="76981"/>
                </a:cubicBezTo>
                <a:cubicBezTo>
                  <a:pt x="19563" y="68959"/>
                  <a:pt x="27506" y="60864"/>
                  <a:pt x="30178" y="52694"/>
                </a:cubicBezTo>
                <a:cubicBezTo>
                  <a:pt x="32405" y="46752"/>
                  <a:pt x="33444" y="31304"/>
                  <a:pt x="33296" y="6350"/>
                </a:cubicBezTo>
                <a:lnTo>
                  <a:pt x="103890" y="6350"/>
                </a:lnTo>
                <a:lnTo>
                  <a:pt x="103890" y="52917"/>
                </a:lnTo>
                <a:cubicBezTo>
                  <a:pt x="103890" y="60047"/>
                  <a:pt x="108047" y="63612"/>
                  <a:pt x="116361" y="6361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386209" y="2156142"/>
            <a:ext cx="52562" cy="71967"/>
          </a:xfrm>
          <a:custGeom>
            <a:avLst/>
            <a:gdLst>
              <a:gd name="connsiteX0" fmla="*/ 46212 w 52562"/>
              <a:gd name="connsiteY0" fmla="*/ 6350 h 71967"/>
              <a:gd name="connsiteX1" fmla="*/ 6350 w 52562"/>
              <a:gd name="connsiteY1" fmla="*/ 6350 h 71967"/>
              <a:gd name="connsiteX2" fmla="*/ 6350 w 52562"/>
              <a:gd name="connsiteY2" fmla="*/ 65617 h 71967"/>
              <a:gd name="connsiteX3" fmla="*/ 46212 w 52562"/>
              <a:gd name="connsiteY3" fmla="*/ 65617 h 71967"/>
              <a:gd name="connsiteX4" fmla="*/ 46212 w 52562"/>
              <a:gd name="connsiteY4" fmla="*/ 6350 h 719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562" h="71967">
                <a:moveTo>
                  <a:pt x="46212" y="6350"/>
                </a:moveTo>
                <a:lnTo>
                  <a:pt x="6350" y="6350"/>
                </a:lnTo>
                <a:lnTo>
                  <a:pt x="6350" y="65617"/>
                </a:lnTo>
                <a:lnTo>
                  <a:pt x="46212" y="65617"/>
                </a:lnTo>
                <a:lnTo>
                  <a:pt x="46212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2481856" y="2233458"/>
            <a:ext cx="68262" cy="59378"/>
          </a:xfrm>
          <a:custGeom>
            <a:avLst/>
            <a:gdLst>
              <a:gd name="connsiteX0" fmla="*/ 61912 w 68262"/>
              <a:gd name="connsiteY0" fmla="*/ 6350 h 59378"/>
              <a:gd name="connsiteX1" fmla="*/ 6350 w 68262"/>
              <a:gd name="connsiteY1" fmla="*/ 6350 h 59378"/>
              <a:gd name="connsiteX2" fmla="*/ 31403 w 68262"/>
              <a:gd name="connsiteY2" fmla="*/ 53028 h 59378"/>
              <a:gd name="connsiteX3" fmla="*/ 61912 w 68262"/>
              <a:gd name="connsiteY3" fmla="*/ 6350 h 593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262" h="59378">
                <a:moveTo>
                  <a:pt x="61912" y="6350"/>
                </a:moveTo>
                <a:lnTo>
                  <a:pt x="6350" y="6350"/>
                </a:lnTo>
                <a:cubicBezTo>
                  <a:pt x="11397" y="24917"/>
                  <a:pt x="19748" y="40476"/>
                  <a:pt x="31403" y="53028"/>
                </a:cubicBezTo>
                <a:cubicBezTo>
                  <a:pt x="44764" y="39956"/>
                  <a:pt x="54934" y="24397"/>
                  <a:pt x="6191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2391999" y="2243262"/>
            <a:ext cx="39868" cy="53474"/>
          </a:xfrm>
          <a:custGeom>
            <a:avLst/>
            <a:gdLst>
              <a:gd name="connsiteX0" fmla="*/ 6350 w 39868"/>
              <a:gd name="connsiteY0" fmla="*/ 11919 h 53474"/>
              <a:gd name="connsiteX1" fmla="*/ 18598 w 39868"/>
              <a:gd name="connsiteY1" fmla="*/ 6350 h 53474"/>
              <a:gd name="connsiteX2" fmla="*/ 33518 w 39868"/>
              <a:gd name="connsiteY2" fmla="*/ 40662 h 53474"/>
              <a:gd name="connsiteX3" fmla="*/ 20379 w 39868"/>
              <a:gd name="connsiteY3" fmla="*/ 47124 h 53474"/>
              <a:gd name="connsiteX4" fmla="*/ 6350 w 39868"/>
              <a:gd name="connsiteY4" fmla="*/ 11919 h 534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868" h="53474">
                <a:moveTo>
                  <a:pt x="6350" y="11919"/>
                </a:moveTo>
                <a:lnTo>
                  <a:pt x="18598" y="6350"/>
                </a:lnTo>
                <a:cubicBezTo>
                  <a:pt x="24536" y="18975"/>
                  <a:pt x="29510" y="30413"/>
                  <a:pt x="33518" y="40662"/>
                </a:cubicBezTo>
                <a:lnTo>
                  <a:pt x="20379" y="47124"/>
                </a:lnTo>
                <a:cubicBezTo>
                  <a:pt x="16371" y="35983"/>
                  <a:pt x="11694" y="24248"/>
                  <a:pt x="6350" y="1191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2393112" y="2167506"/>
            <a:ext cx="39200" cy="50800"/>
          </a:xfrm>
          <a:custGeom>
            <a:avLst/>
            <a:gdLst>
              <a:gd name="connsiteX0" fmla="*/ 6350 w 39200"/>
              <a:gd name="connsiteY0" fmla="*/ 11697 h 50800"/>
              <a:gd name="connsiteX1" fmla="*/ 18598 w 39200"/>
              <a:gd name="connsiteY1" fmla="*/ 6350 h 50800"/>
              <a:gd name="connsiteX2" fmla="*/ 32850 w 39200"/>
              <a:gd name="connsiteY2" fmla="*/ 37989 h 50800"/>
              <a:gd name="connsiteX3" fmla="*/ 19711 w 39200"/>
              <a:gd name="connsiteY3" fmla="*/ 44450 h 50800"/>
              <a:gd name="connsiteX4" fmla="*/ 6350 w 39200"/>
              <a:gd name="connsiteY4" fmla="*/ 11697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00" h="50800">
                <a:moveTo>
                  <a:pt x="6350" y="11697"/>
                </a:moveTo>
                <a:lnTo>
                  <a:pt x="18598" y="6350"/>
                </a:lnTo>
                <a:cubicBezTo>
                  <a:pt x="25873" y="21203"/>
                  <a:pt x="30623" y="31750"/>
                  <a:pt x="32850" y="37989"/>
                </a:cubicBezTo>
                <a:lnTo>
                  <a:pt x="19711" y="44450"/>
                </a:lnTo>
                <a:cubicBezTo>
                  <a:pt x="18375" y="40143"/>
                  <a:pt x="13921" y="29225"/>
                  <a:pt x="6350" y="1169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2653443" y="2113362"/>
            <a:ext cx="163018" cy="148614"/>
          </a:xfrm>
          <a:custGeom>
            <a:avLst/>
            <a:gdLst>
              <a:gd name="connsiteX0" fmla="*/ 11917 w 163018"/>
              <a:gd name="connsiteY0" fmla="*/ 79877 h 148614"/>
              <a:gd name="connsiteX1" fmla="*/ 54229 w 163018"/>
              <a:gd name="connsiteY1" fmla="*/ 6350 h 148614"/>
              <a:gd name="connsiteX2" fmla="*/ 70931 w 163018"/>
              <a:gd name="connsiteY2" fmla="*/ 11920 h 148614"/>
              <a:gd name="connsiteX3" fmla="*/ 61578 w 163018"/>
              <a:gd name="connsiteY3" fmla="*/ 31750 h 148614"/>
              <a:gd name="connsiteX4" fmla="*/ 142193 w 163018"/>
              <a:gd name="connsiteY4" fmla="*/ 31750 h 148614"/>
              <a:gd name="connsiteX5" fmla="*/ 142193 w 163018"/>
              <a:gd name="connsiteY5" fmla="*/ 47570 h 148614"/>
              <a:gd name="connsiteX6" fmla="*/ 100327 w 163018"/>
              <a:gd name="connsiteY6" fmla="*/ 96588 h 148614"/>
              <a:gd name="connsiteX7" fmla="*/ 156668 w 163018"/>
              <a:gd name="connsiteY7" fmla="*/ 116641 h 148614"/>
              <a:gd name="connsiteX8" fmla="*/ 149320 w 163018"/>
              <a:gd name="connsiteY8" fmla="*/ 136026 h 148614"/>
              <a:gd name="connsiteX9" fmla="*/ 85406 w 163018"/>
              <a:gd name="connsiteY9" fmla="*/ 107506 h 148614"/>
              <a:gd name="connsiteX10" fmla="*/ 13921 w 163018"/>
              <a:gd name="connsiteY10" fmla="*/ 142264 h 148614"/>
              <a:gd name="connsiteX11" fmla="*/ 6350 w 163018"/>
              <a:gd name="connsiteY11" fmla="*/ 126667 h 148614"/>
              <a:gd name="connsiteX12" fmla="*/ 71377 w 163018"/>
              <a:gd name="connsiteY12" fmla="*/ 96365 h 148614"/>
              <a:gd name="connsiteX13" fmla="*/ 44430 w 163018"/>
              <a:gd name="connsiteY13" fmla="*/ 61607 h 148614"/>
              <a:gd name="connsiteX14" fmla="*/ 23052 w 163018"/>
              <a:gd name="connsiteY14" fmla="*/ 91686 h 148614"/>
              <a:gd name="connsiteX15" fmla="*/ 11917 w 163018"/>
              <a:gd name="connsiteY15" fmla="*/ 79877 h 148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63018" h="148614">
                <a:moveTo>
                  <a:pt x="11917" y="79877"/>
                </a:moveTo>
                <a:cubicBezTo>
                  <a:pt x="31217" y="55368"/>
                  <a:pt x="45321" y="30859"/>
                  <a:pt x="54229" y="6350"/>
                </a:cubicBezTo>
                <a:lnTo>
                  <a:pt x="70931" y="11920"/>
                </a:lnTo>
                <a:cubicBezTo>
                  <a:pt x="68110" y="18604"/>
                  <a:pt x="64993" y="25214"/>
                  <a:pt x="61578" y="31750"/>
                </a:cubicBezTo>
                <a:lnTo>
                  <a:pt x="142193" y="31750"/>
                </a:lnTo>
                <a:lnTo>
                  <a:pt x="142193" y="47570"/>
                </a:lnTo>
                <a:cubicBezTo>
                  <a:pt x="132098" y="65097"/>
                  <a:pt x="118142" y="81437"/>
                  <a:pt x="100327" y="96588"/>
                </a:cubicBezTo>
                <a:cubicBezTo>
                  <a:pt x="117400" y="106095"/>
                  <a:pt x="136181" y="112779"/>
                  <a:pt x="156668" y="116641"/>
                </a:cubicBezTo>
                <a:cubicBezTo>
                  <a:pt x="153254" y="123771"/>
                  <a:pt x="150804" y="130232"/>
                  <a:pt x="149320" y="136026"/>
                </a:cubicBezTo>
                <a:cubicBezTo>
                  <a:pt x="126902" y="129193"/>
                  <a:pt x="105597" y="119686"/>
                  <a:pt x="85406" y="107506"/>
                </a:cubicBezTo>
                <a:cubicBezTo>
                  <a:pt x="65661" y="120132"/>
                  <a:pt x="41832" y="131718"/>
                  <a:pt x="13921" y="142264"/>
                </a:cubicBezTo>
                <a:cubicBezTo>
                  <a:pt x="11546" y="136768"/>
                  <a:pt x="9022" y="131569"/>
                  <a:pt x="6350" y="126667"/>
                </a:cubicBezTo>
                <a:cubicBezTo>
                  <a:pt x="29955" y="119092"/>
                  <a:pt x="51631" y="108991"/>
                  <a:pt x="71377" y="96365"/>
                </a:cubicBezTo>
                <a:cubicBezTo>
                  <a:pt x="60242" y="85968"/>
                  <a:pt x="51260" y="74381"/>
                  <a:pt x="44430" y="61607"/>
                </a:cubicBezTo>
                <a:cubicBezTo>
                  <a:pt x="37898" y="71708"/>
                  <a:pt x="30772" y="81734"/>
                  <a:pt x="23052" y="91686"/>
                </a:cubicBezTo>
                <a:cubicBezTo>
                  <a:pt x="20231" y="88418"/>
                  <a:pt x="16519" y="84482"/>
                  <a:pt x="11917" y="7987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2675489" y="2248163"/>
            <a:ext cx="122711" cy="99373"/>
          </a:xfrm>
          <a:custGeom>
            <a:avLst/>
            <a:gdLst>
              <a:gd name="connsiteX0" fmla="*/ 6350 w 122711"/>
              <a:gd name="connsiteY0" fmla="*/ 6350 h 99373"/>
              <a:gd name="connsiteX1" fmla="*/ 116361 w 122711"/>
              <a:gd name="connsiteY1" fmla="*/ 6350 h 99373"/>
              <a:gd name="connsiteX2" fmla="*/ 116361 w 122711"/>
              <a:gd name="connsiteY2" fmla="*/ 93023 h 99373"/>
              <a:gd name="connsiteX3" fmla="*/ 99213 w 122711"/>
              <a:gd name="connsiteY3" fmla="*/ 93023 h 99373"/>
              <a:gd name="connsiteX4" fmla="*/ 99213 w 122711"/>
              <a:gd name="connsiteY4" fmla="*/ 81882 h 99373"/>
              <a:gd name="connsiteX5" fmla="*/ 23497 w 122711"/>
              <a:gd name="connsiteY5" fmla="*/ 81882 h 99373"/>
              <a:gd name="connsiteX6" fmla="*/ 23497 w 122711"/>
              <a:gd name="connsiteY6" fmla="*/ 93023 h 99373"/>
              <a:gd name="connsiteX7" fmla="*/ 6350 w 122711"/>
              <a:gd name="connsiteY7" fmla="*/ 93023 h 99373"/>
              <a:gd name="connsiteX8" fmla="*/ 6350 w 122711"/>
              <a:gd name="connsiteY8" fmla="*/ 6350 h 99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2711" h="99373">
                <a:moveTo>
                  <a:pt x="6350" y="6350"/>
                </a:moveTo>
                <a:lnTo>
                  <a:pt x="116361" y="6350"/>
                </a:lnTo>
                <a:lnTo>
                  <a:pt x="116361" y="93023"/>
                </a:lnTo>
                <a:lnTo>
                  <a:pt x="99213" y="93023"/>
                </a:lnTo>
                <a:lnTo>
                  <a:pt x="99213" y="81882"/>
                </a:lnTo>
                <a:lnTo>
                  <a:pt x="23497" y="81882"/>
                </a:lnTo>
                <a:lnTo>
                  <a:pt x="23497" y="93023"/>
                </a:lnTo>
                <a:lnTo>
                  <a:pt x="6350" y="93023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2581957" y="2114922"/>
            <a:ext cx="95765" cy="232391"/>
          </a:xfrm>
          <a:custGeom>
            <a:avLst/>
            <a:gdLst>
              <a:gd name="connsiteX0" fmla="*/ 6350 w 95765"/>
              <a:gd name="connsiteY0" fmla="*/ 146052 h 232391"/>
              <a:gd name="connsiteX1" fmla="*/ 39754 w 95765"/>
              <a:gd name="connsiteY1" fmla="*/ 65395 h 232391"/>
              <a:gd name="connsiteX2" fmla="*/ 7909 w 95765"/>
              <a:gd name="connsiteY2" fmla="*/ 65395 h 232391"/>
              <a:gd name="connsiteX3" fmla="*/ 7909 w 95765"/>
              <a:gd name="connsiteY3" fmla="*/ 49798 h 232391"/>
              <a:gd name="connsiteX4" fmla="*/ 39977 w 95765"/>
              <a:gd name="connsiteY4" fmla="*/ 49798 h 232391"/>
              <a:gd name="connsiteX5" fmla="*/ 39977 w 95765"/>
              <a:gd name="connsiteY5" fmla="*/ 6350 h 232391"/>
              <a:gd name="connsiteX6" fmla="*/ 56679 w 95765"/>
              <a:gd name="connsiteY6" fmla="*/ 6350 h 232391"/>
              <a:gd name="connsiteX7" fmla="*/ 56679 w 95765"/>
              <a:gd name="connsiteY7" fmla="*/ 49798 h 232391"/>
              <a:gd name="connsiteX8" fmla="*/ 85184 w 95765"/>
              <a:gd name="connsiteY8" fmla="*/ 49798 h 232391"/>
              <a:gd name="connsiteX9" fmla="*/ 85184 w 95765"/>
              <a:gd name="connsiteY9" fmla="*/ 65395 h 232391"/>
              <a:gd name="connsiteX10" fmla="*/ 56679 w 95765"/>
              <a:gd name="connsiteY10" fmla="*/ 65395 h 232391"/>
              <a:gd name="connsiteX11" fmla="*/ 56679 w 95765"/>
              <a:gd name="connsiteY11" fmla="*/ 89904 h 232391"/>
              <a:gd name="connsiteX12" fmla="*/ 62914 w 95765"/>
              <a:gd name="connsiteY12" fmla="*/ 83888 h 232391"/>
              <a:gd name="connsiteX13" fmla="*/ 89415 w 95765"/>
              <a:gd name="connsiteY13" fmla="*/ 110180 h 232391"/>
              <a:gd name="connsiteX14" fmla="*/ 77835 w 95765"/>
              <a:gd name="connsiteY14" fmla="*/ 121097 h 232391"/>
              <a:gd name="connsiteX15" fmla="*/ 56679 w 95765"/>
              <a:gd name="connsiteY15" fmla="*/ 97256 h 232391"/>
              <a:gd name="connsiteX16" fmla="*/ 56679 w 95765"/>
              <a:gd name="connsiteY16" fmla="*/ 226041 h 232391"/>
              <a:gd name="connsiteX17" fmla="*/ 39977 w 95765"/>
              <a:gd name="connsiteY17" fmla="*/ 226041 h 232391"/>
              <a:gd name="connsiteX18" fmla="*/ 39977 w 95765"/>
              <a:gd name="connsiteY18" fmla="*/ 107729 h 232391"/>
              <a:gd name="connsiteX19" fmla="*/ 13476 w 95765"/>
              <a:gd name="connsiteY19" fmla="*/ 165660 h 232391"/>
              <a:gd name="connsiteX20" fmla="*/ 6350 w 95765"/>
              <a:gd name="connsiteY20" fmla="*/ 146052 h 2323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95765" h="232391">
                <a:moveTo>
                  <a:pt x="6350" y="146052"/>
                </a:moveTo>
                <a:cubicBezTo>
                  <a:pt x="22235" y="121246"/>
                  <a:pt x="33370" y="94360"/>
                  <a:pt x="39754" y="65395"/>
                </a:cubicBezTo>
                <a:lnTo>
                  <a:pt x="7909" y="65395"/>
                </a:lnTo>
                <a:lnTo>
                  <a:pt x="7909" y="49798"/>
                </a:lnTo>
                <a:lnTo>
                  <a:pt x="39977" y="49798"/>
                </a:lnTo>
                <a:lnTo>
                  <a:pt x="39977" y="6350"/>
                </a:lnTo>
                <a:lnTo>
                  <a:pt x="56679" y="6350"/>
                </a:lnTo>
                <a:lnTo>
                  <a:pt x="56679" y="49798"/>
                </a:lnTo>
                <a:lnTo>
                  <a:pt x="85184" y="49798"/>
                </a:lnTo>
                <a:lnTo>
                  <a:pt x="85184" y="65395"/>
                </a:lnTo>
                <a:lnTo>
                  <a:pt x="56679" y="65395"/>
                </a:lnTo>
                <a:lnTo>
                  <a:pt x="56679" y="89904"/>
                </a:lnTo>
                <a:lnTo>
                  <a:pt x="62914" y="83888"/>
                </a:lnTo>
                <a:cubicBezTo>
                  <a:pt x="70931" y="91612"/>
                  <a:pt x="79765" y="100376"/>
                  <a:pt x="89415" y="110180"/>
                </a:cubicBezTo>
                <a:lnTo>
                  <a:pt x="77835" y="121097"/>
                </a:lnTo>
                <a:cubicBezTo>
                  <a:pt x="69966" y="111888"/>
                  <a:pt x="62914" y="103941"/>
                  <a:pt x="56679" y="97256"/>
                </a:cubicBezTo>
                <a:lnTo>
                  <a:pt x="56679" y="226041"/>
                </a:lnTo>
                <a:lnTo>
                  <a:pt x="39977" y="226041"/>
                </a:lnTo>
                <a:lnTo>
                  <a:pt x="39977" y="107729"/>
                </a:lnTo>
                <a:cubicBezTo>
                  <a:pt x="32405" y="132238"/>
                  <a:pt x="23571" y="151548"/>
                  <a:pt x="13476" y="165660"/>
                </a:cubicBezTo>
                <a:cubicBezTo>
                  <a:pt x="11546" y="159272"/>
                  <a:pt x="9170" y="152736"/>
                  <a:pt x="6350" y="146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2692637" y="2264206"/>
            <a:ext cx="88416" cy="56147"/>
          </a:xfrm>
          <a:custGeom>
            <a:avLst/>
            <a:gdLst>
              <a:gd name="connsiteX0" fmla="*/ 82066 w 88416"/>
              <a:gd name="connsiteY0" fmla="*/ 6350 h 56147"/>
              <a:gd name="connsiteX1" fmla="*/ 6350 w 88416"/>
              <a:gd name="connsiteY1" fmla="*/ 6350 h 56147"/>
              <a:gd name="connsiteX2" fmla="*/ 6350 w 88416"/>
              <a:gd name="connsiteY2" fmla="*/ 49797 h 56147"/>
              <a:gd name="connsiteX3" fmla="*/ 82066 w 88416"/>
              <a:gd name="connsiteY3" fmla="*/ 49797 h 56147"/>
              <a:gd name="connsiteX4" fmla="*/ 82066 w 88416"/>
              <a:gd name="connsiteY4" fmla="*/ 6350 h 561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416" h="56147">
                <a:moveTo>
                  <a:pt x="82066" y="6350"/>
                </a:moveTo>
                <a:lnTo>
                  <a:pt x="6350" y="6350"/>
                </a:lnTo>
                <a:lnTo>
                  <a:pt x="6350" y="49797"/>
                </a:lnTo>
                <a:lnTo>
                  <a:pt x="82066" y="49797"/>
                </a:lnTo>
                <a:lnTo>
                  <a:pt x="8206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2700431" y="2153914"/>
            <a:ext cx="81289" cy="52806"/>
          </a:xfrm>
          <a:custGeom>
            <a:avLst/>
            <a:gdLst>
              <a:gd name="connsiteX0" fmla="*/ 74939 w 81289"/>
              <a:gd name="connsiteY0" fmla="*/ 6350 h 52806"/>
              <a:gd name="connsiteX1" fmla="*/ 6350 w 81289"/>
              <a:gd name="connsiteY1" fmla="*/ 6350 h 52806"/>
              <a:gd name="connsiteX2" fmla="*/ 37972 w 81289"/>
              <a:gd name="connsiteY2" fmla="*/ 46456 h 52806"/>
              <a:gd name="connsiteX3" fmla="*/ 74939 w 81289"/>
              <a:gd name="connsiteY3" fmla="*/ 6350 h 528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1289" h="52806">
                <a:moveTo>
                  <a:pt x="74939" y="6350"/>
                </a:moveTo>
                <a:lnTo>
                  <a:pt x="6350" y="6350"/>
                </a:lnTo>
                <a:cubicBezTo>
                  <a:pt x="14960" y="23283"/>
                  <a:pt x="25501" y="36652"/>
                  <a:pt x="37972" y="46456"/>
                </a:cubicBezTo>
                <a:cubicBezTo>
                  <a:pt x="53115" y="34869"/>
                  <a:pt x="65438" y="21501"/>
                  <a:pt x="74939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2810220" y="2113140"/>
            <a:ext cx="234058" cy="233060"/>
          </a:xfrm>
          <a:custGeom>
            <a:avLst/>
            <a:gdLst>
              <a:gd name="connsiteX0" fmla="*/ 6350 w 234058"/>
              <a:gd name="connsiteY0" fmla="*/ 50020 h 233060"/>
              <a:gd name="connsiteX1" fmla="*/ 130168 w 234058"/>
              <a:gd name="connsiteY1" fmla="*/ 50020 h 233060"/>
              <a:gd name="connsiteX2" fmla="*/ 128832 w 234058"/>
              <a:gd name="connsiteY2" fmla="*/ 6350 h 233060"/>
              <a:gd name="connsiteX3" fmla="*/ 147761 w 234058"/>
              <a:gd name="connsiteY3" fmla="*/ 6350 h 233060"/>
              <a:gd name="connsiteX4" fmla="*/ 148429 w 234058"/>
              <a:gd name="connsiteY4" fmla="*/ 50020 h 233060"/>
              <a:gd name="connsiteX5" fmla="*/ 225036 w 234058"/>
              <a:gd name="connsiteY5" fmla="*/ 50020 h 233060"/>
              <a:gd name="connsiteX6" fmla="*/ 225036 w 234058"/>
              <a:gd name="connsiteY6" fmla="*/ 66731 h 233060"/>
              <a:gd name="connsiteX7" fmla="*/ 149208 w 234058"/>
              <a:gd name="connsiteY7" fmla="*/ 66731 h 233060"/>
              <a:gd name="connsiteX8" fmla="*/ 186732 w 234058"/>
              <a:gd name="connsiteY8" fmla="*/ 203092 h 233060"/>
              <a:gd name="connsiteX9" fmla="*/ 203657 w 234058"/>
              <a:gd name="connsiteY9" fmla="*/ 197744 h 233060"/>
              <a:gd name="connsiteX10" fmla="*/ 209670 w 234058"/>
              <a:gd name="connsiteY10" fmla="*/ 163431 h 233060"/>
              <a:gd name="connsiteX11" fmla="*/ 227708 w 234058"/>
              <a:gd name="connsiteY11" fmla="*/ 169224 h 233060"/>
              <a:gd name="connsiteX12" fmla="*/ 218578 w 234058"/>
              <a:gd name="connsiteY12" fmla="*/ 211336 h 233060"/>
              <a:gd name="connsiteX13" fmla="*/ 198090 w 234058"/>
              <a:gd name="connsiteY13" fmla="*/ 226710 h 233060"/>
              <a:gd name="connsiteX14" fmla="*/ 167581 w 234058"/>
              <a:gd name="connsiteY14" fmla="*/ 211113 h 233060"/>
              <a:gd name="connsiteX15" fmla="*/ 131170 w 234058"/>
              <a:gd name="connsiteY15" fmla="*/ 66731 h 233060"/>
              <a:gd name="connsiteX16" fmla="*/ 6350 w 234058"/>
              <a:gd name="connsiteY16" fmla="*/ 66731 h 233060"/>
              <a:gd name="connsiteX17" fmla="*/ 6350 w 234058"/>
              <a:gd name="connsiteY17" fmla="*/ 50020 h 233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234058" h="233060">
                <a:moveTo>
                  <a:pt x="6350" y="50020"/>
                </a:moveTo>
                <a:lnTo>
                  <a:pt x="130168" y="50020"/>
                </a:lnTo>
                <a:cubicBezTo>
                  <a:pt x="129574" y="36281"/>
                  <a:pt x="129129" y="21723"/>
                  <a:pt x="128832" y="6350"/>
                </a:cubicBezTo>
                <a:lnTo>
                  <a:pt x="147761" y="6350"/>
                </a:lnTo>
                <a:cubicBezTo>
                  <a:pt x="147687" y="21055"/>
                  <a:pt x="147909" y="35612"/>
                  <a:pt x="148429" y="50020"/>
                </a:cubicBezTo>
                <a:lnTo>
                  <a:pt x="225036" y="50020"/>
                </a:lnTo>
                <a:lnTo>
                  <a:pt x="225036" y="66731"/>
                </a:lnTo>
                <a:lnTo>
                  <a:pt x="149208" y="66731"/>
                </a:lnTo>
                <a:cubicBezTo>
                  <a:pt x="152103" y="141596"/>
                  <a:pt x="164612" y="187049"/>
                  <a:pt x="186732" y="203092"/>
                </a:cubicBezTo>
                <a:cubicBezTo>
                  <a:pt x="194749" y="209627"/>
                  <a:pt x="200391" y="207845"/>
                  <a:pt x="203657" y="197744"/>
                </a:cubicBezTo>
                <a:cubicBezTo>
                  <a:pt x="205884" y="190020"/>
                  <a:pt x="207888" y="178582"/>
                  <a:pt x="209670" y="163431"/>
                </a:cubicBezTo>
                <a:cubicBezTo>
                  <a:pt x="216648" y="165956"/>
                  <a:pt x="222661" y="167887"/>
                  <a:pt x="227708" y="169224"/>
                </a:cubicBezTo>
                <a:cubicBezTo>
                  <a:pt x="224888" y="186603"/>
                  <a:pt x="221844" y="200641"/>
                  <a:pt x="218578" y="211336"/>
                </a:cubicBezTo>
                <a:cubicBezTo>
                  <a:pt x="215015" y="221585"/>
                  <a:pt x="208185" y="226710"/>
                  <a:pt x="198090" y="226710"/>
                </a:cubicBezTo>
                <a:cubicBezTo>
                  <a:pt x="187846" y="226710"/>
                  <a:pt x="177676" y="221511"/>
                  <a:pt x="167581" y="211113"/>
                </a:cubicBezTo>
                <a:cubicBezTo>
                  <a:pt x="146350" y="188535"/>
                  <a:pt x="134213" y="140408"/>
                  <a:pt x="131170" y="66731"/>
                </a:cubicBezTo>
                <a:lnTo>
                  <a:pt x="6350" y="66731"/>
                </a:lnTo>
                <a:lnTo>
                  <a:pt x="6350" y="5002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2811111" y="2212291"/>
            <a:ext cx="135850" cy="117198"/>
          </a:xfrm>
          <a:custGeom>
            <a:avLst/>
            <a:gdLst>
              <a:gd name="connsiteX0" fmla="*/ 6350 w 135850"/>
              <a:gd name="connsiteY0" fmla="*/ 92132 h 117198"/>
              <a:gd name="connsiteX1" fmla="*/ 58015 w 135850"/>
              <a:gd name="connsiteY1" fmla="*/ 85559 h 117198"/>
              <a:gd name="connsiteX2" fmla="*/ 58015 w 135850"/>
              <a:gd name="connsiteY2" fmla="*/ 23060 h 117198"/>
              <a:gd name="connsiteX3" fmla="*/ 14589 w 135850"/>
              <a:gd name="connsiteY3" fmla="*/ 23060 h 117198"/>
              <a:gd name="connsiteX4" fmla="*/ 14589 w 135850"/>
              <a:gd name="connsiteY4" fmla="*/ 6350 h 117198"/>
              <a:gd name="connsiteX5" fmla="*/ 119255 w 135850"/>
              <a:gd name="connsiteY5" fmla="*/ 6350 h 117198"/>
              <a:gd name="connsiteX6" fmla="*/ 119255 w 135850"/>
              <a:gd name="connsiteY6" fmla="*/ 23060 h 117198"/>
              <a:gd name="connsiteX7" fmla="*/ 76275 w 135850"/>
              <a:gd name="connsiteY7" fmla="*/ 23060 h 117198"/>
              <a:gd name="connsiteX8" fmla="*/ 76275 w 135850"/>
              <a:gd name="connsiteY8" fmla="*/ 82996 h 117198"/>
              <a:gd name="connsiteX9" fmla="*/ 129500 w 135850"/>
              <a:gd name="connsiteY9" fmla="*/ 75198 h 117198"/>
              <a:gd name="connsiteX10" fmla="*/ 129054 w 135850"/>
              <a:gd name="connsiteY10" fmla="*/ 93246 h 117198"/>
              <a:gd name="connsiteX11" fmla="*/ 10803 w 135850"/>
              <a:gd name="connsiteY11" fmla="*/ 110848 h 117198"/>
              <a:gd name="connsiteX12" fmla="*/ 6350 w 135850"/>
              <a:gd name="connsiteY12" fmla="*/ 92132 h 117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5850" h="117198">
                <a:moveTo>
                  <a:pt x="6350" y="92132"/>
                </a:moveTo>
                <a:cubicBezTo>
                  <a:pt x="23126" y="90127"/>
                  <a:pt x="40347" y="87935"/>
                  <a:pt x="58015" y="85559"/>
                </a:cubicBezTo>
                <a:lnTo>
                  <a:pt x="58015" y="23060"/>
                </a:lnTo>
                <a:lnTo>
                  <a:pt x="14589" y="23060"/>
                </a:lnTo>
                <a:lnTo>
                  <a:pt x="14589" y="6350"/>
                </a:lnTo>
                <a:lnTo>
                  <a:pt x="119255" y="6350"/>
                </a:lnTo>
                <a:lnTo>
                  <a:pt x="119255" y="23060"/>
                </a:lnTo>
                <a:lnTo>
                  <a:pt x="76275" y="23060"/>
                </a:lnTo>
                <a:lnTo>
                  <a:pt x="76275" y="82996"/>
                </a:lnTo>
                <a:cubicBezTo>
                  <a:pt x="93572" y="80546"/>
                  <a:pt x="111313" y="77946"/>
                  <a:pt x="129500" y="75198"/>
                </a:cubicBezTo>
                <a:cubicBezTo>
                  <a:pt x="129203" y="80991"/>
                  <a:pt x="129054" y="87007"/>
                  <a:pt x="129054" y="93246"/>
                </a:cubicBezTo>
                <a:cubicBezTo>
                  <a:pt x="84367" y="99633"/>
                  <a:pt x="44950" y="105500"/>
                  <a:pt x="10803" y="110848"/>
                </a:cubicBezTo>
                <a:lnTo>
                  <a:pt x="6350" y="9213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2968778" y="2114922"/>
            <a:ext cx="55902" cy="52137"/>
          </a:xfrm>
          <a:custGeom>
            <a:avLst/>
            <a:gdLst>
              <a:gd name="connsiteX0" fmla="*/ 6350 w 55902"/>
              <a:gd name="connsiteY0" fmla="*/ 17713 h 52137"/>
              <a:gd name="connsiteX1" fmla="*/ 17039 w 55902"/>
              <a:gd name="connsiteY1" fmla="*/ 6350 h 52137"/>
              <a:gd name="connsiteX2" fmla="*/ 49552 w 55902"/>
              <a:gd name="connsiteY2" fmla="*/ 32641 h 52137"/>
              <a:gd name="connsiteX3" fmla="*/ 36859 w 55902"/>
              <a:gd name="connsiteY3" fmla="*/ 45787 h 52137"/>
              <a:gd name="connsiteX4" fmla="*/ 6350 w 55902"/>
              <a:gd name="connsiteY4" fmla="*/ 17713 h 52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902" h="52137">
                <a:moveTo>
                  <a:pt x="6350" y="17713"/>
                </a:moveTo>
                <a:lnTo>
                  <a:pt x="17039" y="6350"/>
                </a:lnTo>
                <a:cubicBezTo>
                  <a:pt x="27728" y="14074"/>
                  <a:pt x="38566" y="22838"/>
                  <a:pt x="49552" y="32641"/>
                </a:cubicBezTo>
                <a:lnTo>
                  <a:pt x="36859" y="45787"/>
                </a:lnTo>
                <a:cubicBezTo>
                  <a:pt x="27357" y="36132"/>
                  <a:pt x="17187" y="26774"/>
                  <a:pt x="6350" y="1771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037146" y="2113585"/>
            <a:ext cx="234949" cy="225261"/>
          </a:xfrm>
          <a:custGeom>
            <a:avLst/>
            <a:gdLst>
              <a:gd name="connsiteX0" fmla="*/ 63359 w 234949"/>
              <a:gd name="connsiteY0" fmla="*/ 6350 h 225261"/>
              <a:gd name="connsiteX1" fmla="*/ 81620 w 234949"/>
              <a:gd name="connsiteY1" fmla="*/ 11251 h 225261"/>
              <a:gd name="connsiteX2" fmla="*/ 71377 w 234949"/>
              <a:gd name="connsiteY2" fmla="*/ 33755 h 225261"/>
              <a:gd name="connsiteX3" fmla="*/ 199649 w 234949"/>
              <a:gd name="connsiteY3" fmla="*/ 33755 h 225261"/>
              <a:gd name="connsiteX4" fmla="*/ 196086 w 234949"/>
              <a:gd name="connsiteY4" fmla="*/ 143824 h 225261"/>
              <a:gd name="connsiteX5" fmla="*/ 159341 w 234949"/>
              <a:gd name="connsiteY5" fmla="*/ 180588 h 225261"/>
              <a:gd name="connsiteX6" fmla="*/ 127718 w 234949"/>
              <a:gd name="connsiteY6" fmla="*/ 179696 h 225261"/>
              <a:gd name="connsiteX7" fmla="*/ 124155 w 234949"/>
              <a:gd name="connsiteY7" fmla="*/ 161203 h 225261"/>
              <a:gd name="connsiteX8" fmla="*/ 156891 w 234949"/>
              <a:gd name="connsiteY8" fmla="*/ 162985 h 225261"/>
              <a:gd name="connsiteX9" fmla="*/ 178716 w 234949"/>
              <a:gd name="connsiteY9" fmla="*/ 141373 h 225261"/>
              <a:gd name="connsiteX10" fmla="*/ 181833 w 234949"/>
              <a:gd name="connsiteY10" fmla="*/ 49798 h 225261"/>
              <a:gd name="connsiteX11" fmla="*/ 63137 w 234949"/>
              <a:gd name="connsiteY11" fmla="*/ 49798 h 225261"/>
              <a:gd name="connsiteX12" fmla="*/ 46435 w 234949"/>
              <a:gd name="connsiteY12" fmla="*/ 77203 h 225261"/>
              <a:gd name="connsiteX13" fmla="*/ 139076 w 234949"/>
              <a:gd name="connsiteY13" fmla="*/ 77203 h 225261"/>
              <a:gd name="connsiteX14" fmla="*/ 139076 w 234949"/>
              <a:gd name="connsiteY14" fmla="*/ 142264 h 225261"/>
              <a:gd name="connsiteX15" fmla="*/ 58460 w 234949"/>
              <a:gd name="connsiteY15" fmla="*/ 142264 h 225261"/>
              <a:gd name="connsiteX16" fmla="*/ 58460 w 234949"/>
              <a:gd name="connsiteY16" fmla="*/ 184153 h 225261"/>
              <a:gd name="connsiteX17" fmla="*/ 76944 w 234949"/>
              <a:gd name="connsiteY17" fmla="*/ 201755 h 225261"/>
              <a:gd name="connsiteX18" fmla="*/ 180720 w 234949"/>
              <a:gd name="connsiteY18" fmla="*/ 201755 h 225261"/>
              <a:gd name="connsiteX19" fmla="*/ 205439 w 234949"/>
              <a:gd name="connsiteY19" fmla="*/ 188163 h 225261"/>
              <a:gd name="connsiteX20" fmla="*/ 210784 w 234949"/>
              <a:gd name="connsiteY20" fmla="*/ 155410 h 225261"/>
              <a:gd name="connsiteX21" fmla="*/ 228599 w 234949"/>
              <a:gd name="connsiteY21" fmla="*/ 161872 h 225261"/>
              <a:gd name="connsiteX22" fmla="*/ 222809 w 234949"/>
              <a:gd name="connsiteY22" fmla="*/ 194179 h 225261"/>
              <a:gd name="connsiteX23" fmla="*/ 184951 w 234949"/>
              <a:gd name="connsiteY23" fmla="*/ 218911 h 225261"/>
              <a:gd name="connsiteX24" fmla="*/ 73158 w 234949"/>
              <a:gd name="connsiteY24" fmla="*/ 218911 h 225261"/>
              <a:gd name="connsiteX25" fmla="*/ 40645 w 234949"/>
              <a:gd name="connsiteY25" fmla="*/ 187272 h 225261"/>
              <a:gd name="connsiteX26" fmla="*/ 40645 w 234949"/>
              <a:gd name="connsiteY26" fmla="*/ 85893 h 225261"/>
              <a:gd name="connsiteX27" fmla="*/ 17484 w 234949"/>
              <a:gd name="connsiteY27" fmla="*/ 114190 h 225261"/>
              <a:gd name="connsiteX28" fmla="*/ 6350 w 234949"/>
              <a:gd name="connsiteY28" fmla="*/ 98593 h 225261"/>
              <a:gd name="connsiteX29" fmla="*/ 63359 w 234949"/>
              <a:gd name="connsiteY29" fmla="*/ 6350 h 2252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234949" h="225261">
                <a:moveTo>
                  <a:pt x="63359" y="6350"/>
                </a:moveTo>
                <a:lnTo>
                  <a:pt x="81620" y="11251"/>
                </a:lnTo>
                <a:cubicBezTo>
                  <a:pt x="78354" y="18975"/>
                  <a:pt x="74940" y="26477"/>
                  <a:pt x="71377" y="33755"/>
                </a:cubicBezTo>
                <a:lnTo>
                  <a:pt x="199649" y="33755"/>
                </a:lnTo>
                <a:cubicBezTo>
                  <a:pt x="199055" y="86784"/>
                  <a:pt x="197867" y="123474"/>
                  <a:pt x="196086" y="143824"/>
                </a:cubicBezTo>
                <a:cubicBezTo>
                  <a:pt x="194304" y="168481"/>
                  <a:pt x="182056" y="180736"/>
                  <a:pt x="159341" y="180588"/>
                </a:cubicBezTo>
                <a:cubicBezTo>
                  <a:pt x="153402" y="180588"/>
                  <a:pt x="142862" y="180290"/>
                  <a:pt x="127718" y="179696"/>
                </a:cubicBezTo>
                <a:cubicBezTo>
                  <a:pt x="126827" y="174052"/>
                  <a:pt x="125640" y="167887"/>
                  <a:pt x="124155" y="161203"/>
                </a:cubicBezTo>
                <a:cubicBezTo>
                  <a:pt x="136478" y="162391"/>
                  <a:pt x="147390" y="162985"/>
                  <a:pt x="156891" y="162985"/>
                </a:cubicBezTo>
                <a:cubicBezTo>
                  <a:pt x="170402" y="163134"/>
                  <a:pt x="177676" y="155930"/>
                  <a:pt x="178716" y="141373"/>
                </a:cubicBezTo>
                <a:cubicBezTo>
                  <a:pt x="180349" y="122508"/>
                  <a:pt x="181388" y="91983"/>
                  <a:pt x="181833" y="49798"/>
                </a:cubicBezTo>
                <a:lnTo>
                  <a:pt x="63137" y="49798"/>
                </a:lnTo>
                <a:cubicBezTo>
                  <a:pt x="57941" y="59304"/>
                  <a:pt x="52373" y="68440"/>
                  <a:pt x="46435" y="77203"/>
                </a:cubicBezTo>
                <a:lnTo>
                  <a:pt x="139076" y="77203"/>
                </a:lnTo>
                <a:lnTo>
                  <a:pt x="139076" y="142264"/>
                </a:lnTo>
                <a:lnTo>
                  <a:pt x="58460" y="142264"/>
                </a:lnTo>
                <a:lnTo>
                  <a:pt x="58460" y="184153"/>
                </a:lnTo>
                <a:cubicBezTo>
                  <a:pt x="58460" y="195887"/>
                  <a:pt x="64621" y="201755"/>
                  <a:pt x="76944" y="201755"/>
                </a:cubicBezTo>
                <a:lnTo>
                  <a:pt x="180720" y="201755"/>
                </a:lnTo>
                <a:cubicBezTo>
                  <a:pt x="194824" y="201755"/>
                  <a:pt x="203063" y="197224"/>
                  <a:pt x="205439" y="188163"/>
                </a:cubicBezTo>
                <a:cubicBezTo>
                  <a:pt x="207666" y="179994"/>
                  <a:pt x="209447" y="169076"/>
                  <a:pt x="210784" y="155410"/>
                </a:cubicBezTo>
                <a:cubicBezTo>
                  <a:pt x="217167" y="157935"/>
                  <a:pt x="223106" y="160089"/>
                  <a:pt x="228599" y="161872"/>
                </a:cubicBezTo>
                <a:cubicBezTo>
                  <a:pt x="226817" y="175092"/>
                  <a:pt x="224887" y="185861"/>
                  <a:pt x="222809" y="194179"/>
                </a:cubicBezTo>
                <a:cubicBezTo>
                  <a:pt x="219097" y="210667"/>
                  <a:pt x="206478" y="218911"/>
                  <a:pt x="184951" y="218911"/>
                </a:cubicBezTo>
                <a:lnTo>
                  <a:pt x="73158" y="218911"/>
                </a:lnTo>
                <a:cubicBezTo>
                  <a:pt x="51482" y="218911"/>
                  <a:pt x="40645" y="208365"/>
                  <a:pt x="40645" y="187272"/>
                </a:cubicBezTo>
                <a:lnTo>
                  <a:pt x="40645" y="85893"/>
                </a:lnTo>
                <a:cubicBezTo>
                  <a:pt x="33370" y="95845"/>
                  <a:pt x="25650" y="105278"/>
                  <a:pt x="17484" y="114190"/>
                </a:cubicBezTo>
                <a:cubicBezTo>
                  <a:pt x="14070" y="108248"/>
                  <a:pt x="10358" y="103049"/>
                  <a:pt x="6350" y="98593"/>
                </a:cubicBezTo>
                <a:cubicBezTo>
                  <a:pt x="32182" y="70519"/>
                  <a:pt x="51186" y="39771"/>
                  <a:pt x="63359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89256" y="2199590"/>
            <a:ext cx="75945" cy="47458"/>
          </a:xfrm>
          <a:custGeom>
            <a:avLst/>
            <a:gdLst>
              <a:gd name="connsiteX0" fmla="*/ 69595 w 75945"/>
              <a:gd name="connsiteY0" fmla="*/ 6350 h 47458"/>
              <a:gd name="connsiteX1" fmla="*/ 6350 w 75945"/>
              <a:gd name="connsiteY1" fmla="*/ 6350 h 47458"/>
              <a:gd name="connsiteX2" fmla="*/ 6350 w 75945"/>
              <a:gd name="connsiteY2" fmla="*/ 41108 h 47458"/>
              <a:gd name="connsiteX3" fmla="*/ 69595 w 75945"/>
              <a:gd name="connsiteY3" fmla="*/ 41108 h 47458"/>
              <a:gd name="connsiteX4" fmla="*/ 69595 w 75945"/>
              <a:gd name="connsiteY4" fmla="*/ 6350 h 47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945" h="47458">
                <a:moveTo>
                  <a:pt x="69595" y="6350"/>
                </a:moveTo>
                <a:lnTo>
                  <a:pt x="6350" y="6350"/>
                </a:lnTo>
                <a:lnTo>
                  <a:pt x="6350" y="41108"/>
                </a:lnTo>
                <a:lnTo>
                  <a:pt x="69595" y="41108"/>
                </a:lnTo>
                <a:lnTo>
                  <a:pt x="6959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3337116" y="2123612"/>
            <a:ext cx="162573" cy="222587"/>
          </a:xfrm>
          <a:custGeom>
            <a:avLst/>
            <a:gdLst>
              <a:gd name="connsiteX0" fmla="*/ 18820 w 162573"/>
              <a:gd name="connsiteY0" fmla="*/ 118869 h 222587"/>
              <a:gd name="connsiteX1" fmla="*/ 71376 w 162573"/>
              <a:gd name="connsiteY1" fmla="*/ 118869 h 222587"/>
              <a:gd name="connsiteX2" fmla="*/ 71376 w 162573"/>
              <a:gd name="connsiteY2" fmla="*/ 80991 h 222587"/>
              <a:gd name="connsiteX3" fmla="*/ 6350 w 162573"/>
              <a:gd name="connsiteY3" fmla="*/ 80991 h 222587"/>
              <a:gd name="connsiteX4" fmla="*/ 6350 w 162573"/>
              <a:gd name="connsiteY4" fmla="*/ 64949 h 222587"/>
              <a:gd name="connsiteX5" fmla="*/ 71376 w 162573"/>
              <a:gd name="connsiteY5" fmla="*/ 64949 h 222587"/>
              <a:gd name="connsiteX6" fmla="*/ 71376 w 162573"/>
              <a:gd name="connsiteY6" fmla="*/ 28519 h 222587"/>
              <a:gd name="connsiteX7" fmla="*/ 14366 w 162573"/>
              <a:gd name="connsiteY7" fmla="*/ 31081 h 222587"/>
              <a:gd name="connsiteX8" fmla="*/ 11249 w 162573"/>
              <a:gd name="connsiteY8" fmla="*/ 14594 h 222587"/>
              <a:gd name="connsiteX9" fmla="*/ 145534 w 162573"/>
              <a:gd name="connsiteY9" fmla="*/ 6350 h 222587"/>
              <a:gd name="connsiteX10" fmla="*/ 148652 w 162573"/>
              <a:gd name="connsiteY10" fmla="*/ 23060 h 222587"/>
              <a:gd name="connsiteX11" fmla="*/ 88746 w 162573"/>
              <a:gd name="connsiteY11" fmla="*/ 27516 h 222587"/>
              <a:gd name="connsiteX12" fmla="*/ 88746 w 162573"/>
              <a:gd name="connsiteY12" fmla="*/ 64949 h 222587"/>
              <a:gd name="connsiteX13" fmla="*/ 156223 w 162573"/>
              <a:gd name="connsiteY13" fmla="*/ 64949 h 222587"/>
              <a:gd name="connsiteX14" fmla="*/ 156223 w 162573"/>
              <a:gd name="connsiteY14" fmla="*/ 80991 h 222587"/>
              <a:gd name="connsiteX15" fmla="*/ 88746 w 162573"/>
              <a:gd name="connsiteY15" fmla="*/ 80991 h 222587"/>
              <a:gd name="connsiteX16" fmla="*/ 88746 w 162573"/>
              <a:gd name="connsiteY16" fmla="*/ 118869 h 222587"/>
              <a:gd name="connsiteX17" fmla="*/ 141303 w 162573"/>
              <a:gd name="connsiteY17" fmla="*/ 118869 h 222587"/>
              <a:gd name="connsiteX18" fmla="*/ 141303 w 162573"/>
              <a:gd name="connsiteY18" fmla="*/ 216015 h 222587"/>
              <a:gd name="connsiteX19" fmla="*/ 124378 w 162573"/>
              <a:gd name="connsiteY19" fmla="*/ 216015 h 222587"/>
              <a:gd name="connsiteX20" fmla="*/ 124378 w 162573"/>
              <a:gd name="connsiteY20" fmla="*/ 203537 h 222587"/>
              <a:gd name="connsiteX21" fmla="*/ 35745 w 162573"/>
              <a:gd name="connsiteY21" fmla="*/ 203537 h 222587"/>
              <a:gd name="connsiteX22" fmla="*/ 35745 w 162573"/>
              <a:gd name="connsiteY22" fmla="*/ 216237 h 222587"/>
              <a:gd name="connsiteX23" fmla="*/ 18820 w 162573"/>
              <a:gd name="connsiteY23" fmla="*/ 216237 h 222587"/>
              <a:gd name="connsiteX24" fmla="*/ 18820 w 162573"/>
              <a:gd name="connsiteY24" fmla="*/ 118869 h 222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62573" h="222587">
                <a:moveTo>
                  <a:pt x="18820" y="118869"/>
                </a:moveTo>
                <a:lnTo>
                  <a:pt x="71376" y="118869"/>
                </a:lnTo>
                <a:lnTo>
                  <a:pt x="71376" y="80991"/>
                </a:lnTo>
                <a:lnTo>
                  <a:pt x="6350" y="80991"/>
                </a:lnTo>
                <a:lnTo>
                  <a:pt x="6350" y="64949"/>
                </a:lnTo>
                <a:lnTo>
                  <a:pt x="71376" y="64949"/>
                </a:lnTo>
                <a:lnTo>
                  <a:pt x="71376" y="28519"/>
                </a:lnTo>
                <a:cubicBezTo>
                  <a:pt x="54006" y="29410"/>
                  <a:pt x="35003" y="30264"/>
                  <a:pt x="14366" y="31081"/>
                </a:cubicBezTo>
                <a:cubicBezTo>
                  <a:pt x="12585" y="21426"/>
                  <a:pt x="11546" y="15930"/>
                  <a:pt x="11249" y="14594"/>
                </a:cubicBezTo>
                <a:cubicBezTo>
                  <a:pt x="58015" y="13405"/>
                  <a:pt x="102777" y="10657"/>
                  <a:pt x="145534" y="6350"/>
                </a:cubicBezTo>
                <a:lnTo>
                  <a:pt x="148652" y="23060"/>
                </a:lnTo>
                <a:cubicBezTo>
                  <a:pt x="132098" y="24620"/>
                  <a:pt x="112129" y="26105"/>
                  <a:pt x="88746" y="27516"/>
                </a:cubicBezTo>
                <a:lnTo>
                  <a:pt x="88746" y="64949"/>
                </a:lnTo>
                <a:lnTo>
                  <a:pt x="156223" y="64949"/>
                </a:lnTo>
                <a:lnTo>
                  <a:pt x="156223" y="80991"/>
                </a:lnTo>
                <a:lnTo>
                  <a:pt x="88746" y="80991"/>
                </a:lnTo>
                <a:lnTo>
                  <a:pt x="88746" y="118869"/>
                </a:lnTo>
                <a:lnTo>
                  <a:pt x="141303" y="118869"/>
                </a:lnTo>
                <a:lnTo>
                  <a:pt x="141303" y="216015"/>
                </a:lnTo>
                <a:lnTo>
                  <a:pt x="124378" y="216015"/>
                </a:lnTo>
                <a:lnTo>
                  <a:pt x="124378" y="203537"/>
                </a:lnTo>
                <a:lnTo>
                  <a:pt x="35745" y="203537"/>
                </a:lnTo>
                <a:lnTo>
                  <a:pt x="35745" y="216237"/>
                </a:lnTo>
                <a:lnTo>
                  <a:pt x="18820" y="216237"/>
                </a:lnTo>
                <a:lnTo>
                  <a:pt x="18820" y="11886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3266299" y="2115145"/>
            <a:ext cx="85298" cy="227489"/>
          </a:xfrm>
          <a:custGeom>
            <a:avLst/>
            <a:gdLst>
              <a:gd name="connsiteX0" fmla="*/ 6350 w 85298"/>
              <a:gd name="connsiteY0" fmla="*/ 123548 h 227489"/>
              <a:gd name="connsiteX1" fmla="*/ 36636 w 85298"/>
              <a:gd name="connsiteY1" fmla="*/ 116307 h 227489"/>
              <a:gd name="connsiteX2" fmla="*/ 36636 w 85298"/>
              <a:gd name="connsiteY2" fmla="*/ 63612 h 227489"/>
              <a:gd name="connsiteX3" fmla="*/ 8799 w 85298"/>
              <a:gd name="connsiteY3" fmla="*/ 63612 h 227489"/>
              <a:gd name="connsiteX4" fmla="*/ 8799 w 85298"/>
              <a:gd name="connsiteY4" fmla="*/ 48684 h 227489"/>
              <a:gd name="connsiteX5" fmla="*/ 36636 w 85298"/>
              <a:gd name="connsiteY5" fmla="*/ 48684 h 227489"/>
              <a:gd name="connsiteX6" fmla="*/ 36636 w 85298"/>
              <a:gd name="connsiteY6" fmla="*/ 6350 h 227489"/>
              <a:gd name="connsiteX7" fmla="*/ 53783 w 85298"/>
              <a:gd name="connsiteY7" fmla="*/ 6350 h 227489"/>
              <a:gd name="connsiteX8" fmla="*/ 53783 w 85298"/>
              <a:gd name="connsiteY8" fmla="*/ 48684 h 227489"/>
              <a:gd name="connsiteX9" fmla="*/ 78948 w 85298"/>
              <a:gd name="connsiteY9" fmla="*/ 48684 h 227489"/>
              <a:gd name="connsiteX10" fmla="*/ 78948 w 85298"/>
              <a:gd name="connsiteY10" fmla="*/ 63612 h 227489"/>
              <a:gd name="connsiteX11" fmla="*/ 53783 w 85298"/>
              <a:gd name="connsiteY11" fmla="*/ 63612 h 227489"/>
              <a:gd name="connsiteX12" fmla="*/ 53783 w 85298"/>
              <a:gd name="connsiteY12" fmla="*/ 111962 h 227489"/>
              <a:gd name="connsiteX13" fmla="*/ 78948 w 85298"/>
              <a:gd name="connsiteY13" fmla="*/ 105500 h 227489"/>
              <a:gd name="connsiteX14" fmla="*/ 78280 w 85298"/>
              <a:gd name="connsiteY14" fmla="*/ 123325 h 227489"/>
              <a:gd name="connsiteX15" fmla="*/ 53783 w 85298"/>
              <a:gd name="connsiteY15" fmla="*/ 129564 h 227489"/>
              <a:gd name="connsiteX16" fmla="*/ 53783 w 85298"/>
              <a:gd name="connsiteY16" fmla="*/ 196853 h 227489"/>
              <a:gd name="connsiteX17" fmla="*/ 31291 w 85298"/>
              <a:gd name="connsiteY17" fmla="*/ 220917 h 227489"/>
              <a:gd name="connsiteX18" fmla="*/ 10803 w 85298"/>
              <a:gd name="connsiteY18" fmla="*/ 221139 h 227489"/>
              <a:gd name="connsiteX19" fmla="*/ 7908 w 85298"/>
              <a:gd name="connsiteY19" fmla="*/ 202869 h 227489"/>
              <a:gd name="connsiteX20" fmla="*/ 25947 w 85298"/>
              <a:gd name="connsiteY20" fmla="*/ 203760 h 227489"/>
              <a:gd name="connsiteX21" fmla="*/ 36636 w 85298"/>
              <a:gd name="connsiteY21" fmla="*/ 192842 h 227489"/>
              <a:gd name="connsiteX22" fmla="*/ 36636 w 85298"/>
              <a:gd name="connsiteY22" fmla="*/ 134020 h 227489"/>
              <a:gd name="connsiteX23" fmla="*/ 7463 w 85298"/>
              <a:gd name="connsiteY23" fmla="*/ 142041 h 227489"/>
              <a:gd name="connsiteX24" fmla="*/ 6350 w 85298"/>
              <a:gd name="connsiteY24" fmla="*/ 123548 h 227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85298" h="227489">
                <a:moveTo>
                  <a:pt x="6350" y="123548"/>
                </a:moveTo>
                <a:cubicBezTo>
                  <a:pt x="14367" y="121691"/>
                  <a:pt x="24462" y="119277"/>
                  <a:pt x="36636" y="116307"/>
                </a:cubicBezTo>
                <a:lnTo>
                  <a:pt x="36636" y="63612"/>
                </a:lnTo>
                <a:lnTo>
                  <a:pt x="8799" y="63612"/>
                </a:lnTo>
                <a:lnTo>
                  <a:pt x="8799" y="48684"/>
                </a:lnTo>
                <a:lnTo>
                  <a:pt x="36636" y="48684"/>
                </a:lnTo>
                <a:lnTo>
                  <a:pt x="36636" y="6350"/>
                </a:lnTo>
                <a:lnTo>
                  <a:pt x="53783" y="6350"/>
                </a:lnTo>
                <a:lnTo>
                  <a:pt x="53783" y="48684"/>
                </a:lnTo>
                <a:lnTo>
                  <a:pt x="78948" y="48684"/>
                </a:lnTo>
                <a:lnTo>
                  <a:pt x="78948" y="63612"/>
                </a:lnTo>
                <a:lnTo>
                  <a:pt x="53783" y="63612"/>
                </a:lnTo>
                <a:lnTo>
                  <a:pt x="53783" y="111962"/>
                </a:lnTo>
                <a:cubicBezTo>
                  <a:pt x="61503" y="109957"/>
                  <a:pt x="69892" y="107803"/>
                  <a:pt x="78948" y="105500"/>
                </a:cubicBezTo>
                <a:cubicBezTo>
                  <a:pt x="78651" y="112927"/>
                  <a:pt x="78428" y="118869"/>
                  <a:pt x="78280" y="123325"/>
                </a:cubicBezTo>
                <a:cubicBezTo>
                  <a:pt x="69669" y="125479"/>
                  <a:pt x="61503" y="127559"/>
                  <a:pt x="53783" y="129564"/>
                </a:cubicBezTo>
                <a:lnTo>
                  <a:pt x="53783" y="196853"/>
                </a:lnTo>
                <a:cubicBezTo>
                  <a:pt x="53783" y="212153"/>
                  <a:pt x="46286" y="220174"/>
                  <a:pt x="31291" y="220917"/>
                </a:cubicBezTo>
                <a:cubicBezTo>
                  <a:pt x="26095" y="221214"/>
                  <a:pt x="19266" y="221288"/>
                  <a:pt x="10803" y="221139"/>
                </a:cubicBezTo>
                <a:cubicBezTo>
                  <a:pt x="10210" y="214900"/>
                  <a:pt x="9245" y="208810"/>
                  <a:pt x="7908" y="202869"/>
                </a:cubicBezTo>
                <a:cubicBezTo>
                  <a:pt x="15480" y="203463"/>
                  <a:pt x="21493" y="203760"/>
                  <a:pt x="25947" y="203760"/>
                </a:cubicBezTo>
                <a:cubicBezTo>
                  <a:pt x="33073" y="203760"/>
                  <a:pt x="36636" y="200121"/>
                  <a:pt x="36636" y="192842"/>
                </a:cubicBezTo>
                <a:lnTo>
                  <a:pt x="36636" y="134020"/>
                </a:lnTo>
                <a:cubicBezTo>
                  <a:pt x="25872" y="136917"/>
                  <a:pt x="16148" y="139591"/>
                  <a:pt x="7463" y="142041"/>
                </a:cubicBezTo>
                <a:lnTo>
                  <a:pt x="6350" y="1235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3366511" y="2251728"/>
            <a:ext cx="101332" cy="66174"/>
          </a:xfrm>
          <a:custGeom>
            <a:avLst/>
            <a:gdLst>
              <a:gd name="connsiteX0" fmla="*/ 94982 w 101332"/>
              <a:gd name="connsiteY0" fmla="*/ 6350 h 66174"/>
              <a:gd name="connsiteX1" fmla="*/ 6350 w 101332"/>
              <a:gd name="connsiteY1" fmla="*/ 6350 h 66174"/>
              <a:gd name="connsiteX2" fmla="*/ 6350 w 101332"/>
              <a:gd name="connsiteY2" fmla="*/ 59824 h 66174"/>
              <a:gd name="connsiteX3" fmla="*/ 94982 w 101332"/>
              <a:gd name="connsiteY3" fmla="*/ 59824 h 66174"/>
              <a:gd name="connsiteX4" fmla="*/ 94982 w 101332"/>
              <a:gd name="connsiteY4" fmla="*/ 6350 h 661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332" h="66174">
                <a:moveTo>
                  <a:pt x="94982" y="6350"/>
                </a:moveTo>
                <a:lnTo>
                  <a:pt x="6350" y="6350"/>
                </a:lnTo>
                <a:lnTo>
                  <a:pt x="6350" y="59824"/>
                </a:lnTo>
                <a:lnTo>
                  <a:pt x="94982" y="59824"/>
                </a:lnTo>
                <a:lnTo>
                  <a:pt x="94982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3490998" y="2347648"/>
            <a:ext cx="114916" cy="27071"/>
          </a:xfrm>
          <a:custGeom>
            <a:avLst/>
            <a:gdLst>
              <a:gd name="connsiteX0" fmla="*/ 108566 w 114916"/>
              <a:gd name="connsiteY0" fmla="*/ 20721 h 27071"/>
              <a:gd name="connsiteX1" fmla="*/ 6350 w 114916"/>
              <a:gd name="connsiteY1" fmla="*/ 20721 h 27071"/>
              <a:gd name="connsiteX2" fmla="*/ 6350 w 114916"/>
              <a:gd name="connsiteY2" fmla="*/ 6350 h 27071"/>
              <a:gd name="connsiteX3" fmla="*/ 108566 w 114916"/>
              <a:gd name="connsiteY3" fmla="*/ 6350 h 27071"/>
              <a:gd name="connsiteX4" fmla="*/ 108566 w 114916"/>
              <a:gd name="connsiteY4" fmla="*/ 20721 h 27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916" h="27071">
                <a:moveTo>
                  <a:pt x="108566" y="20721"/>
                </a:moveTo>
                <a:lnTo>
                  <a:pt x="6350" y="20721"/>
                </a:lnTo>
                <a:lnTo>
                  <a:pt x="6350" y="6350"/>
                </a:lnTo>
                <a:lnTo>
                  <a:pt x="108566" y="6350"/>
                </a:lnTo>
                <a:lnTo>
                  <a:pt x="108566" y="207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593215" y="2347648"/>
            <a:ext cx="114916" cy="27071"/>
          </a:xfrm>
          <a:custGeom>
            <a:avLst/>
            <a:gdLst>
              <a:gd name="connsiteX0" fmla="*/ 108566 w 114916"/>
              <a:gd name="connsiteY0" fmla="*/ 20721 h 27071"/>
              <a:gd name="connsiteX1" fmla="*/ 6350 w 114916"/>
              <a:gd name="connsiteY1" fmla="*/ 20721 h 27071"/>
              <a:gd name="connsiteX2" fmla="*/ 6350 w 114916"/>
              <a:gd name="connsiteY2" fmla="*/ 6350 h 27071"/>
              <a:gd name="connsiteX3" fmla="*/ 108566 w 114916"/>
              <a:gd name="connsiteY3" fmla="*/ 6350 h 27071"/>
              <a:gd name="connsiteX4" fmla="*/ 108566 w 114916"/>
              <a:gd name="connsiteY4" fmla="*/ 20721 h 27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916" h="27071">
                <a:moveTo>
                  <a:pt x="108566" y="20721"/>
                </a:moveTo>
                <a:lnTo>
                  <a:pt x="6350" y="20721"/>
                </a:lnTo>
                <a:lnTo>
                  <a:pt x="6350" y="6350"/>
                </a:lnTo>
                <a:lnTo>
                  <a:pt x="108566" y="6350"/>
                </a:lnTo>
                <a:lnTo>
                  <a:pt x="108566" y="207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3695431" y="2347648"/>
            <a:ext cx="114917" cy="27071"/>
          </a:xfrm>
          <a:custGeom>
            <a:avLst/>
            <a:gdLst>
              <a:gd name="connsiteX0" fmla="*/ 108567 w 114917"/>
              <a:gd name="connsiteY0" fmla="*/ 20721 h 27071"/>
              <a:gd name="connsiteX1" fmla="*/ 6350 w 114917"/>
              <a:gd name="connsiteY1" fmla="*/ 20721 h 27071"/>
              <a:gd name="connsiteX2" fmla="*/ 6350 w 114917"/>
              <a:gd name="connsiteY2" fmla="*/ 6350 h 27071"/>
              <a:gd name="connsiteX3" fmla="*/ 108567 w 114917"/>
              <a:gd name="connsiteY3" fmla="*/ 6350 h 27071"/>
              <a:gd name="connsiteX4" fmla="*/ 108567 w 114917"/>
              <a:gd name="connsiteY4" fmla="*/ 20721 h 27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917" h="27071">
                <a:moveTo>
                  <a:pt x="108567" y="20721"/>
                </a:moveTo>
                <a:lnTo>
                  <a:pt x="6350" y="20721"/>
                </a:lnTo>
                <a:lnTo>
                  <a:pt x="6350" y="6350"/>
                </a:lnTo>
                <a:lnTo>
                  <a:pt x="108567" y="6350"/>
                </a:lnTo>
                <a:lnTo>
                  <a:pt x="108567" y="207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3797648" y="2347648"/>
            <a:ext cx="114917" cy="27071"/>
          </a:xfrm>
          <a:custGeom>
            <a:avLst/>
            <a:gdLst>
              <a:gd name="connsiteX0" fmla="*/ 108567 w 114917"/>
              <a:gd name="connsiteY0" fmla="*/ 20721 h 27071"/>
              <a:gd name="connsiteX1" fmla="*/ 6350 w 114917"/>
              <a:gd name="connsiteY1" fmla="*/ 20721 h 27071"/>
              <a:gd name="connsiteX2" fmla="*/ 6350 w 114917"/>
              <a:gd name="connsiteY2" fmla="*/ 6350 h 27071"/>
              <a:gd name="connsiteX3" fmla="*/ 108567 w 114917"/>
              <a:gd name="connsiteY3" fmla="*/ 6350 h 27071"/>
              <a:gd name="connsiteX4" fmla="*/ 108567 w 114917"/>
              <a:gd name="connsiteY4" fmla="*/ 20721 h 27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917" h="27071">
                <a:moveTo>
                  <a:pt x="108567" y="20721"/>
                </a:moveTo>
                <a:lnTo>
                  <a:pt x="6350" y="20721"/>
                </a:lnTo>
                <a:lnTo>
                  <a:pt x="6350" y="6350"/>
                </a:lnTo>
                <a:lnTo>
                  <a:pt x="108567" y="6350"/>
                </a:lnTo>
                <a:lnTo>
                  <a:pt x="108567" y="207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3899866" y="2347648"/>
            <a:ext cx="114916" cy="27071"/>
          </a:xfrm>
          <a:custGeom>
            <a:avLst/>
            <a:gdLst>
              <a:gd name="connsiteX0" fmla="*/ 108566 w 114916"/>
              <a:gd name="connsiteY0" fmla="*/ 20721 h 27071"/>
              <a:gd name="connsiteX1" fmla="*/ 6350 w 114916"/>
              <a:gd name="connsiteY1" fmla="*/ 20721 h 27071"/>
              <a:gd name="connsiteX2" fmla="*/ 6350 w 114916"/>
              <a:gd name="connsiteY2" fmla="*/ 6350 h 27071"/>
              <a:gd name="connsiteX3" fmla="*/ 108566 w 114916"/>
              <a:gd name="connsiteY3" fmla="*/ 6350 h 27071"/>
              <a:gd name="connsiteX4" fmla="*/ 108566 w 114916"/>
              <a:gd name="connsiteY4" fmla="*/ 20721 h 27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916" h="27071">
                <a:moveTo>
                  <a:pt x="108566" y="20721"/>
                </a:moveTo>
                <a:lnTo>
                  <a:pt x="6350" y="20721"/>
                </a:lnTo>
                <a:lnTo>
                  <a:pt x="6350" y="6350"/>
                </a:lnTo>
                <a:lnTo>
                  <a:pt x="108566" y="6350"/>
                </a:lnTo>
                <a:lnTo>
                  <a:pt x="108566" y="207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4118329" y="2141437"/>
            <a:ext cx="111131" cy="198747"/>
          </a:xfrm>
          <a:custGeom>
            <a:avLst/>
            <a:gdLst>
              <a:gd name="connsiteX0" fmla="*/ 6350 w 111131"/>
              <a:gd name="connsiteY0" fmla="*/ 6350 h 198747"/>
              <a:gd name="connsiteX1" fmla="*/ 104781 w 111131"/>
              <a:gd name="connsiteY1" fmla="*/ 6350 h 198747"/>
              <a:gd name="connsiteX2" fmla="*/ 104781 w 111131"/>
              <a:gd name="connsiteY2" fmla="*/ 192397 h 198747"/>
              <a:gd name="connsiteX3" fmla="*/ 86965 w 111131"/>
              <a:gd name="connsiteY3" fmla="*/ 192397 h 198747"/>
              <a:gd name="connsiteX4" fmla="*/ 86965 w 111131"/>
              <a:gd name="connsiteY4" fmla="*/ 170784 h 198747"/>
              <a:gd name="connsiteX5" fmla="*/ 24165 w 111131"/>
              <a:gd name="connsiteY5" fmla="*/ 170784 h 198747"/>
              <a:gd name="connsiteX6" fmla="*/ 24165 w 111131"/>
              <a:gd name="connsiteY6" fmla="*/ 192397 h 198747"/>
              <a:gd name="connsiteX7" fmla="*/ 6350 w 111131"/>
              <a:gd name="connsiteY7" fmla="*/ 192397 h 198747"/>
              <a:gd name="connsiteX8" fmla="*/ 6350 w 111131"/>
              <a:gd name="connsiteY8" fmla="*/ 6350 h 198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1131" h="198747">
                <a:moveTo>
                  <a:pt x="6350" y="6350"/>
                </a:moveTo>
                <a:lnTo>
                  <a:pt x="104781" y="6350"/>
                </a:lnTo>
                <a:lnTo>
                  <a:pt x="104781" y="192397"/>
                </a:lnTo>
                <a:lnTo>
                  <a:pt x="86965" y="192397"/>
                </a:lnTo>
                <a:lnTo>
                  <a:pt x="86965" y="170784"/>
                </a:lnTo>
                <a:lnTo>
                  <a:pt x="24165" y="170784"/>
                </a:lnTo>
                <a:lnTo>
                  <a:pt x="24165" y="192397"/>
                </a:lnTo>
                <a:lnTo>
                  <a:pt x="6350" y="192397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4136145" y="2157925"/>
            <a:ext cx="75499" cy="144604"/>
          </a:xfrm>
          <a:custGeom>
            <a:avLst/>
            <a:gdLst>
              <a:gd name="connsiteX0" fmla="*/ 69149 w 75499"/>
              <a:gd name="connsiteY0" fmla="*/ 6350 h 144604"/>
              <a:gd name="connsiteX1" fmla="*/ 6350 w 75499"/>
              <a:gd name="connsiteY1" fmla="*/ 6350 h 144604"/>
              <a:gd name="connsiteX2" fmla="*/ 6350 w 75499"/>
              <a:gd name="connsiteY2" fmla="*/ 138254 h 144604"/>
              <a:gd name="connsiteX3" fmla="*/ 69149 w 75499"/>
              <a:gd name="connsiteY3" fmla="*/ 138254 h 144604"/>
              <a:gd name="connsiteX4" fmla="*/ 69149 w 75499"/>
              <a:gd name="connsiteY4" fmla="*/ 6350 h 1446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99" h="144604">
                <a:moveTo>
                  <a:pt x="69149" y="6350"/>
                </a:moveTo>
                <a:lnTo>
                  <a:pt x="6350" y="6350"/>
                </a:lnTo>
                <a:lnTo>
                  <a:pt x="6350" y="138254"/>
                </a:lnTo>
                <a:lnTo>
                  <a:pt x="69149" y="138254"/>
                </a:lnTo>
                <a:lnTo>
                  <a:pt x="69149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4004755" y="2120938"/>
            <a:ext cx="116030" cy="226598"/>
          </a:xfrm>
          <a:custGeom>
            <a:avLst/>
            <a:gdLst>
              <a:gd name="connsiteX0" fmla="*/ 6350 w 116030"/>
              <a:gd name="connsiteY0" fmla="*/ 157193 h 226598"/>
              <a:gd name="connsiteX1" fmla="*/ 46658 w 116030"/>
              <a:gd name="connsiteY1" fmla="*/ 82328 h 226598"/>
              <a:gd name="connsiteX2" fmla="*/ 7685 w 116030"/>
              <a:gd name="connsiteY2" fmla="*/ 82328 h 226598"/>
              <a:gd name="connsiteX3" fmla="*/ 7685 w 116030"/>
              <a:gd name="connsiteY3" fmla="*/ 67177 h 226598"/>
              <a:gd name="connsiteX4" fmla="*/ 50221 w 116030"/>
              <a:gd name="connsiteY4" fmla="*/ 67177 h 226598"/>
              <a:gd name="connsiteX5" fmla="*/ 50221 w 116030"/>
              <a:gd name="connsiteY5" fmla="*/ 31973 h 226598"/>
              <a:gd name="connsiteX6" fmla="*/ 15035 w 116030"/>
              <a:gd name="connsiteY6" fmla="*/ 36875 h 226598"/>
              <a:gd name="connsiteX7" fmla="*/ 10136 w 116030"/>
              <a:gd name="connsiteY7" fmla="*/ 21501 h 226598"/>
              <a:gd name="connsiteX8" fmla="*/ 99881 w 116030"/>
              <a:gd name="connsiteY8" fmla="*/ 6350 h 226598"/>
              <a:gd name="connsiteX9" fmla="*/ 105004 w 116030"/>
              <a:gd name="connsiteY9" fmla="*/ 21946 h 226598"/>
              <a:gd name="connsiteX10" fmla="*/ 67145 w 116030"/>
              <a:gd name="connsiteY10" fmla="*/ 29076 h 226598"/>
              <a:gd name="connsiteX11" fmla="*/ 67145 w 116030"/>
              <a:gd name="connsiteY11" fmla="*/ 67177 h 226598"/>
              <a:gd name="connsiteX12" fmla="*/ 108789 w 116030"/>
              <a:gd name="connsiteY12" fmla="*/ 67177 h 226598"/>
              <a:gd name="connsiteX13" fmla="*/ 108789 w 116030"/>
              <a:gd name="connsiteY13" fmla="*/ 82328 h 226598"/>
              <a:gd name="connsiteX14" fmla="*/ 67145 w 116030"/>
              <a:gd name="connsiteY14" fmla="*/ 82328 h 226598"/>
              <a:gd name="connsiteX15" fmla="*/ 67145 w 116030"/>
              <a:gd name="connsiteY15" fmla="*/ 111071 h 226598"/>
              <a:gd name="connsiteX16" fmla="*/ 75162 w 116030"/>
              <a:gd name="connsiteY16" fmla="*/ 103049 h 226598"/>
              <a:gd name="connsiteX17" fmla="*/ 109680 w 116030"/>
              <a:gd name="connsiteY17" fmla="*/ 135134 h 226598"/>
              <a:gd name="connsiteX18" fmla="*/ 96986 w 116030"/>
              <a:gd name="connsiteY18" fmla="*/ 148058 h 226598"/>
              <a:gd name="connsiteX19" fmla="*/ 67145 w 116030"/>
              <a:gd name="connsiteY19" fmla="*/ 116641 h 226598"/>
              <a:gd name="connsiteX20" fmla="*/ 67145 w 116030"/>
              <a:gd name="connsiteY20" fmla="*/ 220248 h 226598"/>
              <a:gd name="connsiteX21" fmla="*/ 50221 w 116030"/>
              <a:gd name="connsiteY21" fmla="*/ 220248 h 226598"/>
              <a:gd name="connsiteX22" fmla="*/ 50221 w 116030"/>
              <a:gd name="connsiteY22" fmla="*/ 113299 h 226598"/>
              <a:gd name="connsiteX23" fmla="*/ 14812 w 116030"/>
              <a:gd name="connsiteY23" fmla="*/ 176354 h 226598"/>
              <a:gd name="connsiteX24" fmla="*/ 6350 w 116030"/>
              <a:gd name="connsiteY24" fmla="*/ 157193 h 226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16030" h="226598">
                <a:moveTo>
                  <a:pt x="6350" y="157193"/>
                </a:moveTo>
                <a:cubicBezTo>
                  <a:pt x="23274" y="134763"/>
                  <a:pt x="36710" y="109808"/>
                  <a:pt x="46658" y="82328"/>
                </a:cubicBezTo>
                <a:lnTo>
                  <a:pt x="7685" y="82328"/>
                </a:lnTo>
                <a:lnTo>
                  <a:pt x="7685" y="67177"/>
                </a:lnTo>
                <a:lnTo>
                  <a:pt x="50221" y="67177"/>
                </a:lnTo>
                <a:lnTo>
                  <a:pt x="50221" y="31973"/>
                </a:lnTo>
                <a:cubicBezTo>
                  <a:pt x="38641" y="33755"/>
                  <a:pt x="26911" y="35389"/>
                  <a:pt x="15035" y="36875"/>
                </a:cubicBezTo>
                <a:cubicBezTo>
                  <a:pt x="13698" y="31973"/>
                  <a:pt x="12065" y="26848"/>
                  <a:pt x="10136" y="21501"/>
                </a:cubicBezTo>
                <a:cubicBezTo>
                  <a:pt x="41016" y="18084"/>
                  <a:pt x="70931" y="13034"/>
                  <a:pt x="99881" y="6350"/>
                </a:cubicBezTo>
                <a:lnTo>
                  <a:pt x="105004" y="21946"/>
                </a:lnTo>
                <a:cubicBezTo>
                  <a:pt x="92681" y="24471"/>
                  <a:pt x="80062" y="26848"/>
                  <a:pt x="67145" y="29076"/>
                </a:cubicBezTo>
                <a:lnTo>
                  <a:pt x="67145" y="67177"/>
                </a:lnTo>
                <a:lnTo>
                  <a:pt x="108789" y="67177"/>
                </a:lnTo>
                <a:lnTo>
                  <a:pt x="108789" y="82328"/>
                </a:lnTo>
                <a:lnTo>
                  <a:pt x="67145" y="82328"/>
                </a:lnTo>
                <a:lnTo>
                  <a:pt x="67145" y="111071"/>
                </a:lnTo>
                <a:lnTo>
                  <a:pt x="75162" y="103049"/>
                </a:lnTo>
                <a:cubicBezTo>
                  <a:pt x="86891" y="113150"/>
                  <a:pt x="98396" y="123845"/>
                  <a:pt x="109680" y="135134"/>
                </a:cubicBezTo>
                <a:lnTo>
                  <a:pt x="96986" y="148058"/>
                </a:lnTo>
                <a:cubicBezTo>
                  <a:pt x="88078" y="137808"/>
                  <a:pt x="78132" y="127336"/>
                  <a:pt x="67145" y="116641"/>
                </a:cubicBezTo>
                <a:lnTo>
                  <a:pt x="67145" y="220248"/>
                </a:lnTo>
                <a:lnTo>
                  <a:pt x="50221" y="220248"/>
                </a:lnTo>
                <a:lnTo>
                  <a:pt x="50221" y="113299"/>
                </a:lnTo>
                <a:cubicBezTo>
                  <a:pt x="41461" y="135283"/>
                  <a:pt x="29658" y="156301"/>
                  <a:pt x="14812" y="176354"/>
                </a:cubicBezTo>
                <a:cubicBezTo>
                  <a:pt x="12436" y="170561"/>
                  <a:pt x="9616" y="164174"/>
                  <a:pt x="6350" y="15719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1438642" y="2765939"/>
            <a:ext cx="114916" cy="27071"/>
          </a:xfrm>
          <a:custGeom>
            <a:avLst/>
            <a:gdLst>
              <a:gd name="connsiteX0" fmla="*/ 108566 w 114916"/>
              <a:gd name="connsiteY0" fmla="*/ 20721 h 27071"/>
              <a:gd name="connsiteX1" fmla="*/ 6350 w 114916"/>
              <a:gd name="connsiteY1" fmla="*/ 20721 h 27071"/>
              <a:gd name="connsiteX2" fmla="*/ 6350 w 114916"/>
              <a:gd name="connsiteY2" fmla="*/ 6350 h 27071"/>
              <a:gd name="connsiteX3" fmla="*/ 108566 w 114916"/>
              <a:gd name="connsiteY3" fmla="*/ 6350 h 27071"/>
              <a:gd name="connsiteX4" fmla="*/ 108566 w 114916"/>
              <a:gd name="connsiteY4" fmla="*/ 20721 h 27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916" h="27071">
                <a:moveTo>
                  <a:pt x="108566" y="20721"/>
                </a:moveTo>
                <a:lnTo>
                  <a:pt x="6350" y="20721"/>
                </a:lnTo>
                <a:lnTo>
                  <a:pt x="6350" y="6350"/>
                </a:lnTo>
                <a:lnTo>
                  <a:pt x="108566" y="6350"/>
                </a:lnTo>
                <a:lnTo>
                  <a:pt x="108566" y="207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1540859" y="2765939"/>
            <a:ext cx="114917" cy="27071"/>
          </a:xfrm>
          <a:custGeom>
            <a:avLst/>
            <a:gdLst>
              <a:gd name="connsiteX0" fmla="*/ 108567 w 114917"/>
              <a:gd name="connsiteY0" fmla="*/ 20721 h 27071"/>
              <a:gd name="connsiteX1" fmla="*/ 6350 w 114917"/>
              <a:gd name="connsiteY1" fmla="*/ 20721 h 27071"/>
              <a:gd name="connsiteX2" fmla="*/ 6350 w 114917"/>
              <a:gd name="connsiteY2" fmla="*/ 6350 h 27071"/>
              <a:gd name="connsiteX3" fmla="*/ 108567 w 114917"/>
              <a:gd name="connsiteY3" fmla="*/ 6350 h 27071"/>
              <a:gd name="connsiteX4" fmla="*/ 108567 w 114917"/>
              <a:gd name="connsiteY4" fmla="*/ 20721 h 27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917" h="27071">
                <a:moveTo>
                  <a:pt x="108567" y="20721"/>
                </a:moveTo>
                <a:lnTo>
                  <a:pt x="6350" y="20721"/>
                </a:lnTo>
                <a:lnTo>
                  <a:pt x="6350" y="6350"/>
                </a:lnTo>
                <a:lnTo>
                  <a:pt x="108567" y="6350"/>
                </a:lnTo>
                <a:lnTo>
                  <a:pt x="108567" y="207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1643076" y="2765939"/>
            <a:ext cx="114916" cy="27071"/>
          </a:xfrm>
          <a:custGeom>
            <a:avLst/>
            <a:gdLst>
              <a:gd name="connsiteX0" fmla="*/ 108566 w 114916"/>
              <a:gd name="connsiteY0" fmla="*/ 20721 h 27071"/>
              <a:gd name="connsiteX1" fmla="*/ 6350 w 114916"/>
              <a:gd name="connsiteY1" fmla="*/ 20721 h 27071"/>
              <a:gd name="connsiteX2" fmla="*/ 6350 w 114916"/>
              <a:gd name="connsiteY2" fmla="*/ 6350 h 27071"/>
              <a:gd name="connsiteX3" fmla="*/ 108566 w 114916"/>
              <a:gd name="connsiteY3" fmla="*/ 6350 h 27071"/>
              <a:gd name="connsiteX4" fmla="*/ 108566 w 114916"/>
              <a:gd name="connsiteY4" fmla="*/ 20721 h 27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916" h="27071">
                <a:moveTo>
                  <a:pt x="108566" y="20721"/>
                </a:moveTo>
                <a:lnTo>
                  <a:pt x="6350" y="20721"/>
                </a:lnTo>
                <a:lnTo>
                  <a:pt x="6350" y="6350"/>
                </a:lnTo>
                <a:lnTo>
                  <a:pt x="108566" y="6350"/>
                </a:lnTo>
                <a:lnTo>
                  <a:pt x="108566" y="207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1745293" y="2765939"/>
            <a:ext cx="114916" cy="27071"/>
          </a:xfrm>
          <a:custGeom>
            <a:avLst/>
            <a:gdLst>
              <a:gd name="connsiteX0" fmla="*/ 108566 w 114916"/>
              <a:gd name="connsiteY0" fmla="*/ 20721 h 27071"/>
              <a:gd name="connsiteX1" fmla="*/ 6350 w 114916"/>
              <a:gd name="connsiteY1" fmla="*/ 20721 h 27071"/>
              <a:gd name="connsiteX2" fmla="*/ 6350 w 114916"/>
              <a:gd name="connsiteY2" fmla="*/ 6350 h 27071"/>
              <a:gd name="connsiteX3" fmla="*/ 108566 w 114916"/>
              <a:gd name="connsiteY3" fmla="*/ 6350 h 27071"/>
              <a:gd name="connsiteX4" fmla="*/ 108566 w 114916"/>
              <a:gd name="connsiteY4" fmla="*/ 20721 h 27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916" h="27071">
                <a:moveTo>
                  <a:pt x="108566" y="20721"/>
                </a:moveTo>
                <a:lnTo>
                  <a:pt x="6350" y="20721"/>
                </a:lnTo>
                <a:lnTo>
                  <a:pt x="6350" y="6350"/>
                </a:lnTo>
                <a:lnTo>
                  <a:pt x="108566" y="6350"/>
                </a:lnTo>
                <a:lnTo>
                  <a:pt x="108566" y="207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1847510" y="2765939"/>
            <a:ext cx="114917" cy="27071"/>
          </a:xfrm>
          <a:custGeom>
            <a:avLst/>
            <a:gdLst>
              <a:gd name="connsiteX0" fmla="*/ 108567 w 114917"/>
              <a:gd name="connsiteY0" fmla="*/ 20721 h 27071"/>
              <a:gd name="connsiteX1" fmla="*/ 6350 w 114917"/>
              <a:gd name="connsiteY1" fmla="*/ 20721 h 27071"/>
              <a:gd name="connsiteX2" fmla="*/ 6350 w 114917"/>
              <a:gd name="connsiteY2" fmla="*/ 6350 h 27071"/>
              <a:gd name="connsiteX3" fmla="*/ 108567 w 114917"/>
              <a:gd name="connsiteY3" fmla="*/ 6350 h 27071"/>
              <a:gd name="connsiteX4" fmla="*/ 108567 w 114917"/>
              <a:gd name="connsiteY4" fmla="*/ 20721 h 27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917" h="27071">
                <a:moveTo>
                  <a:pt x="108567" y="20721"/>
                </a:moveTo>
                <a:lnTo>
                  <a:pt x="6350" y="20721"/>
                </a:lnTo>
                <a:lnTo>
                  <a:pt x="6350" y="6350"/>
                </a:lnTo>
                <a:lnTo>
                  <a:pt x="108567" y="6350"/>
                </a:lnTo>
                <a:lnTo>
                  <a:pt x="108567" y="207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1949727" y="2765939"/>
            <a:ext cx="114917" cy="27071"/>
          </a:xfrm>
          <a:custGeom>
            <a:avLst/>
            <a:gdLst>
              <a:gd name="connsiteX0" fmla="*/ 108567 w 114917"/>
              <a:gd name="connsiteY0" fmla="*/ 20721 h 27071"/>
              <a:gd name="connsiteX1" fmla="*/ 6350 w 114917"/>
              <a:gd name="connsiteY1" fmla="*/ 20721 h 27071"/>
              <a:gd name="connsiteX2" fmla="*/ 6350 w 114917"/>
              <a:gd name="connsiteY2" fmla="*/ 6350 h 27071"/>
              <a:gd name="connsiteX3" fmla="*/ 108567 w 114917"/>
              <a:gd name="connsiteY3" fmla="*/ 6350 h 27071"/>
              <a:gd name="connsiteX4" fmla="*/ 108567 w 114917"/>
              <a:gd name="connsiteY4" fmla="*/ 20721 h 27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917" h="27071">
                <a:moveTo>
                  <a:pt x="108567" y="20721"/>
                </a:moveTo>
                <a:lnTo>
                  <a:pt x="6350" y="20721"/>
                </a:lnTo>
                <a:lnTo>
                  <a:pt x="6350" y="6350"/>
                </a:lnTo>
                <a:lnTo>
                  <a:pt x="108567" y="6350"/>
                </a:lnTo>
                <a:lnTo>
                  <a:pt x="108567" y="207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2057734" y="2544130"/>
            <a:ext cx="229159" cy="217240"/>
          </a:xfrm>
          <a:custGeom>
            <a:avLst/>
            <a:gdLst>
              <a:gd name="connsiteX0" fmla="*/ 6350 w 229159"/>
              <a:gd name="connsiteY0" fmla="*/ 6350 h 217240"/>
              <a:gd name="connsiteX1" fmla="*/ 222809 w 229159"/>
              <a:gd name="connsiteY1" fmla="*/ 6350 h 217240"/>
              <a:gd name="connsiteX2" fmla="*/ 222809 w 229159"/>
              <a:gd name="connsiteY2" fmla="*/ 22615 h 217240"/>
              <a:gd name="connsiteX3" fmla="*/ 154664 w 229159"/>
              <a:gd name="connsiteY3" fmla="*/ 22615 h 217240"/>
              <a:gd name="connsiteX4" fmla="*/ 154330 w 229159"/>
              <a:gd name="connsiteY4" fmla="*/ 52471 h 217240"/>
              <a:gd name="connsiteX5" fmla="*/ 209225 w 229159"/>
              <a:gd name="connsiteY5" fmla="*/ 52471 h 217240"/>
              <a:gd name="connsiteX6" fmla="*/ 209225 w 229159"/>
              <a:gd name="connsiteY6" fmla="*/ 184153 h 217240"/>
              <a:gd name="connsiteX7" fmla="*/ 183615 w 229159"/>
              <a:gd name="connsiteY7" fmla="*/ 209776 h 217240"/>
              <a:gd name="connsiteX8" fmla="*/ 149542 w 229159"/>
              <a:gd name="connsiteY8" fmla="*/ 209330 h 217240"/>
              <a:gd name="connsiteX9" fmla="*/ 146425 w 229159"/>
              <a:gd name="connsiteY9" fmla="*/ 191951 h 217240"/>
              <a:gd name="connsiteX10" fmla="*/ 178493 w 229159"/>
              <a:gd name="connsiteY10" fmla="*/ 193511 h 217240"/>
              <a:gd name="connsiteX11" fmla="*/ 192523 w 229159"/>
              <a:gd name="connsiteY11" fmla="*/ 179919 h 217240"/>
              <a:gd name="connsiteX12" fmla="*/ 192523 w 229159"/>
              <a:gd name="connsiteY12" fmla="*/ 68514 h 217240"/>
              <a:gd name="connsiteX13" fmla="*/ 153662 w 229159"/>
              <a:gd name="connsiteY13" fmla="*/ 68514 h 217240"/>
              <a:gd name="connsiteX14" fmla="*/ 149208 w 229159"/>
              <a:gd name="connsiteY14" fmla="*/ 108063 h 217240"/>
              <a:gd name="connsiteX15" fmla="*/ 190296 w 229159"/>
              <a:gd name="connsiteY15" fmla="*/ 149840 h 217240"/>
              <a:gd name="connsiteX16" fmla="*/ 178715 w 229159"/>
              <a:gd name="connsiteY16" fmla="*/ 162317 h 217240"/>
              <a:gd name="connsiteX17" fmla="*/ 144420 w 229159"/>
              <a:gd name="connsiteY17" fmla="*/ 124439 h 217240"/>
              <a:gd name="connsiteX18" fmla="*/ 109235 w 229159"/>
              <a:gd name="connsiteY18" fmla="*/ 179028 h 217240"/>
              <a:gd name="connsiteX19" fmla="*/ 95427 w 229159"/>
              <a:gd name="connsiteY19" fmla="*/ 166996 h 217240"/>
              <a:gd name="connsiteX20" fmla="*/ 137517 w 229159"/>
              <a:gd name="connsiteY20" fmla="*/ 68514 h 217240"/>
              <a:gd name="connsiteX21" fmla="*/ 90974 w 229159"/>
              <a:gd name="connsiteY21" fmla="*/ 68514 h 217240"/>
              <a:gd name="connsiteX22" fmla="*/ 87633 w 229159"/>
              <a:gd name="connsiteY22" fmla="*/ 101713 h 217240"/>
              <a:gd name="connsiteX23" fmla="*/ 117697 w 229159"/>
              <a:gd name="connsiteY23" fmla="*/ 127113 h 217240"/>
              <a:gd name="connsiteX24" fmla="*/ 107898 w 229159"/>
              <a:gd name="connsiteY24" fmla="*/ 141819 h 217240"/>
              <a:gd name="connsiteX25" fmla="*/ 83402 w 229159"/>
              <a:gd name="connsiteY25" fmla="*/ 117644 h 217240"/>
              <a:gd name="connsiteX26" fmla="*/ 49775 w 229159"/>
              <a:gd name="connsiteY26" fmla="*/ 172344 h 217240"/>
              <a:gd name="connsiteX27" fmla="*/ 36859 w 229159"/>
              <a:gd name="connsiteY27" fmla="*/ 159643 h 217240"/>
              <a:gd name="connsiteX28" fmla="*/ 74828 w 229159"/>
              <a:gd name="connsiteY28" fmla="*/ 68514 h 217240"/>
              <a:gd name="connsiteX29" fmla="*/ 36191 w 229159"/>
              <a:gd name="connsiteY29" fmla="*/ 68514 h 217240"/>
              <a:gd name="connsiteX30" fmla="*/ 36191 w 229159"/>
              <a:gd name="connsiteY30" fmla="*/ 210890 h 217240"/>
              <a:gd name="connsiteX31" fmla="*/ 19489 w 229159"/>
              <a:gd name="connsiteY31" fmla="*/ 210890 h 217240"/>
              <a:gd name="connsiteX32" fmla="*/ 19489 w 229159"/>
              <a:gd name="connsiteY32" fmla="*/ 52471 h 217240"/>
              <a:gd name="connsiteX33" fmla="*/ 75496 w 229159"/>
              <a:gd name="connsiteY33" fmla="*/ 52471 h 217240"/>
              <a:gd name="connsiteX34" fmla="*/ 75830 w 229159"/>
              <a:gd name="connsiteY34" fmla="*/ 22615 h 217240"/>
              <a:gd name="connsiteX35" fmla="*/ 6350 w 229159"/>
              <a:gd name="connsiteY35" fmla="*/ 22615 h 217240"/>
              <a:gd name="connsiteX36" fmla="*/ 6350 w 229159"/>
              <a:gd name="connsiteY36" fmla="*/ 6350 h 217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</a:cxnLst>
            <a:rect l="l" t="t" r="r" b="b"/>
            <a:pathLst>
              <a:path w="229159" h="217240">
                <a:moveTo>
                  <a:pt x="6350" y="6350"/>
                </a:moveTo>
                <a:lnTo>
                  <a:pt x="222809" y="6350"/>
                </a:lnTo>
                <a:lnTo>
                  <a:pt x="222809" y="22615"/>
                </a:lnTo>
                <a:lnTo>
                  <a:pt x="154664" y="22615"/>
                </a:lnTo>
                <a:cubicBezTo>
                  <a:pt x="154739" y="33310"/>
                  <a:pt x="154627" y="43262"/>
                  <a:pt x="154330" y="52471"/>
                </a:cubicBezTo>
                <a:lnTo>
                  <a:pt x="209225" y="52471"/>
                </a:lnTo>
                <a:lnTo>
                  <a:pt x="209225" y="184153"/>
                </a:lnTo>
                <a:cubicBezTo>
                  <a:pt x="209225" y="201235"/>
                  <a:pt x="200688" y="209776"/>
                  <a:pt x="183615" y="209776"/>
                </a:cubicBezTo>
                <a:cubicBezTo>
                  <a:pt x="175598" y="209776"/>
                  <a:pt x="164240" y="209628"/>
                  <a:pt x="149542" y="209330"/>
                </a:cubicBezTo>
                <a:cubicBezTo>
                  <a:pt x="148800" y="204131"/>
                  <a:pt x="147761" y="198338"/>
                  <a:pt x="146425" y="191951"/>
                </a:cubicBezTo>
                <a:cubicBezTo>
                  <a:pt x="160529" y="192991"/>
                  <a:pt x="171218" y="193511"/>
                  <a:pt x="178493" y="193511"/>
                </a:cubicBezTo>
                <a:cubicBezTo>
                  <a:pt x="187846" y="193511"/>
                  <a:pt x="192523" y="188980"/>
                  <a:pt x="192523" y="179919"/>
                </a:cubicBezTo>
                <a:lnTo>
                  <a:pt x="192523" y="68514"/>
                </a:lnTo>
                <a:lnTo>
                  <a:pt x="153662" y="68514"/>
                </a:lnTo>
                <a:cubicBezTo>
                  <a:pt x="152994" y="83071"/>
                  <a:pt x="151510" y="96254"/>
                  <a:pt x="149208" y="108063"/>
                </a:cubicBezTo>
                <a:cubicBezTo>
                  <a:pt x="165539" y="123214"/>
                  <a:pt x="179235" y="137140"/>
                  <a:pt x="190296" y="149840"/>
                </a:cubicBezTo>
                <a:lnTo>
                  <a:pt x="178715" y="162317"/>
                </a:lnTo>
                <a:cubicBezTo>
                  <a:pt x="167284" y="148577"/>
                  <a:pt x="155852" y="135951"/>
                  <a:pt x="144420" y="124439"/>
                </a:cubicBezTo>
                <a:cubicBezTo>
                  <a:pt x="137220" y="144492"/>
                  <a:pt x="125491" y="162689"/>
                  <a:pt x="109235" y="179028"/>
                </a:cubicBezTo>
                <a:cubicBezTo>
                  <a:pt x="105969" y="175315"/>
                  <a:pt x="101366" y="171304"/>
                  <a:pt x="95427" y="166996"/>
                </a:cubicBezTo>
                <a:cubicBezTo>
                  <a:pt x="123487" y="141447"/>
                  <a:pt x="137517" y="108620"/>
                  <a:pt x="137517" y="68514"/>
                </a:cubicBezTo>
                <a:lnTo>
                  <a:pt x="90974" y="68514"/>
                </a:lnTo>
                <a:cubicBezTo>
                  <a:pt x="90231" y="84110"/>
                  <a:pt x="89118" y="95177"/>
                  <a:pt x="87633" y="101713"/>
                </a:cubicBezTo>
                <a:cubicBezTo>
                  <a:pt x="99807" y="111665"/>
                  <a:pt x="109828" y="120132"/>
                  <a:pt x="117697" y="127113"/>
                </a:cubicBezTo>
                <a:lnTo>
                  <a:pt x="107898" y="141819"/>
                </a:lnTo>
                <a:cubicBezTo>
                  <a:pt x="99881" y="133500"/>
                  <a:pt x="91716" y="125442"/>
                  <a:pt x="83402" y="117644"/>
                </a:cubicBezTo>
                <a:cubicBezTo>
                  <a:pt x="76721" y="137697"/>
                  <a:pt x="65512" y="155930"/>
                  <a:pt x="49775" y="172344"/>
                </a:cubicBezTo>
                <a:cubicBezTo>
                  <a:pt x="46212" y="168333"/>
                  <a:pt x="41907" y="164100"/>
                  <a:pt x="36859" y="159643"/>
                </a:cubicBezTo>
                <a:cubicBezTo>
                  <a:pt x="61504" y="136768"/>
                  <a:pt x="74160" y="106392"/>
                  <a:pt x="74828" y="68514"/>
                </a:cubicBezTo>
                <a:lnTo>
                  <a:pt x="36191" y="68514"/>
                </a:lnTo>
                <a:lnTo>
                  <a:pt x="36191" y="210890"/>
                </a:lnTo>
                <a:lnTo>
                  <a:pt x="19489" y="210890"/>
                </a:lnTo>
                <a:lnTo>
                  <a:pt x="19489" y="52471"/>
                </a:lnTo>
                <a:lnTo>
                  <a:pt x="75496" y="52471"/>
                </a:lnTo>
                <a:cubicBezTo>
                  <a:pt x="75793" y="43114"/>
                  <a:pt x="75905" y="33161"/>
                  <a:pt x="75830" y="22615"/>
                </a:cubicBezTo>
                <a:lnTo>
                  <a:pt x="6350" y="22615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2143026" y="2560395"/>
            <a:ext cx="59577" cy="42556"/>
          </a:xfrm>
          <a:custGeom>
            <a:avLst/>
            <a:gdLst>
              <a:gd name="connsiteX0" fmla="*/ 6350 w 59577"/>
              <a:gd name="connsiteY0" fmla="*/ 36206 h 42556"/>
              <a:gd name="connsiteX1" fmla="*/ 52893 w 59577"/>
              <a:gd name="connsiteY1" fmla="*/ 36206 h 42556"/>
              <a:gd name="connsiteX2" fmla="*/ 53227 w 59577"/>
              <a:gd name="connsiteY2" fmla="*/ 6350 h 42556"/>
              <a:gd name="connsiteX3" fmla="*/ 6795 w 59577"/>
              <a:gd name="connsiteY3" fmla="*/ 6350 h 42556"/>
              <a:gd name="connsiteX4" fmla="*/ 6350 w 59577"/>
              <a:gd name="connsiteY4" fmla="*/ 36206 h 425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577" h="42556">
                <a:moveTo>
                  <a:pt x="6350" y="36206"/>
                </a:moveTo>
                <a:lnTo>
                  <a:pt x="52893" y="36206"/>
                </a:lnTo>
                <a:cubicBezTo>
                  <a:pt x="53190" y="26774"/>
                  <a:pt x="53301" y="16822"/>
                  <a:pt x="53227" y="6350"/>
                </a:cubicBezTo>
                <a:lnTo>
                  <a:pt x="6795" y="6350"/>
                </a:lnTo>
                <a:cubicBezTo>
                  <a:pt x="6795" y="17045"/>
                  <a:pt x="6646" y="26997"/>
                  <a:pt x="6350" y="3620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2419390" y="2545022"/>
            <a:ext cx="97324" cy="219245"/>
          </a:xfrm>
          <a:custGeom>
            <a:avLst/>
            <a:gdLst>
              <a:gd name="connsiteX0" fmla="*/ 90974 w 97324"/>
              <a:gd name="connsiteY0" fmla="*/ 138922 h 219245"/>
              <a:gd name="connsiteX1" fmla="*/ 60910 w 97324"/>
              <a:gd name="connsiteY1" fmla="*/ 180365 h 219245"/>
              <a:gd name="connsiteX2" fmla="*/ 30623 w 97324"/>
              <a:gd name="connsiteY2" fmla="*/ 179474 h 219245"/>
              <a:gd name="connsiteX3" fmla="*/ 27728 w 97324"/>
              <a:gd name="connsiteY3" fmla="*/ 159866 h 219245"/>
              <a:gd name="connsiteX4" fmla="*/ 55565 w 97324"/>
              <a:gd name="connsiteY4" fmla="*/ 162540 h 219245"/>
              <a:gd name="connsiteX5" fmla="*/ 73381 w 97324"/>
              <a:gd name="connsiteY5" fmla="*/ 135580 h 219245"/>
              <a:gd name="connsiteX6" fmla="*/ 39309 w 97324"/>
              <a:gd name="connsiteY6" fmla="*/ 86784 h 219245"/>
              <a:gd name="connsiteX7" fmla="*/ 68704 w 97324"/>
              <a:gd name="connsiteY7" fmla="*/ 22837 h 219245"/>
              <a:gd name="connsiteX8" fmla="*/ 23274 w 97324"/>
              <a:gd name="connsiteY8" fmla="*/ 22837 h 219245"/>
              <a:gd name="connsiteX9" fmla="*/ 23274 w 97324"/>
              <a:gd name="connsiteY9" fmla="*/ 212895 h 219245"/>
              <a:gd name="connsiteX10" fmla="*/ 6350 w 97324"/>
              <a:gd name="connsiteY10" fmla="*/ 212895 h 219245"/>
              <a:gd name="connsiteX11" fmla="*/ 6350 w 97324"/>
              <a:gd name="connsiteY11" fmla="*/ 6350 h 219245"/>
              <a:gd name="connsiteX12" fmla="*/ 86520 w 97324"/>
              <a:gd name="connsiteY12" fmla="*/ 6350 h 219245"/>
              <a:gd name="connsiteX13" fmla="*/ 86520 w 97324"/>
              <a:gd name="connsiteY13" fmla="*/ 24620 h 219245"/>
              <a:gd name="connsiteX14" fmla="*/ 59574 w 97324"/>
              <a:gd name="connsiteY14" fmla="*/ 82997 h 219245"/>
              <a:gd name="connsiteX15" fmla="*/ 90974 w 97324"/>
              <a:gd name="connsiteY15" fmla="*/ 138922 h 2192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97324" h="219245">
                <a:moveTo>
                  <a:pt x="90974" y="138922"/>
                </a:moveTo>
                <a:cubicBezTo>
                  <a:pt x="90974" y="164471"/>
                  <a:pt x="80952" y="178285"/>
                  <a:pt x="60910" y="180365"/>
                </a:cubicBezTo>
                <a:cubicBezTo>
                  <a:pt x="53338" y="181256"/>
                  <a:pt x="43243" y="180959"/>
                  <a:pt x="30623" y="179474"/>
                </a:cubicBezTo>
                <a:cubicBezTo>
                  <a:pt x="29881" y="174126"/>
                  <a:pt x="28916" y="167590"/>
                  <a:pt x="27728" y="159866"/>
                </a:cubicBezTo>
                <a:cubicBezTo>
                  <a:pt x="38566" y="161649"/>
                  <a:pt x="47845" y="162540"/>
                  <a:pt x="55565" y="162540"/>
                </a:cubicBezTo>
                <a:cubicBezTo>
                  <a:pt x="68630" y="162540"/>
                  <a:pt x="74568" y="153553"/>
                  <a:pt x="73381" y="135580"/>
                </a:cubicBezTo>
                <a:cubicBezTo>
                  <a:pt x="72787" y="119686"/>
                  <a:pt x="61429" y="103421"/>
                  <a:pt x="39309" y="86784"/>
                </a:cubicBezTo>
                <a:cubicBezTo>
                  <a:pt x="48959" y="67623"/>
                  <a:pt x="58757" y="46307"/>
                  <a:pt x="68704" y="22837"/>
                </a:cubicBezTo>
                <a:lnTo>
                  <a:pt x="23274" y="22837"/>
                </a:lnTo>
                <a:lnTo>
                  <a:pt x="23274" y="212895"/>
                </a:lnTo>
                <a:lnTo>
                  <a:pt x="6350" y="212895"/>
                </a:lnTo>
                <a:lnTo>
                  <a:pt x="6350" y="6350"/>
                </a:lnTo>
                <a:lnTo>
                  <a:pt x="86520" y="6350"/>
                </a:lnTo>
                <a:lnTo>
                  <a:pt x="86520" y="24620"/>
                </a:lnTo>
                <a:cubicBezTo>
                  <a:pt x="80730" y="39623"/>
                  <a:pt x="71748" y="59081"/>
                  <a:pt x="59574" y="82997"/>
                </a:cubicBezTo>
                <a:cubicBezTo>
                  <a:pt x="80507" y="99336"/>
                  <a:pt x="90974" y="117978"/>
                  <a:pt x="90974" y="1389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2300471" y="2659546"/>
            <a:ext cx="108904" cy="103606"/>
          </a:xfrm>
          <a:custGeom>
            <a:avLst/>
            <a:gdLst>
              <a:gd name="connsiteX0" fmla="*/ 6350 w 108904"/>
              <a:gd name="connsiteY0" fmla="*/ 6350 h 103606"/>
              <a:gd name="connsiteX1" fmla="*/ 102554 w 108904"/>
              <a:gd name="connsiteY1" fmla="*/ 6350 h 103606"/>
              <a:gd name="connsiteX2" fmla="*/ 102554 w 108904"/>
              <a:gd name="connsiteY2" fmla="*/ 97034 h 103606"/>
              <a:gd name="connsiteX3" fmla="*/ 86074 w 108904"/>
              <a:gd name="connsiteY3" fmla="*/ 97034 h 103606"/>
              <a:gd name="connsiteX4" fmla="*/ 86074 w 108904"/>
              <a:gd name="connsiteY4" fmla="*/ 80546 h 103606"/>
              <a:gd name="connsiteX5" fmla="*/ 22829 w 108904"/>
              <a:gd name="connsiteY5" fmla="*/ 80546 h 103606"/>
              <a:gd name="connsiteX6" fmla="*/ 22829 w 108904"/>
              <a:gd name="connsiteY6" fmla="*/ 97256 h 103606"/>
              <a:gd name="connsiteX7" fmla="*/ 6350 w 108904"/>
              <a:gd name="connsiteY7" fmla="*/ 97256 h 103606"/>
              <a:gd name="connsiteX8" fmla="*/ 6350 w 108904"/>
              <a:gd name="connsiteY8" fmla="*/ 6350 h 1036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904" h="103606">
                <a:moveTo>
                  <a:pt x="6350" y="6350"/>
                </a:moveTo>
                <a:lnTo>
                  <a:pt x="102554" y="6350"/>
                </a:lnTo>
                <a:lnTo>
                  <a:pt x="102554" y="97034"/>
                </a:lnTo>
                <a:lnTo>
                  <a:pt x="86074" y="97034"/>
                </a:lnTo>
                <a:lnTo>
                  <a:pt x="86074" y="80546"/>
                </a:lnTo>
                <a:lnTo>
                  <a:pt x="22829" y="80546"/>
                </a:lnTo>
                <a:lnTo>
                  <a:pt x="22829" y="97256"/>
                </a:lnTo>
                <a:lnTo>
                  <a:pt x="6350" y="97256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3"/>
          <p:cNvSpPr/>
          <p:nvPr/>
        </p:nvSpPr>
        <p:spPr>
          <a:xfrm>
            <a:off x="2316951" y="2674475"/>
            <a:ext cx="75945" cy="56593"/>
          </a:xfrm>
          <a:custGeom>
            <a:avLst/>
            <a:gdLst>
              <a:gd name="connsiteX0" fmla="*/ 69595 w 75945"/>
              <a:gd name="connsiteY0" fmla="*/ 6350 h 56593"/>
              <a:gd name="connsiteX1" fmla="*/ 6350 w 75945"/>
              <a:gd name="connsiteY1" fmla="*/ 6350 h 56593"/>
              <a:gd name="connsiteX2" fmla="*/ 6350 w 75945"/>
              <a:gd name="connsiteY2" fmla="*/ 50243 h 56593"/>
              <a:gd name="connsiteX3" fmla="*/ 69595 w 75945"/>
              <a:gd name="connsiteY3" fmla="*/ 50243 h 56593"/>
              <a:gd name="connsiteX4" fmla="*/ 69595 w 75945"/>
              <a:gd name="connsiteY4" fmla="*/ 6350 h 565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945" h="56593">
                <a:moveTo>
                  <a:pt x="69595" y="6350"/>
                </a:moveTo>
                <a:lnTo>
                  <a:pt x="6350" y="6350"/>
                </a:lnTo>
                <a:lnTo>
                  <a:pt x="6350" y="50243"/>
                </a:lnTo>
                <a:lnTo>
                  <a:pt x="69595" y="50243"/>
                </a:lnTo>
                <a:lnTo>
                  <a:pt x="6959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Freeform 3"/>
          <p:cNvSpPr/>
          <p:nvPr/>
        </p:nvSpPr>
        <p:spPr>
          <a:xfrm>
            <a:off x="2284437" y="2579557"/>
            <a:ext cx="140304" cy="69516"/>
          </a:xfrm>
          <a:custGeom>
            <a:avLst/>
            <a:gdLst>
              <a:gd name="connsiteX0" fmla="*/ 6350 w 140304"/>
              <a:gd name="connsiteY0" fmla="*/ 48238 h 69516"/>
              <a:gd name="connsiteX1" fmla="*/ 77612 w 140304"/>
              <a:gd name="connsiteY1" fmla="*/ 48238 h 69516"/>
              <a:gd name="connsiteX2" fmla="*/ 99213 w 140304"/>
              <a:gd name="connsiteY2" fmla="*/ 6350 h 69516"/>
              <a:gd name="connsiteX3" fmla="*/ 115693 w 140304"/>
              <a:gd name="connsiteY3" fmla="*/ 14816 h 69516"/>
              <a:gd name="connsiteX4" fmla="*/ 95094 w 140304"/>
              <a:gd name="connsiteY4" fmla="*/ 48238 h 69516"/>
              <a:gd name="connsiteX5" fmla="*/ 133954 w 140304"/>
              <a:gd name="connsiteY5" fmla="*/ 48238 h 69516"/>
              <a:gd name="connsiteX6" fmla="*/ 133954 w 140304"/>
              <a:gd name="connsiteY6" fmla="*/ 63166 h 69516"/>
              <a:gd name="connsiteX7" fmla="*/ 6350 w 140304"/>
              <a:gd name="connsiteY7" fmla="*/ 63166 h 69516"/>
              <a:gd name="connsiteX8" fmla="*/ 6350 w 140304"/>
              <a:gd name="connsiteY8" fmla="*/ 48238 h 69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0304" h="69516">
                <a:moveTo>
                  <a:pt x="6350" y="48238"/>
                </a:moveTo>
                <a:lnTo>
                  <a:pt x="77612" y="48238"/>
                </a:lnTo>
                <a:cubicBezTo>
                  <a:pt x="86445" y="32938"/>
                  <a:pt x="93646" y="18975"/>
                  <a:pt x="99213" y="6350"/>
                </a:cubicBezTo>
                <a:lnTo>
                  <a:pt x="115693" y="14816"/>
                </a:lnTo>
                <a:cubicBezTo>
                  <a:pt x="109235" y="26105"/>
                  <a:pt x="102368" y="37246"/>
                  <a:pt x="95094" y="48238"/>
                </a:cubicBezTo>
                <a:lnTo>
                  <a:pt x="133954" y="48238"/>
                </a:lnTo>
                <a:lnTo>
                  <a:pt x="133954" y="63166"/>
                </a:lnTo>
                <a:lnTo>
                  <a:pt x="6350" y="63166"/>
                </a:lnTo>
                <a:lnTo>
                  <a:pt x="6350" y="4823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Freeform 3"/>
          <p:cNvSpPr/>
          <p:nvPr/>
        </p:nvSpPr>
        <p:spPr>
          <a:xfrm>
            <a:off x="2289336" y="2530985"/>
            <a:ext cx="131396" cy="59267"/>
          </a:xfrm>
          <a:custGeom>
            <a:avLst/>
            <a:gdLst>
              <a:gd name="connsiteX0" fmla="*/ 6350 w 131396"/>
              <a:gd name="connsiteY0" fmla="*/ 37989 h 59267"/>
              <a:gd name="connsiteX1" fmla="*/ 62023 w 131396"/>
              <a:gd name="connsiteY1" fmla="*/ 37989 h 59267"/>
              <a:gd name="connsiteX2" fmla="*/ 48884 w 131396"/>
              <a:gd name="connsiteY2" fmla="*/ 13479 h 59267"/>
              <a:gd name="connsiteX3" fmla="*/ 64250 w 131396"/>
              <a:gd name="connsiteY3" fmla="*/ 6350 h 59267"/>
              <a:gd name="connsiteX4" fmla="*/ 78503 w 131396"/>
              <a:gd name="connsiteY4" fmla="*/ 32864 h 59267"/>
              <a:gd name="connsiteX5" fmla="*/ 67591 w 131396"/>
              <a:gd name="connsiteY5" fmla="*/ 37989 h 59267"/>
              <a:gd name="connsiteX6" fmla="*/ 125046 w 131396"/>
              <a:gd name="connsiteY6" fmla="*/ 37989 h 59267"/>
              <a:gd name="connsiteX7" fmla="*/ 125046 w 131396"/>
              <a:gd name="connsiteY7" fmla="*/ 52917 h 59267"/>
              <a:gd name="connsiteX8" fmla="*/ 6350 w 131396"/>
              <a:gd name="connsiteY8" fmla="*/ 52917 h 59267"/>
              <a:gd name="connsiteX9" fmla="*/ 6350 w 131396"/>
              <a:gd name="connsiteY9" fmla="*/ 37989 h 592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31396" h="59267">
                <a:moveTo>
                  <a:pt x="6350" y="37989"/>
                </a:moveTo>
                <a:lnTo>
                  <a:pt x="62023" y="37989"/>
                </a:lnTo>
                <a:cubicBezTo>
                  <a:pt x="59128" y="31304"/>
                  <a:pt x="54748" y="23135"/>
                  <a:pt x="48884" y="13479"/>
                </a:cubicBezTo>
                <a:lnTo>
                  <a:pt x="64250" y="6350"/>
                </a:lnTo>
                <a:cubicBezTo>
                  <a:pt x="70931" y="17490"/>
                  <a:pt x="75682" y="26328"/>
                  <a:pt x="78503" y="32864"/>
                </a:cubicBezTo>
                <a:lnTo>
                  <a:pt x="67591" y="37989"/>
                </a:lnTo>
                <a:lnTo>
                  <a:pt x="125046" y="37989"/>
                </a:lnTo>
                <a:lnTo>
                  <a:pt x="125046" y="52917"/>
                </a:lnTo>
                <a:lnTo>
                  <a:pt x="6350" y="52917"/>
                </a:lnTo>
                <a:lnTo>
                  <a:pt x="6350" y="3798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Freeform 3"/>
          <p:cNvSpPr/>
          <p:nvPr/>
        </p:nvSpPr>
        <p:spPr>
          <a:xfrm>
            <a:off x="2304257" y="2580894"/>
            <a:ext cx="46549" cy="53028"/>
          </a:xfrm>
          <a:custGeom>
            <a:avLst/>
            <a:gdLst>
              <a:gd name="connsiteX0" fmla="*/ 6350 w 46549"/>
              <a:gd name="connsiteY0" fmla="*/ 14593 h 53028"/>
              <a:gd name="connsiteX1" fmla="*/ 19934 w 46549"/>
              <a:gd name="connsiteY1" fmla="*/ 6350 h 53028"/>
              <a:gd name="connsiteX2" fmla="*/ 40199 w 46549"/>
              <a:gd name="connsiteY2" fmla="*/ 37988 h 53028"/>
              <a:gd name="connsiteX3" fmla="*/ 25056 w 46549"/>
              <a:gd name="connsiteY3" fmla="*/ 46678 h 53028"/>
              <a:gd name="connsiteX4" fmla="*/ 6350 w 46549"/>
              <a:gd name="connsiteY4" fmla="*/ 14593 h 530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49" h="53028">
                <a:moveTo>
                  <a:pt x="6350" y="14593"/>
                </a:moveTo>
                <a:lnTo>
                  <a:pt x="19934" y="6350"/>
                </a:lnTo>
                <a:cubicBezTo>
                  <a:pt x="27357" y="16896"/>
                  <a:pt x="34112" y="27442"/>
                  <a:pt x="40199" y="37988"/>
                </a:cubicBezTo>
                <a:lnTo>
                  <a:pt x="25056" y="46678"/>
                </a:lnTo>
                <a:cubicBezTo>
                  <a:pt x="20453" y="37320"/>
                  <a:pt x="14218" y="26625"/>
                  <a:pt x="6350" y="1459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3"/>
          <p:cNvSpPr/>
          <p:nvPr/>
        </p:nvSpPr>
        <p:spPr>
          <a:xfrm>
            <a:off x="2516262" y="2630804"/>
            <a:ext cx="184620" cy="135246"/>
          </a:xfrm>
          <a:custGeom>
            <a:avLst/>
            <a:gdLst>
              <a:gd name="connsiteX0" fmla="*/ 30178 w 184620"/>
              <a:gd name="connsiteY0" fmla="*/ 6350 h 135246"/>
              <a:gd name="connsiteX1" fmla="*/ 178270 w 184620"/>
              <a:gd name="connsiteY1" fmla="*/ 6350 h 135246"/>
              <a:gd name="connsiteX2" fmla="*/ 174930 w 184620"/>
              <a:gd name="connsiteY2" fmla="*/ 80323 h 135246"/>
              <a:gd name="connsiteX3" fmla="*/ 135513 w 184620"/>
              <a:gd name="connsiteY3" fmla="*/ 121766 h 135246"/>
              <a:gd name="connsiteX4" fmla="*/ 97432 w 184620"/>
              <a:gd name="connsiteY4" fmla="*/ 120652 h 135246"/>
              <a:gd name="connsiteX5" fmla="*/ 94314 w 184620"/>
              <a:gd name="connsiteY5" fmla="*/ 101713 h 135246"/>
              <a:gd name="connsiteX6" fmla="*/ 132618 w 184620"/>
              <a:gd name="connsiteY6" fmla="*/ 104386 h 135246"/>
              <a:gd name="connsiteX7" fmla="*/ 157114 w 184620"/>
              <a:gd name="connsiteY7" fmla="*/ 78318 h 135246"/>
              <a:gd name="connsiteX8" fmla="*/ 159786 w 184620"/>
              <a:gd name="connsiteY8" fmla="*/ 22838 h 135246"/>
              <a:gd name="connsiteX9" fmla="*/ 91308 w 184620"/>
              <a:gd name="connsiteY9" fmla="*/ 22838 h 135246"/>
              <a:gd name="connsiteX10" fmla="*/ 75831 w 184620"/>
              <a:gd name="connsiteY10" fmla="*/ 82774 h 135246"/>
              <a:gd name="connsiteX11" fmla="*/ 19043 w 184620"/>
              <a:gd name="connsiteY11" fmla="*/ 128896 h 135246"/>
              <a:gd name="connsiteX12" fmla="*/ 6350 w 184620"/>
              <a:gd name="connsiteY12" fmla="*/ 113967 h 135246"/>
              <a:gd name="connsiteX13" fmla="*/ 59574 w 184620"/>
              <a:gd name="connsiteY13" fmla="*/ 73861 h 135246"/>
              <a:gd name="connsiteX14" fmla="*/ 73047 w 184620"/>
              <a:gd name="connsiteY14" fmla="*/ 22838 h 135246"/>
              <a:gd name="connsiteX15" fmla="*/ 30178 w 184620"/>
              <a:gd name="connsiteY15" fmla="*/ 22838 h 135246"/>
              <a:gd name="connsiteX16" fmla="*/ 30178 w 184620"/>
              <a:gd name="connsiteY16" fmla="*/ 6350 h 1352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84620" h="135246">
                <a:moveTo>
                  <a:pt x="30178" y="6350"/>
                </a:moveTo>
                <a:lnTo>
                  <a:pt x="178270" y="6350"/>
                </a:lnTo>
                <a:cubicBezTo>
                  <a:pt x="177528" y="31601"/>
                  <a:pt x="176414" y="56259"/>
                  <a:pt x="174930" y="80323"/>
                </a:cubicBezTo>
                <a:cubicBezTo>
                  <a:pt x="173148" y="108100"/>
                  <a:pt x="160009" y="121914"/>
                  <a:pt x="135513" y="121766"/>
                </a:cubicBezTo>
                <a:cubicBezTo>
                  <a:pt x="123487" y="121914"/>
                  <a:pt x="110794" y="121543"/>
                  <a:pt x="97432" y="120652"/>
                </a:cubicBezTo>
                <a:cubicBezTo>
                  <a:pt x="96541" y="114413"/>
                  <a:pt x="95502" y="108100"/>
                  <a:pt x="94314" y="101713"/>
                </a:cubicBezTo>
                <a:cubicBezTo>
                  <a:pt x="105746" y="103347"/>
                  <a:pt x="118514" y="104238"/>
                  <a:pt x="132618" y="104386"/>
                </a:cubicBezTo>
                <a:cubicBezTo>
                  <a:pt x="147464" y="104683"/>
                  <a:pt x="155630" y="95994"/>
                  <a:pt x="157114" y="78318"/>
                </a:cubicBezTo>
                <a:cubicBezTo>
                  <a:pt x="158302" y="62275"/>
                  <a:pt x="159193" y="43782"/>
                  <a:pt x="159786" y="22838"/>
                </a:cubicBezTo>
                <a:lnTo>
                  <a:pt x="91308" y="22838"/>
                </a:lnTo>
                <a:cubicBezTo>
                  <a:pt x="89526" y="47644"/>
                  <a:pt x="84367" y="67623"/>
                  <a:pt x="75831" y="82774"/>
                </a:cubicBezTo>
                <a:cubicBezTo>
                  <a:pt x="64548" y="102678"/>
                  <a:pt x="45618" y="118052"/>
                  <a:pt x="19043" y="128896"/>
                </a:cubicBezTo>
                <a:cubicBezTo>
                  <a:pt x="15183" y="123845"/>
                  <a:pt x="10952" y="118869"/>
                  <a:pt x="6350" y="113967"/>
                </a:cubicBezTo>
                <a:cubicBezTo>
                  <a:pt x="30995" y="104758"/>
                  <a:pt x="48736" y="91389"/>
                  <a:pt x="59574" y="73861"/>
                </a:cubicBezTo>
                <a:cubicBezTo>
                  <a:pt x="67368" y="60567"/>
                  <a:pt x="71859" y="43559"/>
                  <a:pt x="73047" y="22838"/>
                </a:cubicBezTo>
                <a:lnTo>
                  <a:pt x="30178" y="22838"/>
                </a:lnTo>
                <a:lnTo>
                  <a:pt x="30178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3"/>
          <p:cNvSpPr/>
          <p:nvPr/>
        </p:nvSpPr>
        <p:spPr>
          <a:xfrm>
            <a:off x="2632286" y="2531207"/>
            <a:ext cx="114694" cy="118980"/>
          </a:xfrm>
          <a:custGeom>
            <a:avLst/>
            <a:gdLst>
              <a:gd name="connsiteX0" fmla="*/ 6350 w 114694"/>
              <a:gd name="connsiteY0" fmla="*/ 13257 h 118980"/>
              <a:gd name="connsiteX1" fmla="*/ 22383 w 114694"/>
              <a:gd name="connsiteY1" fmla="*/ 6350 h 118980"/>
              <a:gd name="connsiteX2" fmla="*/ 108344 w 114694"/>
              <a:gd name="connsiteY2" fmla="*/ 95697 h 118980"/>
              <a:gd name="connsiteX3" fmla="*/ 93868 w 114694"/>
              <a:gd name="connsiteY3" fmla="*/ 112630 h 118980"/>
              <a:gd name="connsiteX4" fmla="*/ 6350 w 114694"/>
              <a:gd name="connsiteY4" fmla="*/ 13257 h 1189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694" h="118980">
                <a:moveTo>
                  <a:pt x="6350" y="13257"/>
                </a:moveTo>
                <a:lnTo>
                  <a:pt x="22383" y="6350"/>
                </a:lnTo>
                <a:cubicBezTo>
                  <a:pt x="38715" y="46159"/>
                  <a:pt x="67368" y="75941"/>
                  <a:pt x="108344" y="95697"/>
                </a:cubicBezTo>
                <a:cubicBezTo>
                  <a:pt x="101663" y="102678"/>
                  <a:pt x="96838" y="108323"/>
                  <a:pt x="93868" y="112630"/>
                </a:cubicBezTo>
                <a:cubicBezTo>
                  <a:pt x="53041" y="89012"/>
                  <a:pt x="23868" y="55888"/>
                  <a:pt x="6350" y="1325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Freeform 3"/>
          <p:cNvSpPr/>
          <p:nvPr/>
        </p:nvSpPr>
        <p:spPr>
          <a:xfrm>
            <a:off x="2509804" y="2534772"/>
            <a:ext cx="106899" cy="116529"/>
          </a:xfrm>
          <a:custGeom>
            <a:avLst/>
            <a:gdLst>
              <a:gd name="connsiteX0" fmla="*/ 6350 w 106899"/>
              <a:gd name="connsiteY0" fmla="*/ 95028 h 116529"/>
              <a:gd name="connsiteX1" fmla="*/ 84738 w 106899"/>
              <a:gd name="connsiteY1" fmla="*/ 6350 h 116529"/>
              <a:gd name="connsiteX2" fmla="*/ 100549 w 106899"/>
              <a:gd name="connsiteY2" fmla="*/ 15039 h 116529"/>
              <a:gd name="connsiteX3" fmla="*/ 19266 w 106899"/>
              <a:gd name="connsiteY3" fmla="*/ 110179 h 116529"/>
              <a:gd name="connsiteX4" fmla="*/ 6350 w 106899"/>
              <a:gd name="connsiteY4" fmla="*/ 95028 h 1165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899" h="116529">
                <a:moveTo>
                  <a:pt x="6350" y="95028"/>
                </a:moveTo>
                <a:cubicBezTo>
                  <a:pt x="36933" y="73341"/>
                  <a:pt x="63063" y="43782"/>
                  <a:pt x="84738" y="6350"/>
                </a:cubicBezTo>
                <a:lnTo>
                  <a:pt x="100549" y="15039"/>
                </a:lnTo>
                <a:cubicBezTo>
                  <a:pt x="77983" y="54551"/>
                  <a:pt x="50888" y="86264"/>
                  <a:pt x="19266" y="110179"/>
                </a:cubicBezTo>
                <a:cubicBezTo>
                  <a:pt x="16148" y="105574"/>
                  <a:pt x="11843" y="100524"/>
                  <a:pt x="6350" y="9502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3"/>
          <p:cNvSpPr/>
          <p:nvPr/>
        </p:nvSpPr>
        <p:spPr>
          <a:xfrm>
            <a:off x="2750649" y="2691297"/>
            <a:ext cx="68484" cy="69516"/>
          </a:xfrm>
          <a:custGeom>
            <a:avLst/>
            <a:gdLst>
              <a:gd name="connsiteX0" fmla="*/ 35189 w 68484"/>
              <a:gd name="connsiteY0" fmla="*/ 6350 h 69516"/>
              <a:gd name="connsiteX1" fmla="*/ 54118 w 68484"/>
              <a:gd name="connsiteY1" fmla="*/ 14816 h 69516"/>
              <a:gd name="connsiteX2" fmla="*/ 62134 w 68484"/>
              <a:gd name="connsiteY2" fmla="*/ 34535 h 69516"/>
              <a:gd name="connsiteX3" fmla="*/ 54006 w 68484"/>
              <a:gd name="connsiteY3" fmla="*/ 55201 h 69516"/>
              <a:gd name="connsiteX4" fmla="*/ 34409 w 68484"/>
              <a:gd name="connsiteY4" fmla="*/ 63166 h 69516"/>
              <a:gd name="connsiteX5" fmla="*/ 14645 w 68484"/>
              <a:gd name="connsiteY5" fmla="*/ 55034 h 69516"/>
              <a:gd name="connsiteX6" fmla="*/ 6350 w 68484"/>
              <a:gd name="connsiteY6" fmla="*/ 34758 h 69516"/>
              <a:gd name="connsiteX7" fmla="*/ 15146 w 68484"/>
              <a:gd name="connsiteY7" fmla="*/ 14371 h 69516"/>
              <a:gd name="connsiteX8" fmla="*/ 35189 w 68484"/>
              <a:gd name="connsiteY8" fmla="*/ 6350 h 69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484" h="69516">
                <a:moveTo>
                  <a:pt x="35189" y="6350"/>
                </a:moveTo>
                <a:cubicBezTo>
                  <a:pt x="42463" y="6350"/>
                  <a:pt x="48773" y="9172"/>
                  <a:pt x="54118" y="14816"/>
                </a:cubicBezTo>
                <a:cubicBezTo>
                  <a:pt x="59462" y="20461"/>
                  <a:pt x="62134" y="27034"/>
                  <a:pt x="62134" y="34535"/>
                </a:cubicBezTo>
                <a:cubicBezTo>
                  <a:pt x="62134" y="43002"/>
                  <a:pt x="59425" y="49890"/>
                  <a:pt x="54006" y="55201"/>
                </a:cubicBezTo>
                <a:cubicBezTo>
                  <a:pt x="48587" y="60511"/>
                  <a:pt x="42055" y="63166"/>
                  <a:pt x="34409" y="63166"/>
                </a:cubicBezTo>
                <a:cubicBezTo>
                  <a:pt x="26763" y="63166"/>
                  <a:pt x="20175" y="60456"/>
                  <a:pt x="14645" y="55034"/>
                </a:cubicBezTo>
                <a:cubicBezTo>
                  <a:pt x="9115" y="49612"/>
                  <a:pt x="6350" y="42854"/>
                  <a:pt x="6350" y="34758"/>
                </a:cubicBezTo>
                <a:cubicBezTo>
                  <a:pt x="6350" y="26514"/>
                  <a:pt x="9281" y="19718"/>
                  <a:pt x="15146" y="14371"/>
                </a:cubicBezTo>
                <a:cubicBezTo>
                  <a:pt x="21010" y="9023"/>
                  <a:pt x="27691" y="6350"/>
                  <a:pt x="35189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Freeform 3"/>
          <p:cNvSpPr/>
          <p:nvPr/>
        </p:nvSpPr>
        <p:spPr>
          <a:xfrm>
            <a:off x="2766794" y="2707785"/>
            <a:ext cx="36639" cy="36763"/>
          </a:xfrm>
          <a:custGeom>
            <a:avLst/>
            <a:gdLst>
              <a:gd name="connsiteX0" fmla="*/ 18709 w 36639"/>
              <a:gd name="connsiteY0" fmla="*/ 30413 h 36763"/>
              <a:gd name="connsiteX1" fmla="*/ 26615 w 36639"/>
              <a:gd name="connsiteY1" fmla="*/ 27182 h 36763"/>
              <a:gd name="connsiteX2" fmla="*/ 30289 w 36639"/>
              <a:gd name="connsiteY2" fmla="*/ 18827 h 36763"/>
              <a:gd name="connsiteX3" fmla="*/ 26726 w 36639"/>
              <a:gd name="connsiteY3" fmla="*/ 9747 h 36763"/>
              <a:gd name="connsiteX4" fmla="*/ 18041 w 36639"/>
              <a:gd name="connsiteY4" fmla="*/ 6350 h 36763"/>
              <a:gd name="connsiteX5" fmla="*/ 9801 w 36639"/>
              <a:gd name="connsiteY5" fmla="*/ 9747 h 36763"/>
              <a:gd name="connsiteX6" fmla="*/ 6350 w 36639"/>
              <a:gd name="connsiteY6" fmla="*/ 18715 h 36763"/>
              <a:gd name="connsiteX7" fmla="*/ 10414 w 36639"/>
              <a:gd name="connsiteY7" fmla="*/ 27294 h 36763"/>
              <a:gd name="connsiteX8" fmla="*/ 18709 w 36639"/>
              <a:gd name="connsiteY8" fmla="*/ 30413 h 36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6639" h="36763">
                <a:moveTo>
                  <a:pt x="18709" y="30413"/>
                </a:moveTo>
                <a:cubicBezTo>
                  <a:pt x="21530" y="30413"/>
                  <a:pt x="24165" y="29336"/>
                  <a:pt x="26615" y="27182"/>
                </a:cubicBezTo>
                <a:cubicBezTo>
                  <a:pt x="29064" y="25028"/>
                  <a:pt x="30289" y="22243"/>
                  <a:pt x="30289" y="18827"/>
                </a:cubicBezTo>
                <a:cubicBezTo>
                  <a:pt x="30289" y="15039"/>
                  <a:pt x="29101" y="12013"/>
                  <a:pt x="26726" y="9747"/>
                </a:cubicBezTo>
                <a:cubicBezTo>
                  <a:pt x="24351" y="7482"/>
                  <a:pt x="21456" y="6350"/>
                  <a:pt x="18041" y="6350"/>
                </a:cubicBezTo>
                <a:cubicBezTo>
                  <a:pt x="14849" y="6350"/>
                  <a:pt x="12102" y="7482"/>
                  <a:pt x="9801" y="9747"/>
                </a:cubicBezTo>
                <a:cubicBezTo>
                  <a:pt x="7500" y="12013"/>
                  <a:pt x="6350" y="15002"/>
                  <a:pt x="6350" y="18715"/>
                </a:cubicBezTo>
                <a:cubicBezTo>
                  <a:pt x="6350" y="22355"/>
                  <a:pt x="7704" y="25214"/>
                  <a:pt x="10414" y="27294"/>
                </a:cubicBezTo>
                <a:cubicBezTo>
                  <a:pt x="13123" y="29373"/>
                  <a:pt x="15888" y="30413"/>
                  <a:pt x="18709" y="3041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3"/>
          <p:cNvSpPr/>
          <p:nvPr/>
        </p:nvSpPr>
        <p:spPr>
          <a:xfrm>
            <a:off x="2100343" y="4659721"/>
            <a:ext cx="183506" cy="101601"/>
          </a:xfrm>
          <a:custGeom>
            <a:avLst/>
            <a:gdLst>
              <a:gd name="connsiteX0" fmla="*/ 177156 w 183506"/>
              <a:gd name="connsiteY0" fmla="*/ 72525 h 101601"/>
              <a:gd name="connsiteX1" fmla="*/ 166244 w 183506"/>
              <a:gd name="connsiteY1" fmla="*/ 87676 h 101601"/>
              <a:gd name="connsiteX2" fmla="*/ 100104 w 183506"/>
              <a:gd name="connsiteY2" fmla="*/ 43448 h 101601"/>
              <a:gd name="connsiteX3" fmla="*/ 100104 w 183506"/>
              <a:gd name="connsiteY3" fmla="*/ 95251 h 101601"/>
              <a:gd name="connsiteX4" fmla="*/ 85406 w 183506"/>
              <a:gd name="connsiteY4" fmla="*/ 95251 h 101601"/>
              <a:gd name="connsiteX5" fmla="*/ 85406 w 183506"/>
              <a:gd name="connsiteY5" fmla="*/ 43448 h 101601"/>
              <a:gd name="connsiteX6" fmla="*/ 16593 w 183506"/>
              <a:gd name="connsiteY6" fmla="*/ 88567 h 101601"/>
              <a:gd name="connsiteX7" fmla="*/ 6350 w 183506"/>
              <a:gd name="connsiteY7" fmla="*/ 74307 h 101601"/>
              <a:gd name="connsiteX8" fmla="*/ 77055 w 183506"/>
              <a:gd name="connsiteY8" fmla="*/ 33755 h 101601"/>
              <a:gd name="connsiteX9" fmla="*/ 15925 w 183506"/>
              <a:gd name="connsiteY9" fmla="*/ 33755 h 101601"/>
              <a:gd name="connsiteX10" fmla="*/ 15925 w 183506"/>
              <a:gd name="connsiteY10" fmla="*/ 19941 h 101601"/>
              <a:gd name="connsiteX11" fmla="*/ 85406 w 183506"/>
              <a:gd name="connsiteY11" fmla="*/ 19941 h 101601"/>
              <a:gd name="connsiteX12" fmla="*/ 85406 w 183506"/>
              <a:gd name="connsiteY12" fmla="*/ 6350 h 101601"/>
              <a:gd name="connsiteX13" fmla="*/ 100104 w 183506"/>
              <a:gd name="connsiteY13" fmla="*/ 6350 h 101601"/>
              <a:gd name="connsiteX14" fmla="*/ 100104 w 183506"/>
              <a:gd name="connsiteY14" fmla="*/ 19941 h 101601"/>
              <a:gd name="connsiteX15" fmla="*/ 172703 w 183506"/>
              <a:gd name="connsiteY15" fmla="*/ 19941 h 101601"/>
              <a:gd name="connsiteX16" fmla="*/ 172703 w 183506"/>
              <a:gd name="connsiteY16" fmla="*/ 33755 h 101601"/>
              <a:gd name="connsiteX17" fmla="*/ 107342 w 183506"/>
              <a:gd name="connsiteY17" fmla="*/ 33755 h 101601"/>
              <a:gd name="connsiteX18" fmla="*/ 177156 w 183506"/>
              <a:gd name="connsiteY18" fmla="*/ 72525 h 101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83506" h="101601">
                <a:moveTo>
                  <a:pt x="177156" y="72525"/>
                </a:moveTo>
                <a:cubicBezTo>
                  <a:pt x="172999" y="77872"/>
                  <a:pt x="169362" y="82922"/>
                  <a:pt x="166244" y="87676"/>
                </a:cubicBezTo>
                <a:cubicBezTo>
                  <a:pt x="137962" y="76535"/>
                  <a:pt x="115915" y="61792"/>
                  <a:pt x="100104" y="43448"/>
                </a:cubicBezTo>
                <a:lnTo>
                  <a:pt x="100104" y="95251"/>
                </a:lnTo>
                <a:lnTo>
                  <a:pt x="85406" y="95251"/>
                </a:lnTo>
                <a:lnTo>
                  <a:pt x="85406" y="43448"/>
                </a:lnTo>
                <a:cubicBezTo>
                  <a:pt x="66848" y="61644"/>
                  <a:pt x="43911" y="76684"/>
                  <a:pt x="16593" y="88567"/>
                </a:cubicBezTo>
                <a:cubicBezTo>
                  <a:pt x="14070" y="84111"/>
                  <a:pt x="10655" y="79357"/>
                  <a:pt x="6350" y="74307"/>
                </a:cubicBezTo>
                <a:cubicBezTo>
                  <a:pt x="35225" y="64132"/>
                  <a:pt x="58794" y="50615"/>
                  <a:pt x="77055" y="33755"/>
                </a:cubicBezTo>
                <a:lnTo>
                  <a:pt x="15925" y="33755"/>
                </a:lnTo>
                <a:lnTo>
                  <a:pt x="15925" y="19941"/>
                </a:lnTo>
                <a:lnTo>
                  <a:pt x="85406" y="19941"/>
                </a:lnTo>
                <a:lnTo>
                  <a:pt x="85406" y="6350"/>
                </a:lnTo>
                <a:lnTo>
                  <a:pt x="100104" y="6350"/>
                </a:lnTo>
                <a:lnTo>
                  <a:pt x="100104" y="19941"/>
                </a:lnTo>
                <a:lnTo>
                  <a:pt x="172703" y="19941"/>
                </a:lnTo>
                <a:lnTo>
                  <a:pt x="172703" y="33755"/>
                </a:lnTo>
                <a:lnTo>
                  <a:pt x="107342" y="33755"/>
                </a:lnTo>
                <a:cubicBezTo>
                  <a:pt x="123895" y="50986"/>
                  <a:pt x="147167" y="63909"/>
                  <a:pt x="177156" y="72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Freeform 3"/>
          <p:cNvSpPr/>
          <p:nvPr/>
        </p:nvSpPr>
        <p:spPr>
          <a:xfrm>
            <a:off x="2046673" y="4530045"/>
            <a:ext cx="82403" cy="228381"/>
          </a:xfrm>
          <a:custGeom>
            <a:avLst/>
            <a:gdLst>
              <a:gd name="connsiteX0" fmla="*/ 7463 w 82403"/>
              <a:gd name="connsiteY0" fmla="*/ 122880 h 228381"/>
              <a:gd name="connsiteX1" fmla="*/ 34855 w 82403"/>
              <a:gd name="connsiteY1" fmla="*/ 113633 h 228381"/>
              <a:gd name="connsiteX2" fmla="*/ 34855 w 82403"/>
              <a:gd name="connsiteY2" fmla="*/ 62943 h 228381"/>
              <a:gd name="connsiteX3" fmla="*/ 9467 w 82403"/>
              <a:gd name="connsiteY3" fmla="*/ 62943 h 228381"/>
              <a:gd name="connsiteX4" fmla="*/ 9467 w 82403"/>
              <a:gd name="connsiteY4" fmla="*/ 47792 h 228381"/>
              <a:gd name="connsiteX5" fmla="*/ 34855 w 82403"/>
              <a:gd name="connsiteY5" fmla="*/ 47792 h 228381"/>
              <a:gd name="connsiteX6" fmla="*/ 34855 w 82403"/>
              <a:gd name="connsiteY6" fmla="*/ 6350 h 228381"/>
              <a:gd name="connsiteX7" fmla="*/ 51334 w 82403"/>
              <a:gd name="connsiteY7" fmla="*/ 6350 h 228381"/>
              <a:gd name="connsiteX8" fmla="*/ 51334 w 82403"/>
              <a:gd name="connsiteY8" fmla="*/ 47792 h 228381"/>
              <a:gd name="connsiteX9" fmla="*/ 76053 w 82403"/>
              <a:gd name="connsiteY9" fmla="*/ 47792 h 228381"/>
              <a:gd name="connsiteX10" fmla="*/ 76053 w 82403"/>
              <a:gd name="connsiteY10" fmla="*/ 62943 h 228381"/>
              <a:gd name="connsiteX11" fmla="*/ 51334 w 82403"/>
              <a:gd name="connsiteY11" fmla="*/ 62943 h 228381"/>
              <a:gd name="connsiteX12" fmla="*/ 51334 w 82403"/>
              <a:gd name="connsiteY12" fmla="*/ 107506 h 228381"/>
              <a:gd name="connsiteX13" fmla="*/ 72267 w 82403"/>
              <a:gd name="connsiteY13" fmla="*/ 99262 h 228381"/>
              <a:gd name="connsiteX14" fmla="*/ 72713 w 82403"/>
              <a:gd name="connsiteY14" fmla="*/ 116864 h 228381"/>
              <a:gd name="connsiteX15" fmla="*/ 51334 w 82403"/>
              <a:gd name="connsiteY15" fmla="*/ 125108 h 228381"/>
              <a:gd name="connsiteX16" fmla="*/ 51334 w 82403"/>
              <a:gd name="connsiteY16" fmla="*/ 199081 h 228381"/>
              <a:gd name="connsiteX17" fmla="*/ 30401 w 82403"/>
              <a:gd name="connsiteY17" fmla="*/ 222031 h 228381"/>
              <a:gd name="connsiteX18" fmla="*/ 9245 w 82403"/>
              <a:gd name="connsiteY18" fmla="*/ 222031 h 228381"/>
              <a:gd name="connsiteX19" fmla="*/ 6350 w 82403"/>
              <a:gd name="connsiteY19" fmla="*/ 204206 h 228381"/>
              <a:gd name="connsiteX20" fmla="*/ 26838 w 82403"/>
              <a:gd name="connsiteY20" fmla="*/ 205542 h 228381"/>
              <a:gd name="connsiteX21" fmla="*/ 34855 w 82403"/>
              <a:gd name="connsiteY21" fmla="*/ 197075 h 228381"/>
              <a:gd name="connsiteX22" fmla="*/ 34855 w 82403"/>
              <a:gd name="connsiteY22" fmla="*/ 131681 h 228381"/>
              <a:gd name="connsiteX23" fmla="*/ 9913 w 82403"/>
              <a:gd name="connsiteY23" fmla="*/ 141596 h 228381"/>
              <a:gd name="connsiteX24" fmla="*/ 7463 w 82403"/>
              <a:gd name="connsiteY24" fmla="*/ 122880 h 2283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82403" h="228381">
                <a:moveTo>
                  <a:pt x="7463" y="122880"/>
                </a:moveTo>
                <a:cubicBezTo>
                  <a:pt x="15629" y="120354"/>
                  <a:pt x="24759" y="117272"/>
                  <a:pt x="34855" y="113633"/>
                </a:cubicBezTo>
                <a:lnTo>
                  <a:pt x="34855" y="62943"/>
                </a:lnTo>
                <a:lnTo>
                  <a:pt x="9467" y="62943"/>
                </a:lnTo>
                <a:lnTo>
                  <a:pt x="9467" y="47792"/>
                </a:lnTo>
                <a:lnTo>
                  <a:pt x="34855" y="47792"/>
                </a:lnTo>
                <a:lnTo>
                  <a:pt x="34855" y="6350"/>
                </a:lnTo>
                <a:lnTo>
                  <a:pt x="51334" y="6350"/>
                </a:lnTo>
                <a:lnTo>
                  <a:pt x="51334" y="47792"/>
                </a:lnTo>
                <a:lnTo>
                  <a:pt x="76053" y="47792"/>
                </a:lnTo>
                <a:lnTo>
                  <a:pt x="76053" y="62943"/>
                </a:lnTo>
                <a:lnTo>
                  <a:pt x="51334" y="62943"/>
                </a:lnTo>
                <a:lnTo>
                  <a:pt x="51334" y="107506"/>
                </a:lnTo>
                <a:cubicBezTo>
                  <a:pt x="57941" y="104980"/>
                  <a:pt x="64918" y="102232"/>
                  <a:pt x="72267" y="99262"/>
                </a:cubicBezTo>
                <a:cubicBezTo>
                  <a:pt x="72416" y="106540"/>
                  <a:pt x="72564" y="112407"/>
                  <a:pt x="72713" y="116864"/>
                </a:cubicBezTo>
                <a:cubicBezTo>
                  <a:pt x="66700" y="119166"/>
                  <a:pt x="59574" y="121914"/>
                  <a:pt x="51334" y="125108"/>
                </a:cubicBezTo>
                <a:lnTo>
                  <a:pt x="51334" y="199081"/>
                </a:lnTo>
                <a:cubicBezTo>
                  <a:pt x="51334" y="213935"/>
                  <a:pt x="44356" y="221585"/>
                  <a:pt x="30401" y="222031"/>
                </a:cubicBezTo>
                <a:cubicBezTo>
                  <a:pt x="24759" y="222327"/>
                  <a:pt x="17707" y="222327"/>
                  <a:pt x="9245" y="222031"/>
                </a:cubicBezTo>
                <a:cubicBezTo>
                  <a:pt x="8502" y="216089"/>
                  <a:pt x="7537" y="210147"/>
                  <a:pt x="6350" y="204206"/>
                </a:cubicBezTo>
                <a:cubicBezTo>
                  <a:pt x="14664" y="205097"/>
                  <a:pt x="21493" y="205542"/>
                  <a:pt x="26838" y="205542"/>
                </a:cubicBezTo>
                <a:cubicBezTo>
                  <a:pt x="32182" y="205542"/>
                  <a:pt x="34855" y="202720"/>
                  <a:pt x="34855" y="197075"/>
                </a:cubicBezTo>
                <a:lnTo>
                  <a:pt x="34855" y="131681"/>
                </a:lnTo>
                <a:cubicBezTo>
                  <a:pt x="27209" y="134651"/>
                  <a:pt x="18895" y="137957"/>
                  <a:pt x="9913" y="141596"/>
                </a:cubicBezTo>
                <a:lnTo>
                  <a:pt x="7463" y="12288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3"/>
          <p:cNvSpPr/>
          <p:nvPr/>
        </p:nvSpPr>
        <p:spPr>
          <a:xfrm>
            <a:off x="2135083" y="4538735"/>
            <a:ext cx="118257" cy="67288"/>
          </a:xfrm>
          <a:custGeom>
            <a:avLst/>
            <a:gdLst>
              <a:gd name="connsiteX0" fmla="*/ 6350 w 118257"/>
              <a:gd name="connsiteY0" fmla="*/ 6350 h 67288"/>
              <a:gd name="connsiteX1" fmla="*/ 111907 w 118257"/>
              <a:gd name="connsiteY1" fmla="*/ 6350 h 67288"/>
              <a:gd name="connsiteX2" fmla="*/ 111907 w 118257"/>
              <a:gd name="connsiteY2" fmla="*/ 60938 h 67288"/>
              <a:gd name="connsiteX3" fmla="*/ 95873 w 118257"/>
              <a:gd name="connsiteY3" fmla="*/ 60938 h 67288"/>
              <a:gd name="connsiteX4" fmla="*/ 95873 w 118257"/>
              <a:gd name="connsiteY4" fmla="*/ 54923 h 67288"/>
              <a:gd name="connsiteX5" fmla="*/ 22384 w 118257"/>
              <a:gd name="connsiteY5" fmla="*/ 54923 h 67288"/>
              <a:gd name="connsiteX6" fmla="*/ 22384 w 118257"/>
              <a:gd name="connsiteY6" fmla="*/ 60938 h 67288"/>
              <a:gd name="connsiteX7" fmla="*/ 6350 w 118257"/>
              <a:gd name="connsiteY7" fmla="*/ 60938 h 67288"/>
              <a:gd name="connsiteX8" fmla="*/ 6350 w 118257"/>
              <a:gd name="connsiteY8" fmla="*/ 6350 h 67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8257" h="67288">
                <a:moveTo>
                  <a:pt x="6350" y="6350"/>
                </a:moveTo>
                <a:lnTo>
                  <a:pt x="111907" y="6350"/>
                </a:lnTo>
                <a:lnTo>
                  <a:pt x="111907" y="60938"/>
                </a:lnTo>
                <a:lnTo>
                  <a:pt x="95873" y="60938"/>
                </a:lnTo>
                <a:lnTo>
                  <a:pt x="95873" y="54923"/>
                </a:lnTo>
                <a:lnTo>
                  <a:pt x="22384" y="54923"/>
                </a:lnTo>
                <a:lnTo>
                  <a:pt x="22384" y="60938"/>
                </a:lnTo>
                <a:lnTo>
                  <a:pt x="6350" y="60938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Freeform 3"/>
          <p:cNvSpPr/>
          <p:nvPr/>
        </p:nvSpPr>
        <p:spPr>
          <a:xfrm>
            <a:off x="2196547" y="4602459"/>
            <a:ext cx="72827" cy="67511"/>
          </a:xfrm>
          <a:custGeom>
            <a:avLst/>
            <a:gdLst>
              <a:gd name="connsiteX0" fmla="*/ 6350 w 72827"/>
              <a:gd name="connsiteY0" fmla="*/ 6350 h 67511"/>
              <a:gd name="connsiteX1" fmla="*/ 66477 w 72827"/>
              <a:gd name="connsiteY1" fmla="*/ 6350 h 67511"/>
              <a:gd name="connsiteX2" fmla="*/ 66477 w 72827"/>
              <a:gd name="connsiteY2" fmla="*/ 61161 h 67511"/>
              <a:gd name="connsiteX3" fmla="*/ 52670 w 72827"/>
              <a:gd name="connsiteY3" fmla="*/ 61161 h 67511"/>
              <a:gd name="connsiteX4" fmla="*/ 52670 w 72827"/>
              <a:gd name="connsiteY4" fmla="*/ 54254 h 67511"/>
              <a:gd name="connsiteX5" fmla="*/ 20157 w 72827"/>
              <a:gd name="connsiteY5" fmla="*/ 54254 h 67511"/>
              <a:gd name="connsiteX6" fmla="*/ 20157 w 72827"/>
              <a:gd name="connsiteY6" fmla="*/ 60493 h 67511"/>
              <a:gd name="connsiteX7" fmla="*/ 6350 w 72827"/>
              <a:gd name="connsiteY7" fmla="*/ 60493 h 67511"/>
              <a:gd name="connsiteX8" fmla="*/ 6350 w 72827"/>
              <a:gd name="connsiteY8" fmla="*/ 6350 h 67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2827" h="67511">
                <a:moveTo>
                  <a:pt x="6350" y="6350"/>
                </a:moveTo>
                <a:lnTo>
                  <a:pt x="66477" y="6350"/>
                </a:lnTo>
                <a:lnTo>
                  <a:pt x="66477" y="61161"/>
                </a:lnTo>
                <a:lnTo>
                  <a:pt x="52670" y="61161"/>
                </a:lnTo>
                <a:lnTo>
                  <a:pt x="52670" y="54254"/>
                </a:lnTo>
                <a:lnTo>
                  <a:pt x="20157" y="54254"/>
                </a:lnTo>
                <a:lnTo>
                  <a:pt x="20157" y="60493"/>
                </a:lnTo>
                <a:lnTo>
                  <a:pt x="6350" y="60493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Freeform 3"/>
          <p:cNvSpPr/>
          <p:nvPr/>
        </p:nvSpPr>
        <p:spPr>
          <a:xfrm>
            <a:off x="2119272" y="4602904"/>
            <a:ext cx="71491" cy="67065"/>
          </a:xfrm>
          <a:custGeom>
            <a:avLst/>
            <a:gdLst>
              <a:gd name="connsiteX0" fmla="*/ 6350 w 71491"/>
              <a:gd name="connsiteY0" fmla="*/ 6350 h 67065"/>
              <a:gd name="connsiteX1" fmla="*/ 65141 w 71491"/>
              <a:gd name="connsiteY1" fmla="*/ 6350 h 67065"/>
              <a:gd name="connsiteX2" fmla="*/ 65141 w 71491"/>
              <a:gd name="connsiteY2" fmla="*/ 60047 h 67065"/>
              <a:gd name="connsiteX3" fmla="*/ 51334 w 71491"/>
              <a:gd name="connsiteY3" fmla="*/ 60047 h 67065"/>
              <a:gd name="connsiteX4" fmla="*/ 51334 w 71491"/>
              <a:gd name="connsiteY4" fmla="*/ 54031 h 67065"/>
              <a:gd name="connsiteX5" fmla="*/ 20157 w 71491"/>
              <a:gd name="connsiteY5" fmla="*/ 54031 h 67065"/>
              <a:gd name="connsiteX6" fmla="*/ 20157 w 71491"/>
              <a:gd name="connsiteY6" fmla="*/ 60715 h 67065"/>
              <a:gd name="connsiteX7" fmla="*/ 6350 w 71491"/>
              <a:gd name="connsiteY7" fmla="*/ 60715 h 67065"/>
              <a:gd name="connsiteX8" fmla="*/ 6350 w 71491"/>
              <a:gd name="connsiteY8" fmla="*/ 6350 h 670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1491" h="67065">
                <a:moveTo>
                  <a:pt x="6350" y="6350"/>
                </a:moveTo>
                <a:lnTo>
                  <a:pt x="65141" y="6350"/>
                </a:lnTo>
                <a:lnTo>
                  <a:pt x="65141" y="60047"/>
                </a:lnTo>
                <a:lnTo>
                  <a:pt x="51334" y="60047"/>
                </a:lnTo>
                <a:lnTo>
                  <a:pt x="51334" y="54031"/>
                </a:lnTo>
                <a:lnTo>
                  <a:pt x="20157" y="54031"/>
                </a:lnTo>
                <a:lnTo>
                  <a:pt x="20157" y="60715"/>
                </a:lnTo>
                <a:lnTo>
                  <a:pt x="6350" y="60715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Freeform 3"/>
          <p:cNvSpPr/>
          <p:nvPr/>
        </p:nvSpPr>
        <p:spPr>
          <a:xfrm>
            <a:off x="2151117" y="4552103"/>
            <a:ext cx="86189" cy="34535"/>
          </a:xfrm>
          <a:custGeom>
            <a:avLst/>
            <a:gdLst>
              <a:gd name="connsiteX0" fmla="*/ 79839 w 86189"/>
              <a:gd name="connsiteY0" fmla="*/ 6350 h 34535"/>
              <a:gd name="connsiteX1" fmla="*/ 6350 w 86189"/>
              <a:gd name="connsiteY1" fmla="*/ 6350 h 34535"/>
              <a:gd name="connsiteX2" fmla="*/ 6350 w 86189"/>
              <a:gd name="connsiteY2" fmla="*/ 28185 h 34535"/>
              <a:gd name="connsiteX3" fmla="*/ 79839 w 86189"/>
              <a:gd name="connsiteY3" fmla="*/ 28185 h 34535"/>
              <a:gd name="connsiteX4" fmla="*/ 79839 w 86189"/>
              <a:gd name="connsiteY4" fmla="*/ 6350 h 345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189" h="34535">
                <a:moveTo>
                  <a:pt x="79839" y="6350"/>
                </a:moveTo>
                <a:lnTo>
                  <a:pt x="6350" y="6350"/>
                </a:lnTo>
                <a:lnTo>
                  <a:pt x="6350" y="28185"/>
                </a:lnTo>
                <a:lnTo>
                  <a:pt x="79839" y="28185"/>
                </a:lnTo>
                <a:lnTo>
                  <a:pt x="79839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Freeform 3"/>
          <p:cNvSpPr/>
          <p:nvPr/>
        </p:nvSpPr>
        <p:spPr>
          <a:xfrm>
            <a:off x="2210354" y="4615382"/>
            <a:ext cx="45213" cy="34758"/>
          </a:xfrm>
          <a:custGeom>
            <a:avLst/>
            <a:gdLst>
              <a:gd name="connsiteX0" fmla="*/ 38863 w 45213"/>
              <a:gd name="connsiteY0" fmla="*/ 6350 h 34758"/>
              <a:gd name="connsiteX1" fmla="*/ 6350 w 45213"/>
              <a:gd name="connsiteY1" fmla="*/ 6350 h 34758"/>
              <a:gd name="connsiteX2" fmla="*/ 6350 w 45213"/>
              <a:gd name="connsiteY2" fmla="*/ 28408 h 34758"/>
              <a:gd name="connsiteX3" fmla="*/ 38863 w 45213"/>
              <a:gd name="connsiteY3" fmla="*/ 28408 h 34758"/>
              <a:gd name="connsiteX4" fmla="*/ 38863 w 45213"/>
              <a:gd name="connsiteY4" fmla="*/ 6350 h 34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213" h="34758">
                <a:moveTo>
                  <a:pt x="38863" y="6350"/>
                </a:moveTo>
                <a:lnTo>
                  <a:pt x="6350" y="6350"/>
                </a:lnTo>
                <a:lnTo>
                  <a:pt x="6350" y="28408"/>
                </a:lnTo>
                <a:lnTo>
                  <a:pt x="38863" y="28408"/>
                </a:lnTo>
                <a:lnTo>
                  <a:pt x="3886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Freeform 3"/>
          <p:cNvSpPr/>
          <p:nvPr/>
        </p:nvSpPr>
        <p:spPr>
          <a:xfrm>
            <a:off x="2133079" y="4615827"/>
            <a:ext cx="43877" cy="34535"/>
          </a:xfrm>
          <a:custGeom>
            <a:avLst/>
            <a:gdLst>
              <a:gd name="connsiteX0" fmla="*/ 37527 w 43877"/>
              <a:gd name="connsiteY0" fmla="*/ 6350 h 34535"/>
              <a:gd name="connsiteX1" fmla="*/ 6350 w 43877"/>
              <a:gd name="connsiteY1" fmla="*/ 6350 h 34535"/>
              <a:gd name="connsiteX2" fmla="*/ 6350 w 43877"/>
              <a:gd name="connsiteY2" fmla="*/ 28185 h 34535"/>
              <a:gd name="connsiteX3" fmla="*/ 37527 w 43877"/>
              <a:gd name="connsiteY3" fmla="*/ 28185 h 34535"/>
              <a:gd name="connsiteX4" fmla="*/ 37527 w 43877"/>
              <a:gd name="connsiteY4" fmla="*/ 6350 h 345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77" h="34535">
                <a:moveTo>
                  <a:pt x="37527" y="6350"/>
                </a:moveTo>
                <a:lnTo>
                  <a:pt x="6350" y="6350"/>
                </a:lnTo>
                <a:lnTo>
                  <a:pt x="6350" y="28185"/>
                </a:lnTo>
                <a:lnTo>
                  <a:pt x="37527" y="28185"/>
                </a:lnTo>
                <a:lnTo>
                  <a:pt x="37527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3"/>
          <p:cNvSpPr/>
          <p:nvPr/>
        </p:nvSpPr>
        <p:spPr>
          <a:xfrm>
            <a:off x="2337067" y="4528708"/>
            <a:ext cx="172594" cy="231723"/>
          </a:xfrm>
          <a:custGeom>
            <a:avLst/>
            <a:gdLst>
              <a:gd name="connsiteX0" fmla="*/ 6350 w 172594"/>
              <a:gd name="connsiteY0" fmla="*/ 96811 h 231723"/>
              <a:gd name="connsiteX1" fmla="*/ 49998 w 172594"/>
              <a:gd name="connsiteY1" fmla="*/ 6350 h 231723"/>
              <a:gd name="connsiteX2" fmla="*/ 68259 w 172594"/>
              <a:gd name="connsiteY2" fmla="*/ 9692 h 231723"/>
              <a:gd name="connsiteX3" fmla="*/ 56456 w 172594"/>
              <a:gd name="connsiteY3" fmla="*/ 42891 h 231723"/>
              <a:gd name="connsiteX4" fmla="*/ 166244 w 172594"/>
              <a:gd name="connsiteY4" fmla="*/ 42891 h 231723"/>
              <a:gd name="connsiteX5" fmla="*/ 166244 w 172594"/>
              <a:gd name="connsiteY5" fmla="*/ 58487 h 231723"/>
              <a:gd name="connsiteX6" fmla="*/ 85183 w 172594"/>
              <a:gd name="connsiteY6" fmla="*/ 58487 h 231723"/>
              <a:gd name="connsiteX7" fmla="*/ 85183 w 172594"/>
              <a:gd name="connsiteY7" fmla="*/ 97479 h 231723"/>
              <a:gd name="connsiteX8" fmla="*/ 157337 w 172594"/>
              <a:gd name="connsiteY8" fmla="*/ 97479 h 231723"/>
              <a:gd name="connsiteX9" fmla="*/ 157337 w 172594"/>
              <a:gd name="connsiteY9" fmla="*/ 113076 h 231723"/>
              <a:gd name="connsiteX10" fmla="*/ 85183 w 172594"/>
              <a:gd name="connsiteY10" fmla="*/ 113076 h 231723"/>
              <a:gd name="connsiteX11" fmla="*/ 85183 w 172594"/>
              <a:gd name="connsiteY11" fmla="*/ 153628 h 231723"/>
              <a:gd name="connsiteX12" fmla="*/ 160232 w 172594"/>
              <a:gd name="connsiteY12" fmla="*/ 153628 h 231723"/>
              <a:gd name="connsiteX13" fmla="*/ 160232 w 172594"/>
              <a:gd name="connsiteY13" fmla="*/ 169224 h 231723"/>
              <a:gd name="connsiteX14" fmla="*/ 85183 w 172594"/>
              <a:gd name="connsiteY14" fmla="*/ 169224 h 231723"/>
              <a:gd name="connsiteX15" fmla="*/ 85183 w 172594"/>
              <a:gd name="connsiteY15" fmla="*/ 225373 h 231723"/>
              <a:gd name="connsiteX16" fmla="*/ 67813 w 172594"/>
              <a:gd name="connsiteY16" fmla="*/ 225373 h 231723"/>
              <a:gd name="connsiteX17" fmla="*/ 67813 w 172594"/>
              <a:gd name="connsiteY17" fmla="*/ 58487 h 231723"/>
              <a:gd name="connsiteX18" fmla="*/ 49664 w 172594"/>
              <a:gd name="connsiteY18" fmla="*/ 58487 h 231723"/>
              <a:gd name="connsiteX19" fmla="*/ 20379 w 172594"/>
              <a:gd name="connsiteY19" fmla="*/ 109511 h 231723"/>
              <a:gd name="connsiteX20" fmla="*/ 6350 w 172594"/>
              <a:gd name="connsiteY20" fmla="*/ 96811 h 2317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72594" h="231723">
                <a:moveTo>
                  <a:pt x="6350" y="96811"/>
                </a:moveTo>
                <a:cubicBezTo>
                  <a:pt x="26095" y="69777"/>
                  <a:pt x="40645" y="39623"/>
                  <a:pt x="49998" y="6350"/>
                </a:cubicBezTo>
                <a:lnTo>
                  <a:pt x="68259" y="9692"/>
                </a:lnTo>
                <a:cubicBezTo>
                  <a:pt x="64770" y="21130"/>
                  <a:pt x="60836" y="32196"/>
                  <a:pt x="56456" y="42891"/>
                </a:cubicBezTo>
                <a:lnTo>
                  <a:pt x="166244" y="42891"/>
                </a:lnTo>
                <a:lnTo>
                  <a:pt x="166244" y="58487"/>
                </a:lnTo>
                <a:lnTo>
                  <a:pt x="85183" y="58487"/>
                </a:lnTo>
                <a:lnTo>
                  <a:pt x="85183" y="97479"/>
                </a:lnTo>
                <a:lnTo>
                  <a:pt x="157337" y="97479"/>
                </a:lnTo>
                <a:lnTo>
                  <a:pt x="157337" y="113076"/>
                </a:lnTo>
                <a:lnTo>
                  <a:pt x="85183" y="113076"/>
                </a:lnTo>
                <a:lnTo>
                  <a:pt x="85183" y="153628"/>
                </a:lnTo>
                <a:lnTo>
                  <a:pt x="160232" y="153628"/>
                </a:lnTo>
                <a:lnTo>
                  <a:pt x="160232" y="169224"/>
                </a:lnTo>
                <a:lnTo>
                  <a:pt x="85183" y="169224"/>
                </a:lnTo>
                <a:lnTo>
                  <a:pt x="85183" y="225373"/>
                </a:lnTo>
                <a:lnTo>
                  <a:pt x="67813" y="225373"/>
                </a:lnTo>
                <a:lnTo>
                  <a:pt x="67813" y="58487"/>
                </a:lnTo>
                <a:lnTo>
                  <a:pt x="49664" y="58487"/>
                </a:lnTo>
                <a:cubicBezTo>
                  <a:pt x="41275" y="76609"/>
                  <a:pt x="31514" y="93617"/>
                  <a:pt x="20379" y="109511"/>
                </a:cubicBezTo>
                <a:cubicBezTo>
                  <a:pt x="16222" y="105500"/>
                  <a:pt x="11546" y="101267"/>
                  <a:pt x="6350" y="9681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Freeform 3"/>
          <p:cNvSpPr/>
          <p:nvPr/>
        </p:nvSpPr>
        <p:spPr>
          <a:xfrm>
            <a:off x="2275158" y="4529377"/>
            <a:ext cx="80622" cy="231054"/>
          </a:xfrm>
          <a:custGeom>
            <a:avLst/>
            <a:gdLst>
              <a:gd name="connsiteX0" fmla="*/ 6350 w 80622"/>
              <a:gd name="connsiteY0" fmla="*/ 116641 h 231054"/>
              <a:gd name="connsiteX1" fmla="*/ 56011 w 80622"/>
              <a:gd name="connsiteY1" fmla="*/ 6350 h 231054"/>
              <a:gd name="connsiteX2" fmla="*/ 74272 w 80622"/>
              <a:gd name="connsiteY2" fmla="*/ 11697 h 231054"/>
              <a:gd name="connsiteX3" fmla="*/ 56011 w 80622"/>
              <a:gd name="connsiteY3" fmla="*/ 61050 h 231054"/>
              <a:gd name="connsiteX4" fmla="*/ 56011 w 80622"/>
              <a:gd name="connsiteY4" fmla="*/ 224704 h 231054"/>
              <a:gd name="connsiteX5" fmla="*/ 38640 w 80622"/>
              <a:gd name="connsiteY5" fmla="*/ 224704 h 231054"/>
              <a:gd name="connsiteX6" fmla="*/ 38640 w 80622"/>
              <a:gd name="connsiteY6" fmla="*/ 97368 h 231054"/>
              <a:gd name="connsiteX7" fmla="*/ 14812 w 80622"/>
              <a:gd name="connsiteY7" fmla="*/ 135803 h 231054"/>
              <a:gd name="connsiteX8" fmla="*/ 6350 w 80622"/>
              <a:gd name="connsiteY8" fmla="*/ 116641 h 2310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0622" h="231054">
                <a:moveTo>
                  <a:pt x="6350" y="116641"/>
                </a:moveTo>
                <a:cubicBezTo>
                  <a:pt x="27283" y="85596"/>
                  <a:pt x="43837" y="48832"/>
                  <a:pt x="56011" y="6350"/>
                </a:cubicBezTo>
                <a:lnTo>
                  <a:pt x="74272" y="11697"/>
                </a:lnTo>
                <a:cubicBezTo>
                  <a:pt x="68556" y="29225"/>
                  <a:pt x="62469" y="45676"/>
                  <a:pt x="56011" y="61050"/>
                </a:cubicBezTo>
                <a:lnTo>
                  <a:pt x="56011" y="224704"/>
                </a:lnTo>
                <a:lnTo>
                  <a:pt x="38640" y="224704"/>
                </a:lnTo>
                <a:lnTo>
                  <a:pt x="38640" y="97368"/>
                </a:lnTo>
                <a:cubicBezTo>
                  <a:pt x="31143" y="111405"/>
                  <a:pt x="23200" y="124216"/>
                  <a:pt x="14812" y="135803"/>
                </a:cubicBezTo>
                <a:cubicBezTo>
                  <a:pt x="12585" y="130158"/>
                  <a:pt x="9764" y="123771"/>
                  <a:pt x="6350" y="11664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Freeform 3"/>
          <p:cNvSpPr/>
          <p:nvPr/>
        </p:nvSpPr>
        <p:spPr>
          <a:xfrm>
            <a:off x="2503420" y="4549876"/>
            <a:ext cx="102446" cy="204985"/>
          </a:xfrm>
          <a:custGeom>
            <a:avLst/>
            <a:gdLst>
              <a:gd name="connsiteX0" fmla="*/ 6350 w 102446"/>
              <a:gd name="connsiteY0" fmla="*/ 108842 h 204985"/>
              <a:gd name="connsiteX1" fmla="*/ 45655 w 102446"/>
              <a:gd name="connsiteY1" fmla="*/ 22837 h 204985"/>
              <a:gd name="connsiteX2" fmla="*/ 12808 w 102446"/>
              <a:gd name="connsiteY2" fmla="*/ 22837 h 204985"/>
              <a:gd name="connsiteX3" fmla="*/ 12808 w 102446"/>
              <a:gd name="connsiteY3" fmla="*/ 6350 h 204985"/>
              <a:gd name="connsiteX4" fmla="*/ 96096 w 102446"/>
              <a:gd name="connsiteY4" fmla="*/ 6350 h 204985"/>
              <a:gd name="connsiteX5" fmla="*/ 96096 w 102446"/>
              <a:gd name="connsiteY5" fmla="*/ 22837 h 204985"/>
              <a:gd name="connsiteX6" fmla="*/ 62803 w 102446"/>
              <a:gd name="connsiteY6" fmla="*/ 22837 h 204985"/>
              <a:gd name="connsiteX7" fmla="*/ 44987 w 102446"/>
              <a:gd name="connsiteY7" fmla="*/ 74975 h 204985"/>
              <a:gd name="connsiteX8" fmla="*/ 88079 w 102446"/>
              <a:gd name="connsiteY8" fmla="*/ 74975 h 204985"/>
              <a:gd name="connsiteX9" fmla="*/ 88079 w 102446"/>
              <a:gd name="connsiteY9" fmla="*/ 195739 h 204985"/>
              <a:gd name="connsiteX10" fmla="*/ 72267 w 102446"/>
              <a:gd name="connsiteY10" fmla="*/ 195739 h 204985"/>
              <a:gd name="connsiteX11" fmla="*/ 72267 w 102446"/>
              <a:gd name="connsiteY11" fmla="*/ 180365 h 204985"/>
              <a:gd name="connsiteX12" fmla="*/ 44431 w 102446"/>
              <a:gd name="connsiteY12" fmla="*/ 180365 h 204985"/>
              <a:gd name="connsiteX13" fmla="*/ 44431 w 102446"/>
              <a:gd name="connsiteY13" fmla="*/ 198635 h 204985"/>
              <a:gd name="connsiteX14" fmla="*/ 28619 w 102446"/>
              <a:gd name="connsiteY14" fmla="*/ 198635 h 204985"/>
              <a:gd name="connsiteX15" fmla="*/ 28619 w 102446"/>
              <a:gd name="connsiteY15" fmla="*/ 105835 h 204985"/>
              <a:gd name="connsiteX16" fmla="*/ 16148 w 102446"/>
              <a:gd name="connsiteY16" fmla="*/ 123993 h 204985"/>
              <a:gd name="connsiteX17" fmla="*/ 6350 w 102446"/>
              <a:gd name="connsiteY17" fmla="*/ 108842 h 2049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02446" h="204985">
                <a:moveTo>
                  <a:pt x="6350" y="108842"/>
                </a:moveTo>
                <a:cubicBezTo>
                  <a:pt x="24462" y="83739"/>
                  <a:pt x="37564" y="55071"/>
                  <a:pt x="45655" y="22837"/>
                </a:cubicBezTo>
                <a:lnTo>
                  <a:pt x="12808" y="22837"/>
                </a:lnTo>
                <a:lnTo>
                  <a:pt x="12808" y="6350"/>
                </a:lnTo>
                <a:lnTo>
                  <a:pt x="96096" y="6350"/>
                </a:lnTo>
                <a:lnTo>
                  <a:pt x="96096" y="22837"/>
                </a:lnTo>
                <a:lnTo>
                  <a:pt x="62803" y="22837"/>
                </a:lnTo>
                <a:cubicBezTo>
                  <a:pt x="58126" y="41479"/>
                  <a:pt x="52188" y="58858"/>
                  <a:pt x="44987" y="74975"/>
                </a:cubicBezTo>
                <a:lnTo>
                  <a:pt x="88079" y="74975"/>
                </a:lnTo>
                <a:lnTo>
                  <a:pt x="88079" y="195739"/>
                </a:lnTo>
                <a:lnTo>
                  <a:pt x="72267" y="195739"/>
                </a:lnTo>
                <a:lnTo>
                  <a:pt x="72267" y="180365"/>
                </a:lnTo>
                <a:lnTo>
                  <a:pt x="44431" y="180365"/>
                </a:lnTo>
                <a:lnTo>
                  <a:pt x="44431" y="198635"/>
                </a:lnTo>
                <a:lnTo>
                  <a:pt x="28619" y="198635"/>
                </a:lnTo>
                <a:lnTo>
                  <a:pt x="28619" y="105835"/>
                </a:lnTo>
                <a:cubicBezTo>
                  <a:pt x="24685" y="112147"/>
                  <a:pt x="20528" y="118200"/>
                  <a:pt x="16148" y="123993"/>
                </a:cubicBezTo>
                <a:cubicBezTo>
                  <a:pt x="13921" y="119834"/>
                  <a:pt x="10655" y="114784"/>
                  <a:pt x="6350" y="10884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Freeform 3"/>
          <p:cNvSpPr/>
          <p:nvPr/>
        </p:nvSpPr>
        <p:spPr>
          <a:xfrm>
            <a:off x="2601852" y="4542300"/>
            <a:ext cx="127833" cy="213675"/>
          </a:xfrm>
          <a:custGeom>
            <a:avLst/>
            <a:gdLst>
              <a:gd name="connsiteX0" fmla="*/ 34409 w 127833"/>
              <a:gd name="connsiteY0" fmla="*/ 30413 h 213675"/>
              <a:gd name="connsiteX1" fmla="*/ 28619 w 127833"/>
              <a:gd name="connsiteY1" fmla="*/ 95697 h 213675"/>
              <a:gd name="connsiteX2" fmla="*/ 81064 w 127833"/>
              <a:gd name="connsiteY2" fmla="*/ 95697 h 213675"/>
              <a:gd name="connsiteX3" fmla="*/ 88524 w 127833"/>
              <a:gd name="connsiteY3" fmla="*/ 22392 h 213675"/>
              <a:gd name="connsiteX4" fmla="*/ 6350 w 127833"/>
              <a:gd name="connsiteY4" fmla="*/ 22392 h 213675"/>
              <a:gd name="connsiteX5" fmla="*/ 6350 w 127833"/>
              <a:gd name="connsiteY5" fmla="*/ 6350 h 213675"/>
              <a:gd name="connsiteX6" fmla="*/ 107230 w 127833"/>
              <a:gd name="connsiteY6" fmla="*/ 6350 h 213675"/>
              <a:gd name="connsiteX7" fmla="*/ 97877 w 127833"/>
              <a:gd name="connsiteY7" fmla="*/ 95697 h 213675"/>
              <a:gd name="connsiteX8" fmla="*/ 121483 w 127833"/>
              <a:gd name="connsiteY8" fmla="*/ 95697 h 213675"/>
              <a:gd name="connsiteX9" fmla="*/ 117919 w 127833"/>
              <a:gd name="connsiteY9" fmla="*/ 174126 h 213675"/>
              <a:gd name="connsiteX10" fmla="*/ 86297 w 127833"/>
              <a:gd name="connsiteY10" fmla="*/ 207325 h 213675"/>
              <a:gd name="connsiteX11" fmla="*/ 52893 w 127833"/>
              <a:gd name="connsiteY11" fmla="*/ 206657 h 213675"/>
              <a:gd name="connsiteX12" fmla="*/ 49775 w 127833"/>
              <a:gd name="connsiteY12" fmla="*/ 188164 h 213675"/>
              <a:gd name="connsiteX13" fmla="*/ 82288 w 127833"/>
              <a:gd name="connsiteY13" fmla="*/ 190169 h 213675"/>
              <a:gd name="connsiteX14" fmla="*/ 100772 w 127833"/>
              <a:gd name="connsiteY14" fmla="*/ 171230 h 213675"/>
              <a:gd name="connsiteX15" fmla="*/ 103445 w 127833"/>
              <a:gd name="connsiteY15" fmla="*/ 111739 h 213675"/>
              <a:gd name="connsiteX16" fmla="*/ 10581 w 127833"/>
              <a:gd name="connsiteY16" fmla="*/ 111739 h 213675"/>
              <a:gd name="connsiteX17" fmla="*/ 17484 w 127833"/>
              <a:gd name="connsiteY17" fmla="*/ 30413 h 213675"/>
              <a:gd name="connsiteX18" fmla="*/ 34409 w 127833"/>
              <a:gd name="connsiteY18" fmla="*/ 30413 h 213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7833" h="213675">
                <a:moveTo>
                  <a:pt x="34409" y="30413"/>
                </a:moveTo>
                <a:lnTo>
                  <a:pt x="28619" y="95697"/>
                </a:lnTo>
                <a:lnTo>
                  <a:pt x="81064" y="95697"/>
                </a:lnTo>
                <a:lnTo>
                  <a:pt x="88524" y="22392"/>
                </a:lnTo>
                <a:lnTo>
                  <a:pt x="6350" y="22392"/>
                </a:lnTo>
                <a:lnTo>
                  <a:pt x="6350" y="6350"/>
                </a:lnTo>
                <a:lnTo>
                  <a:pt x="107230" y="6350"/>
                </a:lnTo>
                <a:lnTo>
                  <a:pt x="97877" y="95697"/>
                </a:lnTo>
                <a:lnTo>
                  <a:pt x="121483" y="95697"/>
                </a:lnTo>
                <a:cubicBezTo>
                  <a:pt x="120295" y="125851"/>
                  <a:pt x="119107" y="151994"/>
                  <a:pt x="117919" y="174126"/>
                </a:cubicBezTo>
                <a:cubicBezTo>
                  <a:pt x="116583" y="196259"/>
                  <a:pt x="106042" y="207325"/>
                  <a:pt x="86297" y="207325"/>
                </a:cubicBezTo>
                <a:cubicBezTo>
                  <a:pt x="76350" y="207325"/>
                  <a:pt x="65215" y="207102"/>
                  <a:pt x="52893" y="206657"/>
                </a:cubicBezTo>
                <a:cubicBezTo>
                  <a:pt x="52002" y="201161"/>
                  <a:pt x="50962" y="194997"/>
                  <a:pt x="49775" y="188164"/>
                </a:cubicBezTo>
                <a:cubicBezTo>
                  <a:pt x="61801" y="189500"/>
                  <a:pt x="72638" y="190169"/>
                  <a:pt x="82288" y="190169"/>
                </a:cubicBezTo>
                <a:cubicBezTo>
                  <a:pt x="93720" y="190169"/>
                  <a:pt x="99881" y="183856"/>
                  <a:pt x="100772" y="171230"/>
                </a:cubicBezTo>
                <a:cubicBezTo>
                  <a:pt x="101960" y="154742"/>
                  <a:pt x="102851" y="134912"/>
                  <a:pt x="103445" y="111739"/>
                </a:cubicBezTo>
                <a:lnTo>
                  <a:pt x="10581" y="111739"/>
                </a:lnTo>
                <a:lnTo>
                  <a:pt x="17484" y="30413"/>
                </a:lnTo>
                <a:lnTo>
                  <a:pt x="34409" y="3041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Freeform 3"/>
          <p:cNvSpPr/>
          <p:nvPr/>
        </p:nvSpPr>
        <p:spPr>
          <a:xfrm>
            <a:off x="2541501" y="4633652"/>
            <a:ext cx="40536" cy="88232"/>
          </a:xfrm>
          <a:custGeom>
            <a:avLst/>
            <a:gdLst>
              <a:gd name="connsiteX0" fmla="*/ 34186 w 40536"/>
              <a:gd name="connsiteY0" fmla="*/ 6350 h 88232"/>
              <a:gd name="connsiteX1" fmla="*/ 6350 w 40536"/>
              <a:gd name="connsiteY1" fmla="*/ 6350 h 88232"/>
              <a:gd name="connsiteX2" fmla="*/ 6350 w 40536"/>
              <a:gd name="connsiteY2" fmla="*/ 81882 h 88232"/>
              <a:gd name="connsiteX3" fmla="*/ 34186 w 40536"/>
              <a:gd name="connsiteY3" fmla="*/ 81882 h 88232"/>
              <a:gd name="connsiteX4" fmla="*/ 34186 w 40536"/>
              <a:gd name="connsiteY4" fmla="*/ 6350 h 88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536" h="88232">
                <a:moveTo>
                  <a:pt x="34186" y="6350"/>
                </a:moveTo>
                <a:lnTo>
                  <a:pt x="6350" y="6350"/>
                </a:lnTo>
                <a:lnTo>
                  <a:pt x="6350" y="81882"/>
                </a:lnTo>
                <a:lnTo>
                  <a:pt x="34186" y="81882"/>
                </a:lnTo>
                <a:lnTo>
                  <a:pt x="3418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Freeform 3"/>
          <p:cNvSpPr/>
          <p:nvPr/>
        </p:nvSpPr>
        <p:spPr>
          <a:xfrm>
            <a:off x="2594057" y="4677769"/>
            <a:ext cx="106677" cy="28742"/>
          </a:xfrm>
          <a:custGeom>
            <a:avLst/>
            <a:gdLst>
              <a:gd name="connsiteX0" fmla="*/ 6350 w 106677"/>
              <a:gd name="connsiteY0" fmla="*/ 6350 h 28742"/>
              <a:gd name="connsiteX1" fmla="*/ 100327 w 106677"/>
              <a:gd name="connsiteY1" fmla="*/ 6350 h 28742"/>
              <a:gd name="connsiteX2" fmla="*/ 100327 w 106677"/>
              <a:gd name="connsiteY2" fmla="*/ 22392 h 28742"/>
              <a:gd name="connsiteX3" fmla="*/ 6350 w 106677"/>
              <a:gd name="connsiteY3" fmla="*/ 22392 h 28742"/>
              <a:gd name="connsiteX4" fmla="*/ 6350 w 106677"/>
              <a:gd name="connsiteY4" fmla="*/ 6350 h 287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77" h="28742">
                <a:moveTo>
                  <a:pt x="6350" y="6350"/>
                </a:moveTo>
                <a:lnTo>
                  <a:pt x="100327" y="6350"/>
                </a:lnTo>
                <a:lnTo>
                  <a:pt x="100327" y="22392"/>
                </a:lnTo>
                <a:lnTo>
                  <a:pt x="6350" y="22392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3"/>
          <p:cNvSpPr/>
          <p:nvPr/>
        </p:nvSpPr>
        <p:spPr>
          <a:xfrm>
            <a:off x="2047787" y="5745999"/>
            <a:ext cx="85521" cy="229272"/>
          </a:xfrm>
          <a:custGeom>
            <a:avLst/>
            <a:gdLst>
              <a:gd name="connsiteX0" fmla="*/ 6350 w 85521"/>
              <a:gd name="connsiteY0" fmla="*/ 125108 h 229272"/>
              <a:gd name="connsiteX1" fmla="*/ 37972 w 85521"/>
              <a:gd name="connsiteY1" fmla="*/ 117198 h 229272"/>
              <a:gd name="connsiteX2" fmla="*/ 37972 w 85521"/>
              <a:gd name="connsiteY2" fmla="*/ 65617 h 229272"/>
              <a:gd name="connsiteX3" fmla="*/ 7463 w 85521"/>
              <a:gd name="connsiteY3" fmla="*/ 65617 h 229272"/>
              <a:gd name="connsiteX4" fmla="*/ 7463 w 85521"/>
              <a:gd name="connsiteY4" fmla="*/ 49575 h 229272"/>
              <a:gd name="connsiteX5" fmla="*/ 37972 w 85521"/>
              <a:gd name="connsiteY5" fmla="*/ 49575 h 229272"/>
              <a:gd name="connsiteX6" fmla="*/ 37972 w 85521"/>
              <a:gd name="connsiteY6" fmla="*/ 6350 h 229272"/>
              <a:gd name="connsiteX7" fmla="*/ 55342 w 85521"/>
              <a:gd name="connsiteY7" fmla="*/ 6350 h 229272"/>
              <a:gd name="connsiteX8" fmla="*/ 55342 w 85521"/>
              <a:gd name="connsiteY8" fmla="*/ 49575 h 229272"/>
              <a:gd name="connsiteX9" fmla="*/ 78057 w 85521"/>
              <a:gd name="connsiteY9" fmla="*/ 49575 h 229272"/>
              <a:gd name="connsiteX10" fmla="*/ 78057 w 85521"/>
              <a:gd name="connsiteY10" fmla="*/ 65617 h 229272"/>
              <a:gd name="connsiteX11" fmla="*/ 55342 w 85521"/>
              <a:gd name="connsiteY11" fmla="*/ 65617 h 229272"/>
              <a:gd name="connsiteX12" fmla="*/ 55342 w 85521"/>
              <a:gd name="connsiteY12" fmla="*/ 112630 h 229272"/>
              <a:gd name="connsiteX13" fmla="*/ 77612 w 85521"/>
              <a:gd name="connsiteY13" fmla="*/ 106391 h 229272"/>
              <a:gd name="connsiteX14" fmla="*/ 79171 w 85521"/>
              <a:gd name="connsiteY14" fmla="*/ 123771 h 229272"/>
              <a:gd name="connsiteX15" fmla="*/ 55342 w 85521"/>
              <a:gd name="connsiteY15" fmla="*/ 130567 h 229272"/>
              <a:gd name="connsiteX16" fmla="*/ 55342 w 85521"/>
              <a:gd name="connsiteY16" fmla="*/ 199304 h 229272"/>
              <a:gd name="connsiteX17" fmla="*/ 34186 w 85521"/>
              <a:gd name="connsiteY17" fmla="*/ 222922 h 229272"/>
              <a:gd name="connsiteX18" fmla="*/ 11249 w 85521"/>
              <a:gd name="connsiteY18" fmla="*/ 222476 h 229272"/>
              <a:gd name="connsiteX19" fmla="*/ 8354 w 85521"/>
              <a:gd name="connsiteY19" fmla="*/ 203983 h 229272"/>
              <a:gd name="connsiteX20" fmla="*/ 27951 w 85521"/>
              <a:gd name="connsiteY20" fmla="*/ 205543 h 229272"/>
              <a:gd name="connsiteX21" fmla="*/ 37972 w 85521"/>
              <a:gd name="connsiteY21" fmla="*/ 195071 h 229272"/>
              <a:gd name="connsiteX22" fmla="*/ 37972 w 85521"/>
              <a:gd name="connsiteY22" fmla="*/ 135580 h 229272"/>
              <a:gd name="connsiteX23" fmla="*/ 8576 w 85521"/>
              <a:gd name="connsiteY23" fmla="*/ 144269 h 229272"/>
              <a:gd name="connsiteX24" fmla="*/ 6350 w 85521"/>
              <a:gd name="connsiteY24" fmla="*/ 125108 h 229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85521" h="229272">
                <a:moveTo>
                  <a:pt x="6350" y="125108"/>
                </a:moveTo>
                <a:cubicBezTo>
                  <a:pt x="17336" y="122434"/>
                  <a:pt x="27877" y="119798"/>
                  <a:pt x="37972" y="117198"/>
                </a:cubicBezTo>
                <a:lnTo>
                  <a:pt x="37972" y="65617"/>
                </a:lnTo>
                <a:lnTo>
                  <a:pt x="7463" y="65617"/>
                </a:lnTo>
                <a:lnTo>
                  <a:pt x="7463" y="49575"/>
                </a:lnTo>
                <a:lnTo>
                  <a:pt x="37972" y="49575"/>
                </a:lnTo>
                <a:lnTo>
                  <a:pt x="37972" y="6350"/>
                </a:lnTo>
                <a:lnTo>
                  <a:pt x="55342" y="6350"/>
                </a:lnTo>
                <a:lnTo>
                  <a:pt x="55342" y="49575"/>
                </a:lnTo>
                <a:lnTo>
                  <a:pt x="78057" y="49575"/>
                </a:lnTo>
                <a:lnTo>
                  <a:pt x="78057" y="65617"/>
                </a:lnTo>
                <a:lnTo>
                  <a:pt x="55342" y="65617"/>
                </a:lnTo>
                <a:lnTo>
                  <a:pt x="55342" y="112630"/>
                </a:lnTo>
                <a:cubicBezTo>
                  <a:pt x="63063" y="110551"/>
                  <a:pt x="70486" y="108471"/>
                  <a:pt x="77612" y="106391"/>
                </a:cubicBezTo>
                <a:cubicBezTo>
                  <a:pt x="77909" y="113224"/>
                  <a:pt x="78428" y="119018"/>
                  <a:pt x="79171" y="123771"/>
                </a:cubicBezTo>
                <a:cubicBezTo>
                  <a:pt x="70931" y="126073"/>
                  <a:pt x="62988" y="128339"/>
                  <a:pt x="55342" y="130567"/>
                </a:cubicBezTo>
                <a:lnTo>
                  <a:pt x="55342" y="199304"/>
                </a:lnTo>
                <a:cubicBezTo>
                  <a:pt x="55342" y="215049"/>
                  <a:pt x="48290" y="222922"/>
                  <a:pt x="34186" y="222922"/>
                </a:cubicBezTo>
                <a:cubicBezTo>
                  <a:pt x="29287" y="222922"/>
                  <a:pt x="21641" y="222773"/>
                  <a:pt x="11249" y="222476"/>
                </a:cubicBezTo>
                <a:cubicBezTo>
                  <a:pt x="10655" y="216386"/>
                  <a:pt x="9690" y="210222"/>
                  <a:pt x="8354" y="203983"/>
                </a:cubicBezTo>
                <a:cubicBezTo>
                  <a:pt x="17113" y="205023"/>
                  <a:pt x="23646" y="205543"/>
                  <a:pt x="27951" y="205543"/>
                </a:cubicBezTo>
                <a:cubicBezTo>
                  <a:pt x="34632" y="205543"/>
                  <a:pt x="37972" y="202052"/>
                  <a:pt x="37972" y="195071"/>
                </a:cubicBezTo>
                <a:lnTo>
                  <a:pt x="37972" y="135580"/>
                </a:lnTo>
                <a:cubicBezTo>
                  <a:pt x="27506" y="138625"/>
                  <a:pt x="17707" y="141521"/>
                  <a:pt x="8576" y="144269"/>
                </a:cubicBezTo>
                <a:lnTo>
                  <a:pt x="6350" y="125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Freeform 3"/>
          <p:cNvSpPr/>
          <p:nvPr/>
        </p:nvSpPr>
        <p:spPr>
          <a:xfrm>
            <a:off x="2116377" y="5868099"/>
            <a:ext cx="164577" cy="100264"/>
          </a:xfrm>
          <a:custGeom>
            <a:avLst/>
            <a:gdLst>
              <a:gd name="connsiteX0" fmla="*/ 21047 w 164577"/>
              <a:gd name="connsiteY0" fmla="*/ 6350 h 100264"/>
              <a:gd name="connsiteX1" fmla="*/ 147538 w 164577"/>
              <a:gd name="connsiteY1" fmla="*/ 6350 h 100264"/>
              <a:gd name="connsiteX2" fmla="*/ 147538 w 164577"/>
              <a:gd name="connsiteY2" fmla="*/ 21946 h 100264"/>
              <a:gd name="connsiteX3" fmla="*/ 92755 w 164577"/>
              <a:gd name="connsiteY3" fmla="*/ 21946 h 100264"/>
              <a:gd name="connsiteX4" fmla="*/ 92755 w 164577"/>
              <a:gd name="connsiteY4" fmla="*/ 77427 h 100264"/>
              <a:gd name="connsiteX5" fmla="*/ 158227 w 164577"/>
              <a:gd name="connsiteY5" fmla="*/ 77427 h 100264"/>
              <a:gd name="connsiteX6" fmla="*/ 158227 w 164577"/>
              <a:gd name="connsiteY6" fmla="*/ 93914 h 100264"/>
              <a:gd name="connsiteX7" fmla="*/ 6350 w 164577"/>
              <a:gd name="connsiteY7" fmla="*/ 93914 h 100264"/>
              <a:gd name="connsiteX8" fmla="*/ 6350 w 164577"/>
              <a:gd name="connsiteY8" fmla="*/ 77427 h 100264"/>
              <a:gd name="connsiteX9" fmla="*/ 75385 w 164577"/>
              <a:gd name="connsiteY9" fmla="*/ 77427 h 100264"/>
              <a:gd name="connsiteX10" fmla="*/ 75385 w 164577"/>
              <a:gd name="connsiteY10" fmla="*/ 21946 h 100264"/>
              <a:gd name="connsiteX11" fmla="*/ 21047 w 164577"/>
              <a:gd name="connsiteY11" fmla="*/ 21946 h 100264"/>
              <a:gd name="connsiteX12" fmla="*/ 21047 w 164577"/>
              <a:gd name="connsiteY12" fmla="*/ 6350 h 1002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64577" h="100264">
                <a:moveTo>
                  <a:pt x="21047" y="6350"/>
                </a:moveTo>
                <a:lnTo>
                  <a:pt x="147538" y="6350"/>
                </a:lnTo>
                <a:lnTo>
                  <a:pt x="147538" y="21946"/>
                </a:lnTo>
                <a:lnTo>
                  <a:pt x="92755" y="21946"/>
                </a:lnTo>
                <a:lnTo>
                  <a:pt x="92755" y="77427"/>
                </a:lnTo>
                <a:lnTo>
                  <a:pt x="158227" y="77427"/>
                </a:lnTo>
                <a:lnTo>
                  <a:pt x="158227" y="93914"/>
                </a:lnTo>
                <a:lnTo>
                  <a:pt x="6350" y="93914"/>
                </a:lnTo>
                <a:lnTo>
                  <a:pt x="6350" y="77427"/>
                </a:lnTo>
                <a:lnTo>
                  <a:pt x="75385" y="77427"/>
                </a:lnTo>
                <a:lnTo>
                  <a:pt x="75385" y="21946"/>
                </a:lnTo>
                <a:lnTo>
                  <a:pt x="21047" y="21946"/>
                </a:lnTo>
                <a:lnTo>
                  <a:pt x="21047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Freeform 3"/>
          <p:cNvSpPr/>
          <p:nvPr/>
        </p:nvSpPr>
        <p:spPr>
          <a:xfrm>
            <a:off x="2127734" y="5744216"/>
            <a:ext cx="146985" cy="88010"/>
          </a:xfrm>
          <a:custGeom>
            <a:avLst/>
            <a:gdLst>
              <a:gd name="connsiteX0" fmla="*/ 6350 w 146985"/>
              <a:gd name="connsiteY0" fmla="*/ 41554 h 88010"/>
              <a:gd name="connsiteX1" fmla="*/ 70263 w 146985"/>
              <a:gd name="connsiteY1" fmla="*/ 41554 h 88010"/>
              <a:gd name="connsiteX2" fmla="*/ 52002 w 146985"/>
              <a:gd name="connsiteY2" fmla="*/ 15485 h 88010"/>
              <a:gd name="connsiteX3" fmla="*/ 66255 w 146985"/>
              <a:gd name="connsiteY3" fmla="*/ 6350 h 88010"/>
              <a:gd name="connsiteX4" fmla="*/ 87410 w 146985"/>
              <a:gd name="connsiteY4" fmla="*/ 34201 h 88010"/>
              <a:gd name="connsiteX5" fmla="*/ 76387 w 146985"/>
              <a:gd name="connsiteY5" fmla="*/ 41554 h 88010"/>
              <a:gd name="connsiteX6" fmla="*/ 140635 w 146985"/>
              <a:gd name="connsiteY6" fmla="*/ 41554 h 88010"/>
              <a:gd name="connsiteX7" fmla="*/ 140635 w 146985"/>
              <a:gd name="connsiteY7" fmla="*/ 81660 h 88010"/>
              <a:gd name="connsiteX8" fmla="*/ 123264 w 146985"/>
              <a:gd name="connsiteY8" fmla="*/ 81660 h 88010"/>
              <a:gd name="connsiteX9" fmla="*/ 123264 w 146985"/>
              <a:gd name="connsiteY9" fmla="*/ 57819 h 88010"/>
              <a:gd name="connsiteX10" fmla="*/ 23720 w 146985"/>
              <a:gd name="connsiteY10" fmla="*/ 57819 h 88010"/>
              <a:gd name="connsiteX11" fmla="*/ 23720 w 146985"/>
              <a:gd name="connsiteY11" fmla="*/ 81660 h 88010"/>
              <a:gd name="connsiteX12" fmla="*/ 6350 w 146985"/>
              <a:gd name="connsiteY12" fmla="*/ 81660 h 88010"/>
              <a:gd name="connsiteX13" fmla="*/ 6350 w 146985"/>
              <a:gd name="connsiteY13" fmla="*/ 41554 h 88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46985" h="88010">
                <a:moveTo>
                  <a:pt x="6350" y="41554"/>
                </a:moveTo>
                <a:lnTo>
                  <a:pt x="70263" y="41554"/>
                </a:lnTo>
                <a:cubicBezTo>
                  <a:pt x="64770" y="32864"/>
                  <a:pt x="58683" y="24174"/>
                  <a:pt x="52002" y="15485"/>
                </a:cubicBezTo>
                <a:lnTo>
                  <a:pt x="66255" y="6350"/>
                </a:lnTo>
                <a:cubicBezTo>
                  <a:pt x="74568" y="16599"/>
                  <a:pt x="81620" y="25882"/>
                  <a:pt x="87410" y="34201"/>
                </a:cubicBezTo>
                <a:lnTo>
                  <a:pt x="76387" y="41554"/>
                </a:lnTo>
                <a:lnTo>
                  <a:pt x="140635" y="41554"/>
                </a:lnTo>
                <a:lnTo>
                  <a:pt x="140635" y="81660"/>
                </a:lnTo>
                <a:lnTo>
                  <a:pt x="123264" y="81660"/>
                </a:lnTo>
                <a:lnTo>
                  <a:pt x="123264" y="57819"/>
                </a:lnTo>
                <a:lnTo>
                  <a:pt x="23720" y="57819"/>
                </a:lnTo>
                <a:lnTo>
                  <a:pt x="23720" y="81660"/>
                </a:lnTo>
                <a:lnTo>
                  <a:pt x="6350" y="81660"/>
                </a:lnTo>
                <a:lnTo>
                  <a:pt x="6350" y="4155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Freeform 3"/>
          <p:cNvSpPr/>
          <p:nvPr/>
        </p:nvSpPr>
        <p:spPr>
          <a:xfrm>
            <a:off x="2205232" y="5810837"/>
            <a:ext cx="74609" cy="66620"/>
          </a:xfrm>
          <a:custGeom>
            <a:avLst/>
            <a:gdLst>
              <a:gd name="connsiteX0" fmla="*/ 6350 w 74609"/>
              <a:gd name="connsiteY0" fmla="*/ 17936 h 66620"/>
              <a:gd name="connsiteX1" fmla="*/ 18152 w 74609"/>
              <a:gd name="connsiteY1" fmla="*/ 6350 h 66620"/>
              <a:gd name="connsiteX2" fmla="*/ 68259 w 74609"/>
              <a:gd name="connsiteY2" fmla="*/ 46233 h 66620"/>
              <a:gd name="connsiteX3" fmla="*/ 55788 w 74609"/>
              <a:gd name="connsiteY3" fmla="*/ 60270 h 66620"/>
              <a:gd name="connsiteX4" fmla="*/ 6350 w 74609"/>
              <a:gd name="connsiteY4" fmla="*/ 17936 h 66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609" h="66620">
                <a:moveTo>
                  <a:pt x="6350" y="17936"/>
                </a:moveTo>
                <a:lnTo>
                  <a:pt x="18152" y="6350"/>
                </a:lnTo>
                <a:cubicBezTo>
                  <a:pt x="37898" y="20758"/>
                  <a:pt x="54600" y="34052"/>
                  <a:pt x="68259" y="46233"/>
                </a:cubicBezTo>
                <a:lnTo>
                  <a:pt x="55788" y="60270"/>
                </a:lnTo>
                <a:cubicBezTo>
                  <a:pt x="42278" y="46901"/>
                  <a:pt x="25798" y="32790"/>
                  <a:pt x="6350" y="1793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Freeform 3"/>
          <p:cNvSpPr/>
          <p:nvPr/>
        </p:nvSpPr>
        <p:spPr>
          <a:xfrm>
            <a:off x="2122612" y="5810391"/>
            <a:ext cx="74386" cy="66843"/>
          </a:xfrm>
          <a:custGeom>
            <a:avLst/>
            <a:gdLst>
              <a:gd name="connsiteX0" fmla="*/ 68036 w 74386"/>
              <a:gd name="connsiteY0" fmla="*/ 18604 h 66843"/>
              <a:gd name="connsiteX1" fmla="*/ 18598 w 74386"/>
              <a:gd name="connsiteY1" fmla="*/ 60493 h 66843"/>
              <a:gd name="connsiteX2" fmla="*/ 6350 w 74386"/>
              <a:gd name="connsiteY2" fmla="*/ 47124 h 66843"/>
              <a:gd name="connsiteX3" fmla="*/ 55342 w 74386"/>
              <a:gd name="connsiteY3" fmla="*/ 6350 h 66843"/>
              <a:gd name="connsiteX4" fmla="*/ 68036 w 74386"/>
              <a:gd name="connsiteY4" fmla="*/ 18604 h 66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386" h="66843">
                <a:moveTo>
                  <a:pt x="68036" y="18604"/>
                </a:moveTo>
                <a:cubicBezTo>
                  <a:pt x="50666" y="34201"/>
                  <a:pt x="34186" y="48164"/>
                  <a:pt x="18598" y="60493"/>
                </a:cubicBezTo>
                <a:lnTo>
                  <a:pt x="6350" y="47124"/>
                </a:lnTo>
                <a:cubicBezTo>
                  <a:pt x="24462" y="34052"/>
                  <a:pt x="40793" y="20461"/>
                  <a:pt x="55342" y="6350"/>
                </a:cubicBezTo>
                <a:lnTo>
                  <a:pt x="68036" y="1860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Freeform 3"/>
          <p:cNvSpPr/>
          <p:nvPr/>
        </p:nvSpPr>
        <p:spPr>
          <a:xfrm>
            <a:off x="2276717" y="5747558"/>
            <a:ext cx="152107" cy="230609"/>
          </a:xfrm>
          <a:custGeom>
            <a:avLst/>
            <a:gdLst>
              <a:gd name="connsiteX0" fmla="*/ 70263 w 152107"/>
              <a:gd name="connsiteY0" fmla="*/ 6350 h 230609"/>
              <a:gd name="connsiteX1" fmla="*/ 87633 w 152107"/>
              <a:gd name="connsiteY1" fmla="*/ 6350 h 230609"/>
              <a:gd name="connsiteX2" fmla="*/ 87633 w 152107"/>
              <a:gd name="connsiteY2" fmla="*/ 40440 h 230609"/>
              <a:gd name="connsiteX3" fmla="*/ 135958 w 152107"/>
              <a:gd name="connsiteY3" fmla="*/ 40440 h 230609"/>
              <a:gd name="connsiteX4" fmla="*/ 135958 w 152107"/>
              <a:gd name="connsiteY4" fmla="*/ 56036 h 230609"/>
              <a:gd name="connsiteX5" fmla="*/ 87633 w 152107"/>
              <a:gd name="connsiteY5" fmla="*/ 56036 h 230609"/>
              <a:gd name="connsiteX6" fmla="*/ 87633 w 152107"/>
              <a:gd name="connsiteY6" fmla="*/ 85893 h 230609"/>
              <a:gd name="connsiteX7" fmla="*/ 145757 w 152107"/>
              <a:gd name="connsiteY7" fmla="*/ 85893 h 230609"/>
              <a:gd name="connsiteX8" fmla="*/ 145757 w 152107"/>
              <a:gd name="connsiteY8" fmla="*/ 101490 h 230609"/>
              <a:gd name="connsiteX9" fmla="*/ 87633 w 152107"/>
              <a:gd name="connsiteY9" fmla="*/ 101490 h 230609"/>
              <a:gd name="connsiteX10" fmla="*/ 87633 w 152107"/>
              <a:gd name="connsiteY10" fmla="*/ 126445 h 230609"/>
              <a:gd name="connsiteX11" fmla="*/ 136403 w 152107"/>
              <a:gd name="connsiteY11" fmla="*/ 126445 h 230609"/>
              <a:gd name="connsiteX12" fmla="*/ 136403 w 152107"/>
              <a:gd name="connsiteY12" fmla="*/ 179474 h 230609"/>
              <a:gd name="connsiteX13" fmla="*/ 114579 w 152107"/>
              <a:gd name="connsiteY13" fmla="*/ 203760 h 230609"/>
              <a:gd name="connsiteX14" fmla="*/ 96096 w 152107"/>
              <a:gd name="connsiteY14" fmla="*/ 203760 h 230609"/>
              <a:gd name="connsiteX15" fmla="*/ 92755 w 152107"/>
              <a:gd name="connsiteY15" fmla="*/ 187718 h 230609"/>
              <a:gd name="connsiteX16" fmla="*/ 110571 w 152107"/>
              <a:gd name="connsiteY16" fmla="*/ 188386 h 230609"/>
              <a:gd name="connsiteX17" fmla="*/ 119924 w 152107"/>
              <a:gd name="connsiteY17" fmla="*/ 177246 h 230609"/>
              <a:gd name="connsiteX18" fmla="*/ 119924 w 152107"/>
              <a:gd name="connsiteY18" fmla="*/ 141596 h 230609"/>
              <a:gd name="connsiteX19" fmla="*/ 87633 w 152107"/>
              <a:gd name="connsiteY19" fmla="*/ 141596 h 230609"/>
              <a:gd name="connsiteX20" fmla="*/ 87633 w 152107"/>
              <a:gd name="connsiteY20" fmla="*/ 224259 h 230609"/>
              <a:gd name="connsiteX21" fmla="*/ 70263 w 152107"/>
              <a:gd name="connsiteY21" fmla="*/ 224259 h 230609"/>
              <a:gd name="connsiteX22" fmla="*/ 70263 w 152107"/>
              <a:gd name="connsiteY22" fmla="*/ 141596 h 230609"/>
              <a:gd name="connsiteX23" fmla="*/ 39531 w 152107"/>
              <a:gd name="connsiteY23" fmla="*/ 141596 h 230609"/>
              <a:gd name="connsiteX24" fmla="*/ 39531 w 152107"/>
              <a:gd name="connsiteY24" fmla="*/ 207548 h 230609"/>
              <a:gd name="connsiteX25" fmla="*/ 23052 w 152107"/>
              <a:gd name="connsiteY25" fmla="*/ 207548 h 230609"/>
              <a:gd name="connsiteX26" fmla="*/ 23052 w 152107"/>
              <a:gd name="connsiteY26" fmla="*/ 126445 h 230609"/>
              <a:gd name="connsiteX27" fmla="*/ 70263 w 152107"/>
              <a:gd name="connsiteY27" fmla="*/ 126445 h 230609"/>
              <a:gd name="connsiteX28" fmla="*/ 70263 w 152107"/>
              <a:gd name="connsiteY28" fmla="*/ 101490 h 230609"/>
              <a:gd name="connsiteX29" fmla="*/ 6350 w 152107"/>
              <a:gd name="connsiteY29" fmla="*/ 101490 h 230609"/>
              <a:gd name="connsiteX30" fmla="*/ 6350 w 152107"/>
              <a:gd name="connsiteY30" fmla="*/ 85893 h 230609"/>
              <a:gd name="connsiteX31" fmla="*/ 70263 w 152107"/>
              <a:gd name="connsiteY31" fmla="*/ 85893 h 230609"/>
              <a:gd name="connsiteX32" fmla="*/ 70263 w 152107"/>
              <a:gd name="connsiteY32" fmla="*/ 56036 h 230609"/>
              <a:gd name="connsiteX33" fmla="*/ 37304 w 152107"/>
              <a:gd name="connsiteY33" fmla="*/ 56036 h 230609"/>
              <a:gd name="connsiteX34" fmla="*/ 24388 w 152107"/>
              <a:gd name="connsiteY34" fmla="*/ 80323 h 230609"/>
              <a:gd name="connsiteX35" fmla="*/ 9244 w 152107"/>
              <a:gd name="connsiteY35" fmla="*/ 71856 h 230609"/>
              <a:gd name="connsiteX36" fmla="*/ 33741 w 152107"/>
              <a:gd name="connsiteY36" fmla="*/ 14371 h 230609"/>
              <a:gd name="connsiteX37" fmla="*/ 50220 w 152107"/>
              <a:gd name="connsiteY37" fmla="*/ 18604 h 230609"/>
              <a:gd name="connsiteX38" fmla="*/ 43651 w 152107"/>
              <a:gd name="connsiteY38" fmla="*/ 40440 h 230609"/>
              <a:gd name="connsiteX39" fmla="*/ 70263 w 152107"/>
              <a:gd name="connsiteY39" fmla="*/ 40440 h 230609"/>
              <a:gd name="connsiteX40" fmla="*/ 70263 w 152107"/>
              <a:gd name="connsiteY40" fmla="*/ 6350 h 2306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</a:cxnLst>
            <a:rect l="l" t="t" r="r" b="b"/>
            <a:pathLst>
              <a:path w="152107" h="230609">
                <a:moveTo>
                  <a:pt x="70263" y="6350"/>
                </a:moveTo>
                <a:lnTo>
                  <a:pt x="87633" y="6350"/>
                </a:lnTo>
                <a:lnTo>
                  <a:pt x="87633" y="40440"/>
                </a:lnTo>
                <a:lnTo>
                  <a:pt x="135958" y="40440"/>
                </a:lnTo>
                <a:lnTo>
                  <a:pt x="135958" y="56036"/>
                </a:lnTo>
                <a:lnTo>
                  <a:pt x="87633" y="56036"/>
                </a:lnTo>
                <a:lnTo>
                  <a:pt x="87633" y="85893"/>
                </a:lnTo>
                <a:lnTo>
                  <a:pt x="145757" y="85893"/>
                </a:lnTo>
                <a:lnTo>
                  <a:pt x="145757" y="101490"/>
                </a:lnTo>
                <a:lnTo>
                  <a:pt x="87633" y="101490"/>
                </a:lnTo>
                <a:lnTo>
                  <a:pt x="87633" y="126445"/>
                </a:lnTo>
                <a:lnTo>
                  <a:pt x="136403" y="126445"/>
                </a:lnTo>
                <a:lnTo>
                  <a:pt x="136403" y="179474"/>
                </a:lnTo>
                <a:cubicBezTo>
                  <a:pt x="136403" y="195516"/>
                  <a:pt x="129128" y="203611"/>
                  <a:pt x="114579" y="203760"/>
                </a:cubicBezTo>
                <a:cubicBezTo>
                  <a:pt x="109977" y="203909"/>
                  <a:pt x="103816" y="203909"/>
                  <a:pt x="96096" y="203760"/>
                </a:cubicBezTo>
                <a:cubicBezTo>
                  <a:pt x="95353" y="199007"/>
                  <a:pt x="94240" y="193659"/>
                  <a:pt x="92755" y="187718"/>
                </a:cubicBezTo>
                <a:cubicBezTo>
                  <a:pt x="100030" y="188163"/>
                  <a:pt x="105968" y="188386"/>
                  <a:pt x="110571" y="188386"/>
                </a:cubicBezTo>
                <a:cubicBezTo>
                  <a:pt x="116806" y="188386"/>
                  <a:pt x="119924" y="184673"/>
                  <a:pt x="119924" y="177246"/>
                </a:cubicBezTo>
                <a:lnTo>
                  <a:pt x="119924" y="141596"/>
                </a:lnTo>
                <a:lnTo>
                  <a:pt x="87633" y="141596"/>
                </a:lnTo>
                <a:lnTo>
                  <a:pt x="87633" y="224259"/>
                </a:lnTo>
                <a:lnTo>
                  <a:pt x="70263" y="224259"/>
                </a:lnTo>
                <a:lnTo>
                  <a:pt x="70263" y="141596"/>
                </a:lnTo>
                <a:lnTo>
                  <a:pt x="39531" y="141596"/>
                </a:lnTo>
                <a:lnTo>
                  <a:pt x="39531" y="207548"/>
                </a:lnTo>
                <a:lnTo>
                  <a:pt x="23052" y="207548"/>
                </a:lnTo>
                <a:lnTo>
                  <a:pt x="23052" y="126445"/>
                </a:lnTo>
                <a:lnTo>
                  <a:pt x="70263" y="126445"/>
                </a:lnTo>
                <a:lnTo>
                  <a:pt x="70263" y="101490"/>
                </a:lnTo>
                <a:lnTo>
                  <a:pt x="6350" y="101490"/>
                </a:lnTo>
                <a:lnTo>
                  <a:pt x="6350" y="85893"/>
                </a:lnTo>
                <a:lnTo>
                  <a:pt x="70263" y="85893"/>
                </a:lnTo>
                <a:lnTo>
                  <a:pt x="70263" y="56036"/>
                </a:lnTo>
                <a:lnTo>
                  <a:pt x="37304" y="56036"/>
                </a:lnTo>
                <a:cubicBezTo>
                  <a:pt x="33518" y="64578"/>
                  <a:pt x="29213" y="72673"/>
                  <a:pt x="24388" y="80323"/>
                </a:cubicBezTo>
                <a:cubicBezTo>
                  <a:pt x="19488" y="77501"/>
                  <a:pt x="14441" y="74678"/>
                  <a:pt x="9244" y="71856"/>
                </a:cubicBezTo>
                <a:cubicBezTo>
                  <a:pt x="20973" y="54180"/>
                  <a:pt x="29138" y="35018"/>
                  <a:pt x="33741" y="14371"/>
                </a:cubicBezTo>
                <a:lnTo>
                  <a:pt x="50220" y="18604"/>
                </a:lnTo>
                <a:cubicBezTo>
                  <a:pt x="48290" y="26180"/>
                  <a:pt x="46101" y="33458"/>
                  <a:pt x="43651" y="40440"/>
                </a:cubicBezTo>
                <a:lnTo>
                  <a:pt x="70263" y="40440"/>
                </a:lnTo>
                <a:lnTo>
                  <a:pt x="7026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Freeform 3"/>
          <p:cNvSpPr/>
          <p:nvPr/>
        </p:nvSpPr>
        <p:spPr>
          <a:xfrm>
            <a:off x="2425477" y="5747335"/>
            <a:ext cx="72604" cy="226375"/>
          </a:xfrm>
          <a:custGeom>
            <a:avLst/>
            <a:gdLst>
              <a:gd name="connsiteX0" fmla="*/ 48439 w 72604"/>
              <a:gd name="connsiteY0" fmla="*/ 6350 h 226375"/>
              <a:gd name="connsiteX1" fmla="*/ 66254 w 72604"/>
              <a:gd name="connsiteY1" fmla="*/ 6350 h 226375"/>
              <a:gd name="connsiteX2" fmla="*/ 66254 w 72604"/>
              <a:gd name="connsiteY2" fmla="*/ 189946 h 226375"/>
              <a:gd name="connsiteX3" fmla="*/ 39754 w 72604"/>
              <a:gd name="connsiteY3" fmla="*/ 220025 h 226375"/>
              <a:gd name="connsiteX4" fmla="*/ 9913 w 72604"/>
              <a:gd name="connsiteY4" fmla="*/ 219803 h 226375"/>
              <a:gd name="connsiteX5" fmla="*/ 6350 w 72604"/>
              <a:gd name="connsiteY5" fmla="*/ 200418 h 226375"/>
              <a:gd name="connsiteX6" fmla="*/ 34409 w 72604"/>
              <a:gd name="connsiteY6" fmla="*/ 202200 h 226375"/>
              <a:gd name="connsiteX7" fmla="*/ 48439 w 72604"/>
              <a:gd name="connsiteY7" fmla="*/ 186381 h 226375"/>
              <a:gd name="connsiteX8" fmla="*/ 48439 w 72604"/>
              <a:gd name="connsiteY8" fmla="*/ 6350 h 226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2604" h="226375">
                <a:moveTo>
                  <a:pt x="48439" y="6350"/>
                </a:moveTo>
                <a:lnTo>
                  <a:pt x="66254" y="6350"/>
                </a:lnTo>
                <a:lnTo>
                  <a:pt x="66254" y="189946"/>
                </a:lnTo>
                <a:cubicBezTo>
                  <a:pt x="66254" y="209999"/>
                  <a:pt x="57421" y="220025"/>
                  <a:pt x="39754" y="220025"/>
                </a:cubicBezTo>
                <a:cubicBezTo>
                  <a:pt x="33964" y="220025"/>
                  <a:pt x="24017" y="219951"/>
                  <a:pt x="9913" y="219803"/>
                </a:cubicBezTo>
                <a:cubicBezTo>
                  <a:pt x="9022" y="214009"/>
                  <a:pt x="7834" y="207548"/>
                  <a:pt x="6350" y="200418"/>
                </a:cubicBezTo>
                <a:cubicBezTo>
                  <a:pt x="18820" y="201606"/>
                  <a:pt x="28174" y="202200"/>
                  <a:pt x="34409" y="202200"/>
                </a:cubicBezTo>
                <a:cubicBezTo>
                  <a:pt x="43762" y="202200"/>
                  <a:pt x="48439" y="196927"/>
                  <a:pt x="48439" y="186381"/>
                </a:cubicBezTo>
                <a:lnTo>
                  <a:pt x="48439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Freeform 3"/>
          <p:cNvSpPr/>
          <p:nvPr/>
        </p:nvSpPr>
        <p:spPr>
          <a:xfrm>
            <a:off x="2424809" y="5768726"/>
            <a:ext cx="29847" cy="149951"/>
          </a:xfrm>
          <a:custGeom>
            <a:avLst/>
            <a:gdLst>
              <a:gd name="connsiteX0" fmla="*/ 23497 w 29847"/>
              <a:gd name="connsiteY0" fmla="*/ 143601 h 149951"/>
              <a:gd name="connsiteX1" fmla="*/ 6350 w 29847"/>
              <a:gd name="connsiteY1" fmla="*/ 143601 h 149951"/>
              <a:gd name="connsiteX2" fmla="*/ 6350 w 29847"/>
              <a:gd name="connsiteY2" fmla="*/ 6350 h 149951"/>
              <a:gd name="connsiteX3" fmla="*/ 23497 w 29847"/>
              <a:gd name="connsiteY3" fmla="*/ 6350 h 149951"/>
              <a:gd name="connsiteX4" fmla="*/ 23497 w 29847"/>
              <a:gd name="connsiteY4" fmla="*/ 143601 h 149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847" h="149951">
                <a:moveTo>
                  <a:pt x="23497" y="143601"/>
                </a:moveTo>
                <a:lnTo>
                  <a:pt x="6350" y="143601"/>
                </a:lnTo>
                <a:lnTo>
                  <a:pt x="6350" y="6350"/>
                </a:lnTo>
                <a:lnTo>
                  <a:pt x="23497" y="6350"/>
                </a:lnTo>
                <a:lnTo>
                  <a:pt x="23497" y="14360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Freeform 3"/>
          <p:cNvSpPr/>
          <p:nvPr/>
        </p:nvSpPr>
        <p:spPr>
          <a:xfrm>
            <a:off x="2503420" y="5766720"/>
            <a:ext cx="102446" cy="204985"/>
          </a:xfrm>
          <a:custGeom>
            <a:avLst/>
            <a:gdLst>
              <a:gd name="connsiteX0" fmla="*/ 6350 w 102446"/>
              <a:gd name="connsiteY0" fmla="*/ 108842 h 204985"/>
              <a:gd name="connsiteX1" fmla="*/ 45655 w 102446"/>
              <a:gd name="connsiteY1" fmla="*/ 22837 h 204985"/>
              <a:gd name="connsiteX2" fmla="*/ 12808 w 102446"/>
              <a:gd name="connsiteY2" fmla="*/ 22837 h 204985"/>
              <a:gd name="connsiteX3" fmla="*/ 12808 w 102446"/>
              <a:gd name="connsiteY3" fmla="*/ 6350 h 204985"/>
              <a:gd name="connsiteX4" fmla="*/ 96096 w 102446"/>
              <a:gd name="connsiteY4" fmla="*/ 6350 h 204985"/>
              <a:gd name="connsiteX5" fmla="*/ 96096 w 102446"/>
              <a:gd name="connsiteY5" fmla="*/ 22837 h 204985"/>
              <a:gd name="connsiteX6" fmla="*/ 62803 w 102446"/>
              <a:gd name="connsiteY6" fmla="*/ 22837 h 204985"/>
              <a:gd name="connsiteX7" fmla="*/ 44987 w 102446"/>
              <a:gd name="connsiteY7" fmla="*/ 74975 h 204985"/>
              <a:gd name="connsiteX8" fmla="*/ 88079 w 102446"/>
              <a:gd name="connsiteY8" fmla="*/ 74975 h 204985"/>
              <a:gd name="connsiteX9" fmla="*/ 88079 w 102446"/>
              <a:gd name="connsiteY9" fmla="*/ 195739 h 204985"/>
              <a:gd name="connsiteX10" fmla="*/ 72267 w 102446"/>
              <a:gd name="connsiteY10" fmla="*/ 195739 h 204985"/>
              <a:gd name="connsiteX11" fmla="*/ 72267 w 102446"/>
              <a:gd name="connsiteY11" fmla="*/ 180365 h 204985"/>
              <a:gd name="connsiteX12" fmla="*/ 44431 w 102446"/>
              <a:gd name="connsiteY12" fmla="*/ 180365 h 204985"/>
              <a:gd name="connsiteX13" fmla="*/ 44431 w 102446"/>
              <a:gd name="connsiteY13" fmla="*/ 198635 h 204985"/>
              <a:gd name="connsiteX14" fmla="*/ 28619 w 102446"/>
              <a:gd name="connsiteY14" fmla="*/ 198635 h 204985"/>
              <a:gd name="connsiteX15" fmla="*/ 28619 w 102446"/>
              <a:gd name="connsiteY15" fmla="*/ 105835 h 204985"/>
              <a:gd name="connsiteX16" fmla="*/ 16148 w 102446"/>
              <a:gd name="connsiteY16" fmla="*/ 123993 h 204985"/>
              <a:gd name="connsiteX17" fmla="*/ 6350 w 102446"/>
              <a:gd name="connsiteY17" fmla="*/ 108842 h 2049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02446" h="204985">
                <a:moveTo>
                  <a:pt x="6350" y="108842"/>
                </a:moveTo>
                <a:cubicBezTo>
                  <a:pt x="24462" y="83739"/>
                  <a:pt x="37564" y="55071"/>
                  <a:pt x="45655" y="22837"/>
                </a:cubicBezTo>
                <a:lnTo>
                  <a:pt x="12808" y="22837"/>
                </a:lnTo>
                <a:lnTo>
                  <a:pt x="12808" y="6350"/>
                </a:lnTo>
                <a:lnTo>
                  <a:pt x="96096" y="6350"/>
                </a:lnTo>
                <a:lnTo>
                  <a:pt x="96096" y="22837"/>
                </a:lnTo>
                <a:lnTo>
                  <a:pt x="62803" y="22837"/>
                </a:lnTo>
                <a:cubicBezTo>
                  <a:pt x="58126" y="41479"/>
                  <a:pt x="52188" y="58858"/>
                  <a:pt x="44987" y="74975"/>
                </a:cubicBezTo>
                <a:lnTo>
                  <a:pt x="88079" y="74975"/>
                </a:lnTo>
                <a:lnTo>
                  <a:pt x="88079" y="195739"/>
                </a:lnTo>
                <a:lnTo>
                  <a:pt x="72267" y="195739"/>
                </a:lnTo>
                <a:lnTo>
                  <a:pt x="72267" y="180365"/>
                </a:lnTo>
                <a:lnTo>
                  <a:pt x="44431" y="180365"/>
                </a:lnTo>
                <a:lnTo>
                  <a:pt x="44431" y="198635"/>
                </a:lnTo>
                <a:lnTo>
                  <a:pt x="28619" y="198635"/>
                </a:lnTo>
                <a:lnTo>
                  <a:pt x="28619" y="105835"/>
                </a:lnTo>
                <a:cubicBezTo>
                  <a:pt x="24685" y="112147"/>
                  <a:pt x="20528" y="118200"/>
                  <a:pt x="16148" y="123993"/>
                </a:cubicBezTo>
                <a:cubicBezTo>
                  <a:pt x="13921" y="119834"/>
                  <a:pt x="10655" y="114784"/>
                  <a:pt x="6350" y="10884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Freeform 3"/>
          <p:cNvSpPr/>
          <p:nvPr/>
        </p:nvSpPr>
        <p:spPr>
          <a:xfrm>
            <a:off x="2601852" y="5759144"/>
            <a:ext cx="127833" cy="213675"/>
          </a:xfrm>
          <a:custGeom>
            <a:avLst/>
            <a:gdLst>
              <a:gd name="connsiteX0" fmla="*/ 34409 w 127833"/>
              <a:gd name="connsiteY0" fmla="*/ 30413 h 213675"/>
              <a:gd name="connsiteX1" fmla="*/ 28619 w 127833"/>
              <a:gd name="connsiteY1" fmla="*/ 95697 h 213675"/>
              <a:gd name="connsiteX2" fmla="*/ 81064 w 127833"/>
              <a:gd name="connsiteY2" fmla="*/ 95697 h 213675"/>
              <a:gd name="connsiteX3" fmla="*/ 88524 w 127833"/>
              <a:gd name="connsiteY3" fmla="*/ 22392 h 213675"/>
              <a:gd name="connsiteX4" fmla="*/ 6350 w 127833"/>
              <a:gd name="connsiteY4" fmla="*/ 22392 h 213675"/>
              <a:gd name="connsiteX5" fmla="*/ 6350 w 127833"/>
              <a:gd name="connsiteY5" fmla="*/ 6350 h 213675"/>
              <a:gd name="connsiteX6" fmla="*/ 107230 w 127833"/>
              <a:gd name="connsiteY6" fmla="*/ 6350 h 213675"/>
              <a:gd name="connsiteX7" fmla="*/ 97877 w 127833"/>
              <a:gd name="connsiteY7" fmla="*/ 95697 h 213675"/>
              <a:gd name="connsiteX8" fmla="*/ 121483 w 127833"/>
              <a:gd name="connsiteY8" fmla="*/ 95697 h 213675"/>
              <a:gd name="connsiteX9" fmla="*/ 117919 w 127833"/>
              <a:gd name="connsiteY9" fmla="*/ 174126 h 213675"/>
              <a:gd name="connsiteX10" fmla="*/ 86297 w 127833"/>
              <a:gd name="connsiteY10" fmla="*/ 207325 h 213675"/>
              <a:gd name="connsiteX11" fmla="*/ 52893 w 127833"/>
              <a:gd name="connsiteY11" fmla="*/ 206657 h 213675"/>
              <a:gd name="connsiteX12" fmla="*/ 49775 w 127833"/>
              <a:gd name="connsiteY12" fmla="*/ 188164 h 213675"/>
              <a:gd name="connsiteX13" fmla="*/ 82288 w 127833"/>
              <a:gd name="connsiteY13" fmla="*/ 190169 h 213675"/>
              <a:gd name="connsiteX14" fmla="*/ 100772 w 127833"/>
              <a:gd name="connsiteY14" fmla="*/ 171230 h 213675"/>
              <a:gd name="connsiteX15" fmla="*/ 103445 w 127833"/>
              <a:gd name="connsiteY15" fmla="*/ 111739 h 213675"/>
              <a:gd name="connsiteX16" fmla="*/ 10581 w 127833"/>
              <a:gd name="connsiteY16" fmla="*/ 111739 h 213675"/>
              <a:gd name="connsiteX17" fmla="*/ 17484 w 127833"/>
              <a:gd name="connsiteY17" fmla="*/ 30413 h 213675"/>
              <a:gd name="connsiteX18" fmla="*/ 34409 w 127833"/>
              <a:gd name="connsiteY18" fmla="*/ 30413 h 213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7833" h="213675">
                <a:moveTo>
                  <a:pt x="34409" y="30413"/>
                </a:moveTo>
                <a:lnTo>
                  <a:pt x="28619" y="95697"/>
                </a:lnTo>
                <a:lnTo>
                  <a:pt x="81064" y="95697"/>
                </a:lnTo>
                <a:lnTo>
                  <a:pt x="88524" y="22392"/>
                </a:lnTo>
                <a:lnTo>
                  <a:pt x="6350" y="22392"/>
                </a:lnTo>
                <a:lnTo>
                  <a:pt x="6350" y="6350"/>
                </a:lnTo>
                <a:lnTo>
                  <a:pt x="107230" y="6350"/>
                </a:lnTo>
                <a:lnTo>
                  <a:pt x="97877" y="95697"/>
                </a:lnTo>
                <a:lnTo>
                  <a:pt x="121483" y="95697"/>
                </a:lnTo>
                <a:cubicBezTo>
                  <a:pt x="120295" y="125851"/>
                  <a:pt x="119107" y="151994"/>
                  <a:pt x="117919" y="174126"/>
                </a:cubicBezTo>
                <a:cubicBezTo>
                  <a:pt x="116583" y="196259"/>
                  <a:pt x="106042" y="207325"/>
                  <a:pt x="86297" y="207325"/>
                </a:cubicBezTo>
                <a:cubicBezTo>
                  <a:pt x="76350" y="207325"/>
                  <a:pt x="65215" y="207102"/>
                  <a:pt x="52893" y="206657"/>
                </a:cubicBezTo>
                <a:cubicBezTo>
                  <a:pt x="52002" y="201161"/>
                  <a:pt x="50962" y="194996"/>
                  <a:pt x="49775" y="188164"/>
                </a:cubicBezTo>
                <a:cubicBezTo>
                  <a:pt x="61801" y="189500"/>
                  <a:pt x="72638" y="190169"/>
                  <a:pt x="82288" y="190169"/>
                </a:cubicBezTo>
                <a:cubicBezTo>
                  <a:pt x="93720" y="190169"/>
                  <a:pt x="99881" y="183856"/>
                  <a:pt x="100772" y="171230"/>
                </a:cubicBezTo>
                <a:cubicBezTo>
                  <a:pt x="101960" y="154742"/>
                  <a:pt x="102851" y="134912"/>
                  <a:pt x="103445" y="111739"/>
                </a:cubicBezTo>
                <a:lnTo>
                  <a:pt x="10581" y="111739"/>
                </a:lnTo>
                <a:lnTo>
                  <a:pt x="17484" y="30413"/>
                </a:lnTo>
                <a:lnTo>
                  <a:pt x="34409" y="3041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Freeform 3"/>
          <p:cNvSpPr/>
          <p:nvPr/>
        </p:nvSpPr>
        <p:spPr>
          <a:xfrm>
            <a:off x="2541501" y="5850497"/>
            <a:ext cx="40536" cy="88232"/>
          </a:xfrm>
          <a:custGeom>
            <a:avLst/>
            <a:gdLst>
              <a:gd name="connsiteX0" fmla="*/ 34186 w 40536"/>
              <a:gd name="connsiteY0" fmla="*/ 6350 h 88232"/>
              <a:gd name="connsiteX1" fmla="*/ 6350 w 40536"/>
              <a:gd name="connsiteY1" fmla="*/ 6350 h 88232"/>
              <a:gd name="connsiteX2" fmla="*/ 6350 w 40536"/>
              <a:gd name="connsiteY2" fmla="*/ 81882 h 88232"/>
              <a:gd name="connsiteX3" fmla="*/ 34186 w 40536"/>
              <a:gd name="connsiteY3" fmla="*/ 81882 h 88232"/>
              <a:gd name="connsiteX4" fmla="*/ 34186 w 40536"/>
              <a:gd name="connsiteY4" fmla="*/ 6350 h 88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536" h="88232">
                <a:moveTo>
                  <a:pt x="34186" y="6350"/>
                </a:moveTo>
                <a:lnTo>
                  <a:pt x="6350" y="6350"/>
                </a:lnTo>
                <a:lnTo>
                  <a:pt x="6350" y="81882"/>
                </a:lnTo>
                <a:lnTo>
                  <a:pt x="34186" y="81882"/>
                </a:lnTo>
                <a:lnTo>
                  <a:pt x="3418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Freeform 3"/>
          <p:cNvSpPr/>
          <p:nvPr/>
        </p:nvSpPr>
        <p:spPr>
          <a:xfrm>
            <a:off x="2594057" y="5894614"/>
            <a:ext cx="106677" cy="28742"/>
          </a:xfrm>
          <a:custGeom>
            <a:avLst/>
            <a:gdLst>
              <a:gd name="connsiteX0" fmla="*/ 6350 w 106677"/>
              <a:gd name="connsiteY0" fmla="*/ 6350 h 28742"/>
              <a:gd name="connsiteX1" fmla="*/ 100327 w 106677"/>
              <a:gd name="connsiteY1" fmla="*/ 6350 h 28742"/>
              <a:gd name="connsiteX2" fmla="*/ 100327 w 106677"/>
              <a:gd name="connsiteY2" fmla="*/ 22392 h 28742"/>
              <a:gd name="connsiteX3" fmla="*/ 6350 w 106677"/>
              <a:gd name="connsiteY3" fmla="*/ 22392 h 28742"/>
              <a:gd name="connsiteX4" fmla="*/ 6350 w 106677"/>
              <a:gd name="connsiteY4" fmla="*/ 6350 h 287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77" h="28742">
                <a:moveTo>
                  <a:pt x="6350" y="6350"/>
                </a:moveTo>
                <a:lnTo>
                  <a:pt x="100327" y="6350"/>
                </a:lnTo>
                <a:lnTo>
                  <a:pt x="100327" y="22392"/>
                </a:lnTo>
                <a:lnTo>
                  <a:pt x="6350" y="22392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Freeform 3"/>
          <p:cNvSpPr/>
          <p:nvPr/>
        </p:nvSpPr>
        <p:spPr>
          <a:xfrm>
            <a:off x="2153121" y="6953560"/>
            <a:ext cx="131396" cy="234843"/>
          </a:xfrm>
          <a:custGeom>
            <a:avLst/>
            <a:gdLst>
              <a:gd name="connsiteX0" fmla="*/ 46657 w 131396"/>
              <a:gd name="connsiteY0" fmla="*/ 6350 h 234843"/>
              <a:gd name="connsiteX1" fmla="*/ 64473 w 131396"/>
              <a:gd name="connsiteY1" fmla="*/ 9024 h 234843"/>
              <a:gd name="connsiteX2" fmla="*/ 53561 w 131396"/>
              <a:gd name="connsiteY2" fmla="*/ 49352 h 234843"/>
              <a:gd name="connsiteX3" fmla="*/ 121705 w 131396"/>
              <a:gd name="connsiteY3" fmla="*/ 49352 h 234843"/>
              <a:gd name="connsiteX4" fmla="*/ 121705 w 131396"/>
              <a:gd name="connsiteY4" fmla="*/ 64503 h 234843"/>
              <a:gd name="connsiteX5" fmla="*/ 107676 w 131396"/>
              <a:gd name="connsiteY5" fmla="*/ 64503 h 234843"/>
              <a:gd name="connsiteX6" fmla="*/ 79171 w 131396"/>
              <a:gd name="connsiteY6" fmla="*/ 168556 h 234843"/>
              <a:gd name="connsiteX7" fmla="*/ 125046 w 131396"/>
              <a:gd name="connsiteY7" fmla="*/ 208662 h 234843"/>
              <a:gd name="connsiteX8" fmla="*/ 113020 w 131396"/>
              <a:gd name="connsiteY8" fmla="*/ 226264 h 234843"/>
              <a:gd name="connsiteX9" fmla="*/ 67813 w 131396"/>
              <a:gd name="connsiteY9" fmla="*/ 184376 h 234843"/>
              <a:gd name="connsiteX10" fmla="*/ 19043 w 131396"/>
              <a:gd name="connsiteY10" fmla="*/ 228493 h 234843"/>
              <a:gd name="connsiteX11" fmla="*/ 6350 w 131396"/>
              <a:gd name="connsiteY11" fmla="*/ 214455 h 234843"/>
              <a:gd name="connsiteX12" fmla="*/ 56901 w 131396"/>
              <a:gd name="connsiteY12" fmla="*/ 167888 h 234843"/>
              <a:gd name="connsiteX13" fmla="*/ 33073 w 131396"/>
              <a:gd name="connsiteY13" fmla="*/ 95920 h 234843"/>
              <a:gd name="connsiteX14" fmla="*/ 23274 w 131396"/>
              <a:gd name="connsiteY14" fmla="*/ 111293 h 234843"/>
              <a:gd name="connsiteX15" fmla="*/ 12140 w 131396"/>
              <a:gd name="connsiteY15" fmla="*/ 97034 h 234843"/>
              <a:gd name="connsiteX16" fmla="*/ 46657 w 131396"/>
              <a:gd name="connsiteY16" fmla="*/ 6350 h 234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31396" h="234843">
                <a:moveTo>
                  <a:pt x="46657" y="6350"/>
                </a:moveTo>
                <a:lnTo>
                  <a:pt x="64473" y="9024"/>
                </a:lnTo>
                <a:cubicBezTo>
                  <a:pt x="61355" y="23432"/>
                  <a:pt x="57718" y="36875"/>
                  <a:pt x="53561" y="49352"/>
                </a:cubicBezTo>
                <a:lnTo>
                  <a:pt x="121705" y="49352"/>
                </a:lnTo>
                <a:lnTo>
                  <a:pt x="121705" y="64503"/>
                </a:lnTo>
                <a:lnTo>
                  <a:pt x="107676" y="64503"/>
                </a:lnTo>
                <a:cubicBezTo>
                  <a:pt x="103964" y="108174"/>
                  <a:pt x="94463" y="142858"/>
                  <a:pt x="79171" y="168556"/>
                </a:cubicBezTo>
                <a:cubicBezTo>
                  <a:pt x="91196" y="184895"/>
                  <a:pt x="106488" y="198264"/>
                  <a:pt x="125046" y="208662"/>
                </a:cubicBezTo>
                <a:cubicBezTo>
                  <a:pt x="120295" y="215198"/>
                  <a:pt x="116287" y="221065"/>
                  <a:pt x="113020" y="226264"/>
                </a:cubicBezTo>
                <a:cubicBezTo>
                  <a:pt x="94908" y="214529"/>
                  <a:pt x="79839" y="200566"/>
                  <a:pt x="67813" y="184376"/>
                </a:cubicBezTo>
                <a:cubicBezTo>
                  <a:pt x="54155" y="201310"/>
                  <a:pt x="37898" y="216015"/>
                  <a:pt x="19043" y="228493"/>
                </a:cubicBezTo>
                <a:cubicBezTo>
                  <a:pt x="15777" y="224184"/>
                  <a:pt x="11546" y="219505"/>
                  <a:pt x="6350" y="214455"/>
                </a:cubicBezTo>
                <a:cubicBezTo>
                  <a:pt x="27134" y="200790"/>
                  <a:pt x="43985" y="185267"/>
                  <a:pt x="56901" y="167888"/>
                </a:cubicBezTo>
                <a:cubicBezTo>
                  <a:pt x="44876" y="147092"/>
                  <a:pt x="36933" y="123103"/>
                  <a:pt x="33073" y="95920"/>
                </a:cubicBezTo>
                <a:cubicBezTo>
                  <a:pt x="29955" y="101416"/>
                  <a:pt x="26689" y="106540"/>
                  <a:pt x="23274" y="111293"/>
                </a:cubicBezTo>
                <a:cubicBezTo>
                  <a:pt x="20305" y="106986"/>
                  <a:pt x="16593" y="102233"/>
                  <a:pt x="12140" y="97034"/>
                </a:cubicBezTo>
                <a:cubicBezTo>
                  <a:pt x="29361" y="72228"/>
                  <a:pt x="40867" y="41999"/>
                  <a:pt x="46657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Freeform 3"/>
          <p:cNvSpPr/>
          <p:nvPr/>
        </p:nvSpPr>
        <p:spPr>
          <a:xfrm>
            <a:off x="2046673" y="7064743"/>
            <a:ext cx="122933" cy="122768"/>
          </a:xfrm>
          <a:custGeom>
            <a:avLst/>
            <a:gdLst>
              <a:gd name="connsiteX0" fmla="*/ 9690 w 122933"/>
              <a:gd name="connsiteY0" fmla="*/ 23728 h 122768"/>
              <a:gd name="connsiteX1" fmla="*/ 43540 w 122933"/>
              <a:gd name="connsiteY1" fmla="*/ 23728 h 122768"/>
              <a:gd name="connsiteX2" fmla="*/ 53115 w 122933"/>
              <a:gd name="connsiteY2" fmla="*/ 6350 h 122768"/>
              <a:gd name="connsiteX3" fmla="*/ 69150 w 122933"/>
              <a:gd name="connsiteY3" fmla="*/ 11474 h 122768"/>
              <a:gd name="connsiteX4" fmla="*/ 62023 w 122933"/>
              <a:gd name="connsiteY4" fmla="*/ 23728 h 122768"/>
              <a:gd name="connsiteX5" fmla="*/ 116583 w 122933"/>
              <a:gd name="connsiteY5" fmla="*/ 23728 h 122768"/>
              <a:gd name="connsiteX6" fmla="*/ 116583 w 122933"/>
              <a:gd name="connsiteY6" fmla="*/ 38211 h 122768"/>
              <a:gd name="connsiteX7" fmla="*/ 90974 w 122933"/>
              <a:gd name="connsiteY7" fmla="*/ 76534 h 122768"/>
              <a:gd name="connsiteX8" fmla="*/ 115915 w 122933"/>
              <a:gd name="connsiteY8" fmla="*/ 88120 h 122768"/>
              <a:gd name="connsiteX9" fmla="*/ 106117 w 122933"/>
              <a:gd name="connsiteY9" fmla="*/ 103495 h 122768"/>
              <a:gd name="connsiteX10" fmla="*/ 77389 w 122933"/>
              <a:gd name="connsiteY10" fmla="*/ 87898 h 122768"/>
              <a:gd name="connsiteX11" fmla="*/ 13921 w 122933"/>
              <a:gd name="connsiteY11" fmla="*/ 116418 h 122768"/>
              <a:gd name="connsiteX12" fmla="*/ 6350 w 122933"/>
              <a:gd name="connsiteY12" fmla="*/ 100821 h 122768"/>
              <a:gd name="connsiteX13" fmla="*/ 61355 w 122933"/>
              <a:gd name="connsiteY13" fmla="*/ 79654 h 122768"/>
              <a:gd name="connsiteX14" fmla="*/ 21270 w 122933"/>
              <a:gd name="connsiteY14" fmla="*/ 59601 h 122768"/>
              <a:gd name="connsiteX15" fmla="*/ 35077 w 122933"/>
              <a:gd name="connsiteY15" fmla="*/ 38434 h 122768"/>
              <a:gd name="connsiteX16" fmla="*/ 9690 w 122933"/>
              <a:gd name="connsiteY16" fmla="*/ 38434 h 122768"/>
              <a:gd name="connsiteX17" fmla="*/ 9690 w 122933"/>
              <a:gd name="connsiteY17" fmla="*/ 23728 h 122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22933" h="122768">
                <a:moveTo>
                  <a:pt x="9690" y="23728"/>
                </a:moveTo>
                <a:lnTo>
                  <a:pt x="43540" y="23728"/>
                </a:lnTo>
                <a:cubicBezTo>
                  <a:pt x="46806" y="18084"/>
                  <a:pt x="49998" y="12291"/>
                  <a:pt x="53115" y="6350"/>
                </a:cubicBezTo>
                <a:lnTo>
                  <a:pt x="69150" y="11474"/>
                </a:lnTo>
                <a:cubicBezTo>
                  <a:pt x="66774" y="15633"/>
                  <a:pt x="64399" y="19718"/>
                  <a:pt x="62023" y="23728"/>
                </a:cubicBezTo>
                <a:lnTo>
                  <a:pt x="116583" y="23728"/>
                </a:lnTo>
                <a:lnTo>
                  <a:pt x="116583" y="38211"/>
                </a:lnTo>
                <a:cubicBezTo>
                  <a:pt x="110942" y="52768"/>
                  <a:pt x="102405" y="65543"/>
                  <a:pt x="90974" y="76534"/>
                </a:cubicBezTo>
                <a:cubicBezTo>
                  <a:pt x="99139" y="80397"/>
                  <a:pt x="107453" y="84259"/>
                  <a:pt x="115915" y="88120"/>
                </a:cubicBezTo>
                <a:lnTo>
                  <a:pt x="106117" y="103495"/>
                </a:lnTo>
                <a:cubicBezTo>
                  <a:pt x="96912" y="98296"/>
                  <a:pt x="87336" y="93097"/>
                  <a:pt x="77389" y="87898"/>
                </a:cubicBezTo>
                <a:cubicBezTo>
                  <a:pt x="60613" y="99930"/>
                  <a:pt x="39457" y="109436"/>
                  <a:pt x="13921" y="116418"/>
                </a:cubicBezTo>
                <a:cubicBezTo>
                  <a:pt x="11546" y="111665"/>
                  <a:pt x="9022" y="106466"/>
                  <a:pt x="6350" y="100821"/>
                </a:cubicBezTo>
                <a:cubicBezTo>
                  <a:pt x="28025" y="95919"/>
                  <a:pt x="46360" y="88864"/>
                  <a:pt x="61355" y="79654"/>
                </a:cubicBezTo>
                <a:cubicBezTo>
                  <a:pt x="48587" y="73118"/>
                  <a:pt x="35226" y="66434"/>
                  <a:pt x="21270" y="59601"/>
                </a:cubicBezTo>
                <a:cubicBezTo>
                  <a:pt x="26021" y="52768"/>
                  <a:pt x="30623" y="45712"/>
                  <a:pt x="35077" y="38434"/>
                </a:cubicBezTo>
                <a:lnTo>
                  <a:pt x="9690" y="38434"/>
                </a:lnTo>
                <a:lnTo>
                  <a:pt x="9690" y="2372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Freeform 3"/>
          <p:cNvSpPr/>
          <p:nvPr/>
        </p:nvSpPr>
        <p:spPr>
          <a:xfrm>
            <a:off x="2046896" y="6955565"/>
            <a:ext cx="128723" cy="127893"/>
          </a:xfrm>
          <a:custGeom>
            <a:avLst/>
            <a:gdLst>
              <a:gd name="connsiteX0" fmla="*/ 11917 w 128723"/>
              <a:gd name="connsiteY0" fmla="*/ 56260 h 127893"/>
              <a:gd name="connsiteX1" fmla="*/ 63137 w 128723"/>
              <a:gd name="connsiteY1" fmla="*/ 56260 h 127893"/>
              <a:gd name="connsiteX2" fmla="*/ 63137 w 128723"/>
              <a:gd name="connsiteY2" fmla="*/ 6350 h 127893"/>
              <a:gd name="connsiteX3" fmla="*/ 79616 w 128723"/>
              <a:gd name="connsiteY3" fmla="*/ 6350 h 127893"/>
              <a:gd name="connsiteX4" fmla="*/ 79616 w 128723"/>
              <a:gd name="connsiteY4" fmla="*/ 56260 h 127893"/>
              <a:gd name="connsiteX5" fmla="*/ 122373 w 128723"/>
              <a:gd name="connsiteY5" fmla="*/ 56260 h 127893"/>
              <a:gd name="connsiteX6" fmla="*/ 122373 w 128723"/>
              <a:gd name="connsiteY6" fmla="*/ 70965 h 127893"/>
              <a:gd name="connsiteX7" fmla="*/ 79616 w 128723"/>
              <a:gd name="connsiteY7" fmla="*/ 70965 h 127893"/>
              <a:gd name="connsiteX8" fmla="*/ 79616 w 128723"/>
              <a:gd name="connsiteY8" fmla="*/ 84556 h 127893"/>
              <a:gd name="connsiteX9" fmla="*/ 86297 w 128723"/>
              <a:gd name="connsiteY9" fmla="*/ 76981 h 127893"/>
              <a:gd name="connsiteX10" fmla="*/ 121037 w 128723"/>
              <a:gd name="connsiteY10" fmla="*/ 103718 h 127893"/>
              <a:gd name="connsiteX11" fmla="*/ 110348 w 128723"/>
              <a:gd name="connsiteY11" fmla="*/ 116196 h 127893"/>
              <a:gd name="connsiteX12" fmla="*/ 79616 w 128723"/>
              <a:gd name="connsiteY12" fmla="*/ 90127 h 127893"/>
              <a:gd name="connsiteX13" fmla="*/ 79616 w 128723"/>
              <a:gd name="connsiteY13" fmla="*/ 115527 h 127893"/>
              <a:gd name="connsiteX14" fmla="*/ 63137 w 128723"/>
              <a:gd name="connsiteY14" fmla="*/ 115527 h 127893"/>
              <a:gd name="connsiteX15" fmla="*/ 63137 w 128723"/>
              <a:gd name="connsiteY15" fmla="*/ 84333 h 127893"/>
              <a:gd name="connsiteX16" fmla="*/ 15925 w 128723"/>
              <a:gd name="connsiteY16" fmla="*/ 121543 h 127893"/>
              <a:gd name="connsiteX17" fmla="*/ 6350 w 128723"/>
              <a:gd name="connsiteY17" fmla="*/ 107952 h 127893"/>
              <a:gd name="connsiteX18" fmla="*/ 57792 w 128723"/>
              <a:gd name="connsiteY18" fmla="*/ 70965 h 127893"/>
              <a:gd name="connsiteX19" fmla="*/ 11917 w 128723"/>
              <a:gd name="connsiteY19" fmla="*/ 70965 h 127893"/>
              <a:gd name="connsiteX20" fmla="*/ 11917 w 128723"/>
              <a:gd name="connsiteY20" fmla="*/ 56260 h 12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28723" h="127893">
                <a:moveTo>
                  <a:pt x="11917" y="56260"/>
                </a:moveTo>
                <a:lnTo>
                  <a:pt x="63137" y="56260"/>
                </a:lnTo>
                <a:lnTo>
                  <a:pt x="63137" y="6350"/>
                </a:lnTo>
                <a:lnTo>
                  <a:pt x="79616" y="6350"/>
                </a:lnTo>
                <a:lnTo>
                  <a:pt x="79616" y="56260"/>
                </a:lnTo>
                <a:lnTo>
                  <a:pt x="122373" y="56260"/>
                </a:lnTo>
                <a:lnTo>
                  <a:pt x="122373" y="70965"/>
                </a:lnTo>
                <a:lnTo>
                  <a:pt x="79616" y="70965"/>
                </a:lnTo>
                <a:lnTo>
                  <a:pt x="79616" y="84556"/>
                </a:lnTo>
                <a:lnTo>
                  <a:pt x="86297" y="76981"/>
                </a:lnTo>
                <a:cubicBezTo>
                  <a:pt x="100104" y="87082"/>
                  <a:pt x="111684" y="95994"/>
                  <a:pt x="121037" y="103718"/>
                </a:cubicBezTo>
                <a:lnTo>
                  <a:pt x="110348" y="116196"/>
                </a:lnTo>
                <a:cubicBezTo>
                  <a:pt x="102182" y="108471"/>
                  <a:pt x="91938" y="99782"/>
                  <a:pt x="79616" y="90127"/>
                </a:cubicBezTo>
                <a:lnTo>
                  <a:pt x="79616" y="115527"/>
                </a:lnTo>
                <a:lnTo>
                  <a:pt x="63137" y="115527"/>
                </a:lnTo>
                <a:lnTo>
                  <a:pt x="63137" y="84333"/>
                </a:lnTo>
                <a:cubicBezTo>
                  <a:pt x="49627" y="98445"/>
                  <a:pt x="33889" y="110848"/>
                  <a:pt x="15925" y="121543"/>
                </a:cubicBezTo>
                <a:cubicBezTo>
                  <a:pt x="13105" y="117235"/>
                  <a:pt x="9912" y="112705"/>
                  <a:pt x="6350" y="107952"/>
                </a:cubicBezTo>
                <a:cubicBezTo>
                  <a:pt x="25056" y="97851"/>
                  <a:pt x="42203" y="85522"/>
                  <a:pt x="57792" y="70965"/>
                </a:cubicBezTo>
                <a:lnTo>
                  <a:pt x="11917" y="70965"/>
                </a:lnTo>
                <a:lnTo>
                  <a:pt x="11917" y="5626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Freeform 3"/>
          <p:cNvSpPr/>
          <p:nvPr/>
        </p:nvSpPr>
        <p:spPr>
          <a:xfrm>
            <a:off x="2192538" y="7011714"/>
            <a:ext cx="56793" cy="99150"/>
          </a:xfrm>
          <a:custGeom>
            <a:avLst/>
            <a:gdLst>
              <a:gd name="connsiteX0" fmla="*/ 50443 w 56793"/>
              <a:gd name="connsiteY0" fmla="*/ 6350 h 99150"/>
              <a:gd name="connsiteX1" fmla="*/ 8799 w 56793"/>
              <a:gd name="connsiteY1" fmla="*/ 6350 h 99150"/>
              <a:gd name="connsiteX2" fmla="*/ 6350 w 56793"/>
              <a:gd name="connsiteY2" fmla="*/ 11920 h 99150"/>
              <a:gd name="connsiteX3" fmla="*/ 28619 w 56793"/>
              <a:gd name="connsiteY3" fmla="*/ 92800 h 99150"/>
              <a:gd name="connsiteX4" fmla="*/ 50443 w 56793"/>
              <a:gd name="connsiteY4" fmla="*/ 6350 h 99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793" h="99150">
                <a:moveTo>
                  <a:pt x="50443" y="6350"/>
                </a:moveTo>
                <a:lnTo>
                  <a:pt x="8799" y="6350"/>
                </a:lnTo>
                <a:cubicBezTo>
                  <a:pt x="8057" y="8280"/>
                  <a:pt x="7240" y="10138"/>
                  <a:pt x="6350" y="11920"/>
                </a:cubicBezTo>
                <a:cubicBezTo>
                  <a:pt x="9022" y="43410"/>
                  <a:pt x="16445" y="70370"/>
                  <a:pt x="28619" y="92800"/>
                </a:cubicBezTo>
                <a:cubicBezTo>
                  <a:pt x="40496" y="71113"/>
                  <a:pt x="47771" y="42296"/>
                  <a:pt x="5044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Freeform 3"/>
          <p:cNvSpPr/>
          <p:nvPr/>
        </p:nvSpPr>
        <p:spPr>
          <a:xfrm>
            <a:off x="2083418" y="7096828"/>
            <a:ext cx="69264" cy="43670"/>
          </a:xfrm>
          <a:custGeom>
            <a:avLst/>
            <a:gdLst>
              <a:gd name="connsiteX0" fmla="*/ 6350 w 69264"/>
              <a:gd name="connsiteY0" fmla="*/ 22391 h 43670"/>
              <a:gd name="connsiteX1" fmla="*/ 38863 w 69264"/>
              <a:gd name="connsiteY1" fmla="*/ 37320 h 43670"/>
              <a:gd name="connsiteX2" fmla="*/ 62914 w 69264"/>
              <a:gd name="connsiteY2" fmla="*/ 6350 h 43670"/>
              <a:gd name="connsiteX3" fmla="*/ 16593 w 69264"/>
              <a:gd name="connsiteY3" fmla="*/ 6350 h 43670"/>
              <a:gd name="connsiteX4" fmla="*/ 6350 w 69264"/>
              <a:gd name="connsiteY4" fmla="*/ 22391 h 436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264" h="43670">
                <a:moveTo>
                  <a:pt x="6350" y="22391"/>
                </a:moveTo>
                <a:cubicBezTo>
                  <a:pt x="16891" y="27145"/>
                  <a:pt x="27728" y="32121"/>
                  <a:pt x="38863" y="37320"/>
                </a:cubicBezTo>
                <a:cubicBezTo>
                  <a:pt x="49107" y="28556"/>
                  <a:pt x="57124" y="18232"/>
                  <a:pt x="62914" y="6350"/>
                </a:cubicBezTo>
                <a:lnTo>
                  <a:pt x="16593" y="6350"/>
                </a:lnTo>
                <a:cubicBezTo>
                  <a:pt x="13179" y="11845"/>
                  <a:pt x="9764" y="17192"/>
                  <a:pt x="6350" y="2239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Freeform 3"/>
          <p:cNvSpPr/>
          <p:nvPr/>
        </p:nvSpPr>
        <p:spPr>
          <a:xfrm>
            <a:off x="2130184" y="6961135"/>
            <a:ext cx="49221" cy="51468"/>
          </a:xfrm>
          <a:custGeom>
            <a:avLst/>
            <a:gdLst>
              <a:gd name="connsiteX0" fmla="*/ 29064 w 49221"/>
              <a:gd name="connsiteY0" fmla="*/ 6350 h 51468"/>
              <a:gd name="connsiteX1" fmla="*/ 42871 w 49221"/>
              <a:gd name="connsiteY1" fmla="*/ 15485 h 51468"/>
              <a:gd name="connsiteX2" fmla="*/ 18375 w 49221"/>
              <a:gd name="connsiteY2" fmla="*/ 45118 h 51468"/>
              <a:gd name="connsiteX3" fmla="*/ 6350 w 49221"/>
              <a:gd name="connsiteY3" fmla="*/ 35761 h 51468"/>
              <a:gd name="connsiteX4" fmla="*/ 29064 w 49221"/>
              <a:gd name="connsiteY4" fmla="*/ 6350 h 514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221" h="51468">
                <a:moveTo>
                  <a:pt x="29064" y="6350"/>
                </a:moveTo>
                <a:lnTo>
                  <a:pt x="42871" y="15485"/>
                </a:lnTo>
                <a:cubicBezTo>
                  <a:pt x="34706" y="26180"/>
                  <a:pt x="26541" y="36058"/>
                  <a:pt x="18375" y="45118"/>
                </a:cubicBezTo>
                <a:cubicBezTo>
                  <a:pt x="14960" y="42148"/>
                  <a:pt x="10952" y="39029"/>
                  <a:pt x="6350" y="35761"/>
                </a:cubicBezTo>
                <a:cubicBezTo>
                  <a:pt x="14070" y="26700"/>
                  <a:pt x="21641" y="16896"/>
                  <a:pt x="2906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Freeform 3"/>
          <p:cNvSpPr/>
          <p:nvPr/>
        </p:nvSpPr>
        <p:spPr>
          <a:xfrm>
            <a:off x="2058254" y="6962250"/>
            <a:ext cx="46104" cy="48794"/>
          </a:xfrm>
          <a:custGeom>
            <a:avLst/>
            <a:gdLst>
              <a:gd name="connsiteX0" fmla="*/ 6350 w 46104"/>
              <a:gd name="connsiteY0" fmla="*/ 15039 h 48794"/>
              <a:gd name="connsiteX1" fmla="*/ 19043 w 46104"/>
              <a:gd name="connsiteY1" fmla="*/ 6350 h 48794"/>
              <a:gd name="connsiteX2" fmla="*/ 39754 w 46104"/>
              <a:gd name="connsiteY2" fmla="*/ 32641 h 48794"/>
              <a:gd name="connsiteX3" fmla="*/ 25947 w 46104"/>
              <a:gd name="connsiteY3" fmla="*/ 42444 h 48794"/>
              <a:gd name="connsiteX4" fmla="*/ 6350 w 46104"/>
              <a:gd name="connsiteY4" fmla="*/ 15039 h 487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104" h="48794">
                <a:moveTo>
                  <a:pt x="6350" y="15039"/>
                </a:moveTo>
                <a:lnTo>
                  <a:pt x="19043" y="6350"/>
                </a:lnTo>
                <a:cubicBezTo>
                  <a:pt x="25724" y="14519"/>
                  <a:pt x="32627" y="23283"/>
                  <a:pt x="39754" y="32641"/>
                </a:cubicBezTo>
                <a:lnTo>
                  <a:pt x="25947" y="42444"/>
                </a:lnTo>
                <a:cubicBezTo>
                  <a:pt x="19414" y="32789"/>
                  <a:pt x="12882" y="23654"/>
                  <a:pt x="6350" y="1503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Freeform 3"/>
          <p:cNvSpPr/>
          <p:nvPr/>
        </p:nvSpPr>
        <p:spPr>
          <a:xfrm>
            <a:off x="2326378" y="6966261"/>
            <a:ext cx="183061" cy="219022"/>
          </a:xfrm>
          <a:custGeom>
            <a:avLst/>
            <a:gdLst>
              <a:gd name="connsiteX0" fmla="*/ 56010 w 183061"/>
              <a:gd name="connsiteY0" fmla="*/ 135134 h 219022"/>
              <a:gd name="connsiteX1" fmla="*/ 101886 w 183061"/>
              <a:gd name="connsiteY1" fmla="*/ 135134 h 219022"/>
              <a:gd name="connsiteX2" fmla="*/ 101886 w 183061"/>
              <a:gd name="connsiteY2" fmla="*/ 106837 h 219022"/>
              <a:gd name="connsiteX3" fmla="*/ 49998 w 183061"/>
              <a:gd name="connsiteY3" fmla="*/ 106837 h 219022"/>
              <a:gd name="connsiteX4" fmla="*/ 18375 w 183061"/>
              <a:gd name="connsiteY4" fmla="*/ 212672 h 219022"/>
              <a:gd name="connsiteX5" fmla="*/ 6350 w 183061"/>
              <a:gd name="connsiteY5" fmla="*/ 198635 h 219022"/>
              <a:gd name="connsiteX6" fmla="*/ 34186 w 183061"/>
              <a:gd name="connsiteY6" fmla="*/ 93246 h 219022"/>
              <a:gd name="connsiteX7" fmla="*/ 34186 w 183061"/>
              <a:gd name="connsiteY7" fmla="*/ 6350 h 219022"/>
              <a:gd name="connsiteX8" fmla="*/ 165576 w 183061"/>
              <a:gd name="connsiteY8" fmla="*/ 6350 h 219022"/>
              <a:gd name="connsiteX9" fmla="*/ 165576 w 183061"/>
              <a:gd name="connsiteY9" fmla="*/ 70964 h 219022"/>
              <a:gd name="connsiteX10" fmla="*/ 149542 w 183061"/>
              <a:gd name="connsiteY10" fmla="*/ 70964 h 219022"/>
              <a:gd name="connsiteX11" fmla="*/ 149542 w 183061"/>
              <a:gd name="connsiteY11" fmla="*/ 64057 h 219022"/>
              <a:gd name="connsiteX12" fmla="*/ 50220 w 183061"/>
              <a:gd name="connsiteY12" fmla="*/ 64057 h 219022"/>
              <a:gd name="connsiteX13" fmla="*/ 50220 w 183061"/>
              <a:gd name="connsiteY13" fmla="*/ 91686 h 219022"/>
              <a:gd name="connsiteX14" fmla="*/ 101886 w 183061"/>
              <a:gd name="connsiteY14" fmla="*/ 91686 h 219022"/>
              <a:gd name="connsiteX15" fmla="*/ 101886 w 183061"/>
              <a:gd name="connsiteY15" fmla="*/ 68291 h 219022"/>
              <a:gd name="connsiteX16" fmla="*/ 117920 w 183061"/>
              <a:gd name="connsiteY16" fmla="*/ 68291 h 219022"/>
              <a:gd name="connsiteX17" fmla="*/ 117920 w 183061"/>
              <a:gd name="connsiteY17" fmla="*/ 91686 h 219022"/>
              <a:gd name="connsiteX18" fmla="*/ 176711 w 183061"/>
              <a:gd name="connsiteY18" fmla="*/ 91686 h 219022"/>
              <a:gd name="connsiteX19" fmla="*/ 176711 w 183061"/>
              <a:gd name="connsiteY19" fmla="*/ 106837 h 219022"/>
              <a:gd name="connsiteX20" fmla="*/ 117920 w 183061"/>
              <a:gd name="connsiteY20" fmla="*/ 106837 h 219022"/>
              <a:gd name="connsiteX21" fmla="*/ 117920 w 183061"/>
              <a:gd name="connsiteY21" fmla="*/ 135134 h 219022"/>
              <a:gd name="connsiteX22" fmla="*/ 164240 w 183061"/>
              <a:gd name="connsiteY22" fmla="*/ 135134 h 219022"/>
              <a:gd name="connsiteX23" fmla="*/ 164240 w 183061"/>
              <a:gd name="connsiteY23" fmla="*/ 210444 h 219022"/>
              <a:gd name="connsiteX24" fmla="*/ 148206 w 183061"/>
              <a:gd name="connsiteY24" fmla="*/ 210444 h 219022"/>
              <a:gd name="connsiteX25" fmla="*/ 148206 w 183061"/>
              <a:gd name="connsiteY25" fmla="*/ 197521 h 219022"/>
              <a:gd name="connsiteX26" fmla="*/ 72044 w 183061"/>
              <a:gd name="connsiteY26" fmla="*/ 197521 h 219022"/>
              <a:gd name="connsiteX27" fmla="*/ 72044 w 183061"/>
              <a:gd name="connsiteY27" fmla="*/ 210444 h 219022"/>
              <a:gd name="connsiteX28" fmla="*/ 56010 w 183061"/>
              <a:gd name="connsiteY28" fmla="*/ 210444 h 219022"/>
              <a:gd name="connsiteX29" fmla="*/ 56010 w 183061"/>
              <a:gd name="connsiteY29" fmla="*/ 135134 h 2190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83061" h="219022">
                <a:moveTo>
                  <a:pt x="56010" y="135134"/>
                </a:moveTo>
                <a:lnTo>
                  <a:pt x="101886" y="135134"/>
                </a:lnTo>
                <a:lnTo>
                  <a:pt x="101886" y="106837"/>
                </a:lnTo>
                <a:lnTo>
                  <a:pt x="49998" y="106837"/>
                </a:lnTo>
                <a:cubicBezTo>
                  <a:pt x="48365" y="152513"/>
                  <a:pt x="37824" y="187792"/>
                  <a:pt x="18375" y="212672"/>
                </a:cubicBezTo>
                <a:cubicBezTo>
                  <a:pt x="14812" y="208067"/>
                  <a:pt x="10803" y="203389"/>
                  <a:pt x="6350" y="198635"/>
                </a:cubicBezTo>
                <a:cubicBezTo>
                  <a:pt x="24907" y="175760"/>
                  <a:pt x="34186" y="140630"/>
                  <a:pt x="34186" y="93246"/>
                </a:cubicBezTo>
                <a:lnTo>
                  <a:pt x="34186" y="6350"/>
                </a:lnTo>
                <a:lnTo>
                  <a:pt x="165576" y="6350"/>
                </a:lnTo>
                <a:lnTo>
                  <a:pt x="165576" y="70964"/>
                </a:lnTo>
                <a:lnTo>
                  <a:pt x="149542" y="70964"/>
                </a:lnTo>
                <a:lnTo>
                  <a:pt x="149542" y="64057"/>
                </a:lnTo>
                <a:lnTo>
                  <a:pt x="50220" y="64057"/>
                </a:lnTo>
                <a:lnTo>
                  <a:pt x="50220" y="91686"/>
                </a:lnTo>
                <a:lnTo>
                  <a:pt x="101886" y="91686"/>
                </a:lnTo>
                <a:lnTo>
                  <a:pt x="101886" y="68291"/>
                </a:lnTo>
                <a:lnTo>
                  <a:pt x="117920" y="68291"/>
                </a:lnTo>
                <a:lnTo>
                  <a:pt x="117920" y="91686"/>
                </a:lnTo>
                <a:lnTo>
                  <a:pt x="176711" y="91686"/>
                </a:lnTo>
                <a:lnTo>
                  <a:pt x="176711" y="106837"/>
                </a:lnTo>
                <a:lnTo>
                  <a:pt x="117920" y="106837"/>
                </a:lnTo>
                <a:lnTo>
                  <a:pt x="117920" y="135134"/>
                </a:lnTo>
                <a:lnTo>
                  <a:pt x="164240" y="135134"/>
                </a:lnTo>
                <a:lnTo>
                  <a:pt x="164240" y="210444"/>
                </a:lnTo>
                <a:lnTo>
                  <a:pt x="148206" y="210444"/>
                </a:lnTo>
                <a:lnTo>
                  <a:pt x="148206" y="197521"/>
                </a:lnTo>
                <a:lnTo>
                  <a:pt x="72044" y="197521"/>
                </a:lnTo>
                <a:lnTo>
                  <a:pt x="72044" y="210444"/>
                </a:lnTo>
                <a:lnTo>
                  <a:pt x="56010" y="210444"/>
                </a:lnTo>
                <a:lnTo>
                  <a:pt x="56010" y="1351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Freeform 3"/>
          <p:cNvSpPr/>
          <p:nvPr/>
        </p:nvSpPr>
        <p:spPr>
          <a:xfrm>
            <a:off x="2276272" y="6954229"/>
            <a:ext cx="84185" cy="227934"/>
          </a:xfrm>
          <a:custGeom>
            <a:avLst/>
            <a:gdLst>
              <a:gd name="connsiteX0" fmla="*/ 6350 w 84185"/>
              <a:gd name="connsiteY0" fmla="*/ 124662 h 227934"/>
              <a:gd name="connsiteX1" fmla="*/ 37082 w 84185"/>
              <a:gd name="connsiteY1" fmla="*/ 115861 h 227934"/>
              <a:gd name="connsiteX2" fmla="*/ 37082 w 84185"/>
              <a:gd name="connsiteY2" fmla="*/ 64948 h 227934"/>
              <a:gd name="connsiteX3" fmla="*/ 9022 w 84185"/>
              <a:gd name="connsiteY3" fmla="*/ 64948 h 227934"/>
              <a:gd name="connsiteX4" fmla="*/ 9022 w 84185"/>
              <a:gd name="connsiteY4" fmla="*/ 48906 h 227934"/>
              <a:gd name="connsiteX5" fmla="*/ 37082 w 84185"/>
              <a:gd name="connsiteY5" fmla="*/ 48906 h 227934"/>
              <a:gd name="connsiteX6" fmla="*/ 37082 w 84185"/>
              <a:gd name="connsiteY6" fmla="*/ 6350 h 227934"/>
              <a:gd name="connsiteX7" fmla="*/ 53561 w 84185"/>
              <a:gd name="connsiteY7" fmla="*/ 6350 h 227934"/>
              <a:gd name="connsiteX8" fmla="*/ 53561 w 84185"/>
              <a:gd name="connsiteY8" fmla="*/ 48906 h 227934"/>
              <a:gd name="connsiteX9" fmla="*/ 77835 w 84185"/>
              <a:gd name="connsiteY9" fmla="*/ 48906 h 227934"/>
              <a:gd name="connsiteX10" fmla="*/ 77835 w 84185"/>
              <a:gd name="connsiteY10" fmla="*/ 64948 h 227934"/>
              <a:gd name="connsiteX11" fmla="*/ 53561 w 84185"/>
              <a:gd name="connsiteY11" fmla="*/ 64948 h 227934"/>
              <a:gd name="connsiteX12" fmla="*/ 53561 w 84185"/>
              <a:gd name="connsiteY12" fmla="*/ 110736 h 227934"/>
              <a:gd name="connsiteX13" fmla="*/ 74272 w 84185"/>
              <a:gd name="connsiteY13" fmla="*/ 103940 h 227934"/>
              <a:gd name="connsiteX14" fmla="*/ 75608 w 84185"/>
              <a:gd name="connsiteY14" fmla="*/ 121320 h 227934"/>
              <a:gd name="connsiteX15" fmla="*/ 53561 w 84185"/>
              <a:gd name="connsiteY15" fmla="*/ 128561 h 227934"/>
              <a:gd name="connsiteX16" fmla="*/ 53561 w 84185"/>
              <a:gd name="connsiteY16" fmla="*/ 195961 h 227934"/>
              <a:gd name="connsiteX17" fmla="*/ 31514 w 84185"/>
              <a:gd name="connsiteY17" fmla="*/ 221584 h 227934"/>
              <a:gd name="connsiteX18" fmla="*/ 11026 w 84185"/>
              <a:gd name="connsiteY18" fmla="*/ 221362 h 227934"/>
              <a:gd name="connsiteX19" fmla="*/ 8354 w 84185"/>
              <a:gd name="connsiteY19" fmla="*/ 202869 h 227934"/>
              <a:gd name="connsiteX20" fmla="*/ 27060 w 84185"/>
              <a:gd name="connsiteY20" fmla="*/ 204206 h 227934"/>
              <a:gd name="connsiteX21" fmla="*/ 37082 w 84185"/>
              <a:gd name="connsiteY21" fmla="*/ 192842 h 227934"/>
              <a:gd name="connsiteX22" fmla="*/ 37082 w 84185"/>
              <a:gd name="connsiteY22" fmla="*/ 134020 h 227934"/>
              <a:gd name="connsiteX23" fmla="*/ 8576 w 84185"/>
              <a:gd name="connsiteY23" fmla="*/ 143823 h 227934"/>
              <a:gd name="connsiteX24" fmla="*/ 6350 w 84185"/>
              <a:gd name="connsiteY24" fmla="*/ 124662 h 2279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84185" h="227934">
                <a:moveTo>
                  <a:pt x="6350" y="124662"/>
                </a:moveTo>
                <a:cubicBezTo>
                  <a:pt x="16891" y="121765"/>
                  <a:pt x="27134" y="118832"/>
                  <a:pt x="37082" y="115861"/>
                </a:cubicBezTo>
                <a:lnTo>
                  <a:pt x="37082" y="64948"/>
                </a:lnTo>
                <a:lnTo>
                  <a:pt x="9022" y="64948"/>
                </a:lnTo>
                <a:lnTo>
                  <a:pt x="9022" y="48906"/>
                </a:lnTo>
                <a:lnTo>
                  <a:pt x="37082" y="48906"/>
                </a:lnTo>
                <a:lnTo>
                  <a:pt x="37082" y="6350"/>
                </a:lnTo>
                <a:lnTo>
                  <a:pt x="53561" y="6350"/>
                </a:lnTo>
                <a:lnTo>
                  <a:pt x="53561" y="48906"/>
                </a:lnTo>
                <a:lnTo>
                  <a:pt x="77835" y="48906"/>
                </a:lnTo>
                <a:lnTo>
                  <a:pt x="77835" y="64948"/>
                </a:lnTo>
                <a:lnTo>
                  <a:pt x="53561" y="64948"/>
                </a:lnTo>
                <a:lnTo>
                  <a:pt x="53561" y="110736"/>
                </a:lnTo>
                <a:cubicBezTo>
                  <a:pt x="60613" y="108508"/>
                  <a:pt x="67516" y="106243"/>
                  <a:pt x="74272" y="103940"/>
                </a:cubicBezTo>
                <a:cubicBezTo>
                  <a:pt x="74420" y="110625"/>
                  <a:pt x="74865" y="116418"/>
                  <a:pt x="75608" y="121320"/>
                </a:cubicBezTo>
                <a:cubicBezTo>
                  <a:pt x="67962" y="123770"/>
                  <a:pt x="60613" y="126184"/>
                  <a:pt x="53561" y="128561"/>
                </a:cubicBezTo>
                <a:lnTo>
                  <a:pt x="53561" y="195961"/>
                </a:lnTo>
                <a:cubicBezTo>
                  <a:pt x="53561" y="212746"/>
                  <a:pt x="46212" y="221288"/>
                  <a:pt x="31514" y="221584"/>
                </a:cubicBezTo>
                <a:cubicBezTo>
                  <a:pt x="26912" y="221733"/>
                  <a:pt x="20082" y="221659"/>
                  <a:pt x="11026" y="221362"/>
                </a:cubicBezTo>
                <a:cubicBezTo>
                  <a:pt x="10432" y="215420"/>
                  <a:pt x="9542" y="209256"/>
                  <a:pt x="8354" y="202869"/>
                </a:cubicBezTo>
                <a:cubicBezTo>
                  <a:pt x="16519" y="203760"/>
                  <a:pt x="22755" y="204206"/>
                  <a:pt x="27060" y="204206"/>
                </a:cubicBezTo>
                <a:cubicBezTo>
                  <a:pt x="33741" y="204206"/>
                  <a:pt x="37082" y="200418"/>
                  <a:pt x="37082" y="192842"/>
                </a:cubicBezTo>
                <a:lnTo>
                  <a:pt x="37082" y="134020"/>
                </a:lnTo>
                <a:cubicBezTo>
                  <a:pt x="26912" y="137436"/>
                  <a:pt x="17410" y="140704"/>
                  <a:pt x="8576" y="143823"/>
                </a:cubicBezTo>
                <a:lnTo>
                  <a:pt x="6350" y="12466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Freeform 3"/>
          <p:cNvSpPr/>
          <p:nvPr/>
        </p:nvSpPr>
        <p:spPr>
          <a:xfrm>
            <a:off x="2370249" y="6980966"/>
            <a:ext cx="112021" cy="40996"/>
          </a:xfrm>
          <a:custGeom>
            <a:avLst/>
            <a:gdLst>
              <a:gd name="connsiteX0" fmla="*/ 105671 w 112021"/>
              <a:gd name="connsiteY0" fmla="*/ 6350 h 40996"/>
              <a:gd name="connsiteX1" fmla="*/ 6350 w 112021"/>
              <a:gd name="connsiteY1" fmla="*/ 6350 h 40996"/>
              <a:gd name="connsiteX2" fmla="*/ 6350 w 112021"/>
              <a:gd name="connsiteY2" fmla="*/ 34646 h 40996"/>
              <a:gd name="connsiteX3" fmla="*/ 105671 w 112021"/>
              <a:gd name="connsiteY3" fmla="*/ 34646 h 40996"/>
              <a:gd name="connsiteX4" fmla="*/ 105671 w 112021"/>
              <a:gd name="connsiteY4" fmla="*/ 6350 h 409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021" h="40996">
                <a:moveTo>
                  <a:pt x="105671" y="6350"/>
                </a:moveTo>
                <a:lnTo>
                  <a:pt x="6350" y="6350"/>
                </a:lnTo>
                <a:lnTo>
                  <a:pt x="6350" y="34646"/>
                </a:lnTo>
                <a:lnTo>
                  <a:pt x="105671" y="34646"/>
                </a:lnTo>
                <a:lnTo>
                  <a:pt x="105671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Freeform 3"/>
          <p:cNvSpPr/>
          <p:nvPr/>
        </p:nvSpPr>
        <p:spPr>
          <a:xfrm>
            <a:off x="2392073" y="7109750"/>
            <a:ext cx="88861" cy="45898"/>
          </a:xfrm>
          <a:custGeom>
            <a:avLst/>
            <a:gdLst>
              <a:gd name="connsiteX0" fmla="*/ 82511 w 88861"/>
              <a:gd name="connsiteY0" fmla="*/ 6350 h 45898"/>
              <a:gd name="connsiteX1" fmla="*/ 6350 w 88861"/>
              <a:gd name="connsiteY1" fmla="*/ 6350 h 45898"/>
              <a:gd name="connsiteX2" fmla="*/ 6350 w 88861"/>
              <a:gd name="connsiteY2" fmla="*/ 39548 h 45898"/>
              <a:gd name="connsiteX3" fmla="*/ 82511 w 88861"/>
              <a:gd name="connsiteY3" fmla="*/ 39548 h 45898"/>
              <a:gd name="connsiteX4" fmla="*/ 82511 w 88861"/>
              <a:gd name="connsiteY4" fmla="*/ 6350 h 458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861" h="45898">
                <a:moveTo>
                  <a:pt x="82511" y="6350"/>
                </a:moveTo>
                <a:lnTo>
                  <a:pt x="6350" y="6350"/>
                </a:lnTo>
                <a:lnTo>
                  <a:pt x="6350" y="39548"/>
                </a:lnTo>
                <a:lnTo>
                  <a:pt x="82511" y="39548"/>
                </a:lnTo>
                <a:lnTo>
                  <a:pt x="82511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Freeform 3"/>
          <p:cNvSpPr/>
          <p:nvPr/>
        </p:nvSpPr>
        <p:spPr>
          <a:xfrm>
            <a:off x="2598511" y="7052265"/>
            <a:ext cx="130505" cy="131457"/>
          </a:xfrm>
          <a:custGeom>
            <a:avLst/>
            <a:gdLst>
              <a:gd name="connsiteX0" fmla="*/ 20602 w 130505"/>
              <a:gd name="connsiteY0" fmla="*/ 125107 h 131457"/>
              <a:gd name="connsiteX1" fmla="*/ 6350 w 130505"/>
              <a:gd name="connsiteY1" fmla="*/ 125107 h 131457"/>
              <a:gd name="connsiteX2" fmla="*/ 6350 w 130505"/>
              <a:gd name="connsiteY2" fmla="*/ 6350 h 131457"/>
              <a:gd name="connsiteX3" fmla="*/ 124155 w 130505"/>
              <a:gd name="connsiteY3" fmla="*/ 6350 h 131457"/>
              <a:gd name="connsiteX4" fmla="*/ 124155 w 130505"/>
              <a:gd name="connsiteY4" fmla="*/ 104832 h 131457"/>
              <a:gd name="connsiteX5" fmla="*/ 106785 w 130505"/>
              <a:gd name="connsiteY5" fmla="*/ 124217 h 131457"/>
              <a:gd name="connsiteX6" fmla="*/ 87410 w 130505"/>
              <a:gd name="connsiteY6" fmla="*/ 124662 h 131457"/>
              <a:gd name="connsiteX7" fmla="*/ 85072 w 130505"/>
              <a:gd name="connsiteY7" fmla="*/ 113076 h 131457"/>
              <a:gd name="connsiteX8" fmla="*/ 74717 w 130505"/>
              <a:gd name="connsiteY8" fmla="*/ 113076 h 131457"/>
              <a:gd name="connsiteX9" fmla="*/ 74717 w 130505"/>
              <a:gd name="connsiteY9" fmla="*/ 68068 h 131457"/>
              <a:gd name="connsiteX10" fmla="*/ 54452 w 130505"/>
              <a:gd name="connsiteY10" fmla="*/ 68068 h 131457"/>
              <a:gd name="connsiteX11" fmla="*/ 54452 w 130505"/>
              <a:gd name="connsiteY11" fmla="*/ 113967 h 131457"/>
              <a:gd name="connsiteX12" fmla="*/ 40867 w 130505"/>
              <a:gd name="connsiteY12" fmla="*/ 113967 h 131457"/>
              <a:gd name="connsiteX13" fmla="*/ 40867 w 130505"/>
              <a:gd name="connsiteY13" fmla="*/ 68068 h 131457"/>
              <a:gd name="connsiteX14" fmla="*/ 20602 w 130505"/>
              <a:gd name="connsiteY14" fmla="*/ 68068 h 131457"/>
              <a:gd name="connsiteX15" fmla="*/ 20602 w 130505"/>
              <a:gd name="connsiteY15" fmla="*/ 125107 h 131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30505" h="131457">
                <a:moveTo>
                  <a:pt x="20602" y="125107"/>
                </a:moveTo>
                <a:lnTo>
                  <a:pt x="6350" y="125107"/>
                </a:lnTo>
                <a:lnTo>
                  <a:pt x="6350" y="6350"/>
                </a:lnTo>
                <a:lnTo>
                  <a:pt x="124155" y="6350"/>
                </a:lnTo>
                <a:lnTo>
                  <a:pt x="124155" y="104832"/>
                </a:lnTo>
                <a:cubicBezTo>
                  <a:pt x="124155" y="117755"/>
                  <a:pt x="118365" y="124217"/>
                  <a:pt x="106785" y="124217"/>
                </a:cubicBezTo>
                <a:cubicBezTo>
                  <a:pt x="98619" y="124514"/>
                  <a:pt x="92161" y="124662"/>
                  <a:pt x="87410" y="124662"/>
                </a:cubicBezTo>
                <a:cubicBezTo>
                  <a:pt x="86817" y="120503"/>
                  <a:pt x="86037" y="116640"/>
                  <a:pt x="85072" y="113076"/>
                </a:cubicBezTo>
                <a:lnTo>
                  <a:pt x="74717" y="113076"/>
                </a:lnTo>
                <a:lnTo>
                  <a:pt x="74717" y="68068"/>
                </a:lnTo>
                <a:lnTo>
                  <a:pt x="54452" y="68068"/>
                </a:lnTo>
                <a:lnTo>
                  <a:pt x="54452" y="113967"/>
                </a:lnTo>
                <a:lnTo>
                  <a:pt x="40867" y="113967"/>
                </a:lnTo>
                <a:lnTo>
                  <a:pt x="40867" y="68068"/>
                </a:lnTo>
                <a:lnTo>
                  <a:pt x="20602" y="68068"/>
                </a:lnTo>
                <a:lnTo>
                  <a:pt x="20602" y="12510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Freeform 3"/>
          <p:cNvSpPr/>
          <p:nvPr/>
        </p:nvSpPr>
        <p:spPr>
          <a:xfrm>
            <a:off x="2503420" y="6951332"/>
            <a:ext cx="222255" cy="233728"/>
          </a:xfrm>
          <a:custGeom>
            <a:avLst/>
            <a:gdLst>
              <a:gd name="connsiteX0" fmla="*/ 6350 w 222255"/>
              <a:gd name="connsiteY0" fmla="*/ 185044 h 233728"/>
              <a:gd name="connsiteX1" fmla="*/ 70486 w 222255"/>
              <a:gd name="connsiteY1" fmla="*/ 175686 h 233728"/>
              <a:gd name="connsiteX2" fmla="*/ 79393 w 222255"/>
              <a:gd name="connsiteY2" fmla="*/ 102827 h 233728"/>
              <a:gd name="connsiteX3" fmla="*/ 79393 w 222255"/>
              <a:gd name="connsiteY3" fmla="*/ 30636 h 233728"/>
              <a:gd name="connsiteX4" fmla="*/ 142082 w 222255"/>
              <a:gd name="connsiteY4" fmla="*/ 30636 h 233728"/>
              <a:gd name="connsiteX5" fmla="*/ 132172 w 222255"/>
              <a:gd name="connsiteY5" fmla="*/ 14147 h 233728"/>
              <a:gd name="connsiteX6" fmla="*/ 149097 w 222255"/>
              <a:gd name="connsiteY6" fmla="*/ 6350 h 233728"/>
              <a:gd name="connsiteX7" fmla="*/ 163349 w 222255"/>
              <a:gd name="connsiteY7" fmla="*/ 30636 h 233728"/>
              <a:gd name="connsiteX8" fmla="*/ 215905 w 222255"/>
              <a:gd name="connsiteY8" fmla="*/ 30636 h 233728"/>
              <a:gd name="connsiteX9" fmla="*/ 215905 w 222255"/>
              <a:gd name="connsiteY9" fmla="*/ 91686 h 233728"/>
              <a:gd name="connsiteX10" fmla="*/ 200762 w 222255"/>
              <a:gd name="connsiteY10" fmla="*/ 91686 h 233728"/>
              <a:gd name="connsiteX11" fmla="*/ 200762 w 222255"/>
              <a:gd name="connsiteY11" fmla="*/ 84556 h 233728"/>
              <a:gd name="connsiteX12" fmla="*/ 94537 w 222255"/>
              <a:gd name="connsiteY12" fmla="*/ 84556 h 233728"/>
              <a:gd name="connsiteX13" fmla="*/ 94537 w 222255"/>
              <a:gd name="connsiteY13" fmla="*/ 103049 h 233728"/>
              <a:gd name="connsiteX14" fmla="*/ 61801 w 222255"/>
              <a:gd name="connsiteY14" fmla="*/ 227378 h 233728"/>
              <a:gd name="connsiteX15" fmla="*/ 50888 w 222255"/>
              <a:gd name="connsiteY15" fmla="*/ 213563 h 233728"/>
              <a:gd name="connsiteX16" fmla="*/ 64918 w 222255"/>
              <a:gd name="connsiteY16" fmla="*/ 190614 h 233728"/>
              <a:gd name="connsiteX17" fmla="*/ 10358 w 222255"/>
              <a:gd name="connsiteY17" fmla="*/ 201977 h 233728"/>
              <a:gd name="connsiteX18" fmla="*/ 6350 w 222255"/>
              <a:gd name="connsiteY18" fmla="*/ 185044 h 233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22255" h="233728">
                <a:moveTo>
                  <a:pt x="6350" y="185044"/>
                </a:moveTo>
                <a:cubicBezTo>
                  <a:pt x="24462" y="182593"/>
                  <a:pt x="45841" y="179474"/>
                  <a:pt x="70486" y="175686"/>
                </a:cubicBezTo>
                <a:cubicBezTo>
                  <a:pt x="76424" y="156004"/>
                  <a:pt x="79393" y="131718"/>
                  <a:pt x="79393" y="102827"/>
                </a:cubicBezTo>
                <a:lnTo>
                  <a:pt x="79393" y="30636"/>
                </a:lnTo>
                <a:lnTo>
                  <a:pt x="142082" y="30636"/>
                </a:lnTo>
                <a:cubicBezTo>
                  <a:pt x="138593" y="24397"/>
                  <a:pt x="135290" y="18901"/>
                  <a:pt x="132172" y="14147"/>
                </a:cubicBezTo>
                <a:lnTo>
                  <a:pt x="149097" y="6350"/>
                </a:lnTo>
                <a:cubicBezTo>
                  <a:pt x="153328" y="13108"/>
                  <a:pt x="158079" y="21204"/>
                  <a:pt x="163349" y="30636"/>
                </a:cubicBezTo>
                <a:lnTo>
                  <a:pt x="215905" y="30636"/>
                </a:lnTo>
                <a:lnTo>
                  <a:pt x="215905" y="91686"/>
                </a:lnTo>
                <a:lnTo>
                  <a:pt x="200762" y="91686"/>
                </a:lnTo>
                <a:lnTo>
                  <a:pt x="200762" y="84556"/>
                </a:lnTo>
                <a:lnTo>
                  <a:pt x="94537" y="84556"/>
                </a:lnTo>
                <a:lnTo>
                  <a:pt x="94537" y="103049"/>
                </a:lnTo>
                <a:cubicBezTo>
                  <a:pt x="94537" y="160386"/>
                  <a:pt x="83625" y="201829"/>
                  <a:pt x="61801" y="227378"/>
                </a:cubicBezTo>
                <a:cubicBezTo>
                  <a:pt x="58683" y="222773"/>
                  <a:pt x="55046" y="218168"/>
                  <a:pt x="50888" y="213563"/>
                </a:cubicBezTo>
                <a:cubicBezTo>
                  <a:pt x="56382" y="207102"/>
                  <a:pt x="61058" y="199452"/>
                  <a:pt x="64918" y="190614"/>
                </a:cubicBezTo>
                <a:cubicBezTo>
                  <a:pt x="42129" y="195219"/>
                  <a:pt x="23942" y="199007"/>
                  <a:pt x="10358" y="201977"/>
                </a:cubicBezTo>
                <a:lnTo>
                  <a:pt x="6350" y="1850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Freeform 3"/>
          <p:cNvSpPr/>
          <p:nvPr/>
        </p:nvSpPr>
        <p:spPr>
          <a:xfrm>
            <a:off x="2503643" y="6953560"/>
            <a:ext cx="81735" cy="160423"/>
          </a:xfrm>
          <a:custGeom>
            <a:avLst/>
            <a:gdLst>
              <a:gd name="connsiteX0" fmla="*/ 32405 w 81735"/>
              <a:gd name="connsiteY0" fmla="*/ 137140 h 160423"/>
              <a:gd name="connsiteX1" fmla="*/ 70931 w 81735"/>
              <a:gd name="connsiteY1" fmla="*/ 134020 h 160423"/>
              <a:gd name="connsiteX2" fmla="*/ 69149 w 81735"/>
              <a:gd name="connsiteY2" fmla="*/ 148503 h 160423"/>
              <a:gd name="connsiteX3" fmla="*/ 13698 w 81735"/>
              <a:gd name="connsiteY3" fmla="*/ 154073 h 160423"/>
              <a:gd name="connsiteX4" fmla="*/ 10581 w 81735"/>
              <a:gd name="connsiteY4" fmla="*/ 140036 h 160423"/>
              <a:gd name="connsiteX5" fmla="*/ 40199 w 81735"/>
              <a:gd name="connsiteY5" fmla="*/ 94471 h 160423"/>
              <a:gd name="connsiteX6" fmla="*/ 10581 w 81735"/>
              <a:gd name="connsiteY6" fmla="*/ 97034 h 160423"/>
              <a:gd name="connsiteX7" fmla="*/ 6350 w 81735"/>
              <a:gd name="connsiteY7" fmla="*/ 82997 h 160423"/>
              <a:gd name="connsiteX8" fmla="*/ 43985 w 81735"/>
              <a:gd name="connsiteY8" fmla="*/ 6350 h 160423"/>
              <a:gd name="connsiteX9" fmla="*/ 61355 w 81735"/>
              <a:gd name="connsiteY9" fmla="*/ 12589 h 160423"/>
              <a:gd name="connsiteX10" fmla="*/ 25278 w 81735"/>
              <a:gd name="connsiteY10" fmla="*/ 81660 h 160423"/>
              <a:gd name="connsiteX11" fmla="*/ 46991 w 81735"/>
              <a:gd name="connsiteY11" fmla="*/ 81326 h 160423"/>
              <a:gd name="connsiteX12" fmla="*/ 59351 w 81735"/>
              <a:gd name="connsiteY12" fmla="*/ 56260 h 160423"/>
              <a:gd name="connsiteX13" fmla="*/ 75385 w 81735"/>
              <a:gd name="connsiteY13" fmla="*/ 63389 h 160423"/>
              <a:gd name="connsiteX14" fmla="*/ 32405 w 81735"/>
              <a:gd name="connsiteY14" fmla="*/ 137140 h 160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81735" h="160423">
                <a:moveTo>
                  <a:pt x="32405" y="137140"/>
                </a:moveTo>
                <a:cubicBezTo>
                  <a:pt x="39382" y="136842"/>
                  <a:pt x="52225" y="135803"/>
                  <a:pt x="70931" y="134020"/>
                </a:cubicBezTo>
                <a:cubicBezTo>
                  <a:pt x="70189" y="140259"/>
                  <a:pt x="69595" y="145087"/>
                  <a:pt x="69149" y="148503"/>
                </a:cubicBezTo>
                <a:cubicBezTo>
                  <a:pt x="40051" y="151028"/>
                  <a:pt x="21567" y="152885"/>
                  <a:pt x="13698" y="154073"/>
                </a:cubicBezTo>
                <a:lnTo>
                  <a:pt x="10581" y="140036"/>
                </a:lnTo>
                <a:cubicBezTo>
                  <a:pt x="18152" y="132460"/>
                  <a:pt x="28025" y="117272"/>
                  <a:pt x="40199" y="94471"/>
                </a:cubicBezTo>
                <a:cubicBezTo>
                  <a:pt x="28842" y="95363"/>
                  <a:pt x="18969" y="96217"/>
                  <a:pt x="10581" y="97034"/>
                </a:cubicBezTo>
                <a:lnTo>
                  <a:pt x="6350" y="82997"/>
                </a:lnTo>
                <a:cubicBezTo>
                  <a:pt x="20602" y="60270"/>
                  <a:pt x="33147" y="34721"/>
                  <a:pt x="43985" y="6350"/>
                </a:cubicBezTo>
                <a:lnTo>
                  <a:pt x="61355" y="12589"/>
                </a:lnTo>
                <a:cubicBezTo>
                  <a:pt x="48884" y="39177"/>
                  <a:pt x="36858" y="62201"/>
                  <a:pt x="25278" y="81660"/>
                </a:cubicBezTo>
                <a:cubicBezTo>
                  <a:pt x="30103" y="81660"/>
                  <a:pt x="37341" y="81548"/>
                  <a:pt x="46991" y="81326"/>
                </a:cubicBezTo>
                <a:cubicBezTo>
                  <a:pt x="50925" y="73676"/>
                  <a:pt x="55045" y="65320"/>
                  <a:pt x="59351" y="56260"/>
                </a:cubicBezTo>
                <a:lnTo>
                  <a:pt x="75385" y="63389"/>
                </a:lnTo>
                <a:cubicBezTo>
                  <a:pt x="56382" y="97702"/>
                  <a:pt x="42055" y="122286"/>
                  <a:pt x="32405" y="13714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Freeform 3"/>
          <p:cNvSpPr/>
          <p:nvPr/>
        </p:nvSpPr>
        <p:spPr>
          <a:xfrm>
            <a:off x="2591608" y="6989879"/>
            <a:ext cx="118925" cy="38100"/>
          </a:xfrm>
          <a:custGeom>
            <a:avLst/>
            <a:gdLst>
              <a:gd name="connsiteX0" fmla="*/ 112575 w 118925"/>
              <a:gd name="connsiteY0" fmla="*/ 6350 h 38100"/>
              <a:gd name="connsiteX1" fmla="*/ 6350 w 118925"/>
              <a:gd name="connsiteY1" fmla="*/ 6350 h 38100"/>
              <a:gd name="connsiteX2" fmla="*/ 6350 w 118925"/>
              <a:gd name="connsiteY2" fmla="*/ 31750 h 38100"/>
              <a:gd name="connsiteX3" fmla="*/ 112575 w 118925"/>
              <a:gd name="connsiteY3" fmla="*/ 31750 h 38100"/>
              <a:gd name="connsiteX4" fmla="*/ 112575 w 118925"/>
              <a:gd name="connsiteY4" fmla="*/ 635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925" h="38100">
                <a:moveTo>
                  <a:pt x="112575" y="6350"/>
                </a:moveTo>
                <a:lnTo>
                  <a:pt x="6350" y="6350"/>
                </a:lnTo>
                <a:lnTo>
                  <a:pt x="6350" y="31750"/>
                </a:lnTo>
                <a:lnTo>
                  <a:pt x="112575" y="31750"/>
                </a:lnTo>
                <a:lnTo>
                  <a:pt x="11257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Freeform 3"/>
          <p:cNvSpPr/>
          <p:nvPr/>
        </p:nvSpPr>
        <p:spPr>
          <a:xfrm>
            <a:off x="2680463" y="7113984"/>
            <a:ext cx="33633" cy="54811"/>
          </a:xfrm>
          <a:custGeom>
            <a:avLst/>
            <a:gdLst>
              <a:gd name="connsiteX0" fmla="*/ 18598 w 33633"/>
              <a:gd name="connsiteY0" fmla="*/ 48461 h 54811"/>
              <a:gd name="connsiteX1" fmla="*/ 27283 w 33633"/>
              <a:gd name="connsiteY1" fmla="*/ 38879 h 54811"/>
              <a:gd name="connsiteX2" fmla="*/ 27283 w 33633"/>
              <a:gd name="connsiteY2" fmla="*/ 6350 h 54811"/>
              <a:gd name="connsiteX3" fmla="*/ 6350 w 33633"/>
              <a:gd name="connsiteY3" fmla="*/ 6350 h 54811"/>
              <a:gd name="connsiteX4" fmla="*/ 6350 w 33633"/>
              <a:gd name="connsiteY4" fmla="*/ 48126 h 54811"/>
              <a:gd name="connsiteX5" fmla="*/ 18598 w 33633"/>
              <a:gd name="connsiteY5" fmla="*/ 48461 h 54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3633" h="54811">
                <a:moveTo>
                  <a:pt x="18598" y="48461"/>
                </a:moveTo>
                <a:cubicBezTo>
                  <a:pt x="24388" y="48461"/>
                  <a:pt x="27283" y="45267"/>
                  <a:pt x="27283" y="38879"/>
                </a:cubicBezTo>
                <a:lnTo>
                  <a:pt x="27283" y="6350"/>
                </a:lnTo>
                <a:lnTo>
                  <a:pt x="6350" y="6350"/>
                </a:lnTo>
                <a:lnTo>
                  <a:pt x="6350" y="48126"/>
                </a:lnTo>
                <a:cubicBezTo>
                  <a:pt x="10136" y="48349"/>
                  <a:pt x="14218" y="48461"/>
                  <a:pt x="18598" y="4846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Freeform 3"/>
          <p:cNvSpPr/>
          <p:nvPr/>
        </p:nvSpPr>
        <p:spPr>
          <a:xfrm>
            <a:off x="2680463" y="7066525"/>
            <a:ext cx="33633" cy="46567"/>
          </a:xfrm>
          <a:custGeom>
            <a:avLst/>
            <a:gdLst>
              <a:gd name="connsiteX0" fmla="*/ 27283 w 33633"/>
              <a:gd name="connsiteY0" fmla="*/ 6350 h 46567"/>
              <a:gd name="connsiteX1" fmla="*/ 6350 w 33633"/>
              <a:gd name="connsiteY1" fmla="*/ 6350 h 46567"/>
              <a:gd name="connsiteX2" fmla="*/ 6350 w 33633"/>
              <a:gd name="connsiteY2" fmla="*/ 40217 h 46567"/>
              <a:gd name="connsiteX3" fmla="*/ 27283 w 33633"/>
              <a:gd name="connsiteY3" fmla="*/ 40217 h 46567"/>
              <a:gd name="connsiteX4" fmla="*/ 27283 w 33633"/>
              <a:gd name="connsiteY4" fmla="*/ 6350 h 46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633" h="46567">
                <a:moveTo>
                  <a:pt x="27283" y="6350"/>
                </a:moveTo>
                <a:lnTo>
                  <a:pt x="6350" y="6350"/>
                </a:lnTo>
                <a:lnTo>
                  <a:pt x="6350" y="40217"/>
                </a:lnTo>
                <a:lnTo>
                  <a:pt x="27283" y="40217"/>
                </a:lnTo>
                <a:lnTo>
                  <a:pt x="2728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Freeform 3"/>
          <p:cNvSpPr/>
          <p:nvPr/>
        </p:nvSpPr>
        <p:spPr>
          <a:xfrm>
            <a:off x="2646613" y="7066525"/>
            <a:ext cx="32965" cy="46567"/>
          </a:xfrm>
          <a:custGeom>
            <a:avLst/>
            <a:gdLst>
              <a:gd name="connsiteX0" fmla="*/ 6350 w 32965"/>
              <a:gd name="connsiteY0" fmla="*/ 40217 h 46567"/>
              <a:gd name="connsiteX1" fmla="*/ 26615 w 32965"/>
              <a:gd name="connsiteY1" fmla="*/ 40217 h 46567"/>
              <a:gd name="connsiteX2" fmla="*/ 26615 w 32965"/>
              <a:gd name="connsiteY2" fmla="*/ 6350 h 46567"/>
              <a:gd name="connsiteX3" fmla="*/ 6350 w 32965"/>
              <a:gd name="connsiteY3" fmla="*/ 6350 h 46567"/>
              <a:gd name="connsiteX4" fmla="*/ 6350 w 32965"/>
              <a:gd name="connsiteY4" fmla="*/ 40217 h 46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965" h="46567">
                <a:moveTo>
                  <a:pt x="6350" y="40217"/>
                </a:moveTo>
                <a:lnTo>
                  <a:pt x="26615" y="40217"/>
                </a:lnTo>
                <a:lnTo>
                  <a:pt x="26615" y="6350"/>
                </a:lnTo>
                <a:lnTo>
                  <a:pt x="6350" y="6350"/>
                </a:lnTo>
                <a:lnTo>
                  <a:pt x="6350" y="4021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Freeform 3"/>
          <p:cNvSpPr/>
          <p:nvPr/>
        </p:nvSpPr>
        <p:spPr>
          <a:xfrm>
            <a:off x="2612764" y="7066525"/>
            <a:ext cx="32965" cy="46567"/>
          </a:xfrm>
          <a:custGeom>
            <a:avLst/>
            <a:gdLst>
              <a:gd name="connsiteX0" fmla="*/ 6350 w 32965"/>
              <a:gd name="connsiteY0" fmla="*/ 40217 h 46567"/>
              <a:gd name="connsiteX1" fmla="*/ 26615 w 32965"/>
              <a:gd name="connsiteY1" fmla="*/ 40217 h 46567"/>
              <a:gd name="connsiteX2" fmla="*/ 26615 w 32965"/>
              <a:gd name="connsiteY2" fmla="*/ 6350 h 46567"/>
              <a:gd name="connsiteX3" fmla="*/ 6350 w 32965"/>
              <a:gd name="connsiteY3" fmla="*/ 6350 h 46567"/>
              <a:gd name="connsiteX4" fmla="*/ 6350 w 32965"/>
              <a:gd name="connsiteY4" fmla="*/ 40217 h 46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965" h="46567">
                <a:moveTo>
                  <a:pt x="6350" y="40217"/>
                </a:moveTo>
                <a:lnTo>
                  <a:pt x="26615" y="40217"/>
                </a:lnTo>
                <a:lnTo>
                  <a:pt x="26615" y="6350"/>
                </a:lnTo>
                <a:lnTo>
                  <a:pt x="6350" y="6350"/>
                </a:lnTo>
                <a:lnTo>
                  <a:pt x="6350" y="4021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Freeform 3"/>
          <p:cNvSpPr/>
          <p:nvPr/>
        </p:nvSpPr>
        <p:spPr>
          <a:xfrm>
            <a:off x="2731460" y="6974059"/>
            <a:ext cx="102446" cy="204985"/>
          </a:xfrm>
          <a:custGeom>
            <a:avLst/>
            <a:gdLst>
              <a:gd name="connsiteX0" fmla="*/ 6350 w 102446"/>
              <a:gd name="connsiteY0" fmla="*/ 108842 h 204985"/>
              <a:gd name="connsiteX1" fmla="*/ 45655 w 102446"/>
              <a:gd name="connsiteY1" fmla="*/ 22838 h 204985"/>
              <a:gd name="connsiteX2" fmla="*/ 12808 w 102446"/>
              <a:gd name="connsiteY2" fmla="*/ 22838 h 204985"/>
              <a:gd name="connsiteX3" fmla="*/ 12808 w 102446"/>
              <a:gd name="connsiteY3" fmla="*/ 6350 h 204985"/>
              <a:gd name="connsiteX4" fmla="*/ 96096 w 102446"/>
              <a:gd name="connsiteY4" fmla="*/ 6350 h 204985"/>
              <a:gd name="connsiteX5" fmla="*/ 96096 w 102446"/>
              <a:gd name="connsiteY5" fmla="*/ 22838 h 204985"/>
              <a:gd name="connsiteX6" fmla="*/ 62803 w 102446"/>
              <a:gd name="connsiteY6" fmla="*/ 22838 h 204985"/>
              <a:gd name="connsiteX7" fmla="*/ 44987 w 102446"/>
              <a:gd name="connsiteY7" fmla="*/ 74976 h 204985"/>
              <a:gd name="connsiteX8" fmla="*/ 88078 w 102446"/>
              <a:gd name="connsiteY8" fmla="*/ 74976 h 204985"/>
              <a:gd name="connsiteX9" fmla="*/ 88078 w 102446"/>
              <a:gd name="connsiteY9" fmla="*/ 195739 h 204985"/>
              <a:gd name="connsiteX10" fmla="*/ 72267 w 102446"/>
              <a:gd name="connsiteY10" fmla="*/ 195739 h 204985"/>
              <a:gd name="connsiteX11" fmla="*/ 72267 w 102446"/>
              <a:gd name="connsiteY11" fmla="*/ 180365 h 204985"/>
              <a:gd name="connsiteX12" fmla="*/ 44430 w 102446"/>
              <a:gd name="connsiteY12" fmla="*/ 180365 h 204985"/>
              <a:gd name="connsiteX13" fmla="*/ 44430 w 102446"/>
              <a:gd name="connsiteY13" fmla="*/ 198635 h 204985"/>
              <a:gd name="connsiteX14" fmla="*/ 28619 w 102446"/>
              <a:gd name="connsiteY14" fmla="*/ 198635 h 204985"/>
              <a:gd name="connsiteX15" fmla="*/ 28619 w 102446"/>
              <a:gd name="connsiteY15" fmla="*/ 105835 h 204985"/>
              <a:gd name="connsiteX16" fmla="*/ 16148 w 102446"/>
              <a:gd name="connsiteY16" fmla="*/ 123993 h 204985"/>
              <a:gd name="connsiteX17" fmla="*/ 6350 w 102446"/>
              <a:gd name="connsiteY17" fmla="*/ 108842 h 2049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02446" h="204985">
                <a:moveTo>
                  <a:pt x="6350" y="108842"/>
                </a:moveTo>
                <a:cubicBezTo>
                  <a:pt x="24462" y="83739"/>
                  <a:pt x="37564" y="55071"/>
                  <a:pt x="45655" y="22838"/>
                </a:cubicBezTo>
                <a:lnTo>
                  <a:pt x="12808" y="22838"/>
                </a:lnTo>
                <a:lnTo>
                  <a:pt x="12808" y="6350"/>
                </a:lnTo>
                <a:lnTo>
                  <a:pt x="96096" y="6350"/>
                </a:lnTo>
                <a:lnTo>
                  <a:pt x="96096" y="22838"/>
                </a:lnTo>
                <a:lnTo>
                  <a:pt x="62803" y="22838"/>
                </a:lnTo>
                <a:cubicBezTo>
                  <a:pt x="58126" y="41479"/>
                  <a:pt x="52187" y="58859"/>
                  <a:pt x="44987" y="74976"/>
                </a:cubicBezTo>
                <a:lnTo>
                  <a:pt x="88078" y="74976"/>
                </a:lnTo>
                <a:lnTo>
                  <a:pt x="88078" y="195739"/>
                </a:lnTo>
                <a:lnTo>
                  <a:pt x="72267" y="195739"/>
                </a:lnTo>
                <a:lnTo>
                  <a:pt x="72267" y="180365"/>
                </a:lnTo>
                <a:lnTo>
                  <a:pt x="44430" y="180365"/>
                </a:lnTo>
                <a:lnTo>
                  <a:pt x="44430" y="198635"/>
                </a:lnTo>
                <a:lnTo>
                  <a:pt x="28619" y="198635"/>
                </a:lnTo>
                <a:lnTo>
                  <a:pt x="28619" y="105835"/>
                </a:lnTo>
                <a:cubicBezTo>
                  <a:pt x="24685" y="112148"/>
                  <a:pt x="20528" y="118201"/>
                  <a:pt x="16148" y="123993"/>
                </a:cubicBezTo>
                <a:cubicBezTo>
                  <a:pt x="13921" y="119835"/>
                  <a:pt x="10655" y="114784"/>
                  <a:pt x="6350" y="10884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Freeform 3"/>
          <p:cNvSpPr/>
          <p:nvPr/>
        </p:nvSpPr>
        <p:spPr>
          <a:xfrm>
            <a:off x="2829891" y="6966483"/>
            <a:ext cx="127833" cy="213675"/>
          </a:xfrm>
          <a:custGeom>
            <a:avLst/>
            <a:gdLst>
              <a:gd name="connsiteX0" fmla="*/ 34409 w 127833"/>
              <a:gd name="connsiteY0" fmla="*/ 30413 h 213675"/>
              <a:gd name="connsiteX1" fmla="*/ 28619 w 127833"/>
              <a:gd name="connsiteY1" fmla="*/ 95697 h 213675"/>
              <a:gd name="connsiteX2" fmla="*/ 81064 w 127833"/>
              <a:gd name="connsiteY2" fmla="*/ 95697 h 213675"/>
              <a:gd name="connsiteX3" fmla="*/ 88524 w 127833"/>
              <a:gd name="connsiteY3" fmla="*/ 22392 h 213675"/>
              <a:gd name="connsiteX4" fmla="*/ 6350 w 127833"/>
              <a:gd name="connsiteY4" fmla="*/ 22392 h 213675"/>
              <a:gd name="connsiteX5" fmla="*/ 6350 w 127833"/>
              <a:gd name="connsiteY5" fmla="*/ 6350 h 213675"/>
              <a:gd name="connsiteX6" fmla="*/ 107230 w 127833"/>
              <a:gd name="connsiteY6" fmla="*/ 6350 h 213675"/>
              <a:gd name="connsiteX7" fmla="*/ 97877 w 127833"/>
              <a:gd name="connsiteY7" fmla="*/ 95697 h 213675"/>
              <a:gd name="connsiteX8" fmla="*/ 121483 w 127833"/>
              <a:gd name="connsiteY8" fmla="*/ 95697 h 213675"/>
              <a:gd name="connsiteX9" fmla="*/ 117919 w 127833"/>
              <a:gd name="connsiteY9" fmla="*/ 174126 h 213675"/>
              <a:gd name="connsiteX10" fmla="*/ 86297 w 127833"/>
              <a:gd name="connsiteY10" fmla="*/ 207325 h 213675"/>
              <a:gd name="connsiteX11" fmla="*/ 52893 w 127833"/>
              <a:gd name="connsiteY11" fmla="*/ 206657 h 213675"/>
              <a:gd name="connsiteX12" fmla="*/ 49775 w 127833"/>
              <a:gd name="connsiteY12" fmla="*/ 188163 h 213675"/>
              <a:gd name="connsiteX13" fmla="*/ 82288 w 127833"/>
              <a:gd name="connsiteY13" fmla="*/ 190169 h 213675"/>
              <a:gd name="connsiteX14" fmla="*/ 100772 w 127833"/>
              <a:gd name="connsiteY14" fmla="*/ 171229 h 213675"/>
              <a:gd name="connsiteX15" fmla="*/ 103444 w 127833"/>
              <a:gd name="connsiteY15" fmla="*/ 111739 h 213675"/>
              <a:gd name="connsiteX16" fmla="*/ 10581 w 127833"/>
              <a:gd name="connsiteY16" fmla="*/ 111739 h 213675"/>
              <a:gd name="connsiteX17" fmla="*/ 17484 w 127833"/>
              <a:gd name="connsiteY17" fmla="*/ 30413 h 213675"/>
              <a:gd name="connsiteX18" fmla="*/ 34409 w 127833"/>
              <a:gd name="connsiteY18" fmla="*/ 30413 h 213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7833" h="213675">
                <a:moveTo>
                  <a:pt x="34409" y="30413"/>
                </a:moveTo>
                <a:lnTo>
                  <a:pt x="28619" y="95697"/>
                </a:lnTo>
                <a:lnTo>
                  <a:pt x="81064" y="95697"/>
                </a:lnTo>
                <a:lnTo>
                  <a:pt x="88524" y="22392"/>
                </a:lnTo>
                <a:lnTo>
                  <a:pt x="6350" y="22392"/>
                </a:lnTo>
                <a:lnTo>
                  <a:pt x="6350" y="6350"/>
                </a:lnTo>
                <a:lnTo>
                  <a:pt x="107230" y="6350"/>
                </a:lnTo>
                <a:lnTo>
                  <a:pt x="97877" y="95697"/>
                </a:lnTo>
                <a:lnTo>
                  <a:pt x="121483" y="95697"/>
                </a:lnTo>
                <a:cubicBezTo>
                  <a:pt x="120295" y="125851"/>
                  <a:pt x="119107" y="151993"/>
                  <a:pt x="117919" y="174126"/>
                </a:cubicBezTo>
                <a:cubicBezTo>
                  <a:pt x="116583" y="196259"/>
                  <a:pt x="106042" y="207325"/>
                  <a:pt x="86297" y="207325"/>
                </a:cubicBezTo>
                <a:cubicBezTo>
                  <a:pt x="76350" y="207325"/>
                  <a:pt x="65215" y="207102"/>
                  <a:pt x="52893" y="206657"/>
                </a:cubicBezTo>
                <a:cubicBezTo>
                  <a:pt x="52002" y="201161"/>
                  <a:pt x="50962" y="194996"/>
                  <a:pt x="49775" y="188163"/>
                </a:cubicBezTo>
                <a:cubicBezTo>
                  <a:pt x="61800" y="189500"/>
                  <a:pt x="72638" y="190169"/>
                  <a:pt x="82288" y="190169"/>
                </a:cubicBezTo>
                <a:cubicBezTo>
                  <a:pt x="93720" y="190169"/>
                  <a:pt x="99881" y="183856"/>
                  <a:pt x="100772" y="171229"/>
                </a:cubicBezTo>
                <a:cubicBezTo>
                  <a:pt x="101960" y="154742"/>
                  <a:pt x="102851" y="134911"/>
                  <a:pt x="103444" y="111739"/>
                </a:cubicBezTo>
                <a:lnTo>
                  <a:pt x="10581" y="111739"/>
                </a:lnTo>
                <a:lnTo>
                  <a:pt x="17484" y="30413"/>
                </a:lnTo>
                <a:lnTo>
                  <a:pt x="34409" y="3041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Freeform 3"/>
          <p:cNvSpPr/>
          <p:nvPr/>
        </p:nvSpPr>
        <p:spPr>
          <a:xfrm>
            <a:off x="2769541" y="7057836"/>
            <a:ext cx="40536" cy="88232"/>
          </a:xfrm>
          <a:custGeom>
            <a:avLst/>
            <a:gdLst>
              <a:gd name="connsiteX0" fmla="*/ 34186 w 40536"/>
              <a:gd name="connsiteY0" fmla="*/ 6350 h 88232"/>
              <a:gd name="connsiteX1" fmla="*/ 6350 w 40536"/>
              <a:gd name="connsiteY1" fmla="*/ 6350 h 88232"/>
              <a:gd name="connsiteX2" fmla="*/ 6350 w 40536"/>
              <a:gd name="connsiteY2" fmla="*/ 81882 h 88232"/>
              <a:gd name="connsiteX3" fmla="*/ 34186 w 40536"/>
              <a:gd name="connsiteY3" fmla="*/ 81882 h 88232"/>
              <a:gd name="connsiteX4" fmla="*/ 34186 w 40536"/>
              <a:gd name="connsiteY4" fmla="*/ 6350 h 88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536" h="88232">
                <a:moveTo>
                  <a:pt x="34186" y="6350"/>
                </a:moveTo>
                <a:lnTo>
                  <a:pt x="6350" y="6350"/>
                </a:lnTo>
                <a:lnTo>
                  <a:pt x="6350" y="81882"/>
                </a:lnTo>
                <a:lnTo>
                  <a:pt x="34186" y="81882"/>
                </a:lnTo>
                <a:lnTo>
                  <a:pt x="3418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Freeform 3"/>
          <p:cNvSpPr/>
          <p:nvPr/>
        </p:nvSpPr>
        <p:spPr>
          <a:xfrm>
            <a:off x="2822097" y="7101952"/>
            <a:ext cx="106677" cy="28742"/>
          </a:xfrm>
          <a:custGeom>
            <a:avLst/>
            <a:gdLst>
              <a:gd name="connsiteX0" fmla="*/ 6350 w 106677"/>
              <a:gd name="connsiteY0" fmla="*/ 6350 h 28742"/>
              <a:gd name="connsiteX1" fmla="*/ 100327 w 106677"/>
              <a:gd name="connsiteY1" fmla="*/ 6350 h 28742"/>
              <a:gd name="connsiteX2" fmla="*/ 100327 w 106677"/>
              <a:gd name="connsiteY2" fmla="*/ 22392 h 28742"/>
              <a:gd name="connsiteX3" fmla="*/ 6350 w 106677"/>
              <a:gd name="connsiteY3" fmla="*/ 22392 h 28742"/>
              <a:gd name="connsiteX4" fmla="*/ 6350 w 106677"/>
              <a:gd name="connsiteY4" fmla="*/ 6350 h 287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77" h="28742">
                <a:moveTo>
                  <a:pt x="6350" y="6350"/>
                </a:moveTo>
                <a:lnTo>
                  <a:pt x="100327" y="6350"/>
                </a:lnTo>
                <a:lnTo>
                  <a:pt x="100327" y="22392"/>
                </a:lnTo>
                <a:lnTo>
                  <a:pt x="6350" y="22392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Freeform 3"/>
          <p:cNvSpPr/>
          <p:nvPr/>
        </p:nvSpPr>
        <p:spPr>
          <a:xfrm>
            <a:off x="2115709" y="8170405"/>
            <a:ext cx="168809" cy="223479"/>
          </a:xfrm>
          <a:custGeom>
            <a:avLst/>
            <a:gdLst>
              <a:gd name="connsiteX0" fmla="*/ 76944 w 168809"/>
              <a:gd name="connsiteY0" fmla="*/ 6350 h 223479"/>
              <a:gd name="connsiteX1" fmla="*/ 94314 w 168809"/>
              <a:gd name="connsiteY1" fmla="*/ 6350 h 223479"/>
              <a:gd name="connsiteX2" fmla="*/ 94314 w 168809"/>
              <a:gd name="connsiteY2" fmla="*/ 63947 h 223479"/>
              <a:gd name="connsiteX3" fmla="*/ 148429 w 168809"/>
              <a:gd name="connsiteY3" fmla="*/ 47570 h 223479"/>
              <a:gd name="connsiteX4" fmla="*/ 145757 w 168809"/>
              <a:gd name="connsiteY4" fmla="*/ 119315 h 223479"/>
              <a:gd name="connsiteX5" fmla="*/ 121705 w 168809"/>
              <a:gd name="connsiteY5" fmla="*/ 149618 h 223479"/>
              <a:gd name="connsiteX6" fmla="*/ 101663 w 168809"/>
              <a:gd name="connsiteY6" fmla="*/ 149618 h 223479"/>
              <a:gd name="connsiteX7" fmla="*/ 98322 w 168809"/>
              <a:gd name="connsiteY7" fmla="*/ 131124 h 223479"/>
              <a:gd name="connsiteX8" fmla="*/ 116806 w 168809"/>
              <a:gd name="connsiteY8" fmla="*/ 132461 h 223479"/>
              <a:gd name="connsiteX9" fmla="*/ 128832 w 168809"/>
              <a:gd name="connsiteY9" fmla="*/ 115527 h 223479"/>
              <a:gd name="connsiteX10" fmla="*/ 130391 w 168809"/>
              <a:gd name="connsiteY10" fmla="*/ 69405 h 223479"/>
              <a:gd name="connsiteX11" fmla="*/ 94314 w 168809"/>
              <a:gd name="connsiteY11" fmla="*/ 80657 h 223479"/>
              <a:gd name="connsiteX12" fmla="*/ 94314 w 168809"/>
              <a:gd name="connsiteY12" fmla="*/ 177246 h 223479"/>
              <a:gd name="connsiteX13" fmla="*/ 76944 w 168809"/>
              <a:gd name="connsiteY13" fmla="*/ 177246 h 223479"/>
              <a:gd name="connsiteX14" fmla="*/ 76944 w 168809"/>
              <a:gd name="connsiteY14" fmla="*/ 86005 h 223479"/>
              <a:gd name="connsiteX15" fmla="*/ 43317 w 168809"/>
              <a:gd name="connsiteY15" fmla="*/ 96477 h 223479"/>
              <a:gd name="connsiteX16" fmla="*/ 43317 w 168809"/>
              <a:gd name="connsiteY16" fmla="*/ 182816 h 223479"/>
              <a:gd name="connsiteX17" fmla="*/ 62246 w 168809"/>
              <a:gd name="connsiteY17" fmla="*/ 200195 h 223479"/>
              <a:gd name="connsiteX18" fmla="*/ 116806 w 168809"/>
              <a:gd name="connsiteY18" fmla="*/ 200195 h 223479"/>
              <a:gd name="connsiteX19" fmla="*/ 139521 w 168809"/>
              <a:gd name="connsiteY19" fmla="*/ 183708 h 223479"/>
              <a:gd name="connsiteX20" fmla="*/ 143975 w 168809"/>
              <a:gd name="connsiteY20" fmla="*/ 150509 h 223479"/>
              <a:gd name="connsiteX21" fmla="*/ 162459 w 168809"/>
              <a:gd name="connsiteY21" fmla="*/ 156970 h 223479"/>
              <a:gd name="connsiteX22" fmla="*/ 156446 w 168809"/>
              <a:gd name="connsiteY22" fmla="*/ 191729 h 223479"/>
              <a:gd name="connsiteX23" fmla="*/ 121483 w 168809"/>
              <a:gd name="connsiteY23" fmla="*/ 217129 h 223479"/>
              <a:gd name="connsiteX24" fmla="*/ 58015 w 168809"/>
              <a:gd name="connsiteY24" fmla="*/ 217129 h 223479"/>
              <a:gd name="connsiteX25" fmla="*/ 25947 w 168809"/>
              <a:gd name="connsiteY25" fmla="*/ 185713 h 223479"/>
              <a:gd name="connsiteX26" fmla="*/ 25947 w 168809"/>
              <a:gd name="connsiteY26" fmla="*/ 101936 h 223479"/>
              <a:gd name="connsiteX27" fmla="*/ 9244 w 168809"/>
              <a:gd name="connsiteY27" fmla="*/ 107060 h 223479"/>
              <a:gd name="connsiteX28" fmla="*/ 6350 w 168809"/>
              <a:gd name="connsiteY28" fmla="*/ 90572 h 223479"/>
              <a:gd name="connsiteX29" fmla="*/ 25947 w 168809"/>
              <a:gd name="connsiteY29" fmla="*/ 84668 h 223479"/>
              <a:gd name="connsiteX30" fmla="*/ 25947 w 168809"/>
              <a:gd name="connsiteY30" fmla="*/ 32642 h 223479"/>
              <a:gd name="connsiteX31" fmla="*/ 43317 w 168809"/>
              <a:gd name="connsiteY31" fmla="*/ 32642 h 223479"/>
              <a:gd name="connsiteX32" fmla="*/ 43317 w 168809"/>
              <a:gd name="connsiteY32" fmla="*/ 79432 h 223479"/>
              <a:gd name="connsiteX33" fmla="*/ 76944 w 168809"/>
              <a:gd name="connsiteY33" fmla="*/ 69294 h 223479"/>
              <a:gd name="connsiteX34" fmla="*/ 76944 w 168809"/>
              <a:gd name="connsiteY34" fmla="*/ 6350 h 2234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</a:cxnLst>
            <a:rect l="l" t="t" r="r" b="b"/>
            <a:pathLst>
              <a:path w="168809" h="223479">
                <a:moveTo>
                  <a:pt x="76944" y="6350"/>
                </a:moveTo>
                <a:lnTo>
                  <a:pt x="94314" y="6350"/>
                </a:lnTo>
                <a:lnTo>
                  <a:pt x="94314" y="63947"/>
                </a:lnTo>
                <a:lnTo>
                  <a:pt x="148429" y="47570"/>
                </a:lnTo>
                <a:cubicBezTo>
                  <a:pt x="147538" y="76832"/>
                  <a:pt x="146647" y="100748"/>
                  <a:pt x="145757" y="119315"/>
                </a:cubicBezTo>
                <a:cubicBezTo>
                  <a:pt x="144866" y="139368"/>
                  <a:pt x="136849" y="149469"/>
                  <a:pt x="121705" y="149618"/>
                </a:cubicBezTo>
                <a:cubicBezTo>
                  <a:pt x="114876" y="149766"/>
                  <a:pt x="108195" y="149766"/>
                  <a:pt x="101663" y="149618"/>
                </a:cubicBezTo>
                <a:cubicBezTo>
                  <a:pt x="100772" y="144122"/>
                  <a:pt x="99659" y="137957"/>
                  <a:pt x="98322" y="131124"/>
                </a:cubicBezTo>
                <a:cubicBezTo>
                  <a:pt x="105449" y="132015"/>
                  <a:pt x="111610" y="132461"/>
                  <a:pt x="116806" y="132461"/>
                </a:cubicBezTo>
                <a:cubicBezTo>
                  <a:pt x="124526" y="132609"/>
                  <a:pt x="128535" y="126965"/>
                  <a:pt x="128832" y="115527"/>
                </a:cubicBezTo>
                <a:cubicBezTo>
                  <a:pt x="129722" y="102010"/>
                  <a:pt x="130242" y="86636"/>
                  <a:pt x="130391" y="69405"/>
                </a:cubicBezTo>
                <a:lnTo>
                  <a:pt x="94314" y="80657"/>
                </a:lnTo>
                <a:lnTo>
                  <a:pt x="94314" y="177246"/>
                </a:lnTo>
                <a:lnTo>
                  <a:pt x="76944" y="177246"/>
                </a:lnTo>
                <a:lnTo>
                  <a:pt x="76944" y="86005"/>
                </a:lnTo>
                <a:lnTo>
                  <a:pt x="43317" y="96477"/>
                </a:lnTo>
                <a:lnTo>
                  <a:pt x="43317" y="182816"/>
                </a:lnTo>
                <a:cubicBezTo>
                  <a:pt x="43317" y="194402"/>
                  <a:pt x="49627" y="200195"/>
                  <a:pt x="62246" y="200195"/>
                </a:cubicBezTo>
                <a:lnTo>
                  <a:pt x="116806" y="200195"/>
                </a:lnTo>
                <a:cubicBezTo>
                  <a:pt x="130465" y="200195"/>
                  <a:pt x="138036" y="194699"/>
                  <a:pt x="139521" y="183708"/>
                </a:cubicBezTo>
                <a:cubicBezTo>
                  <a:pt x="141303" y="174201"/>
                  <a:pt x="142787" y="163135"/>
                  <a:pt x="143975" y="150509"/>
                </a:cubicBezTo>
                <a:cubicBezTo>
                  <a:pt x="149913" y="152886"/>
                  <a:pt x="156075" y="155039"/>
                  <a:pt x="162459" y="156970"/>
                </a:cubicBezTo>
                <a:cubicBezTo>
                  <a:pt x="160380" y="171230"/>
                  <a:pt x="158376" y="182816"/>
                  <a:pt x="156446" y="191729"/>
                </a:cubicBezTo>
                <a:cubicBezTo>
                  <a:pt x="152883" y="208662"/>
                  <a:pt x="141228" y="217129"/>
                  <a:pt x="121483" y="217129"/>
                </a:cubicBezTo>
                <a:lnTo>
                  <a:pt x="58015" y="217129"/>
                </a:lnTo>
                <a:cubicBezTo>
                  <a:pt x="36636" y="217129"/>
                  <a:pt x="25947" y="206657"/>
                  <a:pt x="25947" y="185713"/>
                </a:cubicBezTo>
                <a:lnTo>
                  <a:pt x="25947" y="101936"/>
                </a:lnTo>
                <a:lnTo>
                  <a:pt x="9244" y="107060"/>
                </a:lnTo>
                <a:lnTo>
                  <a:pt x="6350" y="90572"/>
                </a:lnTo>
                <a:lnTo>
                  <a:pt x="25947" y="84668"/>
                </a:lnTo>
                <a:lnTo>
                  <a:pt x="25947" y="32642"/>
                </a:lnTo>
                <a:lnTo>
                  <a:pt x="43317" y="32642"/>
                </a:lnTo>
                <a:lnTo>
                  <a:pt x="43317" y="79432"/>
                </a:lnTo>
                <a:lnTo>
                  <a:pt x="76944" y="69294"/>
                </a:lnTo>
                <a:lnTo>
                  <a:pt x="7694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Freeform 3"/>
          <p:cNvSpPr/>
          <p:nvPr/>
        </p:nvSpPr>
        <p:spPr>
          <a:xfrm>
            <a:off x="2046228" y="8171520"/>
            <a:ext cx="91311" cy="206991"/>
          </a:xfrm>
          <a:custGeom>
            <a:avLst/>
            <a:gdLst>
              <a:gd name="connsiteX0" fmla="*/ 6350 w 91311"/>
              <a:gd name="connsiteY0" fmla="*/ 183484 h 206991"/>
              <a:gd name="connsiteX1" fmla="*/ 38418 w 91311"/>
              <a:gd name="connsiteY1" fmla="*/ 173012 h 206991"/>
              <a:gd name="connsiteX2" fmla="*/ 38418 w 91311"/>
              <a:gd name="connsiteY2" fmla="*/ 84111 h 206991"/>
              <a:gd name="connsiteX3" fmla="*/ 9690 w 91311"/>
              <a:gd name="connsiteY3" fmla="*/ 84111 h 206991"/>
              <a:gd name="connsiteX4" fmla="*/ 9690 w 91311"/>
              <a:gd name="connsiteY4" fmla="*/ 68513 h 206991"/>
              <a:gd name="connsiteX5" fmla="*/ 38418 w 91311"/>
              <a:gd name="connsiteY5" fmla="*/ 68513 h 206991"/>
              <a:gd name="connsiteX6" fmla="*/ 38418 w 91311"/>
              <a:gd name="connsiteY6" fmla="*/ 6350 h 206991"/>
              <a:gd name="connsiteX7" fmla="*/ 54897 w 91311"/>
              <a:gd name="connsiteY7" fmla="*/ 6350 h 206991"/>
              <a:gd name="connsiteX8" fmla="*/ 54897 w 91311"/>
              <a:gd name="connsiteY8" fmla="*/ 68513 h 206991"/>
              <a:gd name="connsiteX9" fmla="*/ 80730 w 91311"/>
              <a:gd name="connsiteY9" fmla="*/ 68513 h 206991"/>
              <a:gd name="connsiteX10" fmla="*/ 80730 w 91311"/>
              <a:gd name="connsiteY10" fmla="*/ 84111 h 206991"/>
              <a:gd name="connsiteX11" fmla="*/ 54897 w 91311"/>
              <a:gd name="connsiteY11" fmla="*/ 84111 h 206991"/>
              <a:gd name="connsiteX12" fmla="*/ 54897 w 91311"/>
              <a:gd name="connsiteY12" fmla="*/ 167442 h 206991"/>
              <a:gd name="connsiteX13" fmla="*/ 83402 w 91311"/>
              <a:gd name="connsiteY13" fmla="*/ 157415 h 206991"/>
              <a:gd name="connsiteX14" fmla="*/ 84961 w 91311"/>
              <a:gd name="connsiteY14" fmla="*/ 173903 h 206991"/>
              <a:gd name="connsiteX15" fmla="*/ 12585 w 91311"/>
              <a:gd name="connsiteY15" fmla="*/ 200641 h 206991"/>
              <a:gd name="connsiteX16" fmla="*/ 6350 w 91311"/>
              <a:gd name="connsiteY16" fmla="*/ 183484 h 2069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91311" h="206991">
                <a:moveTo>
                  <a:pt x="6350" y="183484"/>
                </a:moveTo>
                <a:cubicBezTo>
                  <a:pt x="16965" y="180068"/>
                  <a:pt x="27654" y="176577"/>
                  <a:pt x="38418" y="173012"/>
                </a:cubicBezTo>
                <a:lnTo>
                  <a:pt x="38418" y="84111"/>
                </a:lnTo>
                <a:lnTo>
                  <a:pt x="9690" y="84111"/>
                </a:lnTo>
                <a:lnTo>
                  <a:pt x="9690" y="68513"/>
                </a:lnTo>
                <a:lnTo>
                  <a:pt x="38418" y="68513"/>
                </a:lnTo>
                <a:lnTo>
                  <a:pt x="38418" y="6350"/>
                </a:lnTo>
                <a:lnTo>
                  <a:pt x="54897" y="6350"/>
                </a:lnTo>
                <a:lnTo>
                  <a:pt x="54897" y="68513"/>
                </a:lnTo>
                <a:lnTo>
                  <a:pt x="80730" y="68513"/>
                </a:lnTo>
                <a:lnTo>
                  <a:pt x="80730" y="84111"/>
                </a:lnTo>
                <a:lnTo>
                  <a:pt x="54897" y="84111"/>
                </a:lnTo>
                <a:lnTo>
                  <a:pt x="54897" y="167442"/>
                </a:lnTo>
                <a:cubicBezTo>
                  <a:pt x="64324" y="164174"/>
                  <a:pt x="73826" y="160832"/>
                  <a:pt x="83402" y="157415"/>
                </a:cubicBezTo>
                <a:cubicBezTo>
                  <a:pt x="83699" y="163654"/>
                  <a:pt x="84218" y="169150"/>
                  <a:pt x="84961" y="173903"/>
                </a:cubicBezTo>
                <a:cubicBezTo>
                  <a:pt x="60613" y="182667"/>
                  <a:pt x="36488" y="191579"/>
                  <a:pt x="12585" y="200641"/>
                </a:cubicBezTo>
                <a:lnTo>
                  <a:pt x="6350" y="18348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Freeform 3"/>
          <p:cNvSpPr/>
          <p:nvPr/>
        </p:nvSpPr>
        <p:spPr>
          <a:xfrm>
            <a:off x="2337736" y="8170182"/>
            <a:ext cx="172372" cy="217685"/>
          </a:xfrm>
          <a:custGeom>
            <a:avLst/>
            <a:gdLst>
              <a:gd name="connsiteX0" fmla="*/ 6350 w 172372"/>
              <a:gd name="connsiteY0" fmla="*/ 194402 h 217685"/>
              <a:gd name="connsiteX1" fmla="*/ 40199 w 172372"/>
              <a:gd name="connsiteY1" fmla="*/ 194402 h 217685"/>
              <a:gd name="connsiteX2" fmla="*/ 40199 w 172372"/>
              <a:gd name="connsiteY2" fmla="*/ 51803 h 217685"/>
              <a:gd name="connsiteX3" fmla="*/ 57124 w 172372"/>
              <a:gd name="connsiteY3" fmla="*/ 51803 h 217685"/>
              <a:gd name="connsiteX4" fmla="*/ 57124 w 172372"/>
              <a:gd name="connsiteY4" fmla="*/ 194402 h 217685"/>
              <a:gd name="connsiteX5" fmla="*/ 90083 w 172372"/>
              <a:gd name="connsiteY5" fmla="*/ 194402 h 217685"/>
              <a:gd name="connsiteX6" fmla="*/ 90083 w 172372"/>
              <a:gd name="connsiteY6" fmla="*/ 6350 h 217685"/>
              <a:gd name="connsiteX7" fmla="*/ 107898 w 172372"/>
              <a:gd name="connsiteY7" fmla="*/ 6350 h 217685"/>
              <a:gd name="connsiteX8" fmla="*/ 107898 w 172372"/>
              <a:gd name="connsiteY8" fmla="*/ 75866 h 217685"/>
              <a:gd name="connsiteX9" fmla="*/ 159563 w 172372"/>
              <a:gd name="connsiteY9" fmla="*/ 75866 h 217685"/>
              <a:gd name="connsiteX10" fmla="*/ 159563 w 172372"/>
              <a:gd name="connsiteY10" fmla="*/ 92800 h 217685"/>
              <a:gd name="connsiteX11" fmla="*/ 107898 w 172372"/>
              <a:gd name="connsiteY11" fmla="*/ 92800 h 217685"/>
              <a:gd name="connsiteX12" fmla="*/ 107898 w 172372"/>
              <a:gd name="connsiteY12" fmla="*/ 194402 h 217685"/>
              <a:gd name="connsiteX13" fmla="*/ 166022 w 172372"/>
              <a:gd name="connsiteY13" fmla="*/ 194402 h 217685"/>
              <a:gd name="connsiteX14" fmla="*/ 166022 w 172372"/>
              <a:gd name="connsiteY14" fmla="*/ 211335 h 217685"/>
              <a:gd name="connsiteX15" fmla="*/ 6350 w 172372"/>
              <a:gd name="connsiteY15" fmla="*/ 211335 h 217685"/>
              <a:gd name="connsiteX16" fmla="*/ 6350 w 172372"/>
              <a:gd name="connsiteY16" fmla="*/ 194402 h 2176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72372" h="217685">
                <a:moveTo>
                  <a:pt x="6350" y="194402"/>
                </a:moveTo>
                <a:lnTo>
                  <a:pt x="40199" y="194402"/>
                </a:lnTo>
                <a:lnTo>
                  <a:pt x="40199" y="51803"/>
                </a:lnTo>
                <a:lnTo>
                  <a:pt x="57124" y="51803"/>
                </a:lnTo>
                <a:lnTo>
                  <a:pt x="57124" y="194402"/>
                </a:lnTo>
                <a:lnTo>
                  <a:pt x="90083" y="194402"/>
                </a:lnTo>
                <a:lnTo>
                  <a:pt x="90083" y="6350"/>
                </a:lnTo>
                <a:lnTo>
                  <a:pt x="107898" y="6350"/>
                </a:lnTo>
                <a:lnTo>
                  <a:pt x="107898" y="75866"/>
                </a:lnTo>
                <a:lnTo>
                  <a:pt x="159563" y="75866"/>
                </a:lnTo>
                <a:lnTo>
                  <a:pt x="159563" y="92800"/>
                </a:lnTo>
                <a:lnTo>
                  <a:pt x="107898" y="92800"/>
                </a:lnTo>
                <a:lnTo>
                  <a:pt x="107898" y="194402"/>
                </a:lnTo>
                <a:lnTo>
                  <a:pt x="166022" y="194402"/>
                </a:lnTo>
                <a:lnTo>
                  <a:pt x="166022" y="211335"/>
                </a:lnTo>
                <a:lnTo>
                  <a:pt x="6350" y="211335"/>
                </a:lnTo>
                <a:lnTo>
                  <a:pt x="6350" y="1944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Freeform 3"/>
          <p:cNvSpPr/>
          <p:nvPr/>
        </p:nvSpPr>
        <p:spPr>
          <a:xfrm>
            <a:off x="2275604" y="8170405"/>
            <a:ext cx="99105" cy="198970"/>
          </a:xfrm>
          <a:custGeom>
            <a:avLst/>
            <a:gdLst>
              <a:gd name="connsiteX0" fmla="*/ 6350 w 99105"/>
              <a:gd name="connsiteY0" fmla="*/ 174795 h 198970"/>
              <a:gd name="connsiteX1" fmla="*/ 40867 w 99105"/>
              <a:gd name="connsiteY1" fmla="*/ 163655 h 198970"/>
              <a:gd name="connsiteX2" fmla="*/ 40867 w 99105"/>
              <a:gd name="connsiteY2" fmla="*/ 81215 h 198970"/>
              <a:gd name="connsiteX3" fmla="*/ 8576 w 99105"/>
              <a:gd name="connsiteY3" fmla="*/ 81215 h 198970"/>
              <a:gd name="connsiteX4" fmla="*/ 8576 w 99105"/>
              <a:gd name="connsiteY4" fmla="*/ 64727 h 198970"/>
              <a:gd name="connsiteX5" fmla="*/ 40867 w 99105"/>
              <a:gd name="connsiteY5" fmla="*/ 64727 h 198970"/>
              <a:gd name="connsiteX6" fmla="*/ 40867 w 99105"/>
              <a:gd name="connsiteY6" fmla="*/ 6350 h 198970"/>
              <a:gd name="connsiteX7" fmla="*/ 57792 w 99105"/>
              <a:gd name="connsiteY7" fmla="*/ 6350 h 198970"/>
              <a:gd name="connsiteX8" fmla="*/ 57792 w 99105"/>
              <a:gd name="connsiteY8" fmla="*/ 64727 h 198970"/>
              <a:gd name="connsiteX9" fmla="*/ 88524 w 99105"/>
              <a:gd name="connsiteY9" fmla="*/ 64727 h 198970"/>
              <a:gd name="connsiteX10" fmla="*/ 88524 w 99105"/>
              <a:gd name="connsiteY10" fmla="*/ 81215 h 198970"/>
              <a:gd name="connsiteX11" fmla="*/ 57792 w 99105"/>
              <a:gd name="connsiteY11" fmla="*/ 81215 h 198970"/>
              <a:gd name="connsiteX12" fmla="*/ 57792 w 99105"/>
              <a:gd name="connsiteY12" fmla="*/ 157861 h 198970"/>
              <a:gd name="connsiteX13" fmla="*/ 91196 w 99105"/>
              <a:gd name="connsiteY13" fmla="*/ 146275 h 198970"/>
              <a:gd name="connsiteX14" fmla="*/ 92755 w 99105"/>
              <a:gd name="connsiteY14" fmla="*/ 163655 h 198970"/>
              <a:gd name="connsiteX15" fmla="*/ 12585 w 99105"/>
              <a:gd name="connsiteY15" fmla="*/ 192620 h 198970"/>
              <a:gd name="connsiteX16" fmla="*/ 6350 w 99105"/>
              <a:gd name="connsiteY16" fmla="*/ 174795 h 198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99105" h="198970">
                <a:moveTo>
                  <a:pt x="6350" y="174795"/>
                </a:moveTo>
                <a:cubicBezTo>
                  <a:pt x="17484" y="171305"/>
                  <a:pt x="28990" y="167591"/>
                  <a:pt x="40867" y="163655"/>
                </a:cubicBezTo>
                <a:lnTo>
                  <a:pt x="40867" y="81215"/>
                </a:lnTo>
                <a:lnTo>
                  <a:pt x="8576" y="81215"/>
                </a:lnTo>
                <a:lnTo>
                  <a:pt x="8576" y="64727"/>
                </a:lnTo>
                <a:lnTo>
                  <a:pt x="40867" y="64727"/>
                </a:lnTo>
                <a:lnTo>
                  <a:pt x="40867" y="6350"/>
                </a:lnTo>
                <a:lnTo>
                  <a:pt x="57792" y="6350"/>
                </a:lnTo>
                <a:lnTo>
                  <a:pt x="57792" y="64727"/>
                </a:lnTo>
                <a:lnTo>
                  <a:pt x="88524" y="64727"/>
                </a:lnTo>
                <a:lnTo>
                  <a:pt x="88524" y="81215"/>
                </a:lnTo>
                <a:lnTo>
                  <a:pt x="57792" y="81215"/>
                </a:lnTo>
                <a:lnTo>
                  <a:pt x="57792" y="157861"/>
                </a:lnTo>
                <a:cubicBezTo>
                  <a:pt x="68630" y="154222"/>
                  <a:pt x="79764" y="150360"/>
                  <a:pt x="91196" y="146275"/>
                </a:cubicBezTo>
                <a:cubicBezTo>
                  <a:pt x="91493" y="153108"/>
                  <a:pt x="92013" y="158901"/>
                  <a:pt x="92755" y="163655"/>
                </a:cubicBezTo>
                <a:cubicBezTo>
                  <a:pt x="66180" y="172864"/>
                  <a:pt x="39457" y="182519"/>
                  <a:pt x="12585" y="192620"/>
                </a:cubicBezTo>
                <a:lnTo>
                  <a:pt x="6350" y="17479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Freeform 3"/>
          <p:cNvSpPr/>
          <p:nvPr/>
        </p:nvSpPr>
        <p:spPr>
          <a:xfrm>
            <a:off x="2503420" y="8190904"/>
            <a:ext cx="102446" cy="204985"/>
          </a:xfrm>
          <a:custGeom>
            <a:avLst/>
            <a:gdLst>
              <a:gd name="connsiteX0" fmla="*/ 6350 w 102446"/>
              <a:gd name="connsiteY0" fmla="*/ 108842 h 204985"/>
              <a:gd name="connsiteX1" fmla="*/ 45655 w 102446"/>
              <a:gd name="connsiteY1" fmla="*/ 22838 h 204985"/>
              <a:gd name="connsiteX2" fmla="*/ 12808 w 102446"/>
              <a:gd name="connsiteY2" fmla="*/ 22838 h 204985"/>
              <a:gd name="connsiteX3" fmla="*/ 12808 w 102446"/>
              <a:gd name="connsiteY3" fmla="*/ 6350 h 204985"/>
              <a:gd name="connsiteX4" fmla="*/ 96096 w 102446"/>
              <a:gd name="connsiteY4" fmla="*/ 6350 h 204985"/>
              <a:gd name="connsiteX5" fmla="*/ 96096 w 102446"/>
              <a:gd name="connsiteY5" fmla="*/ 22838 h 204985"/>
              <a:gd name="connsiteX6" fmla="*/ 62803 w 102446"/>
              <a:gd name="connsiteY6" fmla="*/ 22838 h 204985"/>
              <a:gd name="connsiteX7" fmla="*/ 44987 w 102446"/>
              <a:gd name="connsiteY7" fmla="*/ 74976 h 204985"/>
              <a:gd name="connsiteX8" fmla="*/ 88079 w 102446"/>
              <a:gd name="connsiteY8" fmla="*/ 74976 h 204985"/>
              <a:gd name="connsiteX9" fmla="*/ 88079 w 102446"/>
              <a:gd name="connsiteY9" fmla="*/ 195739 h 204985"/>
              <a:gd name="connsiteX10" fmla="*/ 72267 w 102446"/>
              <a:gd name="connsiteY10" fmla="*/ 195739 h 204985"/>
              <a:gd name="connsiteX11" fmla="*/ 72267 w 102446"/>
              <a:gd name="connsiteY11" fmla="*/ 180365 h 204985"/>
              <a:gd name="connsiteX12" fmla="*/ 44431 w 102446"/>
              <a:gd name="connsiteY12" fmla="*/ 180365 h 204985"/>
              <a:gd name="connsiteX13" fmla="*/ 44431 w 102446"/>
              <a:gd name="connsiteY13" fmla="*/ 198635 h 204985"/>
              <a:gd name="connsiteX14" fmla="*/ 28619 w 102446"/>
              <a:gd name="connsiteY14" fmla="*/ 198635 h 204985"/>
              <a:gd name="connsiteX15" fmla="*/ 28619 w 102446"/>
              <a:gd name="connsiteY15" fmla="*/ 105835 h 204985"/>
              <a:gd name="connsiteX16" fmla="*/ 16148 w 102446"/>
              <a:gd name="connsiteY16" fmla="*/ 123994 h 204985"/>
              <a:gd name="connsiteX17" fmla="*/ 6350 w 102446"/>
              <a:gd name="connsiteY17" fmla="*/ 108842 h 2049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02446" h="204985">
                <a:moveTo>
                  <a:pt x="6350" y="108842"/>
                </a:moveTo>
                <a:cubicBezTo>
                  <a:pt x="24462" y="83739"/>
                  <a:pt x="37564" y="55071"/>
                  <a:pt x="45655" y="22838"/>
                </a:cubicBezTo>
                <a:lnTo>
                  <a:pt x="12808" y="22838"/>
                </a:lnTo>
                <a:lnTo>
                  <a:pt x="12808" y="6350"/>
                </a:lnTo>
                <a:lnTo>
                  <a:pt x="96096" y="6350"/>
                </a:lnTo>
                <a:lnTo>
                  <a:pt x="96096" y="22838"/>
                </a:lnTo>
                <a:lnTo>
                  <a:pt x="62803" y="22838"/>
                </a:lnTo>
                <a:cubicBezTo>
                  <a:pt x="58126" y="41480"/>
                  <a:pt x="52188" y="58859"/>
                  <a:pt x="44987" y="74976"/>
                </a:cubicBezTo>
                <a:lnTo>
                  <a:pt x="88079" y="74976"/>
                </a:lnTo>
                <a:lnTo>
                  <a:pt x="88079" y="195739"/>
                </a:lnTo>
                <a:lnTo>
                  <a:pt x="72267" y="195739"/>
                </a:lnTo>
                <a:lnTo>
                  <a:pt x="72267" y="180365"/>
                </a:lnTo>
                <a:lnTo>
                  <a:pt x="44431" y="180365"/>
                </a:lnTo>
                <a:lnTo>
                  <a:pt x="44431" y="198635"/>
                </a:lnTo>
                <a:lnTo>
                  <a:pt x="28619" y="198635"/>
                </a:lnTo>
                <a:lnTo>
                  <a:pt x="28619" y="105835"/>
                </a:lnTo>
                <a:cubicBezTo>
                  <a:pt x="24685" y="112148"/>
                  <a:pt x="20528" y="118201"/>
                  <a:pt x="16148" y="123994"/>
                </a:cubicBezTo>
                <a:cubicBezTo>
                  <a:pt x="13921" y="119835"/>
                  <a:pt x="10655" y="114785"/>
                  <a:pt x="6350" y="10884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Freeform 3"/>
          <p:cNvSpPr/>
          <p:nvPr/>
        </p:nvSpPr>
        <p:spPr>
          <a:xfrm>
            <a:off x="2601852" y="8183328"/>
            <a:ext cx="127833" cy="213675"/>
          </a:xfrm>
          <a:custGeom>
            <a:avLst/>
            <a:gdLst>
              <a:gd name="connsiteX0" fmla="*/ 34409 w 127833"/>
              <a:gd name="connsiteY0" fmla="*/ 30413 h 213675"/>
              <a:gd name="connsiteX1" fmla="*/ 28619 w 127833"/>
              <a:gd name="connsiteY1" fmla="*/ 95697 h 213675"/>
              <a:gd name="connsiteX2" fmla="*/ 81064 w 127833"/>
              <a:gd name="connsiteY2" fmla="*/ 95697 h 213675"/>
              <a:gd name="connsiteX3" fmla="*/ 88524 w 127833"/>
              <a:gd name="connsiteY3" fmla="*/ 22392 h 213675"/>
              <a:gd name="connsiteX4" fmla="*/ 6350 w 127833"/>
              <a:gd name="connsiteY4" fmla="*/ 22392 h 213675"/>
              <a:gd name="connsiteX5" fmla="*/ 6350 w 127833"/>
              <a:gd name="connsiteY5" fmla="*/ 6350 h 213675"/>
              <a:gd name="connsiteX6" fmla="*/ 107230 w 127833"/>
              <a:gd name="connsiteY6" fmla="*/ 6350 h 213675"/>
              <a:gd name="connsiteX7" fmla="*/ 97877 w 127833"/>
              <a:gd name="connsiteY7" fmla="*/ 95697 h 213675"/>
              <a:gd name="connsiteX8" fmla="*/ 121483 w 127833"/>
              <a:gd name="connsiteY8" fmla="*/ 95697 h 213675"/>
              <a:gd name="connsiteX9" fmla="*/ 117919 w 127833"/>
              <a:gd name="connsiteY9" fmla="*/ 174126 h 213675"/>
              <a:gd name="connsiteX10" fmla="*/ 86297 w 127833"/>
              <a:gd name="connsiteY10" fmla="*/ 207325 h 213675"/>
              <a:gd name="connsiteX11" fmla="*/ 52893 w 127833"/>
              <a:gd name="connsiteY11" fmla="*/ 206657 h 213675"/>
              <a:gd name="connsiteX12" fmla="*/ 49775 w 127833"/>
              <a:gd name="connsiteY12" fmla="*/ 188163 h 213675"/>
              <a:gd name="connsiteX13" fmla="*/ 82288 w 127833"/>
              <a:gd name="connsiteY13" fmla="*/ 190169 h 213675"/>
              <a:gd name="connsiteX14" fmla="*/ 100772 w 127833"/>
              <a:gd name="connsiteY14" fmla="*/ 171230 h 213675"/>
              <a:gd name="connsiteX15" fmla="*/ 103445 w 127833"/>
              <a:gd name="connsiteY15" fmla="*/ 111739 h 213675"/>
              <a:gd name="connsiteX16" fmla="*/ 10581 w 127833"/>
              <a:gd name="connsiteY16" fmla="*/ 111739 h 213675"/>
              <a:gd name="connsiteX17" fmla="*/ 17484 w 127833"/>
              <a:gd name="connsiteY17" fmla="*/ 30413 h 213675"/>
              <a:gd name="connsiteX18" fmla="*/ 34409 w 127833"/>
              <a:gd name="connsiteY18" fmla="*/ 30413 h 213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7833" h="213675">
                <a:moveTo>
                  <a:pt x="34409" y="30413"/>
                </a:moveTo>
                <a:lnTo>
                  <a:pt x="28619" y="95697"/>
                </a:lnTo>
                <a:lnTo>
                  <a:pt x="81064" y="95697"/>
                </a:lnTo>
                <a:lnTo>
                  <a:pt x="88524" y="22392"/>
                </a:lnTo>
                <a:lnTo>
                  <a:pt x="6350" y="22392"/>
                </a:lnTo>
                <a:lnTo>
                  <a:pt x="6350" y="6350"/>
                </a:lnTo>
                <a:lnTo>
                  <a:pt x="107230" y="6350"/>
                </a:lnTo>
                <a:lnTo>
                  <a:pt x="97877" y="95697"/>
                </a:lnTo>
                <a:lnTo>
                  <a:pt x="121483" y="95697"/>
                </a:lnTo>
                <a:cubicBezTo>
                  <a:pt x="120295" y="125851"/>
                  <a:pt x="119107" y="151994"/>
                  <a:pt x="117919" y="174126"/>
                </a:cubicBezTo>
                <a:cubicBezTo>
                  <a:pt x="116583" y="196259"/>
                  <a:pt x="106042" y="207325"/>
                  <a:pt x="86297" y="207325"/>
                </a:cubicBezTo>
                <a:cubicBezTo>
                  <a:pt x="76350" y="207325"/>
                  <a:pt x="65215" y="207102"/>
                  <a:pt x="52893" y="206657"/>
                </a:cubicBezTo>
                <a:cubicBezTo>
                  <a:pt x="52002" y="201161"/>
                  <a:pt x="50962" y="194996"/>
                  <a:pt x="49775" y="188163"/>
                </a:cubicBezTo>
                <a:cubicBezTo>
                  <a:pt x="61801" y="189500"/>
                  <a:pt x="72638" y="190169"/>
                  <a:pt x="82288" y="190169"/>
                </a:cubicBezTo>
                <a:cubicBezTo>
                  <a:pt x="93720" y="190169"/>
                  <a:pt x="99881" y="183856"/>
                  <a:pt x="100772" y="171230"/>
                </a:cubicBezTo>
                <a:cubicBezTo>
                  <a:pt x="101960" y="154742"/>
                  <a:pt x="102851" y="134911"/>
                  <a:pt x="103445" y="111739"/>
                </a:cubicBezTo>
                <a:lnTo>
                  <a:pt x="10581" y="111739"/>
                </a:lnTo>
                <a:lnTo>
                  <a:pt x="17484" y="30413"/>
                </a:lnTo>
                <a:lnTo>
                  <a:pt x="34409" y="3041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Freeform 3"/>
          <p:cNvSpPr/>
          <p:nvPr/>
        </p:nvSpPr>
        <p:spPr>
          <a:xfrm>
            <a:off x="2541501" y="8274681"/>
            <a:ext cx="40536" cy="88233"/>
          </a:xfrm>
          <a:custGeom>
            <a:avLst/>
            <a:gdLst>
              <a:gd name="connsiteX0" fmla="*/ 34186 w 40536"/>
              <a:gd name="connsiteY0" fmla="*/ 6350 h 88233"/>
              <a:gd name="connsiteX1" fmla="*/ 6350 w 40536"/>
              <a:gd name="connsiteY1" fmla="*/ 6350 h 88233"/>
              <a:gd name="connsiteX2" fmla="*/ 6350 w 40536"/>
              <a:gd name="connsiteY2" fmla="*/ 81883 h 88233"/>
              <a:gd name="connsiteX3" fmla="*/ 34186 w 40536"/>
              <a:gd name="connsiteY3" fmla="*/ 81883 h 88233"/>
              <a:gd name="connsiteX4" fmla="*/ 34186 w 40536"/>
              <a:gd name="connsiteY4" fmla="*/ 6350 h 882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536" h="88233">
                <a:moveTo>
                  <a:pt x="34186" y="6350"/>
                </a:moveTo>
                <a:lnTo>
                  <a:pt x="6350" y="6350"/>
                </a:lnTo>
                <a:lnTo>
                  <a:pt x="6350" y="81883"/>
                </a:lnTo>
                <a:lnTo>
                  <a:pt x="34186" y="81883"/>
                </a:lnTo>
                <a:lnTo>
                  <a:pt x="3418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Freeform 3"/>
          <p:cNvSpPr/>
          <p:nvPr/>
        </p:nvSpPr>
        <p:spPr>
          <a:xfrm>
            <a:off x="2594057" y="8318797"/>
            <a:ext cx="106677" cy="28742"/>
          </a:xfrm>
          <a:custGeom>
            <a:avLst/>
            <a:gdLst>
              <a:gd name="connsiteX0" fmla="*/ 6350 w 106677"/>
              <a:gd name="connsiteY0" fmla="*/ 6350 h 28742"/>
              <a:gd name="connsiteX1" fmla="*/ 100327 w 106677"/>
              <a:gd name="connsiteY1" fmla="*/ 6350 h 28742"/>
              <a:gd name="connsiteX2" fmla="*/ 100327 w 106677"/>
              <a:gd name="connsiteY2" fmla="*/ 22392 h 28742"/>
              <a:gd name="connsiteX3" fmla="*/ 6350 w 106677"/>
              <a:gd name="connsiteY3" fmla="*/ 22392 h 28742"/>
              <a:gd name="connsiteX4" fmla="*/ 6350 w 106677"/>
              <a:gd name="connsiteY4" fmla="*/ 6350 h 287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77" h="28742">
                <a:moveTo>
                  <a:pt x="6350" y="6350"/>
                </a:moveTo>
                <a:lnTo>
                  <a:pt x="100327" y="6350"/>
                </a:lnTo>
                <a:lnTo>
                  <a:pt x="100327" y="22392"/>
                </a:lnTo>
                <a:lnTo>
                  <a:pt x="6350" y="22392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Freeform 3"/>
          <p:cNvSpPr/>
          <p:nvPr/>
        </p:nvSpPr>
        <p:spPr>
          <a:xfrm>
            <a:off x="741128" y="342238"/>
            <a:ext cx="6062050" cy="285198"/>
          </a:xfrm>
          <a:custGeom>
            <a:avLst/>
            <a:gdLst>
              <a:gd name="connsiteX0" fmla="*/ 0 w 6062050"/>
              <a:gd name="connsiteY0" fmla="*/ 0 h 285198"/>
              <a:gd name="connsiteX1" fmla="*/ 6062050 w 6062050"/>
              <a:gd name="connsiteY1" fmla="*/ 0 h 285198"/>
              <a:gd name="connsiteX2" fmla="*/ 6062050 w 6062050"/>
              <a:gd name="connsiteY2" fmla="*/ 285198 h 285198"/>
              <a:gd name="connsiteX3" fmla="*/ 0 w 6062050"/>
              <a:gd name="connsiteY3" fmla="*/ 285198 h 285198"/>
              <a:gd name="connsiteX4" fmla="*/ 0 w 6062050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62050" h="285198">
                <a:moveTo>
                  <a:pt x="0" y="0"/>
                </a:moveTo>
                <a:lnTo>
                  <a:pt x="6062050" y="0"/>
                </a:lnTo>
                <a:lnTo>
                  <a:pt x="6062050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Freeform 3"/>
          <p:cNvSpPr/>
          <p:nvPr/>
        </p:nvSpPr>
        <p:spPr>
          <a:xfrm>
            <a:off x="741128" y="342238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551383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3 h 579902"/>
              <a:gd name="connsiteX4" fmla="*/ 17596 w 589102"/>
              <a:gd name="connsiteY4" fmla="*/ 2170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0 h 579902"/>
              <a:gd name="connsiteX8" fmla="*/ 580753 w 589102"/>
              <a:gd name="connsiteY8" fmla="*/ 8353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3 h 579902"/>
              <a:gd name="connsiteX12" fmla="*/ 586932 w 589102"/>
              <a:gd name="connsiteY12" fmla="*/ 562297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7 h 579902"/>
              <a:gd name="connsiteX20" fmla="*/ 0 w 589102"/>
              <a:gd name="connsiteY20" fmla="*/ 551383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3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3"/>
                </a:cubicBezTo>
                <a:cubicBezTo>
                  <a:pt x="11021" y="5679"/>
                  <a:pt x="14104" y="3618"/>
                  <a:pt x="17596" y="2170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0"/>
                </a:cubicBezTo>
                <a:cubicBezTo>
                  <a:pt x="574997" y="3618"/>
                  <a:pt x="578080" y="5679"/>
                  <a:pt x="580753" y="8353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3"/>
                </a:lnTo>
                <a:cubicBezTo>
                  <a:pt x="589102" y="555164"/>
                  <a:pt x="588378" y="558803"/>
                  <a:pt x="586932" y="562297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7"/>
                </a:cubicBezTo>
                <a:cubicBezTo>
                  <a:pt x="723" y="558803"/>
                  <a:pt x="0" y="555164"/>
                  <a:pt x="0" y="551383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Freeform 3"/>
          <p:cNvSpPr/>
          <p:nvPr/>
        </p:nvSpPr>
        <p:spPr>
          <a:xfrm>
            <a:off x="1311227" y="5656428"/>
            <a:ext cx="589102" cy="579902"/>
          </a:xfrm>
          <a:custGeom>
            <a:avLst/>
            <a:gdLst>
              <a:gd name="connsiteX0" fmla="*/ 0 w 589102"/>
              <a:gd name="connsiteY0" fmla="*/ 551383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3 h 579902"/>
              <a:gd name="connsiteX4" fmla="*/ 17596 w 589102"/>
              <a:gd name="connsiteY4" fmla="*/ 2170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0 h 579902"/>
              <a:gd name="connsiteX8" fmla="*/ 580753 w 589102"/>
              <a:gd name="connsiteY8" fmla="*/ 8353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3 h 579902"/>
              <a:gd name="connsiteX12" fmla="*/ 586932 w 589102"/>
              <a:gd name="connsiteY12" fmla="*/ 562297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7 h 579902"/>
              <a:gd name="connsiteX20" fmla="*/ 0 w 589102"/>
              <a:gd name="connsiteY20" fmla="*/ 551383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3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3"/>
                </a:cubicBezTo>
                <a:cubicBezTo>
                  <a:pt x="11021" y="5679"/>
                  <a:pt x="14104" y="3618"/>
                  <a:pt x="17596" y="2170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0"/>
                </a:cubicBezTo>
                <a:cubicBezTo>
                  <a:pt x="574997" y="3618"/>
                  <a:pt x="578080" y="5679"/>
                  <a:pt x="580753" y="8353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3"/>
                </a:lnTo>
                <a:cubicBezTo>
                  <a:pt x="589102" y="555164"/>
                  <a:pt x="588378" y="558802"/>
                  <a:pt x="586932" y="562297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7"/>
                </a:cubicBezTo>
                <a:cubicBezTo>
                  <a:pt x="723" y="558802"/>
                  <a:pt x="0" y="555164"/>
                  <a:pt x="0" y="551383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Freeform 3"/>
          <p:cNvSpPr/>
          <p:nvPr/>
        </p:nvSpPr>
        <p:spPr>
          <a:xfrm>
            <a:off x="1311227" y="6873272"/>
            <a:ext cx="589102" cy="579902"/>
          </a:xfrm>
          <a:custGeom>
            <a:avLst/>
            <a:gdLst>
              <a:gd name="connsiteX0" fmla="*/ 0 w 589102"/>
              <a:gd name="connsiteY0" fmla="*/ 551382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2 h 579902"/>
              <a:gd name="connsiteX4" fmla="*/ 17596 w 589102"/>
              <a:gd name="connsiteY4" fmla="*/ 2171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1 h 579902"/>
              <a:gd name="connsiteX8" fmla="*/ 580753 w 589102"/>
              <a:gd name="connsiteY8" fmla="*/ 8352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2 h 579902"/>
              <a:gd name="connsiteX12" fmla="*/ 586932 w 589102"/>
              <a:gd name="connsiteY12" fmla="*/ 562296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6 h 579902"/>
              <a:gd name="connsiteX20" fmla="*/ 0 w 589102"/>
              <a:gd name="connsiteY20" fmla="*/ 551382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2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2"/>
                </a:cubicBezTo>
                <a:cubicBezTo>
                  <a:pt x="11021" y="5678"/>
                  <a:pt x="14104" y="3618"/>
                  <a:pt x="17596" y="2171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1"/>
                </a:cubicBezTo>
                <a:cubicBezTo>
                  <a:pt x="574997" y="3618"/>
                  <a:pt x="578080" y="5678"/>
                  <a:pt x="580753" y="8352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2"/>
                </a:lnTo>
                <a:cubicBezTo>
                  <a:pt x="589102" y="555164"/>
                  <a:pt x="588378" y="558803"/>
                  <a:pt x="586932" y="562296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6"/>
                </a:cubicBezTo>
                <a:cubicBezTo>
                  <a:pt x="723" y="558803"/>
                  <a:pt x="0" y="555164"/>
                  <a:pt x="0" y="551382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560889 h 589409"/>
              <a:gd name="connsiteX1" fmla="*/ 0 w 589102"/>
              <a:gd name="connsiteY1" fmla="*/ 28519 h 589409"/>
              <a:gd name="connsiteX2" fmla="*/ 2169 w 589102"/>
              <a:gd name="connsiteY2" fmla="*/ 17605 h 589409"/>
              <a:gd name="connsiteX3" fmla="*/ 8348 w 589102"/>
              <a:gd name="connsiteY3" fmla="*/ 8352 h 589409"/>
              <a:gd name="connsiteX4" fmla="*/ 17596 w 589102"/>
              <a:gd name="connsiteY4" fmla="*/ 2171 h 589409"/>
              <a:gd name="connsiteX5" fmla="*/ 28504 w 589102"/>
              <a:gd name="connsiteY5" fmla="*/ 0 h 589409"/>
              <a:gd name="connsiteX6" fmla="*/ 560597 w 589102"/>
              <a:gd name="connsiteY6" fmla="*/ 0 h 589409"/>
              <a:gd name="connsiteX7" fmla="*/ 571505 w 589102"/>
              <a:gd name="connsiteY7" fmla="*/ 2171 h 589409"/>
              <a:gd name="connsiteX8" fmla="*/ 580753 w 589102"/>
              <a:gd name="connsiteY8" fmla="*/ 8352 h 589409"/>
              <a:gd name="connsiteX9" fmla="*/ 586932 w 589102"/>
              <a:gd name="connsiteY9" fmla="*/ 17605 h 589409"/>
              <a:gd name="connsiteX10" fmla="*/ 589102 w 589102"/>
              <a:gd name="connsiteY10" fmla="*/ 28519 h 589409"/>
              <a:gd name="connsiteX11" fmla="*/ 589102 w 589102"/>
              <a:gd name="connsiteY11" fmla="*/ 560889 h 589409"/>
              <a:gd name="connsiteX12" fmla="*/ 586932 w 589102"/>
              <a:gd name="connsiteY12" fmla="*/ 571803 h 589409"/>
              <a:gd name="connsiteX13" fmla="*/ 580753 w 589102"/>
              <a:gd name="connsiteY13" fmla="*/ 581056 h 589409"/>
              <a:gd name="connsiteX14" fmla="*/ 571505 w 589102"/>
              <a:gd name="connsiteY14" fmla="*/ 587238 h 589409"/>
              <a:gd name="connsiteX15" fmla="*/ 560597 w 589102"/>
              <a:gd name="connsiteY15" fmla="*/ 589409 h 589409"/>
              <a:gd name="connsiteX16" fmla="*/ 28504 w 589102"/>
              <a:gd name="connsiteY16" fmla="*/ 589409 h 589409"/>
              <a:gd name="connsiteX17" fmla="*/ 17596 w 589102"/>
              <a:gd name="connsiteY17" fmla="*/ 587238 h 589409"/>
              <a:gd name="connsiteX18" fmla="*/ 8348 w 589102"/>
              <a:gd name="connsiteY18" fmla="*/ 581056 h 589409"/>
              <a:gd name="connsiteX19" fmla="*/ 2169 w 589102"/>
              <a:gd name="connsiteY19" fmla="*/ 571803 h 589409"/>
              <a:gd name="connsiteX20" fmla="*/ 0 w 589102"/>
              <a:gd name="connsiteY20" fmla="*/ 560889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89409">
                <a:moveTo>
                  <a:pt x="0" y="560889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2"/>
                </a:cubicBezTo>
                <a:cubicBezTo>
                  <a:pt x="11021" y="5678"/>
                  <a:pt x="14104" y="3618"/>
                  <a:pt x="17596" y="2171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1"/>
                </a:cubicBezTo>
                <a:cubicBezTo>
                  <a:pt x="574997" y="3618"/>
                  <a:pt x="578080" y="5678"/>
                  <a:pt x="580753" y="8352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60889"/>
                </a:lnTo>
                <a:cubicBezTo>
                  <a:pt x="589102" y="564671"/>
                  <a:pt x="588378" y="568309"/>
                  <a:pt x="586932" y="571803"/>
                </a:cubicBezTo>
                <a:cubicBezTo>
                  <a:pt x="585485" y="575297"/>
                  <a:pt x="583425" y="578381"/>
                  <a:pt x="580753" y="581056"/>
                </a:cubicBezTo>
                <a:cubicBezTo>
                  <a:pt x="578080" y="583730"/>
                  <a:pt x="574997" y="585790"/>
                  <a:pt x="571505" y="587238"/>
                </a:cubicBezTo>
                <a:cubicBezTo>
                  <a:pt x="568013" y="588685"/>
                  <a:pt x="564377" y="589409"/>
                  <a:pt x="560597" y="589409"/>
                </a:cubicBezTo>
                <a:lnTo>
                  <a:pt x="28504" y="589409"/>
                </a:lnTo>
                <a:cubicBezTo>
                  <a:pt x="24724" y="589409"/>
                  <a:pt x="21088" y="588685"/>
                  <a:pt x="17596" y="587238"/>
                </a:cubicBezTo>
                <a:cubicBezTo>
                  <a:pt x="14104" y="585791"/>
                  <a:pt x="11021" y="583730"/>
                  <a:pt x="8348" y="581056"/>
                </a:cubicBezTo>
                <a:cubicBezTo>
                  <a:pt x="5676" y="578381"/>
                  <a:pt x="3616" y="575297"/>
                  <a:pt x="2169" y="571803"/>
                </a:cubicBezTo>
                <a:cubicBezTo>
                  <a:pt x="723" y="568309"/>
                  <a:pt x="0" y="564671"/>
                  <a:pt x="0" y="560889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Freeform 3"/>
          <p:cNvSpPr/>
          <p:nvPr/>
        </p:nvSpPr>
        <p:spPr>
          <a:xfrm>
            <a:off x="3867170" y="9135845"/>
            <a:ext cx="1748303" cy="465822"/>
          </a:xfrm>
          <a:custGeom>
            <a:avLst/>
            <a:gdLst>
              <a:gd name="connsiteX0" fmla="*/ 0 w 1748303"/>
              <a:gd name="connsiteY0" fmla="*/ 418290 h 465822"/>
              <a:gd name="connsiteX1" fmla="*/ 0 w 1748303"/>
              <a:gd name="connsiteY1" fmla="*/ 47531 h 465822"/>
              <a:gd name="connsiteX2" fmla="*/ 3615 w 1748303"/>
              <a:gd name="connsiteY2" fmla="*/ 29343 h 465822"/>
              <a:gd name="connsiteX3" fmla="*/ 13914 w 1748303"/>
              <a:gd name="connsiteY3" fmla="*/ 13921 h 465822"/>
              <a:gd name="connsiteX4" fmla="*/ 29326 w 1748303"/>
              <a:gd name="connsiteY4" fmla="*/ 3618 h 465822"/>
              <a:gd name="connsiteX5" fmla="*/ 47508 w 1748303"/>
              <a:gd name="connsiteY5" fmla="*/ 0 h 465822"/>
              <a:gd name="connsiteX6" fmla="*/ 1700794 w 1748303"/>
              <a:gd name="connsiteY6" fmla="*/ 0 h 465822"/>
              <a:gd name="connsiteX7" fmla="*/ 1718974 w 1748303"/>
              <a:gd name="connsiteY7" fmla="*/ 3618 h 465822"/>
              <a:gd name="connsiteX8" fmla="*/ 1734387 w 1748303"/>
              <a:gd name="connsiteY8" fmla="*/ 13921 h 465822"/>
              <a:gd name="connsiteX9" fmla="*/ 1744685 w 1748303"/>
              <a:gd name="connsiteY9" fmla="*/ 29340 h 465822"/>
              <a:gd name="connsiteX10" fmla="*/ 1748303 w 1748303"/>
              <a:gd name="connsiteY10" fmla="*/ 47531 h 465822"/>
              <a:gd name="connsiteX11" fmla="*/ 1748303 w 1748303"/>
              <a:gd name="connsiteY11" fmla="*/ 418290 h 465822"/>
              <a:gd name="connsiteX12" fmla="*/ 1744685 w 1748303"/>
              <a:gd name="connsiteY12" fmla="*/ 436475 h 465822"/>
              <a:gd name="connsiteX13" fmla="*/ 1734387 w 1748303"/>
              <a:gd name="connsiteY13" fmla="*/ 451901 h 465822"/>
              <a:gd name="connsiteX14" fmla="*/ 1718974 w 1748303"/>
              <a:gd name="connsiteY14" fmla="*/ 462201 h 465822"/>
              <a:gd name="connsiteX15" fmla="*/ 1700794 w 1748303"/>
              <a:gd name="connsiteY15" fmla="*/ 465822 h 465822"/>
              <a:gd name="connsiteX16" fmla="*/ 47508 w 1748303"/>
              <a:gd name="connsiteY16" fmla="*/ 465822 h 465822"/>
              <a:gd name="connsiteX17" fmla="*/ 29327 w 1748303"/>
              <a:gd name="connsiteY17" fmla="*/ 462201 h 465822"/>
              <a:gd name="connsiteX18" fmla="*/ 13914 w 1748303"/>
              <a:gd name="connsiteY18" fmla="*/ 451901 h 465822"/>
              <a:gd name="connsiteX19" fmla="*/ 3615 w 1748303"/>
              <a:gd name="connsiteY19" fmla="*/ 436475 h 465822"/>
              <a:gd name="connsiteX20" fmla="*/ 0 w 1748303"/>
              <a:gd name="connsiteY20" fmla="*/ 418290 h 4658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748303" h="465822">
                <a:moveTo>
                  <a:pt x="0" y="418290"/>
                </a:moveTo>
                <a:lnTo>
                  <a:pt x="0" y="47531"/>
                </a:lnTo>
                <a:cubicBezTo>
                  <a:pt x="0" y="41231"/>
                  <a:pt x="1204" y="35166"/>
                  <a:pt x="3615" y="29343"/>
                </a:cubicBezTo>
                <a:cubicBezTo>
                  <a:pt x="6026" y="23514"/>
                  <a:pt x="9459" y="18374"/>
                  <a:pt x="13914" y="13921"/>
                </a:cubicBezTo>
                <a:cubicBezTo>
                  <a:pt x="18369" y="9462"/>
                  <a:pt x="23506" y="6030"/>
                  <a:pt x="29326" y="3618"/>
                </a:cubicBezTo>
                <a:cubicBezTo>
                  <a:pt x="35147" y="1209"/>
                  <a:pt x="41207" y="0"/>
                  <a:pt x="47508" y="0"/>
                </a:cubicBezTo>
                <a:lnTo>
                  <a:pt x="1700794" y="0"/>
                </a:lnTo>
                <a:cubicBezTo>
                  <a:pt x="1707093" y="0"/>
                  <a:pt x="1713154" y="1209"/>
                  <a:pt x="1718974" y="3618"/>
                </a:cubicBezTo>
                <a:cubicBezTo>
                  <a:pt x="1724795" y="6030"/>
                  <a:pt x="1729932" y="9462"/>
                  <a:pt x="1734387" y="13921"/>
                </a:cubicBezTo>
                <a:cubicBezTo>
                  <a:pt x="1738841" y="18374"/>
                  <a:pt x="1742275" y="23514"/>
                  <a:pt x="1744685" y="29340"/>
                </a:cubicBezTo>
                <a:cubicBezTo>
                  <a:pt x="1747096" y="35166"/>
                  <a:pt x="1748303" y="41231"/>
                  <a:pt x="1748303" y="47531"/>
                </a:cubicBezTo>
                <a:lnTo>
                  <a:pt x="1748303" y="418290"/>
                </a:lnTo>
                <a:cubicBezTo>
                  <a:pt x="1748303" y="424591"/>
                  <a:pt x="1747096" y="430652"/>
                  <a:pt x="1744685" y="436475"/>
                </a:cubicBezTo>
                <a:cubicBezTo>
                  <a:pt x="1742275" y="442298"/>
                  <a:pt x="1738841" y="447442"/>
                  <a:pt x="1734387" y="451901"/>
                </a:cubicBezTo>
                <a:cubicBezTo>
                  <a:pt x="1729932" y="456356"/>
                  <a:pt x="1724795" y="459792"/>
                  <a:pt x="1718974" y="462201"/>
                </a:cubicBezTo>
                <a:cubicBezTo>
                  <a:pt x="1713154" y="464613"/>
                  <a:pt x="1707093" y="465819"/>
                  <a:pt x="1700794" y="465822"/>
                </a:cubicBezTo>
                <a:lnTo>
                  <a:pt x="47508" y="465822"/>
                </a:lnTo>
                <a:cubicBezTo>
                  <a:pt x="41207" y="465819"/>
                  <a:pt x="35147" y="464613"/>
                  <a:pt x="29327" y="462201"/>
                </a:cubicBezTo>
                <a:cubicBezTo>
                  <a:pt x="23507" y="459792"/>
                  <a:pt x="18369" y="456356"/>
                  <a:pt x="13914" y="451901"/>
                </a:cubicBezTo>
                <a:cubicBezTo>
                  <a:pt x="9459" y="447442"/>
                  <a:pt x="6026" y="442298"/>
                  <a:pt x="3615" y="436475"/>
                </a:cubicBezTo>
                <a:cubicBezTo>
                  <a:pt x="1204" y="430652"/>
                  <a:pt x="0" y="424591"/>
                  <a:pt x="0" y="41829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92600" y="596900"/>
            <a:ext cx="2374900" cy="838200"/>
          </a:xfrm>
          <a:prstGeom prst="rect">
            <a:avLst/>
          </a:prstGeom>
          <a:noFill/>
        </p:spPr>
      </p:pic>
      <p:pic>
        <p:nvPicPr>
          <p:cNvPr id="13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pic>
        <p:nvPicPr>
          <p:cNvPr id="13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600" y="330200"/>
            <a:ext cx="6070600" cy="9715500"/>
          </a:xfrm>
          <a:prstGeom prst="rect">
            <a:avLst/>
          </a:prstGeom>
          <a:noFill/>
        </p:spPr>
      </p:pic>
      <p:sp>
        <p:nvSpPr>
          <p:cNvPr id="134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35" name="TextBox 1"/>
          <p:cNvSpPr txBox="1"/>
          <p:nvPr/>
        </p:nvSpPr>
        <p:spPr>
          <a:xfrm>
            <a:off x="749300" y="10325100"/>
            <a:ext cx="1066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预习2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36" name="TextBox 1"/>
          <p:cNvSpPr txBox="1"/>
          <p:nvPr/>
        </p:nvSpPr>
        <p:spPr>
          <a:xfrm>
            <a:off x="1435100" y="2082800"/>
            <a:ext cx="27813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指令的一般格式包括_____和</a:t>
            </a:r>
            <a:endParaRPr lang="en-US" altLang="zh-CN" sz="17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______两部分。</a:t>
            </a:r>
            <a:endParaRPr lang="en-US" altLang="zh-CN" sz="17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37" name="TextBox 1"/>
          <p:cNvSpPr txBox="1"/>
          <p:nvPr/>
        </p:nvSpPr>
        <p:spPr>
          <a:xfrm>
            <a:off x="2044700" y="4610100"/>
            <a:ext cx="901700" cy="393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操作码</a:t>
            </a:r>
            <a:endParaRPr lang="en-US" altLang="zh-CN" sz="17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控制码</a:t>
            </a:r>
            <a:endParaRPr lang="en-US" altLang="zh-CN" sz="17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数据编码</a:t>
            </a:r>
            <a:endParaRPr lang="en-US" altLang="zh-CN" sz="17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地址码</a:t>
            </a:r>
            <a:endParaRPr lang="en-US" altLang="zh-CN" sz="17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38" name="TextBox 1"/>
          <p:cNvSpPr txBox="1"/>
          <p:nvPr/>
        </p:nvSpPr>
        <p:spPr>
          <a:xfrm>
            <a:off x="977900" y="381000"/>
            <a:ext cx="800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多选题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3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40" name="TextBox 1"/>
          <p:cNvSpPr txBox="1"/>
          <p:nvPr/>
        </p:nvSpPr>
        <p:spPr>
          <a:xfrm>
            <a:off x="4406900" y="9144000"/>
            <a:ext cx="6350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545" dirty="0" smtClean="0">
                <a:solidFill>
                  <a:srgbClr val="696969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提交</a:t>
            </a:r>
            <a:endParaRPr lang="en-US" altLang="zh-CN" sz="2545" dirty="0" smtClean="0">
              <a:solidFill>
                <a:srgbClr val="696969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1027"/>
          </a:xfrm>
          <a:custGeom>
            <a:avLst/>
            <a:gdLst>
              <a:gd name="connsiteX0" fmla="*/ 0 w 7543800"/>
              <a:gd name="connsiteY0" fmla="*/ 0 h 10661027"/>
              <a:gd name="connsiteX1" fmla="*/ 7543800 w 7543800"/>
              <a:gd name="connsiteY1" fmla="*/ 0 h 10661027"/>
              <a:gd name="connsiteX2" fmla="*/ 7543800 w 7543800"/>
              <a:gd name="connsiteY2" fmla="*/ 10661027 h 10661027"/>
              <a:gd name="connsiteX3" fmla="*/ 0 w 7543800"/>
              <a:gd name="connsiteY3" fmla="*/ 10661027 h 10661027"/>
              <a:gd name="connsiteX4" fmla="*/ 0 w 7543800"/>
              <a:gd name="connsiteY4" fmla="*/ 0 h 106610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1027">
                <a:moveTo>
                  <a:pt x="0" y="0"/>
                </a:moveTo>
                <a:lnTo>
                  <a:pt x="7543800" y="0"/>
                </a:lnTo>
                <a:lnTo>
                  <a:pt x="7543800" y="10661027"/>
                </a:lnTo>
                <a:lnTo>
                  <a:pt x="0" y="1066102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5"/>
          </a:xfrm>
          <a:custGeom>
            <a:avLst/>
            <a:gdLst>
              <a:gd name="connsiteX0" fmla="*/ 12700 w 6106453"/>
              <a:gd name="connsiteY0" fmla="*/ 12700 h 9741145"/>
              <a:gd name="connsiteX1" fmla="*/ 6093753 w 6106453"/>
              <a:gd name="connsiteY1" fmla="*/ 12700 h 9741145"/>
              <a:gd name="connsiteX2" fmla="*/ 6093753 w 6106453"/>
              <a:gd name="connsiteY2" fmla="*/ 9728445 h 9741145"/>
              <a:gd name="connsiteX3" fmla="*/ 12700 w 6106453"/>
              <a:gd name="connsiteY3" fmla="*/ 9728445 h 9741145"/>
              <a:gd name="connsiteX4" fmla="*/ 12700 w 6106453"/>
              <a:gd name="connsiteY4" fmla="*/ 12700 h 9741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5">
                <a:moveTo>
                  <a:pt x="12700" y="12700"/>
                </a:moveTo>
                <a:lnTo>
                  <a:pt x="6093753" y="12700"/>
                </a:lnTo>
                <a:lnTo>
                  <a:pt x="6093753" y="9728445"/>
                </a:lnTo>
                <a:lnTo>
                  <a:pt x="12700" y="9728445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9"/>
            <a:ext cx="6062050" cy="9696732"/>
          </a:xfrm>
          <a:custGeom>
            <a:avLst/>
            <a:gdLst>
              <a:gd name="connsiteX0" fmla="*/ 0 w 6062050"/>
              <a:gd name="connsiteY0" fmla="*/ 0 h 9696732"/>
              <a:gd name="connsiteX1" fmla="*/ 6062050 w 6062050"/>
              <a:gd name="connsiteY1" fmla="*/ 0 h 9696732"/>
              <a:gd name="connsiteX2" fmla="*/ 6062050 w 6062050"/>
              <a:gd name="connsiteY2" fmla="*/ 9696732 h 9696732"/>
              <a:gd name="connsiteX3" fmla="*/ 0 w 6062050"/>
              <a:gd name="connsiteY3" fmla="*/ 9696732 h 9696732"/>
              <a:gd name="connsiteX4" fmla="*/ 0 w 6062050"/>
              <a:gd name="connsiteY4" fmla="*/ 0 h 96967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62050" h="9696732">
                <a:moveTo>
                  <a:pt x="0" y="0"/>
                </a:moveTo>
                <a:lnTo>
                  <a:pt x="6062050" y="0"/>
                </a:lnTo>
                <a:lnTo>
                  <a:pt x="6062050" y="9696732"/>
                </a:lnTo>
                <a:lnTo>
                  <a:pt x="0" y="96967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447327" y="2256814"/>
            <a:ext cx="239477" cy="246354"/>
          </a:xfrm>
          <a:custGeom>
            <a:avLst/>
            <a:gdLst>
              <a:gd name="connsiteX0" fmla="*/ 79690 w 239477"/>
              <a:gd name="connsiteY0" fmla="*/ 107668 h 246354"/>
              <a:gd name="connsiteX1" fmla="*/ 80655 w 239477"/>
              <a:gd name="connsiteY1" fmla="*/ 229051 h 246354"/>
              <a:gd name="connsiteX2" fmla="*/ 59425 w 239477"/>
              <a:gd name="connsiteY2" fmla="*/ 240004 h 246354"/>
              <a:gd name="connsiteX3" fmla="*/ 60390 w 239477"/>
              <a:gd name="connsiteY3" fmla="*/ 127039 h 246354"/>
              <a:gd name="connsiteX4" fmla="*/ 11748 w 239477"/>
              <a:gd name="connsiteY4" fmla="*/ 172418 h 246354"/>
              <a:gd name="connsiteX5" fmla="*/ 6350 w 239477"/>
              <a:gd name="connsiteY5" fmla="*/ 166881 h 246354"/>
              <a:gd name="connsiteX6" fmla="*/ 60390 w 239477"/>
              <a:gd name="connsiteY6" fmla="*/ 105450 h 246354"/>
              <a:gd name="connsiteX7" fmla="*/ 59425 w 239477"/>
              <a:gd name="connsiteY7" fmla="*/ 85521 h 246354"/>
              <a:gd name="connsiteX8" fmla="*/ 70779 w 239477"/>
              <a:gd name="connsiteY8" fmla="*/ 90349 h 246354"/>
              <a:gd name="connsiteX9" fmla="*/ 93201 w 239477"/>
              <a:gd name="connsiteY9" fmla="*/ 50763 h 246354"/>
              <a:gd name="connsiteX10" fmla="*/ 40487 w 239477"/>
              <a:gd name="connsiteY10" fmla="*/ 50763 h 246354"/>
              <a:gd name="connsiteX11" fmla="*/ 24579 w 239477"/>
              <a:gd name="connsiteY11" fmla="*/ 52694 h 246354"/>
              <a:gd name="connsiteX12" fmla="*/ 15035 w 239477"/>
              <a:gd name="connsiteY12" fmla="*/ 40142 h 246354"/>
              <a:gd name="connsiteX13" fmla="*/ 95869 w 239477"/>
              <a:gd name="connsiteY13" fmla="*/ 40142 h 246354"/>
              <a:gd name="connsiteX14" fmla="*/ 105218 w 239477"/>
              <a:gd name="connsiteY14" fmla="*/ 6350 h 246354"/>
              <a:gd name="connsiteX15" fmla="*/ 133731 w 239477"/>
              <a:gd name="connsiteY15" fmla="*/ 21285 h 246354"/>
              <a:gd name="connsiteX16" fmla="*/ 122528 w 239477"/>
              <a:gd name="connsiteY16" fmla="*/ 31830 h 246354"/>
              <a:gd name="connsiteX17" fmla="*/ 117326 w 239477"/>
              <a:gd name="connsiteY17" fmla="*/ 40142 h 246354"/>
              <a:gd name="connsiteX18" fmla="*/ 193984 w 239477"/>
              <a:gd name="connsiteY18" fmla="*/ 40142 h 246354"/>
              <a:gd name="connsiteX19" fmla="*/ 209937 w 239477"/>
              <a:gd name="connsiteY19" fmla="*/ 24694 h 246354"/>
              <a:gd name="connsiteX20" fmla="*/ 233127 w 239477"/>
              <a:gd name="connsiteY20" fmla="*/ 50763 h 246354"/>
              <a:gd name="connsiteX21" fmla="*/ 114235 w 239477"/>
              <a:gd name="connsiteY21" fmla="*/ 50763 h 246354"/>
              <a:gd name="connsiteX22" fmla="*/ 79690 w 239477"/>
              <a:gd name="connsiteY22" fmla="*/ 107668 h 24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9477" h="246354">
                <a:moveTo>
                  <a:pt x="79690" y="107668"/>
                </a:moveTo>
                <a:cubicBezTo>
                  <a:pt x="79690" y="171533"/>
                  <a:pt x="80012" y="211994"/>
                  <a:pt x="80655" y="229051"/>
                </a:cubicBezTo>
                <a:lnTo>
                  <a:pt x="59425" y="240004"/>
                </a:lnTo>
                <a:cubicBezTo>
                  <a:pt x="60068" y="220694"/>
                  <a:pt x="60390" y="183039"/>
                  <a:pt x="60390" y="127039"/>
                </a:cubicBezTo>
                <a:cubicBezTo>
                  <a:pt x="51413" y="142014"/>
                  <a:pt x="35199" y="157141"/>
                  <a:pt x="11748" y="172418"/>
                </a:cubicBezTo>
                <a:lnTo>
                  <a:pt x="6350" y="166881"/>
                </a:lnTo>
                <a:cubicBezTo>
                  <a:pt x="27238" y="148013"/>
                  <a:pt x="45251" y="127536"/>
                  <a:pt x="60390" y="105450"/>
                </a:cubicBezTo>
                <a:cubicBezTo>
                  <a:pt x="60390" y="99486"/>
                  <a:pt x="60068" y="92843"/>
                  <a:pt x="59425" y="85521"/>
                </a:cubicBezTo>
                <a:lnTo>
                  <a:pt x="70779" y="90349"/>
                </a:lnTo>
                <a:cubicBezTo>
                  <a:pt x="78097" y="79055"/>
                  <a:pt x="85571" y="65859"/>
                  <a:pt x="93201" y="50763"/>
                </a:cubicBezTo>
                <a:lnTo>
                  <a:pt x="40487" y="50763"/>
                </a:lnTo>
                <a:lnTo>
                  <a:pt x="24579" y="52694"/>
                </a:lnTo>
                <a:lnTo>
                  <a:pt x="15035" y="40142"/>
                </a:lnTo>
                <a:lnTo>
                  <a:pt x="95869" y="40142"/>
                </a:lnTo>
                <a:cubicBezTo>
                  <a:pt x="100524" y="29109"/>
                  <a:pt x="103640" y="17845"/>
                  <a:pt x="105218" y="6350"/>
                </a:cubicBezTo>
                <a:lnTo>
                  <a:pt x="133731" y="21285"/>
                </a:lnTo>
                <a:cubicBezTo>
                  <a:pt x="128051" y="25036"/>
                  <a:pt x="124317" y="28551"/>
                  <a:pt x="122528" y="31830"/>
                </a:cubicBezTo>
                <a:cubicBezTo>
                  <a:pt x="120738" y="35109"/>
                  <a:pt x="119004" y="37880"/>
                  <a:pt x="117326" y="40142"/>
                </a:cubicBezTo>
                <a:lnTo>
                  <a:pt x="193984" y="40142"/>
                </a:lnTo>
                <a:lnTo>
                  <a:pt x="209937" y="24694"/>
                </a:lnTo>
                <a:lnTo>
                  <a:pt x="233127" y="50763"/>
                </a:lnTo>
                <a:lnTo>
                  <a:pt x="114235" y="50763"/>
                </a:lnTo>
                <a:cubicBezTo>
                  <a:pt x="104394" y="69852"/>
                  <a:pt x="92879" y="88820"/>
                  <a:pt x="79690" y="10766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25493" y="2318607"/>
            <a:ext cx="168066" cy="183596"/>
          </a:xfrm>
          <a:custGeom>
            <a:avLst/>
            <a:gdLst>
              <a:gd name="connsiteX0" fmla="*/ 37230 w 168066"/>
              <a:gd name="connsiteY0" fmla="*/ 147315 h 183596"/>
              <a:gd name="connsiteX1" fmla="*/ 65215 w 168066"/>
              <a:gd name="connsiteY1" fmla="*/ 150211 h 183596"/>
              <a:gd name="connsiteX2" fmla="*/ 71005 w 168066"/>
              <a:gd name="connsiteY2" fmla="*/ 140556 h 183596"/>
              <a:gd name="connsiteX3" fmla="*/ 71005 w 168066"/>
              <a:gd name="connsiteY3" fmla="*/ 96142 h 183596"/>
              <a:gd name="connsiteX4" fmla="*/ 31802 w 168066"/>
              <a:gd name="connsiteY4" fmla="*/ 96142 h 183596"/>
              <a:gd name="connsiteX5" fmla="*/ 15894 w 168066"/>
              <a:gd name="connsiteY5" fmla="*/ 98073 h 183596"/>
              <a:gd name="connsiteX6" fmla="*/ 6350 w 168066"/>
              <a:gd name="connsiteY6" fmla="*/ 85522 h 183596"/>
              <a:gd name="connsiteX7" fmla="*/ 71005 w 168066"/>
              <a:gd name="connsiteY7" fmla="*/ 85522 h 183596"/>
              <a:gd name="connsiteX8" fmla="*/ 70040 w 168066"/>
              <a:gd name="connsiteY8" fmla="*/ 44005 h 183596"/>
              <a:gd name="connsiteX9" fmla="*/ 82857 w 168066"/>
              <a:gd name="connsiteY9" fmla="*/ 49798 h 183596"/>
              <a:gd name="connsiteX10" fmla="*/ 107676 w 168066"/>
              <a:gd name="connsiteY10" fmla="*/ 27591 h 183596"/>
              <a:gd name="connsiteX11" fmla="*/ 41497 w 168066"/>
              <a:gd name="connsiteY11" fmla="*/ 27591 h 183596"/>
              <a:gd name="connsiteX12" fmla="*/ 26524 w 168066"/>
              <a:gd name="connsiteY12" fmla="*/ 29522 h 183596"/>
              <a:gd name="connsiteX13" fmla="*/ 16965 w 168066"/>
              <a:gd name="connsiteY13" fmla="*/ 16970 h 183596"/>
              <a:gd name="connsiteX14" fmla="*/ 110028 w 168066"/>
              <a:gd name="connsiteY14" fmla="*/ 16970 h 183596"/>
              <a:gd name="connsiteX15" fmla="*/ 121276 w 168066"/>
              <a:gd name="connsiteY15" fmla="*/ 6350 h 183596"/>
              <a:gd name="connsiteX16" fmla="*/ 140486 w 168066"/>
              <a:gd name="connsiteY16" fmla="*/ 29793 h 183596"/>
              <a:gd name="connsiteX17" fmla="*/ 113549 w 168066"/>
              <a:gd name="connsiteY17" fmla="*/ 40165 h 183596"/>
              <a:gd name="connsiteX18" fmla="*/ 90305 w 168066"/>
              <a:gd name="connsiteY18" fmla="*/ 55817 h 183596"/>
              <a:gd name="connsiteX19" fmla="*/ 98025 w 168066"/>
              <a:gd name="connsiteY19" fmla="*/ 60675 h 183596"/>
              <a:gd name="connsiteX20" fmla="*/ 90305 w 168066"/>
              <a:gd name="connsiteY20" fmla="*/ 67690 h 183596"/>
              <a:gd name="connsiteX21" fmla="*/ 90305 w 168066"/>
              <a:gd name="connsiteY21" fmla="*/ 85522 h 183596"/>
              <a:gd name="connsiteX22" fmla="*/ 126433 w 168066"/>
              <a:gd name="connsiteY22" fmla="*/ 85522 h 183596"/>
              <a:gd name="connsiteX23" fmla="*/ 140456 w 168066"/>
              <a:gd name="connsiteY23" fmla="*/ 72004 h 183596"/>
              <a:gd name="connsiteX24" fmla="*/ 161716 w 168066"/>
              <a:gd name="connsiteY24" fmla="*/ 96142 h 183596"/>
              <a:gd name="connsiteX25" fmla="*/ 90305 w 168066"/>
              <a:gd name="connsiteY25" fmla="*/ 96142 h 183596"/>
              <a:gd name="connsiteX26" fmla="*/ 90305 w 168066"/>
              <a:gd name="connsiteY26" fmla="*/ 152142 h 183596"/>
              <a:gd name="connsiteX27" fmla="*/ 64582 w 168066"/>
              <a:gd name="connsiteY27" fmla="*/ 177246 h 183596"/>
              <a:gd name="connsiteX28" fmla="*/ 37230 w 168066"/>
              <a:gd name="connsiteY28" fmla="*/ 157241 h 183596"/>
              <a:gd name="connsiteX29" fmla="*/ 37230 w 168066"/>
              <a:gd name="connsiteY29" fmla="*/ 147315 h 183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68066" h="183596">
                <a:moveTo>
                  <a:pt x="37230" y="147315"/>
                </a:moveTo>
                <a:cubicBezTo>
                  <a:pt x="52027" y="149246"/>
                  <a:pt x="61355" y="150211"/>
                  <a:pt x="65215" y="150211"/>
                </a:cubicBezTo>
                <a:cubicBezTo>
                  <a:pt x="69075" y="150211"/>
                  <a:pt x="71005" y="146993"/>
                  <a:pt x="71005" y="140556"/>
                </a:cubicBezTo>
                <a:lnTo>
                  <a:pt x="71005" y="96142"/>
                </a:lnTo>
                <a:lnTo>
                  <a:pt x="31802" y="96142"/>
                </a:lnTo>
                <a:lnTo>
                  <a:pt x="15894" y="98073"/>
                </a:lnTo>
                <a:lnTo>
                  <a:pt x="6350" y="85522"/>
                </a:lnTo>
                <a:lnTo>
                  <a:pt x="71005" y="85522"/>
                </a:lnTo>
                <a:cubicBezTo>
                  <a:pt x="71005" y="70194"/>
                  <a:pt x="70684" y="56355"/>
                  <a:pt x="70040" y="44005"/>
                </a:cubicBezTo>
                <a:lnTo>
                  <a:pt x="82857" y="49798"/>
                </a:lnTo>
                <a:lnTo>
                  <a:pt x="107676" y="27591"/>
                </a:lnTo>
                <a:lnTo>
                  <a:pt x="41497" y="27591"/>
                </a:lnTo>
                <a:lnTo>
                  <a:pt x="26524" y="29522"/>
                </a:lnTo>
                <a:lnTo>
                  <a:pt x="16965" y="16970"/>
                </a:lnTo>
                <a:lnTo>
                  <a:pt x="110028" y="16970"/>
                </a:lnTo>
                <a:lnTo>
                  <a:pt x="121276" y="6350"/>
                </a:lnTo>
                <a:lnTo>
                  <a:pt x="140486" y="29793"/>
                </a:lnTo>
                <a:cubicBezTo>
                  <a:pt x="130193" y="31493"/>
                  <a:pt x="121213" y="34950"/>
                  <a:pt x="113549" y="40165"/>
                </a:cubicBezTo>
                <a:cubicBezTo>
                  <a:pt x="105884" y="45380"/>
                  <a:pt x="98136" y="50597"/>
                  <a:pt x="90305" y="55817"/>
                </a:cubicBezTo>
                <a:lnTo>
                  <a:pt x="98025" y="60675"/>
                </a:lnTo>
                <a:lnTo>
                  <a:pt x="90305" y="67690"/>
                </a:lnTo>
                <a:lnTo>
                  <a:pt x="90305" y="85522"/>
                </a:lnTo>
                <a:lnTo>
                  <a:pt x="126433" y="85522"/>
                </a:lnTo>
                <a:lnTo>
                  <a:pt x="140456" y="72004"/>
                </a:lnTo>
                <a:lnTo>
                  <a:pt x="161716" y="96142"/>
                </a:lnTo>
                <a:lnTo>
                  <a:pt x="90305" y="96142"/>
                </a:lnTo>
                <a:lnTo>
                  <a:pt x="90305" y="152142"/>
                </a:lnTo>
                <a:cubicBezTo>
                  <a:pt x="90305" y="162431"/>
                  <a:pt x="81731" y="170799"/>
                  <a:pt x="64582" y="177246"/>
                </a:cubicBezTo>
                <a:cubicBezTo>
                  <a:pt x="63828" y="169089"/>
                  <a:pt x="54711" y="162421"/>
                  <a:pt x="37230" y="157241"/>
                </a:cubicBezTo>
                <a:lnTo>
                  <a:pt x="37230" y="1473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845877" y="2393917"/>
            <a:ext cx="58055" cy="38768"/>
          </a:xfrm>
          <a:custGeom>
            <a:avLst/>
            <a:gdLst>
              <a:gd name="connsiteX0" fmla="*/ 6350 w 58055"/>
              <a:gd name="connsiteY0" fmla="*/ 6350 h 38768"/>
              <a:gd name="connsiteX1" fmla="*/ 6350 w 58055"/>
              <a:gd name="connsiteY1" fmla="*/ 32418 h 38768"/>
              <a:gd name="connsiteX2" fmla="*/ 51705 w 58055"/>
              <a:gd name="connsiteY2" fmla="*/ 32418 h 38768"/>
              <a:gd name="connsiteX3" fmla="*/ 51705 w 58055"/>
              <a:gd name="connsiteY3" fmla="*/ 6350 h 38768"/>
              <a:gd name="connsiteX4" fmla="*/ 6350 w 58055"/>
              <a:gd name="connsiteY4" fmla="*/ 6350 h 38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055" h="38768">
                <a:moveTo>
                  <a:pt x="6350" y="6350"/>
                </a:moveTo>
                <a:lnTo>
                  <a:pt x="6350" y="32418"/>
                </a:lnTo>
                <a:lnTo>
                  <a:pt x="51705" y="32418"/>
                </a:lnTo>
                <a:lnTo>
                  <a:pt x="5170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845877" y="2430607"/>
            <a:ext cx="58055" cy="39734"/>
          </a:xfrm>
          <a:custGeom>
            <a:avLst/>
            <a:gdLst>
              <a:gd name="connsiteX0" fmla="*/ 6350 w 58055"/>
              <a:gd name="connsiteY0" fmla="*/ 6350 h 39734"/>
              <a:gd name="connsiteX1" fmla="*/ 6350 w 58055"/>
              <a:gd name="connsiteY1" fmla="*/ 33384 h 39734"/>
              <a:gd name="connsiteX2" fmla="*/ 51705 w 58055"/>
              <a:gd name="connsiteY2" fmla="*/ 33384 h 39734"/>
              <a:gd name="connsiteX3" fmla="*/ 51705 w 58055"/>
              <a:gd name="connsiteY3" fmla="*/ 6350 h 39734"/>
              <a:gd name="connsiteX4" fmla="*/ 6350 w 58055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055" h="39734">
                <a:moveTo>
                  <a:pt x="6350" y="6350"/>
                </a:moveTo>
                <a:lnTo>
                  <a:pt x="6350" y="33384"/>
                </a:lnTo>
                <a:lnTo>
                  <a:pt x="51705" y="33384"/>
                </a:lnTo>
                <a:lnTo>
                  <a:pt x="5170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793766" y="2258745"/>
            <a:ext cx="151661" cy="243458"/>
          </a:xfrm>
          <a:custGeom>
            <a:avLst/>
            <a:gdLst>
              <a:gd name="connsiteX0" fmla="*/ 39160 w 151661"/>
              <a:gd name="connsiteY0" fmla="*/ 237108 h 243458"/>
              <a:gd name="connsiteX1" fmla="*/ 40125 w 151661"/>
              <a:gd name="connsiteY1" fmla="*/ 197522 h 243458"/>
              <a:gd name="connsiteX2" fmla="*/ 40125 w 151661"/>
              <a:gd name="connsiteY2" fmla="*/ 147315 h 243458"/>
              <a:gd name="connsiteX3" fmla="*/ 8189 w 151661"/>
              <a:gd name="connsiteY3" fmla="*/ 168556 h 243458"/>
              <a:gd name="connsiteX4" fmla="*/ 6350 w 151661"/>
              <a:gd name="connsiteY4" fmla="*/ 161239 h 243458"/>
              <a:gd name="connsiteX5" fmla="*/ 40125 w 151661"/>
              <a:gd name="connsiteY5" fmla="*/ 134220 h 243458"/>
              <a:gd name="connsiteX6" fmla="*/ 40125 w 151661"/>
              <a:gd name="connsiteY6" fmla="*/ 123177 h 243458"/>
              <a:gd name="connsiteX7" fmla="*/ 47257 w 151661"/>
              <a:gd name="connsiteY7" fmla="*/ 126074 h 243458"/>
              <a:gd name="connsiteX8" fmla="*/ 70040 w 151661"/>
              <a:gd name="connsiteY8" fmla="*/ 104832 h 243458"/>
              <a:gd name="connsiteX9" fmla="*/ 46880 w 151661"/>
              <a:gd name="connsiteY9" fmla="*/ 104832 h 243458"/>
              <a:gd name="connsiteX10" fmla="*/ 22815 w 151661"/>
              <a:gd name="connsiteY10" fmla="*/ 107729 h 243458"/>
              <a:gd name="connsiteX11" fmla="*/ 12140 w 151661"/>
              <a:gd name="connsiteY11" fmla="*/ 94211 h 243458"/>
              <a:gd name="connsiteX12" fmla="*/ 56530 w 151661"/>
              <a:gd name="connsiteY12" fmla="*/ 94211 h 243458"/>
              <a:gd name="connsiteX13" fmla="*/ 56530 w 151661"/>
              <a:gd name="connsiteY13" fmla="*/ 63315 h 243458"/>
              <a:gd name="connsiteX14" fmla="*/ 47121 w 151661"/>
              <a:gd name="connsiteY14" fmla="*/ 63315 h 243458"/>
              <a:gd name="connsiteX15" fmla="*/ 35224 w 151661"/>
              <a:gd name="connsiteY15" fmla="*/ 65246 h 243458"/>
              <a:gd name="connsiteX16" fmla="*/ 25650 w 151661"/>
              <a:gd name="connsiteY16" fmla="*/ 52694 h 243458"/>
              <a:gd name="connsiteX17" fmla="*/ 56530 w 151661"/>
              <a:gd name="connsiteY17" fmla="*/ 52694 h 243458"/>
              <a:gd name="connsiteX18" fmla="*/ 55565 w 151661"/>
              <a:gd name="connsiteY18" fmla="*/ 6350 h 243458"/>
              <a:gd name="connsiteX19" fmla="*/ 81620 w 151661"/>
              <a:gd name="connsiteY19" fmla="*/ 20757 h 243458"/>
              <a:gd name="connsiteX20" fmla="*/ 74865 w 151661"/>
              <a:gd name="connsiteY20" fmla="*/ 28813 h 243458"/>
              <a:gd name="connsiteX21" fmla="*/ 74865 w 151661"/>
              <a:gd name="connsiteY21" fmla="*/ 52694 h 243458"/>
              <a:gd name="connsiteX22" fmla="*/ 75288 w 151661"/>
              <a:gd name="connsiteY22" fmla="*/ 52694 h 243458"/>
              <a:gd name="connsiteX23" fmla="*/ 86491 w 151661"/>
              <a:gd name="connsiteY23" fmla="*/ 42074 h 243458"/>
              <a:gd name="connsiteX24" fmla="*/ 103816 w 151661"/>
              <a:gd name="connsiteY24" fmla="*/ 63315 h 243458"/>
              <a:gd name="connsiteX25" fmla="*/ 74865 w 151661"/>
              <a:gd name="connsiteY25" fmla="*/ 63315 h 243458"/>
              <a:gd name="connsiteX26" fmla="*/ 74865 w 151661"/>
              <a:gd name="connsiteY26" fmla="*/ 94211 h 243458"/>
              <a:gd name="connsiteX27" fmla="*/ 74081 w 151661"/>
              <a:gd name="connsiteY27" fmla="*/ 94211 h 243458"/>
              <a:gd name="connsiteX28" fmla="*/ 94791 w 151661"/>
              <a:gd name="connsiteY28" fmla="*/ 63730 h 243458"/>
              <a:gd name="connsiteX29" fmla="*/ 112094 w 151661"/>
              <a:gd name="connsiteY29" fmla="*/ 32419 h 243458"/>
              <a:gd name="connsiteX30" fmla="*/ 133731 w 151661"/>
              <a:gd name="connsiteY30" fmla="*/ 49556 h 243458"/>
              <a:gd name="connsiteX31" fmla="*/ 117492 w 151661"/>
              <a:gd name="connsiteY31" fmla="*/ 64371 h 243458"/>
              <a:gd name="connsiteX32" fmla="*/ 92236 w 151661"/>
              <a:gd name="connsiteY32" fmla="*/ 94211 h 243458"/>
              <a:gd name="connsiteX33" fmla="*/ 114853 w 151661"/>
              <a:gd name="connsiteY33" fmla="*/ 94211 h 243458"/>
              <a:gd name="connsiteX34" fmla="*/ 127006 w 151661"/>
              <a:gd name="connsiteY34" fmla="*/ 82625 h 243458"/>
              <a:gd name="connsiteX35" fmla="*/ 145311 w 151661"/>
              <a:gd name="connsiteY35" fmla="*/ 104832 h 243458"/>
              <a:gd name="connsiteX36" fmla="*/ 87682 w 151661"/>
              <a:gd name="connsiteY36" fmla="*/ 104832 h 243458"/>
              <a:gd name="connsiteX37" fmla="*/ 58460 w 151661"/>
              <a:gd name="connsiteY37" fmla="*/ 130901 h 243458"/>
              <a:gd name="connsiteX38" fmla="*/ 104087 w 151661"/>
              <a:gd name="connsiteY38" fmla="*/ 130901 h 243458"/>
              <a:gd name="connsiteX39" fmla="*/ 113013 w 151661"/>
              <a:gd name="connsiteY39" fmla="*/ 120280 h 243458"/>
              <a:gd name="connsiteX40" fmla="*/ 130836 w 151661"/>
              <a:gd name="connsiteY40" fmla="*/ 136377 h 243458"/>
              <a:gd name="connsiteX41" fmla="*/ 122151 w 151661"/>
              <a:gd name="connsiteY41" fmla="*/ 143091 h 243458"/>
              <a:gd name="connsiteX42" fmla="*/ 122151 w 151661"/>
              <a:gd name="connsiteY42" fmla="*/ 195591 h 243458"/>
              <a:gd name="connsiteX43" fmla="*/ 123116 w 151661"/>
              <a:gd name="connsiteY43" fmla="*/ 229504 h 243458"/>
              <a:gd name="connsiteX44" fmla="*/ 103816 w 151661"/>
              <a:gd name="connsiteY44" fmla="*/ 235177 h 243458"/>
              <a:gd name="connsiteX45" fmla="*/ 103816 w 151661"/>
              <a:gd name="connsiteY45" fmla="*/ 215866 h 243458"/>
              <a:gd name="connsiteX46" fmla="*/ 58460 w 151661"/>
              <a:gd name="connsiteY46" fmla="*/ 215866 h 243458"/>
              <a:gd name="connsiteX47" fmla="*/ 58460 w 151661"/>
              <a:gd name="connsiteY47" fmla="*/ 230334 h 243458"/>
              <a:gd name="connsiteX48" fmla="*/ 39160 w 151661"/>
              <a:gd name="connsiteY48" fmla="*/ 237108 h 243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</a:cxnLst>
            <a:rect l="l" t="t" r="r" b="b"/>
            <a:pathLst>
              <a:path w="151661" h="243458">
                <a:moveTo>
                  <a:pt x="39160" y="237108"/>
                </a:moveTo>
                <a:cubicBezTo>
                  <a:pt x="39803" y="219728"/>
                  <a:pt x="40125" y="206533"/>
                  <a:pt x="40125" y="197522"/>
                </a:cubicBezTo>
                <a:lnTo>
                  <a:pt x="40125" y="147315"/>
                </a:lnTo>
                <a:cubicBezTo>
                  <a:pt x="32867" y="156025"/>
                  <a:pt x="22222" y="163105"/>
                  <a:pt x="8189" y="168556"/>
                </a:cubicBezTo>
                <a:lnTo>
                  <a:pt x="6350" y="161239"/>
                </a:lnTo>
                <a:cubicBezTo>
                  <a:pt x="18463" y="153033"/>
                  <a:pt x="29721" y="144026"/>
                  <a:pt x="40125" y="134220"/>
                </a:cubicBezTo>
                <a:lnTo>
                  <a:pt x="40125" y="123177"/>
                </a:lnTo>
                <a:lnTo>
                  <a:pt x="47257" y="126074"/>
                </a:lnTo>
                <a:cubicBezTo>
                  <a:pt x="55761" y="117595"/>
                  <a:pt x="63356" y="110515"/>
                  <a:pt x="70040" y="104832"/>
                </a:cubicBezTo>
                <a:lnTo>
                  <a:pt x="46880" y="104832"/>
                </a:lnTo>
                <a:cubicBezTo>
                  <a:pt x="38778" y="104832"/>
                  <a:pt x="30756" y="105798"/>
                  <a:pt x="22815" y="107729"/>
                </a:cubicBezTo>
                <a:lnTo>
                  <a:pt x="12140" y="94211"/>
                </a:lnTo>
                <a:lnTo>
                  <a:pt x="56530" y="94211"/>
                </a:lnTo>
                <a:lnTo>
                  <a:pt x="56530" y="63315"/>
                </a:lnTo>
                <a:lnTo>
                  <a:pt x="47121" y="63315"/>
                </a:lnTo>
                <a:lnTo>
                  <a:pt x="35224" y="65246"/>
                </a:lnTo>
                <a:lnTo>
                  <a:pt x="25650" y="52694"/>
                </a:lnTo>
                <a:lnTo>
                  <a:pt x="56530" y="52694"/>
                </a:lnTo>
                <a:cubicBezTo>
                  <a:pt x="56530" y="31634"/>
                  <a:pt x="56208" y="16186"/>
                  <a:pt x="55565" y="6350"/>
                </a:cubicBezTo>
                <a:lnTo>
                  <a:pt x="81620" y="20757"/>
                </a:lnTo>
                <a:lnTo>
                  <a:pt x="74865" y="28813"/>
                </a:lnTo>
                <a:lnTo>
                  <a:pt x="74865" y="52694"/>
                </a:lnTo>
                <a:lnTo>
                  <a:pt x="75288" y="52694"/>
                </a:lnTo>
                <a:lnTo>
                  <a:pt x="86491" y="42074"/>
                </a:lnTo>
                <a:lnTo>
                  <a:pt x="103816" y="63315"/>
                </a:lnTo>
                <a:lnTo>
                  <a:pt x="74865" y="63315"/>
                </a:lnTo>
                <a:lnTo>
                  <a:pt x="74865" y="94211"/>
                </a:lnTo>
                <a:lnTo>
                  <a:pt x="74081" y="94211"/>
                </a:lnTo>
                <a:cubicBezTo>
                  <a:pt x="80555" y="85371"/>
                  <a:pt x="87458" y="75211"/>
                  <a:pt x="94791" y="63730"/>
                </a:cubicBezTo>
                <a:cubicBezTo>
                  <a:pt x="102124" y="52249"/>
                  <a:pt x="107892" y="41812"/>
                  <a:pt x="112094" y="32419"/>
                </a:cubicBezTo>
                <a:lnTo>
                  <a:pt x="133731" y="49556"/>
                </a:lnTo>
                <a:cubicBezTo>
                  <a:pt x="127298" y="53781"/>
                  <a:pt x="121885" y="58719"/>
                  <a:pt x="117492" y="64371"/>
                </a:cubicBezTo>
                <a:cubicBezTo>
                  <a:pt x="113099" y="70023"/>
                  <a:pt x="104680" y="79970"/>
                  <a:pt x="92236" y="94211"/>
                </a:cubicBezTo>
                <a:lnTo>
                  <a:pt x="114853" y="94211"/>
                </a:lnTo>
                <a:lnTo>
                  <a:pt x="127006" y="82625"/>
                </a:lnTo>
                <a:lnTo>
                  <a:pt x="145311" y="104832"/>
                </a:lnTo>
                <a:lnTo>
                  <a:pt x="87682" y="104832"/>
                </a:lnTo>
                <a:cubicBezTo>
                  <a:pt x="79228" y="113894"/>
                  <a:pt x="69488" y="122583"/>
                  <a:pt x="58460" y="130901"/>
                </a:cubicBezTo>
                <a:lnTo>
                  <a:pt x="104087" y="130901"/>
                </a:lnTo>
                <a:lnTo>
                  <a:pt x="113013" y="120280"/>
                </a:lnTo>
                <a:lnTo>
                  <a:pt x="130836" y="136377"/>
                </a:lnTo>
                <a:lnTo>
                  <a:pt x="122151" y="143091"/>
                </a:lnTo>
                <a:lnTo>
                  <a:pt x="122151" y="195591"/>
                </a:lnTo>
                <a:cubicBezTo>
                  <a:pt x="122151" y="203294"/>
                  <a:pt x="122473" y="214599"/>
                  <a:pt x="123116" y="229504"/>
                </a:cubicBezTo>
                <a:lnTo>
                  <a:pt x="103816" y="235177"/>
                </a:lnTo>
                <a:lnTo>
                  <a:pt x="103816" y="215866"/>
                </a:lnTo>
                <a:lnTo>
                  <a:pt x="58460" y="215866"/>
                </a:lnTo>
                <a:lnTo>
                  <a:pt x="58460" y="230334"/>
                </a:lnTo>
                <a:lnTo>
                  <a:pt x="39160" y="237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774466" y="2283848"/>
            <a:ext cx="43060" cy="58079"/>
          </a:xfrm>
          <a:custGeom>
            <a:avLst/>
            <a:gdLst>
              <a:gd name="connsiteX0" fmla="*/ 6350 w 43060"/>
              <a:gd name="connsiteY0" fmla="*/ 12007 h 58079"/>
              <a:gd name="connsiteX1" fmla="*/ 11868 w 43060"/>
              <a:gd name="connsiteY1" fmla="*/ 6350 h 58079"/>
              <a:gd name="connsiteX2" fmla="*/ 36710 w 43060"/>
              <a:gd name="connsiteY2" fmla="*/ 34161 h 58079"/>
              <a:gd name="connsiteX3" fmla="*/ 31983 w 43060"/>
              <a:gd name="connsiteY3" fmla="*/ 47045 h 58079"/>
              <a:gd name="connsiteX4" fmla="*/ 24685 w 43060"/>
              <a:gd name="connsiteY4" fmla="*/ 51729 h 58079"/>
              <a:gd name="connsiteX5" fmla="*/ 17930 w 43060"/>
              <a:gd name="connsiteY5" fmla="*/ 42134 h 58079"/>
              <a:gd name="connsiteX6" fmla="*/ 6350 w 43060"/>
              <a:gd name="connsiteY6" fmla="*/ 12007 h 58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3060" h="58079">
                <a:moveTo>
                  <a:pt x="6350" y="12007"/>
                </a:moveTo>
                <a:lnTo>
                  <a:pt x="11868" y="6350"/>
                </a:lnTo>
                <a:cubicBezTo>
                  <a:pt x="28082" y="19424"/>
                  <a:pt x="36363" y="28695"/>
                  <a:pt x="36710" y="34161"/>
                </a:cubicBezTo>
                <a:cubicBezTo>
                  <a:pt x="37056" y="39627"/>
                  <a:pt x="35481" y="43922"/>
                  <a:pt x="31983" y="47045"/>
                </a:cubicBezTo>
                <a:cubicBezTo>
                  <a:pt x="28484" y="50167"/>
                  <a:pt x="26052" y="51729"/>
                  <a:pt x="24685" y="51729"/>
                </a:cubicBezTo>
                <a:cubicBezTo>
                  <a:pt x="21056" y="51729"/>
                  <a:pt x="18804" y="48531"/>
                  <a:pt x="17930" y="42134"/>
                </a:cubicBezTo>
                <a:cubicBezTo>
                  <a:pt x="16723" y="36281"/>
                  <a:pt x="12863" y="26238"/>
                  <a:pt x="6350" y="1200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751306" y="2346607"/>
            <a:ext cx="85075" cy="137251"/>
          </a:xfrm>
          <a:custGeom>
            <a:avLst/>
            <a:gdLst>
              <a:gd name="connsiteX0" fmla="*/ 49775 w 85075"/>
              <a:gd name="connsiteY0" fmla="*/ 100005 h 137251"/>
              <a:gd name="connsiteX1" fmla="*/ 74730 w 85075"/>
              <a:gd name="connsiteY1" fmla="*/ 80694 h 137251"/>
              <a:gd name="connsiteX2" fmla="*/ 78725 w 85075"/>
              <a:gd name="connsiteY2" fmla="*/ 87060 h 137251"/>
              <a:gd name="connsiteX3" fmla="*/ 44030 w 85075"/>
              <a:gd name="connsiteY3" fmla="*/ 130901 h 137251"/>
              <a:gd name="connsiteX4" fmla="*/ 27580 w 85075"/>
              <a:gd name="connsiteY4" fmla="*/ 114940 h 137251"/>
              <a:gd name="connsiteX5" fmla="*/ 31440 w 85075"/>
              <a:gd name="connsiteY5" fmla="*/ 99039 h 137251"/>
              <a:gd name="connsiteX6" fmla="*/ 31440 w 85075"/>
              <a:gd name="connsiteY6" fmla="*/ 26625 h 137251"/>
              <a:gd name="connsiteX7" fmla="*/ 26027 w 85075"/>
              <a:gd name="connsiteY7" fmla="*/ 26625 h 137251"/>
              <a:gd name="connsiteX8" fmla="*/ 15999 w 85075"/>
              <a:gd name="connsiteY8" fmla="*/ 28556 h 137251"/>
              <a:gd name="connsiteX9" fmla="*/ 6350 w 85075"/>
              <a:gd name="connsiteY9" fmla="*/ 16005 h 137251"/>
              <a:gd name="connsiteX10" fmla="*/ 31862 w 85075"/>
              <a:gd name="connsiteY10" fmla="*/ 16005 h 137251"/>
              <a:gd name="connsiteX11" fmla="*/ 42025 w 85075"/>
              <a:gd name="connsiteY11" fmla="*/ 6350 h 137251"/>
              <a:gd name="connsiteX12" fmla="*/ 57495 w 85075"/>
              <a:gd name="connsiteY12" fmla="*/ 22431 h 137251"/>
              <a:gd name="connsiteX13" fmla="*/ 49775 w 85075"/>
              <a:gd name="connsiteY13" fmla="*/ 29069 h 137251"/>
              <a:gd name="connsiteX14" fmla="*/ 49775 w 85075"/>
              <a:gd name="connsiteY14" fmla="*/ 100005 h 137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85075" h="137251">
                <a:moveTo>
                  <a:pt x="49775" y="100005"/>
                </a:moveTo>
                <a:lnTo>
                  <a:pt x="74730" y="80694"/>
                </a:lnTo>
                <a:lnTo>
                  <a:pt x="78725" y="87060"/>
                </a:lnTo>
                <a:cubicBezTo>
                  <a:pt x="59747" y="107115"/>
                  <a:pt x="48182" y="121729"/>
                  <a:pt x="44030" y="130901"/>
                </a:cubicBezTo>
                <a:lnTo>
                  <a:pt x="27580" y="114940"/>
                </a:lnTo>
                <a:cubicBezTo>
                  <a:pt x="30153" y="111168"/>
                  <a:pt x="31440" y="105868"/>
                  <a:pt x="31440" y="99039"/>
                </a:cubicBezTo>
                <a:lnTo>
                  <a:pt x="31440" y="26625"/>
                </a:lnTo>
                <a:lnTo>
                  <a:pt x="26027" y="26625"/>
                </a:lnTo>
                <a:lnTo>
                  <a:pt x="15999" y="28556"/>
                </a:lnTo>
                <a:lnTo>
                  <a:pt x="6350" y="16005"/>
                </a:lnTo>
                <a:lnTo>
                  <a:pt x="31862" y="16005"/>
                </a:lnTo>
                <a:lnTo>
                  <a:pt x="42025" y="6350"/>
                </a:lnTo>
                <a:lnTo>
                  <a:pt x="57495" y="22431"/>
                </a:lnTo>
                <a:lnTo>
                  <a:pt x="49775" y="29069"/>
                </a:lnTo>
                <a:lnTo>
                  <a:pt x="49775" y="10000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699195" y="2260676"/>
            <a:ext cx="89900" cy="239596"/>
          </a:xfrm>
          <a:custGeom>
            <a:avLst/>
            <a:gdLst>
              <a:gd name="connsiteX0" fmla="*/ 39160 w 89900"/>
              <a:gd name="connsiteY0" fmla="*/ 233246 h 239596"/>
              <a:gd name="connsiteX1" fmla="*/ 40125 w 89900"/>
              <a:gd name="connsiteY1" fmla="*/ 176280 h 239596"/>
              <a:gd name="connsiteX2" fmla="*/ 40125 w 89900"/>
              <a:gd name="connsiteY2" fmla="*/ 92280 h 239596"/>
              <a:gd name="connsiteX3" fmla="*/ 12637 w 89900"/>
              <a:gd name="connsiteY3" fmla="*/ 133798 h 239596"/>
              <a:gd name="connsiteX4" fmla="*/ 6350 w 89900"/>
              <a:gd name="connsiteY4" fmla="*/ 129981 h 239596"/>
              <a:gd name="connsiteX5" fmla="*/ 37358 w 89900"/>
              <a:gd name="connsiteY5" fmla="*/ 68572 h 239596"/>
              <a:gd name="connsiteX6" fmla="*/ 59516 w 89900"/>
              <a:gd name="connsiteY6" fmla="*/ 6350 h 239596"/>
              <a:gd name="connsiteX7" fmla="*/ 83550 w 89900"/>
              <a:gd name="connsiteY7" fmla="*/ 24845 h 239596"/>
              <a:gd name="connsiteX8" fmla="*/ 68540 w 89900"/>
              <a:gd name="connsiteY8" fmla="*/ 42851 h 239596"/>
              <a:gd name="connsiteX9" fmla="*/ 54600 w 89900"/>
              <a:gd name="connsiteY9" fmla="*/ 72397 h 239596"/>
              <a:gd name="connsiteX10" fmla="*/ 65215 w 89900"/>
              <a:gd name="connsiteY10" fmla="*/ 78763 h 239596"/>
              <a:gd name="connsiteX11" fmla="*/ 58460 w 89900"/>
              <a:gd name="connsiteY11" fmla="*/ 85884 h 239596"/>
              <a:gd name="connsiteX12" fmla="*/ 58460 w 89900"/>
              <a:gd name="connsiteY12" fmla="*/ 184004 h 239596"/>
              <a:gd name="connsiteX13" fmla="*/ 59425 w 89900"/>
              <a:gd name="connsiteY13" fmla="*/ 226517 h 239596"/>
              <a:gd name="connsiteX14" fmla="*/ 39160 w 89900"/>
              <a:gd name="connsiteY14" fmla="*/ 233246 h 239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89900" h="239596">
                <a:moveTo>
                  <a:pt x="39160" y="233246"/>
                </a:moveTo>
                <a:cubicBezTo>
                  <a:pt x="39803" y="204280"/>
                  <a:pt x="40125" y="185292"/>
                  <a:pt x="40125" y="176280"/>
                </a:cubicBezTo>
                <a:lnTo>
                  <a:pt x="40125" y="92280"/>
                </a:lnTo>
                <a:cubicBezTo>
                  <a:pt x="31962" y="108976"/>
                  <a:pt x="22800" y="122815"/>
                  <a:pt x="12637" y="133798"/>
                </a:cubicBezTo>
                <a:lnTo>
                  <a:pt x="6350" y="129981"/>
                </a:lnTo>
                <a:cubicBezTo>
                  <a:pt x="17417" y="111475"/>
                  <a:pt x="27753" y="91006"/>
                  <a:pt x="37358" y="68572"/>
                </a:cubicBezTo>
                <a:cubicBezTo>
                  <a:pt x="46963" y="46139"/>
                  <a:pt x="54349" y="25398"/>
                  <a:pt x="59516" y="6350"/>
                </a:cubicBezTo>
                <a:lnTo>
                  <a:pt x="83550" y="24845"/>
                </a:lnTo>
                <a:cubicBezTo>
                  <a:pt x="77871" y="27571"/>
                  <a:pt x="72867" y="33573"/>
                  <a:pt x="68540" y="42851"/>
                </a:cubicBezTo>
                <a:cubicBezTo>
                  <a:pt x="64212" y="52128"/>
                  <a:pt x="59566" y="61978"/>
                  <a:pt x="54600" y="72397"/>
                </a:cubicBezTo>
                <a:lnTo>
                  <a:pt x="65215" y="78763"/>
                </a:lnTo>
                <a:lnTo>
                  <a:pt x="58460" y="85884"/>
                </a:lnTo>
                <a:lnTo>
                  <a:pt x="58460" y="184004"/>
                </a:lnTo>
                <a:cubicBezTo>
                  <a:pt x="58460" y="195661"/>
                  <a:pt x="58782" y="209832"/>
                  <a:pt x="59425" y="226517"/>
                </a:cubicBezTo>
                <a:lnTo>
                  <a:pt x="39160" y="2332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009929" y="2318607"/>
            <a:ext cx="59020" cy="39734"/>
          </a:xfrm>
          <a:custGeom>
            <a:avLst/>
            <a:gdLst>
              <a:gd name="connsiteX0" fmla="*/ 6350 w 59020"/>
              <a:gd name="connsiteY0" fmla="*/ 6350 h 39734"/>
              <a:gd name="connsiteX1" fmla="*/ 6350 w 59020"/>
              <a:gd name="connsiteY1" fmla="*/ 33384 h 39734"/>
              <a:gd name="connsiteX2" fmla="*/ 52670 w 59020"/>
              <a:gd name="connsiteY2" fmla="*/ 33384 h 39734"/>
              <a:gd name="connsiteX3" fmla="*/ 52670 w 59020"/>
              <a:gd name="connsiteY3" fmla="*/ 6350 h 39734"/>
              <a:gd name="connsiteX4" fmla="*/ 6350 w 59020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020" h="39734">
                <a:moveTo>
                  <a:pt x="6350" y="6350"/>
                </a:moveTo>
                <a:lnTo>
                  <a:pt x="6350" y="33384"/>
                </a:lnTo>
                <a:lnTo>
                  <a:pt x="52670" y="33384"/>
                </a:lnTo>
                <a:lnTo>
                  <a:pt x="5267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075549" y="2318607"/>
            <a:ext cx="61915" cy="39734"/>
          </a:xfrm>
          <a:custGeom>
            <a:avLst/>
            <a:gdLst>
              <a:gd name="connsiteX0" fmla="*/ 6350 w 61915"/>
              <a:gd name="connsiteY0" fmla="*/ 6350 h 39734"/>
              <a:gd name="connsiteX1" fmla="*/ 6350 w 61915"/>
              <a:gd name="connsiteY1" fmla="*/ 33384 h 39734"/>
              <a:gd name="connsiteX2" fmla="*/ 55565 w 61915"/>
              <a:gd name="connsiteY2" fmla="*/ 33384 h 39734"/>
              <a:gd name="connsiteX3" fmla="*/ 55565 w 61915"/>
              <a:gd name="connsiteY3" fmla="*/ 6350 h 39734"/>
              <a:gd name="connsiteX4" fmla="*/ 6350 w 61915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39734">
                <a:moveTo>
                  <a:pt x="6350" y="6350"/>
                </a:moveTo>
                <a:lnTo>
                  <a:pt x="6350" y="33384"/>
                </a:lnTo>
                <a:lnTo>
                  <a:pt x="55565" y="33384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009929" y="2356262"/>
            <a:ext cx="59020" cy="40699"/>
          </a:xfrm>
          <a:custGeom>
            <a:avLst/>
            <a:gdLst>
              <a:gd name="connsiteX0" fmla="*/ 6350 w 59020"/>
              <a:gd name="connsiteY0" fmla="*/ 6350 h 40699"/>
              <a:gd name="connsiteX1" fmla="*/ 6350 w 59020"/>
              <a:gd name="connsiteY1" fmla="*/ 34349 h 40699"/>
              <a:gd name="connsiteX2" fmla="*/ 52670 w 59020"/>
              <a:gd name="connsiteY2" fmla="*/ 34349 h 40699"/>
              <a:gd name="connsiteX3" fmla="*/ 52670 w 59020"/>
              <a:gd name="connsiteY3" fmla="*/ 6350 h 40699"/>
              <a:gd name="connsiteX4" fmla="*/ 6350 w 59020"/>
              <a:gd name="connsiteY4" fmla="*/ 6350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020" h="40699">
                <a:moveTo>
                  <a:pt x="6350" y="6350"/>
                </a:moveTo>
                <a:lnTo>
                  <a:pt x="6350" y="34349"/>
                </a:lnTo>
                <a:lnTo>
                  <a:pt x="52670" y="34349"/>
                </a:lnTo>
                <a:lnTo>
                  <a:pt x="5267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2075549" y="2356262"/>
            <a:ext cx="61915" cy="40699"/>
          </a:xfrm>
          <a:custGeom>
            <a:avLst/>
            <a:gdLst>
              <a:gd name="connsiteX0" fmla="*/ 6350 w 61915"/>
              <a:gd name="connsiteY0" fmla="*/ 6350 h 40699"/>
              <a:gd name="connsiteX1" fmla="*/ 6350 w 61915"/>
              <a:gd name="connsiteY1" fmla="*/ 34349 h 40699"/>
              <a:gd name="connsiteX2" fmla="*/ 55565 w 61915"/>
              <a:gd name="connsiteY2" fmla="*/ 34349 h 40699"/>
              <a:gd name="connsiteX3" fmla="*/ 55565 w 61915"/>
              <a:gd name="connsiteY3" fmla="*/ 6350 h 40699"/>
              <a:gd name="connsiteX4" fmla="*/ 6350 w 61915"/>
              <a:gd name="connsiteY4" fmla="*/ 6350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40699">
                <a:moveTo>
                  <a:pt x="6350" y="6350"/>
                </a:moveTo>
                <a:lnTo>
                  <a:pt x="6350" y="34349"/>
                </a:lnTo>
                <a:lnTo>
                  <a:pt x="55565" y="34349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012824" y="2257780"/>
            <a:ext cx="53645" cy="62906"/>
          </a:xfrm>
          <a:custGeom>
            <a:avLst/>
            <a:gdLst>
              <a:gd name="connsiteX0" fmla="*/ 6350 w 53645"/>
              <a:gd name="connsiteY0" fmla="*/ 12640 h 62906"/>
              <a:gd name="connsiteX1" fmla="*/ 10089 w 53645"/>
              <a:gd name="connsiteY1" fmla="*/ 6350 h 62906"/>
              <a:gd name="connsiteX2" fmla="*/ 37267 w 53645"/>
              <a:gd name="connsiteY2" fmla="*/ 24219 h 62906"/>
              <a:gd name="connsiteX3" fmla="*/ 47295 w 53645"/>
              <a:gd name="connsiteY3" fmla="*/ 40527 h 62906"/>
              <a:gd name="connsiteX4" fmla="*/ 42598 w 53645"/>
              <a:gd name="connsiteY4" fmla="*/ 52408 h 62906"/>
              <a:gd name="connsiteX5" fmla="*/ 36265 w 53645"/>
              <a:gd name="connsiteY5" fmla="*/ 56556 h 62906"/>
              <a:gd name="connsiteX6" fmla="*/ 25831 w 53645"/>
              <a:gd name="connsiteY6" fmla="*/ 43160 h 62906"/>
              <a:gd name="connsiteX7" fmla="*/ 6350 w 53645"/>
              <a:gd name="connsiteY7" fmla="*/ 12640 h 629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3645" h="62906">
                <a:moveTo>
                  <a:pt x="6350" y="12640"/>
                </a:moveTo>
                <a:lnTo>
                  <a:pt x="10089" y="6350"/>
                </a:lnTo>
                <a:cubicBezTo>
                  <a:pt x="21156" y="12545"/>
                  <a:pt x="30216" y="18501"/>
                  <a:pt x="37267" y="24219"/>
                </a:cubicBezTo>
                <a:cubicBezTo>
                  <a:pt x="44319" y="29937"/>
                  <a:pt x="47662" y="35373"/>
                  <a:pt x="47295" y="40527"/>
                </a:cubicBezTo>
                <a:cubicBezTo>
                  <a:pt x="46928" y="45682"/>
                  <a:pt x="45362" y="49642"/>
                  <a:pt x="42598" y="52408"/>
                </a:cubicBezTo>
                <a:cubicBezTo>
                  <a:pt x="39834" y="55173"/>
                  <a:pt x="37723" y="56556"/>
                  <a:pt x="36265" y="56556"/>
                </a:cubicBezTo>
                <a:cubicBezTo>
                  <a:pt x="32284" y="56556"/>
                  <a:pt x="28806" y="52091"/>
                  <a:pt x="25831" y="43160"/>
                </a:cubicBezTo>
                <a:cubicBezTo>
                  <a:pt x="22121" y="33867"/>
                  <a:pt x="15628" y="23693"/>
                  <a:pt x="6350" y="1264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953958" y="2255849"/>
            <a:ext cx="243337" cy="246354"/>
          </a:xfrm>
          <a:custGeom>
            <a:avLst/>
            <a:gdLst>
              <a:gd name="connsiteX0" fmla="*/ 127941 w 243337"/>
              <a:gd name="connsiteY0" fmla="*/ 181108 h 246354"/>
              <a:gd name="connsiteX1" fmla="*/ 128906 w 243337"/>
              <a:gd name="connsiteY1" fmla="*/ 232204 h 246354"/>
              <a:gd name="connsiteX2" fmla="*/ 107676 w 243337"/>
              <a:gd name="connsiteY2" fmla="*/ 240004 h 246354"/>
              <a:gd name="connsiteX3" fmla="*/ 108641 w 243337"/>
              <a:gd name="connsiteY3" fmla="*/ 181108 h 246354"/>
              <a:gd name="connsiteX4" fmla="*/ 29917 w 243337"/>
              <a:gd name="connsiteY4" fmla="*/ 181108 h 246354"/>
              <a:gd name="connsiteX5" fmla="*/ 15909 w 243337"/>
              <a:gd name="connsiteY5" fmla="*/ 183039 h 246354"/>
              <a:gd name="connsiteX6" fmla="*/ 6350 w 243337"/>
              <a:gd name="connsiteY6" fmla="*/ 170487 h 246354"/>
              <a:gd name="connsiteX7" fmla="*/ 108641 w 243337"/>
              <a:gd name="connsiteY7" fmla="*/ 170487 h 246354"/>
              <a:gd name="connsiteX8" fmla="*/ 108641 w 243337"/>
              <a:gd name="connsiteY8" fmla="*/ 145384 h 246354"/>
              <a:gd name="connsiteX9" fmla="*/ 62320 w 243337"/>
              <a:gd name="connsiteY9" fmla="*/ 145384 h 246354"/>
              <a:gd name="connsiteX10" fmla="*/ 62320 w 243337"/>
              <a:gd name="connsiteY10" fmla="*/ 156049 h 246354"/>
              <a:gd name="connsiteX11" fmla="*/ 42055 w 243337"/>
              <a:gd name="connsiteY11" fmla="*/ 162763 h 246354"/>
              <a:gd name="connsiteX12" fmla="*/ 43020 w 243337"/>
              <a:gd name="connsiteY12" fmla="*/ 105865 h 246354"/>
              <a:gd name="connsiteX13" fmla="*/ 42055 w 243337"/>
              <a:gd name="connsiteY13" fmla="*/ 48832 h 246354"/>
              <a:gd name="connsiteX14" fmla="*/ 61295 w 243337"/>
              <a:gd name="connsiteY14" fmla="*/ 58487 h 246354"/>
              <a:gd name="connsiteX15" fmla="*/ 131861 w 243337"/>
              <a:gd name="connsiteY15" fmla="*/ 58487 h 246354"/>
              <a:gd name="connsiteX16" fmla="*/ 144927 w 243337"/>
              <a:gd name="connsiteY16" fmla="*/ 34372 h 246354"/>
              <a:gd name="connsiteX17" fmla="*/ 156062 w 243337"/>
              <a:gd name="connsiteY17" fmla="*/ 6350 h 246354"/>
              <a:gd name="connsiteX18" fmla="*/ 180052 w 243337"/>
              <a:gd name="connsiteY18" fmla="*/ 24845 h 246354"/>
              <a:gd name="connsiteX19" fmla="*/ 162010 w 243337"/>
              <a:gd name="connsiteY19" fmla="*/ 38664 h 246354"/>
              <a:gd name="connsiteX20" fmla="*/ 142416 w 243337"/>
              <a:gd name="connsiteY20" fmla="*/ 58487 h 246354"/>
              <a:gd name="connsiteX21" fmla="*/ 176538 w 243337"/>
              <a:gd name="connsiteY21" fmla="*/ 58487 h 246354"/>
              <a:gd name="connsiteX22" fmla="*/ 185374 w 243337"/>
              <a:gd name="connsiteY22" fmla="*/ 48832 h 246354"/>
              <a:gd name="connsiteX23" fmla="*/ 204177 w 243337"/>
              <a:gd name="connsiteY23" fmla="*/ 63677 h 246354"/>
              <a:gd name="connsiteX24" fmla="*/ 195492 w 243337"/>
              <a:gd name="connsiteY24" fmla="*/ 71507 h 246354"/>
              <a:gd name="connsiteX25" fmla="*/ 196457 w 243337"/>
              <a:gd name="connsiteY25" fmla="*/ 149200 h 246354"/>
              <a:gd name="connsiteX26" fmla="*/ 177156 w 243337"/>
              <a:gd name="connsiteY26" fmla="*/ 156004 h 246354"/>
              <a:gd name="connsiteX27" fmla="*/ 177156 w 243337"/>
              <a:gd name="connsiteY27" fmla="*/ 145384 h 246354"/>
              <a:gd name="connsiteX28" fmla="*/ 127941 w 243337"/>
              <a:gd name="connsiteY28" fmla="*/ 145384 h 246354"/>
              <a:gd name="connsiteX29" fmla="*/ 127941 w 243337"/>
              <a:gd name="connsiteY29" fmla="*/ 170487 h 246354"/>
              <a:gd name="connsiteX30" fmla="*/ 195914 w 243337"/>
              <a:gd name="connsiteY30" fmla="*/ 170487 h 246354"/>
              <a:gd name="connsiteX31" fmla="*/ 212832 w 243337"/>
              <a:gd name="connsiteY31" fmla="*/ 154073 h 246354"/>
              <a:gd name="connsiteX32" fmla="*/ 236987 w 243337"/>
              <a:gd name="connsiteY32" fmla="*/ 181108 h 246354"/>
              <a:gd name="connsiteX33" fmla="*/ 127941 w 243337"/>
              <a:gd name="connsiteY33" fmla="*/ 181108 h 24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243337" h="246354">
                <a:moveTo>
                  <a:pt x="127941" y="181108"/>
                </a:moveTo>
                <a:cubicBezTo>
                  <a:pt x="127941" y="205879"/>
                  <a:pt x="128262" y="222911"/>
                  <a:pt x="128906" y="232204"/>
                </a:cubicBezTo>
                <a:lnTo>
                  <a:pt x="107676" y="240004"/>
                </a:lnTo>
                <a:cubicBezTo>
                  <a:pt x="108319" y="215544"/>
                  <a:pt x="108641" y="195912"/>
                  <a:pt x="108641" y="181108"/>
                </a:cubicBezTo>
                <a:lnTo>
                  <a:pt x="29917" y="181108"/>
                </a:lnTo>
                <a:lnTo>
                  <a:pt x="15909" y="183039"/>
                </a:lnTo>
                <a:lnTo>
                  <a:pt x="6350" y="170487"/>
                </a:lnTo>
                <a:lnTo>
                  <a:pt x="108641" y="170487"/>
                </a:lnTo>
                <a:lnTo>
                  <a:pt x="108641" y="145384"/>
                </a:lnTo>
                <a:lnTo>
                  <a:pt x="62320" y="145384"/>
                </a:lnTo>
                <a:lnTo>
                  <a:pt x="62320" y="156049"/>
                </a:lnTo>
                <a:lnTo>
                  <a:pt x="42055" y="162763"/>
                </a:lnTo>
                <a:cubicBezTo>
                  <a:pt x="42698" y="142809"/>
                  <a:pt x="43020" y="123843"/>
                  <a:pt x="43020" y="105865"/>
                </a:cubicBezTo>
                <a:cubicBezTo>
                  <a:pt x="43020" y="87888"/>
                  <a:pt x="42698" y="68877"/>
                  <a:pt x="42055" y="48832"/>
                </a:cubicBezTo>
                <a:lnTo>
                  <a:pt x="61295" y="58487"/>
                </a:lnTo>
                <a:lnTo>
                  <a:pt x="131861" y="58487"/>
                </a:lnTo>
                <a:cubicBezTo>
                  <a:pt x="135761" y="52352"/>
                  <a:pt x="140117" y="44314"/>
                  <a:pt x="144927" y="34372"/>
                </a:cubicBezTo>
                <a:cubicBezTo>
                  <a:pt x="149736" y="24430"/>
                  <a:pt x="153448" y="15089"/>
                  <a:pt x="156062" y="6350"/>
                </a:cubicBezTo>
                <a:lnTo>
                  <a:pt x="180052" y="24845"/>
                </a:lnTo>
                <a:cubicBezTo>
                  <a:pt x="174090" y="27671"/>
                  <a:pt x="168077" y="32278"/>
                  <a:pt x="162010" y="38664"/>
                </a:cubicBezTo>
                <a:cubicBezTo>
                  <a:pt x="155944" y="45050"/>
                  <a:pt x="149412" y="51658"/>
                  <a:pt x="142416" y="58487"/>
                </a:cubicBezTo>
                <a:lnTo>
                  <a:pt x="176538" y="58487"/>
                </a:lnTo>
                <a:lnTo>
                  <a:pt x="185374" y="48832"/>
                </a:lnTo>
                <a:lnTo>
                  <a:pt x="204177" y="63677"/>
                </a:lnTo>
                <a:lnTo>
                  <a:pt x="195492" y="71507"/>
                </a:lnTo>
                <a:cubicBezTo>
                  <a:pt x="195492" y="110328"/>
                  <a:pt x="195813" y="136226"/>
                  <a:pt x="196457" y="149200"/>
                </a:cubicBezTo>
                <a:lnTo>
                  <a:pt x="177156" y="156004"/>
                </a:lnTo>
                <a:lnTo>
                  <a:pt x="177156" y="145384"/>
                </a:lnTo>
                <a:lnTo>
                  <a:pt x="127941" y="145384"/>
                </a:lnTo>
                <a:lnTo>
                  <a:pt x="127941" y="170487"/>
                </a:lnTo>
                <a:lnTo>
                  <a:pt x="195914" y="170487"/>
                </a:lnTo>
                <a:lnTo>
                  <a:pt x="212832" y="154073"/>
                </a:lnTo>
                <a:lnTo>
                  <a:pt x="236987" y="181108"/>
                </a:lnTo>
                <a:lnTo>
                  <a:pt x="127941" y="181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205826" y="2328262"/>
            <a:ext cx="243337" cy="173940"/>
          </a:xfrm>
          <a:custGeom>
            <a:avLst/>
            <a:gdLst>
              <a:gd name="connsiteX0" fmla="*/ 15035 w 243337"/>
              <a:gd name="connsiteY0" fmla="*/ 21798 h 173940"/>
              <a:gd name="connsiteX1" fmla="*/ 189159 w 243337"/>
              <a:gd name="connsiteY1" fmla="*/ 21798 h 173940"/>
              <a:gd name="connsiteX2" fmla="*/ 205112 w 243337"/>
              <a:gd name="connsiteY2" fmla="*/ 6350 h 173940"/>
              <a:gd name="connsiteX3" fmla="*/ 228302 w 243337"/>
              <a:gd name="connsiteY3" fmla="*/ 32418 h 173940"/>
              <a:gd name="connsiteX4" fmla="*/ 154961 w 243337"/>
              <a:gd name="connsiteY4" fmla="*/ 32418 h 173940"/>
              <a:gd name="connsiteX5" fmla="*/ 154961 w 243337"/>
              <a:gd name="connsiteY5" fmla="*/ 123177 h 173940"/>
              <a:gd name="connsiteX6" fmla="*/ 173296 w 243337"/>
              <a:gd name="connsiteY6" fmla="*/ 137659 h 173940"/>
              <a:gd name="connsiteX7" fmla="*/ 195492 w 243337"/>
              <a:gd name="connsiteY7" fmla="*/ 137659 h 173940"/>
              <a:gd name="connsiteX8" fmla="*/ 209635 w 243337"/>
              <a:gd name="connsiteY8" fmla="*/ 123893 h 173940"/>
              <a:gd name="connsiteX9" fmla="*/ 213963 w 243337"/>
              <a:gd name="connsiteY9" fmla="*/ 84556 h 173940"/>
              <a:gd name="connsiteX10" fmla="*/ 224442 w 243337"/>
              <a:gd name="connsiteY10" fmla="*/ 84556 h 173940"/>
              <a:gd name="connsiteX11" fmla="*/ 226244 w 243337"/>
              <a:gd name="connsiteY11" fmla="*/ 123606 h 173940"/>
              <a:gd name="connsiteX12" fmla="*/ 236987 w 243337"/>
              <a:gd name="connsiteY12" fmla="*/ 136875 h 173940"/>
              <a:gd name="connsiteX13" fmla="*/ 206107 w 243337"/>
              <a:gd name="connsiteY13" fmla="*/ 155038 h 173940"/>
              <a:gd name="connsiteX14" fmla="*/ 164702 w 243337"/>
              <a:gd name="connsiteY14" fmla="*/ 155038 h 173940"/>
              <a:gd name="connsiteX15" fmla="*/ 134696 w 243337"/>
              <a:gd name="connsiteY15" fmla="*/ 130901 h 173940"/>
              <a:gd name="connsiteX16" fmla="*/ 134696 w 243337"/>
              <a:gd name="connsiteY16" fmla="*/ 32418 h 173940"/>
              <a:gd name="connsiteX17" fmla="*/ 105489 w 243337"/>
              <a:gd name="connsiteY17" fmla="*/ 32418 h 173940"/>
              <a:gd name="connsiteX18" fmla="*/ 80542 w 243337"/>
              <a:gd name="connsiteY18" fmla="*/ 120605 h 173940"/>
              <a:gd name="connsiteX19" fmla="*/ 10059 w 243337"/>
              <a:gd name="connsiteY19" fmla="*/ 167590 h 173940"/>
              <a:gd name="connsiteX20" fmla="*/ 6350 w 243337"/>
              <a:gd name="connsiteY20" fmla="*/ 161465 h 173940"/>
              <a:gd name="connsiteX21" fmla="*/ 69256 w 243337"/>
              <a:gd name="connsiteY21" fmla="*/ 101287 h 173940"/>
              <a:gd name="connsiteX22" fmla="*/ 84515 w 243337"/>
              <a:gd name="connsiteY22" fmla="*/ 32418 h 173940"/>
              <a:gd name="connsiteX23" fmla="*/ 49775 w 243337"/>
              <a:gd name="connsiteY23" fmla="*/ 32418 h 173940"/>
              <a:gd name="connsiteX24" fmla="*/ 25710 w 243337"/>
              <a:gd name="connsiteY24" fmla="*/ 35315 h 173940"/>
              <a:gd name="connsiteX25" fmla="*/ 15035 w 243337"/>
              <a:gd name="connsiteY25" fmla="*/ 21798 h 173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243337" h="173940">
                <a:moveTo>
                  <a:pt x="15035" y="21798"/>
                </a:moveTo>
                <a:lnTo>
                  <a:pt x="189159" y="21798"/>
                </a:lnTo>
                <a:lnTo>
                  <a:pt x="205112" y="6350"/>
                </a:lnTo>
                <a:lnTo>
                  <a:pt x="228302" y="32418"/>
                </a:lnTo>
                <a:lnTo>
                  <a:pt x="154961" y="32418"/>
                </a:lnTo>
                <a:lnTo>
                  <a:pt x="154961" y="123177"/>
                </a:lnTo>
                <a:cubicBezTo>
                  <a:pt x="154961" y="133475"/>
                  <a:pt x="161073" y="138303"/>
                  <a:pt x="173296" y="137659"/>
                </a:cubicBezTo>
                <a:lnTo>
                  <a:pt x="195492" y="137659"/>
                </a:lnTo>
                <a:cubicBezTo>
                  <a:pt x="203393" y="137659"/>
                  <a:pt x="208107" y="133071"/>
                  <a:pt x="209635" y="123893"/>
                </a:cubicBezTo>
                <a:cubicBezTo>
                  <a:pt x="211163" y="114716"/>
                  <a:pt x="212606" y="101603"/>
                  <a:pt x="213963" y="84556"/>
                </a:cubicBezTo>
                <a:lnTo>
                  <a:pt x="224442" y="84556"/>
                </a:lnTo>
                <a:cubicBezTo>
                  <a:pt x="224442" y="103977"/>
                  <a:pt x="225043" y="116994"/>
                  <a:pt x="226244" y="123606"/>
                </a:cubicBezTo>
                <a:cubicBezTo>
                  <a:pt x="227445" y="130219"/>
                  <a:pt x="231026" y="134642"/>
                  <a:pt x="236987" y="136875"/>
                </a:cubicBezTo>
                <a:cubicBezTo>
                  <a:pt x="229659" y="148984"/>
                  <a:pt x="219366" y="155038"/>
                  <a:pt x="206107" y="155038"/>
                </a:cubicBezTo>
                <a:lnTo>
                  <a:pt x="164702" y="155038"/>
                </a:lnTo>
                <a:cubicBezTo>
                  <a:pt x="144698" y="155682"/>
                  <a:pt x="134696" y="147636"/>
                  <a:pt x="134696" y="130901"/>
                </a:cubicBezTo>
                <a:lnTo>
                  <a:pt x="134696" y="32418"/>
                </a:lnTo>
                <a:lnTo>
                  <a:pt x="105489" y="32418"/>
                </a:lnTo>
                <a:cubicBezTo>
                  <a:pt x="102363" y="73081"/>
                  <a:pt x="94047" y="102476"/>
                  <a:pt x="80542" y="120605"/>
                </a:cubicBezTo>
                <a:cubicBezTo>
                  <a:pt x="67037" y="138733"/>
                  <a:pt x="43543" y="154395"/>
                  <a:pt x="10059" y="167590"/>
                </a:cubicBezTo>
                <a:lnTo>
                  <a:pt x="6350" y="161465"/>
                </a:lnTo>
                <a:cubicBezTo>
                  <a:pt x="39391" y="141682"/>
                  <a:pt x="60360" y="121623"/>
                  <a:pt x="69256" y="101287"/>
                </a:cubicBezTo>
                <a:cubicBezTo>
                  <a:pt x="78152" y="80950"/>
                  <a:pt x="83239" y="57994"/>
                  <a:pt x="84515" y="32418"/>
                </a:cubicBezTo>
                <a:lnTo>
                  <a:pt x="49775" y="32418"/>
                </a:lnTo>
                <a:cubicBezTo>
                  <a:pt x="41673" y="32418"/>
                  <a:pt x="33651" y="33384"/>
                  <a:pt x="25710" y="35315"/>
                </a:cubicBezTo>
                <a:lnTo>
                  <a:pt x="15035" y="2179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2242496" y="2267435"/>
            <a:ext cx="176751" cy="40699"/>
          </a:xfrm>
          <a:custGeom>
            <a:avLst/>
            <a:gdLst>
              <a:gd name="connsiteX0" fmla="*/ 6350 w 176751"/>
              <a:gd name="connsiteY0" fmla="*/ 20832 h 40699"/>
              <a:gd name="connsiteX1" fmla="*/ 133188 w 176751"/>
              <a:gd name="connsiteY1" fmla="*/ 20832 h 40699"/>
              <a:gd name="connsiteX2" fmla="*/ 148176 w 176751"/>
              <a:gd name="connsiteY2" fmla="*/ 6350 h 40699"/>
              <a:gd name="connsiteX3" fmla="*/ 170401 w 176751"/>
              <a:gd name="connsiteY3" fmla="*/ 31453 h 40699"/>
              <a:gd name="connsiteX4" fmla="*/ 39160 w 176751"/>
              <a:gd name="connsiteY4" fmla="*/ 31453 h 40699"/>
              <a:gd name="connsiteX5" fmla="*/ 17100 w 176751"/>
              <a:gd name="connsiteY5" fmla="*/ 34349 h 40699"/>
              <a:gd name="connsiteX6" fmla="*/ 6350 w 176751"/>
              <a:gd name="connsiteY6" fmla="*/ 20832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6751" h="40699">
                <a:moveTo>
                  <a:pt x="6350" y="20832"/>
                </a:moveTo>
                <a:lnTo>
                  <a:pt x="133188" y="20832"/>
                </a:lnTo>
                <a:lnTo>
                  <a:pt x="148176" y="6350"/>
                </a:lnTo>
                <a:lnTo>
                  <a:pt x="170401" y="31453"/>
                </a:lnTo>
                <a:lnTo>
                  <a:pt x="39160" y="31453"/>
                </a:lnTo>
                <a:cubicBezTo>
                  <a:pt x="31128" y="31453"/>
                  <a:pt x="23775" y="32418"/>
                  <a:pt x="17100" y="34349"/>
                </a:cubicBezTo>
                <a:lnTo>
                  <a:pt x="6350" y="2083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533930" y="2315710"/>
            <a:ext cx="90865" cy="36837"/>
          </a:xfrm>
          <a:custGeom>
            <a:avLst/>
            <a:gdLst>
              <a:gd name="connsiteX0" fmla="*/ 6350 w 90865"/>
              <a:gd name="connsiteY0" fmla="*/ 6350 h 36837"/>
              <a:gd name="connsiteX1" fmla="*/ 6350 w 90865"/>
              <a:gd name="connsiteY1" fmla="*/ 30487 h 36837"/>
              <a:gd name="connsiteX2" fmla="*/ 84515 w 90865"/>
              <a:gd name="connsiteY2" fmla="*/ 30487 h 36837"/>
              <a:gd name="connsiteX3" fmla="*/ 84515 w 90865"/>
              <a:gd name="connsiteY3" fmla="*/ 6350 h 36837"/>
              <a:gd name="connsiteX4" fmla="*/ 6350 w 90865"/>
              <a:gd name="connsiteY4" fmla="*/ 6350 h 36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865" h="36837">
                <a:moveTo>
                  <a:pt x="6350" y="6350"/>
                </a:moveTo>
                <a:lnTo>
                  <a:pt x="6350" y="30487"/>
                </a:lnTo>
                <a:lnTo>
                  <a:pt x="84515" y="30487"/>
                </a:lnTo>
                <a:lnTo>
                  <a:pt x="8451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513664" y="2260676"/>
            <a:ext cx="139116" cy="116975"/>
          </a:xfrm>
          <a:custGeom>
            <a:avLst/>
            <a:gdLst>
              <a:gd name="connsiteX0" fmla="*/ 6350 w 139116"/>
              <a:gd name="connsiteY0" fmla="*/ 7315 h 116975"/>
              <a:gd name="connsiteX1" fmla="*/ 25589 w 139116"/>
              <a:gd name="connsiteY1" fmla="*/ 16971 h 116975"/>
              <a:gd name="connsiteX2" fmla="*/ 104177 w 139116"/>
              <a:gd name="connsiteY2" fmla="*/ 16971 h 116975"/>
              <a:gd name="connsiteX3" fmla="*/ 114054 w 139116"/>
              <a:gd name="connsiteY3" fmla="*/ 6350 h 116975"/>
              <a:gd name="connsiteX4" fmla="*/ 132766 w 139116"/>
              <a:gd name="connsiteY4" fmla="*/ 22236 h 116975"/>
              <a:gd name="connsiteX5" fmla="*/ 124081 w 139116"/>
              <a:gd name="connsiteY5" fmla="*/ 29990 h 116975"/>
              <a:gd name="connsiteX6" fmla="*/ 125046 w 139116"/>
              <a:gd name="connsiteY6" fmla="*/ 99793 h 116975"/>
              <a:gd name="connsiteX7" fmla="*/ 104781 w 139116"/>
              <a:gd name="connsiteY7" fmla="*/ 108694 h 116975"/>
              <a:gd name="connsiteX8" fmla="*/ 104781 w 139116"/>
              <a:gd name="connsiteY8" fmla="*/ 96142 h 116975"/>
              <a:gd name="connsiteX9" fmla="*/ 26615 w 139116"/>
              <a:gd name="connsiteY9" fmla="*/ 96142 h 116975"/>
              <a:gd name="connsiteX10" fmla="*/ 26615 w 139116"/>
              <a:gd name="connsiteY10" fmla="*/ 103912 h 116975"/>
              <a:gd name="connsiteX11" fmla="*/ 6350 w 139116"/>
              <a:gd name="connsiteY11" fmla="*/ 110625 h 116975"/>
              <a:gd name="connsiteX12" fmla="*/ 7314 w 139116"/>
              <a:gd name="connsiteY12" fmla="*/ 60004 h 116975"/>
              <a:gd name="connsiteX13" fmla="*/ 6350 w 139116"/>
              <a:gd name="connsiteY13" fmla="*/ 7315 h 116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39116" h="116975">
                <a:moveTo>
                  <a:pt x="6350" y="7315"/>
                </a:moveTo>
                <a:lnTo>
                  <a:pt x="25589" y="16971"/>
                </a:lnTo>
                <a:lnTo>
                  <a:pt x="104177" y="16971"/>
                </a:lnTo>
                <a:lnTo>
                  <a:pt x="114054" y="6350"/>
                </a:lnTo>
                <a:lnTo>
                  <a:pt x="132766" y="22236"/>
                </a:lnTo>
                <a:lnTo>
                  <a:pt x="124081" y="29990"/>
                </a:lnTo>
                <a:cubicBezTo>
                  <a:pt x="124081" y="65502"/>
                  <a:pt x="124402" y="88770"/>
                  <a:pt x="125046" y="99793"/>
                </a:cubicBezTo>
                <a:lnTo>
                  <a:pt x="104781" y="108694"/>
                </a:lnTo>
                <a:lnTo>
                  <a:pt x="104781" y="96142"/>
                </a:lnTo>
                <a:lnTo>
                  <a:pt x="26615" y="96142"/>
                </a:lnTo>
                <a:lnTo>
                  <a:pt x="26615" y="103912"/>
                </a:lnTo>
                <a:lnTo>
                  <a:pt x="6350" y="110625"/>
                </a:lnTo>
                <a:cubicBezTo>
                  <a:pt x="6993" y="92602"/>
                  <a:pt x="7314" y="75728"/>
                  <a:pt x="7314" y="60004"/>
                </a:cubicBezTo>
                <a:cubicBezTo>
                  <a:pt x="7314" y="44279"/>
                  <a:pt x="6993" y="26716"/>
                  <a:pt x="6350" y="731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2533930" y="2281917"/>
            <a:ext cx="90865" cy="35872"/>
          </a:xfrm>
          <a:custGeom>
            <a:avLst/>
            <a:gdLst>
              <a:gd name="connsiteX0" fmla="*/ 6350 w 90865"/>
              <a:gd name="connsiteY0" fmla="*/ 6350 h 35872"/>
              <a:gd name="connsiteX1" fmla="*/ 6350 w 90865"/>
              <a:gd name="connsiteY1" fmla="*/ 29522 h 35872"/>
              <a:gd name="connsiteX2" fmla="*/ 84515 w 90865"/>
              <a:gd name="connsiteY2" fmla="*/ 29522 h 35872"/>
              <a:gd name="connsiteX3" fmla="*/ 84515 w 90865"/>
              <a:gd name="connsiteY3" fmla="*/ 6350 h 35872"/>
              <a:gd name="connsiteX4" fmla="*/ 6350 w 90865"/>
              <a:gd name="connsiteY4" fmla="*/ 6350 h 35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865" h="35872">
                <a:moveTo>
                  <a:pt x="6350" y="6350"/>
                </a:moveTo>
                <a:lnTo>
                  <a:pt x="6350" y="29522"/>
                </a:lnTo>
                <a:lnTo>
                  <a:pt x="84515" y="29522"/>
                </a:lnTo>
                <a:lnTo>
                  <a:pt x="8451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2459624" y="2355297"/>
            <a:ext cx="239477" cy="143044"/>
          </a:xfrm>
          <a:custGeom>
            <a:avLst/>
            <a:gdLst>
              <a:gd name="connsiteX0" fmla="*/ 9244 w 239477"/>
              <a:gd name="connsiteY0" fmla="*/ 21797 h 143044"/>
              <a:gd name="connsiteX1" fmla="*/ 189159 w 239477"/>
              <a:gd name="connsiteY1" fmla="*/ 21797 h 143044"/>
              <a:gd name="connsiteX2" fmla="*/ 205112 w 239477"/>
              <a:gd name="connsiteY2" fmla="*/ 6350 h 143044"/>
              <a:gd name="connsiteX3" fmla="*/ 228302 w 239477"/>
              <a:gd name="connsiteY3" fmla="*/ 32418 h 143044"/>
              <a:gd name="connsiteX4" fmla="*/ 130836 w 239477"/>
              <a:gd name="connsiteY4" fmla="*/ 32418 h 143044"/>
              <a:gd name="connsiteX5" fmla="*/ 130836 w 239477"/>
              <a:gd name="connsiteY5" fmla="*/ 60418 h 143044"/>
              <a:gd name="connsiteX6" fmla="*/ 176614 w 239477"/>
              <a:gd name="connsiteY6" fmla="*/ 60418 h 143044"/>
              <a:gd name="connsiteX7" fmla="*/ 190637 w 239477"/>
              <a:gd name="connsiteY7" fmla="*/ 46901 h 143044"/>
              <a:gd name="connsiteX8" fmla="*/ 211897 w 239477"/>
              <a:gd name="connsiteY8" fmla="*/ 71039 h 143044"/>
              <a:gd name="connsiteX9" fmla="*/ 130836 w 239477"/>
              <a:gd name="connsiteY9" fmla="*/ 71039 h 143044"/>
              <a:gd name="connsiteX10" fmla="*/ 130836 w 239477"/>
              <a:gd name="connsiteY10" fmla="*/ 106476 h 143044"/>
              <a:gd name="connsiteX11" fmla="*/ 177699 w 239477"/>
              <a:gd name="connsiteY11" fmla="*/ 111145 h 143044"/>
              <a:gd name="connsiteX12" fmla="*/ 233127 w 239477"/>
              <a:gd name="connsiteY12" fmla="*/ 107729 h 143044"/>
              <a:gd name="connsiteX13" fmla="*/ 233127 w 239477"/>
              <a:gd name="connsiteY13" fmla="*/ 117791 h 143044"/>
              <a:gd name="connsiteX14" fmla="*/ 213360 w 239477"/>
              <a:gd name="connsiteY14" fmla="*/ 133797 h 143044"/>
              <a:gd name="connsiteX15" fmla="*/ 129358 w 239477"/>
              <a:gd name="connsiteY15" fmla="*/ 124489 h 143044"/>
              <a:gd name="connsiteX16" fmla="*/ 90004 w 239477"/>
              <a:gd name="connsiteY16" fmla="*/ 105254 h 143044"/>
              <a:gd name="connsiteX17" fmla="*/ 65818 w 239477"/>
              <a:gd name="connsiteY17" fmla="*/ 78763 h 143044"/>
              <a:gd name="connsiteX18" fmla="*/ 10134 w 239477"/>
              <a:gd name="connsiteY18" fmla="*/ 136694 h 143044"/>
              <a:gd name="connsiteX19" fmla="*/ 6350 w 239477"/>
              <a:gd name="connsiteY19" fmla="*/ 130765 h 143044"/>
              <a:gd name="connsiteX20" fmla="*/ 60013 w 239477"/>
              <a:gd name="connsiteY20" fmla="*/ 31453 h 143044"/>
              <a:gd name="connsiteX21" fmla="*/ 86445 w 239477"/>
              <a:gd name="connsiteY21" fmla="*/ 47203 h 143044"/>
              <a:gd name="connsiteX22" fmla="*/ 77233 w 239477"/>
              <a:gd name="connsiteY22" fmla="*/ 57212 h 143044"/>
              <a:gd name="connsiteX23" fmla="*/ 71005 w 239477"/>
              <a:gd name="connsiteY23" fmla="*/ 70933 h 143044"/>
              <a:gd name="connsiteX24" fmla="*/ 111536 w 239477"/>
              <a:gd name="connsiteY24" fmla="*/ 100970 h 143044"/>
              <a:gd name="connsiteX25" fmla="*/ 111536 w 239477"/>
              <a:gd name="connsiteY25" fmla="*/ 32418 h 143044"/>
              <a:gd name="connsiteX26" fmla="*/ 43985 w 239477"/>
              <a:gd name="connsiteY26" fmla="*/ 32418 h 143044"/>
              <a:gd name="connsiteX27" fmla="*/ 19920 w 239477"/>
              <a:gd name="connsiteY27" fmla="*/ 35315 h 143044"/>
              <a:gd name="connsiteX28" fmla="*/ 9244 w 239477"/>
              <a:gd name="connsiteY28" fmla="*/ 21797 h 143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239477" h="143044">
                <a:moveTo>
                  <a:pt x="9244" y="21797"/>
                </a:moveTo>
                <a:lnTo>
                  <a:pt x="189159" y="21797"/>
                </a:lnTo>
                <a:lnTo>
                  <a:pt x="205112" y="6350"/>
                </a:lnTo>
                <a:lnTo>
                  <a:pt x="228302" y="32418"/>
                </a:lnTo>
                <a:lnTo>
                  <a:pt x="130836" y="32418"/>
                </a:lnTo>
                <a:lnTo>
                  <a:pt x="130836" y="60418"/>
                </a:lnTo>
                <a:lnTo>
                  <a:pt x="176614" y="60418"/>
                </a:lnTo>
                <a:lnTo>
                  <a:pt x="190637" y="46901"/>
                </a:lnTo>
                <a:lnTo>
                  <a:pt x="211897" y="71039"/>
                </a:lnTo>
                <a:lnTo>
                  <a:pt x="130836" y="71039"/>
                </a:lnTo>
                <a:lnTo>
                  <a:pt x="130836" y="106476"/>
                </a:lnTo>
                <a:cubicBezTo>
                  <a:pt x="140868" y="109272"/>
                  <a:pt x="156489" y="110829"/>
                  <a:pt x="177699" y="111145"/>
                </a:cubicBezTo>
                <a:cubicBezTo>
                  <a:pt x="198909" y="111462"/>
                  <a:pt x="217385" y="110323"/>
                  <a:pt x="233127" y="107729"/>
                </a:cubicBezTo>
                <a:lnTo>
                  <a:pt x="233127" y="117791"/>
                </a:lnTo>
                <a:cubicBezTo>
                  <a:pt x="221306" y="120426"/>
                  <a:pt x="214716" y="125761"/>
                  <a:pt x="213360" y="133797"/>
                </a:cubicBezTo>
                <a:cubicBezTo>
                  <a:pt x="173362" y="132490"/>
                  <a:pt x="145362" y="129387"/>
                  <a:pt x="129358" y="124489"/>
                </a:cubicBezTo>
                <a:cubicBezTo>
                  <a:pt x="113355" y="119591"/>
                  <a:pt x="100237" y="113180"/>
                  <a:pt x="90004" y="105254"/>
                </a:cubicBezTo>
                <a:cubicBezTo>
                  <a:pt x="79771" y="97329"/>
                  <a:pt x="71709" y="88499"/>
                  <a:pt x="65818" y="78763"/>
                </a:cubicBezTo>
                <a:cubicBezTo>
                  <a:pt x="54660" y="105295"/>
                  <a:pt x="36099" y="124605"/>
                  <a:pt x="10134" y="136694"/>
                </a:cubicBezTo>
                <a:lnTo>
                  <a:pt x="6350" y="130765"/>
                </a:lnTo>
                <a:cubicBezTo>
                  <a:pt x="34707" y="109111"/>
                  <a:pt x="52595" y="76007"/>
                  <a:pt x="60013" y="31453"/>
                </a:cubicBezTo>
                <a:lnTo>
                  <a:pt x="86445" y="47203"/>
                </a:lnTo>
                <a:cubicBezTo>
                  <a:pt x="82032" y="50994"/>
                  <a:pt x="78962" y="54331"/>
                  <a:pt x="77233" y="57212"/>
                </a:cubicBezTo>
                <a:cubicBezTo>
                  <a:pt x="75504" y="60094"/>
                  <a:pt x="73428" y="64667"/>
                  <a:pt x="71005" y="70933"/>
                </a:cubicBezTo>
                <a:cubicBezTo>
                  <a:pt x="81409" y="83616"/>
                  <a:pt x="94919" y="93628"/>
                  <a:pt x="111536" y="100970"/>
                </a:cubicBezTo>
                <a:lnTo>
                  <a:pt x="111536" y="32418"/>
                </a:lnTo>
                <a:lnTo>
                  <a:pt x="43985" y="32418"/>
                </a:lnTo>
                <a:cubicBezTo>
                  <a:pt x="35883" y="32418"/>
                  <a:pt x="27861" y="33384"/>
                  <a:pt x="19920" y="35315"/>
                </a:cubicBezTo>
                <a:lnTo>
                  <a:pt x="9244" y="2179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2812818" y="2259711"/>
            <a:ext cx="134291" cy="115044"/>
          </a:xfrm>
          <a:custGeom>
            <a:avLst/>
            <a:gdLst>
              <a:gd name="connsiteX0" fmla="*/ 7314 w 134291"/>
              <a:gd name="connsiteY0" fmla="*/ 85522 h 115044"/>
              <a:gd name="connsiteX1" fmla="*/ 6350 w 134291"/>
              <a:gd name="connsiteY1" fmla="*/ 6350 h 115044"/>
              <a:gd name="connsiteX2" fmla="*/ 35300 w 134291"/>
              <a:gd name="connsiteY2" fmla="*/ 19670 h 115044"/>
              <a:gd name="connsiteX3" fmla="*/ 26615 w 134291"/>
              <a:gd name="connsiteY3" fmla="*/ 28873 h 115044"/>
              <a:gd name="connsiteX4" fmla="*/ 26615 w 134291"/>
              <a:gd name="connsiteY4" fmla="*/ 59453 h 115044"/>
              <a:gd name="connsiteX5" fmla="*/ 61460 w 134291"/>
              <a:gd name="connsiteY5" fmla="*/ 42073 h 115044"/>
              <a:gd name="connsiteX6" fmla="*/ 93351 w 134291"/>
              <a:gd name="connsiteY6" fmla="*/ 18901 h 115044"/>
              <a:gd name="connsiteX7" fmla="*/ 110571 w 134291"/>
              <a:gd name="connsiteY7" fmla="*/ 43039 h 115044"/>
              <a:gd name="connsiteX8" fmla="*/ 82434 w 134291"/>
              <a:gd name="connsiteY8" fmla="*/ 50280 h 115044"/>
              <a:gd name="connsiteX9" fmla="*/ 26615 w 134291"/>
              <a:gd name="connsiteY9" fmla="*/ 69334 h 115044"/>
              <a:gd name="connsiteX10" fmla="*/ 26615 w 134291"/>
              <a:gd name="connsiteY10" fmla="*/ 83591 h 115044"/>
              <a:gd name="connsiteX11" fmla="*/ 38421 w 134291"/>
              <a:gd name="connsiteY11" fmla="*/ 93246 h 115044"/>
              <a:gd name="connsiteX12" fmla="*/ 95010 w 134291"/>
              <a:gd name="connsiteY12" fmla="*/ 93246 h 115044"/>
              <a:gd name="connsiteX13" fmla="*/ 102059 w 134291"/>
              <a:gd name="connsiteY13" fmla="*/ 85514 h 115044"/>
              <a:gd name="connsiteX14" fmla="*/ 105881 w 134291"/>
              <a:gd name="connsiteY14" fmla="*/ 52694 h 115044"/>
              <a:gd name="connsiteX15" fmla="*/ 115230 w 134291"/>
              <a:gd name="connsiteY15" fmla="*/ 52694 h 115044"/>
              <a:gd name="connsiteX16" fmla="*/ 117673 w 134291"/>
              <a:gd name="connsiteY16" fmla="*/ 78431 h 115044"/>
              <a:gd name="connsiteX17" fmla="*/ 127941 w 134291"/>
              <a:gd name="connsiteY17" fmla="*/ 90364 h 115044"/>
              <a:gd name="connsiteX18" fmla="*/ 102851 w 134291"/>
              <a:gd name="connsiteY18" fmla="*/ 108694 h 115044"/>
              <a:gd name="connsiteX19" fmla="*/ 28681 w 134291"/>
              <a:gd name="connsiteY19" fmla="*/ 108694 h 115044"/>
              <a:gd name="connsiteX20" fmla="*/ 7314 w 134291"/>
              <a:gd name="connsiteY20" fmla="*/ 85522 h 115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34291" h="115044">
                <a:moveTo>
                  <a:pt x="7314" y="85522"/>
                </a:moveTo>
                <a:cubicBezTo>
                  <a:pt x="7314" y="42577"/>
                  <a:pt x="6993" y="16186"/>
                  <a:pt x="6350" y="6350"/>
                </a:cubicBezTo>
                <a:lnTo>
                  <a:pt x="35300" y="19670"/>
                </a:lnTo>
                <a:lnTo>
                  <a:pt x="26615" y="28873"/>
                </a:lnTo>
                <a:lnTo>
                  <a:pt x="26615" y="59453"/>
                </a:lnTo>
                <a:cubicBezTo>
                  <a:pt x="35943" y="55772"/>
                  <a:pt x="47558" y="49978"/>
                  <a:pt x="61460" y="42073"/>
                </a:cubicBezTo>
                <a:cubicBezTo>
                  <a:pt x="75363" y="34168"/>
                  <a:pt x="85993" y="26444"/>
                  <a:pt x="93351" y="18901"/>
                </a:cubicBezTo>
                <a:lnTo>
                  <a:pt x="110571" y="43039"/>
                </a:lnTo>
                <a:cubicBezTo>
                  <a:pt x="103886" y="43039"/>
                  <a:pt x="94507" y="45453"/>
                  <a:pt x="82434" y="50280"/>
                </a:cubicBezTo>
                <a:cubicBezTo>
                  <a:pt x="67849" y="55751"/>
                  <a:pt x="49242" y="62103"/>
                  <a:pt x="26615" y="69334"/>
                </a:cubicBezTo>
                <a:lnTo>
                  <a:pt x="26615" y="83591"/>
                </a:lnTo>
                <a:cubicBezTo>
                  <a:pt x="26615" y="90027"/>
                  <a:pt x="30550" y="93246"/>
                  <a:pt x="38421" y="93246"/>
                </a:cubicBezTo>
                <a:lnTo>
                  <a:pt x="95010" y="93246"/>
                </a:lnTo>
                <a:cubicBezTo>
                  <a:pt x="98528" y="92813"/>
                  <a:pt x="100878" y="90236"/>
                  <a:pt x="102059" y="85514"/>
                </a:cubicBezTo>
                <a:cubicBezTo>
                  <a:pt x="103240" y="80792"/>
                  <a:pt x="104514" y="69852"/>
                  <a:pt x="105881" y="52694"/>
                </a:cubicBezTo>
                <a:lnTo>
                  <a:pt x="115230" y="52694"/>
                </a:lnTo>
                <a:cubicBezTo>
                  <a:pt x="115933" y="63999"/>
                  <a:pt x="116748" y="72578"/>
                  <a:pt x="117673" y="78431"/>
                </a:cubicBezTo>
                <a:cubicBezTo>
                  <a:pt x="118597" y="84284"/>
                  <a:pt x="122020" y="88262"/>
                  <a:pt x="127941" y="90364"/>
                </a:cubicBezTo>
                <a:cubicBezTo>
                  <a:pt x="123448" y="102584"/>
                  <a:pt x="115084" y="108694"/>
                  <a:pt x="102851" y="108694"/>
                </a:cubicBezTo>
                <a:lnTo>
                  <a:pt x="28681" y="108694"/>
                </a:lnTo>
                <a:cubicBezTo>
                  <a:pt x="13793" y="109338"/>
                  <a:pt x="6671" y="101613"/>
                  <a:pt x="7314" y="855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2814748" y="2369779"/>
            <a:ext cx="120781" cy="130493"/>
          </a:xfrm>
          <a:custGeom>
            <a:avLst/>
            <a:gdLst>
              <a:gd name="connsiteX0" fmla="*/ 106711 w 120781"/>
              <a:gd name="connsiteY0" fmla="*/ 28934 h 130493"/>
              <a:gd name="connsiteX1" fmla="*/ 106711 w 120781"/>
              <a:gd name="connsiteY1" fmla="*/ 90349 h 130493"/>
              <a:gd name="connsiteX2" fmla="*/ 107676 w 120781"/>
              <a:gd name="connsiteY2" fmla="*/ 115453 h 130493"/>
              <a:gd name="connsiteX3" fmla="*/ 87411 w 120781"/>
              <a:gd name="connsiteY3" fmla="*/ 122211 h 130493"/>
              <a:gd name="connsiteX4" fmla="*/ 87411 w 120781"/>
              <a:gd name="connsiteY4" fmla="*/ 103867 h 130493"/>
              <a:gd name="connsiteX5" fmla="*/ 26615 w 120781"/>
              <a:gd name="connsiteY5" fmla="*/ 103867 h 130493"/>
              <a:gd name="connsiteX6" fmla="*/ 26615 w 120781"/>
              <a:gd name="connsiteY6" fmla="*/ 116328 h 130493"/>
              <a:gd name="connsiteX7" fmla="*/ 6350 w 120781"/>
              <a:gd name="connsiteY7" fmla="*/ 124143 h 130493"/>
              <a:gd name="connsiteX8" fmla="*/ 7315 w 120781"/>
              <a:gd name="connsiteY8" fmla="*/ 63383 h 130493"/>
              <a:gd name="connsiteX9" fmla="*/ 6350 w 120781"/>
              <a:gd name="connsiteY9" fmla="*/ 7315 h 130493"/>
              <a:gd name="connsiteX10" fmla="*/ 24670 w 120781"/>
              <a:gd name="connsiteY10" fmla="*/ 16970 h 130493"/>
              <a:gd name="connsiteX11" fmla="*/ 86566 w 120781"/>
              <a:gd name="connsiteY11" fmla="*/ 16970 h 130493"/>
              <a:gd name="connsiteX12" fmla="*/ 94286 w 120781"/>
              <a:gd name="connsiteY12" fmla="*/ 6350 h 130493"/>
              <a:gd name="connsiteX13" fmla="*/ 114431 w 120781"/>
              <a:gd name="connsiteY13" fmla="*/ 21058 h 130493"/>
              <a:gd name="connsiteX14" fmla="*/ 106711 w 120781"/>
              <a:gd name="connsiteY14" fmla="*/ 28934 h 1304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0781" h="130493">
                <a:moveTo>
                  <a:pt x="106711" y="28934"/>
                </a:moveTo>
                <a:lnTo>
                  <a:pt x="106711" y="90349"/>
                </a:lnTo>
                <a:cubicBezTo>
                  <a:pt x="106711" y="95921"/>
                  <a:pt x="107033" y="104289"/>
                  <a:pt x="107676" y="115453"/>
                </a:cubicBezTo>
                <a:lnTo>
                  <a:pt x="87411" y="122211"/>
                </a:lnTo>
                <a:lnTo>
                  <a:pt x="87411" y="103867"/>
                </a:lnTo>
                <a:lnTo>
                  <a:pt x="26615" y="103867"/>
                </a:lnTo>
                <a:lnTo>
                  <a:pt x="26615" y="116328"/>
                </a:lnTo>
                <a:lnTo>
                  <a:pt x="6350" y="124143"/>
                </a:lnTo>
                <a:cubicBezTo>
                  <a:pt x="6993" y="104832"/>
                  <a:pt x="7315" y="84579"/>
                  <a:pt x="7315" y="63383"/>
                </a:cubicBezTo>
                <a:cubicBezTo>
                  <a:pt x="7315" y="42187"/>
                  <a:pt x="6993" y="23497"/>
                  <a:pt x="6350" y="7315"/>
                </a:cubicBezTo>
                <a:lnTo>
                  <a:pt x="24670" y="16970"/>
                </a:lnTo>
                <a:lnTo>
                  <a:pt x="86566" y="16970"/>
                </a:lnTo>
                <a:lnTo>
                  <a:pt x="94286" y="6350"/>
                </a:lnTo>
                <a:lnTo>
                  <a:pt x="114431" y="21058"/>
                </a:lnTo>
                <a:lnTo>
                  <a:pt x="106711" y="289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2835013" y="2391021"/>
            <a:ext cx="73495" cy="40699"/>
          </a:xfrm>
          <a:custGeom>
            <a:avLst/>
            <a:gdLst>
              <a:gd name="connsiteX0" fmla="*/ 6350 w 73495"/>
              <a:gd name="connsiteY0" fmla="*/ 6350 h 40699"/>
              <a:gd name="connsiteX1" fmla="*/ 6350 w 73495"/>
              <a:gd name="connsiteY1" fmla="*/ 34349 h 40699"/>
              <a:gd name="connsiteX2" fmla="*/ 67145 w 73495"/>
              <a:gd name="connsiteY2" fmla="*/ 34349 h 40699"/>
              <a:gd name="connsiteX3" fmla="*/ 67145 w 73495"/>
              <a:gd name="connsiteY3" fmla="*/ 6350 h 40699"/>
              <a:gd name="connsiteX4" fmla="*/ 6350 w 73495"/>
              <a:gd name="connsiteY4" fmla="*/ 6350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495" h="40699">
                <a:moveTo>
                  <a:pt x="6350" y="6350"/>
                </a:moveTo>
                <a:lnTo>
                  <a:pt x="6350" y="34349"/>
                </a:lnTo>
                <a:lnTo>
                  <a:pt x="67145" y="34349"/>
                </a:lnTo>
                <a:lnTo>
                  <a:pt x="6714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2835013" y="2429641"/>
            <a:ext cx="73495" cy="39734"/>
          </a:xfrm>
          <a:custGeom>
            <a:avLst/>
            <a:gdLst>
              <a:gd name="connsiteX0" fmla="*/ 6350 w 73495"/>
              <a:gd name="connsiteY0" fmla="*/ 6350 h 39734"/>
              <a:gd name="connsiteX1" fmla="*/ 6350 w 73495"/>
              <a:gd name="connsiteY1" fmla="*/ 33384 h 39734"/>
              <a:gd name="connsiteX2" fmla="*/ 67145 w 73495"/>
              <a:gd name="connsiteY2" fmla="*/ 33384 h 39734"/>
              <a:gd name="connsiteX3" fmla="*/ 67145 w 73495"/>
              <a:gd name="connsiteY3" fmla="*/ 6350 h 39734"/>
              <a:gd name="connsiteX4" fmla="*/ 6350 w 73495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495" h="39734">
                <a:moveTo>
                  <a:pt x="6350" y="6350"/>
                </a:moveTo>
                <a:lnTo>
                  <a:pt x="6350" y="33384"/>
                </a:lnTo>
                <a:lnTo>
                  <a:pt x="67145" y="33384"/>
                </a:lnTo>
                <a:lnTo>
                  <a:pt x="6714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2710527" y="2257780"/>
            <a:ext cx="116920" cy="243457"/>
          </a:xfrm>
          <a:custGeom>
            <a:avLst/>
            <a:gdLst>
              <a:gd name="connsiteX0" fmla="*/ 49775 w 116920"/>
              <a:gd name="connsiteY0" fmla="*/ 64280 h 243457"/>
              <a:gd name="connsiteX1" fmla="*/ 48810 w 116920"/>
              <a:gd name="connsiteY1" fmla="*/ 6350 h 243457"/>
              <a:gd name="connsiteX2" fmla="*/ 77760 w 116920"/>
              <a:gd name="connsiteY2" fmla="*/ 20847 h 243457"/>
              <a:gd name="connsiteX3" fmla="*/ 69075 w 116920"/>
              <a:gd name="connsiteY3" fmla="*/ 29024 h 243457"/>
              <a:gd name="connsiteX4" fmla="*/ 69075 w 116920"/>
              <a:gd name="connsiteY4" fmla="*/ 64280 h 243457"/>
              <a:gd name="connsiteX5" fmla="*/ 77217 w 116920"/>
              <a:gd name="connsiteY5" fmla="*/ 64280 h 243457"/>
              <a:gd name="connsiteX6" fmla="*/ 90275 w 116920"/>
              <a:gd name="connsiteY6" fmla="*/ 51729 h 243457"/>
              <a:gd name="connsiteX7" fmla="*/ 110570 w 116920"/>
              <a:gd name="connsiteY7" fmla="*/ 74901 h 243457"/>
              <a:gd name="connsiteX8" fmla="*/ 69075 w 116920"/>
              <a:gd name="connsiteY8" fmla="*/ 74901 h 243457"/>
              <a:gd name="connsiteX9" fmla="*/ 69075 w 116920"/>
              <a:gd name="connsiteY9" fmla="*/ 113522 h 243457"/>
              <a:gd name="connsiteX10" fmla="*/ 100091 w 116920"/>
              <a:gd name="connsiteY10" fmla="*/ 96142 h 243457"/>
              <a:gd name="connsiteX11" fmla="*/ 103816 w 116920"/>
              <a:gd name="connsiteY11" fmla="*/ 102871 h 243457"/>
              <a:gd name="connsiteX12" fmla="*/ 69075 w 116920"/>
              <a:gd name="connsiteY12" fmla="*/ 127597 h 243457"/>
              <a:gd name="connsiteX13" fmla="*/ 69075 w 116920"/>
              <a:gd name="connsiteY13" fmla="*/ 208142 h 243457"/>
              <a:gd name="connsiteX14" fmla="*/ 43020 w 116920"/>
              <a:gd name="connsiteY14" fmla="*/ 237107 h 243457"/>
              <a:gd name="connsiteX15" fmla="*/ 15035 w 116920"/>
              <a:gd name="connsiteY15" fmla="*/ 216107 h 243457"/>
              <a:gd name="connsiteX16" fmla="*/ 15035 w 116920"/>
              <a:gd name="connsiteY16" fmla="*/ 207176 h 243457"/>
              <a:gd name="connsiteX17" fmla="*/ 44535 w 116920"/>
              <a:gd name="connsiteY17" fmla="*/ 210669 h 243457"/>
              <a:gd name="connsiteX18" fmla="*/ 49775 w 116920"/>
              <a:gd name="connsiteY18" fmla="*/ 199452 h 243457"/>
              <a:gd name="connsiteX19" fmla="*/ 49775 w 116920"/>
              <a:gd name="connsiteY19" fmla="*/ 136694 h 243457"/>
              <a:gd name="connsiteX20" fmla="*/ 26962 w 116920"/>
              <a:gd name="connsiteY20" fmla="*/ 155024 h 243457"/>
              <a:gd name="connsiteX21" fmla="*/ 22227 w 116920"/>
              <a:gd name="connsiteY21" fmla="*/ 161797 h 243457"/>
              <a:gd name="connsiteX22" fmla="*/ 6350 w 116920"/>
              <a:gd name="connsiteY22" fmla="*/ 140767 h 243457"/>
              <a:gd name="connsiteX23" fmla="*/ 49775 w 116920"/>
              <a:gd name="connsiteY23" fmla="*/ 121276 h 243457"/>
              <a:gd name="connsiteX24" fmla="*/ 49775 w 116920"/>
              <a:gd name="connsiteY24" fmla="*/ 74901 h 243457"/>
              <a:gd name="connsiteX25" fmla="*/ 42055 w 116920"/>
              <a:gd name="connsiteY25" fmla="*/ 74901 h 243457"/>
              <a:gd name="connsiteX26" fmla="*/ 17990 w 116920"/>
              <a:gd name="connsiteY26" fmla="*/ 77798 h 243457"/>
              <a:gd name="connsiteX27" fmla="*/ 7314 w 116920"/>
              <a:gd name="connsiteY27" fmla="*/ 64280 h 243457"/>
              <a:gd name="connsiteX28" fmla="*/ 49775 w 116920"/>
              <a:gd name="connsiteY28" fmla="*/ 64280 h 243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116920" h="243457">
                <a:moveTo>
                  <a:pt x="49775" y="64280"/>
                </a:moveTo>
                <a:cubicBezTo>
                  <a:pt x="49775" y="39941"/>
                  <a:pt x="49453" y="20631"/>
                  <a:pt x="48810" y="6350"/>
                </a:cubicBezTo>
                <a:lnTo>
                  <a:pt x="77760" y="20847"/>
                </a:lnTo>
                <a:lnTo>
                  <a:pt x="69075" y="29024"/>
                </a:lnTo>
                <a:lnTo>
                  <a:pt x="69075" y="64280"/>
                </a:lnTo>
                <a:lnTo>
                  <a:pt x="77217" y="64280"/>
                </a:lnTo>
                <a:lnTo>
                  <a:pt x="90275" y="51729"/>
                </a:lnTo>
                <a:lnTo>
                  <a:pt x="110570" y="74901"/>
                </a:lnTo>
                <a:lnTo>
                  <a:pt x="69075" y="74901"/>
                </a:lnTo>
                <a:lnTo>
                  <a:pt x="69075" y="113522"/>
                </a:lnTo>
                <a:lnTo>
                  <a:pt x="100091" y="96142"/>
                </a:lnTo>
                <a:lnTo>
                  <a:pt x="103816" y="102871"/>
                </a:lnTo>
                <a:lnTo>
                  <a:pt x="69075" y="127597"/>
                </a:lnTo>
                <a:lnTo>
                  <a:pt x="69075" y="208142"/>
                </a:lnTo>
                <a:cubicBezTo>
                  <a:pt x="69075" y="221005"/>
                  <a:pt x="60390" y="230661"/>
                  <a:pt x="43020" y="237107"/>
                </a:cubicBezTo>
                <a:cubicBezTo>
                  <a:pt x="43020" y="228901"/>
                  <a:pt x="33692" y="221900"/>
                  <a:pt x="15035" y="216107"/>
                </a:cubicBezTo>
                <a:lnTo>
                  <a:pt x="15035" y="207176"/>
                </a:lnTo>
                <a:cubicBezTo>
                  <a:pt x="31209" y="209751"/>
                  <a:pt x="41042" y="210915"/>
                  <a:pt x="44535" y="210669"/>
                </a:cubicBezTo>
                <a:cubicBezTo>
                  <a:pt x="48029" y="210423"/>
                  <a:pt x="49775" y="206684"/>
                  <a:pt x="49775" y="199452"/>
                </a:cubicBezTo>
                <a:lnTo>
                  <a:pt x="49775" y="136694"/>
                </a:lnTo>
                <a:cubicBezTo>
                  <a:pt x="43814" y="142125"/>
                  <a:pt x="36210" y="148235"/>
                  <a:pt x="26962" y="155024"/>
                </a:cubicBezTo>
                <a:lnTo>
                  <a:pt x="22227" y="161797"/>
                </a:lnTo>
                <a:lnTo>
                  <a:pt x="6350" y="140767"/>
                </a:lnTo>
                <a:cubicBezTo>
                  <a:pt x="15085" y="137579"/>
                  <a:pt x="29560" y="131082"/>
                  <a:pt x="49775" y="121276"/>
                </a:cubicBezTo>
                <a:lnTo>
                  <a:pt x="49775" y="74901"/>
                </a:lnTo>
                <a:lnTo>
                  <a:pt x="42055" y="74901"/>
                </a:lnTo>
                <a:cubicBezTo>
                  <a:pt x="33953" y="74901"/>
                  <a:pt x="25931" y="75867"/>
                  <a:pt x="17990" y="77798"/>
                </a:cubicBezTo>
                <a:lnTo>
                  <a:pt x="7314" y="64280"/>
                </a:lnTo>
                <a:lnTo>
                  <a:pt x="49775" y="6428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2956199" y="2490728"/>
            <a:ext cx="370564" cy="19013"/>
          </a:xfrm>
          <a:custGeom>
            <a:avLst/>
            <a:gdLst>
              <a:gd name="connsiteX0" fmla="*/ 0 w 370564"/>
              <a:gd name="connsiteY0" fmla="*/ 9506 h 19013"/>
              <a:gd name="connsiteX1" fmla="*/ 370564 w 370564"/>
              <a:gd name="connsiteY1" fmla="*/ 9506 h 190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70564" h="19013">
                <a:moveTo>
                  <a:pt x="0" y="9506"/>
                </a:moveTo>
                <a:lnTo>
                  <a:pt x="370564" y="950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3354702" y="2408400"/>
            <a:ext cx="72017" cy="70630"/>
          </a:xfrm>
          <a:custGeom>
            <a:avLst/>
            <a:gdLst>
              <a:gd name="connsiteX0" fmla="*/ 50815 w 72017"/>
              <a:gd name="connsiteY0" fmla="*/ 9608 h 70630"/>
              <a:gd name="connsiteX1" fmla="*/ 62584 w 72017"/>
              <a:gd name="connsiteY1" fmla="*/ 21609 h 70630"/>
              <a:gd name="connsiteX2" fmla="*/ 65667 w 72017"/>
              <a:gd name="connsiteY2" fmla="*/ 34349 h 70630"/>
              <a:gd name="connsiteX3" fmla="*/ 63519 w 72017"/>
              <a:gd name="connsiteY3" fmla="*/ 45543 h 70630"/>
              <a:gd name="connsiteX4" fmla="*/ 53356 w 72017"/>
              <a:gd name="connsiteY4" fmla="*/ 58932 h 70630"/>
              <a:gd name="connsiteX5" fmla="*/ 34606 w 72017"/>
              <a:gd name="connsiteY5" fmla="*/ 64280 h 70630"/>
              <a:gd name="connsiteX6" fmla="*/ 15366 w 72017"/>
              <a:gd name="connsiteY6" fmla="*/ 55772 h 70630"/>
              <a:gd name="connsiteX7" fmla="*/ 6350 w 72017"/>
              <a:gd name="connsiteY7" fmla="*/ 37299 h 70630"/>
              <a:gd name="connsiteX8" fmla="*/ 10504 w 72017"/>
              <a:gd name="connsiteY8" fmla="*/ 19542 h 70630"/>
              <a:gd name="connsiteX9" fmla="*/ 22709 w 72017"/>
              <a:gd name="connsiteY9" fmla="*/ 9050 h 70630"/>
              <a:gd name="connsiteX10" fmla="*/ 35752 w 72017"/>
              <a:gd name="connsiteY10" fmla="*/ 6350 h 70630"/>
              <a:gd name="connsiteX11" fmla="*/ 50815 w 72017"/>
              <a:gd name="connsiteY11" fmla="*/ 9608 h 706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2017" h="70630">
                <a:moveTo>
                  <a:pt x="50815" y="9608"/>
                </a:moveTo>
                <a:cubicBezTo>
                  <a:pt x="56605" y="11781"/>
                  <a:pt x="60528" y="15781"/>
                  <a:pt x="62584" y="21609"/>
                </a:cubicBezTo>
                <a:cubicBezTo>
                  <a:pt x="64640" y="27437"/>
                  <a:pt x="65667" y="31684"/>
                  <a:pt x="65667" y="34349"/>
                </a:cubicBezTo>
                <a:cubicBezTo>
                  <a:pt x="65667" y="36452"/>
                  <a:pt x="64951" y="40182"/>
                  <a:pt x="63519" y="45543"/>
                </a:cubicBezTo>
                <a:cubicBezTo>
                  <a:pt x="62086" y="50904"/>
                  <a:pt x="58699" y="55367"/>
                  <a:pt x="53356" y="58932"/>
                </a:cubicBezTo>
                <a:cubicBezTo>
                  <a:pt x="48013" y="62497"/>
                  <a:pt x="41763" y="64280"/>
                  <a:pt x="34606" y="64280"/>
                </a:cubicBezTo>
                <a:cubicBezTo>
                  <a:pt x="27449" y="64280"/>
                  <a:pt x="21035" y="61444"/>
                  <a:pt x="15366" y="55772"/>
                </a:cubicBezTo>
                <a:cubicBezTo>
                  <a:pt x="9697" y="50099"/>
                  <a:pt x="6691" y="43942"/>
                  <a:pt x="6350" y="37299"/>
                </a:cubicBezTo>
                <a:cubicBezTo>
                  <a:pt x="6008" y="30656"/>
                  <a:pt x="7392" y="24737"/>
                  <a:pt x="10504" y="19542"/>
                </a:cubicBezTo>
                <a:cubicBezTo>
                  <a:pt x="13614" y="14347"/>
                  <a:pt x="17683" y="10850"/>
                  <a:pt x="22709" y="9050"/>
                </a:cubicBezTo>
                <a:cubicBezTo>
                  <a:pt x="27735" y="7249"/>
                  <a:pt x="32083" y="6350"/>
                  <a:pt x="35752" y="6350"/>
                </a:cubicBezTo>
                <a:cubicBezTo>
                  <a:pt x="40004" y="6350"/>
                  <a:pt x="45025" y="7436"/>
                  <a:pt x="50815" y="960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3368664" y="2420951"/>
            <a:ext cx="44100" cy="45527"/>
          </a:xfrm>
          <a:custGeom>
            <a:avLst/>
            <a:gdLst>
              <a:gd name="connsiteX0" fmla="*/ 32352 w 44100"/>
              <a:gd name="connsiteY0" fmla="*/ 35436 h 45527"/>
              <a:gd name="connsiteX1" fmla="*/ 37750 w 44100"/>
              <a:gd name="connsiteY1" fmla="*/ 21888 h 45527"/>
              <a:gd name="connsiteX2" fmla="*/ 31583 w 44100"/>
              <a:gd name="connsiteY2" fmla="*/ 9216 h 45527"/>
              <a:gd name="connsiteX3" fmla="*/ 21790 w 44100"/>
              <a:gd name="connsiteY3" fmla="*/ 6350 h 45527"/>
              <a:gd name="connsiteX4" fmla="*/ 11627 w 44100"/>
              <a:gd name="connsiteY4" fmla="*/ 10008 h 45527"/>
              <a:gd name="connsiteX5" fmla="*/ 6350 w 44100"/>
              <a:gd name="connsiteY5" fmla="*/ 23087 h 45527"/>
              <a:gd name="connsiteX6" fmla="*/ 12592 w 44100"/>
              <a:gd name="connsiteY6" fmla="*/ 35843 h 45527"/>
              <a:gd name="connsiteX7" fmla="*/ 21790 w 44100"/>
              <a:gd name="connsiteY7" fmla="*/ 39177 h 45527"/>
              <a:gd name="connsiteX8" fmla="*/ 32352 w 44100"/>
              <a:gd name="connsiteY8" fmla="*/ 35436 h 45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4100" h="45527">
                <a:moveTo>
                  <a:pt x="32352" y="35436"/>
                </a:moveTo>
                <a:cubicBezTo>
                  <a:pt x="36247" y="32941"/>
                  <a:pt x="38046" y="28426"/>
                  <a:pt x="37750" y="21888"/>
                </a:cubicBezTo>
                <a:cubicBezTo>
                  <a:pt x="37453" y="15351"/>
                  <a:pt x="35398" y="11127"/>
                  <a:pt x="31583" y="9216"/>
                </a:cubicBezTo>
                <a:cubicBezTo>
                  <a:pt x="27768" y="7305"/>
                  <a:pt x="24504" y="6350"/>
                  <a:pt x="21790" y="6350"/>
                </a:cubicBezTo>
                <a:cubicBezTo>
                  <a:pt x="18533" y="6350"/>
                  <a:pt x="15145" y="7569"/>
                  <a:pt x="11627" y="10008"/>
                </a:cubicBezTo>
                <a:cubicBezTo>
                  <a:pt x="8109" y="12447"/>
                  <a:pt x="6350" y="16807"/>
                  <a:pt x="6350" y="23087"/>
                </a:cubicBezTo>
                <a:cubicBezTo>
                  <a:pt x="6350" y="29368"/>
                  <a:pt x="8430" y="33620"/>
                  <a:pt x="12592" y="35843"/>
                </a:cubicBezTo>
                <a:cubicBezTo>
                  <a:pt x="16754" y="38066"/>
                  <a:pt x="19820" y="39177"/>
                  <a:pt x="21790" y="39177"/>
                </a:cubicBezTo>
                <a:cubicBezTo>
                  <a:pt x="24936" y="39177"/>
                  <a:pt x="28457" y="37930"/>
                  <a:pt x="32352" y="3543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2376410" y="4205667"/>
            <a:ext cx="239477" cy="246354"/>
          </a:xfrm>
          <a:custGeom>
            <a:avLst/>
            <a:gdLst>
              <a:gd name="connsiteX0" fmla="*/ 79690 w 239477"/>
              <a:gd name="connsiteY0" fmla="*/ 107668 h 246354"/>
              <a:gd name="connsiteX1" fmla="*/ 80655 w 239477"/>
              <a:gd name="connsiteY1" fmla="*/ 229051 h 246354"/>
              <a:gd name="connsiteX2" fmla="*/ 59425 w 239477"/>
              <a:gd name="connsiteY2" fmla="*/ 240004 h 246354"/>
              <a:gd name="connsiteX3" fmla="*/ 60390 w 239477"/>
              <a:gd name="connsiteY3" fmla="*/ 127039 h 246354"/>
              <a:gd name="connsiteX4" fmla="*/ 11748 w 239477"/>
              <a:gd name="connsiteY4" fmla="*/ 172418 h 246354"/>
              <a:gd name="connsiteX5" fmla="*/ 6350 w 239477"/>
              <a:gd name="connsiteY5" fmla="*/ 166882 h 246354"/>
              <a:gd name="connsiteX6" fmla="*/ 60390 w 239477"/>
              <a:gd name="connsiteY6" fmla="*/ 105450 h 246354"/>
              <a:gd name="connsiteX7" fmla="*/ 59425 w 239477"/>
              <a:gd name="connsiteY7" fmla="*/ 85522 h 246354"/>
              <a:gd name="connsiteX8" fmla="*/ 70779 w 239477"/>
              <a:gd name="connsiteY8" fmla="*/ 90349 h 246354"/>
              <a:gd name="connsiteX9" fmla="*/ 93201 w 239477"/>
              <a:gd name="connsiteY9" fmla="*/ 50763 h 246354"/>
              <a:gd name="connsiteX10" fmla="*/ 40487 w 239477"/>
              <a:gd name="connsiteY10" fmla="*/ 50763 h 246354"/>
              <a:gd name="connsiteX11" fmla="*/ 24579 w 239477"/>
              <a:gd name="connsiteY11" fmla="*/ 52694 h 246354"/>
              <a:gd name="connsiteX12" fmla="*/ 15035 w 239477"/>
              <a:gd name="connsiteY12" fmla="*/ 40142 h 246354"/>
              <a:gd name="connsiteX13" fmla="*/ 95869 w 239477"/>
              <a:gd name="connsiteY13" fmla="*/ 40142 h 246354"/>
              <a:gd name="connsiteX14" fmla="*/ 105218 w 239477"/>
              <a:gd name="connsiteY14" fmla="*/ 6350 h 246354"/>
              <a:gd name="connsiteX15" fmla="*/ 133731 w 239477"/>
              <a:gd name="connsiteY15" fmla="*/ 21285 h 246354"/>
              <a:gd name="connsiteX16" fmla="*/ 122528 w 239477"/>
              <a:gd name="connsiteY16" fmla="*/ 31830 h 246354"/>
              <a:gd name="connsiteX17" fmla="*/ 117326 w 239477"/>
              <a:gd name="connsiteY17" fmla="*/ 40142 h 246354"/>
              <a:gd name="connsiteX18" fmla="*/ 193984 w 239477"/>
              <a:gd name="connsiteY18" fmla="*/ 40142 h 246354"/>
              <a:gd name="connsiteX19" fmla="*/ 209937 w 239477"/>
              <a:gd name="connsiteY19" fmla="*/ 24695 h 246354"/>
              <a:gd name="connsiteX20" fmla="*/ 233127 w 239477"/>
              <a:gd name="connsiteY20" fmla="*/ 50763 h 246354"/>
              <a:gd name="connsiteX21" fmla="*/ 114235 w 239477"/>
              <a:gd name="connsiteY21" fmla="*/ 50763 h 246354"/>
              <a:gd name="connsiteX22" fmla="*/ 79690 w 239477"/>
              <a:gd name="connsiteY22" fmla="*/ 107668 h 24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9477" h="246354">
                <a:moveTo>
                  <a:pt x="79690" y="107668"/>
                </a:moveTo>
                <a:cubicBezTo>
                  <a:pt x="79690" y="171533"/>
                  <a:pt x="80012" y="211994"/>
                  <a:pt x="80655" y="229051"/>
                </a:cubicBezTo>
                <a:lnTo>
                  <a:pt x="59425" y="240004"/>
                </a:lnTo>
                <a:cubicBezTo>
                  <a:pt x="60069" y="220694"/>
                  <a:pt x="60390" y="183039"/>
                  <a:pt x="60390" y="127039"/>
                </a:cubicBezTo>
                <a:cubicBezTo>
                  <a:pt x="51414" y="142014"/>
                  <a:pt x="35199" y="157141"/>
                  <a:pt x="11748" y="172418"/>
                </a:cubicBezTo>
                <a:lnTo>
                  <a:pt x="6350" y="166882"/>
                </a:lnTo>
                <a:cubicBezTo>
                  <a:pt x="27238" y="148014"/>
                  <a:pt x="45252" y="127537"/>
                  <a:pt x="60390" y="105450"/>
                </a:cubicBezTo>
                <a:cubicBezTo>
                  <a:pt x="60390" y="99486"/>
                  <a:pt x="60069" y="92843"/>
                  <a:pt x="59425" y="85522"/>
                </a:cubicBezTo>
                <a:lnTo>
                  <a:pt x="70779" y="90349"/>
                </a:lnTo>
                <a:cubicBezTo>
                  <a:pt x="78097" y="79055"/>
                  <a:pt x="85571" y="65859"/>
                  <a:pt x="93201" y="50763"/>
                </a:cubicBezTo>
                <a:lnTo>
                  <a:pt x="40487" y="50763"/>
                </a:lnTo>
                <a:lnTo>
                  <a:pt x="24579" y="52694"/>
                </a:lnTo>
                <a:lnTo>
                  <a:pt x="15035" y="40142"/>
                </a:lnTo>
                <a:lnTo>
                  <a:pt x="95869" y="40142"/>
                </a:lnTo>
                <a:cubicBezTo>
                  <a:pt x="100524" y="29110"/>
                  <a:pt x="103640" y="17845"/>
                  <a:pt x="105218" y="6350"/>
                </a:cubicBezTo>
                <a:lnTo>
                  <a:pt x="133731" y="21285"/>
                </a:lnTo>
                <a:cubicBezTo>
                  <a:pt x="128052" y="25036"/>
                  <a:pt x="124317" y="28551"/>
                  <a:pt x="122528" y="31830"/>
                </a:cubicBezTo>
                <a:cubicBezTo>
                  <a:pt x="120738" y="35109"/>
                  <a:pt x="119004" y="37880"/>
                  <a:pt x="117326" y="40142"/>
                </a:cubicBezTo>
                <a:lnTo>
                  <a:pt x="193984" y="40142"/>
                </a:lnTo>
                <a:lnTo>
                  <a:pt x="209937" y="24695"/>
                </a:lnTo>
                <a:lnTo>
                  <a:pt x="233127" y="50763"/>
                </a:lnTo>
                <a:lnTo>
                  <a:pt x="114235" y="50763"/>
                </a:lnTo>
                <a:cubicBezTo>
                  <a:pt x="104394" y="69852"/>
                  <a:pt x="92879" y="88820"/>
                  <a:pt x="79690" y="10766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2454576" y="4267460"/>
            <a:ext cx="168066" cy="183595"/>
          </a:xfrm>
          <a:custGeom>
            <a:avLst/>
            <a:gdLst>
              <a:gd name="connsiteX0" fmla="*/ 37230 w 168066"/>
              <a:gd name="connsiteY0" fmla="*/ 147315 h 183595"/>
              <a:gd name="connsiteX1" fmla="*/ 65215 w 168066"/>
              <a:gd name="connsiteY1" fmla="*/ 150211 h 183595"/>
              <a:gd name="connsiteX2" fmla="*/ 71005 w 168066"/>
              <a:gd name="connsiteY2" fmla="*/ 140556 h 183595"/>
              <a:gd name="connsiteX3" fmla="*/ 71005 w 168066"/>
              <a:gd name="connsiteY3" fmla="*/ 96142 h 183595"/>
              <a:gd name="connsiteX4" fmla="*/ 31802 w 168066"/>
              <a:gd name="connsiteY4" fmla="*/ 96142 h 183595"/>
              <a:gd name="connsiteX5" fmla="*/ 15894 w 168066"/>
              <a:gd name="connsiteY5" fmla="*/ 98073 h 183595"/>
              <a:gd name="connsiteX6" fmla="*/ 6350 w 168066"/>
              <a:gd name="connsiteY6" fmla="*/ 85521 h 183595"/>
              <a:gd name="connsiteX7" fmla="*/ 71005 w 168066"/>
              <a:gd name="connsiteY7" fmla="*/ 85521 h 183595"/>
              <a:gd name="connsiteX8" fmla="*/ 70040 w 168066"/>
              <a:gd name="connsiteY8" fmla="*/ 44005 h 183595"/>
              <a:gd name="connsiteX9" fmla="*/ 82857 w 168066"/>
              <a:gd name="connsiteY9" fmla="*/ 49798 h 183595"/>
              <a:gd name="connsiteX10" fmla="*/ 107676 w 168066"/>
              <a:gd name="connsiteY10" fmla="*/ 27591 h 183595"/>
              <a:gd name="connsiteX11" fmla="*/ 41497 w 168066"/>
              <a:gd name="connsiteY11" fmla="*/ 27591 h 183595"/>
              <a:gd name="connsiteX12" fmla="*/ 26524 w 168066"/>
              <a:gd name="connsiteY12" fmla="*/ 29522 h 183595"/>
              <a:gd name="connsiteX13" fmla="*/ 16965 w 168066"/>
              <a:gd name="connsiteY13" fmla="*/ 16970 h 183595"/>
              <a:gd name="connsiteX14" fmla="*/ 110028 w 168066"/>
              <a:gd name="connsiteY14" fmla="*/ 16970 h 183595"/>
              <a:gd name="connsiteX15" fmla="*/ 121276 w 168066"/>
              <a:gd name="connsiteY15" fmla="*/ 6350 h 183595"/>
              <a:gd name="connsiteX16" fmla="*/ 140486 w 168066"/>
              <a:gd name="connsiteY16" fmla="*/ 29793 h 183595"/>
              <a:gd name="connsiteX17" fmla="*/ 113549 w 168066"/>
              <a:gd name="connsiteY17" fmla="*/ 40165 h 183595"/>
              <a:gd name="connsiteX18" fmla="*/ 90305 w 168066"/>
              <a:gd name="connsiteY18" fmla="*/ 55817 h 183595"/>
              <a:gd name="connsiteX19" fmla="*/ 98025 w 168066"/>
              <a:gd name="connsiteY19" fmla="*/ 60674 h 183595"/>
              <a:gd name="connsiteX20" fmla="*/ 90305 w 168066"/>
              <a:gd name="connsiteY20" fmla="*/ 67690 h 183595"/>
              <a:gd name="connsiteX21" fmla="*/ 90305 w 168066"/>
              <a:gd name="connsiteY21" fmla="*/ 85521 h 183595"/>
              <a:gd name="connsiteX22" fmla="*/ 126433 w 168066"/>
              <a:gd name="connsiteY22" fmla="*/ 85521 h 183595"/>
              <a:gd name="connsiteX23" fmla="*/ 140456 w 168066"/>
              <a:gd name="connsiteY23" fmla="*/ 72004 h 183595"/>
              <a:gd name="connsiteX24" fmla="*/ 161716 w 168066"/>
              <a:gd name="connsiteY24" fmla="*/ 96142 h 183595"/>
              <a:gd name="connsiteX25" fmla="*/ 90305 w 168066"/>
              <a:gd name="connsiteY25" fmla="*/ 96142 h 183595"/>
              <a:gd name="connsiteX26" fmla="*/ 90305 w 168066"/>
              <a:gd name="connsiteY26" fmla="*/ 152142 h 183595"/>
              <a:gd name="connsiteX27" fmla="*/ 64582 w 168066"/>
              <a:gd name="connsiteY27" fmla="*/ 177245 h 183595"/>
              <a:gd name="connsiteX28" fmla="*/ 37230 w 168066"/>
              <a:gd name="connsiteY28" fmla="*/ 157241 h 183595"/>
              <a:gd name="connsiteX29" fmla="*/ 37230 w 168066"/>
              <a:gd name="connsiteY29" fmla="*/ 147315 h 183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68066" h="183595">
                <a:moveTo>
                  <a:pt x="37230" y="147315"/>
                </a:moveTo>
                <a:cubicBezTo>
                  <a:pt x="52027" y="149245"/>
                  <a:pt x="61355" y="150211"/>
                  <a:pt x="65215" y="150211"/>
                </a:cubicBezTo>
                <a:cubicBezTo>
                  <a:pt x="69075" y="150211"/>
                  <a:pt x="71005" y="146992"/>
                  <a:pt x="71005" y="140556"/>
                </a:cubicBezTo>
                <a:lnTo>
                  <a:pt x="71005" y="96142"/>
                </a:lnTo>
                <a:lnTo>
                  <a:pt x="31802" y="96142"/>
                </a:lnTo>
                <a:lnTo>
                  <a:pt x="15894" y="98073"/>
                </a:lnTo>
                <a:lnTo>
                  <a:pt x="6350" y="85521"/>
                </a:lnTo>
                <a:lnTo>
                  <a:pt x="71005" y="85521"/>
                </a:lnTo>
                <a:cubicBezTo>
                  <a:pt x="71005" y="70194"/>
                  <a:pt x="70684" y="56355"/>
                  <a:pt x="70040" y="44005"/>
                </a:cubicBezTo>
                <a:lnTo>
                  <a:pt x="82857" y="49798"/>
                </a:lnTo>
                <a:lnTo>
                  <a:pt x="107676" y="27591"/>
                </a:lnTo>
                <a:lnTo>
                  <a:pt x="41497" y="27591"/>
                </a:lnTo>
                <a:lnTo>
                  <a:pt x="26524" y="29522"/>
                </a:lnTo>
                <a:lnTo>
                  <a:pt x="16965" y="16970"/>
                </a:lnTo>
                <a:lnTo>
                  <a:pt x="110028" y="16970"/>
                </a:lnTo>
                <a:lnTo>
                  <a:pt x="121276" y="6350"/>
                </a:lnTo>
                <a:lnTo>
                  <a:pt x="140486" y="29793"/>
                </a:lnTo>
                <a:cubicBezTo>
                  <a:pt x="130193" y="31493"/>
                  <a:pt x="121213" y="34950"/>
                  <a:pt x="113549" y="40165"/>
                </a:cubicBezTo>
                <a:cubicBezTo>
                  <a:pt x="105884" y="45380"/>
                  <a:pt x="98136" y="50597"/>
                  <a:pt x="90305" y="55817"/>
                </a:cubicBezTo>
                <a:lnTo>
                  <a:pt x="98025" y="60674"/>
                </a:lnTo>
                <a:lnTo>
                  <a:pt x="90305" y="67690"/>
                </a:lnTo>
                <a:lnTo>
                  <a:pt x="90305" y="85521"/>
                </a:lnTo>
                <a:lnTo>
                  <a:pt x="126433" y="85521"/>
                </a:lnTo>
                <a:lnTo>
                  <a:pt x="140456" y="72004"/>
                </a:lnTo>
                <a:lnTo>
                  <a:pt x="161716" y="96142"/>
                </a:lnTo>
                <a:lnTo>
                  <a:pt x="90305" y="96142"/>
                </a:lnTo>
                <a:lnTo>
                  <a:pt x="90305" y="152142"/>
                </a:lnTo>
                <a:cubicBezTo>
                  <a:pt x="90305" y="162431"/>
                  <a:pt x="81731" y="170798"/>
                  <a:pt x="64582" y="177245"/>
                </a:cubicBezTo>
                <a:cubicBezTo>
                  <a:pt x="63828" y="169089"/>
                  <a:pt x="54711" y="162421"/>
                  <a:pt x="37230" y="157241"/>
                </a:cubicBezTo>
                <a:lnTo>
                  <a:pt x="37230" y="1473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2770135" y="4271322"/>
            <a:ext cx="56125" cy="96699"/>
          </a:xfrm>
          <a:custGeom>
            <a:avLst/>
            <a:gdLst>
              <a:gd name="connsiteX0" fmla="*/ 6350 w 56125"/>
              <a:gd name="connsiteY0" fmla="*/ 19218 h 96699"/>
              <a:gd name="connsiteX1" fmla="*/ 28741 w 56125"/>
              <a:gd name="connsiteY1" fmla="*/ 90349 h 96699"/>
              <a:gd name="connsiteX2" fmla="*/ 49775 w 56125"/>
              <a:gd name="connsiteY2" fmla="*/ 6350 h 96699"/>
              <a:gd name="connsiteX3" fmla="*/ 11989 w 56125"/>
              <a:gd name="connsiteY3" fmla="*/ 6350 h 96699"/>
              <a:gd name="connsiteX4" fmla="*/ 6350 w 56125"/>
              <a:gd name="connsiteY4" fmla="*/ 19218 h 96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125" h="96699">
                <a:moveTo>
                  <a:pt x="6350" y="19218"/>
                </a:moveTo>
                <a:cubicBezTo>
                  <a:pt x="11436" y="44523"/>
                  <a:pt x="18900" y="68233"/>
                  <a:pt x="28741" y="90349"/>
                </a:cubicBezTo>
                <a:cubicBezTo>
                  <a:pt x="36983" y="74046"/>
                  <a:pt x="43995" y="46046"/>
                  <a:pt x="49775" y="6350"/>
                </a:cubicBezTo>
                <a:lnTo>
                  <a:pt x="11989" y="6350"/>
                </a:lnTo>
                <a:cubicBezTo>
                  <a:pt x="9918" y="10504"/>
                  <a:pt x="8038" y="14793"/>
                  <a:pt x="6350" y="1921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708374" y="4205667"/>
            <a:ext cx="167101" cy="244423"/>
          </a:xfrm>
          <a:custGeom>
            <a:avLst/>
            <a:gdLst>
              <a:gd name="connsiteX0" fmla="*/ 80655 w 167101"/>
              <a:gd name="connsiteY0" fmla="*/ 170562 h 244423"/>
              <a:gd name="connsiteX1" fmla="*/ 59546 w 167101"/>
              <a:gd name="connsiteY1" fmla="*/ 94211 h 244423"/>
              <a:gd name="connsiteX2" fmla="*/ 44482 w 167101"/>
              <a:gd name="connsiteY2" fmla="*/ 123177 h 244423"/>
              <a:gd name="connsiteX3" fmla="*/ 39160 w 167101"/>
              <a:gd name="connsiteY3" fmla="*/ 119556 h 244423"/>
              <a:gd name="connsiteX4" fmla="*/ 70613 w 167101"/>
              <a:gd name="connsiteY4" fmla="*/ 6350 h 244423"/>
              <a:gd name="connsiteX5" fmla="*/ 98025 w 167101"/>
              <a:gd name="connsiteY5" fmla="*/ 22250 h 244423"/>
              <a:gd name="connsiteX6" fmla="*/ 88813 w 167101"/>
              <a:gd name="connsiteY6" fmla="*/ 28632 h 244423"/>
              <a:gd name="connsiteX7" fmla="*/ 76795 w 167101"/>
              <a:gd name="connsiteY7" fmla="*/ 61384 h 244423"/>
              <a:gd name="connsiteX8" fmla="*/ 123538 w 167101"/>
              <a:gd name="connsiteY8" fmla="*/ 61384 h 244423"/>
              <a:gd name="connsiteX9" fmla="*/ 136596 w 167101"/>
              <a:gd name="connsiteY9" fmla="*/ 48832 h 244423"/>
              <a:gd name="connsiteX10" fmla="*/ 156891 w 167101"/>
              <a:gd name="connsiteY10" fmla="*/ 72004 h 244423"/>
              <a:gd name="connsiteX11" fmla="*/ 131424 w 167101"/>
              <a:gd name="connsiteY11" fmla="*/ 72004 h 244423"/>
              <a:gd name="connsiteX12" fmla="*/ 100920 w 167101"/>
              <a:gd name="connsiteY12" fmla="*/ 170683 h 244423"/>
              <a:gd name="connsiteX13" fmla="*/ 160751 w 167101"/>
              <a:gd name="connsiteY13" fmla="*/ 213573 h 244423"/>
              <a:gd name="connsiteX14" fmla="*/ 160751 w 167101"/>
              <a:gd name="connsiteY14" fmla="*/ 221659 h 244423"/>
              <a:gd name="connsiteX15" fmla="*/ 139219 w 167101"/>
              <a:gd name="connsiteY15" fmla="*/ 231314 h 244423"/>
              <a:gd name="connsiteX16" fmla="*/ 90004 w 167101"/>
              <a:gd name="connsiteY16" fmla="*/ 184004 h 244423"/>
              <a:gd name="connsiteX17" fmla="*/ 8400 w 167101"/>
              <a:gd name="connsiteY17" fmla="*/ 238073 h 244423"/>
              <a:gd name="connsiteX18" fmla="*/ 6350 w 167101"/>
              <a:gd name="connsiteY18" fmla="*/ 231601 h 244423"/>
              <a:gd name="connsiteX19" fmla="*/ 80655 w 167101"/>
              <a:gd name="connsiteY19" fmla="*/ 170562 h 244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67101" h="244423">
                <a:moveTo>
                  <a:pt x="80655" y="170562"/>
                </a:moveTo>
                <a:cubicBezTo>
                  <a:pt x="69116" y="147933"/>
                  <a:pt x="62079" y="122483"/>
                  <a:pt x="59546" y="94211"/>
                </a:cubicBezTo>
                <a:cubicBezTo>
                  <a:pt x="53102" y="112536"/>
                  <a:pt x="48081" y="122191"/>
                  <a:pt x="44482" y="123177"/>
                </a:cubicBezTo>
                <a:lnTo>
                  <a:pt x="39160" y="119556"/>
                </a:lnTo>
                <a:cubicBezTo>
                  <a:pt x="53313" y="85200"/>
                  <a:pt x="63798" y="47464"/>
                  <a:pt x="70613" y="6350"/>
                </a:cubicBezTo>
                <a:lnTo>
                  <a:pt x="98025" y="22250"/>
                </a:lnTo>
                <a:lnTo>
                  <a:pt x="88813" y="28632"/>
                </a:lnTo>
                <a:cubicBezTo>
                  <a:pt x="84360" y="41998"/>
                  <a:pt x="80354" y="52916"/>
                  <a:pt x="76795" y="61384"/>
                </a:cubicBezTo>
                <a:lnTo>
                  <a:pt x="123538" y="61384"/>
                </a:lnTo>
                <a:lnTo>
                  <a:pt x="136596" y="48832"/>
                </a:lnTo>
                <a:lnTo>
                  <a:pt x="156891" y="72004"/>
                </a:lnTo>
                <a:lnTo>
                  <a:pt x="131424" y="72004"/>
                </a:lnTo>
                <a:cubicBezTo>
                  <a:pt x="125805" y="115151"/>
                  <a:pt x="115637" y="148044"/>
                  <a:pt x="100920" y="170683"/>
                </a:cubicBezTo>
                <a:cubicBezTo>
                  <a:pt x="118934" y="193966"/>
                  <a:pt x="138878" y="208263"/>
                  <a:pt x="160751" y="213573"/>
                </a:cubicBezTo>
                <a:lnTo>
                  <a:pt x="160751" y="221659"/>
                </a:lnTo>
                <a:cubicBezTo>
                  <a:pt x="148669" y="221659"/>
                  <a:pt x="141491" y="224878"/>
                  <a:pt x="139219" y="231314"/>
                </a:cubicBezTo>
                <a:cubicBezTo>
                  <a:pt x="118693" y="218521"/>
                  <a:pt x="102288" y="202751"/>
                  <a:pt x="90004" y="184004"/>
                </a:cubicBezTo>
                <a:cubicBezTo>
                  <a:pt x="69397" y="208222"/>
                  <a:pt x="42196" y="226245"/>
                  <a:pt x="8400" y="238073"/>
                </a:cubicBezTo>
                <a:lnTo>
                  <a:pt x="6350" y="231601"/>
                </a:lnTo>
                <a:cubicBezTo>
                  <a:pt x="38868" y="214544"/>
                  <a:pt x="63637" y="194197"/>
                  <a:pt x="80655" y="17056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2669773" y="4210494"/>
            <a:ext cx="53230" cy="58840"/>
          </a:xfrm>
          <a:custGeom>
            <a:avLst/>
            <a:gdLst>
              <a:gd name="connsiteX0" fmla="*/ 10014 w 53230"/>
              <a:gd name="connsiteY0" fmla="*/ 6350 h 58840"/>
              <a:gd name="connsiteX1" fmla="*/ 41218 w 53230"/>
              <a:gd name="connsiteY1" fmla="*/ 25773 h 58840"/>
              <a:gd name="connsiteX2" fmla="*/ 46880 w 53230"/>
              <a:gd name="connsiteY2" fmla="*/ 37246 h 58840"/>
              <a:gd name="connsiteX3" fmla="*/ 45086 w 53230"/>
              <a:gd name="connsiteY3" fmla="*/ 45935 h 58840"/>
              <a:gd name="connsiteX4" fmla="*/ 36808 w 53230"/>
              <a:gd name="connsiteY4" fmla="*/ 52490 h 58840"/>
              <a:gd name="connsiteX5" fmla="*/ 26796 w 53230"/>
              <a:gd name="connsiteY5" fmla="*/ 41229 h 58840"/>
              <a:gd name="connsiteX6" fmla="*/ 6350 w 53230"/>
              <a:gd name="connsiteY6" fmla="*/ 12625 h 58840"/>
              <a:gd name="connsiteX7" fmla="*/ 10014 w 53230"/>
              <a:gd name="connsiteY7" fmla="*/ 6350 h 58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3230" h="58840">
                <a:moveTo>
                  <a:pt x="10014" y="6350"/>
                </a:moveTo>
                <a:cubicBezTo>
                  <a:pt x="27042" y="15180"/>
                  <a:pt x="37444" y="21654"/>
                  <a:pt x="41218" y="25773"/>
                </a:cubicBezTo>
                <a:cubicBezTo>
                  <a:pt x="44993" y="29891"/>
                  <a:pt x="46880" y="33716"/>
                  <a:pt x="46880" y="37246"/>
                </a:cubicBezTo>
                <a:cubicBezTo>
                  <a:pt x="46880" y="39449"/>
                  <a:pt x="46282" y="42345"/>
                  <a:pt x="45086" y="45935"/>
                </a:cubicBezTo>
                <a:cubicBezTo>
                  <a:pt x="43889" y="49526"/>
                  <a:pt x="41130" y="51711"/>
                  <a:pt x="36808" y="52490"/>
                </a:cubicBezTo>
                <a:cubicBezTo>
                  <a:pt x="32485" y="53270"/>
                  <a:pt x="29148" y="49516"/>
                  <a:pt x="26796" y="41229"/>
                </a:cubicBezTo>
                <a:cubicBezTo>
                  <a:pt x="24353" y="35104"/>
                  <a:pt x="17538" y="25569"/>
                  <a:pt x="6350" y="12625"/>
                </a:cubicBezTo>
                <a:lnTo>
                  <a:pt x="1001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2629243" y="4248149"/>
            <a:ext cx="141046" cy="200009"/>
          </a:xfrm>
          <a:custGeom>
            <a:avLst/>
            <a:gdLst>
              <a:gd name="connsiteX0" fmla="*/ 53243 w 141046"/>
              <a:gd name="connsiteY0" fmla="*/ 153108 h 200009"/>
              <a:gd name="connsiteX1" fmla="*/ 81462 w 141046"/>
              <a:gd name="connsiteY1" fmla="*/ 158041 h 200009"/>
              <a:gd name="connsiteX2" fmla="*/ 88066 w 141046"/>
              <a:gd name="connsiteY2" fmla="*/ 148235 h 200009"/>
              <a:gd name="connsiteX3" fmla="*/ 91761 w 141046"/>
              <a:gd name="connsiteY3" fmla="*/ 116237 h 200009"/>
              <a:gd name="connsiteX4" fmla="*/ 94165 w 141046"/>
              <a:gd name="connsiteY4" fmla="*/ 72004 h 200009"/>
              <a:gd name="connsiteX5" fmla="*/ 62139 w 141046"/>
              <a:gd name="connsiteY5" fmla="*/ 72004 h 200009"/>
              <a:gd name="connsiteX6" fmla="*/ 50981 w 141046"/>
              <a:gd name="connsiteY6" fmla="*/ 139281 h 200009"/>
              <a:gd name="connsiteX7" fmla="*/ 10587 w 141046"/>
              <a:gd name="connsiteY7" fmla="*/ 193659 h 200009"/>
              <a:gd name="connsiteX8" fmla="*/ 6350 w 141046"/>
              <a:gd name="connsiteY8" fmla="*/ 188108 h 200009"/>
              <a:gd name="connsiteX9" fmla="*/ 34848 w 141046"/>
              <a:gd name="connsiteY9" fmla="*/ 132462 h 200009"/>
              <a:gd name="connsiteX10" fmla="*/ 42062 w 141046"/>
              <a:gd name="connsiteY10" fmla="*/ 81999 h 200009"/>
              <a:gd name="connsiteX11" fmla="*/ 43020 w 141046"/>
              <a:gd name="connsiteY11" fmla="*/ 28556 h 200009"/>
              <a:gd name="connsiteX12" fmla="*/ 27957 w 141046"/>
              <a:gd name="connsiteY12" fmla="*/ 28556 h 200009"/>
              <a:gd name="connsiteX13" fmla="*/ 17930 w 141046"/>
              <a:gd name="connsiteY13" fmla="*/ 30487 h 200009"/>
              <a:gd name="connsiteX14" fmla="*/ 8280 w 141046"/>
              <a:gd name="connsiteY14" fmla="*/ 17936 h 200009"/>
              <a:gd name="connsiteX15" fmla="*/ 103273 w 141046"/>
              <a:gd name="connsiteY15" fmla="*/ 17936 h 200009"/>
              <a:gd name="connsiteX16" fmla="*/ 115366 w 141046"/>
              <a:gd name="connsiteY16" fmla="*/ 6350 h 200009"/>
              <a:gd name="connsiteX17" fmla="*/ 134696 w 141046"/>
              <a:gd name="connsiteY17" fmla="*/ 28556 h 200009"/>
              <a:gd name="connsiteX18" fmla="*/ 62320 w 141046"/>
              <a:gd name="connsiteY18" fmla="*/ 28556 h 200009"/>
              <a:gd name="connsiteX19" fmla="*/ 62320 w 141046"/>
              <a:gd name="connsiteY19" fmla="*/ 61384 h 200009"/>
              <a:gd name="connsiteX20" fmla="*/ 94588 w 141046"/>
              <a:gd name="connsiteY20" fmla="*/ 61384 h 200009"/>
              <a:gd name="connsiteX21" fmla="*/ 104750 w 141046"/>
              <a:gd name="connsiteY21" fmla="*/ 51729 h 200009"/>
              <a:gd name="connsiteX22" fmla="*/ 120221 w 141046"/>
              <a:gd name="connsiteY22" fmla="*/ 67810 h 200009"/>
              <a:gd name="connsiteX23" fmla="*/ 112395 w 141046"/>
              <a:gd name="connsiteY23" fmla="*/ 74524 h 200009"/>
              <a:gd name="connsiteX24" fmla="*/ 107555 w 141046"/>
              <a:gd name="connsiteY24" fmla="*/ 149464 h 200009"/>
              <a:gd name="connsiteX25" fmla="*/ 102466 w 141046"/>
              <a:gd name="connsiteY25" fmla="*/ 166142 h 200009"/>
              <a:gd name="connsiteX26" fmla="*/ 94030 w 141046"/>
              <a:gd name="connsiteY26" fmla="*/ 176589 h 200009"/>
              <a:gd name="connsiteX27" fmla="*/ 74338 w 141046"/>
              <a:gd name="connsiteY27" fmla="*/ 184004 h 200009"/>
              <a:gd name="connsiteX28" fmla="*/ 51705 w 141046"/>
              <a:gd name="connsiteY28" fmla="*/ 161797 h 200009"/>
              <a:gd name="connsiteX29" fmla="*/ 53243 w 141046"/>
              <a:gd name="connsiteY29" fmla="*/ 153108 h 2000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41046" h="200009">
                <a:moveTo>
                  <a:pt x="53243" y="153108"/>
                </a:moveTo>
                <a:cubicBezTo>
                  <a:pt x="69156" y="156326"/>
                  <a:pt x="78562" y="157970"/>
                  <a:pt x="81462" y="158041"/>
                </a:cubicBezTo>
                <a:cubicBezTo>
                  <a:pt x="84362" y="158111"/>
                  <a:pt x="86564" y="154843"/>
                  <a:pt x="88066" y="148235"/>
                </a:cubicBezTo>
                <a:cubicBezTo>
                  <a:pt x="89569" y="141627"/>
                  <a:pt x="90801" y="130961"/>
                  <a:pt x="91761" y="116237"/>
                </a:cubicBezTo>
                <a:cubicBezTo>
                  <a:pt x="92721" y="101513"/>
                  <a:pt x="93522" y="86769"/>
                  <a:pt x="94165" y="72004"/>
                </a:cubicBezTo>
                <a:lnTo>
                  <a:pt x="62139" y="72004"/>
                </a:lnTo>
                <a:cubicBezTo>
                  <a:pt x="60923" y="98174"/>
                  <a:pt x="57204" y="120600"/>
                  <a:pt x="50981" y="139281"/>
                </a:cubicBezTo>
                <a:cubicBezTo>
                  <a:pt x="44759" y="157963"/>
                  <a:pt x="31294" y="176089"/>
                  <a:pt x="10587" y="193659"/>
                </a:cubicBezTo>
                <a:lnTo>
                  <a:pt x="6350" y="188108"/>
                </a:lnTo>
                <a:cubicBezTo>
                  <a:pt x="21177" y="168335"/>
                  <a:pt x="30676" y="149786"/>
                  <a:pt x="34848" y="132462"/>
                </a:cubicBezTo>
                <a:cubicBezTo>
                  <a:pt x="39019" y="115138"/>
                  <a:pt x="41424" y="98317"/>
                  <a:pt x="42062" y="81999"/>
                </a:cubicBezTo>
                <a:cubicBezTo>
                  <a:pt x="42701" y="65681"/>
                  <a:pt x="43020" y="47867"/>
                  <a:pt x="43020" y="28556"/>
                </a:cubicBezTo>
                <a:lnTo>
                  <a:pt x="27957" y="28556"/>
                </a:lnTo>
                <a:lnTo>
                  <a:pt x="17930" y="30487"/>
                </a:lnTo>
                <a:lnTo>
                  <a:pt x="8280" y="17936"/>
                </a:lnTo>
                <a:lnTo>
                  <a:pt x="103273" y="17936"/>
                </a:lnTo>
                <a:lnTo>
                  <a:pt x="115366" y="6350"/>
                </a:lnTo>
                <a:lnTo>
                  <a:pt x="134696" y="28556"/>
                </a:lnTo>
                <a:lnTo>
                  <a:pt x="62320" y="28556"/>
                </a:lnTo>
                <a:lnTo>
                  <a:pt x="62320" y="61384"/>
                </a:lnTo>
                <a:lnTo>
                  <a:pt x="94588" y="61384"/>
                </a:lnTo>
                <a:lnTo>
                  <a:pt x="104750" y="51729"/>
                </a:lnTo>
                <a:lnTo>
                  <a:pt x="120221" y="67810"/>
                </a:lnTo>
                <a:lnTo>
                  <a:pt x="112395" y="74524"/>
                </a:lnTo>
                <a:cubicBezTo>
                  <a:pt x="110506" y="117479"/>
                  <a:pt x="108892" y="142459"/>
                  <a:pt x="107555" y="149464"/>
                </a:cubicBezTo>
                <a:cubicBezTo>
                  <a:pt x="106218" y="156469"/>
                  <a:pt x="104522" y="162029"/>
                  <a:pt x="102466" y="166142"/>
                </a:cubicBezTo>
                <a:cubicBezTo>
                  <a:pt x="100410" y="170256"/>
                  <a:pt x="97598" y="173738"/>
                  <a:pt x="94030" y="176589"/>
                </a:cubicBezTo>
                <a:cubicBezTo>
                  <a:pt x="90461" y="179440"/>
                  <a:pt x="83897" y="181912"/>
                  <a:pt x="74338" y="184004"/>
                </a:cubicBezTo>
                <a:cubicBezTo>
                  <a:pt x="72920" y="173876"/>
                  <a:pt x="65376" y="166474"/>
                  <a:pt x="51705" y="161797"/>
                </a:cubicBezTo>
                <a:lnTo>
                  <a:pt x="53243" y="153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2884971" y="4290632"/>
            <a:ext cx="238512" cy="42631"/>
          </a:xfrm>
          <a:custGeom>
            <a:avLst/>
            <a:gdLst>
              <a:gd name="connsiteX0" fmla="*/ 6350 w 238512"/>
              <a:gd name="connsiteY0" fmla="*/ 22763 h 42631"/>
              <a:gd name="connsiteX1" fmla="*/ 187500 w 238512"/>
              <a:gd name="connsiteY1" fmla="*/ 22763 h 42631"/>
              <a:gd name="connsiteX2" fmla="*/ 208293 w 238512"/>
              <a:gd name="connsiteY2" fmla="*/ 6350 h 42631"/>
              <a:gd name="connsiteX3" fmla="*/ 232162 w 238512"/>
              <a:gd name="connsiteY3" fmla="*/ 33384 h 42631"/>
              <a:gd name="connsiteX4" fmla="*/ 43985 w 238512"/>
              <a:gd name="connsiteY4" fmla="*/ 33384 h 42631"/>
              <a:gd name="connsiteX5" fmla="*/ 17025 w 238512"/>
              <a:gd name="connsiteY5" fmla="*/ 36281 h 42631"/>
              <a:gd name="connsiteX6" fmla="*/ 6350 w 238512"/>
              <a:gd name="connsiteY6" fmla="*/ 22763 h 42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512" h="42631">
                <a:moveTo>
                  <a:pt x="6350" y="22763"/>
                </a:moveTo>
                <a:lnTo>
                  <a:pt x="187500" y="22763"/>
                </a:lnTo>
                <a:lnTo>
                  <a:pt x="208293" y="6350"/>
                </a:lnTo>
                <a:lnTo>
                  <a:pt x="232162" y="33384"/>
                </a:lnTo>
                <a:lnTo>
                  <a:pt x="43985" y="33384"/>
                </a:lnTo>
                <a:cubicBezTo>
                  <a:pt x="33953" y="33384"/>
                  <a:pt x="24966" y="34349"/>
                  <a:pt x="17025" y="36281"/>
                </a:cubicBezTo>
                <a:lnTo>
                  <a:pt x="6350" y="2276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238165" y="4274218"/>
            <a:ext cx="41650" cy="177802"/>
          </a:xfrm>
          <a:custGeom>
            <a:avLst/>
            <a:gdLst>
              <a:gd name="connsiteX0" fmla="*/ 6350 w 41650"/>
              <a:gd name="connsiteY0" fmla="*/ 171452 h 177802"/>
              <a:gd name="connsiteX1" fmla="*/ 7315 w 41650"/>
              <a:gd name="connsiteY1" fmla="*/ 114487 h 177802"/>
              <a:gd name="connsiteX2" fmla="*/ 7315 w 41650"/>
              <a:gd name="connsiteY2" fmla="*/ 50763 h 177802"/>
              <a:gd name="connsiteX3" fmla="*/ 6350 w 41650"/>
              <a:gd name="connsiteY3" fmla="*/ 6350 h 177802"/>
              <a:gd name="connsiteX4" fmla="*/ 35300 w 41650"/>
              <a:gd name="connsiteY4" fmla="*/ 21918 h 177802"/>
              <a:gd name="connsiteX5" fmla="*/ 27580 w 41650"/>
              <a:gd name="connsiteY5" fmla="*/ 29069 h 177802"/>
              <a:gd name="connsiteX6" fmla="*/ 27580 w 41650"/>
              <a:gd name="connsiteY6" fmla="*/ 124142 h 177802"/>
              <a:gd name="connsiteX7" fmla="*/ 28545 w 41650"/>
              <a:gd name="connsiteY7" fmla="*/ 160560 h 177802"/>
              <a:gd name="connsiteX8" fmla="*/ 6350 w 41650"/>
              <a:gd name="connsiteY8" fmla="*/ 171452 h 1778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1650" h="177802">
                <a:moveTo>
                  <a:pt x="6350" y="171452"/>
                </a:moveTo>
                <a:cubicBezTo>
                  <a:pt x="6993" y="143774"/>
                  <a:pt x="7315" y="124786"/>
                  <a:pt x="7315" y="114487"/>
                </a:cubicBezTo>
                <a:lnTo>
                  <a:pt x="7315" y="50763"/>
                </a:lnTo>
                <a:cubicBezTo>
                  <a:pt x="7315" y="39267"/>
                  <a:pt x="6993" y="24463"/>
                  <a:pt x="6350" y="6350"/>
                </a:cubicBezTo>
                <a:lnTo>
                  <a:pt x="35300" y="21918"/>
                </a:lnTo>
                <a:lnTo>
                  <a:pt x="27580" y="29069"/>
                </a:lnTo>
                <a:lnTo>
                  <a:pt x="27580" y="124142"/>
                </a:lnTo>
                <a:cubicBezTo>
                  <a:pt x="27580" y="135598"/>
                  <a:pt x="27902" y="147737"/>
                  <a:pt x="28545" y="160560"/>
                </a:cubicBezTo>
                <a:lnTo>
                  <a:pt x="6350" y="17145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3132979" y="4204701"/>
            <a:ext cx="245267" cy="144009"/>
          </a:xfrm>
          <a:custGeom>
            <a:avLst/>
            <a:gdLst>
              <a:gd name="connsiteX0" fmla="*/ 138556 w 245267"/>
              <a:gd name="connsiteY0" fmla="*/ 21119 h 144009"/>
              <a:gd name="connsiteX1" fmla="*/ 129871 w 245267"/>
              <a:gd name="connsiteY1" fmla="*/ 27621 h 144009"/>
              <a:gd name="connsiteX2" fmla="*/ 183384 w 245267"/>
              <a:gd name="connsiteY2" fmla="*/ 84616 h 144009"/>
              <a:gd name="connsiteX3" fmla="*/ 238917 w 245267"/>
              <a:gd name="connsiteY3" fmla="*/ 108121 h 144009"/>
              <a:gd name="connsiteX4" fmla="*/ 238917 w 245267"/>
              <a:gd name="connsiteY4" fmla="*/ 116252 h 144009"/>
              <a:gd name="connsiteX5" fmla="*/ 214912 w 245267"/>
              <a:gd name="connsiteY5" fmla="*/ 128970 h 144009"/>
              <a:gd name="connsiteX6" fmla="*/ 162538 w 245267"/>
              <a:gd name="connsiteY6" fmla="*/ 91473 h 144009"/>
              <a:gd name="connsiteX7" fmla="*/ 124035 w 245267"/>
              <a:gd name="connsiteY7" fmla="*/ 35315 h 144009"/>
              <a:gd name="connsiteX8" fmla="*/ 78695 w 245267"/>
              <a:gd name="connsiteY8" fmla="*/ 96429 h 144009"/>
              <a:gd name="connsiteX9" fmla="*/ 8189 w 245267"/>
              <a:gd name="connsiteY9" fmla="*/ 137659 h 144009"/>
              <a:gd name="connsiteX10" fmla="*/ 6350 w 245267"/>
              <a:gd name="connsiteY10" fmla="*/ 130116 h 144009"/>
              <a:gd name="connsiteX11" fmla="*/ 75755 w 245267"/>
              <a:gd name="connsiteY11" fmla="*/ 73966 h 144009"/>
              <a:gd name="connsiteX12" fmla="*/ 113571 w 245267"/>
              <a:gd name="connsiteY12" fmla="*/ 6350 h 144009"/>
              <a:gd name="connsiteX13" fmla="*/ 138556 w 245267"/>
              <a:gd name="connsiteY13" fmla="*/ 21119 h 1440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245267" h="144009">
                <a:moveTo>
                  <a:pt x="138556" y="21119"/>
                </a:moveTo>
                <a:lnTo>
                  <a:pt x="129871" y="27621"/>
                </a:lnTo>
                <a:cubicBezTo>
                  <a:pt x="146930" y="52674"/>
                  <a:pt x="164767" y="71673"/>
                  <a:pt x="183384" y="84616"/>
                </a:cubicBezTo>
                <a:cubicBezTo>
                  <a:pt x="202000" y="97561"/>
                  <a:pt x="220512" y="105395"/>
                  <a:pt x="238917" y="108121"/>
                </a:cubicBezTo>
                <a:lnTo>
                  <a:pt x="238917" y="116252"/>
                </a:lnTo>
                <a:cubicBezTo>
                  <a:pt x="227850" y="116936"/>
                  <a:pt x="219848" y="121175"/>
                  <a:pt x="214912" y="128970"/>
                </a:cubicBezTo>
                <a:cubicBezTo>
                  <a:pt x="193662" y="118299"/>
                  <a:pt x="176204" y="105800"/>
                  <a:pt x="162538" y="91473"/>
                </a:cubicBezTo>
                <a:cubicBezTo>
                  <a:pt x="148872" y="77146"/>
                  <a:pt x="136038" y="58427"/>
                  <a:pt x="124035" y="35315"/>
                </a:cubicBezTo>
                <a:cubicBezTo>
                  <a:pt x="110737" y="60418"/>
                  <a:pt x="95623" y="80790"/>
                  <a:pt x="78695" y="96429"/>
                </a:cubicBezTo>
                <a:cubicBezTo>
                  <a:pt x="61767" y="112068"/>
                  <a:pt x="38265" y="125812"/>
                  <a:pt x="8189" y="137659"/>
                </a:cubicBezTo>
                <a:lnTo>
                  <a:pt x="6350" y="130116"/>
                </a:lnTo>
                <a:cubicBezTo>
                  <a:pt x="34455" y="116277"/>
                  <a:pt x="57591" y="97561"/>
                  <a:pt x="75755" y="73966"/>
                </a:cubicBezTo>
                <a:cubicBezTo>
                  <a:pt x="93919" y="50371"/>
                  <a:pt x="106524" y="27832"/>
                  <a:pt x="113571" y="6350"/>
                </a:cubicBezTo>
                <a:lnTo>
                  <a:pt x="138556" y="2111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3385812" y="4271322"/>
            <a:ext cx="243337" cy="180699"/>
          </a:xfrm>
          <a:custGeom>
            <a:avLst/>
            <a:gdLst>
              <a:gd name="connsiteX0" fmla="*/ 113466 w 243337"/>
              <a:gd name="connsiteY0" fmla="*/ 75867 h 180699"/>
              <a:gd name="connsiteX1" fmla="*/ 112501 w 243337"/>
              <a:gd name="connsiteY1" fmla="*/ 48832 h 180699"/>
              <a:gd name="connsiteX2" fmla="*/ 125634 w 243337"/>
              <a:gd name="connsiteY2" fmla="*/ 55591 h 180699"/>
              <a:gd name="connsiteX3" fmla="*/ 159786 w 243337"/>
              <a:gd name="connsiteY3" fmla="*/ 28556 h 180699"/>
              <a:gd name="connsiteX4" fmla="*/ 83551 w 243337"/>
              <a:gd name="connsiteY4" fmla="*/ 28556 h 180699"/>
              <a:gd name="connsiteX5" fmla="*/ 59486 w 243337"/>
              <a:gd name="connsiteY5" fmla="*/ 31453 h 180699"/>
              <a:gd name="connsiteX6" fmla="*/ 48810 w 243337"/>
              <a:gd name="connsiteY6" fmla="*/ 17936 h 180699"/>
              <a:gd name="connsiteX7" fmla="*/ 161173 w 243337"/>
              <a:gd name="connsiteY7" fmla="*/ 17936 h 180699"/>
              <a:gd name="connsiteX8" fmla="*/ 173342 w 243337"/>
              <a:gd name="connsiteY8" fmla="*/ 6350 h 180699"/>
              <a:gd name="connsiteX9" fmla="*/ 193562 w 243337"/>
              <a:gd name="connsiteY9" fmla="*/ 29884 h 180699"/>
              <a:gd name="connsiteX10" fmla="*/ 132766 w 243337"/>
              <a:gd name="connsiteY10" fmla="*/ 61701 h 180699"/>
              <a:gd name="connsiteX11" fmla="*/ 140486 w 243337"/>
              <a:gd name="connsiteY11" fmla="*/ 66468 h 180699"/>
              <a:gd name="connsiteX12" fmla="*/ 132766 w 243337"/>
              <a:gd name="connsiteY12" fmla="*/ 73483 h 180699"/>
              <a:gd name="connsiteX13" fmla="*/ 132766 w 243337"/>
              <a:gd name="connsiteY13" fmla="*/ 75867 h 180699"/>
              <a:gd name="connsiteX14" fmla="*/ 197965 w 243337"/>
              <a:gd name="connsiteY14" fmla="*/ 75867 h 180699"/>
              <a:gd name="connsiteX15" fmla="*/ 214927 w 243337"/>
              <a:gd name="connsiteY15" fmla="*/ 61384 h 180699"/>
              <a:gd name="connsiteX16" fmla="*/ 236987 w 243337"/>
              <a:gd name="connsiteY16" fmla="*/ 86487 h 180699"/>
              <a:gd name="connsiteX17" fmla="*/ 132766 w 243337"/>
              <a:gd name="connsiteY17" fmla="*/ 86487 h 180699"/>
              <a:gd name="connsiteX18" fmla="*/ 132766 w 243337"/>
              <a:gd name="connsiteY18" fmla="*/ 146153 h 180699"/>
              <a:gd name="connsiteX19" fmla="*/ 106681 w 243337"/>
              <a:gd name="connsiteY19" fmla="*/ 174349 h 180699"/>
              <a:gd name="connsiteX20" fmla="*/ 71005 w 243337"/>
              <a:gd name="connsiteY20" fmla="*/ 152519 h 180699"/>
              <a:gd name="connsiteX21" fmla="*/ 71005 w 243337"/>
              <a:gd name="connsiteY21" fmla="*/ 142487 h 180699"/>
              <a:gd name="connsiteX22" fmla="*/ 108709 w 243337"/>
              <a:gd name="connsiteY22" fmla="*/ 146953 h 180699"/>
              <a:gd name="connsiteX23" fmla="*/ 113466 w 243337"/>
              <a:gd name="connsiteY23" fmla="*/ 141521 h 180699"/>
              <a:gd name="connsiteX24" fmla="*/ 113466 w 243337"/>
              <a:gd name="connsiteY24" fmla="*/ 86487 h 180699"/>
              <a:gd name="connsiteX25" fmla="*/ 41090 w 243337"/>
              <a:gd name="connsiteY25" fmla="*/ 86487 h 180699"/>
              <a:gd name="connsiteX26" fmla="*/ 17026 w 243337"/>
              <a:gd name="connsiteY26" fmla="*/ 89384 h 180699"/>
              <a:gd name="connsiteX27" fmla="*/ 6350 w 243337"/>
              <a:gd name="connsiteY27" fmla="*/ 75867 h 180699"/>
              <a:gd name="connsiteX28" fmla="*/ 113466 w 243337"/>
              <a:gd name="connsiteY28" fmla="*/ 75867 h 18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243337" h="180699">
                <a:moveTo>
                  <a:pt x="113466" y="75867"/>
                </a:moveTo>
                <a:cubicBezTo>
                  <a:pt x="113466" y="71482"/>
                  <a:pt x="113144" y="62470"/>
                  <a:pt x="112501" y="48832"/>
                </a:cubicBezTo>
                <a:lnTo>
                  <a:pt x="125634" y="55591"/>
                </a:lnTo>
                <a:lnTo>
                  <a:pt x="159786" y="28556"/>
                </a:lnTo>
                <a:lnTo>
                  <a:pt x="83551" y="28556"/>
                </a:lnTo>
                <a:cubicBezTo>
                  <a:pt x="75448" y="28556"/>
                  <a:pt x="67426" y="29522"/>
                  <a:pt x="59486" y="31453"/>
                </a:cubicBezTo>
                <a:lnTo>
                  <a:pt x="48810" y="17936"/>
                </a:lnTo>
                <a:lnTo>
                  <a:pt x="161173" y="17936"/>
                </a:lnTo>
                <a:lnTo>
                  <a:pt x="173342" y="6350"/>
                </a:lnTo>
                <a:lnTo>
                  <a:pt x="193562" y="29884"/>
                </a:lnTo>
                <a:cubicBezTo>
                  <a:pt x="181439" y="31503"/>
                  <a:pt x="161173" y="42109"/>
                  <a:pt x="132766" y="61701"/>
                </a:cubicBezTo>
                <a:lnTo>
                  <a:pt x="140486" y="66468"/>
                </a:lnTo>
                <a:lnTo>
                  <a:pt x="132766" y="73483"/>
                </a:lnTo>
                <a:lnTo>
                  <a:pt x="132766" y="75867"/>
                </a:lnTo>
                <a:lnTo>
                  <a:pt x="197965" y="75867"/>
                </a:lnTo>
                <a:lnTo>
                  <a:pt x="214927" y="61384"/>
                </a:lnTo>
                <a:lnTo>
                  <a:pt x="236987" y="86487"/>
                </a:lnTo>
                <a:lnTo>
                  <a:pt x="132766" y="86487"/>
                </a:lnTo>
                <a:lnTo>
                  <a:pt x="132766" y="146153"/>
                </a:lnTo>
                <a:cubicBezTo>
                  <a:pt x="133409" y="159248"/>
                  <a:pt x="124714" y="168647"/>
                  <a:pt x="106681" y="174349"/>
                </a:cubicBezTo>
                <a:cubicBezTo>
                  <a:pt x="103856" y="165036"/>
                  <a:pt x="91964" y="157759"/>
                  <a:pt x="71005" y="152519"/>
                </a:cubicBezTo>
                <a:lnTo>
                  <a:pt x="71005" y="142487"/>
                </a:lnTo>
                <a:cubicBezTo>
                  <a:pt x="92969" y="145706"/>
                  <a:pt x="105537" y="147194"/>
                  <a:pt x="108709" y="146953"/>
                </a:cubicBezTo>
                <a:cubicBezTo>
                  <a:pt x="111880" y="146711"/>
                  <a:pt x="113466" y="144901"/>
                  <a:pt x="113466" y="141521"/>
                </a:cubicBezTo>
                <a:lnTo>
                  <a:pt x="113466" y="86487"/>
                </a:lnTo>
                <a:lnTo>
                  <a:pt x="41090" y="86487"/>
                </a:lnTo>
                <a:cubicBezTo>
                  <a:pt x="32988" y="86487"/>
                  <a:pt x="24966" y="87453"/>
                  <a:pt x="17026" y="89384"/>
                </a:cubicBezTo>
                <a:lnTo>
                  <a:pt x="6350" y="75867"/>
                </a:lnTo>
                <a:lnTo>
                  <a:pt x="113466" y="758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3477488" y="4204701"/>
            <a:ext cx="52265" cy="58079"/>
          </a:xfrm>
          <a:custGeom>
            <a:avLst/>
            <a:gdLst>
              <a:gd name="connsiteX0" fmla="*/ 24700 w 52265"/>
              <a:gd name="connsiteY0" fmla="*/ 41711 h 58079"/>
              <a:gd name="connsiteX1" fmla="*/ 6350 w 52265"/>
              <a:gd name="connsiteY1" fmla="*/ 11373 h 58079"/>
              <a:gd name="connsiteX2" fmla="*/ 10406 w 52265"/>
              <a:gd name="connsiteY2" fmla="*/ 6350 h 58079"/>
              <a:gd name="connsiteX3" fmla="*/ 42809 w 52265"/>
              <a:gd name="connsiteY3" fmla="*/ 27945 h 58079"/>
              <a:gd name="connsiteX4" fmla="*/ 45915 w 52265"/>
              <a:gd name="connsiteY4" fmla="*/ 37246 h 58079"/>
              <a:gd name="connsiteX5" fmla="*/ 41218 w 52265"/>
              <a:gd name="connsiteY5" fmla="*/ 47029 h 58079"/>
              <a:gd name="connsiteX6" fmla="*/ 33370 w 52265"/>
              <a:gd name="connsiteY6" fmla="*/ 51729 h 58079"/>
              <a:gd name="connsiteX7" fmla="*/ 24700 w 52265"/>
              <a:gd name="connsiteY7" fmla="*/ 41711 h 58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2265" h="58079">
                <a:moveTo>
                  <a:pt x="24700" y="41711"/>
                </a:moveTo>
                <a:cubicBezTo>
                  <a:pt x="22287" y="33877"/>
                  <a:pt x="16171" y="23764"/>
                  <a:pt x="6350" y="11373"/>
                </a:cubicBezTo>
                <a:lnTo>
                  <a:pt x="10406" y="6350"/>
                </a:lnTo>
                <a:cubicBezTo>
                  <a:pt x="29937" y="15904"/>
                  <a:pt x="40738" y="23103"/>
                  <a:pt x="42809" y="27945"/>
                </a:cubicBezTo>
                <a:cubicBezTo>
                  <a:pt x="44880" y="32788"/>
                  <a:pt x="45915" y="35888"/>
                  <a:pt x="45915" y="37246"/>
                </a:cubicBezTo>
                <a:cubicBezTo>
                  <a:pt x="45915" y="40635"/>
                  <a:pt x="44350" y="43896"/>
                  <a:pt x="41218" y="47029"/>
                </a:cubicBezTo>
                <a:cubicBezTo>
                  <a:pt x="38087" y="50162"/>
                  <a:pt x="35471" y="51729"/>
                  <a:pt x="33370" y="51729"/>
                </a:cubicBezTo>
                <a:cubicBezTo>
                  <a:pt x="29259" y="51729"/>
                  <a:pt x="26368" y="48390"/>
                  <a:pt x="24700" y="4171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3398357" y="4235598"/>
            <a:ext cx="224037" cy="65652"/>
          </a:xfrm>
          <a:custGeom>
            <a:avLst/>
            <a:gdLst>
              <a:gd name="connsiteX0" fmla="*/ 108641 w 224037"/>
              <a:gd name="connsiteY0" fmla="*/ 18901 h 65652"/>
              <a:gd name="connsiteX1" fmla="*/ 117326 w 224037"/>
              <a:gd name="connsiteY1" fmla="*/ 18901 h 65652"/>
              <a:gd name="connsiteX2" fmla="*/ 185042 w 224037"/>
              <a:gd name="connsiteY2" fmla="*/ 18901 h 65652"/>
              <a:gd name="connsiteX3" fmla="*/ 194979 w 224037"/>
              <a:gd name="connsiteY3" fmla="*/ 6350 h 65652"/>
              <a:gd name="connsiteX4" fmla="*/ 217687 w 224037"/>
              <a:gd name="connsiteY4" fmla="*/ 28707 h 65652"/>
              <a:gd name="connsiteX5" fmla="*/ 178800 w 224037"/>
              <a:gd name="connsiteY5" fmla="*/ 56556 h 65652"/>
              <a:gd name="connsiteX6" fmla="*/ 172331 w 224037"/>
              <a:gd name="connsiteY6" fmla="*/ 52845 h 65652"/>
              <a:gd name="connsiteX7" fmla="*/ 184877 w 224037"/>
              <a:gd name="connsiteY7" fmla="*/ 29522 h 65652"/>
              <a:gd name="connsiteX8" fmla="*/ 36265 w 224037"/>
              <a:gd name="connsiteY8" fmla="*/ 29522 h 65652"/>
              <a:gd name="connsiteX9" fmla="*/ 32601 w 224037"/>
              <a:gd name="connsiteY9" fmla="*/ 52641 h 65652"/>
              <a:gd name="connsiteX10" fmla="*/ 16678 w 224037"/>
              <a:gd name="connsiteY10" fmla="*/ 59302 h 65652"/>
              <a:gd name="connsiteX11" fmla="*/ 6350 w 224037"/>
              <a:gd name="connsiteY11" fmla="*/ 52694 h 65652"/>
              <a:gd name="connsiteX12" fmla="*/ 8868 w 224037"/>
              <a:gd name="connsiteY12" fmla="*/ 47700 h 65652"/>
              <a:gd name="connsiteX13" fmla="*/ 18533 w 224037"/>
              <a:gd name="connsiteY13" fmla="*/ 33859 h 65652"/>
              <a:gd name="connsiteX14" fmla="*/ 25936 w 224037"/>
              <a:gd name="connsiteY14" fmla="*/ 8280 h 65652"/>
              <a:gd name="connsiteX15" fmla="*/ 35088 w 224037"/>
              <a:gd name="connsiteY15" fmla="*/ 8280 h 65652"/>
              <a:gd name="connsiteX16" fmla="*/ 36054 w 224037"/>
              <a:gd name="connsiteY16" fmla="*/ 18901 h 65652"/>
              <a:gd name="connsiteX17" fmla="*/ 108641 w 224037"/>
              <a:gd name="connsiteY17" fmla="*/ 18901 h 656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224037" h="65652">
                <a:moveTo>
                  <a:pt x="108641" y="18901"/>
                </a:moveTo>
                <a:lnTo>
                  <a:pt x="117326" y="18901"/>
                </a:lnTo>
                <a:lnTo>
                  <a:pt x="185042" y="18901"/>
                </a:lnTo>
                <a:lnTo>
                  <a:pt x="194979" y="6350"/>
                </a:lnTo>
                <a:lnTo>
                  <a:pt x="217687" y="28707"/>
                </a:lnTo>
                <a:cubicBezTo>
                  <a:pt x="203946" y="31060"/>
                  <a:pt x="190983" y="40344"/>
                  <a:pt x="178800" y="56556"/>
                </a:cubicBezTo>
                <a:lnTo>
                  <a:pt x="172331" y="52845"/>
                </a:lnTo>
                <a:lnTo>
                  <a:pt x="184877" y="29522"/>
                </a:lnTo>
                <a:lnTo>
                  <a:pt x="36265" y="29522"/>
                </a:lnTo>
                <a:cubicBezTo>
                  <a:pt x="37551" y="39750"/>
                  <a:pt x="36330" y="47457"/>
                  <a:pt x="32601" y="52641"/>
                </a:cubicBezTo>
                <a:cubicBezTo>
                  <a:pt x="28871" y="57826"/>
                  <a:pt x="23564" y="60046"/>
                  <a:pt x="16678" y="59302"/>
                </a:cubicBezTo>
                <a:cubicBezTo>
                  <a:pt x="9792" y="58558"/>
                  <a:pt x="6350" y="56355"/>
                  <a:pt x="6350" y="52694"/>
                </a:cubicBezTo>
                <a:cubicBezTo>
                  <a:pt x="6350" y="51044"/>
                  <a:pt x="7189" y="49380"/>
                  <a:pt x="8868" y="47700"/>
                </a:cubicBezTo>
                <a:cubicBezTo>
                  <a:pt x="12496" y="43466"/>
                  <a:pt x="15718" y="38853"/>
                  <a:pt x="18533" y="33859"/>
                </a:cubicBezTo>
                <a:cubicBezTo>
                  <a:pt x="21347" y="28866"/>
                  <a:pt x="23815" y="20339"/>
                  <a:pt x="25936" y="8280"/>
                </a:cubicBezTo>
                <a:lnTo>
                  <a:pt x="35088" y="8280"/>
                </a:lnTo>
                <a:lnTo>
                  <a:pt x="36054" y="18901"/>
                </a:lnTo>
                <a:lnTo>
                  <a:pt x="108641" y="1890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3656980" y="4285804"/>
            <a:ext cx="196052" cy="165251"/>
          </a:xfrm>
          <a:custGeom>
            <a:avLst/>
            <a:gdLst>
              <a:gd name="connsiteX0" fmla="*/ 118291 w 196052"/>
              <a:gd name="connsiteY0" fmla="*/ 93246 h 165251"/>
              <a:gd name="connsiteX1" fmla="*/ 156469 w 196052"/>
              <a:gd name="connsiteY1" fmla="*/ 98073 h 165251"/>
              <a:gd name="connsiteX2" fmla="*/ 161717 w 196052"/>
              <a:gd name="connsiteY2" fmla="*/ 92280 h 165251"/>
              <a:gd name="connsiteX3" fmla="*/ 161717 w 196052"/>
              <a:gd name="connsiteY3" fmla="*/ 28556 h 165251"/>
              <a:gd name="connsiteX4" fmla="*/ 99956 w 196052"/>
              <a:gd name="connsiteY4" fmla="*/ 28556 h 165251"/>
              <a:gd name="connsiteX5" fmla="*/ 99956 w 196052"/>
              <a:gd name="connsiteY5" fmla="*/ 115453 h 165251"/>
              <a:gd name="connsiteX6" fmla="*/ 100921 w 196052"/>
              <a:gd name="connsiteY6" fmla="*/ 148959 h 165251"/>
              <a:gd name="connsiteX7" fmla="*/ 79691 w 196052"/>
              <a:gd name="connsiteY7" fmla="*/ 158901 h 165251"/>
              <a:gd name="connsiteX8" fmla="*/ 80656 w 196052"/>
              <a:gd name="connsiteY8" fmla="*/ 113522 h 165251"/>
              <a:gd name="connsiteX9" fmla="*/ 80656 w 196052"/>
              <a:gd name="connsiteY9" fmla="*/ 28556 h 165251"/>
              <a:gd name="connsiteX10" fmla="*/ 41090 w 196052"/>
              <a:gd name="connsiteY10" fmla="*/ 28556 h 165251"/>
              <a:gd name="connsiteX11" fmla="*/ 17026 w 196052"/>
              <a:gd name="connsiteY11" fmla="*/ 31453 h 165251"/>
              <a:gd name="connsiteX12" fmla="*/ 6350 w 196052"/>
              <a:gd name="connsiteY12" fmla="*/ 17936 h 165251"/>
              <a:gd name="connsiteX13" fmla="*/ 160209 w 196052"/>
              <a:gd name="connsiteY13" fmla="*/ 17936 h 165251"/>
              <a:gd name="connsiteX14" fmla="*/ 172211 w 196052"/>
              <a:gd name="connsiteY14" fmla="*/ 6350 h 165251"/>
              <a:gd name="connsiteX15" fmla="*/ 189702 w 196052"/>
              <a:gd name="connsiteY15" fmla="*/ 23216 h 165251"/>
              <a:gd name="connsiteX16" fmla="*/ 181982 w 196052"/>
              <a:gd name="connsiteY16" fmla="*/ 30865 h 165251"/>
              <a:gd name="connsiteX17" fmla="*/ 181982 w 196052"/>
              <a:gd name="connsiteY17" fmla="*/ 96142 h 165251"/>
              <a:gd name="connsiteX18" fmla="*/ 177647 w 196052"/>
              <a:gd name="connsiteY18" fmla="*/ 113190 h 165251"/>
              <a:gd name="connsiteX19" fmla="*/ 157253 w 196052"/>
              <a:gd name="connsiteY19" fmla="*/ 126073 h 165251"/>
              <a:gd name="connsiteX20" fmla="*/ 118291 w 196052"/>
              <a:gd name="connsiteY20" fmla="*/ 103384 h 165251"/>
              <a:gd name="connsiteX21" fmla="*/ 118291 w 196052"/>
              <a:gd name="connsiteY21" fmla="*/ 93246 h 165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196052" h="165251">
                <a:moveTo>
                  <a:pt x="118291" y="93246"/>
                </a:moveTo>
                <a:cubicBezTo>
                  <a:pt x="140245" y="96464"/>
                  <a:pt x="152971" y="98073"/>
                  <a:pt x="156469" y="98073"/>
                </a:cubicBezTo>
                <a:cubicBezTo>
                  <a:pt x="159967" y="98073"/>
                  <a:pt x="161717" y="96142"/>
                  <a:pt x="161717" y="92280"/>
                </a:cubicBezTo>
                <a:lnTo>
                  <a:pt x="161717" y="28556"/>
                </a:lnTo>
                <a:lnTo>
                  <a:pt x="99956" y="28556"/>
                </a:lnTo>
                <a:lnTo>
                  <a:pt x="99956" y="115453"/>
                </a:lnTo>
                <a:cubicBezTo>
                  <a:pt x="99956" y="127411"/>
                  <a:pt x="100277" y="138580"/>
                  <a:pt x="100921" y="148959"/>
                </a:cubicBezTo>
                <a:lnTo>
                  <a:pt x="79691" y="158901"/>
                </a:lnTo>
                <a:cubicBezTo>
                  <a:pt x="80334" y="142165"/>
                  <a:pt x="80656" y="127039"/>
                  <a:pt x="80656" y="113522"/>
                </a:cubicBezTo>
                <a:lnTo>
                  <a:pt x="80656" y="28556"/>
                </a:lnTo>
                <a:lnTo>
                  <a:pt x="41090" y="28556"/>
                </a:lnTo>
                <a:cubicBezTo>
                  <a:pt x="32988" y="28556"/>
                  <a:pt x="24966" y="29522"/>
                  <a:pt x="17026" y="31453"/>
                </a:cubicBezTo>
                <a:lnTo>
                  <a:pt x="6350" y="17936"/>
                </a:lnTo>
                <a:lnTo>
                  <a:pt x="160209" y="17936"/>
                </a:lnTo>
                <a:lnTo>
                  <a:pt x="172211" y="6350"/>
                </a:lnTo>
                <a:lnTo>
                  <a:pt x="189702" y="23216"/>
                </a:lnTo>
                <a:lnTo>
                  <a:pt x="181982" y="30865"/>
                </a:lnTo>
                <a:lnTo>
                  <a:pt x="181982" y="96142"/>
                </a:lnTo>
                <a:cubicBezTo>
                  <a:pt x="181982" y="103163"/>
                  <a:pt x="180537" y="108845"/>
                  <a:pt x="177647" y="113190"/>
                </a:cubicBezTo>
                <a:cubicBezTo>
                  <a:pt x="174757" y="117535"/>
                  <a:pt x="167959" y="121829"/>
                  <a:pt x="157253" y="126073"/>
                </a:cubicBezTo>
                <a:cubicBezTo>
                  <a:pt x="152378" y="114899"/>
                  <a:pt x="139391" y="107336"/>
                  <a:pt x="118291" y="103384"/>
                </a:cubicBezTo>
                <a:lnTo>
                  <a:pt x="118291" y="932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636714" y="4209529"/>
            <a:ext cx="243337" cy="96699"/>
          </a:xfrm>
          <a:custGeom>
            <a:avLst/>
            <a:gdLst>
              <a:gd name="connsiteX0" fmla="*/ 150136 w 243337"/>
              <a:gd name="connsiteY0" fmla="*/ 45935 h 96699"/>
              <a:gd name="connsiteX1" fmla="*/ 149171 w 243337"/>
              <a:gd name="connsiteY1" fmla="*/ 6350 h 96699"/>
              <a:gd name="connsiteX2" fmla="*/ 178122 w 243337"/>
              <a:gd name="connsiteY2" fmla="*/ 20998 h 96699"/>
              <a:gd name="connsiteX3" fmla="*/ 169437 w 243337"/>
              <a:gd name="connsiteY3" fmla="*/ 28194 h 96699"/>
              <a:gd name="connsiteX4" fmla="*/ 169437 w 243337"/>
              <a:gd name="connsiteY4" fmla="*/ 45935 h 96699"/>
              <a:gd name="connsiteX5" fmla="*/ 195085 w 243337"/>
              <a:gd name="connsiteY5" fmla="*/ 45935 h 96699"/>
              <a:gd name="connsiteX6" fmla="*/ 214023 w 243337"/>
              <a:gd name="connsiteY6" fmla="*/ 29522 h 96699"/>
              <a:gd name="connsiteX7" fmla="*/ 236987 w 243337"/>
              <a:gd name="connsiteY7" fmla="*/ 56556 h 96699"/>
              <a:gd name="connsiteX8" fmla="*/ 169437 w 243337"/>
              <a:gd name="connsiteY8" fmla="*/ 56556 h 96699"/>
              <a:gd name="connsiteX9" fmla="*/ 170402 w 243337"/>
              <a:gd name="connsiteY9" fmla="*/ 79578 h 96699"/>
              <a:gd name="connsiteX10" fmla="*/ 150136 w 243337"/>
              <a:gd name="connsiteY10" fmla="*/ 87453 h 96699"/>
              <a:gd name="connsiteX11" fmla="*/ 150136 w 243337"/>
              <a:gd name="connsiteY11" fmla="*/ 56556 h 96699"/>
              <a:gd name="connsiteX12" fmla="*/ 100921 w 243337"/>
              <a:gd name="connsiteY12" fmla="*/ 56556 h 96699"/>
              <a:gd name="connsiteX13" fmla="*/ 100921 w 243337"/>
              <a:gd name="connsiteY13" fmla="*/ 81494 h 96699"/>
              <a:gd name="connsiteX14" fmla="*/ 80655 w 243337"/>
              <a:gd name="connsiteY14" fmla="*/ 90349 h 96699"/>
              <a:gd name="connsiteX15" fmla="*/ 81620 w 243337"/>
              <a:gd name="connsiteY15" fmla="*/ 56556 h 96699"/>
              <a:gd name="connsiteX16" fmla="*/ 41090 w 243337"/>
              <a:gd name="connsiteY16" fmla="*/ 56556 h 96699"/>
              <a:gd name="connsiteX17" fmla="*/ 17025 w 243337"/>
              <a:gd name="connsiteY17" fmla="*/ 59453 h 96699"/>
              <a:gd name="connsiteX18" fmla="*/ 6350 w 243337"/>
              <a:gd name="connsiteY18" fmla="*/ 45935 h 96699"/>
              <a:gd name="connsiteX19" fmla="*/ 81620 w 243337"/>
              <a:gd name="connsiteY19" fmla="*/ 45935 h 96699"/>
              <a:gd name="connsiteX20" fmla="*/ 80655 w 243337"/>
              <a:gd name="connsiteY20" fmla="*/ 7315 h 96699"/>
              <a:gd name="connsiteX21" fmla="*/ 108641 w 243337"/>
              <a:gd name="connsiteY21" fmla="*/ 20711 h 96699"/>
              <a:gd name="connsiteX22" fmla="*/ 100921 w 243337"/>
              <a:gd name="connsiteY22" fmla="*/ 28933 h 96699"/>
              <a:gd name="connsiteX23" fmla="*/ 100921 w 243337"/>
              <a:gd name="connsiteY23" fmla="*/ 45935 h 96699"/>
              <a:gd name="connsiteX24" fmla="*/ 150136 w 243337"/>
              <a:gd name="connsiteY24" fmla="*/ 45935 h 96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243337" h="96699">
                <a:moveTo>
                  <a:pt x="150136" y="45935"/>
                </a:moveTo>
                <a:cubicBezTo>
                  <a:pt x="150136" y="33183"/>
                  <a:pt x="149815" y="19987"/>
                  <a:pt x="149171" y="6350"/>
                </a:cubicBezTo>
                <a:lnTo>
                  <a:pt x="178122" y="20998"/>
                </a:lnTo>
                <a:lnTo>
                  <a:pt x="169437" y="28194"/>
                </a:lnTo>
                <a:lnTo>
                  <a:pt x="169437" y="45935"/>
                </a:lnTo>
                <a:lnTo>
                  <a:pt x="195085" y="45935"/>
                </a:lnTo>
                <a:lnTo>
                  <a:pt x="214023" y="29522"/>
                </a:lnTo>
                <a:lnTo>
                  <a:pt x="236987" y="56556"/>
                </a:lnTo>
                <a:lnTo>
                  <a:pt x="169437" y="56556"/>
                </a:lnTo>
                <a:cubicBezTo>
                  <a:pt x="169437" y="63868"/>
                  <a:pt x="169758" y="71542"/>
                  <a:pt x="170402" y="79578"/>
                </a:cubicBezTo>
                <a:lnTo>
                  <a:pt x="150136" y="87453"/>
                </a:lnTo>
                <a:lnTo>
                  <a:pt x="150136" y="56556"/>
                </a:lnTo>
                <a:lnTo>
                  <a:pt x="100921" y="56556"/>
                </a:lnTo>
                <a:lnTo>
                  <a:pt x="100921" y="81494"/>
                </a:lnTo>
                <a:lnTo>
                  <a:pt x="80655" y="90349"/>
                </a:lnTo>
                <a:cubicBezTo>
                  <a:pt x="81299" y="76832"/>
                  <a:pt x="81620" y="65568"/>
                  <a:pt x="81620" y="56556"/>
                </a:cubicBezTo>
                <a:lnTo>
                  <a:pt x="41090" y="56556"/>
                </a:lnTo>
                <a:cubicBezTo>
                  <a:pt x="32988" y="56556"/>
                  <a:pt x="24967" y="57522"/>
                  <a:pt x="17025" y="59453"/>
                </a:cubicBezTo>
                <a:lnTo>
                  <a:pt x="6350" y="45935"/>
                </a:lnTo>
                <a:lnTo>
                  <a:pt x="81620" y="45935"/>
                </a:lnTo>
                <a:cubicBezTo>
                  <a:pt x="81620" y="32539"/>
                  <a:pt x="81299" y="19665"/>
                  <a:pt x="80655" y="7315"/>
                </a:cubicBezTo>
                <a:lnTo>
                  <a:pt x="108641" y="20711"/>
                </a:lnTo>
                <a:lnTo>
                  <a:pt x="100921" y="28933"/>
                </a:lnTo>
                <a:lnTo>
                  <a:pt x="100921" y="45935"/>
                </a:lnTo>
                <a:lnTo>
                  <a:pt x="150136" y="4593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3928148" y="4268425"/>
            <a:ext cx="57090" cy="69665"/>
          </a:xfrm>
          <a:custGeom>
            <a:avLst/>
            <a:gdLst>
              <a:gd name="connsiteX0" fmla="*/ 6350 w 57090"/>
              <a:gd name="connsiteY0" fmla="*/ 6350 h 69665"/>
              <a:gd name="connsiteX1" fmla="*/ 6350 w 57090"/>
              <a:gd name="connsiteY1" fmla="*/ 63315 h 69665"/>
              <a:gd name="connsiteX2" fmla="*/ 50740 w 57090"/>
              <a:gd name="connsiteY2" fmla="*/ 63315 h 69665"/>
              <a:gd name="connsiteX3" fmla="*/ 50740 w 57090"/>
              <a:gd name="connsiteY3" fmla="*/ 6350 h 69665"/>
              <a:gd name="connsiteX4" fmla="*/ 6350 w 57090"/>
              <a:gd name="connsiteY4" fmla="*/ 6350 h 696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090" h="69665">
                <a:moveTo>
                  <a:pt x="6350" y="6350"/>
                </a:moveTo>
                <a:lnTo>
                  <a:pt x="6350" y="63315"/>
                </a:lnTo>
                <a:lnTo>
                  <a:pt x="50740" y="63315"/>
                </a:lnTo>
                <a:lnTo>
                  <a:pt x="507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3928148" y="4336011"/>
            <a:ext cx="57090" cy="75458"/>
          </a:xfrm>
          <a:custGeom>
            <a:avLst/>
            <a:gdLst>
              <a:gd name="connsiteX0" fmla="*/ 6350 w 57090"/>
              <a:gd name="connsiteY0" fmla="*/ 6350 h 75458"/>
              <a:gd name="connsiteX1" fmla="*/ 6350 w 57090"/>
              <a:gd name="connsiteY1" fmla="*/ 69108 h 75458"/>
              <a:gd name="connsiteX2" fmla="*/ 50740 w 57090"/>
              <a:gd name="connsiteY2" fmla="*/ 69108 h 75458"/>
              <a:gd name="connsiteX3" fmla="*/ 50740 w 57090"/>
              <a:gd name="connsiteY3" fmla="*/ 6350 h 75458"/>
              <a:gd name="connsiteX4" fmla="*/ 6350 w 57090"/>
              <a:gd name="connsiteY4" fmla="*/ 6350 h 75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090" h="75458">
                <a:moveTo>
                  <a:pt x="6350" y="6350"/>
                </a:moveTo>
                <a:lnTo>
                  <a:pt x="6350" y="69108"/>
                </a:lnTo>
                <a:lnTo>
                  <a:pt x="50740" y="69108"/>
                </a:lnTo>
                <a:lnTo>
                  <a:pt x="507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3908848" y="4206632"/>
            <a:ext cx="104375" cy="239595"/>
          </a:xfrm>
          <a:custGeom>
            <a:avLst/>
            <a:gdLst>
              <a:gd name="connsiteX0" fmla="*/ 88376 w 104375"/>
              <a:gd name="connsiteY0" fmla="*/ 72548 h 239595"/>
              <a:gd name="connsiteX1" fmla="*/ 89340 w 104375"/>
              <a:gd name="connsiteY1" fmla="*/ 220437 h 239595"/>
              <a:gd name="connsiteX2" fmla="*/ 70040 w 104375"/>
              <a:gd name="connsiteY2" fmla="*/ 229384 h 239595"/>
              <a:gd name="connsiteX3" fmla="*/ 70040 w 104375"/>
              <a:gd name="connsiteY3" fmla="*/ 209108 h 239595"/>
              <a:gd name="connsiteX4" fmla="*/ 25650 w 104375"/>
              <a:gd name="connsiteY4" fmla="*/ 209108 h 239595"/>
              <a:gd name="connsiteX5" fmla="*/ 25650 w 104375"/>
              <a:gd name="connsiteY5" fmla="*/ 224299 h 239595"/>
              <a:gd name="connsiteX6" fmla="*/ 6350 w 104375"/>
              <a:gd name="connsiteY6" fmla="*/ 233245 h 239595"/>
              <a:gd name="connsiteX7" fmla="*/ 7315 w 104375"/>
              <a:gd name="connsiteY7" fmla="*/ 140118 h 239595"/>
              <a:gd name="connsiteX8" fmla="*/ 6350 w 104375"/>
              <a:gd name="connsiteY8" fmla="*/ 47867 h 239595"/>
              <a:gd name="connsiteX9" fmla="*/ 24669 w 104375"/>
              <a:gd name="connsiteY9" fmla="*/ 57522 h 239595"/>
              <a:gd name="connsiteX10" fmla="*/ 30972 w 104375"/>
              <a:gd name="connsiteY10" fmla="*/ 57522 h 239595"/>
              <a:gd name="connsiteX11" fmla="*/ 41301 w 104375"/>
              <a:gd name="connsiteY11" fmla="*/ 6350 h 239595"/>
              <a:gd name="connsiteX12" fmla="*/ 68110 w 104375"/>
              <a:gd name="connsiteY12" fmla="*/ 21375 h 239595"/>
              <a:gd name="connsiteX13" fmla="*/ 42055 w 104375"/>
              <a:gd name="connsiteY13" fmla="*/ 57522 h 239595"/>
              <a:gd name="connsiteX14" fmla="*/ 69497 w 104375"/>
              <a:gd name="connsiteY14" fmla="*/ 57522 h 239595"/>
              <a:gd name="connsiteX15" fmla="*/ 80625 w 104375"/>
              <a:gd name="connsiteY15" fmla="*/ 46901 h 239595"/>
              <a:gd name="connsiteX16" fmla="*/ 98025 w 104375"/>
              <a:gd name="connsiteY16" fmla="*/ 64959 h 239595"/>
              <a:gd name="connsiteX17" fmla="*/ 88376 w 104375"/>
              <a:gd name="connsiteY17" fmla="*/ 72548 h 239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04375" h="239595">
                <a:moveTo>
                  <a:pt x="88376" y="72548"/>
                </a:moveTo>
                <a:cubicBezTo>
                  <a:pt x="88376" y="147918"/>
                  <a:pt x="88697" y="197215"/>
                  <a:pt x="89340" y="220437"/>
                </a:cubicBezTo>
                <a:lnTo>
                  <a:pt x="70040" y="229384"/>
                </a:lnTo>
                <a:lnTo>
                  <a:pt x="70040" y="209108"/>
                </a:lnTo>
                <a:lnTo>
                  <a:pt x="25650" y="209108"/>
                </a:lnTo>
                <a:lnTo>
                  <a:pt x="25650" y="224299"/>
                </a:lnTo>
                <a:lnTo>
                  <a:pt x="6350" y="233245"/>
                </a:lnTo>
                <a:cubicBezTo>
                  <a:pt x="6993" y="201062"/>
                  <a:pt x="7315" y="170019"/>
                  <a:pt x="7315" y="140118"/>
                </a:cubicBezTo>
                <a:cubicBezTo>
                  <a:pt x="7315" y="110218"/>
                  <a:pt x="6993" y="79467"/>
                  <a:pt x="6350" y="47867"/>
                </a:cubicBezTo>
                <a:lnTo>
                  <a:pt x="24669" y="57522"/>
                </a:lnTo>
                <a:lnTo>
                  <a:pt x="30972" y="57522"/>
                </a:lnTo>
                <a:cubicBezTo>
                  <a:pt x="37084" y="36733"/>
                  <a:pt x="40527" y="19676"/>
                  <a:pt x="41301" y="6350"/>
                </a:cubicBezTo>
                <a:lnTo>
                  <a:pt x="68110" y="21375"/>
                </a:lnTo>
                <a:cubicBezTo>
                  <a:pt x="61164" y="25700"/>
                  <a:pt x="52479" y="37749"/>
                  <a:pt x="42055" y="57522"/>
                </a:cubicBezTo>
                <a:lnTo>
                  <a:pt x="69497" y="57522"/>
                </a:lnTo>
                <a:lnTo>
                  <a:pt x="80625" y="46901"/>
                </a:lnTo>
                <a:lnTo>
                  <a:pt x="98025" y="64959"/>
                </a:lnTo>
                <a:lnTo>
                  <a:pt x="88376" y="725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3987979" y="4207598"/>
            <a:ext cx="137186" cy="240561"/>
          </a:xfrm>
          <a:custGeom>
            <a:avLst/>
            <a:gdLst>
              <a:gd name="connsiteX0" fmla="*/ 51464 w 137186"/>
              <a:gd name="connsiteY0" fmla="*/ 6350 h 240561"/>
              <a:gd name="connsiteX1" fmla="*/ 77760 w 137186"/>
              <a:gd name="connsiteY1" fmla="*/ 22175 h 240561"/>
              <a:gd name="connsiteX2" fmla="*/ 53635 w 137186"/>
              <a:gd name="connsiteY2" fmla="*/ 59452 h 240561"/>
              <a:gd name="connsiteX3" fmla="*/ 101343 w 137186"/>
              <a:gd name="connsiteY3" fmla="*/ 59452 h 240561"/>
              <a:gd name="connsiteX4" fmla="*/ 113436 w 137186"/>
              <a:gd name="connsiteY4" fmla="*/ 47866 h 240561"/>
              <a:gd name="connsiteX5" fmla="*/ 130836 w 137186"/>
              <a:gd name="connsiteY5" fmla="*/ 65834 h 240561"/>
              <a:gd name="connsiteX6" fmla="*/ 122075 w 137186"/>
              <a:gd name="connsiteY6" fmla="*/ 73483 h 240561"/>
              <a:gd name="connsiteX7" fmla="*/ 116670 w 137186"/>
              <a:gd name="connsiteY7" fmla="*/ 200976 h 240561"/>
              <a:gd name="connsiteX8" fmla="*/ 106371 w 137186"/>
              <a:gd name="connsiteY8" fmla="*/ 222745 h 240561"/>
              <a:gd name="connsiteX9" fmla="*/ 82615 w 137186"/>
              <a:gd name="connsiteY9" fmla="*/ 234211 h 240561"/>
              <a:gd name="connsiteX10" fmla="*/ 49775 w 137186"/>
              <a:gd name="connsiteY10" fmla="*/ 210360 h 240561"/>
              <a:gd name="connsiteX11" fmla="*/ 49775 w 137186"/>
              <a:gd name="connsiteY11" fmla="*/ 200418 h 240561"/>
              <a:gd name="connsiteX12" fmla="*/ 86197 w 137186"/>
              <a:gd name="connsiteY12" fmla="*/ 206211 h 240561"/>
              <a:gd name="connsiteX13" fmla="*/ 97663 w 137186"/>
              <a:gd name="connsiteY13" fmla="*/ 190634 h 240561"/>
              <a:gd name="connsiteX14" fmla="*/ 101886 w 137186"/>
              <a:gd name="connsiteY14" fmla="*/ 70073 h 240561"/>
              <a:gd name="connsiteX15" fmla="*/ 50408 w 137186"/>
              <a:gd name="connsiteY15" fmla="*/ 70073 h 240561"/>
              <a:gd name="connsiteX16" fmla="*/ 12486 w 137186"/>
              <a:gd name="connsiteY16" fmla="*/ 117383 h 240561"/>
              <a:gd name="connsiteX17" fmla="*/ 6350 w 137186"/>
              <a:gd name="connsiteY17" fmla="*/ 113551 h 240561"/>
              <a:gd name="connsiteX18" fmla="*/ 36355 w 137186"/>
              <a:gd name="connsiteY18" fmla="*/ 57054 h 240561"/>
              <a:gd name="connsiteX19" fmla="*/ 51464 w 137186"/>
              <a:gd name="connsiteY19" fmla="*/ 6350 h 240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37186" h="240561">
                <a:moveTo>
                  <a:pt x="51464" y="6350"/>
                </a:moveTo>
                <a:lnTo>
                  <a:pt x="77760" y="22175"/>
                </a:lnTo>
                <a:cubicBezTo>
                  <a:pt x="72161" y="26499"/>
                  <a:pt x="64119" y="38925"/>
                  <a:pt x="53635" y="59452"/>
                </a:cubicBezTo>
                <a:lnTo>
                  <a:pt x="101343" y="59452"/>
                </a:lnTo>
                <a:lnTo>
                  <a:pt x="113436" y="47866"/>
                </a:lnTo>
                <a:lnTo>
                  <a:pt x="130836" y="65834"/>
                </a:lnTo>
                <a:lnTo>
                  <a:pt x="122075" y="73483"/>
                </a:lnTo>
                <a:cubicBezTo>
                  <a:pt x="120798" y="148159"/>
                  <a:pt x="118997" y="190657"/>
                  <a:pt x="116670" y="200976"/>
                </a:cubicBezTo>
                <a:cubicBezTo>
                  <a:pt x="114343" y="211295"/>
                  <a:pt x="110910" y="218551"/>
                  <a:pt x="106371" y="222745"/>
                </a:cubicBezTo>
                <a:cubicBezTo>
                  <a:pt x="101833" y="226939"/>
                  <a:pt x="93914" y="230761"/>
                  <a:pt x="82615" y="234211"/>
                </a:cubicBezTo>
                <a:cubicBezTo>
                  <a:pt x="79097" y="223560"/>
                  <a:pt x="68150" y="215610"/>
                  <a:pt x="49775" y="210360"/>
                </a:cubicBezTo>
                <a:lnTo>
                  <a:pt x="49775" y="200418"/>
                </a:lnTo>
                <a:cubicBezTo>
                  <a:pt x="67939" y="204280"/>
                  <a:pt x="80080" y="206211"/>
                  <a:pt x="86197" y="206211"/>
                </a:cubicBezTo>
                <a:cubicBezTo>
                  <a:pt x="92313" y="206211"/>
                  <a:pt x="96135" y="201019"/>
                  <a:pt x="97663" y="190634"/>
                </a:cubicBezTo>
                <a:cubicBezTo>
                  <a:pt x="99192" y="180250"/>
                  <a:pt x="100599" y="140063"/>
                  <a:pt x="101886" y="70073"/>
                </a:cubicBezTo>
                <a:lnTo>
                  <a:pt x="50408" y="70073"/>
                </a:lnTo>
                <a:cubicBezTo>
                  <a:pt x="39250" y="88066"/>
                  <a:pt x="26610" y="103836"/>
                  <a:pt x="12486" y="117383"/>
                </a:cubicBezTo>
                <a:lnTo>
                  <a:pt x="6350" y="113551"/>
                </a:lnTo>
                <a:cubicBezTo>
                  <a:pt x="19950" y="91908"/>
                  <a:pt x="29952" y="73075"/>
                  <a:pt x="36355" y="57054"/>
                </a:cubicBezTo>
                <a:cubicBezTo>
                  <a:pt x="42758" y="41032"/>
                  <a:pt x="47794" y="24131"/>
                  <a:pt x="5146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4013069" y="4302218"/>
            <a:ext cx="51300" cy="72561"/>
          </a:xfrm>
          <a:custGeom>
            <a:avLst/>
            <a:gdLst>
              <a:gd name="connsiteX0" fmla="*/ 10330 w 51300"/>
              <a:gd name="connsiteY0" fmla="*/ 6350 h 72561"/>
              <a:gd name="connsiteX1" fmla="*/ 40901 w 51300"/>
              <a:gd name="connsiteY1" fmla="*/ 34297 h 72561"/>
              <a:gd name="connsiteX2" fmla="*/ 44950 w 51300"/>
              <a:gd name="connsiteY2" fmla="*/ 46901 h 72561"/>
              <a:gd name="connsiteX3" fmla="*/ 40313 w 51300"/>
              <a:gd name="connsiteY3" fmla="*/ 60418 h 72561"/>
              <a:gd name="connsiteX4" fmla="*/ 32405 w 51300"/>
              <a:gd name="connsiteY4" fmla="*/ 66211 h 72561"/>
              <a:gd name="connsiteX5" fmla="*/ 23720 w 51300"/>
              <a:gd name="connsiteY5" fmla="*/ 49858 h 72561"/>
              <a:gd name="connsiteX6" fmla="*/ 6350 w 51300"/>
              <a:gd name="connsiteY6" fmla="*/ 12489 h 72561"/>
              <a:gd name="connsiteX7" fmla="*/ 10330 w 51300"/>
              <a:gd name="connsiteY7" fmla="*/ 6350 h 72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1300" h="72561">
                <a:moveTo>
                  <a:pt x="10330" y="6350"/>
                </a:moveTo>
                <a:cubicBezTo>
                  <a:pt x="28012" y="19243"/>
                  <a:pt x="38202" y="28559"/>
                  <a:pt x="40901" y="34297"/>
                </a:cubicBezTo>
                <a:cubicBezTo>
                  <a:pt x="43600" y="40034"/>
                  <a:pt x="44950" y="44236"/>
                  <a:pt x="44950" y="46901"/>
                </a:cubicBezTo>
                <a:cubicBezTo>
                  <a:pt x="44950" y="52051"/>
                  <a:pt x="43404" y="56556"/>
                  <a:pt x="40313" y="60418"/>
                </a:cubicBezTo>
                <a:cubicBezTo>
                  <a:pt x="37222" y="64280"/>
                  <a:pt x="34586" y="66211"/>
                  <a:pt x="32405" y="66211"/>
                </a:cubicBezTo>
                <a:cubicBezTo>
                  <a:pt x="28132" y="66211"/>
                  <a:pt x="25237" y="60760"/>
                  <a:pt x="23720" y="49858"/>
                </a:cubicBezTo>
                <a:cubicBezTo>
                  <a:pt x="21257" y="37749"/>
                  <a:pt x="15466" y="25293"/>
                  <a:pt x="6350" y="12489"/>
                </a:cubicBezTo>
                <a:lnTo>
                  <a:pt x="1033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4209931" y="4208563"/>
            <a:ext cx="177717" cy="242492"/>
          </a:xfrm>
          <a:custGeom>
            <a:avLst/>
            <a:gdLst>
              <a:gd name="connsiteX0" fmla="*/ 131801 w 177717"/>
              <a:gd name="connsiteY0" fmla="*/ 191728 h 242492"/>
              <a:gd name="connsiteX1" fmla="*/ 132766 w 177717"/>
              <a:gd name="connsiteY1" fmla="*/ 225370 h 242492"/>
              <a:gd name="connsiteX2" fmla="*/ 111536 w 177717"/>
              <a:gd name="connsiteY2" fmla="*/ 234211 h 242492"/>
              <a:gd name="connsiteX3" fmla="*/ 112500 w 177717"/>
              <a:gd name="connsiteY3" fmla="*/ 178211 h 242492"/>
              <a:gd name="connsiteX4" fmla="*/ 112500 w 177717"/>
              <a:gd name="connsiteY4" fmla="*/ 99039 h 242492"/>
              <a:gd name="connsiteX5" fmla="*/ 79675 w 177717"/>
              <a:gd name="connsiteY5" fmla="*/ 99039 h 242492"/>
              <a:gd name="connsiteX6" fmla="*/ 11869 w 177717"/>
              <a:gd name="connsiteY6" fmla="*/ 236142 h 242492"/>
              <a:gd name="connsiteX7" fmla="*/ 6350 w 177717"/>
              <a:gd name="connsiteY7" fmla="*/ 230635 h 242492"/>
              <a:gd name="connsiteX8" fmla="*/ 42688 w 177717"/>
              <a:gd name="connsiteY8" fmla="*/ 179086 h 242492"/>
              <a:gd name="connsiteX9" fmla="*/ 58460 w 177717"/>
              <a:gd name="connsiteY9" fmla="*/ 121592 h 242492"/>
              <a:gd name="connsiteX10" fmla="*/ 59425 w 177717"/>
              <a:gd name="connsiteY10" fmla="*/ 72970 h 242492"/>
              <a:gd name="connsiteX11" fmla="*/ 58460 w 177717"/>
              <a:gd name="connsiteY11" fmla="*/ 22763 h 242492"/>
              <a:gd name="connsiteX12" fmla="*/ 77278 w 177717"/>
              <a:gd name="connsiteY12" fmla="*/ 31453 h 242492"/>
              <a:gd name="connsiteX13" fmla="*/ 143457 w 177717"/>
              <a:gd name="connsiteY13" fmla="*/ 6350 h 242492"/>
              <a:gd name="connsiteX14" fmla="*/ 164611 w 177717"/>
              <a:gd name="connsiteY14" fmla="*/ 30487 h 242492"/>
              <a:gd name="connsiteX15" fmla="*/ 79690 w 177717"/>
              <a:gd name="connsiteY15" fmla="*/ 41576 h 242492"/>
              <a:gd name="connsiteX16" fmla="*/ 79690 w 177717"/>
              <a:gd name="connsiteY16" fmla="*/ 88418 h 242492"/>
              <a:gd name="connsiteX17" fmla="*/ 138013 w 177717"/>
              <a:gd name="connsiteY17" fmla="*/ 88418 h 242492"/>
              <a:gd name="connsiteX18" fmla="*/ 151071 w 177717"/>
              <a:gd name="connsiteY18" fmla="*/ 75867 h 242492"/>
              <a:gd name="connsiteX19" fmla="*/ 171367 w 177717"/>
              <a:gd name="connsiteY19" fmla="*/ 99039 h 242492"/>
              <a:gd name="connsiteX20" fmla="*/ 131801 w 177717"/>
              <a:gd name="connsiteY20" fmla="*/ 99039 h 242492"/>
              <a:gd name="connsiteX21" fmla="*/ 131801 w 177717"/>
              <a:gd name="connsiteY21" fmla="*/ 191728 h 2424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177717" h="242492">
                <a:moveTo>
                  <a:pt x="131801" y="191728"/>
                </a:moveTo>
                <a:cubicBezTo>
                  <a:pt x="131801" y="200639"/>
                  <a:pt x="132123" y="211853"/>
                  <a:pt x="132766" y="225370"/>
                </a:cubicBezTo>
                <a:lnTo>
                  <a:pt x="111536" y="234211"/>
                </a:lnTo>
                <a:cubicBezTo>
                  <a:pt x="112179" y="212969"/>
                  <a:pt x="112500" y="194303"/>
                  <a:pt x="112500" y="178211"/>
                </a:cubicBezTo>
                <a:lnTo>
                  <a:pt x="112500" y="99039"/>
                </a:lnTo>
                <a:lnTo>
                  <a:pt x="79675" y="99039"/>
                </a:lnTo>
                <a:cubicBezTo>
                  <a:pt x="80309" y="155361"/>
                  <a:pt x="57706" y="201061"/>
                  <a:pt x="11869" y="236142"/>
                </a:cubicBezTo>
                <a:lnTo>
                  <a:pt x="6350" y="230635"/>
                </a:lnTo>
                <a:cubicBezTo>
                  <a:pt x="20704" y="216987"/>
                  <a:pt x="32817" y="199804"/>
                  <a:pt x="42688" y="179086"/>
                </a:cubicBezTo>
                <a:cubicBezTo>
                  <a:pt x="52560" y="158368"/>
                  <a:pt x="57817" y="139203"/>
                  <a:pt x="58460" y="121592"/>
                </a:cubicBezTo>
                <a:cubicBezTo>
                  <a:pt x="59104" y="103982"/>
                  <a:pt x="59425" y="87774"/>
                  <a:pt x="59425" y="72970"/>
                </a:cubicBezTo>
                <a:cubicBezTo>
                  <a:pt x="59425" y="55681"/>
                  <a:pt x="59104" y="38946"/>
                  <a:pt x="58460" y="22763"/>
                </a:cubicBezTo>
                <a:lnTo>
                  <a:pt x="77278" y="31453"/>
                </a:lnTo>
                <a:cubicBezTo>
                  <a:pt x="111787" y="23306"/>
                  <a:pt x="133846" y="14939"/>
                  <a:pt x="143457" y="6350"/>
                </a:cubicBezTo>
                <a:lnTo>
                  <a:pt x="164611" y="30487"/>
                </a:lnTo>
                <a:cubicBezTo>
                  <a:pt x="153644" y="29200"/>
                  <a:pt x="125338" y="32896"/>
                  <a:pt x="79690" y="41576"/>
                </a:cubicBezTo>
                <a:lnTo>
                  <a:pt x="79690" y="88418"/>
                </a:lnTo>
                <a:lnTo>
                  <a:pt x="138013" y="88418"/>
                </a:lnTo>
                <a:lnTo>
                  <a:pt x="151071" y="75867"/>
                </a:lnTo>
                <a:lnTo>
                  <a:pt x="171367" y="99039"/>
                </a:lnTo>
                <a:lnTo>
                  <a:pt x="131801" y="99039"/>
                </a:lnTo>
                <a:lnTo>
                  <a:pt x="131801" y="19172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4187735" y="4289667"/>
            <a:ext cx="52265" cy="56148"/>
          </a:xfrm>
          <a:custGeom>
            <a:avLst/>
            <a:gdLst>
              <a:gd name="connsiteX0" fmla="*/ 7209 w 52265"/>
              <a:gd name="connsiteY0" fmla="*/ 6350 h 56148"/>
              <a:gd name="connsiteX1" fmla="*/ 6350 w 52265"/>
              <a:gd name="connsiteY1" fmla="*/ 49798 h 56148"/>
              <a:gd name="connsiteX2" fmla="*/ 45915 w 52265"/>
              <a:gd name="connsiteY2" fmla="*/ 49798 h 56148"/>
              <a:gd name="connsiteX3" fmla="*/ 45915 w 52265"/>
              <a:gd name="connsiteY3" fmla="*/ 6350 h 56148"/>
              <a:gd name="connsiteX4" fmla="*/ 7209 w 52265"/>
              <a:gd name="connsiteY4" fmla="*/ 6350 h 56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265" h="56148">
                <a:moveTo>
                  <a:pt x="7209" y="6350"/>
                </a:moveTo>
                <a:lnTo>
                  <a:pt x="6350" y="49798"/>
                </a:lnTo>
                <a:lnTo>
                  <a:pt x="45915" y="49798"/>
                </a:lnTo>
                <a:lnTo>
                  <a:pt x="45915" y="6350"/>
                </a:lnTo>
                <a:lnTo>
                  <a:pt x="7209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4140450" y="4209529"/>
            <a:ext cx="131396" cy="241526"/>
          </a:xfrm>
          <a:custGeom>
            <a:avLst/>
            <a:gdLst>
              <a:gd name="connsiteX0" fmla="*/ 106891 w 131396"/>
              <a:gd name="connsiteY0" fmla="*/ 6350 h 241526"/>
              <a:gd name="connsiteX1" fmla="*/ 125046 w 131396"/>
              <a:gd name="connsiteY1" fmla="*/ 28556 h 241526"/>
              <a:gd name="connsiteX2" fmla="*/ 54600 w 131396"/>
              <a:gd name="connsiteY2" fmla="*/ 41470 h 241526"/>
              <a:gd name="connsiteX3" fmla="*/ 54600 w 131396"/>
              <a:gd name="connsiteY3" fmla="*/ 75867 h 241526"/>
              <a:gd name="connsiteX4" fmla="*/ 93547 w 131396"/>
              <a:gd name="connsiteY4" fmla="*/ 75867 h 241526"/>
              <a:gd name="connsiteX5" fmla="*/ 102519 w 131396"/>
              <a:gd name="connsiteY5" fmla="*/ 66211 h 241526"/>
              <a:gd name="connsiteX6" fmla="*/ 120220 w 131396"/>
              <a:gd name="connsiteY6" fmla="*/ 82188 h 241526"/>
              <a:gd name="connsiteX7" fmla="*/ 112501 w 131396"/>
              <a:gd name="connsiteY7" fmla="*/ 88931 h 241526"/>
              <a:gd name="connsiteX8" fmla="*/ 113466 w 131396"/>
              <a:gd name="connsiteY8" fmla="*/ 148295 h 241526"/>
              <a:gd name="connsiteX9" fmla="*/ 93200 w 131396"/>
              <a:gd name="connsiteY9" fmla="*/ 155038 h 241526"/>
              <a:gd name="connsiteX10" fmla="*/ 93200 w 131396"/>
              <a:gd name="connsiteY10" fmla="*/ 140556 h 241526"/>
              <a:gd name="connsiteX11" fmla="*/ 53545 w 131396"/>
              <a:gd name="connsiteY11" fmla="*/ 140556 h 241526"/>
              <a:gd name="connsiteX12" fmla="*/ 12577 w 131396"/>
              <a:gd name="connsiteY12" fmla="*/ 235176 h 241526"/>
              <a:gd name="connsiteX13" fmla="*/ 6350 w 131396"/>
              <a:gd name="connsiteY13" fmla="*/ 231344 h 241526"/>
              <a:gd name="connsiteX14" fmla="*/ 30030 w 131396"/>
              <a:gd name="connsiteY14" fmla="*/ 172614 h 241526"/>
              <a:gd name="connsiteX15" fmla="*/ 34817 w 131396"/>
              <a:gd name="connsiteY15" fmla="*/ 94241 h 241526"/>
              <a:gd name="connsiteX16" fmla="*/ 33370 w 131396"/>
              <a:gd name="connsiteY16" fmla="*/ 21798 h 241526"/>
              <a:gd name="connsiteX17" fmla="*/ 52157 w 131396"/>
              <a:gd name="connsiteY17" fmla="*/ 30487 h 241526"/>
              <a:gd name="connsiteX18" fmla="*/ 81989 w 131396"/>
              <a:gd name="connsiteY18" fmla="*/ 21171 h 241526"/>
              <a:gd name="connsiteX19" fmla="*/ 106891 w 131396"/>
              <a:gd name="connsiteY19" fmla="*/ 6350 h 2415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31396" h="241526">
                <a:moveTo>
                  <a:pt x="106891" y="6350"/>
                </a:moveTo>
                <a:lnTo>
                  <a:pt x="125046" y="28556"/>
                </a:lnTo>
                <a:cubicBezTo>
                  <a:pt x="111867" y="28556"/>
                  <a:pt x="88385" y="32861"/>
                  <a:pt x="54600" y="41470"/>
                </a:cubicBezTo>
                <a:lnTo>
                  <a:pt x="54600" y="75867"/>
                </a:lnTo>
                <a:lnTo>
                  <a:pt x="93547" y="75867"/>
                </a:lnTo>
                <a:lnTo>
                  <a:pt x="102519" y="66211"/>
                </a:lnTo>
                <a:lnTo>
                  <a:pt x="120220" y="82188"/>
                </a:lnTo>
                <a:lnTo>
                  <a:pt x="112501" y="88931"/>
                </a:lnTo>
                <a:cubicBezTo>
                  <a:pt x="112501" y="116106"/>
                  <a:pt x="112822" y="135894"/>
                  <a:pt x="113466" y="148295"/>
                </a:cubicBezTo>
                <a:lnTo>
                  <a:pt x="93200" y="155038"/>
                </a:lnTo>
                <a:lnTo>
                  <a:pt x="93200" y="140556"/>
                </a:lnTo>
                <a:lnTo>
                  <a:pt x="53545" y="140556"/>
                </a:lnTo>
                <a:cubicBezTo>
                  <a:pt x="52921" y="174802"/>
                  <a:pt x="39265" y="206342"/>
                  <a:pt x="12577" y="235176"/>
                </a:cubicBezTo>
                <a:lnTo>
                  <a:pt x="6350" y="231344"/>
                </a:lnTo>
                <a:cubicBezTo>
                  <a:pt x="18624" y="211712"/>
                  <a:pt x="26517" y="192135"/>
                  <a:pt x="30030" y="172614"/>
                </a:cubicBezTo>
                <a:cubicBezTo>
                  <a:pt x="33543" y="153092"/>
                  <a:pt x="35139" y="126968"/>
                  <a:pt x="34817" y="94241"/>
                </a:cubicBezTo>
                <a:cubicBezTo>
                  <a:pt x="34495" y="61514"/>
                  <a:pt x="34013" y="37367"/>
                  <a:pt x="33370" y="21798"/>
                </a:cubicBezTo>
                <a:lnTo>
                  <a:pt x="52157" y="30487"/>
                </a:lnTo>
                <a:cubicBezTo>
                  <a:pt x="62632" y="28044"/>
                  <a:pt x="72576" y="24938"/>
                  <a:pt x="81989" y="21171"/>
                </a:cubicBezTo>
                <a:cubicBezTo>
                  <a:pt x="91404" y="17405"/>
                  <a:pt x="99704" y="12464"/>
                  <a:pt x="10689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4474344" y="4297391"/>
            <a:ext cx="95690" cy="41665"/>
          </a:xfrm>
          <a:custGeom>
            <a:avLst/>
            <a:gdLst>
              <a:gd name="connsiteX0" fmla="*/ 6350 w 95690"/>
              <a:gd name="connsiteY0" fmla="*/ 6350 h 41665"/>
              <a:gd name="connsiteX1" fmla="*/ 6350 w 95690"/>
              <a:gd name="connsiteY1" fmla="*/ 35315 h 41665"/>
              <a:gd name="connsiteX2" fmla="*/ 89340 w 95690"/>
              <a:gd name="connsiteY2" fmla="*/ 35315 h 41665"/>
              <a:gd name="connsiteX3" fmla="*/ 89340 w 95690"/>
              <a:gd name="connsiteY3" fmla="*/ 6350 h 41665"/>
              <a:gd name="connsiteX4" fmla="*/ 6350 w 95690"/>
              <a:gd name="connsiteY4" fmla="*/ 6350 h 416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690" h="41665">
                <a:moveTo>
                  <a:pt x="6350" y="6350"/>
                </a:moveTo>
                <a:lnTo>
                  <a:pt x="6350" y="35315"/>
                </a:lnTo>
                <a:lnTo>
                  <a:pt x="89340" y="35315"/>
                </a:lnTo>
                <a:lnTo>
                  <a:pt x="893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4474344" y="4336976"/>
            <a:ext cx="95690" cy="39734"/>
          </a:xfrm>
          <a:custGeom>
            <a:avLst/>
            <a:gdLst>
              <a:gd name="connsiteX0" fmla="*/ 6350 w 95690"/>
              <a:gd name="connsiteY0" fmla="*/ 6350 h 39734"/>
              <a:gd name="connsiteX1" fmla="*/ 6350 w 95690"/>
              <a:gd name="connsiteY1" fmla="*/ 33384 h 39734"/>
              <a:gd name="connsiteX2" fmla="*/ 89340 w 95690"/>
              <a:gd name="connsiteY2" fmla="*/ 33384 h 39734"/>
              <a:gd name="connsiteX3" fmla="*/ 89340 w 95690"/>
              <a:gd name="connsiteY3" fmla="*/ 6350 h 39734"/>
              <a:gd name="connsiteX4" fmla="*/ 6350 w 95690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690" h="39734">
                <a:moveTo>
                  <a:pt x="6350" y="6350"/>
                </a:moveTo>
                <a:lnTo>
                  <a:pt x="6350" y="33384"/>
                </a:lnTo>
                <a:lnTo>
                  <a:pt x="89340" y="33384"/>
                </a:lnTo>
                <a:lnTo>
                  <a:pt x="893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3"/>
          <p:cNvSpPr/>
          <p:nvPr/>
        </p:nvSpPr>
        <p:spPr>
          <a:xfrm>
            <a:off x="4393284" y="4205667"/>
            <a:ext cx="242372" cy="245388"/>
          </a:xfrm>
          <a:custGeom>
            <a:avLst/>
            <a:gdLst>
              <a:gd name="connsiteX0" fmla="*/ 136626 w 242372"/>
              <a:gd name="connsiteY0" fmla="*/ 209108 h 245388"/>
              <a:gd name="connsiteX1" fmla="*/ 163337 w 242372"/>
              <a:gd name="connsiteY1" fmla="*/ 212970 h 245388"/>
              <a:gd name="connsiteX2" fmla="*/ 170401 w 242372"/>
              <a:gd name="connsiteY2" fmla="*/ 206211 h 245388"/>
              <a:gd name="connsiteX3" fmla="*/ 170401 w 242372"/>
              <a:gd name="connsiteY3" fmla="*/ 175315 h 245388"/>
              <a:gd name="connsiteX4" fmla="*/ 87410 w 242372"/>
              <a:gd name="connsiteY4" fmla="*/ 175315 h 245388"/>
              <a:gd name="connsiteX5" fmla="*/ 87410 w 242372"/>
              <a:gd name="connsiteY5" fmla="*/ 229067 h 245388"/>
              <a:gd name="connsiteX6" fmla="*/ 67145 w 242372"/>
              <a:gd name="connsiteY6" fmla="*/ 239038 h 245388"/>
              <a:gd name="connsiteX7" fmla="*/ 68110 w 242372"/>
              <a:gd name="connsiteY7" fmla="*/ 113522 h 245388"/>
              <a:gd name="connsiteX8" fmla="*/ 11672 w 242372"/>
              <a:gd name="connsiteY8" fmla="*/ 161797 h 245388"/>
              <a:gd name="connsiteX9" fmla="*/ 6350 w 242372"/>
              <a:gd name="connsiteY9" fmla="*/ 156200 h 245388"/>
              <a:gd name="connsiteX10" fmla="*/ 53529 w 242372"/>
              <a:gd name="connsiteY10" fmla="*/ 111145 h 245388"/>
              <a:gd name="connsiteX11" fmla="*/ 91270 w 242372"/>
              <a:gd name="connsiteY11" fmla="*/ 57522 h 245388"/>
              <a:gd name="connsiteX12" fmla="*/ 41090 w 242372"/>
              <a:gd name="connsiteY12" fmla="*/ 57522 h 245388"/>
              <a:gd name="connsiteX13" fmla="*/ 17025 w 242372"/>
              <a:gd name="connsiteY13" fmla="*/ 60418 h 245388"/>
              <a:gd name="connsiteX14" fmla="*/ 6350 w 242372"/>
              <a:gd name="connsiteY14" fmla="*/ 46901 h 245388"/>
              <a:gd name="connsiteX15" fmla="*/ 93939 w 242372"/>
              <a:gd name="connsiteY15" fmla="*/ 46901 h 245388"/>
              <a:gd name="connsiteX16" fmla="*/ 107389 w 242372"/>
              <a:gd name="connsiteY16" fmla="*/ 6350 h 245388"/>
              <a:gd name="connsiteX17" fmla="*/ 136626 w 242372"/>
              <a:gd name="connsiteY17" fmla="*/ 23578 h 245388"/>
              <a:gd name="connsiteX18" fmla="*/ 126176 w 242372"/>
              <a:gd name="connsiteY18" fmla="*/ 28918 h 245388"/>
              <a:gd name="connsiteX19" fmla="*/ 115396 w 242372"/>
              <a:gd name="connsiteY19" fmla="*/ 46901 h 245388"/>
              <a:gd name="connsiteX20" fmla="*/ 193019 w 242372"/>
              <a:gd name="connsiteY20" fmla="*/ 46901 h 245388"/>
              <a:gd name="connsiteX21" fmla="*/ 210901 w 242372"/>
              <a:gd name="connsiteY21" fmla="*/ 29522 h 245388"/>
              <a:gd name="connsiteX22" fmla="*/ 236022 w 242372"/>
              <a:gd name="connsiteY22" fmla="*/ 57522 h 245388"/>
              <a:gd name="connsiteX23" fmla="*/ 112290 w 242372"/>
              <a:gd name="connsiteY23" fmla="*/ 57522 h 245388"/>
              <a:gd name="connsiteX24" fmla="*/ 91270 w 242372"/>
              <a:gd name="connsiteY24" fmla="*/ 87453 h 245388"/>
              <a:gd name="connsiteX25" fmla="*/ 169708 w 242372"/>
              <a:gd name="connsiteY25" fmla="*/ 87453 h 245388"/>
              <a:gd name="connsiteX26" fmla="*/ 178498 w 242372"/>
              <a:gd name="connsiteY26" fmla="*/ 76832 h 245388"/>
              <a:gd name="connsiteX27" fmla="*/ 198387 w 242372"/>
              <a:gd name="connsiteY27" fmla="*/ 92673 h 245388"/>
              <a:gd name="connsiteX28" fmla="*/ 189701 w 242372"/>
              <a:gd name="connsiteY28" fmla="*/ 100472 h 245388"/>
              <a:gd name="connsiteX29" fmla="*/ 189701 w 242372"/>
              <a:gd name="connsiteY29" fmla="*/ 212970 h 245388"/>
              <a:gd name="connsiteX30" fmla="*/ 162681 w 242372"/>
              <a:gd name="connsiteY30" fmla="*/ 239038 h 245388"/>
              <a:gd name="connsiteX31" fmla="*/ 136626 w 242372"/>
              <a:gd name="connsiteY31" fmla="*/ 219049 h 245388"/>
              <a:gd name="connsiteX32" fmla="*/ 136626 w 242372"/>
              <a:gd name="connsiteY32" fmla="*/ 209108 h 2453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242372" h="245388">
                <a:moveTo>
                  <a:pt x="136626" y="209108"/>
                </a:moveTo>
                <a:cubicBezTo>
                  <a:pt x="149724" y="211682"/>
                  <a:pt x="158628" y="212970"/>
                  <a:pt x="163337" y="212970"/>
                </a:cubicBezTo>
                <a:cubicBezTo>
                  <a:pt x="168046" y="212970"/>
                  <a:pt x="170401" y="210717"/>
                  <a:pt x="170401" y="206211"/>
                </a:cubicBezTo>
                <a:lnTo>
                  <a:pt x="170401" y="175315"/>
                </a:lnTo>
                <a:lnTo>
                  <a:pt x="87410" y="175315"/>
                </a:lnTo>
                <a:lnTo>
                  <a:pt x="87410" y="229067"/>
                </a:lnTo>
                <a:lnTo>
                  <a:pt x="67145" y="239038"/>
                </a:lnTo>
                <a:cubicBezTo>
                  <a:pt x="67789" y="226165"/>
                  <a:pt x="68110" y="184326"/>
                  <a:pt x="68110" y="113522"/>
                </a:cubicBezTo>
                <a:cubicBezTo>
                  <a:pt x="53202" y="132450"/>
                  <a:pt x="34390" y="148542"/>
                  <a:pt x="11672" y="161797"/>
                </a:cubicBezTo>
                <a:lnTo>
                  <a:pt x="6350" y="156200"/>
                </a:lnTo>
                <a:cubicBezTo>
                  <a:pt x="24674" y="141225"/>
                  <a:pt x="40401" y="126207"/>
                  <a:pt x="53529" y="111145"/>
                </a:cubicBezTo>
                <a:cubicBezTo>
                  <a:pt x="66657" y="96085"/>
                  <a:pt x="79238" y="78210"/>
                  <a:pt x="91270" y="57522"/>
                </a:cubicBezTo>
                <a:lnTo>
                  <a:pt x="41090" y="57522"/>
                </a:lnTo>
                <a:cubicBezTo>
                  <a:pt x="32988" y="57522"/>
                  <a:pt x="24966" y="58487"/>
                  <a:pt x="17025" y="60418"/>
                </a:cubicBezTo>
                <a:lnTo>
                  <a:pt x="6350" y="46901"/>
                </a:lnTo>
                <a:lnTo>
                  <a:pt x="93939" y="46901"/>
                </a:lnTo>
                <a:cubicBezTo>
                  <a:pt x="100553" y="31875"/>
                  <a:pt x="105037" y="18358"/>
                  <a:pt x="107389" y="6350"/>
                </a:cubicBezTo>
                <a:lnTo>
                  <a:pt x="136626" y="23578"/>
                </a:lnTo>
                <a:lnTo>
                  <a:pt x="126176" y="28918"/>
                </a:lnTo>
                <a:cubicBezTo>
                  <a:pt x="122035" y="37186"/>
                  <a:pt x="118441" y="43180"/>
                  <a:pt x="115396" y="46901"/>
                </a:cubicBezTo>
                <a:lnTo>
                  <a:pt x="193019" y="46901"/>
                </a:lnTo>
                <a:lnTo>
                  <a:pt x="210901" y="29522"/>
                </a:lnTo>
                <a:lnTo>
                  <a:pt x="236022" y="57522"/>
                </a:lnTo>
                <a:lnTo>
                  <a:pt x="112290" y="57522"/>
                </a:lnTo>
                <a:cubicBezTo>
                  <a:pt x="105675" y="69541"/>
                  <a:pt x="98669" y="79518"/>
                  <a:pt x="91270" y="87453"/>
                </a:cubicBezTo>
                <a:lnTo>
                  <a:pt x="169708" y="87453"/>
                </a:lnTo>
                <a:lnTo>
                  <a:pt x="178498" y="76832"/>
                </a:lnTo>
                <a:lnTo>
                  <a:pt x="198387" y="92673"/>
                </a:lnTo>
                <a:lnTo>
                  <a:pt x="189701" y="100472"/>
                </a:lnTo>
                <a:lnTo>
                  <a:pt x="189701" y="212970"/>
                </a:lnTo>
                <a:cubicBezTo>
                  <a:pt x="189701" y="224636"/>
                  <a:pt x="180695" y="233326"/>
                  <a:pt x="162681" y="239038"/>
                </a:cubicBezTo>
                <a:cubicBezTo>
                  <a:pt x="163324" y="230821"/>
                  <a:pt x="154639" y="224159"/>
                  <a:pt x="136626" y="219049"/>
                </a:cubicBezTo>
                <a:lnTo>
                  <a:pt x="136626" y="209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Freeform 3"/>
          <p:cNvSpPr/>
          <p:nvPr/>
        </p:nvSpPr>
        <p:spPr>
          <a:xfrm>
            <a:off x="2053354" y="4766556"/>
            <a:ext cx="239477" cy="246354"/>
          </a:xfrm>
          <a:custGeom>
            <a:avLst/>
            <a:gdLst>
              <a:gd name="connsiteX0" fmla="*/ 79690 w 239477"/>
              <a:gd name="connsiteY0" fmla="*/ 107668 h 246354"/>
              <a:gd name="connsiteX1" fmla="*/ 80655 w 239477"/>
              <a:gd name="connsiteY1" fmla="*/ 229052 h 246354"/>
              <a:gd name="connsiteX2" fmla="*/ 59425 w 239477"/>
              <a:gd name="connsiteY2" fmla="*/ 240004 h 246354"/>
              <a:gd name="connsiteX3" fmla="*/ 60390 w 239477"/>
              <a:gd name="connsiteY3" fmla="*/ 127039 h 246354"/>
              <a:gd name="connsiteX4" fmla="*/ 11747 w 239477"/>
              <a:gd name="connsiteY4" fmla="*/ 172418 h 246354"/>
              <a:gd name="connsiteX5" fmla="*/ 6350 w 239477"/>
              <a:gd name="connsiteY5" fmla="*/ 166882 h 246354"/>
              <a:gd name="connsiteX6" fmla="*/ 60390 w 239477"/>
              <a:gd name="connsiteY6" fmla="*/ 105451 h 246354"/>
              <a:gd name="connsiteX7" fmla="*/ 59425 w 239477"/>
              <a:gd name="connsiteY7" fmla="*/ 85522 h 246354"/>
              <a:gd name="connsiteX8" fmla="*/ 70779 w 239477"/>
              <a:gd name="connsiteY8" fmla="*/ 90349 h 246354"/>
              <a:gd name="connsiteX9" fmla="*/ 93200 w 239477"/>
              <a:gd name="connsiteY9" fmla="*/ 50763 h 246354"/>
              <a:gd name="connsiteX10" fmla="*/ 40487 w 239477"/>
              <a:gd name="connsiteY10" fmla="*/ 50763 h 246354"/>
              <a:gd name="connsiteX11" fmla="*/ 24579 w 239477"/>
              <a:gd name="connsiteY11" fmla="*/ 52694 h 246354"/>
              <a:gd name="connsiteX12" fmla="*/ 15034 w 239477"/>
              <a:gd name="connsiteY12" fmla="*/ 40143 h 246354"/>
              <a:gd name="connsiteX13" fmla="*/ 95869 w 239477"/>
              <a:gd name="connsiteY13" fmla="*/ 40143 h 246354"/>
              <a:gd name="connsiteX14" fmla="*/ 105218 w 239477"/>
              <a:gd name="connsiteY14" fmla="*/ 6350 h 246354"/>
              <a:gd name="connsiteX15" fmla="*/ 133731 w 239477"/>
              <a:gd name="connsiteY15" fmla="*/ 21285 h 246354"/>
              <a:gd name="connsiteX16" fmla="*/ 122528 w 239477"/>
              <a:gd name="connsiteY16" fmla="*/ 31830 h 246354"/>
              <a:gd name="connsiteX17" fmla="*/ 117326 w 239477"/>
              <a:gd name="connsiteY17" fmla="*/ 40143 h 246354"/>
              <a:gd name="connsiteX18" fmla="*/ 193984 w 239477"/>
              <a:gd name="connsiteY18" fmla="*/ 40143 h 246354"/>
              <a:gd name="connsiteX19" fmla="*/ 209936 w 239477"/>
              <a:gd name="connsiteY19" fmla="*/ 24695 h 246354"/>
              <a:gd name="connsiteX20" fmla="*/ 233127 w 239477"/>
              <a:gd name="connsiteY20" fmla="*/ 50763 h 246354"/>
              <a:gd name="connsiteX21" fmla="*/ 114235 w 239477"/>
              <a:gd name="connsiteY21" fmla="*/ 50763 h 246354"/>
              <a:gd name="connsiteX22" fmla="*/ 79690 w 239477"/>
              <a:gd name="connsiteY22" fmla="*/ 107668 h 24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9477" h="246354">
                <a:moveTo>
                  <a:pt x="79690" y="107668"/>
                </a:moveTo>
                <a:cubicBezTo>
                  <a:pt x="79690" y="171533"/>
                  <a:pt x="80012" y="211994"/>
                  <a:pt x="80655" y="229052"/>
                </a:cubicBezTo>
                <a:lnTo>
                  <a:pt x="59425" y="240004"/>
                </a:lnTo>
                <a:cubicBezTo>
                  <a:pt x="60068" y="220694"/>
                  <a:pt x="60390" y="183039"/>
                  <a:pt x="60390" y="127039"/>
                </a:cubicBezTo>
                <a:cubicBezTo>
                  <a:pt x="51413" y="142014"/>
                  <a:pt x="35199" y="157141"/>
                  <a:pt x="11747" y="172418"/>
                </a:cubicBezTo>
                <a:lnTo>
                  <a:pt x="6350" y="166882"/>
                </a:lnTo>
                <a:cubicBezTo>
                  <a:pt x="27238" y="148014"/>
                  <a:pt x="45251" y="127537"/>
                  <a:pt x="60390" y="105451"/>
                </a:cubicBezTo>
                <a:cubicBezTo>
                  <a:pt x="60390" y="99487"/>
                  <a:pt x="60068" y="92843"/>
                  <a:pt x="59425" y="85522"/>
                </a:cubicBezTo>
                <a:lnTo>
                  <a:pt x="70779" y="90349"/>
                </a:lnTo>
                <a:cubicBezTo>
                  <a:pt x="78097" y="79055"/>
                  <a:pt x="85571" y="65859"/>
                  <a:pt x="93200" y="50763"/>
                </a:cubicBezTo>
                <a:lnTo>
                  <a:pt x="40487" y="50763"/>
                </a:lnTo>
                <a:lnTo>
                  <a:pt x="24579" y="52694"/>
                </a:lnTo>
                <a:lnTo>
                  <a:pt x="15034" y="40143"/>
                </a:lnTo>
                <a:lnTo>
                  <a:pt x="95869" y="40143"/>
                </a:lnTo>
                <a:cubicBezTo>
                  <a:pt x="100523" y="29110"/>
                  <a:pt x="103640" y="17845"/>
                  <a:pt x="105218" y="6350"/>
                </a:cubicBezTo>
                <a:lnTo>
                  <a:pt x="133731" y="21285"/>
                </a:lnTo>
                <a:cubicBezTo>
                  <a:pt x="128051" y="25036"/>
                  <a:pt x="124317" y="28552"/>
                  <a:pt x="122528" y="31830"/>
                </a:cubicBezTo>
                <a:cubicBezTo>
                  <a:pt x="120738" y="35109"/>
                  <a:pt x="119004" y="37880"/>
                  <a:pt x="117326" y="40143"/>
                </a:cubicBezTo>
                <a:lnTo>
                  <a:pt x="193984" y="40143"/>
                </a:lnTo>
                <a:lnTo>
                  <a:pt x="209936" y="24695"/>
                </a:lnTo>
                <a:lnTo>
                  <a:pt x="233127" y="50763"/>
                </a:lnTo>
                <a:lnTo>
                  <a:pt x="114235" y="50763"/>
                </a:lnTo>
                <a:cubicBezTo>
                  <a:pt x="104394" y="69852"/>
                  <a:pt x="92879" y="88821"/>
                  <a:pt x="79690" y="10766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Freeform 3"/>
          <p:cNvSpPr/>
          <p:nvPr/>
        </p:nvSpPr>
        <p:spPr>
          <a:xfrm>
            <a:off x="2131520" y="4828349"/>
            <a:ext cx="168066" cy="183596"/>
          </a:xfrm>
          <a:custGeom>
            <a:avLst/>
            <a:gdLst>
              <a:gd name="connsiteX0" fmla="*/ 37230 w 168066"/>
              <a:gd name="connsiteY0" fmla="*/ 147315 h 183596"/>
              <a:gd name="connsiteX1" fmla="*/ 65215 w 168066"/>
              <a:gd name="connsiteY1" fmla="*/ 150211 h 183596"/>
              <a:gd name="connsiteX2" fmla="*/ 71005 w 168066"/>
              <a:gd name="connsiteY2" fmla="*/ 140556 h 183596"/>
              <a:gd name="connsiteX3" fmla="*/ 71005 w 168066"/>
              <a:gd name="connsiteY3" fmla="*/ 96142 h 183596"/>
              <a:gd name="connsiteX4" fmla="*/ 31802 w 168066"/>
              <a:gd name="connsiteY4" fmla="*/ 96142 h 183596"/>
              <a:gd name="connsiteX5" fmla="*/ 15894 w 168066"/>
              <a:gd name="connsiteY5" fmla="*/ 98073 h 183596"/>
              <a:gd name="connsiteX6" fmla="*/ 6350 w 168066"/>
              <a:gd name="connsiteY6" fmla="*/ 85522 h 183596"/>
              <a:gd name="connsiteX7" fmla="*/ 71005 w 168066"/>
              <a:gd name="connsiteY7" fmla="*/ 85522 h 183596"/>
              <a:gd name="connsiteX8" fmla="*/ 70040 w 168066"/>
              <a:gd name="connsiteY8" fmla="*/ 44005 h 183596"/>
              <a:gd name="connsiteX9" fmla="*/ 82857 w 168066"/>
              <a:gd name="connsiteY9" fmla="*/ 49798 h 183596"/>
              <a:gd name="connsiteX10" fmla="*/ 107676 w 168066"/>
              <a:gd name="connsiteY10" fmla="*/ 27591 h 183596"/>
              <a:gd name="connsiteX11" fmla="*/ 41497 w 168066"/>
              <a:gd name="connsiteY11" fmla="*/ 27591 h 183596"/>
              <a:gd name="connsiteX12" fmla="*/ 26524 w 168066"/>
              <a:gd name="connsiteY12" fmla="*/ 29522 h 183596"/>
              <a:gd name="connsiteX13" fmla="*/ 16965 w 168066"/>
              <a:gd name="connsiteY13" fmla="*/ 16970 h 183596"/>
              <a:gd name="connsiteX14" fmla="*/ 110028 w 168066"/>
              <a:gd name="connsiteY14" fmla="*/ 16970 h 183596"/>
              <a:gd name="connsiteX15" fmla="*/ 121276 w 168066"/>
              <a:gd name="connsiteY15" fmla="*/ 6350 h 183596"/>
              <a:gd name="connsiteX16" fmla="*/ 140486 w 168066"/>
              <a:gd name="connsiteY16" fmla="*/ 29793 h 183596"/>
              <a:gd name="connsiteX17" fmla="*/ 113549 w 168066"/>
              <a:gd name="connsiteY17" fmla="*/ 40165 h 183596"/>
              <a:gd name="connsiteX18" fmla="*/ 90305 w 168066"/>
              <a:gd name="connsiteY18" fmla="*/ 55817 h 183596"/>
              <a:gd name="connsiteX19" fmla="*/ 98026 w 168066"/>
              <a:gd name="connsiteY19" fmla="*/ 60675 h 183596"/>
              <a:gd name="connsiteX20" fmla="*/ 90305 w 168066"/>
              <a:gd name="connsiteY20" fmla="*/ 67690 h 183596"/>
              <a:gd name="connsiteX21" fmla="*/ 90305 w 168066"/>
              <a:gd name="connsiteY21" fmla="*/ 85522 h 183596"/>
              <a:gd name="connsiteX22" fmla="*/ 126433 w 168066"/>
              <a:gd name="connsiteY22" fmla="*/ 85522 h 183596"/>
              <a:gd name="connsiteX23" fmla="*/ 140456 w 168066"/>
              <a:gd name="connsiteY23" fmla="*/ 72004 h 183596"/>
              <a:gd name="connsiteX24" fmla="*/ 161716 w 168066"/>
              <a:gd name="connsiteY24" fmla="*/ 96142 h 183596"/>
              <a:gd name="connsiteX25" fmla="*/ 90305 w 168066"/>
              <a:gd name="connsiteY25" fmla="*/ 96142 h 183596"/>
              <a:gd name="connsiteX26" fmla="*/ 90305 w 168066"/>
              <a:gd name="connsiteY26" fmla="*/ 152142 h 183596"/>
              <a:gd name="connsiteX27" fmla="*/ 64582 w 168066"/>
              <a:gd name="connsiteY27" fmla="*/ 177246 h 183596"/>
              <a:gd name="connsiteX28" fmla="*/ 37230 w 168066"/>
              <a:gd name="connsiteY28" fmla="*/ 157241 h 183596"/>
              <a:gd name="connsiteX29" fmla="*/ 37230 w 168066"/>
              <a:gd name="connsiteY29" fmla="*/ 147315 h 183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68066" h="183596">
                <a:moveTo>
                  <a:pt x="37230" y="147315"/>
                </a:moveTo>
                <a:cubicBezTo>
                  <a:pt x="52027" y="149245"/>
                  <a:pt x="61355" y="150211"/>
                  <a:pt x="65215" y="150211"/>
                </a:cubicBezTo>
                <a:cubicBezTo>
                  <a:pt x="69075" y="150211"/>
                  <a:pt x="71005" y="146993"/>
                  <a:pt x="71005" y="140556"/>
                </a:cubicBezTo>
                <a:lnTo>
                  <a:pt x="71005" y="96142"/>
                </a:lnTo>
                <a:lnTo>
                  <a:pt x="31802" y="96142"/>
                </a:lnTo>
                <a:lnTo>
                  <a:pt x="15894" y="98073"/>
                </a:lnTo>
                <a:lnTo>
                  <a:pt x="6350" y="85522"/>
                </a:lnTo>
                <a:lnTo>
                  <a:pt x="71005" y="85522"/>
                </a:lnTo>
                <a:cubicBezTo>
                  <a:pt x="71005" y="70194"/>
                  <a:pt x="70684" y="56355"/>
                  <a:pt x="70040" y="44005"/>
                </a:cubicBezTo>
                <a:lnTo>
                  <a:pt x="82857" y="49798"/>
                </a:lnTo>
                <a:lnTo>
                  <a:pt x="107676" y="27591"/>
                </a:lnTo>
                <a:lnTo>
                  <a:pt x="41497" y="27591"/>
                </a:lnTo>
                <a:lnTo>
                  <a:pt x="26524" y="29522"/>
                </a:lnTo>
                <a:lnTo>
                  <a:pt x="16965" y="16970"/>
                </a:lnTo>
                <a:lnTo>
                  <a:pt x="110028" y="16970"/>
                </a:lnTo>
                <a:lnTo>
                  <a:pt x="121276" y="6350"/>
                </a:lnTo>
                <a:lnTo>
                  <a:pt x="140486" y="29793"/>
                </a:lnTo>
                <a:cubicBezTo>
                  <a:pt x="130193" y="31493"/>
                  <a:pt x="121213" y="34950"/>
                  <a:pt x="113549" y="40165"/>
                </a:cubicBezTo>
                <a:cubicBezTo>
                  <a:pt x="105884" y="45380"/>
                  <a:pt x="98136" y="50597"/>
                  <a:pt x="90305" y="55817"/>
                </a:cubicBezTo>
                <a:lnTo>
                  <a:pt x="98026" y="60675"/>
                </a:lnTo>
                <a:lnTo>
                  <a:pt x="90305" y="67690"/>
                </a:lnTo>
                <a:lnTo>
                  <a:pt x="90305" y="85522"/>
                </a:lnTo>
                <a:lnTo>
                  <a:pt x="126433" y="85522"/>
                </a:lnTo>
                <a:lnTo>
                  <a:pt x="140456" y="72004"/>
                </a:lnTo>
                <a:lnTo>
                  <a:pt x="161716" y="96142"/>
                </a:lnTo>
                <a:lnTo>
                  <a:pt x="90305" y="96142"/>
                </a:lnTo>
                <a:lnTo>
                  <a:pt x="90305" y="152142"/>
                </a:lnTo>
                <a:cubicBezTo>
                  <a:pt x="90305" y="162431"/>
                  <a:pt x="81731" y="170799"/>
                  <a:pt x="64582" y="177246"/>
                </a:cubicBezTo>
                <a:cubicBezTo>
                  <a:pt x="63828" y="169089"/>
                  <a:pt x="54711" y="162421"/>
                  <a:pt x="37230" y="157241"/>
                </a:cubicBezTo>
                <a:lnTo>
                  <a:pt x="37230" y="1473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Freeform 3"/>
          <p:cNvSpPr/>
          <p:nvPr/>
        </p:nvSpPr>
        <p:spPr>
          <a:xfrm>
            <a:off x="2451904" y="4903659"/>
            <a:ext cx="58055" cy="38768"/>
          </a:xfrm>
          <a:custGeom>
            <a:avLst/>
            <a:gdLst>
              <a:gd name="connsiteX0" fmla="*/ 6350 w 58055"/>
              <a:gd name="connsiteY0" fmla="*/ 6350 h 38768"/>
              <a:gd name="connsiteX1" fmla="*/ 6350 w 58055"/>
              <a:gd name="connsiteY1" fmla="*/ 32418 h 38768"/>
              <a:gd name="connsiteX2" fmla="*/ 51705 w 58055"/>
              <a:gd name="connsiteY2" fmla="*/ 32418 h 38768"/>
              <a:gd name="connsiteX3" fmla="*/ 51705 w 58055"/>
              <a:gd name="connsiteY3" fmla="*/ 6350 h 38768"/>
              <a:gd name="connsiteX4" fmla="*/ 6350 w 58055"/>
              <a:gd name="connsiteY4" fmla="*/ 6350 h 38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055" h="38768">
                <a:moveTo>
                  <a:pt x="6350" y="6350"/>
                </a:moveTo>
                <a:lnTo>
                  <a:pt x="6350" y="32418"/>
                </a:lnTo>
                <a:lnTo>
                  <a:pt x="51705" y="32418"/>
                </a:lnTo>
                <a:lnTo>
                  <a:pt x="5170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3"/>
          <p:cNvSpPr/>
          <p:nvPr/>
        </p:nvSpPr>
        <p:spPr>
          <a:xfrm>
            <a:off x="2451904" y="4940349"/>
            <a:ext cx="58055" cy="39734"/>
          </a:xfrm>
          <a:custGeom>
            <a:avLst/>
            <a:gdLst>
              <a:gd name="connsiteX0" fmla="*/ 6350 w 58055"/>
              <a:gd name="connsiteY0" fmla="*/ 6350 h 39734"/>
              <a:gd name="connsiteX1" fmla="*/ 6350 w 58055"/>
              <a:gd name="connsiteY1" fmla="*/ 33384 h 39734"/>
              <a:gd name="connsiteX2" fmla="*/ 51705 w 58055"/>
              <a:gd name="connsiteY2" fmla="*/ 33384 h 39734"/>
              <a:gd name="connsiteX3" fmla="*/ 51705 w 58055"/>
              <a:gd name="connsiteY3" fmla="*/ 6350 h 39734"/>
              <a:gd name="connsiteX4" fmla="*/ 6350 w 58055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055" h="39734">
                <a:moveTo>
                  <a:pt x="6350" y="6350"/>
                </a:moveTo>
                <a:lnTo>
                  <a:pt x="6350" y="33384"/>
                </a:lnTo>
                <a:lnTo>
                  <a:pt x="51705" y="33384"/>
                </a:lnTo>
                <a:lnTo>
                  <a:pt x="5170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3"/>
          <p:cNvSpPr/>
          <p:nvPr/>
        </p:nvSpPr>
        <p:spPr>
          <a:xfrm>
            <a:off x="2399793" y="4768487"/>
            <a:ext cx="151661" cy="243458"/>
          </a:xfrm>
          <a:custGeom>
            <a:avLst/>
            <a:gdLst>
              <a:gd name="connsiteX0" fmla="*/ 39160 w 151661"/>
              <a:gd name="connsiteY0" fmla="*/ 237108 h 243458"/>
              <a:gd name="connsiteX1" fmla="*/ 40125 w 151661"/>
              <a:gd name="connsiteY1" fmla="*/ 197521 h 243458"/>
              <a:gd name="connsiteX2" fmla="*/ 40125 w 151661"/>
              <a:gd name="connsiteY2" fmla="*/ 147315 h 243458"/>
              <a:gd name="connsiteX3" fmla="*/ 8189 w 151661"/>
              <a:gd name="connsiteY3" fmla="*/ 168556 h 243458"/>
              <a:gd name="connsiteX4" fmla="*/ 6350 w 151661"/>
              <a:gd name="connsiteY4" fmla="*/ 161239 h 243458"/>
              <a:gd name="connsiteX5" fmla="*/ 40125 w 151661"/>
              <a:gd name="connsiteY5" fmla="*/ 134220 h 243458"/>
              <a:gd name="connsiteX6" fmla="*/ 40125 w 151661"/>
              <a:gd name="connsiteY6" fmla="*/ 123177 h 243458"/>
              <a:gd name="connsiteX7" fmla="*/ 47257 w 151661"/>
              <a:gd name="connsiteY7" fmla="*/ 126073 h 243458"/>
              <a:gd name="connsiteX8" fmla="*/ 70040 w 151661"/>
              <a:gd name="connsiteY8" fmla="*/ 104832 h 243458"/>
              <a:gd name="connsiteX9" fmla="*/ 46880 w 151661"/>
              <a:gd name="connsiteY9" fmla="*/ 104832 h 243458"/>
              <a:gd name="connsiteX10" fmla="*/ 22815 w 151661"/>
              <a:gd name="connsiteY10" fmla="*/ 107729 h 243458"/>
              <a:gd name="connsiteX11" fmla="*/ 12139 w 151661"/>
              <a:gd name="connsiteY11" fmla="*/ 94211 h 243458"/>
              <a:gd name="connsiteX12" fmla="*/ 56530 w 151661"/>
              <a:gd name="connsiteY12" fmla="*/ 94211 h 243458"/>
              <a:gd name="connsiteX13" fmla="*/ 56530 w 151661"/>
              <a:gd name="connsiteY13" fmla="*/ 63315 h 243458"/>
              <a:gd name="connsiteX14" fmla="*/ 47121 w 151661"/>
              <a:gd name="connsiteY14" fmla="*/ 63315 h 243458"/>
              <a:gd name="connsiteX15" fmla="*/ 35224 w 151661"/>
              <a:gd name="connsiteY15" fmla="*/ 65246 h 243458"/>
              <a:gd name="connsiteX16" fmla="*/ 25650 w 151661"/>
              <a:gd name="connsiteY16" fmla="*/ 52694 h 243458"/>
              <a:gd name="connsiteX17" fmla="*/ 56530 w 151661"/>
              <a:gd name="connsiteY17" fmla="*/ 52694 h 243458"/>
              <a:gd name="connsiteX18" fmla="*/ 55565 w 151661"/>
              <a:gd name="connsiteY18" fmla="*/ 6350 h 243458"/>
              <a:gd name="connsiteX19" fmla="*/ 81620 w 151661"/>
              <a:gd name="connsiteY19" fmla="*/ 20757 h 243458"/>
              <a:gd name="connsiteX20" fmla="*/ 74865 w 151661"/>
              <a:gd name="connsiteY20" fmla="*/ 28813 h 243458"/>
              <a:gd name="connsiteX21" fmla="*/ 74865 w 151661"/>
              <a:gd name="connsiteY21" fmla="*/ 52694 h 243458"/>
              <a:gd name="connsiteX22" fmla="*/ 75287 w 151661"/>
              <a:gd name="connsiteY22" fmla="*/ 52694 h 243458"/>
              <a:gd name="connsiteX23" fmla="*/ 86491 w 151661"/>
              <a:gd name="connsiteY23" fmla="*/ 42073 h 243458"/>
              <a:gd name="connsiteX24" fmla="*/ 103815 w 151661"/>
              <a:gd name="connsiteY24" fmla="*/ 63315 h 243458"/>
              <a:gd name="connsiteX25" fmla="*/ 74865 w 151661"/>
              <a:gd name="connsiteY25" fmla="*/ 63315 h 243458"/>
              <a:gd name="connsiteX26" fmla="*/ 74865 w 151661"/>
              <a:gd name="connsiteY26" fmla="*/ 94211 h 243458"/>
              <a:gd name="connsiteX27" fmla="*/ 74081 w 151661"/>
              <a:gd name="connsiteY27" fmla="*/ 94211 h 243458"/>
              <a:gd name="connsiteX28" fmla="*/ 94791 w 151661"/>
              <a:gd name="connsiteY28" fmla="*/ 63730 h 243458"/>
              <a:gd name="connsiteX29" fmla="*/ 112094 w 151661"/>
              <a:gd name="connsiteY29" fmla="*/ 32418 h 243458"/>
              <a:gd name="connsiteX30" fmla="*/ 133731 w 151661"/>
              <a:gd name="connsiteY30" fmla="*/ 49556 h 243458"/>
              <a:gd name="connsiteX31" fmla="*/ 117492 w 151661"/>
              <a:gd name="connsiteY31" fmla="*/ 64371 h 243458"/>
              <a:gd name="connsiteX32" fmla="*/ 92236 w 151661"/>
              <a:gd name="connsiteY32" fmla="*/ 94211 h 243458"/>
              <a:gd name="connsiteX33" fmla="*/ 114853 w 151661"/>
              <a:gd name="connsiteY33" fmla="*/ 94211 h 243458"/>
              <a:gd name="connsiteX34" fmla="*/ 127006 w 151661"/>
              <a:gd name="connsiteY34" fmla="*/ 82625 h 243458"/>
              <a:gd name="connsiteX35" fmla="*/ 145311 w 151661"/>
              <a:gd name="connsiteY35" fmla="*/ 104832 h 243458"/>
              <a:gd name="connsiteX36" fmla="*/ 87682 w 151661"/>
              <a:gd name="connsiteY36" fmla="*/ 104832 h 243458"/>
              <a:gd name="connsiteX37" fmla="*/ 58460 w 151661"/>
              <a:gd name="connsiteY37" fmla="*/ 130901 h 243458"/>
              <a:gd name="connsiteX38" fmla="*/ 104087 w 151661"/>
              <a:gd name="connsiteY38" fmla="*/ 130901 h 243458"/>
              <a:gd name="connsiteX39" fmla="*/ 113013 w 151661"/>
              <a:gd name="connsiteY39" fmla="*/ 120280 h 243458"/>
              <a:gd name="connsiteX40" fmla="*/ 130836 w 151661"/>
              <a:gd name="connsiteY40" fmla="*/ 136377 h 243458"/>
              <a:gd name="connsiteX41" fmla="*/ 122151 w 151661"/>
              <a:gd name="connsiteY41" fmla="*/ 143090 h 243458"/>
              <a:gd name="connsiteX42" fmla="*/ 122151 w 151661"/>
              <a:gd name="connsiteY42" fmla="*/ 195590 h 243458"/>
              <a:gd name="connsiteX43" fmla="*/ 123116 w 151661"/>
              <a:gd name="connsiteY43" fmla="*/ 229504 h 243458"/>
              <a:gd name="connsiteX44" fmla="*/ 103815 w 151661"/>
              <a:gd name="connsiteY44" fmla="*/ 235176 h 243458"/>
              <a:gd name="connsiteX45" fmla="*/ 103815 w 151661"/>
              <a:gd name="connsiteY45" fmla="*/ 215866 h 243458"/>
              <a:gd name="connsiteX46" fmla="*/ 58460 w 151661"/>
              <a:gd name="connsiteY46" fmla="*/ 215866 h 243458"/>
              <a:gd name="connsiteX47" fmla="*/ 58460 w 151661"/>
              <a:gd name="connsiteY47" fmla="*/ 230334 h 243458"/>
              <a:gd name="connsiteX48" fmla="*/ 39160 w 151661"/>
              <a:gd name="connsiteY48" fmla="*/ 237108 h 243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</a:cxnLst>
            <a:rect l="l" t="t" r="r" b="b"/>
            <a:pathLst>
              <a:path w="151661" h="243458">
                <a:moveTo>
                  <a:pt x="39160" y="237108"/>
                </a:moveTo>
                <a:cubicBezTo>
                  <a:pt x="39803" y="219728"/>
                  <a:pt x="40125" y="206533"/>
                  <a:pt x="40125" y="197521"/>
                </a:cubicBezTo>
                <a:lnTo>
                  <a:pt x="40125" y="147315"/>
                </a:lnTo>
                <a:cubicBezTo>
                  <a:pt x="32867" y="156024"/>
                  <a:pt x="22222" y="163105"/>
                  <a:pt x="8189" y="168556"/>
                </a:cubicBezTo>
                <a:lnTo>
                  <a:pt x="6350" y="161239"/>
                </a:lnTo>
                <a:cubicBezTo>
                  <a:pt x="18462" y="153032"/>
                  <a:pt x="29721" y="144026"/>
                  <a:pt x="40125" y="134220"/>
                </a:cubicBezTo>
                <a:lnTo>
                  <a:pt x="40125" y="123177"/>
                </a:lnTo>
                <a:lnTo>
                  <a:pt x="47257" y="126073"/>
                </a:lnTo>
                <a:cubicBezTo>
                  <a:pt x="55761" y="117595"/>
                  <a:pt x="63356" y="110514"/>
                  <a:pt x="70040" y="104832"/>
                </a:cubicBezTo>
                <a:lnTo>
                  <a:pt x="46880" y="104832"/>
                </a:lnTo>
                <a:cubicBezTo>
                  <a:pt x="38778" y="104832"/>
                  <a:pt x="30756" y="105797"/>
                  <a:pt x="22815" y="107729"/>
                </a:cubicBezTo>
                <a:lnTo>
                  <a:pt x="12139" y="94211"/>
                </a:lnTo>
                <a:lnTo>
                  <a:pt x="56530" y="94211"/>
                </a:lnTo>
                <a:lnTo>
                  <a:pt x="56530" y="63315"/>
                </a:lnTo>
                <a:lnTo>
                  <a:pt x="47121" y="63315"/>
                </a:lnTo>
                <a:lnTo>
                  <a:pt x="35224" y="65246"/>
                </a:lnTo>
                <a:lnTo>
                  <a:pt x="25650" y="52694"/>
                </a:lnTo>
                <a:lnTo>
                  <a:pt x="56530" y="52694"/>
                </a:lnTo>
                <a:cubicBezTo>
                  <a:pt x="56530" y="31634"/>
                  <a:pt x="56208" y="16186"/>
                  <a:pt x="55565" y="6350"/>
                </a:cubicBezTo>
                <a:lnTo>
                  <a:pt x="81620" y="20757"/>
                </a:lnTo>
                <a:lnTo>
                  <a:pt x="74865" y="28813"/>
                </a:lnTo>
                <a:lnTo>
                  <a:pt x="74865" y="52694"/>
                </a:lnTo>
                <a:lnTo>
                  <a:pt x="75287" y="52694"/>
                </a:lnTo>
                <a:lnTo>
                  <a:pt x="86491" y="42073"/>
                </a:lnTo>
                <a:lnTo>
                  <a:pt x="103815" y="63315"/>
                </a:lnTo>
                <a:lnTo>
                  <a:pt x="74865" y="63315"/>
                </a:lnTo>
                <a:lnTo>
                  <a:pt x="74865" y="94211"/>
                </a:lnTo>
                <a:lnTo>
                  <a:pt x="74081" y="94211"/>
                </a:lnTo>
                <a:cubicBezTo>
                  <a:pt x="80555" y="85371"/>
                  <a:pt x="87458" y="75210"/>
                  <a:pt x="94791" y="63730"/>
                </a:cubicBezTo>
                <a:cubicBezTo>
                  <a:pt x="102124" y="52249"/>
                  <a:pt x="107892" y="41812"/>
                  <a:pt x="112094" y="32418"/>
                </a:cubicBezTo>
                <a:lnTo>
                  <a:pt x="133731" y="49556"/>
                </a:lnTo>
                <a:cubicBezTo>
                  <a:pt x="127298" y="53780"/>
                  <a:pt x="121884" y="58718"/>
                  <a:pt x="117492" y="64371"/>
                </a:cubicBezTo>
                <a:cubicBezTo>
                  <a:pt x="113099" y="70023"/>
                  <a:pt x="104680" y="79970"/>
                  <a:pt x="92236" y="94211"/>
                </a:cubicBezTo>
                <a:lnTo>
                  <a:pt x="114853" y="94211"/>
                </a:lnTo>
                <a:lnTo>
                  <a:pt x="127006" y="82625"/>
                </a:lnTo>
                <a:lnTo>
                  <a:pt x="145311" y="104832"/>
                </a:lnTo>
                <a:lnTo>
                  <a:pt x="87682" y="104832"/>
                </a:lnTo>
                <a:cubicBezTo>
                  <a:pt x="79228" y="113894"/>
                  <a:pt x="69487" y="122583"/>
                  <a:pt x="58460" y="130901"/>
                </a:cubicBezTo>
                <a:lnTo>
                  <a:pt x="104087" y="130901"/>
                </a:lnTo>
                <a:lnTo>
                  <a:pt x="113013" y="120280"/>
                </a:lnTo>
                <a:lnTo>
                  <a:pt x="130836" y="136377"/>
                </a:lnTo>
                <a:lnTo>
                  <a:pt x="122151" y="143090"/>
                </a:lnTo>
                <a:lnTo>
                  <a:pt x="122151" y="195590"/>
                </a:lnTo>
                <a:cubicBezTo>
                  <a:pt x="122151" y="203294"/>
                  <a:pt x="122472" y="214599"/>
                  <a:pt x="123116" y="229504"/>
                </a:cubicBezTo>
                <a:lnTo>
                  <a:pt x="103815" y="235176"/>
                </a:lnTo>
                <a:lnTo>
                  <a:pt x="103815" y="215866"/>
                </a:lnTo>
                <a:lnTo>
                  <a:pt x="58460" y="215866"/>
                </a:lnTo>
                <a:lnTo>
                  <a:pt x="58460" y="230334"/>
                </a:lnTo>
                <a:lnTo>
                  <a:pt x="39160" y="237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Freeform 3"/>
          <p:cNvSpPr/>
          <p:nvPr/>
        </p:nvSpPr>
        <p:spPr>
          <a:xfrm>
            <a:off x="2380493" y="4793591"/>
            <a:ext cx="43060" cy="58079"/>
          </a:xfrm>
          <a:custGeom>
            <a:avLst/>
            <a:gdLst>
              <a:gd name="connsiteX0" fmla="*/ 6350 w 43060"/>
              <a:gd name="connsiteY0" fmla="*/ 12007 h 58079"/>
              <a:gd name="connsiteX1" fmla="*/ 11868 w 43060"/>
              <a:gd name="connsiteY1" fmla="*/ 6350 h 58079"/>
              <a:gd name="connsiteX2" fmla="*/ 36710 w 43060"/>
              <a:gd name="connsiteY2" fmla="*/ 34161 h 58079"/>
              <a:gd name="connsiteX3" fmla="*/ 31983 w 43060"/>
              <a:gd name="connsiteY3" fmla="*/ 47044 h 58079"/>
              <a:gd name="connsiteX4" fmla="*/ 24685 w 43060"/>
              <a:gd name="connsiteY4" fmla="*/ 51729 h 58079"/>
              <a:gd name="connsiteX5" fmla="*/ 17930 w 43060"/>
              <a:gd name="connsiteY5" fmla="*/ 42134 h 58079"/>
              <a:gd name="connsiteX6" fmla="*/ 6350 w 43060"/>
              <a:gd name="connsiteY6" fmla="*/ 12007 h 58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3060" h="58079">
                <a:moveTo>
                  <a:pt x="6350" y="12007"/>
                </a:moveTo>
                <a:lnTo>
                  <a:pt x="11868" y="6350"/>
                </a:lnTo>
                <a:cubicBezTo>
                  <a:pt x="28082" y="19424"/>
                  <a:pt x="36363" y="28695"/>
                  <a:pt x="36710" y="34161"/>
                </a:cubicBezTo>
                <a:cubicBezTo>
                  <a:pt x="37057" y="39627"/>
                  <a:pt x="35481" y="43922"/>
                  <a:pt x="31983" y="47044"/>
                </a:cubicBezTo>
                <a:cubicBezTo>
                  <a:pt x="28485" y="50167"/>
                  <a:pt x="26052" y="51729"/>
                  <a:pt x="24685" y="51729"/>
                </a:cubicBezTo>
                <a:cubicBezTo>
                  <a:pt x="21056" y="51729"/>
                  <a:pt x="18804" y="48530"/>
                  <a:pt x="17930" y="42134"/>
                </a:cubicBezTo>
                <a:cubicBezTo>
                  <a:pt x="16723" y="36280"/>
                  <a:pt x="12863" y="26238"/>
                  <a:pt x="6350" y="1200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3"/>
          <p:cNvSpPr/>
          <p:nvPr/>
        </p:nvSpPr>
        <p:spPr>
          <a:xfrm>
            <a:off x="2357333" y="4856349"/>
            <a:ext cx="85076" cy="137251"/>
          </a:xfrm>
          <a:custGeom>
            <a:avLst/>
            <a:gdLst>
              <a:gd name="connsiteX0" fmla="*/ 49775 w 85076"/>
              <a:gd name="connsiteY0" fmla="*/ 100005 h 137251"/>
              <a:gd name="connsiteX1" fmla="*/ 74730 w 85076"/>
              <a:gd name="connsiteY1" fmla="*/ 80694 h 137251"/>
              <a:gd name="connsiteX2" fmla="*/ 78726 w 85076"/>
              <a:gd name="connsiteY2" fmla="*/ 87060 h 137251"/>
              <a:gd name="connsiteX3" fmla="*/ 44030 w 85076"/>
              <a:gd name="connsiteY3" fmla="*/ 130901 h 137251"/>
              <a:gd name="connsiteX4" fmla="*/ 27580 w 85076"/>
              <a:gd name="connsiteY4" fmla="*/ 114940 h 137251"/>
              <a:gd name="connsiteX5" fmla="*/ 31440 w 85076"/>
              <a:gd name="connsiteY5" fmla="*/ 99039 h 137251"/>
              <a:gd name="connsiteX6" fmla="*/ 31440 w 85076"/>
              <a:gd name="connsiteY6" fmla="*/ 26625 h 137251"/>
              <a:gd name="connsiteX7" fmla="*/ 26027 w 85076"/>
              <a:gd name="connsiteY7" fmla="*/ 26625 h 137251"/>
              <a:gd name="connsiteX8" fmla="*/ 16000 w 85076"/>
              <a:gd name="connsiteY8" fmla="*/ 28557 h 137251"/>
              <a:gd name="connsiteX9" fmla="*/ 6350 w 85076"/>
              <a:gd name="connsiteY9" fmla="*/ 16005 h 137251"/>
              <a:gd name="connsiteX10" fmla="*/ 31862 w 85076"/>
              <a:gd name="connsiteY10" fmla="*/ 16005 h 137251"/>
              <a:gd name="connsiteX11" fmla="*/ 42025 w 85076"/>
              <a:gd name="connsiteY11" fmla="*/ 6350 h 137251"/>
              <a:gd name="connsiteX12" fmla="*/ 57495 w 85076"/>
              <a:gd name="connsiteY12" fmla="*/ 22431 h 137251"/>
              <a:gd name="connsiteX13" fmla="*/ 49775 w 85076"/>
              <a:gd name="connsiteY13" fmla="*/ 29069 h 137251"/>
              <a:gd name="connsiteX14" fmla="*/ 49775 w 85076"/>
              <a:gd name="connsiteY14" fmla="*/ 100005 h 137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85076" h="137251">
                <a:moveTo>
                  <a:pt x="49775" y="100005"/>
                </a:moveTo>
                <a:lnTo>
                  <a:pt x="74730" y="80694"/>
                </a:lnTo>
                <a:lnTo>
                  <a:pt x="78726" y="87060"/>
                </a:lnTo>
                <a:cubicBezTo>
                  <a:pt x="59747" y="107115"/>
                  <a:pt x="48182" y="121729"/>
                  <a:pt x="44030" y="130901"/>
                </a:cubicBezTo>
                <a:lnTo>
                  <a:pt x="27580" y="114940"/>
                </a:lnTo>
                <a:cubicBezTo>
                  <a:pt x="30153" y="111168"/>
                  <a:pt x="31440" y="105868"/>
                  <a:pt x="31440" y="99039"/>
                </a:cubicBezTo>
                <a:lnTo>
                  <a:pt x="31440" y="26625"/>
                </a:lnTo>
                <a:lnTo>
                  <a:pt x="26027" y="26625"/>
                </a:lnTo>
                <a:lnTo>
                  <a:pt x="16000" y="28557"/>
                </a:lnTo>
                <a:lnTo>
                  <a:pt x="6350" y="16005"/>
                </a:lnTo>
                <a:lnTo>
                  <a:pt x="31862" y="16005"/>
                </a:lnTo>
                <a:lnTo>
                  <a:pt x="42025" y="6350"/>
                </a:lnTo>
                <a:lnTo>
                  <a:pt x="57495" y="22431"/>
                </a:lnTo>
                <a:lnTo>
                  <a:pt x="49775" y="29069"/>
                </a:lnTo>
                <a:lnTo>
                  <a:pt x="49775" y="10000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Freeform 3"/>
          <p:cNvSpPr/>
          <p:nvPr/>
        </p:nvSpPr>
        <p:spPr>
          <a:xfrm>
            <a:off x="2305222" y="4770418"/>
            <a:ext cx="89900" cy="239595"/>
          </a:xfrm>
          <a:custGeom>
            <a:avLst/>
            <a:gdLst>
              <a:gd name="connsiteX0" fmla="*/ 39160 w 89900"/>
              <a:gd name="connsiteY0" fmla="*/ 233245 h 239595"/>
              <a:gd name="connsiteX1" fmla="*/ 40125 w 89900"/>
              <a:gd name="connsiteY1" fmla="*/ 176280 h 239595"/>
              <a:gd name="connsiteX2" fmla="*/ 40125 w 89900"/>
              <a:gd name="connsiteY2" fmla="*/ 92280 h 239595"/>
              <a:gd name="connsiteX3" fmla="*/ 12637 w 89900"/>
              <a:gd name="connsiteY3" fmla="*/ 133798 h 239595"/>
              <a:gd name="connsiteX4" fmla="*/ 6350 w 89900"/>
              <a:gd name="connsiteY4" fmla="*/ 129981 h 239595"/>
              <a:gd name="connsiteX5" fmla="*/ 37358 w 89900"/>
              <a:gd name="connsiteY5" fmla="*/ 68572 h 239595"/>
              <a:gd name="connsiteX6" fmla="*/ 59516 w 89900"/>
              <a:gd name="connsiteY6" fmla="*/ 6350 h 239595"/>
              <a:gd name="connsiteX7" fmla="*/ 83550 w 89900"/>
              <a:gd name="connsiteY7" fmla="*/ 24845 h 239595"/>
              <a:gd name="connsiteX8" fmla="*/ 68540 w 89900"/>
              <a:gd name="connsiteY8" fmla="*/ 42851 h 239595"/>
              <a:gd name="connsiteX9" fmla="*/ 54600 w 89900"/>
              <a:gd name="connsiteY9" fmla="*/ 72397 h 239595"/>
              <a:gd name="connsiteX10" fmla="*/ 65215 w 89900"/>
              <a:gd name="connsiteY10" fmla="*/ 78763 h 239595"/>
              <a:gd name="connsiteX11" fmla="*/ 58460 w 89900"/>
              <a:gd name="connsiteY11" fmla="*/ 85884 h 239595"/>
              <a:gd name="connsiteX12" fmla="*/ 58460 w 89900"/>
              <a:gd name="connsiteY12" fmla="*/ 184004 h 239595"/>
              <a:gd name="connsiteX13" fmla="*/ 59425 w 89900"/>
              <a:gd name="connsiteY13" fmla="*/ 226517 h 239595"/>
              <a:gd name="connsiteX14" fmla="*/ 39160 w 89900"/>
              <a:gd name="connsiteY14" fmla="*/ 233245 h 239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89900" h="239595">
                <a:moveTo>
                  <a:pt x="39160" y="233245"/>
                </a:moveTo>
                <a:cubicBezTo>
                  <a:pt x="39803" y="204280"/>
                  <a:pt x="40125" y="185292"/>
                  <a:pt x="40125" y="176280"/>
                </a:cubicBezTo>
                <a:lnTo>
                  <a:pt x="40125" y="92280"/>
                </a:lnTo>
                <a:cubicBezTo>
                  <a:pt x="31963" y="108976"/>
                  <a:pt x="22800" y="122815"/>
                  <a:pt x="12637" y="133798"/>
                </a:cubicBezTo>
                <a:lnTo>
                  <a:pt x="6350" y="129981"/>
                </a:lnTo>
                <a:cubicBezTo>
                  <a:pt x="17417" y="111475"/>
                  <a:pt x="27753" y="91006"/>
                  <a:pt x="37358" y="68572"/>
                </a:cubicBezTo>
                <a:cubicBezTo>
                  <a:pt x="46963" y="46139"/>
                  <a:pt x="54349" y="25398"/>
                  <a:pt x="59516" y="6350"/>
                </a:cubicBezTo>
                <a:lnTo>
                  <a:pt x="83550" y="24845"/>
                </a:lnTo>
                <a:cubicBezTo>
                  <a:pt x="77871" y="27571"/>
                  <a:pt x="72868" y="33573"/>
                  <a:pt x="68540" y="42851"/>
                </a:cubicBezTo>
                <a:cubicBezTo>
                  <a:pt x="64212" y="52128"/>
                  <a:pt x="59566" y="61977"/>
                  <a:pt x="54600" y="72397"/>
                </a:cubicBezTo>
                <a:lnTo>
                  <a:pt x="65215" y="78763"/>
                </a:lnTo>
                <a:lnTo>
                  <a:pt x="58460" y="85884"/>
                </a:lnTo>
                <a:lnTo>
                  <a:pt x="58460" y="184004"/>
                </a:lnTo>
                <a:cubicBezTo>
                  <a:pt x="58460" y="195661"/>
                  <a:pt x="58782" y="209832"/>
                  <a:pt x="59425" y="226517"/>
                </a:cubicBezTo>
                <a:lnTo>
                  <a:pt x="39160" y="23324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3"/>
          <p:cNvSpPr/>
          <p:nvPr/>
        </p:nvSpPr>
        <p:spPr>
          <a:xfrm>
            <a:off x="2559985" y="4838004"/>
            <a:ext cx="243337" cy="173940"/>
          </a:xfrm>
          <a:custGeom>
            <a:avLst/>
            <a:gdLst>
              <a:gd name="connsiteX0" fmla="*/ 15035 w 243337"/>
              <a:gd name="connsiteY0" fmla="*/ 21798 h 173940"/>
              <a:gd name="connsiteX1" fmla="*/ 189159 w 243337"/>
              <a:gd name="connsiteY1" fmla="*/ 21798 h 173940"/>
              <a:gd name="connsiteX2" fmla="*/ 205112 w 243337"/>
              <a:gd name="connsiteY2" fmla="*/ 6350 h 173940"/>
              <a:gd name="connsiteX3" fmla="*/ 228302 w 243337"/>
              <a:gd name="connsiteY3" fmla="*/ 32418 h 173940"/>
              <a:gd name="connsiteX4" fmla="*/ 154961 w 243337"/>
              <a:gd name="connsiteY4" fmla="*/ 32418 h 173940"/>
              <a:gd name="connsiteX5" fmla="*/ 154961 w 243337"/>
              <a:gd name="connsiteY5" fmla="*/ 123176 h 173940"/>
              <a:gd name="connsiteX6" fmla="*/ 173296 w 243337"/>
              <a:gd name="connsiteY6" fmla="*/ 137659 h 173940"/>
              <a:gd name="connsiteX7" fmla="*/ 195492 w 243337"/>
              <a:gd name="connsiteY7" fmla="*/ 137659 h 173940"/>
              <a:gd name="connsiteX8" fmla="*/ 209635 w 243337"/>
              <a:gd name="connsiteY8" fmla="*/ 123893 h 173940"/>
              <a:gd name="connsiteX9" fmla="*/ 213963 w 243337"/>
              <a:gd name="connsiteY9" fmla="*/ 84556 h 173940"/>
              <a:gd name="connsiteX10" fmla="*/ 224442 w 243337"/>
              <a:gd name="connsiteY10" fmla="*/ 84556 h 173940"/>
              <a:gd name="connsiteX11" fmla="*/ 226244 w 243337"/>
              <a:gd name="connsiteY11" fmla="*/ 123607 h 173940"/>
              <a:gd name="connsiteX12" fmla="*/ 236987 w 243337"/>
              <a:gd name="connsiteY12" fmla="*/ 136875 h 173940"/>
              <a:gd name="connsiteX13" fmla="*/ 206107 w 243337"/>
              <a:gd name="connsiteY13" fmla="*/ 155039 h 173940"/>
              <a:gd name="connsiteX14" fmla="*/ 164702 w 243337"/>
              <a:gd name="connsiteY14" fmla="*/ 155039 h 173940"/>
              <a:gd name="connsiteX15" fmla="*/ 134696 w 243337"/>
              <a:gd name="connsiteY15" fmla="*/ 130901 h 173940"/>
              <a:gd name="connsiteX16" fmla="*/ 134696 w 243337"/>
              <a:gd name="connsiteY16" fmla="*/ 32418 h 173940"/>
              <a:gd name="connsiteX17" fmla="*/ 105489 w 243337"/>
              <a:gd name="connsiteY17" fmla="*/ 32418 h 173940"/>
              <a:gd name="connsiteX18" fmla="*/ 80542 w 243337"/>
              <a:gd name="connsiteY18" fmla="*/ 120605 h 173940"/>
              <a:gd name="connsiteX19" fmla="*/ 10059 w 243337"/>
              <a:gd name="connsiteY19" fmla="*/ 167590 h 173940"/>
              <a:gd name="connsiteX20" fmla="*/ 6350 w 243337"/>
              <a:gd name="connsiteY20" fmla="*/ 161465 h 173940"/>
              <a:gd name="connsiteX21" fmla="*/ 69256 w 243337"/>
              <a:gd name="connsiteY21" fmla="*/ 101287 h 173940"/>
              <a:gd name="connsiteX22" fmla="*/ 84515 w 243337"/>
              <a:gd name="connsiteY22" fmla="*/ 32418 h 173940"/>
              <a:gd name="connsiteX23" fmla="*/ 49775 w 243337"/>
              <a:gd name="connsiteY23" fmla="*/ 32418 h 173940"/>
              <a:gd name="connsiteX24" fmla="*/ 25710 w 243337"/>
              <a:gd name="connsiteY24" fmla="*/ 35315 h 173940"/>
              <a:gd name="connsiteX25" fmla="*/ 15035 w 243337"/>
              <a:gd name="connsiteY25" fmla="*/ 21798 h 173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243337" h="173940">
                <a:moveTo>
                  <a:pt x="15035" y="21798"/>
                </a:moveTo>
                <a:lnTo>
                  <a:pt x="189159" y="21798"/>
                </a:lnTo>
                <a:lnTo>
                  <a:pt x="205112" y="6350"/>
                </a:lnTo>
                <a:lnTo>
                  <a:pt x="228302" y="32418"/>
                </a:lnTo>
                <a:lnTo>
                  <a:pt x="154961" y="32418"/>
                </a:lnTo>
                <a:lnTo>
                  <a:pt x="154961" y="123176"/>
                </a:lnTo>
                <a:cubicBezTo>
                  <a:pt x="154961" y="133475"/>
                  <a:pt x="161073" y="138303"/>
                  <a:pt x="173296" y="137659"/>
                </a:cubicBezTo>
                <a:lnTo>
                  <a:pt x="195492" y="137659"/>
                </a:lnTo>
                <a:cubicBezTo>
                  <a:pt x="203393" y="137659"/>
                  <a:pt x="208107" y="133071"/>
                  <a:pt x="209635" y="123893"/>
                </a:cubicBezTo>
                <a:cubicBezTo>
                  <a:pt x="211163" y="114716"/>
                  <a:pt x="212606" y="101603"/>
                  <a:pt x="213963" y="84556"/>
                </a:cubicBezTo>
                <a:lnTo>
                  <a:pt x="224442" y="84556"/>
                </a:lnTo>
                <a:cubicBezTo>
                  <a:pt x="224442" y="103977"/>
                  <a:pt x="225043" y="116994"/>
                  <a:pt x="226244" y="123607"/>
                </a:cubicBezTo>
                <a:cubicBezTo>
                  <a:pt x="227445" y="130219"/>
                  <a:pt x="231026" y="134642"/>
                  <a:pt x="236987" y="136875"/>
                </a:cubicBezTo>
                <a:cubicBezTo>
                  <a:pt x="229659" y="148984"/>
                  <a:pt x="219366" y="155039"/>
                  <a:pt x="206107" y="155039"/>
                </a:cubicBezTo>
                <a:lnTo>
                  <a:pt x="164702" y="155039"/>
                </a:lnTo>
                <a:cubicBezTo>
                  <a:pt x="144698" y="155682"/>
                  <a:pt x="134696" y="147636"/>
                  <a:pt x="134696" y="130901"/>
                </a:cubicBezTo>
                <a:lnTo>
                  <a:pt x="134696" y="32418"/>
                </a:lnTo>
                <a:lnTo>
                  <a:pt x="105489" y="32418"/>
                </a:lnTo>
                <a:cubicBezTo>
                  <a:pt x="102363" y="73080"/>
                  <a:pt x="94047" y="102476"/>
                  <a:pt x="80542" y="120605"/>
                </a:cubicBezTo>
                <a:cubicBezTo>
                  <a:pt x="67037" y="138733"/>
                  <a:pt x="43543" y="154395"/>
                  <a:pt x="10059" y="167590"/>
                </a:cubicBezTo>
                <a:lnTo>
                  <a:pt x="6350" y="161465"/>
                </a:lnTo>
                <a:cubicBezTo>
                  <a:pt x="39391" y="141682"/>
                  <a:pt x="60360" y="121623"/>
                  <a:pt x="69256" y="101287"/>
                </a:cubicBezTo>
                <a:cubicBezTo>
                  <a:pt x="78152" y="80950"/>
                  <a:pt x="83239" y="57994"/>
                  <a:pt x="84515" y="32418"/>
                </a:cubicBezTo>
                <a:lnTo>
                  <a:pt x="49775" y="32418"/>
                </a:lnTo>
                <a:cubicBezTo>
                  <a:pt x="41673" y="32418"/>
                  <a:pt x="33651" y="33384"/>
                  <a:pt x="25710" y="35315"/>
                </a:cubicBezTo>
                <a:lnTo>
                  <a:pt x="15035" y="2179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Freeform 3"/>
          <p:cNvSpPr/>
          <p:nvPr/>
        </p:nvSpPr>
        <p:spPr>
          <a:xfrm>
            <a:off x="2596655" y="4777177"/>
            <a:ext cx="176752" cy="40699"/>
          </a:xfrm>
          <a:custGeom>
            <a:avLst/>
            <a:gdLst>
              <a:gd name="connsiteX0" fmla="*/ 6350 w 176752"/>
              <a:gd name="connsiteY0" fmla="*/ 20832 h 40699"/>
              <a:gd name="connsiteX1" fmla="*/ 133188 w 176752"/>
              <a:gd name="connsiteY1" fmla="*/ 20832 h 40699"/>
              <a:gd name="connsiteX2" fmla="*/ 148176 w 176752"/>
              <a:gd name="connsiteY2" fmla="*/ 6350 h 40699"/>
              <a:gd name="connsiteX3" fmla="*/ 170402 w 176752"/>
              <a:gd name="connsiteY3" fmla="*/ 31453 h 40699"/>
              <a:gd name="connsiteX4" fmla="*/ 39160 w 176752"/>
              <a:gd name="connsiteY4" fmla="*/ 31453 h 40699"/>
              <a:gd name="connsiteX5" fmla="*/ 17100 w 176752"/>
              <a:gd name="connsiteY5" fmla="*/ 34349 h 40699"/>
              <a:gd name="connsiteX6" fmla="*/ 6350 w 176752"/>
              <a:gd name="connsiteY6" fmla="*/ 20832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6752" h="40699">
                <a:moveTo>
                  <a:pt x="6350" y="20832"/>
                </a:moveTo>
                <a:lnTo>
                  <a:pt x="133188" y="20832"/>
                </a:lnTo>
                <a:lnTo>
                  <a:pt x="148176" y="6350"/>
                </a:lnTo>
                <a:lnTo>
                  <a:pt x="170402" y="31453"/>
                </a:lnTo>
                <a:lnTo>
                  <a:pt x="39160" y="31453"/>
                </a:lnTo>
                <a:cubicBezTo>
                  <a:pt x="31128" y="31453"/>
                  <a:pt x="23775" y="32418"/>
                  <a:pt x="17100" y="34349"/>
                </a:cubicBezTo>
                <a:lnTo>
                  <a:pt x="6350" y="2083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3"/>
          <p:cNvSpPr/>
          <p:nvPr/>
        </p:nvSpPr>
        <p:spPr>
          <a:xfrm>
            <a:off x="2874579" y="4872763"/>
            <a:ext cx="61915" cy="30079"/>
          </a:xfrm>
          <a:custGeom>
            <a:avLst/>
            <a:gdLst>
              <a:gd name="connsiteX0" fmla="*/ 6350 w 61915"/>
              <a:gd name="connsiteY0" fmla="*/ 6350 h 30079"/>
              <a:gd name="connsiteX1" fmla="*/ 6350 w 61915"/>
              <a:gd name="connsiteY1" fmla="*/ 23729 h 30079"/>
              <a:gd name="connsiteX2" fmla="*/ 55565 w 61915"/>
              <a:gd name="connsiteY2" fmla="*/ 23729 h 30079"/>
              <a:gd name="connsiteX3" fmla="*/ 55565 w 61915"/>
              <a:gd name="connsiteY3" fmla="*/ 6350 h 30079"/>
              <a:gd name="connsiteX4" fmla="*/ 6350 w 61915"/>
              <a:gd name="connsiteY4" fmla="*/ 6350 h 30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30079">
                <a:moveTo>
                  <a:pt x="6350" y="6350"/>
                </a:moveTo>
                <a:lnTo>
                  <a:pt x="6350" y="23729"/>
                </a:lnTo>
                <a:lnTo>
                  <a:pt x="55565" y="23729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Freeform 3"/>
          <p:cNvSpPr/>
          <p:nvPr/>
        </p:nvSpPr>
        <p:spPr>
          <a:xfrm>
            <a:off x="2809923" y="4765591"/>
            <a:ext cx="228862" cy="164285"/>
          </a:xfrm>
          <a:custGeom>
            <a:avLst/>
            <a:gdLst>
              <a:gd name="connsiteX0" fmla="*/ 51705 w 228862"/>
              <a:gd name="connsiteY0" fmla="*/ 157935 h 164285"/>
              <a:gd name="connsiteX1" fmla="*/ 52670 w 228862"/>
              <a:gd name="connsiteY1" fmla="*/ 71039 h 164285"/>
              <a:gd name="connsiteX2" fmla="*/ 10345 w 228862"/>
              <a:gd name="connsiteY2" fmla="*/ 109660 h 164285"/>
              <a:gd name="connsiteX3" fmla="*/ 6350 w 228862"/>
              <a:gd name="connsiteY3" fmla="*/ 103836 h 164285"/>
              <a:gd name="connsiteX4" fmla="*/ 45214 w 228862"/>
              <a:gd name="connsiteY4" fmla="*/ 59234 h 164285"/>
              <a:gd name="connsiteX5" fmla="*/ 72257 w 228862"/>
              <a:gd name="connsiteY5" fmla="*/ 6350 h 164285"/>
              <a:gd name="connsiteX6" fmla="*/ 96096 w 228862"/>
              <a:gd name="connsiteY6" fmla="*/ 23955 h 164285"/>
              <a:gd name="connsiteX7" fmla="*/ 86400 w 228862"/>
              <a:gd name="connsiteY7" fmla="*/ 28089 h 164285"/>
              <a:gd name="connsiteX8" fmla="*/ 72935 w 228862"/>
              <a:gd name="connsiteY8" fmla="*/ 46901 h 164285"/>
              <a:gd name="connsiteX9" fmla="*/ 190124 w 228862"/>
              <a:gd name="connsiteY9" fmla="*/ 46901 h 164285"/>
              <a:gd name="connsiteX10" fmla="*/ 203242 w 228862"/>
              <a:gd name="connsiteY10" fmla="*/ 34350 h 164285"/>
              <a:gd name="connsiteX11" fmla="*/ 222512 w 228862"/>
              <a:gd name="connsiteY11" fmla="*/ 57522 h 164285"/>
              <a:gd name="connsiteX12" fmla="*/ 138556 w 228862"/>
              <a:gd name="connsiteY12" fmla="*/ 57522 h 164285"/>
              <a:gd name="connsiteX13" fmla="*/ 138556 w 228862"/>
              <a:gd name="connsiteY13" fmla="*/ 75867 h 164285"/>
              <a:gd name="connsiteX14" fmla="*/ 179509 w 228862"/>
              <a:gd name="connsiteY14" fmla="*/ 75867 h 164285"/>
              <a:gd name="connsiteX15" fmla="*/ 191662 w 228862"/>
              <a:gd name="connsiteY15" fmla="*/ 64280 h 164285"/>
              <a:gd name="connsiteX16" fmla="*/ 209967 w 228862"/>
              <a:gd name="connsiteY16" fmla="*/ 86487 h 164285"/>
              <a:gd name="connsiteX17" fmla="*/ 138556 w 228862"/>
              <a:gd name="connsiteY17" fmla="*/ 86487 h 164285"/>
              <a:gd name="connsiteX18" fmla="*/ 138556 w 228862"/>
              <a:gd name="connsiteY18" fmla="*/ 102901 h 164285"/>
              <a:gd name="connsiteX19" fmla="*/ 177579 w 228862"/>
              <a:gd name="connsiteY19" fmla="*/ 102901 h 164285"/>
              <a:gd name="connsiteX20" fmla="*/ 189732 w 228862"/>
              <a:gd name="connsiteY20" fmla="*/ 91315 h 164285"/>
              <a:gd name="connsiteX21" fmla="*/ 208037 w 228862"/>
              <a:gd name="connsiteY21" fmla="*/ 113522 h 164285"/>
              <a:gd name="connsiteX22" fmla="*/ 138556 w 228862"/>
              <a:gd name="connsiteY22" fmla="*/ 113522 h 164285"/>
              <a:gd name="connsiteX23" fmla="*/ 138556 w 228862"/>
              <a:gd name="connsiteY23" fmla="*/ 130901 h 164285"/>
              <a:gd name="connsiteX24" fmla="*/ 188194 w 228862"/>
              <a:gd name="connsiteY24" fmla="*/ 130901 h 164285"/>
              <a:gd name="connsiteX25" fmla="*/ 201312 w 228862"/>
              <a:gd name="connsiteY25" fmla="*/ 118349 h 164285"/>
              <a:gd name="connsiteX26" fmla="*/ 220582 w 228862"/>
              <a:gd name="connsiteY26" fmla="*/ 141521 h 164285"/>
              <a:gd name="connsiteX27" fmla="*/ 71005 w 228862"/>
              <a:gd name="connsiteY27" fmla="*/ 141521 h 164285"/>
              <a:gd name="connsiteX28" fmla="*/ 71005 w 228862"/>
              <a:gd name="connsiteY28" fmla="*/ 152278 h 164285"/>
              <a:gd name="connsiteX29" fmla="*/ 51705 w 228862"/>
              <a:gd name="connsiteY29" fmla="*/ 157935 h 1642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228862" h="164285">
                <a:moveTo>
                  <a:pt x="51705" y="157935"/>
                </a:moveTo>
                <a:cubicBezTo>
                  <a:pt x="52348" y="130257"/>
                  <a:pt x="52670" y="101292"/>
                  <a:pt x="52670" y="71039"/>
                </a:cubicBezTo>
                <a:cubicBezTo>
                  <a:pt x="43623" y="84768"/>
                  <a:pt x="29515" y="97641"/>
                  <a:pt x="10345" y="109660"/>
                </a:cubicBezTo>
                <a:lnTo>
                  <a:pt x="6350" y="103836"/>
                </a:lnTo>
                <a:cubicBezTo>
                  <a:pt x="20805" y="90973"/>
                  <a:pt x="33759" y="76105"/>
                  <a:pt x="45214" y="59234"/>
                </a:cubicBezTo>
                <a:cubicBezTo>
                  <a:pt x="56668" y="42363"/>
                  <a:pt x="65683" y="24735"/>
                  <a:pt x="72257" y="6350"/>
                </a:cubicBezTo>
                <a:lnTo>
                  <a:pt x="96096" y="23955"/>
                </a:lnTo>
                <a:lnTo>
                  <a:pt x="86400" y="28089"/>
                </a:lnTo>
                <a:lnTo>
                  <a:pt x="72935" y="46901"/>
                </a:lnTo>
                <a:lnTo>
                  <a:pt x="190124" y="46901"/>
                </a:lnTo>
                <a:lnTo>
                  <a:pt x="203242" y="34350"/>
                </a:lnTo>
                <a:lnTo>
                  <a:pt x="222512" y="57522"/>
                </a:lnTo>
                <a:lnTo>
                  <a:pt x="138556" y="57522"/>
                </a:lnTo>
                <a:lnTo>
                  <a:pt x="138556" y="75867"/>
                </a:lnTo>
                <a:lnTo>
                  <a:pt x="179509" y="75867"/>
                </a:lnTo>
                <a:lnTo>
                  <a:pt x="191662" y="64280"/>
                </a:lnTo>
                <a:lnTo>
                  <a:pt x="209967" y="86487"/>
                </a:lnTo>
                <a:lnTo>
                  <a:pt x="138556" y="86487"/>
                </a:lnTo>
                <a:lnTo>
                  <a:pt x="138556" y="102901"/>
                </a:lnTo>
                <a:lnTo>
                  <a:pt x="177579" y="102901"/>
                </a:lnTo>
                <a:lnTo>
                  <a:pt x="189732" y="91315"/>
                </a:lnTo>
                <a:lnTo>
                  <a:pt x="208037" y="113522"/>
                </a:lnTo>
                <a:lnTo>
                  <a:pt x="138556" y="113522"/>
                </a:lnTo>
                <a:lnTo>
                  <a:pt x="138556" y="130901"/>
                </a:lnTo>
                <a:lnTo>
                  <a:pt x="188194" y="130901"/>
                </a:lnTo>
                <a:lnTo>
                  <a:pt x="201312" y="118349"/>
                </a:lnTo>
                <a:lnTo>
                  <a:pt x="220582" y="141521"/>
                </a:lnTo>
                <a:lnTo>
                  <a:pt x="71005" y="141521"/>
                </a:lnTo>
                <a:lnTo>
                  <a:pt x="71005" y="152278"/>
                </a:lnTo>
                <a:lnTo>
                  <a:pt x="51705" y="15793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Freeform 3"/>
          <p:cNvSpPr/>
          <p:nvPr/>
        </p:nvSpPr>
        <p:spPr>
          <a:xfrm>
            <a:off x="2913179" y="4768487"/>
            <a:ext cx="48405" cy="53251"/>
          </a:xfrm>
          <a:custGeom>
            <a:avLst/>
            <a:gdLst>
              <a:gd name="connsiteX0" fmla="*/ 9802 w 48405"/>
              <a:gd name="connsiteY0" fmla="*/ 6350 h 53251"/>
              <a:gd name="connsiteX1" fmla="*/ 36785 w 48405"/>
              <a:gd name="connsiteY1" fmla="*/ 20372 h 53251"/>
              <a:gd name="connsiteX2" fmla="*/ 42055 w 48405"/>
              <a:gd name="connsiteY2" fmla="*/ 30487 h 53251"/>
              <a:gd name="connsiteX3" fmla="*/ 37976 w 48405"/>
              <a:gd name="connsiteY3" fmla="*/ 41078 h 53251"/>
              <a:gd name="connsiteX4" fmla="*/ 31440 w 48405"/>
              <a:gd name="connsiteY4" fmla="*/ 46901 h 53251"/>
              <a:gd name="connsiteX5" fmla="*/ 21865 w 48405"/>
              <a:gd name="connsiteY5" fmla="*/ 36069 h 53251"/>
              <a:gd name="connsiteX6" fmla="*/ 6350 w 48405"/>
              <a:gd name="connsiteY6" fmla="*/ 12746 h 53251"/>
              <a:gd name="connsiteX7" fmla="*/ 9802 w 48405"/>
              <a:gd name="connsiteY7" fmla="*/ 6350 h 53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8405" h="53251">
                <a:moveTo>
                  <a:pt x="9802" y="6350"/>
                </a:moveTo>
                <a:cubicBezTo>
                  <a:pt x="24277" y="11831"/>
                  <a:pt x="33272" y="16505"/>
                  <a:pt x="36785" y="20372"/>
                </a:cubicBezTo>
                <a:cubicBezTo>
                  <a:pt x="40298" y="24239"/>
                  <a:pt x="42055" y="27611"/>
                  <a:pt x="42055" y="30487"/>
                </a:cubicBezTo>
                <a:cubicBezTo>
                  <a:pt x="42055" y="33665"/>
                  <a:pt x="40695" y="37196"/>
                  <a:pt x="37976" y="41078"/>
                </a:cubicBezTo>
                <a:cubicBezTo>
                  <a:pt x="35257" y="44960"/>
                  <a:pt x="33078" y="46901"/>
                  <a:pt x="31440" y="46901"/>
                </a:cubicBezTo>
                <a:cubicBezTo>
                  <a:pt x="27459" y="46901"/>
                  <a:pt x="24267" y="43290"/>
                  <a:pt x="21865" y="36069"/>
                </a:cubicBezTo>
                <a:cubicBezTo>
                  <a:pt x="18900" y="28345"/>
                  <a:pt x="13728" y="20571"/>
                  <a:pt x="6350" y="12746"/>
                </a:cubicBezTo>
                <a:lnTo>
                  <a:pt x="9802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Freeform 3"/>
          <p:cNvSpPr/>
          <p:nvPr/>
        </p:nvSpPr>
        <p:spPr>
          <a:xfrm>
            <a:off x="2874579" y="4816763"/>
            <a:ext cx="61915" cy="31044"/>
          </a:xfrm>
          <a:custGeom>
            <a:avLst/>
            <a:gdLst>
              <a:gd name="connsiteX0" fmla="*/ 6350 w 61915"/>
              <a:gd name="connsiteY0" fmla="*/ 6350 h 31044"/>
              <a:gd name="connsiteX1" fmla="*/ 6350 w 61915"/>
              <a:gd name="connsiteY1" fmla="*/ 24694 h 31044"/>
              <a:gd name="connsiteX2" fmla="*/ 55565 w 61915"/>
              <a:gd name="connsiteY2" fmla="*/ 24694 h 31044"/>
              <a:gd name="connsiteX3" fmla="*/ 55565 w 61915"/>
              <a:gd name="connsiteY3" fmla="*/ 6350 h 31044"/>
              <a:gd name="connsiteX4" fmla="*/ 6350 w 61915"/>
              <a:gd name="connsiteY4" fmla="*/ 6350 h 31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31044">
                <a:moveTo>
                  <a:pt x="6350" y="6350"/>
                </a:moveTo>
                <a:lnTo>
                  <a:pt x="6350" y="24694"/>
                </a:lnTo>
                <a:lnTo>
                  <a:pt x="55565" y="24694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Freeform 3"/>
          <p:cNvSpPr/>
          <p:nvPr/>
        </p:nvSpPr>
        <p:spPr>
          <a:xfrm>
            <a:off x="2874579" y="4845728"/>
            <a:ext cx="61915" cy="29113"/>
          </a:xfrm>
          <a:custGeom>
            <a:avLst/>
            <a:gdLst>
              <a:gd name="connsiteX0" fmla="*/ 6350 w 61915"/>
              <a:gd name="connsiteY0" fmla="*/ 6350 h 29113"/>
              <a:gd name="connsiteX1" fmla="*/ 6350 w 61915"/>
              <a:gd name="connsiteY1" fmla="*/ 22763 h 29113"/>
              <a:gd name="connsiteX2" fmla="*/ 55565 w 61915"/>
              <a:gd name="connsiteY2" fmla="*/ 22763 h 29113"/>
              <a:gd name="connsiteX3" fmla="*/ 55565 w 61915"/>
              <a:gd name="connsiteY3" fmla="*/ 6350 h 29113"/>
              <a:gd name="connsiteX4" fmla="*/ 6350 w 61915"/>
              <a:gd name="connsiteY4" fmla="*/ 6350 h 29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29113">
                <a:moveTo>
                  <a:pt x="6350" y="6350"/>
                </a:moveTo>
                <a:lnTo>
                  <a:pt x="6350" y="22763"/>
                </a:lnTo>
                <a:lnTo>
                  <a:pt x="55565" y="22763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Freeform 3"/>
          <p:cNvSpPr/>
          <p:nvPr/>
        </p:nvSpPr>
        <p:spPr>
          <a:xfrm>
            <a:off x="2810888" y="4895935"/>
            <a:ext cx="245267" cy="116975"/>
          </a:xfrm>
          <a:custGeom>
            <a:avLst/>
            <a:gdLst>
              <a:gd name="connsiteX0" fmla="*/ 114431 w 245267"/>
              <a:gd name="connsiteY0" fmla="*/ 30488 h 116975"/>
              <a:gd name="connsiteX1" fmla="*/ 113466 w 245267"/>
              <a:gd name="connsiteY1" fmla="*/ 6350 h 116975"/>
              <a:gd name="connsiteX2" fmla="*/ 140486 w 245267"/>
              <a:gd name="connsiteY2" fmla="*/ 16593 h 116975"/>
              <a:gd name="connsiteX3" fmla="*/ 132766 w 245267"/>
              <a:gd name="connsiteY3" fmla="*/ 25072 h 116975"/>
              <a:gd name="connsiteX4" fmla="*/ 132766 w 245267"/>
              <a:gd name="connsiteY4" fmla="*/ 30488 h 116975"/>
              <a:gd name="connsiteX5" fmla="*/ 205564 w 245267"/>
              <a:gd name="connsiteY5" fmla="*/ 30488 h 116975"/>
              <a:gd name="connsiteX6" fmla="*/ 218682 w 245267"/>
              <a:gd name="connsiteY6" fmla="*/ 17936 h 116975"/>
              <a:gd name="connsiteX7" fmla="*/ 237952 w 245267"/>
              <a:gd name="connsiteY7" fmla="*/ 41108 h 116975"/>
              <a:gd name="connsiteX8" fmla="*/ 143381 w 245267"/>
              <a:gd name="connsiteY8" fmla="*/ 41108 h 116975"/>
              <a:gd name="connsiteX9" fmla="*/ 183557 w 245267"/>
              <a:gd name="connsiteY9" fmla="*/ 69478 h 116975"/>
              <a:gd name="connsiteX10" fmla="*/ 238917 w 245267"/>
              <a:gd name="connsiteY10" fmla="*/ 83877 h 116975"/>
              <a:gd name="connsiteX11" fmla="*/ 238917 w 245267"/>
              <a:gd name="connsiteY11" fmla="*/ 90802 h 116975"/>
              <a:gd name="connsiteX12" fmla="*/ 220567 w 245267"/>
              <a:gd name="connsiteY12" fmla="*/ 103867 h 116975"/>
              <a:gd name="connsiteX13" fmla="*/ 171600 w 245267"/>
              <a:gd name="connsiteY13" fmla="*/ 81630 h 116975"/>
              <a:gd name="connsiteX14" fmla="*/ 134063 w 245267"/>
              <a:gd name="connsiteY14" fmla="*/ 41108 h 116975"/>
              <a:gd name="connsiteX15" fmla="*/ 132766 w 245267"/>
              <a:gd name="connsiteY15" fmla="*/ 41108 h 116975"/>
              <a:gd name="connsiteX16" fmla="*/ 133731 w 245267"/>
              <a:gd name="connsiteY16" fmla="*/ 101709 h 116975"/>
              <a:gd name="connsiteX17" fmla="*/ 113466 w 245267"/>
              <a:gd name="connsiteY17" fmla="*/ 110625 h 116975"/>
              <a:gd name="connsiteX18" fmla="*/ 114431 w 245267"/>
              <a:gd name="connsiteY18" fmla="*/ 42074 h 116975"/>
              <a:gd name="connsiteX19" fmla="*/ 73033 w 245267"/>
              <a:gd name="connsiteY19" fmla="*/ 79292 h 116975"/>
              <a:gd name="connsiteX20" fmla="*/ 8144 w 245267"/>
              <a:gd name="connsiteY20" fmla="*/ 107729 h 116975"/>
              <a:gd name="connsiteX21" fmla="*/ 6350 w 245267"/>
              <a:gd name="connsiteY21" fmla="*/ 100140 h 116975"/>
              <a:gd name="connsiteX22" fmla="*/ 65939 w 245267"/>
              <a:gd name="connsiteY22" fmla="*/ 66430 h 116975"/>
              <a:gd name="connsiteX23" fmla="*/ 98026 w 245267"/>
              <a:gd name="connsiteY23" fmla="*/ 41108 h 116975"/>
              <a:gd name="connsiteX24" fmla="*/ 41090 w 245267"/>
              <a:gd name="connsiteY24" fmla="*/ 41108 h 116975"/>
              <a:gd name="connsiteX25" fmla="*/ 17025 w 245267"/>
              <a:gd name="connsiteY25" fmla="*/ 44005 h 116975"/>
              <a:gd name="connsiteX26" fmla="*/ 6350 w 245267"/>
              <a:gd name="connsiteY26" fmla="*/ 30488 h 116975"/>
              <a:gd name="connsiteX27" fmla="*/ 114431 w 245267"/>
              <a:gd name="connsiteY27" fmla="*/ 30488 h 116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245267" h="116975">
                <a:moveTo>
                  <a:pt x="114431" y="30488"/>
                </a:moveTo>
                <a:cubicBezTo>
                  <a:pt x="114431" y="22361"/>
                  <a:pt x="114109" y="14315"/>
                  <a:pt x="113466" y="6350"/>
                </a:cubicBezTo>
                <a:lnTo>
                  <a:pt x="140486" y="16593"/>
                </a:lnTo>
                <a:lnTo>
                  <a:pt x="132766" y="25072"/>
                </a:lnTo>
                <a:lnTo>
                  <a:pt x="132766" y="30488"/>
                </a:lnTo>
                <a:lnTo>
                  <a:pt x="205564" y="30488"/>
                </a:lnTo>
                <a:lnTo>
                  <a:pt x="218682" y="17936"/>
                </a:lnTo>
                <a:lnTo>
                  <a:pt x="237952" y="41108"/>
                </a:lnTo>
                <a:lnTo>
                  <a:pt x="143381" y="41108"/>
                </a:lnTo>
                <a:cubicBezTo>
                  <a:pt x="155082" y="52473"/>
                  <a:pt x="168474" y="61930"/>
                  <a:pt x="183557" y="69478"/>
                </a:cubicBezTo>
                <a:cubicBezTo>
                  <a:pt x="198640" y="77026"/>
                  <a:pt x="217094" y="81826"/>
                  <a:pt x="238917" y="83877"/>
                </a:cubicBezTo>
                <a:lnTo>
                  <a:pt x="238917" y="90802"/>
                </a:lnTo>
                <a:cubicBezTo>
                  <a:pt x="228845" y="92824"/>
                  <a:pt x="222728" y="97178"/>
                  <a:pt x="220567" y="103867"/>
                </a:cubicBezTo>
                <a:cubicBezTo>
                  <a:pt x="201709" y="98566"/>
                  <a:pt x="185387" y="91154"/>
                  <a:pt x="171600" y="81630"/>
                </a:cubicBezTo>
                <a:cubicBezTo>
                  <a:pt x="157814" y="72105"/>
                  <a:pt x="145301" y="58598"/>
                  <a:pt x="134063" y="41108"/>
                </a:cubicBezTo>
                <a:lnTo>
                  <a:pt x="132766" y="41108"/>
                </a:lnTo>
                <a:cubicBezTo>
                  <a:pt x="132766" y="71703"/>
                  <a:pt x="133088" y="91903"/>
                  <a:pt x="133731" y="101709"/>
                </a:cubicBezTo>
                <a:lnTo>
                  <a:pt x="113466" y="110625"/>
                </a:lnTo>
                <a:cubicBezTo>
                  <a:pt x="114109" y="88096"/>
                  <a:pt x="114431" y="65246"/>
                  <a:pt x="114431" y="42074"/>
                </a:cubicBezTo>
                <a:cubicBezTo>
                  <a:pt x="104117" y="56446"/>
                  <a:pt x="90318" y="68852"/>
                  <a:pt x="73033" y="79292"/>
                </a:cubicBezTo>
                <a:cubicBezTo>
                  <a:pt x="55749" y="89731"/>
                  <a:pt x="34119" y="99210"/>
                  <a:pt x="8144" y="107729"/>
                </a:cubicBezTo>
                <a:lnTo>
                  <a:pt x="6350" y="100140"/>
                </a:lnTo>
                <a:cubicBezTo>
                  <a:pt x="30163" y="89449"/>
                  <a:pt x="50026" y="78213"/>
                  <a:pt x="65939" y="66430"/>
                </a:cubicBezTo>
                <a:cubicBezTo>
                  <a:pt x="81852" y="54648"/>
                  <a:pt x="92547" y="46208"/>
                  <a:pt x="98026" y="41108"/>
                </a:cubicBezTo>
                <a:lnTo>
                  <a:pt x="41090" y="41108"/>
                </a:lnTo>
                <a:cubicBezTo>
                  <a:pt x="32988" y="41108"/>
                  <a:pt x="24966" y="42074"/>
                  <a:pt x="17025" y="44005"/>
                </a:cubicBezTo>
                <a:lnTo>
                  <a:pt x="6350" y="30488"/>
                </a:lnTo>
                <a:lnTo>
                  <a:pt x="114431" y="3048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3"/>
          <p:cNvSpPr/>
          <p:nvPr/>
        </p:nvSpPr>
        <p:spPr>
          <a:xfrm>
            <a:off x="3062756" y="4767522"/>
            <a:ext cx="244302" cy="134354"/>
          </a:xfrm>
          <a:custGeom>
            <a:avLst/>
            <a:gdLst>
              <a:gd name="connsiteX0" fmla="*/ 139521 w 244302"/>
              <a:gd name="connsiteY0" fmla="*/ 23367 h 134354"/>
              <a:gd name="connsiteX1" fmla="*/ 130836 w 244302"/>
              <a:gd name="connsiteY1" fmla="*/ 28828 h 134354"/>
              <a:gd name="connsiteX2" fmla="*/ 167182 w 244302"/>
              <a:gd name="connsiteY2" fmla="*/ 68338 h 134354"/>
              <a:gd name="connsiteX3" fmla="*/ 237952 w 244302"/>
              <a:gd name="connsiteY3" fmla="*/ 100608 h 134354"/>
              <a:gd name="connsiteX4" fmla="*/ 237952 w 244302"/>
              <a:gd name="connsiteY4" fmla="*/ 107215 h 134354"/>
              <a:gd name="connsiteX5" fmla="*/ 215923 w 244302"/>
              <a:gd name="connsiteY5" fmla="*/ 121246 h 134354"/>
              <a:gd name="connsiteX6" fmla="*/ 149420 w 244302"/>
              <a:gd name="connsiteY6" fmla="*/ 73528 h 134354"/>
              <a:gd name="connsiteX7" fmla="*/ 123553 w 244302"/>
              <a:gd name="connsiteY7" fmla="*/ 35315 h 134354"/>
              <a:gd name="connsiteX8" fmla="*/ 73214 w 244302"/>
              <a:gd name="connsiteY8" fmla="*/ 94581 h 134354"/>
              <a:gd name="connsiteX9" fmla="*/ 8144 w 244302"/>
              <a:gd name="connsiteY9" fmla="*/ 128004 h 134354"/>
              <a:gd name="connsiteX10" fmla="*/ 6350 w 244302"/>
              <a:gd name="connsiteY10" fmla="*/ 120506 h 134354"/>
              <a:gd name="connsiteX11" fmla="*/ 71020 w 244302"/>
              <a:gd name="connsiteY11" fmla="*/ 74863 h 134354"/>
              <a:gd name="connsiteX12" fmla="*/ 114838 w 244302"/>
              <a:gd name="connsiteY12" fmla="*/ 6350 h 134354"/>
              <a:gd name="connsiteX13" fmla="*/ 139521 w 244302"/>
              <a:gd name="connsiteY13" fmla="*/ 23367 h 134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244302" h="134354">
                <a:moveTo>
                  <a:pt x="139521" y="23367"/>
                </a:moveTo>
                <a:lnTo>
                  <a:pt x="130836" y="28828"/>
                </a:lnTo>
                <a:cubicBezTo>
                  <a:pt x="138315" y="40937"/>
                  <a:pt x="150431" y="54107"/>
                  <a:pt x="167182" y="68338"/>
                </a:cubicBezTo>
                <a:cubicBezTo>
                  <a:pt x="183934" y="82570"/>
                  <a:pt x="207524" y="93326"/>
                  <a:pt x="237952" y="100608"/>
                </a:cubicBezTo>
                <a:lnTo>
                  <a:pt x="237952" y="107215"/>
                </a:lnTo>
                <a:cubicBezTo>
                  <a:pt x="227629" y="109287"/>
                  <a:pt x="220286" y="113964"/>
                  <a:pt x="215923" y="121246"/>
                </a:cubicBezTo>
                <a:cubicBezTo>
                  <a:pt x="185606" y="105415"/>
                  <a:pt x="163438" y="89510"/>
                  <a:pt x="149420" y="73528"/>
                </a:cubicBezTo>
                <a:cubicBezTo>
                  <a:pt x="135402" y="57547"/>
                  <a:pt x="126780" y="44809"/>
                  <a:pt x="123553" y="35315"/>
                </a:cubicBezTo>
                <a:cubicBezTo>
                  <a:pt x="107982" y="61082"/>
                  <a:pt x="91203" y="80837"/>
                  <a:pt x="73214" y="94581"/>
                </a:cubicBezTo>
                <a:cubicBezTo>
                  <a:pt x="55226" y="108324"/>
                  <a:pt x="33536" y="119465"/>
                  <a:pt x="8144" y="128004"/>
                </a:cubicBezTo>
                <a:lnTo>
                  <a:pt x="6350" y="120506"/>
                </a:lnTo>
                <a:cubicBezTo>
                  <a:pt x="31993" y="107241"/>
                  <a:pt x="53550" y="92026"/>
                  <a:pt x="71020" y="74863"/>
                </a:cubicBezTo>
                <a:cubicBezTo>
                  <a:pt x="88491" y="57700"/>
                  <a:pt x="103097" y="34862"/>
                  <a:pt x="114838" y="6350"/>
                </a:cubicBezTo>
                <a:lnTo>
                  <a:pt x="139521" y="233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Freeform 3"/>
          <p:cNvSpPr/>
          <p:nvPr/>
        </p:nvSpPr>
        <p:spPr>
          <a:xfrm>
            <a:off x="3111006" y="4852487"/>
            <a:ext cx="145871" cy="39734"/>
          </a:xfrm>
          <a:custGeom>
            <a:avLst/>
            <a:gdLst>
              <a:gd name="connsiteX0" fmla="*/ 6350 w 145871"/>
              <a:gd name="connsiteY0" fmla="*/ 19867 h 39734"/>
              <a:gd name="connsiteX1" fmla="*/ 104238 w 145871"/>
              <a:gd name="connsiteY1" fmla="*/ 19867 h 39734"/>
              <a:gd name="connsiteX2" fmla="*/ 118261 w 145871"/>
              <a:gd name="connsiteY2" fmla="*/ 6350 h 39734"/>
              <a:gd name="connsiteX3" fmla="*/ 139521 w 145871"/>
              <a:gd name="connsiteY3" fmla="*/ 30488 h 39734"/>
              <a:gd name="connsiteX4" fmla="*/ 39160 w 145871"/>
              <a:gd name="connsiteY4" fmla="*/ 30488 h 39734"/>
              <a:gd name="connsiteX5" fmla="*/ 17025 w 145871"/>
              <a:gd name="connsiteY5" fmla="*/ 33384 h 39734"/>
              <a:gd name="connsiteX6" fmla="*/ 6350 w 145871"/>
              <a:gd name="connsiteY6" fmla="*/ 19867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5871" h="39734">
                <a:moveTo>
                  <a:pt x="6350" y="19867"/>
                </a:moveTo>
                <a:lnTo>
                  <a:pt x="104238" y="19867"/>
                </a:lnTo>
                <a:lnTo>
                  <a:pt x="118261" y="6350"/>
                </a:lnTo>
                <a:lnTo>
                  <a:pt x="139521" y="30488"/>
                </a:lnTo>
                <a:lnTo>
                  <a:pt x="39160" y="30488"/>
                </a:lnTo>
                <a:cubicBezTo>
                  <a:pt x="32344" y="30488"/>
                  <a:pt x="24966" y="31453"/>
                  <a:pt x="17025" y="33384"/>
                </a:cubicBezTo>
                <a:lnTo>
                  <a:pt x="6350" y="198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Freeform 3"/>
          <p:cNvSpPr/>
          <p:nvPr/>
        </p:nvSpPr>
        <p:spPr>
          <a:xfrm>
            <a:off x="3134166" y="4917176"/>
            <a:ext cx="99551" cy="61941"/>
          </a:xfrm>
          <a:custGeom>
            <a:avLst/>
            <a:gdLst>
              <a:gd name="connsiteX0" fmla="*/ 6350 w 99551"/>
              <a:gd name="connsiteY0" fmla="*/ 6350 h 61941"/>
              <a:gd name="connsiteX1" fmla="*/ 6350 w 99551"/>
              <a:gd name="connsiteY1" fmla="*/ 55591 h 61941"/>
              <a:gd name="connsiteX2" fmla="*/ 93201 w 99551"/>
              <a:gd name="connsiteY2" fmla="*/ 55591 h 61941"/>
              <a:gd name="connsiteX3" fmla="*/ 93201 w 99551"/>
              <a:gd name="connsiteY3" fmla="*/ 6350 h 61941"/>
              <a:gd name="connsiteX4" fmla="*/ 6350 w 99551"/>
              <a:gd name="connsiteY4" fmla="*/ 6350 h 619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551" h="61941">
                <a:moveTo>
                  <a:pt x="6350" y="6350"/>
                </a:moveTo>
                <a:lnTo>
                  <a:pt x="6350" y="55591"/>
                </a:lnTo>
                <a:lnTo>
                  <a:pt x="93201" y="55591"/>
                </a:lnTo>
                <a:lnTo>
                  <a:pt x="9320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Freeform 3"/>
          <p:cNvSpPr/>
          <p:nvPr/>
        </p:nvSpPr>
        <p:spPr>
          <a:xfrm>
            <a:off x="3113901" y="4895935"/>
            <a:ext cx="146836" cy="112148"/>
          </a:xfrm>
          <a:custGeom>
            <a:avLst/>
            <a:gdLst>
              <a:gd name="connsiteX0" fmla="*/ 132766 w 146836"/>
              <a:gd name="connsiteY0" fmla="*/ 30865 h 112148"/>
              <a:gd name="connsiteX1" fmla="*/ 133731 w 146836"/>
              <a:gd name="connsiteY1" fmla="*/ 97138 h 112148"/>
              <a:gd name="connsiteX2" fmla="*/ 113466 w 146836"/>
              <a:gd name="connsiteY2" fmla="*/ 103867 h 112148"/>
              <a:gd name="connsiteX3" fmla="*/ 113466 w 146836"/>
              <a:gd name="connsiteY3" fmla="*/ 87453 h 112148"/>
              <a:gd name="connsiteX4" fmla="*/ 26615 w 146836"/>
              <a:gd name="connsiteY4" fmla="*/ 87453 h 112148"/>
              <a:gd name="connsiteX5" fmla="*/ 26615 w 146836"/>
              <a:gd name="connsiteY5" fmla="*/ 99084 h 112148"/>
              <a:gd name="connsiteX6" fmla="*/ 6350 w 146836"/>
              <a:gd name="connsiteY6" fmla="*/ 105798 h 112148"/>
              <a:gd name="connsiteX7" fmla="*/ 7314 w 146836"/>
              <a:gd name="connsiteY7" fmla="*/ 56624 h 112148"/>
              <a:gd name="connsiteX8" fmla="*/ 6350 w 146836"/>
              <a:gd name="connsiteY8" fmla="*/ 8281 h 112148"/>
              <a:gd name="connsiteX9" fmla="*/ 24624 w 146836"/>
              <a:gd name="connsiteY9" fmla="*/ 16971 h 112148"/>
              <a:gd name="connsiteX10" fmla="*/ 112923 w 146836"/>
              <a:gd name="connsiteY10" fmla="*/ 16971 h 112148"/>
              <a:gd name="connsiteX11" fmla="*/ 124050 w 146836"/>
              <a:gd name="connsiteY11" fmla="*/ 6350 h 112148"/>
              <a:gd name="connsiteX12" fmla="*/ 140486 w 146836"/>
              <a:gd name="connsiteY12" fmla="*/ 23246 h 112148"/>
              <a:gd name="connsiteX13" fmla="*/ 132766 w 146836"/>
              <a:gd name="connsiteY13" fmla="*/ 30865 h 112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46836" h="112148">
                <a:moveTo>
                  <a:pt x="132766" y="30865"/>
                </a:moveTo>
                <a:cubicBezTo>
                  <a:pt x="132766" y="59589"/>
                  <a:pt x="133088" y="81680"/>
                  <a:pt x="133731" y="97138"/>
                </a:cubicBezTo>
                <a:lnTo>
                  <a:pt x="113466" y="103867"/>
                </a:lnTo>
                <a:lnTo>
                  <a:pt x="113466" y="87453"/>
                </a:lnTo>
                <a:lnTo>
                  <a:pt x="26615" y="87453"/>
                </a:lnTo>
                <a:lnTo>
                  <a:pt x="26615" y="99084"/>
                </a:lnTo>
                <a:lnTo>
                  <a:pt x="6350" y="105798"/>
                </a:lnTo>
                <a:cubicBezTo>
                  <a:pt x="6993" y="87775"/>
                  <a:pt x="7314" y="71384"/>
                  <a:pt x="7314" y="56624"/>
                </a:cubicBezTo>
                <a:cubicBezTo>
                  <a:pt x="7314" y="41865"/>
                  <a:pt x="6993" y="25751"/>
                  <a:pt x="6350" y="8281"/>
                </a:cubicBezTo>
                <a:lnTo>
                  <a:pt x="24624" y="16971"/>
                </a:lnTo>
                <a:lnTo>
                  <a:pt x="112923" y="16971"/>
                </a:lnTo>
                <a:lnTo>
                  <a:pt x="124050" y="6350"/>
                </a:lnTo>
                <a:lnTo>
                  <a:pt x="140486" y="23246"/>
                </a:lnTo>
                <a:lnTo>
                  <a:pt x="132766" y="3086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Freeform 3"/>
          <p:cNvSpPr/>
          <p:nvPr/>
        </p:nvSpPr>
        <p:spPr>
          <a:xfrm>
            <a:off x="2376410" y="5413007"/>
            <a:ext cx="239477" cy="246354"/>
          </a:xfrm>
          <a:custGeom>
            <a:avLst/>
            <a:gdLst>
              <a:gd name="connsiteX0" fmla="*/ 79690 w 239477"/>
              <a:gd name="connsiteY0" fmla="*/ 107668 h 246354"/>
              <a:gd name="connsiteX1" fmla="*/ 80655 w 239477"/>
              <a:gd name="connsiteY1" fmla="*/ 229051 h 246354"/>
              <a:gd name="connsiteX2" fmla="*/ 59425 w 239477"/>
              <a:gd name="connsiteY2" fmla="*/ 240004 h 246354"/>
              <a:gd name="connsiteX3" fmla="*/ 60390 w 239477"/>
              <a:gd name="connsiteY3" fmla="*/ 127039 h 246354"/>
              <a:gd name="connsiteX4" fmla="*/ 11748 w 239477"/>
              <a:gd name="connsiteY4" fmla="*/ 172418 h 246354"/>
              <a:gd name="connsiteX5" fmla="*/ 6350 w 239477"/>
              <a:gd name="connsiteY5" fmla="*/ 166882 h 246354"/>
              <a:gd name="connsiteX6" fmla="*/ 60390 w 239477"/>
              <a:gd name="connsiteY6" fmla="*/ 105450 h 246354"/>
              <a:gd name="connsiteX7" fmla="*/ 59425 w 239477"/>
              <a:gd name="connsiteY7" fmla="*/ 85522 h 246354"/>
              <a:gd name="connsiteX8" fmla="*/ 70779 w 239477"/>
              <a:gd name="connsiteY8" fmla="*/ 90349 h 246354"/>
              <a:gd name="connsiteX9" fmla="*/ 93201 w 239477"/>
              <a:gd name="connsiteY9" fmla="*/ 50763 h 246354"/>
              <a:gd name="connsiteX10" fmla="*/ 40487 w 239477"/>
              <a:gd name="connsiteY10" fmla="*/ 50763 h 246354"/>
              <a:gd name="connsiteX11" fmla="*/ 24579 w 239477"/>
              <a:gd name="connsiteY11" fmla="*/ 52694 h 246354"/>
              <a:gd name="connsiteX12" fmla="*/ 15035 w 239477"/>
              <a:gd name="connsiteY12" fmla="*/ 40142 h 246354"/>
              <a:gd name="connsiteX13" fmla="*/ 95869 w 239477"/>
              <a:gd name="connsiteY13" fmla="*/ 40142 h 246354"/>
              <a:gd name="connsiteX14" fmla="*/ 105218 w 239477"/>
              <a:gd name="connsiteY14" fmla="*/ 6350 h 246354"/>
              <a:gd name="connsiteX15" fmla="*/ 133731 w 239477"/>
              <a:gd name="connsiteY15" fmla="*/ 21285 h 246354"/>
              <a:gd name="connsiteX16" fmla="*/ 122528 w 239477"/>
              <a:gd name="connsiteY16" fmla="*/ 31830 h 246354"/>
              <a:gd name="connsiteX17" fmla="*/ 117326 w 239477"/>
              <a:gd name="connsiteY17" fmla="*/ 40142 h 246354"/>
              <a:gd name="connsiteX18" fmla="*/ 193984 w 239477"/>
              <a:gd name="connsiteY18" fmla="*/ 40142 h 246354"/>
              <a:gd name="connsiteX19" fmla="*/ 209937 w 239477"/>
              <a:gd name="connsiteY19" fmla="*/ 24695 h 246354"/>
              <a:gd name="connsiteX20" fmla="*/ 233127 w 239477"/>
              <a:gd name="connsiteY20" fmla="*/ 50763 h 246354"/>
              <a:gd name="connsiteX21" fmla="*/ 114235 w 239477"/>
              <a:gd name="connsiteY21" fmla="*/ 50763 h 246354"/>
              <a:gd name="connsiteX22" fmla="*/ 79690 w 239477"/>
              <a:gd name="connsiteY22" fmla="*/ 107668 h 24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9477" h="246354">
                <a:moveTo>
                  <a:pt x="79690" y="107668"/>
                </a:moveTo>
                <a:cubicBezTo>
                  <a:pt x="79690" y="171533"/>
                  <a:pt x="80012" y="211994"/>
                  <a:pt x="80655" y="229051"/>
                </a:cubicBezTo>
                <a:lnTo>
                  <a:pt x="59425" y="240004"/>
                </a:lnTo>
                <a:cubicBezTo>
                  <a:pt x="60069" y="220694"/>
                  <a:pt x="60390" y="183039"/>
                  <a:pt x="60390" y="127039"/>
                </a:cubicBezTo>
                <a:cubicBezTo>
                  <a:pt x="51414" y="142014"/>
                  <a:pt x="35199" y="157141"/>
                  <a:pt x="11748" y="172418"/>
                </a:cubicBezTo>
                <a:lnTo>
                  <a:pt x="6350" y="166882"/>
                </a:lnTo>
                <a:cubicBezTo>
                  <a:pt x="27238" y="148014"/>
                  <a:pt x="45252" y="127537"/>
                  <a:pt x="60390" y="105450"/>
                </a:cubicBezTo>
                <a:cubicBezTo>
                  <a:pt x="60390" y="99486"/>
                  <a:pt x="60069" y="92843"/>
                  <a:pt x="59425" y="85522"/>
                </a:cubicBezTo>
                <a:lnTo>
                  <a:pt x="70779" y="90349"/>
                </a:lnTo>
                <a:cubicBezTo>
                  <a:pt x="78097" y="79055"/>
                  <a:pt x="85571" y="65859"/>
                  <a:pt x="93201" y="50763"/>
                </a:cubicBezTo>
                <a:lnTo>
                  <a:pt x="40487" y="50763"/>
                </a:lnTo>
                <a:lnTo>
                  <a:pt x="24579" y="52694"/>
                </a:lnTo>
                <a:lnTo>
                  <a:pt x="15035" y="40142"/>
                </a:lnTo>
                <a:lnTo>
                  <a:pt x="95869" y="40142"/>
                </a:lnTo>
                <a:cubicBezTo>
                  <a:pt x="100524" y="29110"/>
                  <a:pt x="103640" y="17845"/>
                  <a:pt x="105218" y="6350"/>
                </a:cubicBezTo>
                <a:lnTo>
                  <a:pt x="133731" y="21285"/>
                </a:lnTo>
                <a:cubicBezTo>
                  <a:pt x="128052" y="25036"/>
                  <a:pt x="124317" y="28551"/>
                  <a:pt x="122528" y="31830"/>
                </a:cubicBezTo>
                <a:cubicBezTo>
                  <a:pt x="120738" y="35109"/>
                  <a:pt x="119004" y="37880"/>
                  <a:pt x="117326" y="40142"/>
                </a:cubicBezTo>
                <a:lnTo>
                  <a:pt x="193984" y="40142"/>
                </a:lnTo>
                <a:lnTo>
                  <a:pt x="209937" y="24695"/>
                </a:lnTo>
                <a:lnTo>
                  <a:pt x="233127" y="50763"/>
                </a:lnTo>
                <a:lnTo>
                  <a:pt x="114235" y="50763"/>
                </a:lnTo>
                <a:cubicBezTo>
                  <a:pt x="104394" y="69852"/>
                  <a:pt x="92879" y="88820"/>
                  <a:pt x="79690" y="10766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Freeform 3"/>
          <p:cNvSpPr/>
          <p:nvPr/>
        </p:nvSpPr>
        <p:spPr>
          <a:xfrm>
            <a:off x="2454576" y="5474800"/>
            <a:ext cx="168066" cy="183595"/>
          </a:xfrm>
          <a:custGeom>
            <a:avLst/>
            <a:gdLst>
              <a:gd name="connsiteX0" fmla="*/ 37230 w 168066"/>
              <a:gd name="connsiteY0" fmla="*/ 147315 h 183595"/>
              <a:gd name="connsiteX1" fmla="*/ 65215 w 168066"/>
              <a:gd name="connsiteY1" fmla="*/ 150211 h 183595"/>
              <a:gd name="connsiteX2" fmla="*/ 71005 w 168066"/>
              <a:gd name="connsiteY2" fmla="*/ 140556 h 183595"/>
              <a:gd name="connsiteX3" fmla="*/ 71005 w 168066"/>
              <a:gd name="connsiteY3" fmla="*/ 96142 h 183595"/>
              <a:gd name="connsiteX4" fmla="*/ 31802 w 168066"/>
              <a:gd name="connsiteY4" fmla="*/ 96142 h 183595"/>
              <a:gd name="connsiteX5" fmla="*/ 15894 w 168066"/>
              <a:gd name="connsiteY5" fmla="*/ 98073 h 183595"/>
              <a:gd name="connsiteX6" fmla="*/ 6350 w 168066"/>
              <a:gd name="connsiteY6" fmla="*/ 85521 h 183595"/>
              <a:gd name="connsiteX7" fmla="*/ 71005 w 168066"/>
              <a:gd name="connsiteY7" fmla="*/ 85521 h 183595"/>
              <a:gd name="connsiteX8" fmla="*/ 70040 w 168066"/>
              <a:gd name="connsiteY8" fmla="*/ 44005 h 183595"/>
              <a:gd name="connsiteX9" fmla="*/ 82857 w 168066"/>
              <a:gd name="connsiteY9" fmla="*/ 49798 h 183595"/>
              <a:gd name="connsiteX10" fmla="*/ 107676 w 168066"/>
              <a:gd name="connsiteY10" fmla="*/ 27591 h 183595"/>
              <a:gd name="connsiteX11" fmla="*/ 41497 w 168066"/>
              <a:gd name="connsiteY11" fmla="*/ 27591 h 183595"/>
              <a:gd name="connsiteX12" fmla="*/ 26524 w 168066"/>
              <a:gd name="connsiteY12" fmla="*/ 29522 h 183595"/>
              <a:gd name="connsiteX13" fmla="*/ 16965 w 168066"/>
              <a:gd name="connsiteY13" fmla="*/ 16970 h 183595"/>
              <a:gd name="connsiteX14" fmla="*/ 110028 w 168066"/>
              <a:gd name="connsiteY14" fmla="*/ 16970 h 183595"/>
              <a:gd name="connsiteX15" fmla="*/ 121276 w 168066"/>
              <a:gd name="connsiteY15" fmla="*/ 6350 h 183595"/>
              <a:gd name="connsiteX16" fmla="*/ 140486 w 168066"/>
              <a:gd name="connsiteY16" fmla="*/ 29793 h 183595"/>
              <a:gd name="connsiteX17" fmla="*/ 113549 w 168066"/>
              <a:gd name="connsiteY17" fmla="*/ 40165 h 183595"/>
              <a:gd name="connsiteX18" fmla="*/ 90305 w 168066"/>
              <a:gd name="connsiteY18" fmla="*/ 55817 h 183595"/>
              <a:gd name="connsiteX19" fmla="*/ 98025 w 168066"/>
              <a:gd name="connsiteY19" fmla="*/ 60674 h 183595"/>
              <a:gd name="connsiteX20" fmla="*/ 90305 w 168066"/>
              <a:gd name="connsiteY20" fmla="*/ 67690 h 183595"/>
              <a:gd name="connsiteX21" fmla="*/ 90305 w 168066"/>
              <a:gd name="connsiteY21" fmla="*/ 85521 h 183595"/>
              <a:gd name="connsiteX22" fmla="*/ 126433 w 168066"/>
              <a:gd name="connsiteY22" fmla="*/ 85521 h 183595"/>
              <a:gd name="connsiteX23" fmla="*/ 140456 w 168066"/>
              <a:gd name="connsiteY23" fmla="*/ 72004 h 183595"/>
              <a:gd name="connsiteX24" fmla="*/ 161716 w 168066"/>
              <a:gd name="connsiteY24" fmla="*/ 96142 h 183595"/>
              <a:gd name="connsiteX25" fmla="*/ 90305 w 168066"/>
              <a:gd name="connsiteY25" fmla="*/ 96142 h 183595"/>
              <a:gd name="connsiteX26" fmla="*/ 90305 w 168066"/>
              <a:gd name="connsiteY26" fmla="*/ 152142 h 183595"/>
              <a:gd name="connsiteX27" fmla="*/ 64582 w 168066"/>
              <a:gd name="connsiteY27" fmla="*/ 177245 h 183595"/>
              <a:gd name="connsiteX28" fmla="*/ 37230 w 168066"/>
              <a:gd name="connsiteY28" fmla="*/ 157241 h 183595"/>
              <a:gd name="connsiteX29" fmla="*/ 37230 w 168066"/>
              <a:gd name="connsiteY29" fmla="*/ 147315 h 183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68066" h="183595">
                <a:moveTo>
                  <a:pt x="37230" y="147315"/>
                </a:moveTo>
                <a:cubicBezTo>
                  <a:pt x="52027" y="149245"/>
                  <a:pt x="61355" y="150211"/>
                  <a:pt x="65215" y="150211"/>
                </a:cubicBezTo>
                <a:cubicBezTo>
                  <a:pt x="69075" y="150211"/>
                  <a:pt x="71005" y="146992"/>
                  <a:pt x="71005" y="140556"/>
                </a:cubicBezTo>
                <a:lnTo>
                  <a:pt x="71005" y="96142"/>
                </a:lnTo>
                <a:lnTo>
                  <a:pt x="31802" y="96142"/>
                </a:lnTo>
                <a:lnTo>
                  <a:pt x="15894" y="98073"/>
                </a:lnTo>
                <a:lnTo>
                  <a:pt x="6350" y="85521"/>
                </a:lnTo>
                <a:lnTo>
                  <a:pt x="71005" y="85521"/>
                </a:lnTo>
                <a:cubicBezTo>
                  <a:pt x="71005" y="70194"/>
                  <a:pt x="70684" y="56355"/>
                  <a:pt x="70040" y="44005"/>
                </a:cubicBezTo>
                <a:lnTo>
                  <a:pt x="82857" y="49798"/>
                </a:lnTo>
                <a:lnTo>
                  <a:pt x="107676" y="27591"/>
                </a:lnTo>
                <a:lnTo>
                  <a:pt x="41497" y="27591"/>
                </a:lnTo>
                <a:lnTo>
                  <a:pt x="26524" y="29522"/>
                </a:lnTo>
                <a:lnTo>
                  <a:pt x="16965" y="16970"/>
                </a:lnTo>
                <a:lnTo>
                  <a:pt x="110028" y="16970"/>
                </a:lnTo>
                <a:lnTo>
                  <a:pt x="121276" y="6350"/>
                </a:lnTo>
                <a:lnTo>
                  <a:pt x="140486" y="29793"/>
                </a:lnTo>
                <a:cubicBezTo>
                  <a:pt x="130193" y="31493"/>
                  <a:pt x="121213" y="34950"/>
                  <a:pt x="113549" y="40165"/>
                </a:cubicBezTo>
                <a:cubicBezTo>
                  <a:pt x="105884" y="45380"/>
                  <a:pt x="98136" y="50597"/>
                  <a:pt x="90305" y="55817"/>
                </a:cubicBezTo>
                <a:lnTo>
                  <a:pt x="98025" y="60674"/>
                </a:lnTo>
                <a:lnTo>
                  <a:pt x="90305" y="67690"/>
                </a:lnTo>
                <a:lnTo>
                  <a:pt x="90305" y="85521"/>
                </a:lnTo>
                <a:lnTo>
                  <a:pt x="126433" y="85521"/>
                </a:lnTo>
                <a:lnTo>
                  <a:pt x="140456" y="72004"/>
                </a:lnTo>
                <a:lnTo>
                  <a:pt x="161716" y="96142"/>
                </a:lnTo>
                <a:lnTo>
                  <a:pt x="90305" y="96142"/>
                </a:lnTo>
                <a:lnTo>
                  <a:pt x="90305" y="152142"/>
                </a:lnTo>
                <a:cubicBezTo>
                  <a:pt x="90305" y="162431"/>
                  <a:pt x="81731" y="170798"/>
                  <a:pt x="64582" y="177245"/>
                </a:cubicBezTo>
                <a:cubicBezTo>
                  <a:pt x="63828" y="169089"/>
                  <a:pt x="54711" y="162421"/>
                  <a:pt x="37230" y="157241"/>
                </a:cubicBezTo>
                <a:lnTo>
                  <a:pt x="37230" y="1473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3"/>
          <p:cNvSpPr/>
          <p:nvPr/>
        </p:nvSpPr>
        <p:spPr>
          <a:xfrm>
            <a:off x="2770135" y="5478661"/>
            <a:ext cx="56125" cy="96699"/>
          </a:xfrm>
          <a:custGeom>
            <a:avLst/>
            <a:gdLst>
              <a:gd name="connsiteX0" fmla="*/ 6350 w 56125"/>
              <a:gd name="connsiteY0" fmla="*/ 19218 h 96699"/>
              <a:gd name="connsiteX1" fmla="*/ 28741 w 56125"/>
              <a:gd name="connsiteY1" fmla="*/ 90349 h 96699"/>
              <a:gd name="connsiteX2" fmla="*/ 49775 w 56125"/>
              <a:gd name="connsiteY2" fmla="*/ 6350 h 96699"/>
              <a:gd name="connsiteX3" fmla="*/ 11989 w 56125"/>
              <a:gd name="connsiteY3" fmla="*/ 6350 h 96699"/>
              <a:gd name="connsiteX4" fmla="*/ 6350 w 56125"/>
              <a:gd name="connsiteY4" fmla="*/ 19218 h 96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125" h="96699">
                <a:moveTo>
                  <a:pt x="6350" y="19218"/>
                </a:moveTo>
                <a:cubicBezTo>
                  <a:pt x="11436" y="44523"/>
                  <a:pt x="18900" y="68233"/>
                  <a:pt x="28741" y="90349"/>
                </a:cubicBezTo>
                <a:cubicBezTo>
                  <a:pt x="36983" y="74046"/>
                  <a:pt x="43995" y="46046"/>
                  <a:pt x="49775" y="6350"/>
                </a:cubicBezTo>
                <a:lnTo>
                  <a:pt x="11989" y="6350"/>
                </a:lnTo>
                <a:cubicBezTo>
                  <a:pt x="9918" y="10504"/>
                  <a:pt x="8038" y="14793"/>
                  <a:pt x="6350" y="1921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Freeform 3"/>
          <p:cNvSpPr/>
          <p:nvPr/>
        </p:nvSpPr>
        <p:spPr>
          <a:xfrm>
            <a:off x="2708374" y="5413007"/>
            <a:ext cx="167101" cy="244423"/>
          </a:xfrm>
          <a:custGeom>
            <a:avLst/>
            <a:gdLst>
              <a:gd name="connsiteX0" fmla="*/ 80655 w 167101"/>
              <a:gd name="connsiteY0" fmla="*/ 170562 h 244423"/>
              <a:gd name="connsiteX1" fmla="*/ 59546 w 167101"/>
              <a:gd name="connsiteY1" fmla="*/ 94211 h 244423"/>
              <a:gd name="connsiteX2" fmla="*/ 44482 w 167101"/>
              <a:gd name="connsiteY2" fmla="*/ 123177 h 244423"/>
              <a:gd name="connsiteX3" fmla="*/ 39160 w 167101"/>
              <a:gd name="connsiteY3" fmla="*/ 119556 h 244423"/>
              <a:gd name="connsiteX4" fmla="*/ 70613 w 167101"/>
              <a:gd name="connsiteY4" fmla="*/ 6350 h 244423"/>
              <a:gd name="connsiteX5" fmla="*/ 98025 w 167101"/>
              <a:gd name="connsiteY5" fmla="*/ 22250 h 244423"/>
              <a:gd name="connsiteX6" fmla="*/ 88813 w 167101"/>
              <a:gd name="connsiteY6" fmla="*/ 28632 h 244423"/>
              <a:gd name="connsiteX7" fmla="*/ 76795 w 167101"/>
              <a:gd name="connsiteY7" fmla="*/ 61384 h 244423"/>
              <a:gd name="connsiteX8" fmla="*/ 123538 w 167101"/>
              <a:gd name="connsiteY8" fmla="*/ 61384 h 244423"/>
              <a:gd name="connsiteX9" fmla="*/ 136596 w 167101"/>
              <a:gd name="connsiteY9" fmla="*/ 48832 h 244423"/>
              <a:gd name="connsiteX10" fmla="*/ 156891 w 167101"/>
              <a:gd name="connsiteY10" fmla="*/ 72004 h 244423"/>
              <a:gd name="connsiteX11" fmla="*/ 131424 w 167101"/>
              <a:gd name="connsiteY11" fmla="*/ 72004 h 244423"/>
              <a:gd name="connsiteX12" fmla="*/ 100920 w 167101"/>
              <a:gd name="connsiteY12" fmla="*/ 170683 h 244423"/>
              <a:gd name="connsiteX13" fmla="*/ 160751 w 167101"/>
              <a:gd name="connsiteY13" fmla="*/ 213573 h 244423"/>
              <a:gd name="connsiteX14" fmla="*/ 160751 w 167101"/>
              <a:gd name="connsiteY14" fmla="*/ 221659 h 244423"/>
              <a:gd name="connsiteX15" fmla="*/ 139219 w 167101"/>
              <a:gd name="connsiteY15" fmla="*/ 231314 h 244423"/>
              <a:gd name="connsiteX16" fmla="*/ 90004 w 167101"/>
              <a:gd name="connsiteY16" fmla="*/ 184004 h 244423"/>
              <a:gd name="connsiteX17" fmla="*/ 8400 w 167101"/>
              <a:gd name="connsiteY17" fmla="*/ 238073 h 244423"/>
              <a:gd name="connsiteX18" fmla="*/ 6350 w 167101"/>
              <a:gd name="connsiteY18" fmla="*/ 231601 h 244423"/>
              <a:gd name="connsiteX19" fmla="*/ 80655 w 167101"/>
              <a:gd name="connsiteY19" fmla="*/ 170562 h 244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67101" h="244423">
                <a:moveTo>
                  <a:pt x="80655" y="170562"/>
                </a:moveTo>
                <a:cubicBezTo>
                  <a:pt x="69116" y="147933"/>
                  <a:pt x="62079" y="122483"/>
                  <a:pt x="59546" y="94211"/>
                </a:cubicBezTo>
                <a:cubicBezTo>
                  <a:pt x="53102" y="112536"/>
                  <a:pt x="48081" y="122191"/>
                  <a:pt x="44482" y="123177"/>
                </a:cubicBezTo>
                <a:lnTo>
                  <a:pt x="39160" y="119556"/>
                </a:lnTo>
                <a:cubicBezTo>
                  <a:pt x="53313" y="85200"/>
                  <a:pt x="63798" y="47464"/>
                  <a:pt x="70613" y="6350"/>
                </a:cubicBezTo>
                <a:lnTo>
                  <a:pt x="98025" y="22250"/>
                </a:lnTo>
                <a:lnTo>
                  <a:pt x="88813" y="28632"/>
                </a:lnTo>
                <a:cubicBezTo>
                  <a:pt x="84360" y="41998"/>
                  <a:pt x="80354" y="52916"/>
                  <a:pt x="76795" y="61384"/>
                </a:cubicBezTo>
                <a:lnTo>
                  <a:pt x="123538" y="61384"/>
                </a:lnTo>
                <a:lnTo>
                  <a:pt x="136596" y="48832"/>
                </a:lnTo>
                <a:lnTo>
                  <a:pt x="156891" y="72004"/>
                </a:lnTo>
                <a:lnTo>
                  <a:pt x="131424" y="72004"/>
                </a:lnTo>
                <a:cubicBezTo>
                  <a:pt x="125805" y="115151"/>
                  <a:pt x="115637" y="148044"/>
                  <a:pt x="100920" y="170683"/>
                </a:cubicBezTo>
                <a:cubicBezTo>
                  <a:pt x="118934" y="193966"/>
                  <a:pt x="138878" y="208263"/>
                  <a:pt x="160751" y="213573"/>
                </a:cubicBezTo>
                <a:lnTo>
                  <a:pt x="160751" y="221659"/>
                </a:lnTo>
                <a:cubicBezTo>
                  <a:pt x="148669" y="221659"/>
                  <a:pt x="141491" y="224878"/>
                  <a:pt x="139219" y="231314"/>
                </a:cubicBezTo>
                <a:cubicBezTo>
                  <a:pt x="118693" y="218521"/>
                  <a:pt x="102288" y="202751"/>
                  <a:pt x="90004" y="184004"/>
                </a:cubicBezTo>
                <a:cubicBezTo>
                  <a:pt x="69397" y="208222"/>
                  <a:pt x="42196" y="226245"/>
                  <a:pt x="8400" y="238073"/>
                </a:cubicBezTo>
                <a:lnTo>
                  <a:pt x="6350" y="231601"/>
                </a:lnTo>
                <a:cubicBezTo>
                  <a:pt x="38868" y="214544"/>
                  <a:pt x="63637" y="194197"/>
                  <a:pt x="80655" y="17056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Freeform 3"/>
          <p:cNvSpPr/>
          <p:nvPr/>
        </p:nvSpPr>
        <p:spPr>
          <a:xfrm>
            <a:off x="2669773" y="5417834"/>
            <a:ext cx="53230" cy="58840"/>
          </a:xfrm>
          <a:custGeom>
            <a:avLst/>
            <a:gdLst>
              <a:gd name="connsiteX0" fmla="*/ 10014 w 53230"/>
              <a:gd name="connsiteY0" fmla="*/ 6350 h 58840"/>
              <a:gd name="connsiteX1" fmla="*/ 41218 w 53230"/>
              <a:gd name="connsiteY1" fmla="*/ 25773 h 58840"/>
              <a:gd name="connsiteX2" fmla="*/ 46880 w 53230"/>
              <a:gd name="connsiteY2" fmla="*/ 37246 h 58840"/>
              <a:gd name="connsiteX3" fmla="*/ 45086 w 53230"/>
              <a:gd name="connsiteY3" fmla="*/ 45935 h 58840"/>
              <a:gd name="connsiteX4" fmla="*/ 36808 w 53230"/>
              <a:gd name="connsiteY4" fmla="*/ 52490 h 58840"/>
              <a:gd name="connsiteX5" fmla="*/ 26796 w 53230"/>
              <a:gd name="connsiteY5" fmla="*/ 41229 h 58840"/>
              <a:gd name="connsiteX6" fmla="*/ 6350 w 53230"/>
              <a:gd name="connsiteY6" fmla="*/ 12625 h 58840"/>
              <a:gd name="connsiteX7" fmla="*/ 10014 w 53230"/>
              <a:gd name="connsiteY7" fmla="*/ 6350 h 58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3230" h="58840">
                <a:moveTo>
                  <a:pt x="10014" y="6350"/>
                </a:moveTo>
                <a:cubicBezTo>
                  <a:pt x="27042" y="15180"/>
                  <a:pt x="37444" y="21654"/>
                  <a:pt x="41218" y="25773"/>
                </a:cubicBezTo>
                <a:cubicBezTo>
                  <a:pt x="44993" y="29891"/>
                  <a:pt x="46880" y="33716"/>
                  <a:pt x="46880" y="37246"/>
                </a:cubicBezTo>
                <a:cubicBezTo>
                  <a:pt x="46880" y="39449"/>
                  <a:pt x="46282" y="42345"/>
                  <a:pt x="45086" y="45935"/>
                </a:cubicBezTo>
                <a:cubicBezTo>
                  <a:pt x="43889" y="49526"/>
                  <a:pt x="41130" y="51711"/>
                  <a:pt x="36808" y="52490"/>
                </a:cubicBezTo>
                <a:cubicBezTo>
                  <a:pt x="32485" y="53270"/>
                  <a:pt x="29148" y="49516"/>
                  <a:pt x="26796" y="41229"/>
                </a:cubicBezTo>
                <a:cubicBezTo>
                  <a:pt x="24353" y="35104"/>
                  <a:pt x="17538" y="25569"/>
                  <a:pt x="6350" y="12625"/>
                </a:cubicBezTo>
                <a:lnTo>
                  <a:pt x="1001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Freeform 3"/>
          <p:cNvSpPr/>
          <p:nvPr/>
        </p:nvSpPr>
        <p:spPr>
          <a:xfrm>
            <a:off x="2629243" y="5455489"/>
            <a:ext cx="141046" cy="200009"/>
          </a:xfrm>
          <a:custGeom>
            <a:avLst/>
            <a:gdLst>
              <a:gd name="connsiteX0" fmla="*/ 53243 w 141046"/>
              <a:gd name="connsiteY0" fmla="*/ 153108 h 200009"/>
              <a:gd name="connsiteX1" fmla="*/ 81462 w 141046"/>
              <a:gd name="connsiteY1" fmla="*/ 158041 h 200009"/>
              <a:gd name="connsiteX2" fmla="*/ 88066 w 141046"/>
              <a:gd name="connsiteY2" fmla="*/ 148235 h 200009"/>
              <a:gd name="connsiteX3" fmla="*/ 91761 w 141046"/>
              <a:gd name="connsiteY3" fmla="*/ 116237 h 200009"/>
              <a:gd name="connsiteX4" fmla="*/ 94165 w 141046"/>
              <a:gd name="connsiteY4" fmla="*/ 72004 h 200009"/>
              <a:gd name="connsiteX5" fmla="*/ 62139 w 141046"/>
              <a:gd name="connsiteY5" fmla="*/ 72004 h 200009"/>
              <a:gd name="connsiteX6" fmla="*/ 50981 w 141046"/>
              <a:gd name="connsiteY6" fmla="*/ 139281 h 200009"/>
              <a:gd name="connsiteX7" fmla="*/ 10587 w 141046"/>
              <a:gd name="connsiteY7" fmla="*/ 193659 h 200009"/>
              <a:gd name="connsiteX8" fmla="*/ 6350 w 141046"/>
              <a:gd name="connsiteY8" fmla="*/ 188107 h 200009"/>
              <a:gd name="connsiteX9" fmla="*/ 34848 w 141046"/>
              <a:gd name="connsiteY9" fmla="*/ 132462 h 200009"/>
              <a:gd name="connsiteX10" fmla="*/ 42062 w 141046"/>
              <a:gd name="connsiteY10" fmla="*/ 81999 h 200009"/>
              <a:gd name="connsiteX11" fmla="*/ 43020 w 141046"/>
              <a:gd name="connsiteY11" fmla="*/ 28556 h 200009"/>
              <a:gd name="connsiteX12" fmla="*/ 27957 w 141046"/>
              <a:gd name="connsiteY12" fmla="*/ 28556 h 200009"/>
              <a:gd name="connsiteX13" fmla="*/ 17930 w 141046"/>
              <a:gd name="connsiteY13" fmla="*/ 30488 h 200009"/>
              <a:gd name="connsiteX14" fmla="*/ 8280 w 141046"/>
              <a:gd name="connsiteY14" fmla="*/ 17936 h 200009"/>
              <a:gd name="connsiteX15" fmla="*/ 103273 w 141046"/>
              <a:gd name="connsiteY15" fmla="*/ 17936 h 200009"/>
              <a:gd name="connsiteX16" fmla="*/ 115366 w 141046"/>
              <a:gd name="connsiteY16" fmla="*/ 6350 h 200009"/>
              <a:gd name="connsiteX17" fmla="*/ 134696 w 141046"/>
              <a:gd name="connsiteY17" fmla="*/ 28556 h 200009"/>
              <a:gd name="connsiteX18" fmla="*/ 62320 w 141046"/>
              <a:gd name="connsiteY18" fmla="*/ 28556 h 200009"/>
              <a:gd name="connsiteX19" fmla="*/ 62320 w 141046"/>
              <a:gd name="connsiteY19" fmla="*/ 61384 h 200009"/>
              <a:gd name="connsiteX20" fmla="*/ 94588 w 141046"/>
              <a:gd name="connsiteY20" fmla="*/ 61384 h 200009"/>
              <a:gd name="connsiteX21" fmla="*/ 104750 w 141046"/>
              <a:gd name="connsiteY21" fmla="*/ 51729 h 200009"/>
              <a:gd name="connsiteX22" fmla="*/ 120221 w 141046"/>
              <a:gd name="connsiteY22" fmla="*/ 67810 h 200009"/>
              <a:gd name="connsiteX23" fmla="*/ 112395 w 141046"/>
              <a:gd name="connsiteY23" fmla="*/ 74524 h 200009"/>
              <a:gd name="connsiteX24" fmla="*/ 107555 w 141046"/>
              <a:gd name="connsiteY24" fmla="*/ 149464 h 200009"/>
              <a:gd name="connsiteX25" fmla="*/ 102466 w 141046"/>
              <a:gd name="connsiteY25" fmla="*/ 166142 h 200009"/>
              <a:gd name="connsiteX26" fmla="*/ 94030 w 141046"/>
              <a:gd name="connsiteY26" fmla="*/ 176590 h 200009"/>
              <a:gd name="connsiteX27" fmla="*/ 74338 w 141046"/>
              <a:gd name="connsiteY27" fmla="*/ 184004 h 200009"/>
              <a:gd name="connsiteX28" fmla="*/ 51705 w 141046"/>
              <a:gd name="connsiteY28" fmla="*/ 161797 h 200009"/>
              <a:gd name="connsiteX29" fmla="*/ 53243 w 141046"/>
              <a:gd name="connsiteY29" fmla="*/ 153108 h 2000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41046" h="200009">
                <a:moveTo>
                  <a:pt x="53243" y="153108"/>
                </a:moveTo>
                <a:cubicBezTo>
                  <a:pt x="69156" y="156326"/>
                  <a:pt x="78562" y="157970"/>
                  <a:pt x="81462" y="158041"/>
                </a:cubicBezTo>
                <a:cubicBezTo>
                  <a:pt x="84362" y="158111"/>
                  <a:pt x="86564" y="154843"/>
                  <a:pt x="88066" y="148235"/>
                </a:cubicBezTo>
                <a:cubicBezTo>
                  <a:pt x="89569" y="141627"/>
                  <a:pt x="90801" y="130961"/>
                  <a:pt x="91761" y="116237"/>
                </a:cubicBezTo>
                <a:cubicBezTo>
                  <a:pt x="92721" y="101513"/>
                  <a:pt x="93522" y="86769"/>
                  <a:pt x="94165" y="72004"/>
                </a:cubicBezTo>
                <a:lnTo>
                  <a:pt x="62139" y="72004"/>
                </a:lnTo>
                <a:cubicBezTo>
                  <a:pt x="60923" y="98174"/>
                  <a:pt x="57204" y="120600"/>
                  <a:pt x="50981" y="139281"/>
                </a:cubicBezTo>
                <a:cubicBezTo>
                  <a:pt x="44759" y="157963"/>
                  <a:pt x="31294" y="176089"/>
                  <a:pt x="10587" y="193659"/>
                </a:cubicBezTo>
                <a:lnTo>
                  <a:pt x="6350" y="188107"/>
                </a:lnTo>
                <a:cubicBezTo>
                  <a:pt x="21177" y="168335"/>
                  <a:pt x="30676" y="149786"/>
                  <a:pt x="34848" y="132462"/>
                </a:cubicBezTo>
                <a:cubicBezTo>
                  <a:pt x="39019" y="115138"/>
                  <a:pt x="41424" y="98317"/>
                  <a:pt x="42062" y="81999"/>
                </a:cubicBezTo>
                <a:cubicBezTo>
                  <a:pt x="42701" y="65681"/>
                  <a:pt x="43020" y="47867"/>
                  <a:pt x="43020" y="28556"/>
                </a:cubicBezTo>
                <a:lnTo>
                  <a:pt x="27957" y="28556"/>
                </a:lnTo>
                <a:lnTo>
                  <a:pt x="17930" y="30488"/>
                </a:lnTo>
                <a:lnTo>
                  <a:pt x="8280" y="17936"/>
                </a:lnTo>
                <a:lnTo>
                  <a:pt x="103273" y="17936"/>
                </a:lnTo>
                <a:lnTo>
                  <a:pt x="115366" y="6350"/>
                </a:lnTo>
                <a:lnTo>
                  <a:pt x="134696" y="28556"/>
                </a:lnTo>
                <a:lnTo>
                  <a:pt x="62320" y="28556"/>
                </a:lnTo>
                <a:lnTo>
                  <a:pt x="62320" y="61384"/>
                </a:lnTo>
                <a:lnTo>
                  <a:pt x="94588" y="61384"/>
                </a:lnTo>
                <a:lnTo>
                  <a:pt x="104750" y="51729"/>
                </a:lnTo>
                <a:lnTo>
                  <a:pt x="120221" y="67810"/>
                </a:lnTo>
                <a:lnTo>
                  <a:pt x="112395" y="74524"/>
                </a:lnTo>
                <a:cubicBezTo>
                  <a:pt x="110506" y="117479"/>
                  <a:pt x="108892" y="142459"/>
                  <a:pt x="107555" y="149464"/>
                </a:cubicBezTo>
                <a:cubicBezTo>
                  <a:pt x="106218" y="156469"/>
                  <a:pt x="104522" y="162029"/>
                  <a:pt x="102466" y="166142"/>
                </a:cubicBezTo>
                <a:cubicBezTo>
                  <a:pt x="100410" y="170256"/>
                  <a:pt x="97598" y="173738"/>
                  <a:pt x="94030" y="176590"/>
                </a:cubicBezTo>
                <a:cubicBezTo>
                  <a:pt x="90461" y="179440"/>
                  <a:pt x="83897" y="181912"/>
                  <a:pt x="74338" y="184004"/>
                </a:cubicBezTo>
                <a:cubicBezTo>
                  <a:pt x="72920" y="173876"/>
                  <a:pt x="65376" y="166474"/>
                  <a:pt x="51705" y="161797"/>
                </a:cubicBezTo>
                <a:lnTo>
                  <a:pt x="53243" y="153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Freeform 3"/>
          <p:cNvSpPr/>
          <p:nvPr/>
        </p:nvSpPr>
        <p:spPr>
          <a:xfrm>
            <a:off x="2884971" y="5497972"/>
            <a:ext cx="238512" cy="42630"/>
          </a:xfrm>
          <a:custGeom>
            <a:avLst/>
            <a:gdLst>
              <a:gd name="connsiteX0" fmla="*/ 6350 w 238512"/>
              <a:gd name="connsiteY0" fmla="*/ 22763 h 42630"/>
              <a:gd name="connsiteX1" fmla="*/ 187500 w 238512"/>
              <a:gd name="connsiteY1" fmla="*/ 22763 h 42630"/>
              <a:gd name="connsiteX2" fmla="*/ 208293 w 238512"/>
              <a:gd name="connsiteY2" fmla="*/ 6350 h 42630"/>
              <a:gd name="connsiteX3" fmla="*/ 232162 w 238512"/>
              <a:gd name="connsiteY3" fmla="*/ 33384 h 42630"/>
              <a:gd name="connsiteX4" fmla="*/ 43985 w 238512"/>
              <a:gd name="connsiteY4" fmla="*/ 33384 h 42630"/>
              <a:gd name="connsiteX5" fmla="*/ 17025 w 238512"/>
              <a:gd name="connsiteY5" fmla="*/ 36280 h 42630"/>
              <a:gd name="connsiteX6" fmla="*/ 6350 w 238512"/>
              <a:gd name="connsiteY6" fmla="*/ 22763 h 426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512" h="42630">
                <a:moveTo>
                  <a:pt x="6350" y="22763"/>
                </a:moveTo>
                <a:lnTo>
                  <a:pt x="187500" y="22763"/>
                </a:lnTo>
                <a:lnTo>
                  <a:pt x="208293" y="6350"/>
                </a:lnTo>
                <a:lnTo>
                  <a:pt x="232162" y="33384"/>
                </a:lnTo>
                <a:lnTo>
                  <a:pt x="43985" y="33384"/>
                </a:lnTo>
                <a:cubicBezTo>
                  <a:pt x="33953" y="33384"/>
                  <a:pt x="24966" y="34349"/>
                  <a:pt x="17025" y="36280"/>
                </a:cubicBezTo>
                <a:lnTo>
                  <a:pt x="6350" y="2276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Freeform 3"/>
          <p:cNvSpPr/>
          <p:nvPr/>
        </p:nvSpPr>
        <p:spPr>
          <a:xfrm>
            <a:off x="3238165" y="5481558"/>
            <a:ext cx="41650" cy="177803"/>
          </a:xfrm>
          <a:custGeom>
            <a:avLst/>
            <a:gdLst>
              <a:gd name="connsiteX0" fmla="*/ 6350 w 41650"/>
              <a:gd name="connsiteY0" fmla="*/ 171453 h 177803"/>
              <a:gd name="connsiteX1" fmla="*/ 7315 w 41650"/>
              <a:gd name="connsiteY1" fmla="*/ 114487 h 177803"/>
              <a:gd name="connsiteX2" fmla="*/ 7315 w 41650"/>
              <a:gd name="connsiteY2" fmla="*/ 50763 h 177803"/>
              <a:gd name="connsiteX3" fmla="*/ 6350 w 41650"/>
              <a:gd name="connsiteY3" fmla="*/ 6350 h 177803"/>
              <a:gd name="connsiteX4" fmla="*/ 35300 w 41650"/>
              <a:gd name="connsiteY4" fmla="*/ 21918 h 177803"/>
              <a:gd name="connsiteX5" fmla="*/ 27580 w 41650"/>
              <a:gd name="connsiteY5" fmla="*/ 29069 h 177803"/>
              <a:gd name="connsiteX6" fmla="*/ 27580 w 41650"/>
              <a:gd name="connsiteY6" fmla="*/ 124142 h 177803"/>
              <a:gd name="connsiteX7" fmla="*/ 28545 w 41650"/>
              <a:gd name="connsiteY7" fmla="*/ 160560 h 177803"/>
              <a:gd name="connsiteX8" fmla="*/ 6350 w 41650"/>
              <a:gd name="connsiteY8" fmla="*/ 171453 h 1778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1650" h="177803">
                <a:moveTo>
                  <a:pt x="6350" y="171453"/>
                </a:moveTo>
                <a:cubicBezTo>
                  <a:pt x="6993" y="143774"/>
                  <a:pt x="7315" y="124786"/>
                  <a:pt x="7315" y="114487"/>
                </a:cubicBezTo>
                <a:lnTo>
                  <a:pt x="7315" y="50763"/>
                </a:lnTo>
                <a:cubicBezTo>
                  <a:pt x="7315" y="39268"/>
                  <a:pt x="6993" y="24463"/>
                  <a:pt x="6350" y="6350"/>
                </a:cubicBezTo>
                <a:lnTo>
                  <a:pt x="35300" y="21918"/>
                </a:lnTo>
                <a:lnTo>
                  <a:pt x="27580" y="29069"/>
                </a:lnTo>
                <a:lnTo>
                  <a:pt x="27580" y="124142"/>
                </a:lnTo>
                <a:cubicBezTo>
                  <a:pt x="27580" y="135597"/>
                  <a:pt x="27902" y="147737"/>
                  <a:pt x="28545" y="160560"/>
                </a:cubicBezTo>
                <a:lnTo>
                  <a:pt x="6350" y="17145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Freeform 3"/>
          <p:cNvSpPr/>
          <p:nvPr/>
        </p:nvSpPr>
        <p:spPr>
          <a:xfrm>
            <a:off x="3132979" y="5412041"/>
            <a:ext cx="245267" cy="144009"/>
          </a:xfrm>
          <a:custGeom>
            <a:avLst/>
            <a:gdLst>
              <a:gd name="connsiteX0" fmla="*/ 138556 w 245267"/>
              <a:gd name="connsiteY0" fmla="*/ 21119 h 144009"/>
              <a:gd name="connsiteX1" fmla="*/ 129871 w 245267"/>
              <a:gd name="connsiteY1" fmla="*/ 27621 h 144009"/>
              <a:gd name="connsiteX2" fmla="*/ 183384 w 245267"/>
              <a:gd name="connsiteY2" fmla="*/ 84616 h 144009"/>
              <a:gd name="connsiteX3" fmla="*/ 238917 w 245267"/>
              <a:gd name="connsiteY3" fmla="*/ 108121 h 144009"/>
              <a:gd name="connsiteX4" fmla="*/ 238917 w 245267"/>
              <a:gd name="connsiteY4" fmla="*/ 116252 h 144009"/>
              <a:gd name="connsiteX5" fmla="*/ 214912 w 245267"/>
              <a:gd name="connsiteY5" fmla="*/ 128970 h 144009"/>
              <a:gd name="connsiteX6" fmla="*/ 162538 w 245267"/>
              <a:gd name="connsiteY6" fmla="*/ 91473 h 144009"/>
              <a:gd name="connsiteX7" fmla="*/ 124035 w 245267"/>
              <a:gd name="connsiteY7" fmla="*/ 35315 h 144009"/>
              <a:gd name="connsiteX8" fmla="*/ 78695 w 245267"/>
              <a:gd name="connsiteY8" fmla="*/ 96429 h 144009"/>
              <a:gd name="connsiteX9" fmla="*/ 8189 w 245267"/>
              <a:gd name="connsiteY9" fmla="*/ 137659 h 144009"/>
              <a:gd name="connsiteX10" fmla="*/ 6350 w 245267"/>
              <a:gd name="connsiteY10" fmla="*/ 130116 h 144009"/>
              <a:gd name="connsiteX11" fmla="*/ 75755 w 245267"/>
              <a:gd name="connsiteY11" fmla="*/ 73966 h 144009"/>
              <a:gd name="connsiteX12" fmla="*/ 113571 w 245267"/>
              <a:gd name="connsiteY12" fmla="*/ 6350 h 144009"/>
              <a:gd name="connsiteX13" fmla="*/ 138556 w 245267"/>
              <a:gd name="connsiteY13" fmla="*/ 21119 h 1440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245267" h="144009">
                <a:moveTo>
                  <a:pt x="138556" y="21119"/>
                </a:moveTo>
                <a:lnTo>
                  <a:pt x="129871" y="27621"/>
                </a:lnTo>
                <a:cubicBezTo>
                  <a:pt x="146930" y="52674"/>
                  <a:pt x="164767" y="71673"/>
                  <a:pt x="183384" y="84616"/>
                </a:cubicBezTo>
                <a:cubicBezTo>
                  <a:pt x="202000" y="97561"/>
                  <a:pt x="220512" y="105395"/>
                  <a:pt x="238917" y="108121"/>
                </a:cubicBezTo>
                <a:lnTo>
                  <a:pt x="238917" y="116252"/>
                </a:lnTo>
                <a:cubicBezTo>
                  <a:pt x="227850" y="116936"/>
                  <a:pt x="219848" y="121175"/>
                  <a:pt x="214912" y="128970"/>
                </a:cubicBezTo>
                <a:cubicBezTo>
                  <a:pt x="193662" y="118299"/>
                  <a:pt x="176204" y="105800"/>
                  <a:pt x="162538" y="91473"/>
                </a:cubicBezTo>
                <a:cubicBezTo>
                  <a:pt x="148872" y="77146"/>
                  <a:pt x="136038" y="58427"/>
                  <a:pt x="124035" y="35315"/>
                </a:cubicBezTo>
                <a:cubicBezTo>
                  <a:pt x="110737" y="60418"/>
                  <a:pt x="95623" y="80790"/>
                  <a:pt x="78695" y="96429"/>
                </a:cubicBezTo>
                <a:cubicBezTo>
                  <a:pt x="61767" y="112068"/>
                  <a:pt x="38265" y="125812"/>
                  <a:pt x="8189" y="137659"/>
                </a:cubicBezTo>
                <a:lnTo>
                  <a:pt x="6350" y="130116"/>
                </a:lnTo>
                <a:cubicBezTo>
                  <a:pt x="34455" y="116277"/>
                  <a:pt x="57591" y="97561"/>
                  <a:pt x="75755" y="73966"/>
                </a:cubicBezTo>
                <a:cubicBezTo>
                  <a:pt x="93919" y="50371"/>
                  <a:pt x="106524" y="27832"/>
                  <a:pt x="113571" y="6350"/>
                </a:cubicBezTo>
                <a:lnTo>
                  <a:pt x="138556" y="2111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Freeform 3"/>
          <p:cNvSpPr/>
          <p:nvPr/>
        </p:nvSpPr>
        <p:spPr>
          <a:xfrm>
            <a:off x="3383882" y="5413007"/>
            <a:ext cx="239477" cy="246354"/>
          </a:xfrm>
          <a:custGeom>
            <a:avLst/>
            <a:gdLst>
              <a:gd name="connsiteX0" fmla="*/ 79690 w 239477"/>
              <a:gd name="connsiteY0" fmla="*/ 107668 h 246354"/>
              <a:gd name="connsiteX1" fmla="*/ 80655 w 239477"/>
              <a:gd name="connsiteY1" fmla="*/ 229051 h 246354"/>
              <a:gd name="connsiteX2" fmla="*/ 59425 w 239477"/>
              <a:gd name="connsiteY2" fmla="*/ 240004 h 246354"/>
              <a:gd name="connsiteX3" fmla="*/ 60390 w 239477"/>
              <a:gd name="connsiteY3" fmla="*/ 127039 h 246354"/>
              <a:gd name="connsiteX4" fmla="*/ 11747 w 239477"/>
              <a:gd name="connsiteY4" fmla="*/ 172418 h 246354"/>
              <a:gd name="connsiteX5" fmla="*/ 6350 w 239477"/>
              <a:gd name="connsiteY5" fmla="*/ 166882 h 246354"/>
              <a:gd name="connsiteX6" fmla="*/ 60390 w 239477"/>
              <a:gd name="connsiteY6" fmla="*/ 105450 h 246354"/>
              <a:gd name="connsiteX7" fmla="*/ 59425 w 239477"/>
              <a:gd name="connsiteY7" fmla="*/ 85522 h 246354"/>
              <a:gd name="connsiteX8" fmla="*/ 70779 w 239477"/>
              <a:gd name="connsiteY8" fmla="*/ 90349 h 246354"/>
              <a:gd name="connsiteX9" fmla="*/ 93200 w 239477"/>
              <a:gd name="connsiteY9" fmla="*/ 50763 h 246354"/>
              <a:gd name="connsiteX10" fmla="*/ 40487 w 239477"/>
              <a:gd name="connsiteY10" fmla="*/ 50763 h 246354"/>
              <a:gd name="connsiteX11" fmla="*/ 24579 w 239477"/>
              <a:gd name="connsiteY11" fmla="*/ 52694 h 246354"/>
              <a:gd name="connsiteX12" fmla="*/ 15034 w 239477"/>
              <a:gd name="connsiteY12" fmla="*/ 40142 h 246354"/>
              <a:gd name="connsiteX13" fmla="*/ 95869 w 239477"/>
              <a:gd name="connsiteY13" fmla="*/ 40142 h 246354"/>
              <a:gd name="connsiteX14" fmla="*/ 105218 w 239477"/>
              <a:gd name="connsiteY14" fmla="*/ 6350 h 246354"/>
              <a:gd name="connsiteX15" fmla="*/ 133731 w 239477"/>
              <a:gd name="connsiteY15" fmla="*/ 21285 h 246354"/>
              <a:gd name="connsiteX16" fmla="*/ 122528 w 239477"/>
              <a:gd name="connsiteY16" fmla="*/ 31830 h 246354"/>
              <a:gd name="connsiteX17" fmla="*/ 117326 w 239477"/>
              <a:gd name="connsiteY17" fmla="*/ 40142 h 246354"/>
              <a:gd name="connsiteX18" fmla="*/ 193984 w 239477"/>
              <a:gd name="connsiteY18" fmla="*/ 40142 h 246354"/>
              <a:gd name="connsiteX19" fmla="*/ 209937 w 239477"/>
              <a:gd name="connsiteY19" fmla="*/ 24695 h 246354"/>
              <a:gd name="connsiteX20" fmla="*/ 233127 w 239477"/>
              <a:gd name="connsiteY20" fmla="*/ 50763 h 246354"/>
              <a:gd name="connsiteX21" fmla="*/ 114235 w 239477"/>
              <a:gd name="connsiteY21" fmla="*/ 50763 h 246354"/>
              <a:gd name="connsiteX22" fmla="*/ 79690 w 239477"/>
              <a:gd name="connsiteY22" fmla="*/ 107668 h 24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9477" h="246354">
                <a:moveTo>
                  <a:pt x="79690" y="107668"/>
                </a:moveTo>
                <a:cubicBezTo>
                  <a:pt x="79690" y="171533"/>
                  <a:pt x="80012" y="211994"/>
                  <a:pt x="80655" y="229051"/>
                </a:cubicBezTo>
                <a:lnTo>
                  <a:pt x="59425" y="240004"/>
                </a:lnTo>
                <a:cubicBezTo>
                  <a:pt x="60068" y="220694"/>
                  <a:pt x="60390" y="183039"/>
                  <a:pt x="60390" y="127039"/>
                </a:cubicBezTo>
                <a:cubicBezTo>
                  <a:pt x="51413" y="142014"/>
                  <a:pt x="35199" y="157141"/>
                  <a:pt x="11747" y="172418"/>
                </a:cubicBezTo>
                <a:lnTo>
                  <a:pt x="6350" y="166882"/>
                </a:lnTo>
                <a:cubicBezTo>
                  <a:pt x="27238" y="148014"/>
                  <a:pt x="45251" y="127537"/>
                  <a:pt x="60390" y="105450"/>
                </a:cubicBezTo>
                <a:cubicBezTo>
                  <a:pt x="60390" y="99486"/>
                  <a:pt x="60068" y="92843"/>
                  <a:pt x="59425" y="85522"/>
                </a:cubicBezTo>
                <a:lnTo>
                  <a:pt x="70779" y="90349"/>
                </a:lnTo>
                <a:cubicBezTo>
                  <a:pt x="78097" y="79055"/>
                  <a:pt x="85571" y="65859"/>
                  <a:pt x="93200" y="50763"/>
                </a:cubicBezTo>
                <a:lnTo>
                  <a:pt x="40487" y="50763"/>
                </a:lnTo>
                <a:lnTo>
                  <a:pt x="24579" y="52694"/>
                </a:lnTo>
                <a:lnTo>
                  <a:pt x="15034" y="40142"/>
                </a:lnTo>
                <a:lnTo>
                  <a:pt x="95869" y="40142"/>
                </a:lnTo>
                <a:cubicBezTo>
                  <a:pt x="100523" y="29110"/>
                  <a:pt x="103640" y="17845"/>
                  <a:pt x="105218" y="6350"/>
                </a:cubicBezTo>
                <a:lnTo>
                  <a:pt x="133731" y="21285"/>
                </a:lnTo>
                <a:cubicBezTo>
                  <a:pt x="128051" y="25036"/>
                  <a:pt x="124317" y="28551"/>
                  <a:pt x="122528" y="31830"/>
                </a:cubicBezTo>
                <a:cubicBezTo>
                  <a:pt x="120738" y="35109"/>
                  <a:pt x="119004" y="37880"/>
                  <a:pt x="117326" y="40142"/>
                </a:cubicBezTo>
                <a:lnTo>
                  <a:pt x="193984" y="40142"/>
                </a:lnTo>
                <a:lnTo>
                  <a:pt x="209937" y="24695"/>
                </a:lnTo>
                <a:lnTo>
                  <a:pt x="233127" y="50763"/>
                </a:lnTo>
                <a:lnTo>
                  <a:pt x="114235" y="50763"/>
                </a:lnTo>
                <a:cubicBezTo>
                  <a:pt x="104394" y="69852"/>
                  <a:pt x="92879" y="88820"/>
                  <a:pt x="79690" y="10766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Freeform 3"/>
          <p:cNvSpPr/>
          <p:nvPr/>
        </p:nvSpPr>
        <p:spPr>
          <a:xfrm>
            <a:off x="3462048" y="5474800"/>
            <a:ext cx="168066" cy="183595"/>
          </a:xfrm>
          <a:custGeom>
            <a:avLst/>
            <a:gdLst>
              <a:gd name="connsiteX0" fmla="*/ 37230 w 168066"/>
              <a:gd name="connsiteY0" fmla="*/ 147315 h 183595"/>
              <a:gd name="connsiteX1" fmla="*/ 65215 w 168066"/>
              <a:gd name="connsiteY1" fmla="*/ 150211 h 183595"/>
              <a:gd name="connsiteX2" fmla="*/ 71005 w 168066"/>
              <a:gd name="connsiteY2" fmla="*/ 140556 h 183595"/>
              <a:gd name="connsiteX3" fmla="*/ 71005 w 168066"/>
              <a:gd name="connsiteY3" fmla="*/ 96142 h 183595"/>
              <a:gd name="connsiteX4" fmla="*/ 31802 w 168066"/>
              <a:gd name="connsiteY4" fmla="*/ 96142 h 183595"/>
              <a:gd name="connsiteX5" fmla="*/ 15894 w 168066"/>
              <a:gd name="connsiteY5" fmla="*/ 98073 h 183595"/>
              <a:gd name="connsiteX6" fmla="*/ 6350 w 168066"/>
              <a:gd name="connsiteY6" fmla="*/ 85521 h 183595"/>
              <a:gd name="connsiteX7" fmla="*/ 71005 w 168066"/>
              <a:gd name="connsiteY7" fmla="*/ 85521 h 183595"/>
              <a:gd name="connsiteX8" fmla="*/ 70040 w 168066"/>
              <a:gd name="connsiteY8" fmla="*/ 44005 h 183595"/>
              <a:gd name="connsiteX9" fmla="*/ 82857 w 168066"/>
              <a:gd name="connsiteY9" fmla="*/ 49798 h 183595"/>
              <a:gd name="connsiteX10" fmla="*/ 107676 w 168066"/>
              <a:gd name="connsiteY10" fmla="*/ 27591 h 183595"/>
              <a:gd name="connsiteX11" fmla="*/ 41497 w 168066"/>
              <a:gd name="connsiteY11" fmla="*/ 27591 h 183595"/>
              <a:gd name="connsiteX12" fmla="*/ 26524 w 168066"/>
              <a:gd name="connsiteY12" fmla="*/ 29522 h 183595"/>
              <a:gd name="connsiteX13" fmla="*/ 16965 w 168066"/>
              <a:gd name="connsiteY13" fmla="*/ 16970 h 183595"/>
              <a:gd name="connsiteX14" fmla="*/ 110028 w 168066"/>
              <a:gd name="connsiteY14" fmla="*/ 16970 h 183595"/>
              <a:gd name="connsiteX15" fmla="*/ 121276 w 168066"/>
              <a:gd name="connsiteY15" fmla="*/ 6350 h 183595"/>
              <a:gd name="connsiteX16" fmla="*/ 140486 w 168066"/>
              <a:gd name="connsiteY16" fmla="*/ 29793 h 183595"/>
              <a:gd name="connsiteX17" fmla="*/ 113549 w 168066"/>
              <a:gd name="connsiteY17" fmla="*/ 40165 h 183595"/>
              <a:gd name="connsiteX18" fmla="*/ 90306 w 168066"/>
              <a:gd name="connsiteY18" fmla="*/ 55817 h 183595"/>
              <a:gd name="connsiteX19" fmla="*/ 98026 w 168066"/>
              <a:gd name="connsiteY19" fmla="*/ 60674 h 183595"/>
              <a:gd name="connsiteX20" fmla="*/ 90306 w 168066"/>
              <a:gd name="connsiteY20" fmla="*/ 67690 h 183595"/>
              <a:gd name="connsiteX21" fmla="*/ 90306 w 168066"/>
              <a:gd name="connsiteY21" fmla="*/ 85521 h 183595"/>
              <a:gd name="connsiteX22" fmla="*/ 126433 w 168066"/>
              <a:gd name="connsiteY22" fmla="*/ 85521 h 183595"/>
              <a:gd name="connsiteX23" fmla="*/ 140456 w 168066"/>
              <a:gd name="connsiteY23" fmla="*/ 72004 h 183595"/>
              <a:gd name="connsiteX24" fmla="*/ 161716 w 168066"/>
              <a:gd name="connsiteY24" fmla="*/ 96142 h 183595"/>
              <a:gd name="connsiteX25" fmla="*/ 90306 w 168066"/>
              <a:gd name="connsiteY25" fmla="*/ 96142 h 183595"/>
              <a:gd name="connsiteX26" fmla="*/ 90306 w 168066"/>
              <a:gd name="connsiteY26" fmla="*/ 152142 h 183595"/>
              <a:gd name="connsiteX27" fmla="*/ 64582 w 168066"/>
              <a:gd name="connsiteY27" fmla="*/ 177245 h 183595"/>
              <a:gd name="connsiteX28" fmla="*/ 37230 w 168066"/>
              <a:gd name="connsiteY28" fmla="*/ 157241 h 183595"/>
              <a:gd name="connsiteX29" fmla="*/ 37230 w 168066"/>
              <a:gd name="connsiteY29" fmla="*/ 147315 h 183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68066" h="183595">
                <a:moveTo>
                  <a:pt x="37230" y="147315"/>
                </a:moveTo>
                <a:cubicBezTo>
                  <a:pt x="52027" y="149245"/>
                  <a:pt x="61355" y="150211"/>
                  <a:pt x="65215" y="150211"/>
                </a:cubicBezTo>
                <a:cubicBezTo>
                  <a:pt x="69075" y="150211"/>
                  <a:pt x="71005" y="146992"/>
                  <a:pt x="71005" y="140556"/>
                </a:cubicBezTo>
                <a:lnTo>
                  <a:pt x="71005" y="96142"/>
                </a:lnTo>
                <a:lnTo>
                  <a:pt x="31802" y="96142"/>
                </a:lnTo>
                <a:lnTo>
                  <a:pt x="15894" y="98073"/>
                </a:lnTo>
                <a:lnTo>
                  <a:pt x="6350" y="85521"/>
                </a:lnTo>
                <a:lnTo>
                  <a:pt x="71005" y="85521"/>
                </a:lnTo>
                <a:cubicBezTo>
                  <a:pt x="71005" y="70194"/>
                  <a:pt x="70684" y="56355"/>
                  <a:pt x="70040" y="44005"/>
                </a:cubicBezTo>
                <a:lnTo>
                  <a:pt x="82857" y="49798"/>
                </a:lnTo>
                <a:lnTo>
                  <a:pt x="107676" y="27591"/>
                </a:lnTo>
                <a:lnTo>
                  <a:pt x="41497" y="27591"/>
                </a:lnTo>
                <a:lnTo>
                  <a:pt x="26524" y="29522"/>
                </a:lnTo>
                <a:lnTo>
                  <a:pt x="16965" y="16970"/>
                </a:lnTo>
                <a:lnTo>
                  <a:pt x="110028" y="16970"/>
                </a:lnTo>
                <a:lnTo>
                  <a:pt x="121276" y="6350"/>
                </a:lnTo>
                <a:lnTo>
                  <a:pt x="140486" y="29793"/>
                </a:lnTo>
                <a:cubicBezTo>
                  <a:pt x="130193" y="31493"/>
                  <a:pt x="121213" y="34950"/>
                  <a:pt x="113549" y="40165"/>
                </a:cubicBezTo>
                <a:cubicBezTo>
                  <a:pt x="105884" y="45380"/>
                  <a:pt x="98136" y="50597"/>
                  <a:pt x="90306" y="55817"/>
                </a:cubicBezTo>
                <a:lnTo>
                  <a:pt x="98026" y="60674"/>
                </a:lnTo>
                <a:lnTo>
                  <a:pt x="90306" y="67690"/>
                </a:lnTo>
                <a:lnTo>
                  <a:pt x="90306" y="85521"/>
                </a:lnTo>
                <a:lnTo>
                  <a:pt x="126433" y="85521"/>
                </a:lnTo>
                <a:lnTo>
                  <a:pt x="140456" y="72004"/>
                </a:lnTo>
                <a:lnTo>
                  <a:pt x="161716" y="96142"/>
                </a:lnTo>
                <a:lnTo>
                  <a:pt x="90306" y="96142"/>
                </a:lnTo>
                <a:lnTo>
                  <a:pt x="90306" y="152142"/>
                </a:lnTo>
                <a:cubicBezTo>
                  <a:pt x="90306" y="162431"/>
                  <a:pt x="81731" y="170798"/>
                  <a:pt x="64582" y="177245"/>
                </a:cubicBezTo>
                <a:cubicBezTo>
                  <a:pt x="63828" y="169089"/>
                  <a:pt x="54711" y="162421"/>
                  <a:pt x="37230" y="157241"/>
                </a:cubicBezTo>
                <a:lnTo>
                  <a:pt x="37230" y="1473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Freeform 3"/>
          <p:cNvSpPr/>
          <p:nvPr/>
        </p:nvSpPr>
        <p:spPr>
          <a:xfrm>
            <a:off x="3782431" y="5550110"/>
            <a:ext cx="58055" cy="38768"/>
          </a:xfrm>
          <a:custGeom>
            <a:avLst/>
            <a:gdLst>
              <a:gd name="connsiteX0" fmla="*/ 6350 w 58055"/>
              <a:gd name="connsiteY0" fmla="*/ 6350 h 38768"/>
              <a:gd name="connsiteX1" fmla="*/ 6350 w 58055"/>
              <a:gd name="connsiteY1" fmla="*/ 32418 h 38768"/>
              <a:gd name="connsiteX2" fmla="*/ 51705 w 58055"/>
              <a:gd name="connsiteY2" fmla="*/ 32418 h 38768"/>
              <a:gd name="connsiteX3" fmla="*/ 51705 w 58055"/>
              <a:gd name="connsiteY3" fmla="*/ 6350 h 38768"/>
              <a:gd name="connsiteX4" fmla="*/ 6350 w 58055"/>
              <a:gd name="connsiteY4" fmla="*/ 6350 h 38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055" h="38768">
                <a:moveTo>
                  <a:pt x="6350" y="6350"/>
                </a:moveTo>
                <a:lnTo>
                  <a:pt x="6350" y="32418"/>
                </a:lnTo>
                <a:lnTo>
                  <a:pt x="51705" y="32418"/>
                </a:lnTo>
                <a:lnTo>
                  <a:pt x="5170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Freeform 3"/>
          <p:cNvSpPr/>
          <p:nvPr/>
        </p:nvSpPr>
        <p:spPr>
          <a:xfrm>
            <a:off x="3782431" y="5586799"/>
            <a:ext cx="58055" cy="39734"/>
          </a:xfrm>
          <a:custGeom>
            <a:avLst/>
            <a:gdLst>
              <a:gd name="connsiteX0" fmla="*/ 6350 w 58055"/>
              <a:gd name="connsiteY0" fmla="*/ 6350 h 39734"/>
              <a:gd name="connsiteX1" fmla="*/ 6350 w 58055"/>
              <a:gd name="connsiteY1" fmla="*/ 33384 h 39734"/>
              <a:gd name="connsiteX2" fmla="*/ 51705 w 58055"/>
              <a:gd name="connsiteY2" fmla="*/ 33384 h 39734"/>
              <a:gd name="connsiteX3" fmla="*/ 51705 w 58055"/>
              <a:gd name="connsiteY3" fmla="*/ 6350 h 39734"/>
              <a:gd name="connsiteX4" fmla="*/ 6350 w 58055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055" h="39734">
                <a:moveTo>
                  <a:pt x="6350" y="6350"/>
                </a:moveTo>
                <a:lnTo>
                  <a:pt x="6350" y="33384"/>
                </a:lnTo>
                <a:lnTo>
                  <a:pt x="51705" y="33384"/>
                </a:lnTo>
                <a:lnTo>
                  <a:pt x="5170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Freeform 3"/>
          <p:cNvSpPr/>
          <p:nvPr/>
        </p:nvSpPr>
        <p:spPr>
          <a:xfrm>
            <a:off x="3730321" y="5414938"/>
            <a:ext cx="151661" cy="243457"/>
          </a:xfrm>
          <a:custGeom>
            <a:avLst/>
            <a:gdLst>
              <a:gd name="connsiteX0" fmla="*/ 39160 w 151661"/>
              <a:gd name="connsiteY0" fmla="*/ 237107 h 243457"/>
              <a:gd name="connsiteX1" fmla="*/ 40125 w 151661"/>
              <a:gd name="connsiteY1" fmla="*/ 197521 h 243457"/>
              <a:gd name="connsiteX2" fmla="*/ 40125 w 151661"/>
              <a:gd name="connsiteY2" fmla="*/ 147315 h 243457"/>
              <a:gd name="connsiteX3" fmla="*/ 8189 w 151661"/>
              <a:gd name="connsiteY3" fmla="*/ 168556 h 243457"/>
              <a:gd name="connsiteX4" fmla="*/ 6350 w 151661"/>
              <a:gd name="connsiteY4" fmla="*/ 161239 h 243457"/>
              <a:gd name="connsiteX5" fmla="*/ 40125 w 151661"/>
              <a:gd name="connsiteY5" fmla="*/ 134220 h 243457"/>
              <a:gd name="connsiteX6" fmla="*/ 40125 w 151661"/>
              <a:gd name="connsiteY6" fmla="*/ 123176 h 243457"/>
              <a:gd name="connsiteX7" fmla="*/ 47257 w 151661"/>
              <a:gd name="connsiteY7" fmla="*/ 126073 h 243457"/>
              <a:gd name="connsiteX8" fmla="*/ 70040 w 151661"/>
              <a:gd name="connsiteY8" fmla="*/ 104832 h 243457"/>
              <a:gd name="connsiteX9" fmla="*/ 46880 w 151661"/>
              <a:gd name="connsiteY9" fmla="*/ 104832 h 243457"/>
              <a:gd name="connsiteX10" fmla="*/ 22815 w 151661"/>
              <a:gd name="connsiteY10" fmla="*/ 107728 h 243457"/>
              <a:gd name="connsiteX11" fmla="*/ 12140 w 151661"/>
              <a:gd name="connsiteY11" fmla="*/ 94211 h 243457"/>
              <a:gd name="connsiteX12" fmla="*/ 56530 w 151661"/>
              <a:gd name="connsiteY12" fmla="*/ 94211 h 243457"/>
              <a:gd name="connsiteX13" fmla="*/ 56530 w 151661"/>
              <a:gd name="connsiteY13" fmla="*/ 63315 h 243457"/>
              <a:gd name="connsiteX14" fmla="*/ 47121 w 151661"/>
              <a:gd name="connsiteY14" fmla="*/ 63315 h 243457"/>
              <a:gd name="connsiteX15" fmla="*/ 35224 w 151661"/>
              <a:gd name="connsiteY15" fmla="*/ 65246 h 243457"/>
              <a:gd name="connsiteX16" fmla="*/ 25649 w 151661"/>
              <a:gd name="connsiteY16" fmla="*/ 52694 h 243457"/>
              <a:gd name="connsiteX17" fmla="*/ 56530 w 151661"/>
              <a:gd name="connsiteY17" fmla="*/ 52694 h 243457"/>
              <a:gd name="connsiteX18" fmla="*/ 55565 w 151661"/>
              <a:gd name="connsiteY18" fmla="*/ 6350 h 243457"/>
              <a:gd name="connsiteX19" fmla="*/ 81620 w 151661"/>
              <a:gd name="connsiteY19" fmla="*/ 20757 h 243457"/>
              <a:gd name="connsiteX20" fmla="*/ 74865 w 151661"/>
              <a:gd name="connsiteY20" fmla="*/ 28812 h 243457"/>
              <a:gd name="connsiteX21" fmla="*/ 74865 w 151661"/>
              <a:gd name="connsiteY21" fmla="*/ 52694 h 243457"/>
              <a:gd name="connsiteX22" fmla="*/ 75288 w 151661"/>
              <a:gd name="connsiteY22" fmla="*/ 52694 h 243457"/>
              <a:gd name="connsiteX23" fmla="*/ 86490 w 151661"/>
              <a:gd name="connsiteY23" fmla="*/ 42073 h 243457"/>
              <a:gd name="connsiteX24" fmla="*/ 103816 w 151661"/>
              <a:gd name="connsiteY24" fmla="*/ 63315 h 243457"/>
              <a:gd name="connsiteX25" fmla="*/ 74865 w 151661"/>
              <a:gd name="connsiteY25" fmla="*/ 63315 h 243457"/>
              <a:gd name="connsiteX26" fmla="*/ 74865 w 151661"/>
              <a:gd name="connsiteY26" fmla="*/ 94211 h 243457"/>
              <a:gd name="connsiteX27" fmla="*/ 74081 w 151661"/>
              <a:gd name="connsiteY27" fmla="*/ 94211 h 243457"/>
              <a:gd name="connsiteX28" fmla="*/ 94791 w 151661"/>
              <a:gd name="connsiteY28" fmla="*/ 63729 h 243457"/>
              <a:gd name="connsiteX29" fmla="*/ 112093 w 151661"/>
              <a:gd name="connsiteY29" fmla="*/ 32418 h 243457"/>
              <a:gd name="connsiteX30" fmla="*/ 133731 w 151661"/>
              <a:gd name="connsiteY30" fmla="*/ 49556 h 243457"/>
              <a:gd name="connsiteX31" fmla="*/ 117492 w 151661"/>
              <a:gd name="connsiteY31" fmla="*/ 64371 h 243457"/>
              <a:gd name="connsiteX32" fmla="*/ 92235 w 151661"/>
              <a:gd name="connsiteY32" fmla="*/ 94211 h 243457"/>
              <a:gd name="connsiteX33" fmla="*/ 114853 w 151661"/>
              <a:gd name="connsiteY33" fmla="*/ 94211 h 243457"/>
              <a:gd name="connsiteX34" fmla="*/ 127006 w 151661"/>
              <a:gd name="connsiteY34" fmla="*/ 82625 h 243457"/>
              <a:gd name="connsiteX35" fmla="*/ 145311 w 151661"/>
              <a:gd name="connsiteY35" fmla="*/ 104832 h 243457"/>
              <a:gd name="connsiteX36" fmla="*/ 87682 w 151661"/>
              <a:gd name="connsiteY36" fmla="*/ 104832 h 243457"/>
              <a:gd name="connsiteX37" fmla="*/ 58460 w 151661"/>
              <a:gd name="connsiteY37" fmla="*/ 130901 h 243457"/>
              <a:gd name="connsiteX38" fmla="*/ 104087 w 151661"/>
              <a:gd name="connsiteY38" fmla="*/ 130901 h 243457"/>
              <a:gd name="connsiteX39" fmla="*/ 113013 w 151661"/>
              <a:gd name="connsiteY39" fmla="*/ 120280 h 243457"/>
              <a:gd name="connsiteX40" fmla="*/ 130836 w 151661"/>
              <a:gd name="connsiteY40" fmla="*/ 136377 h 243457"/>
              <a:gd name="connsiteX41" fmla="*/ 122151 w 151661"/>
              <a:gd name="connsiteY41" fmla="*/ 143090 h 243457"/>
              <a:gd name="connsiteX42" fmla="*/ 122151 w 151661"/>
              <a:gd name="connsiteY42" fmla="*/ 195590 h 243457"/>
              <a:gd name="connsiteX43" fmla="*/ 123116 w 151661"/>
              <a:gd name="connsiteY43" fmla="*/ 229504 h 243457"/>
              <a:gd name="connsiteX44" fmla="*/ 103816 w 151661"/>
              <a:gd name="connsiteY44" fmla="*/ 235176 h 243457"/>
              <a:gd name="connsiteX45" fmla="*/ 103816 w 151661"/>
              <a:gd name="connsiteY45" fmla="*/ 215866 h 243457"/>
              <a:gd name="connsiteX46" fmla="*/ 58460 w 151661"/>
              <a:gd name="connsiteY46" fmla="*/ 215866 h 243457"/>
              <a:gd name="connsiteX47" fmla="*/ 58460 w 151661"/>
              <a:gd name="connsiteY47" fmla="*/ 230334 h 243457"/>
              <a:gd name="connsiteX48" fmla="*/ 39160 w 151661"/>
              <a:gd name="connsiteY48" fmla="*/ 237107 h 243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</a:cxnLst>
            <a:rect l="l" t="t" r="r" b="b"/>
            <a:pathLst>
              <a:path w="151661" h="243457">
                <a:moveTo>
                  <a:pt x="39160" y="237107"/>
                </a:moveTo>
                <a:cubicBezTo>
                  <a:pt x="39803" y="219728"/>
                  <a:pt x="40125" y="206533"/>
                  <a:pt x="40125" y="197521"/>
                </a:cubicBezTo>
                <a:lnTo>
                  <a:pt x="40125" y="147315"/>
                </a:lnTo>
                <a:cubicBezTo>
                  <a:pt x="32867" y="156024"/>
                  <a:pt x="22222" y="163105"/>
                  <a:pt x="8189" y="168556"/>
                </a:cubicBezTo>
                <a:lnTo>
                  <a:pt x="6350" y="161239"/>
                </a:lnTo>
                <a:cubicBezTo>
                  <a:pt x="18462" y="153032"/>
                  <a:pt x="29721" y="144026"/>
                  <a:pt x="40125" y="134220"/>
                </a:cubicBezTo>
                <a:lnTo>
                  <a:pt x="40125" y="123176"/>
                </a:lnTo>
                <a:lnTo>
                  <a:pt x="47257" y="126073"/>
                </a:lnTo>
                <a:cubicBezTo>
                  <a:pt x="55761" y="117595"/>
                  <a:pt x="63355" y="110514"/>
                  <a:pt x="70040" y="104832"/>
                </a:cubicBezTo>
                <a:lnTo>
                  <a:pt x="46880" y="104832"/>
                </a:lnTo>
                <a:cubicBezTo>
                  <a:pt x="38778" y="104832"/>
                  <a:pt x="30756" y="105797"/>
                  <a:pt x="22815" y="107728"/>
                </a:cubicBezTo>
                <a:lnTo>
                  <a:pt x="12140" y="94211"/>
                </a:lnTo>
                <a:lnTo>
                  <a:pt x="56530" y="94211"/>
                </a:lnTo>
                <a:lnTo>
                  <a:pt x="56530" y="63315"/>
                </a:lnTo>
                <a:lnTo>
                  <a:pt x="47121" y="63315"/>
                </a:lnTo>
                <a:lnTo>
                  <a:pt x="35224" y="65246"/>
                </a:lnTo>
                <a:lnTo>
                  <a:pt x="25649" y="52694"/>
                </a:lnTo>
                <a:lnTo>
                  <a:pt x="56530" y="52694"/>
                </a:lnTo>
                <a:cubicBezTo>
                  <a:pt x="56530" y="31634"/>
                  <a:pt x="56208" y="16185"/>
                  <a:pt x="55565" y="6350"/>
                </a:cubicBezTo>
                <a:lnTo>
                  <a:pt x="81620" y="20757"/>
                </a:lnTo>
                <a:lnTo>
                  <a:pt x="74865" y="28812"/>
                </a:lnTo>
                <a:lnTo>
                  <a:pt x="74865" y="52694"/>
                </a:lnTo>
                <a:lnTo>
                  <a:pt x="75288" y="52694"/>
                </a:lnTo>
                <a:lnTo>
                  <a:pt x="86490" y="42073"/>
                </a:lnTo>
                <a:lnTo>
                  <a:pt x="103816" y="63315"/>
                </a:lnTo>
                <a:lnTo>
                  <a:pt x="74865" y="63315"/>
                </a:lnTo>
                <a:lnTo>
                  <a:pt x="74865" y="94211"/>
                </a:lnTo>
                <a:lnTo>
                  <a:pt x="74081" y="94211"/>
                </a:lnTo>
                <a:cubicBezTo>
                  <a:pt x="80555" y="85371"/>
                  <a:pt x="87458" y="75210"/>
                  <a:pt x="94791" y="63729"/>
                </a:cubicBezTo>
                <a:cubicBezTo>
                  <a:pt x="102124" y="52249"/>
                  <a:pt x="107892" y="41812"/>
                  <a:pt x="112093" y="32418"/>
                </a:cubicBezTo>
                <a:lnTo>
                  <a:pt x="133731" y="49556"/>
                </a:lnTo>
                <a:cubicBezTo>
                  <a:pt x="127297" y="53780"/>
                  <a:pt x="121884" y="58718"/>
                  <a:pt x="117492" y="64371"/>
                </a:cubicBezTo>
                <a:cubicBezTo>
                  <a:pt x="113099" y="70023"/>
                  <a:pt x="104680" y="79970"/>
                  <a:pt x="92235" y="94211"/>
                </a:cubicBezTo>
                <a:lnTo>
                  <a:pt x="114853" y="94211"/>
                </a:lnTo>
                <a:lnTo>
                  <a:pt x="127006" y="82625"/>
                </a:lnTo>
                <a:lnTo>
                  <a:pt x="145311" y="104832"/>
                </a:lnTo>
                <a:lnTo>
                  <a:pt x="87682" y="104832"/>
                </a:lnTo>
                <a:cubicBezTo>
                  <a:pt x="79228" y="113894"/>
                  <a:pt x="69488" y="122583"/>
                  <a:pt x="58460" y="130901"/>
                </a:cubicBezTo>
                <a:lnTo>
                  <a:pt x="104087" y="130901"/>
                </a:lnTo>
                <a:lnTo>
                  <a:pt x="113013" y="120280"/>
                </a:lnTo>
                <a:lnTo>
                  <a:pt x="130836" y="136377"/>
                </a:lnTo>
                <a:lnTo>
                  <a:pt x="122151" y="143090"/>
                </a:lnTo>
                <a:lnTo>
                  <a:pt x="122151" y="195590"/>
                </a:lnTo>
                <a:cubicBezTo>
                  <a:pt x="122151" y="203294"/>
                  <a:pt x="122472" y="214599"/>
                  <a:pt x="123116" y="229504"/>
                </a:cubicBezTo>
                <a:lnTo>
                  <a:pt x="103816" y="235176"/>
                </a:lnTo>
                <a:lnTo>
                  <a:pt x="103816" y="215866"/>
                </a:lnTo>
                <a:lnTo>
                  <a:pt x="58460" y="215866"/>
                </a:lnTo>
                <a:lnTo>
                  <a:pt x="58460" y="230334"/>
                </a:lnTo>
                <a:lnTo>
                  <a:pt x="39160" y="23710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Freeform 3"/>
          <p:cNvSpPr/>
          <p:nvPr/>
        </p:nvSpPr>
        <p:spPr>
          <a:xfrm>
            <a:off x="3711020" y="5440041"/>
            <a:ext cx="43060" cy="58079"/>
          </a:xfrm>
          <a:custGeom>
            <a:avLst/>
            <a:gdLst>
              <a:gd name="connsiteX0" fmla="*/ 6350 w 43060"/>
              <a:gd name="connsiteY0" fmla="*/ 12007 h 58079"/>
              <a:gd name="connsiteX1" fmla="*/ 11869 w 43060"/>
              <a:gd name="connsiteY1" fmla="*/ 6350 h 58079"/>
              <a:gd name="connsiteX2" fmla="*/ 36710 w 43060"/>
              <a:gd name="connsiteY2" fmla="*/ 34161 h 58079"/>
              <a:gd name="connsiteX3" fmla="*/ 31983 w 43060"/>
              <a:gd name="connsiteY3" fmla="*/ 47044 h 58079"/>
              <a:gd name="connsiteX4" fmla="*/ 24685 w 43060"/>
              <a:gd name="connsiteY4" fmla="*/ 51729 h 58079"/>
              <a:gd name="connsiteX5" fmla="*/ 17930 w 43060"/>
              <a:gd name="connsiteY5" fmla="*/ 42134 h 58079"/>
              <a:gd name="connsiteX6" fmla="*/ 6350 w 43060"/>
              <a:gd name="connsiteY6" fmla="*/ 12007 h 58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3060" h="58079">
                <a:moveTo>
                  <a:pt x="6350" y="12007"/>
                </a:moveTo>
                <a:lnTo>
                  <a:pt x="11869" y="6350"/>
                </a:lnTo>
                <a:cubicBezTo>
                  <a:pt x="28082" y="19424"/>
                  <a:pt x="36363" y="28695"/>
                  <a:pt x="36710" y="34161"/>
                </a:cubicBezTo>
                <a:cubicBezTo>
                  <a:pt x="37057" y="39627"/>
                  <a:pt x="35481" y="43922"/>
                  <a:pt x="31983" y="47044"/>
                </a:cubicBezTo>
                <a:cubicBezTo>
                  <a:pt x="28485" y="50167"/>
                  <a:pt x="26052" y="51729"/>
                  <a:pt x="24685" y="51729"/>
                </a:cubicBezTo>
                <a:cubicBezTo>
                  <a:pt x="21056" y="51729"/>
                  <a:pt x="18805" y="48531"/>
                  <a:pt x="17930" y="42134"/>
                </a:cubicBezTo>
                <a:cubicBezTo>
                  <a:pt x="16723" y="36281"/>
                  <a:pt x="12863" y="26238"/>
                  <a:pt x="6350" y="1200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Freeform 3"/>
          <p:cNvSpPr/>
          <p:nvPr/>
        </p:nvSpPr>
        <p:spPr>
          <a:xfrm>
            <a:off x="3687860" y="5502800"/>
            <a:ext cx="85076" cy="137251"/>
          </a:xfrm>
          <a:custGeom>
            <a:avLst/>
            <a:gdLst>
              <a:gd name="connsiteX0" fmla="*/ 49776 w 85076"/>
              <a:gd name="connsiteY0" fmla="*/ 100004 h 137251"/>
              <a:gd name="connsiteX1" fmla="*/ 74730 w 85076"/>
              <a:gd name="connsiteY1" fmla="*/ 80694 h 137251"/>
              <a:gd name="connsiteX2" fmla="*/ 78726 w 85076"/>
              <a:gd name="connsiteY2" fmla="*/ 87060 h 137251"/>
              <a:gd name="connsiteX3" fmla="*/ 44031 w 85076"/>
              <a:gd name="connsiteY3" fmla="*/ 130901 h 137251"/>
              <a:gd name="connsiteX4" fmla="*/ 27580 w 85076"/>
              <a:gd name="connsiteY4" fmla="*/ 114940 h 137251"/>
              <a:gd name="connsiteX5" fmla="*/ 31440 w 85076"/>
              <a:gd name="connsiteY5" fmla="*/ 99039 h 137251"/>
              <a:gd name="connsiteX6" fmla="*/ 31440 w 85076"/>
              <a:gd name="connsiteY6" fmla="*/ 26625 h 137251"/>
              <a:gd name="connsiteX7" fmla="*/ 26027 w 85076"/>
              <a:gd name="connsiteY7" fmla="*/ 26625 h 137251"/>
              <a:gd name="connsiteX8" fmla="*/ 16000 w 85076"/>
              <a:gd name="connsiteY8" fmla="*/ 28556 h 137251"/>
              <a:gd name="connsiteX9" fmla="*/ 6350 w 85076"/>
              <a:gd name="connsiteY9" fmla="*/ 16005 h 137251"/>
              <a:gd name="connsiteX10" fmla="*/ 31862 w 85076"/>
              <a:gd name="connsiteY10" fmla="*/ 16005 h 137251"/>
              <a:gd name="connsiteX11" fmla="*/ 42025 w 85076"/>
              <a:gd name="connsiteY11" fmla="*/ 6350 h 137251"/>
              <a:gd name="connsiteX12" fmla="*/ 57496 w 85076"/>
              <a:gd name="connsiteY12" fmla="*/ 22431 h 137251"/>
              <a:gd name="connsiteX13" fmla="*/ 49776 w 85076"/>
              <a:gd name="connsiteY13" fmla="*/ 29069 h 137251"/>
              <a:gd name="connsiteX14" fmla="*/ 49776 w 85076"/>
              <a:gd name="connsiteY14" fmla="*/ 100004 h 137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85076" h="137251">
                <a:moveTo>
                  <a:pt x="49776" y="100004"/>
                </a:moveTo>
                <a:lnTo>
                  <a:pt x="74730" y="80694"/>
                </a:lnTo>
                <a:lnTo>
                  <a:pt x="78726" y="87060"/>
                </a:lnTo>
                <a:cubicBezTo>
                  <a:pt x="59747" y="107115"/>
                  <a:pt x="48182" y="121729"/>
                  <a:pt x="44031" y="130901"/>
                </a:cubicBezTo>
                <a:lnTo>
                  <a:pt x="27580" y="114940"/>
                </a:lnTo>
                <a:cubicBezTo>
                  <a:pt x="30153" y="111168"/>
                  <a:pt x="31440" y="105868"/>
                  <a:pt x="31440" y="99039"/>
                </a:cubicBezTo>
                <a:lnTo>
                  <a:pt x="31440" y="26625"/>
                </a:lnTo>
                <a:lnTo>
                  <a:pt x="26027" y="26625"/>
                </a:lnTo>
                <a:lnTo>
                  <a:pt x="16000" y="28556"/>
                </a:lnTo>
                <a:lnTo>
                  <a:pt x="6350" y="16005"/>
                </a:lnTo>
                <a:lnTo>
                  <a:pt x="31862" y="16005"/>
                </a:lnTo>
                <a:lnTo>
                  <a:pt x="42025" y="6350"/>
                </a:lnTo>
                <a:lnTo>
                  <a:pt x="57496" y="22431"/>
                </a:lnTo>
                <a:lnTo>
                  <a:pt x="49776" y="29069"/>
                </a:lnTo>
                <a:lnTo>
                  <a:pt x="49776" y="10000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Freeform 3"/>
          <p:cNvSpPr/>
          <p:nvPr/>
        </p:nvSpPr>
        <p:spPr>
          <a:xfrm>
            <a:off x="3635750" y="5416869"/>
            <a:ext cx="89900" cy="239595"/>
          </a:xfrm>
          <a:custGeom>
            <a:avLst/>
            <a:gdLst>
              <a:gd name="connsiteX0" fmla="*/ 39160 w 89900"/>
              <a:gd name="connsiteY0" fmla="*/ 233245 h 239595"/>
              <a:gd name="connsiteX1" fmla="*/ 40125 w 89900"/>
              <a:gd name="connsiteY1" fmla="*/ 176280 h 239595"/>
              <a:gd name="connsiteX2" fmla="*/ 40125 w 89900"/>
              <a:gd name="connsiteY2" fmla="*/ 92280 h 239595"/>
              <a:gd name="connsiteX3" fmla="*/ 12637 w 89900"/>
              <a:gd name="connsiteY3" fmla="*/ 133797 h 239595"/>
              <a:gd name="connsiteX4" fmla="*/ 6350 w 89900"/>
              <a:gd name="connsiteY4" fmla="*/ 129981 h 239595"/>
              <a:gd name="connsiteX5" fmla="*/ 37358 w 89900"/>
              <a:gd name="connsiteY5" fmla="*/ 68572 h 239595"/>
              <a:gd name="connsiteX6" fmla="*/ 59515 w 89900"/>
              <a:gd name="connsiteY6" fmla="*/ 6350 h 239595"/>
              <a:gd name="connsiteX7" fmla="*/ 83550 w 89900"/>
              <a:gd name="connsiteY7" fmla="*/ 24845 h 239595"/>
              <a:gd name="connsiteX8" fmla="*/ 68540 w 89900"/>
              <a:gd name="connsiteY8" fmla="*/ 42850 h 239595"/>
              <a:gd name="connsiteX9" fmla="*/ 54600 w 89900"/>
              <a:gd name="connsiteY9" fmla="*/ 72397 h 239595"/>
              <a:gd name="connsiteX10" fmla="*/ 65215 w 89900"/>
              <a:gd name="connsiteY10" fmla="*/ 78763 h 239595"/>
              <a:gd name="connsiteX11" fmla="*/ 58459 w 89900"/>
              <a:gd name="connsiteY11" fmla="*/ 85884 h 239595"/>
              <a:gd name="connsiteX12" fmla="*/ 58459 w 89900"/>
              <a:gd name="connsiteY12" fmla="*/ 184004 h 239595"/>
              <a:gd name="connsiteX13" fmla="*/ 59425 w 89900"/>
              <a:gd name="connsiteY13" fmla="*/ 226517 h 239595"/>
              <a:gd name="connsiteX14" fmla="*/ 39160 w 89900"/>
              <a:gd name="connsiteY14" fmla="*/ 233245 h 239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89900" h="239595">
                <a:moveTo>
                  <a:pt x="39160" y="233245"/>
                </a:moveTo>
                <a:cubicBezTo>
                  <a:pt x="39803" y="204280"/>
                  <a:pt x="40125" y="185291"/>
                  <a:pt x="40125" y="176280"/>
                </a:cubicBezTo>
                <a:lnTo>
                  <a:pt x="40125" y="92280"/>
                </a:lnTo>
                <a:cubicBezTo>
                  <a:pt x="31962" y="108975"/>
                  <a:pt x="22800" y="122814"/>
                  <a:pt x="12637" y="133797"/>
                </a:cubicBezTo>
                <a:lnTo>
                  <a:pt x="6350" y="129981"/>
                </a:lnTo>
                <a:cubicBezTo>
                  <a:pt x="17417" y="111475"/>
                  <a:pt x="27753" y="91006"/>
                  <a:pt x="37358" y="68572"/>
                </a:cubicBezTo>
                <a:cubicBezTo>
                  <a:pt x="46963" y="46139"/>
                  <a:pt x="54349" y="25398"/>
                  <a:pt x="59515" y="6350"/>
                </a:cubicBezTo>
                <a:lnTo>
                  <a:pt x="83550" y="24845"/>
                </a:lnTo>
                <a:cubicBezTo>
                  <a:pt x="77871" y="27571"/>
                  <a:pt x="72867" y="33572"/>
                  <a:pt x="68540" y="42850"/>
                </a:cubicBezTo>
                <a:cubicBezTo>
                  <a:pt x="64212" y="52128"/>
                  <a:pt x="59566" y="61977"/>
                  <a:pt x="54600" y="72397"/>
                </a:cubicBezTo>
                <a:lnTo>
                  <a:pt x="65215" y="78763"/>
                </a:lnTo>
                <a:lnTo>
                  <a:pt x="58459" y="85884"/>
                </a:lnTo>
                <a:lnTo>
                  <a:pt x="58459" y="184004"/>
                </a:lnTo>
                <a:cubicBezTo>
                  <a:pt x="58459" y="195661"/>
                  <a:pt x="58782" y="209832"/>
                  <a:pt x="59425" y="226517"/>
                </a:cubicBezTo>
                <a:lnTo>
                  <a:pt x="39160" y="23324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Freeform 3"/>
          <p:cNvSpPr/>
          <p:nvPr/>
        </p:nvSpPr>
        <p:spPr>
          <a:xfrm>
            <a:off x="3889547" y="5478661"/>
            <a:ext cx="243337" cy="180699"/>
          </a:xfrm>
          <a:custGeom>
            <a:avLst/>
            <a:gdLst>
              <a:gd name="connsiteX0" fmla="*/ 113465 w 243337"/>
              <a:gd name="connsiteY0" fmla="*/ 75867 h 180699"/>
              <a:gd name="connsiteX1" fmla="*/ 112501 w 243337"/>
              <a:gd name="connsiteY1" fmla="*/ 48832 h 180699"/>
              <a:gd name="connsiteX2" fmla="*/ 125634 w 243337"/>
              <a:gd name="connsiteY2" fmla="*/ 55591 h 180699"/>
              <a:gd name="connsiteX3" fmla="*/ 159786 w 243337"/>
              <a:gd name="connsiteY3" fmla="*/ 28556 h 180699"/>
              <a:gd name="connsiteX4" fmla="*/ 83550 w 243337"/>
              <a:gd name="connsiteY4" fmla="*/ 28556 h 180699"/>
              <a:gd name="connsiteX5" fmla="*/ 59485 w 243337"/>
              <a:gd name="connsiteY5" fmla="*/ 31453 h 180699"/>
              <a:gd name="connsiteX6" fmla="*/ 48810 w 243337"/>
              <a:gd name="connsiteY6" fmla="*/ 17936 h 180699"/>
              <a:gd name="connsiteX7" fmla="*/ 161173 w 243337"/>
              <a:gd name="connsiteY7" fmla="*/ 17936 h 180699"/>
              <a:gd name="connsiteX8" fmla="*/ 173342 w 243337"/>
              <a:gd name="connsiteY8" fmla="*/ 6350 h 180699"/>
              <a:gd name="connsiteX9" fmla="*/ 193561 w 243337"/>
              <a:gd name="connsiteY9" fmla="*/ 29884 h 180699"/>
              <a:gd name="connsiteX10" fmla="*/ 132766 w 243337"/>
              <a:gd name="connsiteY10" fmla="*/ 61701 h 180699"/>
              <a:gd name="connsiteX11" fmla="*/ 140486 w 243337"/>
              <a:gd name="connsiteY11" fmla="*/ 66468 h 180699"/>
              <a:gd name="connsiteX12" fmla="*/ 132766 w 243337"/>
              <a:gd name="connsiteY12" fmla="*/ 73483 h 180699"/>
              <a:gd name="connsiteX13" fmla="*/ 132766 w 243337"/>
              <a:gd name="connsiteY13" fmla="*/ 75867 h 180699"/>
              <a:gd name="connsiteX14" fmla="*/ 197965 w 243337"/>
              <a:gd name="connsiteY14" fmla="*/ 75867 h 180699"/>
              <a:gd name="connsiteX15" fmla="*/ 214927 w 243337"/>
              <a:gd name="connsiteY15" fmla="*/ 61384 h 180699"/>
              <a:gd name="connsiteX16" fmla="*/ 236987 w 243337"/>
              <a:gd name="connsiteY16" fmla="*/ 86487 h 180699"/>
              <a:gd name="connsiteX17" fmla="*/ 132766 w 243337"/>
              <a:gd name="connsiteY17" fmla="*/ 86487 h 180699"/>
              <a:gd name="connsiteX18" fmla="*/ 132766 w 243337"/>
              <a:gd name="connsiteY18" fmla="*/ 146153 h 180699"/>
              <a:gd name="connsiteX19" fmla="*/ 106681 w 243337"/>
              <a:gd name="connsiteY19" fmla="*/ 174349 h 180699"/>
              <a:gd name="connsiteX20" fmla="*/ 71005 w 243337"/>
              <a:gd name="connsiteY20" fmla="*/ 152519 h 180699"/>
              <a:gd name="connsiteX21" fmla="*/ 71005 w 243337"/>
              <a:gd name="connsiteY21" fmla="*/ 142487 h 180699"/>
              <a:gd name="connsiteX22" fmla="*/ 108708 w 243337"/>
              <a:gd name="connsiteY22" fmla="*/ 146953 h 180699"/>
              <a:gd name="connsiteX23" fmla="*/ 113465 w 243337"/>
              <a:gd name="connsiteY23" fmla="*/ 141521 h 180699"/>
              <a:gd name="connsiteX24" fmla="*/ 113465 w 243337"/>
              <a:gd name="connsiteY24" fmla="*/ 86487 h 180699"/>
              <a:gd name="connsiteX25" fmla="*/ 41090 w 243337"/>
              <a:gd name="connsiteY25" fmla="*/ 86487 h 180699"/>
              <a:gd name="connsiteX26" fmla="*/ 17025 w 243337"/>
              <a:gd name="connsiteY26" fmla="*/ 89384 h 180699"/>
              <a:gd name="connsiteX27" fmla="*/ 6350 w 243337"/>
              <a:gd name="connsiteY27" fmla="*/ 75867 h 180699"/>
              <a:gd name="connsiteX28" fmla="*/ 113465 w 243337"/>
              <a:gd name="connsiteY28" fmla="*/ 75867 h 18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243337" h="180699">
                <a:moveTo>
                  <a:pt x="113465" y="75867"/>
                </a:moveTo>
                <a:cubicBezTo>
                  <a:pt x="113465" y="71482"/>
                  <a:pt x="113144" y="62470"/>
                  <a:pt x="112501" y="48832"/>
                </a:cubicBezTo>
                <a:lnTo>
                  <a:pt x="125634" y="55591"/>
                </a:lnTo>
                <a:lnTo>
                  <a:pt x="159786" y="28556"/>
                </a:lnTo>
                <a:lnTo>
                  <a:pt x="83550" y="28556"/>
                </a:lnTo>
                <a:cubicBezTo>
                  <a:pt x="75448" y="28556"/>
                  <a:pt x="67426" y="29522"/>
                  <a:pt x="59485" y="31453"/>
                </a:cubicBezTo>
                <a:lnTo>
                  <a:pt x="48810" y="17936"/>
                </a:lnTo>
                <a:lnTo>
                  <a:pt x="161173" y="17936"/>
                </a:lnTo>
                <a:lnTo>
                  <a:pt x="173342" y="6350"/>
                </a:lnTo>
                <a:lnTo>
                  <a:pt x="193561" y="29884"/>
                </a:lnTo>
                <a:cubicBezTo>
                  <a:pt x="181438" y="31503"/>
                  <a:pt x="161173" y="42109"/>
                  <a:pt x="132766" y="61701"/>
                </a:cubicBezTo>
                <a:lnTo>
                  <a:pt x="140486" y="66468"/>
                </a:lnTo>
                <a:lnTo>
                  <a:pt x="132766" y="73483"/>
                </a:lnTo>
                <a:lnTo>
                  <a:pt x="132766" y="75867"/>
                </a:lnTo>
                <a:lnTo>
                  <a:pt x="197965" y="75867"/>
                </a:lnTo>
                <a:lnTo>
                  <a:pt x="214927" y="61384"/>
                </a:lnTo>
                <a:lnTo>
                  <a:pt x="236987" y="86487"/>
                </a:lnTo>
                <a:lnTo>
                  <a:pt x="132766" y="86487"/>
                </a:lnTo>
                <a:lnTo>
                  <a:pt x="132766" y="146153"/>
                </a:lnTo>
                <a:cubicBezTo>
                  <a:pt x="133409" y="159248"/>
                  <a:pt x="124714" y="168647"/>
                  <a:pt x="106681" y="174349"/>
                </a:cubicBezTo>
                <a:cubicBezTo>
                  <a:pt x="103856" y="165036"/>
                  <a:pt x="91964" y="157759"/>
                  <a:pt x="71005" y="152519"/>
                </a:cubicBezTo>
                <a:lnTo>
                  <a:pt x="71005" y="142487"/>
                </a:lnTo>
                <a:cubicBezTo>
                  <a:pt x="92969" y="145705"/>
                  <a:pt x="105537" y="147194"/>
                  <a:pt x="108708" y="146953"/>
                </a:cubicBezTo>
                <a:cubicBezTo>
                  <a:pt x="111880" y="146711"/>
                  <a:pt x="113465" y="144901"/>
                  <a:pt x="113465" y="141521"/>
                </a:cubicBezTo>
                <a:lnTo>
                  <a:pt x="113465" y="86487"/>
                </a:lnTo>
                <a:lnTo>
                  <a:pt x="41090" y="86487"/>
                </a:lnTo>
                <a:cubicBezTo>
                  <a:pt x="32988" y="86487"/>
                  <a:pt x="24966" y="87453"/>
                  <a:pt x="17025" y="89384"/>
                </a:cubicBezTo>
                <a:lnTo>
                  <a:pt x="6350" y="75867"/>
                </a:lnTo>
                <a:lnTo>
                  <a:pt x="113465" y="758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Freeform 3"/>
          <p:cNvSpPr/>
          <p:nvPr/>
        </p:nvSpPr>
        <p:spPr>
          <a:xfrm>
            <a:off x="3981224" y="5412041"/>
            <a:ext cx="52265" cy="58079"/>
          </a:xfrm>
          <a:custGeom>
            <a:avLst/>
            <a:gdLst>
              <a:gd name="connsiteX0" fmla="*/ 24700 w 52265"/>
              <a:gd name="connsiteY0" fmla="*/ 41711 h 58079"/>
              <a:gd name="connsiteX1" fmla="*/ 6350 w 52265"/>
              <a:gd name="connsiteY1" fmla="*/ 11373 h 58079"/>
              <a:gd name="connsiteX2" fmla="*/ 10405 w 52265"/>
              <a:gd name="connsiteY2" fmla="*/ 6350 h 58079"/>
              <a:gd name="connsiteX3" fmla="*/ 42809 w 52265"/>
              <a:gd name="connsiteY3" fmla="*/ 27945 h 58079"/>
              <a:gd name="connsiteX4" fmla="*/ 45915 w 52265"/>
              <a:gd name="connsiteY4" fmla="*/ 37246 h 58079"/>
              <a:gd name="connsiteX5" fmla="*/ 41218 w 52265"/>
              <a:gd name="connsiteY5" fmla="*/ 47029 h 58079"/>
              <a:gd name="connsiteX6" fmla="*/ 33370 w 52265"/>
              <a:gd name="connsiteY6" fmla="*/ 51729 h 58079"/>
              <a:gd name="connsiteX7" fmla="*/ 24700 w 52265"/>
              <a:gd name="connsiteY7" fmla="*/ 41711 h 58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2265" h="58079">
                <a:moveTo>
                  <a:pt x="24700" y="41711"/>
                </a:moveTo>
                <a:cubicBezTo>
                  <a:pt x="22287" y="33877"/>
                  <a:pt x="16170" y="23764"/>
                  <a:pt x="6350" y="11373"/>
                </a:cubicBezTo>
                <a:lnTo>
                  <a:pt x="10405" y="6350"/>
                </a:lnTo>
                <a:cubicBezTo>
                  <a:pt x="29937" y="15904"/>
                  <a:pt x="40738" y="23103"/>
                  <a:pt x="42809" y="27945"/>
                </a:cubicBezTo>
                <a:cubicBezTo>
                  <a:pt x="44879" y="32788"/>
                  <a:pt x="45915" y="35888"/>
                  <a:pt x="45915" y="37246"/>
                </a:cubicBezTo>
                <a:cubicBezTo>
                  <a:pt x="45915" y="40635"/>
                  <a:pt x="44349" y="43896"/>
                  <a:pt x="41218" y="47029"/>
                </a:cubicBezTo>
                <a:cubicBezTo>
                  <a:pt x="38087" y="50162"/>
                  <a:pt x="35471" y="51729"/>
                  <a:pt x="33370" y="51729"/>
                </a:cubicBezTo>
                <a:cubicBezTo>
                  <a:pt x="29259" y="51729"/>
                  <a:pt x="26368" y="48390"/>
                  <a:pt x="24700" y="4171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Freeform 3"/>
          <p:cNvSpPr/>
          <p:nvPr/>
        </p:nvSpPr>
        <p:spPr>
          <a:xfrm>
            <a:off x="3902092" y="5442938"/>
            <a:ext cx="224037" cy="65652"/>
          </a:xfrm>
          <a:custGeom>
            <a:avLst/>
            <a:gdLst>
              <a:gd name="connsiteX0" fmla="*/ 108641 w 224037"/>
              <a:gd name="connsiteY0" fmla="*/ 18901 h 65652"/>
              <a:gd name="connsiteX1" fmla="*/ 117326 w 224037"/>
              <a:gd name="connsiteY1" fmla="*/ 18901 h 65652"/>
              <a:gd name="connsiteX2" fmla="*/ 185042 w 224037"/>
              <a:gd name="connsiteY2" fmla="*/ 18901 h 65652"/>
              <a:gd name="connsiteX3" fmla="*/ 194979 w 224037"/>
              <a:gd name="connsiteY3" fmla="*/ 6350 h 65652"/>
              <a:gd name="connsiteX4" fmla="*/ 217687 w 224037"/>
              <a:gd name="connsiteY4" fmla="*/ 28707 h 65652"/>
              <a:gd name="connsiteX5" fmla="*/ 178800 w 224037"/>
              <a:gd name="connsiteY5" fmla="*/ 56556 h 65652"/>
              <a:gd name="connsiteX6" fmla="*/ 172332 w 224037"/>
              <a:gd name="connsiteY6" fmla="*/ 52845 h 65652"/>
              <a:gd name="connsiteX7" fmla="*/ 184877 w 224037"/>
              <a:gd name="connsiteY7" fmla="*/ 29522 h 65652"/>
              <a:gd name="connsiteX8" fmla="*/ 36265 w 224037"/>
              <a:gd name="connsiteY8" fmla="*/ 29522 h 65652"/>
              <a:gd name="connsiteX9" fmla="*/ 32601 w 224037"/>
              <a:gd name="connsiteY9" fmla="*/ 52641 h 65652"/>
              <a:gd name="connsiteX10" fmla="*/ 16678 w 224037"/>
              <a:gd name="connsiteY10" fmla="*/ 59302 h 65652"/>
              <a:gd name="connsiteX11" fmla="*/ 6350 w 224037"/>
              <a:gd name="connsiteY11" fmla="*/ 52694 h 65652"/>
              <a:gd name="connsiteX12" fmla="*/ 8868 w 224037"/>
              <a:gd name="connsiteY12" fmla="*/ 47700 h 65652"/>
              <a:gd name="connsiteX13" fmla="*/ 18533 w 224037"/>
              <a:gd name="connsiteY13" fmla="*/ 33859 h 65652"/>
              <a:gd name="connsiteX14" fmla="*/ 25936 w 224037"/>
              <a:gd name="connsiteY14" fmla="*/ 8280 h 65652"/>
              <a:gd name="connsiteX15" fmla="*/ 35089 w 224037"/>
              <a:gd name="connsiteY15" fmla="*/ 8280 h 65652"/>
              <a:gd name="connsiteX16" fmla="*/ 36054 w 224037"/>
              <a:gd name="connsiteY16" fmla="*/ 18901 h 65652"/>
              <a:gd name="connsiteX17" fmla="*/ 108641 w 224037"/>
              <a:gd name="connsiteY17" fmla="*/ 18901 h 656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224037" h="65652">
                <a:moveTo>
                  <a:pt x="108641" y="18901"/>
                </a:moveTo>
                <a:lnTo>
                  <a:pt x="117326" y="18901"/>
                </a:lnTo>
                <a:lnTo>
                  <a:pt x="185042" y="18901"/>
                </a:lnTo>
                <a:lnTo>
                  <a:pt x="194979" y="6350"/>
                </a:lnTo>
                <a:lnTo>
                  <a:pt x="217687" y="28707"/>
                </a:lnTo>
                <a:cubicBezTo>
                  <a:pt x="203946" y="31060"/>
                  <a:pt x="190984" y="40344"/>
                  <a:pt x="178800" y="56556"/>
                </a:cubicBezTo>
                <a:lnTo>
                  <a:pt x="172332" y="52845"/>
                </a:lnTo>
                <a:lnTo>
                  <a:pt x="184877" y="29522"/>
                </a:lnTo>
                <a:lnTo>
                  <a:pt x="36265" y="29522"/>
                </a:lnTo>
                <a:cubicBezTo>
                  <a:pt x="37552" y="39750"/>
                  <a:pt x="36331" y="47457"/>
                  <a:pt x="32601" y="52641"/>
                </a:cubicBezTo>
                <a:cubicBezTo>
                  <a:pt x="28871" y="57826"/>
                  <a:pt x="23564" y="60046"/>
                  <a:pt x="16678" y="59302"/>
                </a:cubicBezTo>
                <a:cubicBezTo>
                  <a:pt x="9793" y="58558"/>
                  <a:pt x="6350" y="56355"/>
                  <a:pt x="6350" y="52694"/>
                </a:cubicBezTo>
                <a:cubicBezTo>
                  <a:pt x="6350" y="51045"/>
                  <a:pt x="7189" y="49380"/>
                  <a:pt x="8868" y="47700"/>
                </a:cubicBezTo>
                <a:cubicBezTo>
                  <a:pt x="12496" y="43466"/>
                  <a:pt x="15719" y="38853"/>
                  <a:pt x="18533" y="33859"/>
                </a:cubicBezTo>
                <a:cubicBezTo>
                  <a:pt x="21347" y="28866"/>
                  <a:pt x="23815" y="20339"/>
                  <a:pt x="25936" y="8280"/>
                </a:cubicBezTo>
                <a:lnTo>
                  <a:pt x="35089" y="8280"/>
                </a:lnTo>
                <a:lnTo>
                  <a:pt x="36054" y="18901"/>
                </a:lnTo>
                <a:lnTo>
                  <a:pt x="108641" y="1890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Freeform 3"/>
          <p:cNvSpPr/>
          <p:nvPr/>
        </p:nvSpPr>
        <p:spPr>
          <a:xfrm>
            <a:off x="4180016" y="5475765"/>
            <a:ext cx="57090" cy="69665"/>
          </a:xfrm>
          <a:custGeom>
            <a:avLst/>
            <a:gdLst>
              <a:gd name="connsiteX0" fmla="*/ 6350 w 57090"/>
              <a:gd name="connsiteY0" fmla="*/ 6350 h 69665"/>
              <a:gd name="connsiteX1" fmla="*/ 6350 w 57090"/>
              <a:gd name="connsiteY1" fmla="*/ 63315 h 69665"/>
              <a:gd name="connsiteX2" fmla="*/ 50740 w 57090"/>
              <a:gd name="connsiteY2" fmla="*/ 63315 h 69665"/>
              <a:gd name="connsiteX3" fmla="*/ 50740 w 57090"/>
              <a:gd name="connsiteY3" fmla="*/ 6350 h 69665"/>
              <a:gd name="connsiteX4" fmla="*/ 6350 w 57090"/>
              <a:gd name="connsiteY4" fmla="*/ 6350 h 696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090" h="69665">
                <a:moveTo>
                  <a:pt x="6350" y="6350"/>
                </a:moveTo>
                <a:lnTo>
                  <a:pt x="6350" y="63315"/>
                </a:lnTo>
                <a:lnTo>
                  <a:pt x="50740" y="63315"/>
                </a:lnTo>
                <a:lnTo>
                  <a:pt x="507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Freeform 3"/>
          <p:cNvSpPr/>
          <p:nvPr/>
        </p:nvSpPr>
        <p:spPr>
          <a:xfrm>
            <a:off x="4180016" y="5543351"/>
            <a:ext cx="57090" cy="75458"/>
          </a:xfrm>
          <a:custGeom>
            <a:avLst/>
            <a:gdLst>
              <a:gd name="connsiteX0" fmla="*/ 6350 w 57090"/>
              <a:gd name="connsiteY0" fmla="*/ 6350 h 75458"/>
              <a:gd name="connsiteX1" fmla="*/ 6350 w 57090"/>
              <a:gd name="connsiteY1" fmla="*/ 69108 h 75458"/>
              <a:gd name="connsiteX2" fmla="*/ 50740 w 57090"/>
              <a:gd name="connsiteY2" fmla="*/ 69108 h 75458"/>
              <a:gd name="connsiteX3" fmla="*/ 50740 w 57090"/>
              <a:gd name="connsiteY3" fmla="*/ 6350 h 75458"/>
              <a:gd name="connsiteX4" fmla="*/ 6350 w 57090"/>
              <a:gd name="connsiteY4" fmla="*/ 6350 h 75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090" h="75458">
                <a:moveTo>
                  <a:pt x="6350" y="6350"/>
                </a:moveTo>
                <a:lnTo>
                  <a:pt x="6350" y="69108"/>
                </a:lnTo>
                <a:lnTo>
                  <a:pt x="50740" y="69108"/>
                </a:lnTo>
                <a:lnTo>
                  <a:pt x="507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Freeform 3"/>
          <p:cNvSpPr/>
          <p:nvPr/>
        </p:nvSpPr>
        <p:spPr>
          <a:xfrm>
            <a:off x="4160715" y="5413972"/>
            <a:ext cx="104376" cy="239595"/>
          </a:xfrm>
          <a:custGeom>
            <a:avLst/>
            <a:gdLst>
              <a:gd name="connsiteX0" fmla="*/ 88376 w 104376"/>
              <a:gd name="connsiteY0" fmla="*/ 72548 h 239595"/>
              <a:gd name="connsiteX1" fmla="*/ 89341 w 104376"/>
              <a:gd name="connsiteY1" fmla="*/ 220437 h 239595"/>
              <a:gd name="connsiteX2" fmla="*/ 70040 w 104376"/>
              <a:gd name="connsiteY2" fmla="*/ 229384 h 239595"/>
              <a:gd name="connsiteX3" fmla="*/ 70040 w 104376"/>
              <a:gd name="connsiteY3" fmla="*/ 209108 h 239595"/>
              <a:gd name="connsiteX4" fmla="*/ 25650 w 104376"/>
              <a:gd name="connsiteY4" fmla="*/ 209108 h 239595"/>
              <a:gd name="connsiteX5" fmla="*/ 25650 w 104376"/>
              <a:gd name="connsiteY5" fmla="*/ 224299 h 239595"/>
              <a:gd name="connsiteX6" fmla="*/ 6350 w 104376"/>
              <a:gd name="connsiteY6" fmla="*/ 233245 h 239595"/>
              <a:gd name="connsiteX7" fmla="*/ 7315 w 104376"/>
              <a:gd name="connsiteY7" fmla="*/ 140118 h 239595"/>
              <a:gd name="connsiteX8" fmla="*/ 6350 w 104376"/>
              <a:gd name="connsiteY8" fmla="*/ 47867 h 239595"/>
              <a:gd name="connsiteX9" fmla="*/ 24669 w 104376"/>
              <a:gd name="connsiteY9" fmla="*/ 57522 h 239595"/>
              <a:gd name="connsiteX10" fmla="*/ 30973 w 104376"/>
              <a:gd name="connsiteY10" fmla="*/ 57522 h 239595"/>
              <a:gd name="connsiteX11" fmla="*/ 41301 w 104376"/>
              <a:gd name="connsiteY11" fmla="*/ 6350 h 239595"/>
              <a:gd name="connsiteX12" fmla="*/ 68110 w 104376"/>
              <a:gd name="connsiteY12" fmla="*/ 21375 h 239595"/>
              <a:gd name="connsiteX13" fmla="*/ 42055 w 104376"/>
              <a:gd name="connsiteY13" fmla="*/ 57522 h 239595"/>
              <a:gd name="connsiteX14" fmla="*/ 69498 w 104376"/>
              <a:gd name="connsiteY14" fmla="*/ 57522 h 239595"/>
              <a:gd name="connsiteX15" fmla="*/ 80626 w 104376"/>
              <a:gd name="connsiteY15" fmla="*/ 46901 h 239595"/>
              <a:gd name="connsiteX16" fmla="*/ 98026 w 104376"/>
              <a:gd name="connsiteY16" fmla="*/ 64959 h 239595"/>
              <a:gd name="connsiteX17" fmla="*/ 88376 w 104376"/>
              <a:gd name="connsiteY17" fmla="*/ 72548 h 239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04376" h="239595">
                <a:moveTo>
                  <a:pt x="88376" y="72548"/>
                </a:moveTo>
                <a:cubicBezTo>
                  <a:pt x="88376" y="147918"/>
                  <a:pt x="88697" y="197215"/>
                  <a:pt x="89341" y="220437"/>
                </a:cubicBezTo>
                <a:lnTo>
                  <a:pt x="70040" y="229384"/>
                </a:lnTo>
                <a:lnTo>
                  <a:pt x="70040" y="209108"/>
                </a:lnTo>
                <a:lnTo>
                  <a:pt x="25650" y="209108"/>
                </a:lnTo>
                <a:lnTo>
                  <a:pt x="25650" y="224299"/>
                </a:lnTo>
                <a:lnTo>
                  <a:pt x="6350" y="233245"/>
                </a:lnTo>
                <a:cubicBezTo>
                  <a:pt x="6993" y="201062"/>
                  <a:pt x="7315" y="170019"/>
                  <a:pt x="7315" y="140118"/>
                </a:cubicBezTo>
                <a:cubicBezTo>
                  <a:pt x="7315" y="110218"/>
                  <a:pt x="6993" y="79467"/>
                  <a:pt x="6350" y="47867"/>
                </a:cubicBezTo>
                <a:lnTo>
                  <a:pt x="24669" y="57522"/>
                </a:lnTo>
                <a:lnTo>
                  <a:pt x="30973" y="57522"/>
                </a:lnTo>
                <a:cubicBezTo>
                  <a:pt x="37084" y="36733"/>
                  <a:pt x="40527" y="19676"/>
                  <a:pt x="41301" y="6350"/>
                </a:cubicBezTo>
                <a:lnTo>
                  <a:pt x="68110" y="21375"/>
                </a:lnTo>
                <a:cubicBezTo>
                  <a:pt x="61164" y="25700"/>
                  <a:pt x="52479" y="37749"/>
                  <a:pt x="42055" y="57522"/>
                </a:cubicBezTo>
                <a:lnTo>
                  <a:pt x="69498" y="57522"/>
                </a:lnTo>
                <a:lnTo>
                  <a:pt x="80626" y="46901"/>
                </a:lnTo>
                <a:lnTo>
                  <a:pt x="98026" y="64959"/>
                </a:lnTo>
                <a:lnTo>
                  <a:pt x="88376" y="725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Freeform 3"/>
          <p:cNvSpPr/>
          <p:nvPr/>
        </p:nvSpPr>
        <p:spPr>
          <a:xfrm>
            <a:off x="4239846" y="5414938"/>
            <a:ext cx="137186" cy="240561"/>
          </a:xfrm>
          <a:custGeom>
            <a:avLst/>
            <a:gdLst>
              <a:gd name="connsiteX0" fmla="*/ 51464 w 137186"/>
              <a:gd name="connsiteY0" fmla="*/ 6350 h 240561"/>
              <a:gd name="connsiteX1" fmla="*/ 77760 w 137186"/>
              <a:gd name="connsiteY1" fmla="*/ 22175 h 240561"/>
              <a:gd name="connsiteX2" fmla="*/ 53635 w 137186"/>
              <a:gd name="connsiteY2" fmla="*/ 59452 h 240561"/>
              <a:gd name="connsiteX3" fmla="*/ 101343 w 137186"/>
              <a:gd name="connsiteY3" fmla="*/ 59452 h 240561"/>
              <a:gd name="connsiteX4" fmla="*/ 113436 w 137186"/>
              <a:gd name="connsiteY4" fmla="*/ 47866 h 240561"/>
              <a:gd name="connsiteX5" fmla="*/ 130836 w 137186"/>
              <a:gd name="connsiteY5" fmla="*/ 65834 h 240561"/>
              <a:gd name="connsiteX6" fmla="*/ 122076 w 137186"/>
              <a:gd name="connsiteY6" fmla="*/ 73483 h 240561"/>
              <a:gd name="connsiteX7" fmla="*/ 116670 w 137186"/>
              <a:gd name="connsiteY7" fmla="*/ 200976 h 240561"/>
              <a:gd name="connsiteX8" fmla="*/ 106371 w 137186"/>
              <a:gd name="connsiteY8" fmla="*/ 222745 h 240561"/>
              <a:gd name="connsiteX9" fmla="*/ 82616 w 137186"/>
              <a:gd name="connsiteY9" fmla="*/ 234211 h 240561"/>
              <a:gd name="connsiteX10" fmla="*/ 49775 w 137186"/>
              <a:gd name="connsiteY10" fmla="*/ 210360 h 240561"/>
              <a:gd name="connsiteX11" fmla="*/ 49775 w 137186"/>
              <a:gd name="connsiteY11" fmla="*/ 200418 h 240561"/>
              <a:gd name="connsiteX12" fmla="*/ 86197 w 137186"/>
              <a:gd name="connsiteY12" fmla="*/ 206211 h 240561"/>
              <a:gd name="connsiteX13" fmla="*/ 97664 w 137186"/>
              <a:gd name="connsiteY13" fmla="*/ 190634 h 240561"/>
              <a:gd name="connsiteX14" fmla="*/ 101886 w 137186"/>
              <a:gd name="connsiteY14" fmla="*/ 70073 h 240561"/>
              <a:gd name="connsiteX15" fmla="*/ 50409 w 137186"/>
              <a:gd name="connsiteY15" fmla="*/ 70073 h 240561"/>
              <a:gd name="connsiteX16" fmla="*/ 12486 w 137186"/>
              <a:gd name="connsiteY16" fmla="*/ 117383 h 240561"/>
              <a:gd name="connsiteX17" fmla="*/ 6350 w 137186"/>
              <a:gd name="connsiteY17" fmla="*/ 113551 h 240561"/>
              <a:gd name="connsiteX18" fmla="*/ 36355 w 137186"/>
              <a:gd name="connsiteY18" fmla="*/ 57054 h 240561"/>
              <a:gd name="connsiteX19" fmla="*/ 51464 w 137186"/>
              <a:gd name="connsiteY19" fmla="*/ 6350 h 240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37186" h="240561">
                <a:moveTo>
                  <a:pt x="51464" y="6350"/>
                </a:moveTo>
                <a:lnTo>
                  <a:pt x="77760" y="22175"/>
                </a:lnTo>
                <a:cubicBezTo>
                  <a:pt x="72161" y="26499"/>
                  <a:pt x="64120" y="38925"/>
                  <a:pt x="53635" y="59452"/>
                </a:cubicBezTo>
                <a:lnTo>
                  <a:pt x="101343" y="59452"/>
                </a:lnTo>
                <a:lnTo>
                  <a:pt x="113436" y="47866"/>
                </a:lnTo>
                <a:lnTo>
                  <a:pt x="130836" y="65834"/>
                </a:lnTo>
                <a:lnTo>
                  <a:pt x="122076" y="73483"/>
                </a:lnTo>
                <a:cubicBezTo>
                  <a:pt x="120799" y="148159"/>
                  <a:pt x="118997" y="190657"/>
                  <a:pt x="116670" y="200976"/>
                </a:cubicBezTo>
                <a:cubicBezTo>
                  <a:pt x="114343" y="211295"/>
                  <a:pt x="110910" y="218551"/>
                  <a:pt x="106371" y="222745"/>
                </a:cubicBezTo>
                <a:cubicBezTo>
                  <a:pt x="101833" y="226939"/>
                  <a:pt x="93915" y="230761"/>
                  <a:pt x="82616" y="234211"/>
                </a:cubicBezTo>
                <a:cubicBezTo>
                  <a:pt x="79097" y="223560"/>
                  <a:pt x="68150" y="215610"/>
                  <a:pt x="49775" y="210360"/>
                </a:cubicBezTo>
                <a:lnTo>
                  <a:pt x="49775" y="200418"/>
                </a:lnTo>
                <a:cubicBezTo>
                  <a:pt x="67940" y="204280"/>
                  <a:pt x="80080" y="206211"/>
                  <a:pt x="86197" y="206211"/>
                </a:cubicBezTo>
                <a:cubicBezTo>
                  <a:pt x="92313" y="206211"/>
                  <a:pt x="96136" y="201019"/>
                  <a:pt x="97664" y="190634"/>
                </a:cubicBezTo>
                <a:cubicBezTo>
                  <a:pt x="99192" y="180250"/>
                  <a:pt x="100599" y="140063"/>
                  <a:pt x="101886" y="70073"/>
                </a:cubicBezTo>
                <a:lnTo>
                  <a:pt x="50409" y="70073"/>
                </a:lnTo>
                <a:cubicBezTo>
                  <a:pt x="39251" y="88066"/>
                  <a:pt x="26610" y="103836"/>
                  <a:pt x="12486" y="117383"/>
                </a:cubicBezTo>
                <a:lnTo>
                  <a:pt x="6350" y="113551"/>
                </a:lnTo>
                <a:cubicBezTo>
                  <a:pt x="19950" y="91908"/>
                  <a:pt x="29952" y="73075"/>
                  <a:pt x="36355" y="57054"/>
                </a:cubicBezTo>
                <a:cubicBezTo>
                  <a:pt x="42759" y="41032"/>
                  <a:pt x="47795" y="24131"/>
                  <a:pt x="5146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Freeform 3"/>
          <p:cNvSpPr/>
          <p:nvPr/>
        </p:nvSpPr>
        <p:spPr>
          <a:xfrm>
            <a:off x="4264937" y="5509558"/>
            <a:ext cx="51299" cy="72561"/>
          </a:xfrm>
          <a:custGeom>
            <a:avLst/>
            <a:gdLst>
              <a:gd name="connsiteX0" fmla="*/ 10330 w 51299"/>
              <a:gd name="connsiteY0" fmla="*/ 6350 h 72561"/>
              <a:gd name="connsiteX1" fmla="*/ 40901 w 51299"/>
              <a:gd name="connsiteY1" fmla="*/ 34297 h 72561"/>
              <a:gd name="connsiteX2" fmla="*/ 44949 w 51299"/>
              <a:gd name="connsiteY2" fmla="*/ 46901 h 72561"/>
              <a:gd name="connsiteX3" fmla="*/ 40313 w 51299"/>
              <a:gd name="connsiteY3" fmla="*/ 60418 h 72561"/>
              <a:gd name="connsiteX4" fmla="*/ 32404 w 51299"/>
              <a:gd name="connsiteY4" fmla="*/ 66211 h 72561"/>
              <a:gd name="connsiteX5" fmla="*/ 23720 w 51299"/>
              <a:gd name="connsiteY5" fmla="*/ 49858 h 72561"/>
              <a:gd name="connsiteX6" fmla="*/ 6350 w 51299"/>
              <a:gd name="connsiteY6" fmla="*/ 12489 h 72561"/>
              <a:gd name="connsiteX7" fmla="*/ 10330 w 51299"/>
              <a:gd name="connsiteY7" fmla="*/ 6350 h 72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1299" h="72561">
                <a:moveTo>
                  <a:pt x="10330" y="6350"/>
                </a:moveTo>
                <a:cubicBezTo>
                  <a:pt x="28012" y="19243"/>
                  <a:pt x="38202" y="28559"/>
                  <a:pt x="40901" y="34297"/>
                </a:cubicBezTo>
                <a:cubicBezTo>
                  <a:pt x="43600" y="40034"/>
                  <a:pt x="44949" y="44236"/>
                  <a:pt x="44949" y="46901"/>
                </a:cubicBezTo>
                <a:cubicBezTo>
                  <a:pt x="44949" y="52051"/>
                  <a:pt x="43404" y="56556"/>
                  <a:pt x="40313" y="60418"/>
                </a:cubicBezTo>
                <a:cubicBezTo>
                  <a:pt x="37222" y="64280"/>
                  <a:pt x="34586" y="66211"/>
                  <a:pt x="32404" y="66211"/>
                </a:cubicBezTo>
                <a:cubicBezTo>
                  <a:pt x="28133" y="66211"/>
                  <a:pt x="25237" y="60760"/>
                  <a:pt x="23720" y="49858"/>
                </a:cubicBezTo>
                <a:cubicBezTo>
                  <a:pt x="21257" y="37749"/>
                  <a:pt x="15466" y="25293"/>
                  <a:pt x="6350" y="12489"/>
                </a:cubicBezTo>
                <a:lnTo>
                  <a:pt x="1033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Freeform 3"/>
          <p:cNvSpPr/>
          <p:nvPr/>
        </p:nvSpPr>
        <p:spPr>
          <a:xfrm>
            <a:off x="4461799" y="5415903"/>
            <a:ext cx="177716" cy="242492"/>
          </a:xfrm>
          <a:custGeom>
            <a:avLst/>
            <a:gdLst>
              <a:gd name="connsiteX0" fmla="*/ 131800 w 177716"/>
              <a:gd name="connsiteY0" fmla="*/ 191728 h 242492"/>
              <a:gd name="connsiteX1" fmla="*/ 132766 w 177716"/>
              <a:gd name="connsiteY1" fmla="*/ 225370 h 242492"/>
              <a:gd name="connsiteX2" fmla="*/ 111535 w 177716"/>
              <a:gd name="connsiteY2" fmla="*/ 234211 h 242492"/>
              <a:gd name="connsiteX3" fmla="*/ 112501 w 177716"/>
              <a:gd name="connsiteY3" fmla="*/ 178211 h 242492"/>
              <a:gd name="connsiteX4" fmla="*/ 112501 w 177716"/>
              <a:gd name="connsiteY4" fmla="*/ 99039 h 242492"/>
              <a:gd name="connsiteX5" fmla="*/ 79675 w 177716"/>
              <a:gd name="connsiteY5" fmla="*/ 99039 h 242492"/>
              <a:gd name="connsiteX6" fmla="*/ 11868 w 177716"/>
              <a:gd name="connsiteY6" fmla="*/ 236142 h 242492"/>
              <a:gd name="connsiteX7" fmla="*/ 6350 w 177716"/>
              <a:gd name="connsiteY7" fmla="*/ 230635 h 242492"/>
              <a:gd name="connsiteX8" fmla="*/ 42688 w 177716"/>
              <a:gd name="connsiteY8" fmla="*/ 179086 h 242492"/>
              <a:gd name="connsiteX9" fmla="*/ 58460 w 177716"/>
              <a:gd name="connsiteY9" fmla="*/ 121592 h 242492"/>
              <a:gd name="connsiteX10" fmla="*/ 59425 w 177716"/>
              <a:gd name="connsiteY10" fmla="*/ 72970 h 242492"/>
              <a:gd name="connsiteX11" fmla="*/ 58460 w 177716"/>
              <a:gd name="connsiteY11" fmla="*/ 22763 h 242492"/>
              <a:gd name="connsiteX12" fmla="*/ 77278 w 177716"/>
              <a:gd name="connsiteY12" fmla="*/ 31453 h 242492"/>
              <a:gd name="connsiteX13" fmla="*/ 143456 w 177716"/>
              <a:gd name="connsiteY13" fmla="*/ 6350 h 242492"/>
              <a:gd name="connsiteX14" fmla="*/ 164612 w 177716"/>
              <a:gd name="connsiteY14" fmla="*/ 30487 h 242492"/>
              <a:gd name="connsiteX15" fmla="*/ 79690 w 177716"/>
              <a:gd name="connsiteY15" fmla="*/ 41576 h 242492"/>
              <a:gd name="connsiteX16" fmla="*/ 79690 w 177716"/>
              <a:gd name="connsiteY16" fmla="*/ 88418 h 242492"/>
              <a:gd name="connsiteX17" fmla="*/ 138013 w 177716"/>
              <a:gd name="connsiteY17" fmla="*/ 88418 h 242492"/>
              <a:gd name="connsiteX18" fmla="*/ 151071 w 177716"/>
              <a:gd name="connsiteY18" fmla="*/ 75867 h 242492"/>
              <a:gd name="connsiteX19" fmla="*/ 171366 w 177716"/>
              <a:gd name="connsiteY19" fmla="*/ 99039 h 242492"/>
              <a:gd name="connsiteX20" fmla="*/ 131800 w 177716"/>
              <a:gd name="connsiteY20" fmla="*/ 99039 h 242492"/>
              <a:gd name="connsiteX21" fmla="*/ 131800 w 177716"/>
              <a:gd name="connsiteY21" fmla="*/ 191728 h 2424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177716" h="242492">
                <a:moveTo>
                  <a:pt x="131800" y="191728"/>
                </a:moveTo>
                <a:cubicBezTo>
                  <a:pt x="131800" y="200639"/>
                  <a:pt x="132122" y="211853"/>
                  <a:pt x="132766" y="225370"/>
                </a:cubicBezTo>
                <a:lnTo>
                  <a:pt x="111535" y="234211"/>
                </a:lnTo>
                <a:cubicBezTo>
                  <a:pt x="112179" y="212969"/>
                  <a:pt x="112501" y="194303"/>
                  <a:pt x="112501" y="178211"/>
                </a:cubicBezTo>
                <a:lnTo>
                  <a:pt x="112501" y="99039"/>
                </a:lnTo>
                <a:lnTo>
                  <a:pt x="79675" y="99039"/>
                </a:lnTo>
                <a:cubicBezTo>
                  <a:pt x="80308" y="155361"/>
                  <a:pt x="57706" y="201061"/>
                  <a:pt x="11868" y="236142"/>
                </a:cubicBezTo>
                <a:lnTo>
                  <a:pt x="6350" y="230635"/>
                </a:lnTo>
                <a:cubicBezTo>
                  <a:pt x="20704" y="216987"/>
                  <a:pt x="32817" y="199804"/>
                  <a:pt x="42688" y="179086"/>
                </a:cubicBezTo>
                <a:cubicBezTo>
                  <a:pt x="52559" y="158368"/>
                  <a:pt x="57817" y="139203"/>
                  <a:pt x="58460" y="121592"/>
                </a:cubicBezTo>
                <a:cubicBezTo>
                  <a:pt x="59103" y="103982"/>
                  <a:pt x="59425" y="87774"/>
                  <a:pt x="59425" y="72970"/>
                </a:cubicBezTo>
                <a:cubicBezTo>
                  <a:pt x="59425" y="55681"/>
                  <a:pt x="59103" y="38946"/>
                  <a:pt x="58460" y="22763"/>
                </a:cubicBezTo>
                <a:lnTo>
                  <a:pt x="77278" y="31453"/>
                </a:lnTo>
                <a:cubicBezTo>
                  <a:pt x="111787" y="23306"/>
                  <a:pt x="133847" y="14939"/>
                  <a:pt x="143456" y="6350"/>
                </a:cubicBezTo>
                <a:lnTo>
                  <a:pt x="164612" y="30487"/>
                </a:lnTo>
                <a:cubicBezTo>
                  <a:pt x="153644" y="29200"/>
                  <a:pt x="125338" y="32896"/>
                  <a:pt x="79690" y="41576"/>
                </a:cubicBezTo>
                <a:lnTo>
                  <a:pt x="79690" y="88418"/>
                </a:lnTo>
                <a:lnTo>
                  <a:pt x="138013" y="88418"/>
                </a:lnTo>
                <a:lnTo>
                  <a:pt x="151071" y="75867"/>
                </a:lnTo>
                <a:lnTo>
                  <a:pt x="171366" y="99039"/>
                </a:lnTo>
                <a:lnTo>
                  <a:pt x="131800" y="99039"/>
                </a:lnTo>
                <a:lnTo>
                  <a:pt x="131800" y="19172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Freeform 3"/>
          <p:cNvSpPr/>
          <p:nvPr/>
        </p:nvSpPr>
        <p:spPr>
          <a:xfrm>
            <a:off x="4439604" y="5497006"/>
            <a:ext cx="52265" cy="56148"/>
          </a:xfrm>
          <a:custGeom>
            <a:avLst/>
            <a:gdLst>
              <a:gd name="connsiteX0" fmla="*/ 7209 w 52265"/>
              <a:gd name="connsiteY0" fmla="*/ 6350 h 56148"/>
              <a:gd name="connsiteX1" fmla="*/ 6350 w 52265"/>
              <a:gd name="connsiteY1" fmla="*/ 49798 h 56148"/>
              <a:gd name="connsiteX2" fmla="*/ 45915 w 52265"/>
              <a:gd name="connsiteY2" fmla="*/ 49798 h 56148"/>
              <a:gd name="connsiteX3" fmla="*/ 45915 w 52265"/>
              <a:gd name="connsiteY3" fmla="*/ 6350 h 56148"/>
              <a:gd name="connsiteX4" fmla="*/ 7209 w 52265"/>
              <a:gd name="connsiteY4" fmla="*/ 6350 h 56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265" h="56148">
                <a:moveTo>
                  <a:pt x="7209" y="6350"/>
                </a:moveTo>
                <a:lnTo>
                  <a:pt x="6350" y="49798"/>
                </a:lnTo>
                <a:lnTo>
                  <a:pt x="45915" y="49798"/>
                </a:lnTo>
                <a:lnTo>
                  <a:pt x="45915" y="6350"/>
                </a:lnTo>
                <a:lnTo>
                  <a:pt x="7209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Freeform 3"/>
          <p:cNvSpPr/>
          <p:nvPr/>
        </p:nvSpPr>
        <p:spPr>
          <a:xfrm>
            <a:off x="4392318" y="5416869"/>
            <a:ext cx="131396" cy="241526"/>
          </a:xfrm>
          <a:custGeom>
            <a:avLst/>
            <a:gdLst>
              <a:gd name="connsiteX0" fmla="*/ 106892 w 131396"/>
              <a:gd name="connsiteY0" fmla="*/ 6350 h 241526"/>
              <a:gd name="connsiteX1" fmla="*/ 125046 w 131396"/>
              <a:gd name="connsiteY1" fmla="*/ 28556 h 241526"/>
              <a:gd name="connsiteX2" fmla="*/ 54600 w 131396"/>
              <a:gd name="connsiteY2" fmla="*/ 41470 h 241526"/>
              <a:gd name="connsiteX3" fmla="*/ 54600 w 131396"/>
              <a:gd name="connsiteY3" fmla="*/ 75867 h 241526"/>
              <a:gd name="connsiteX4" fmla="*/ 93548 w 131396"/>
              <a:gd name="connsiteY4" fmla="*/ 75867 h 241526"/>
              <a:gd name="connsiteX5" fmla="*/ 102519 w 131396"/>
              <a:gd name="connsiteY5" fmla="*/ 66211 h 241526"/>
              <a:gd name="connsiteX6" fmla="*/ 120221 w 131396"/>
              <a:gd name="connsiteY6" fmla="*/ 82188 h 241526"/>
              <a:gd name="connsiteX7" fmla="*/ 112501 w 131396"/>
              <a:gd name="connsiteY7" fmla="*/ 88931 h 241526"/>
              <a:gd name="connsiteX8" fmla="*/ 113466 w 131396"/>
              <a:gd name="connsiteY8" fmla="*/ 148295 h 241526"/>
              <a:gd name="connsiteX9" fmla="*/ 93200 w 131396"/>
              <a:gd name="connsiteY9" fmla="*/ 155038 h 241526"/>
              <a:gd name="connsiteX10" fmla="*/ 93200 w 131396"/>
              <a:gd name="connsiteY10" fmla="*/ 140556 h 241526"/>
              <a:gd name="connsiteX11" fmla="*/ 53545 w 131396"/>
              <a:gd name="connsiteY11" fmla="*/ 140556 h 241526"/>
              <a:gd name="connsiteX12" fmla="*/ 12577 w 131396"/>
              <a:gd name="connsiteY12" fmla="*/ 235176 h 241526"/>
              <a:gd name="connsiteX13" fmla="*/ 6350 w 131396"/>
              <a:gd name="connsiteY13" fmla="*/ 231344 h 241526"/>
              <a:gd name="connsiteX14" fmla="*/ 30030 w 131396"/>
              <a:gd name="connsiteY14" fmla="*/ 172614 h 241526"/>
              <a:gd name="connsiteX15" fmla="*/ 34817 w 131396"/>
              <a:gd name="connsiteY15" fmla="*/ 94241 h 241526"/>
              <a:gd name="connsiteX16" fmla="*/ 33370 w 131396"/>
              <a:gd name="connsiteY16" fmla="*/ 21798 h 241526"/>
              <a:gd name="connsiteX17" fmla="*/ 52157 w 131396"/>
              <a:gd name="connsiteY17" fmla="*/ 30487 h 241526"/>
              <a:gd name="connsiteX18" fmla="*/ 81990 w 131396"/>
              <a:gd name="connsiteY18" fmla="*/ 21171 h 241526"/>
              <a:gd name="connsiteX19" fmla="*/ 106892 w 131396"/>
              <a:gd name="connsiteY19" fmla="*/ 6350 h 2415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31396" h="241526">
                <a:moveTo>
                  <a:pt x="106892" y="6350"/>
                </a:moveTo>
                <a:lnTo>
                  <a:pt x="125046" y="28556"/>
                </a:lnTo>
                <a:cubicBezTo>
                  <a:pt x="111868" y="28556"/>
                  <a:pt x="88386" y="32861"/>
                  <a:pt x="54600" y="41470"/>
                </a:cubicBezTo>
                <a:lnTo>
                  <a:pt x="54600" y="75867"/>
                </a:lnTo>
                <a:lnTo>
                  <a:pt x="93548" y="75867"/>
                </a:lnTo>
                <a:lnTo>
                  <a:pt x="102519" y="66211"/>
                </a:lnTo>
                <a:lnTo>
                  <a:pt x="120221" y="82188"/>
                </a:lnTo>
                <a:lnTo>
                  <a:pt x="112501" y="88931"/>
                </a:lnTo>
                <a:cubicBezTo>
                  <a:pt x="112501" y="116106"/>
                  <a:pt x="112823" y="135894"/>
                  <a:pt x="113466" y="148295"/>
                </a:cubicBezTo>
                <a:lnTo>
                  <a:pt x="93200" y="155038"/>
                </a:lnTo>
                <a:lnTo>
                  <a:pt x="93200" y="140556"/>
                </a:lnTo>
                <a:lnTo>
                  <a:pt x="53545" y="140556"/>
                </a:lnTo>
                <a:cubicBezTo>
                  <a:pt x="52921" y="174802"/>
                  <a:pt x="39266" y="206342"/>
                  <a:pt x="12577" y="235176"/>
                </a:cubicBezTo>
                <a:lnTo>
                  <a:pt x="6350" y="231344"/>
                </a:lnTo>
                <a:cubicBezTo>
                  <a:pt x="18624" y="211712"/>
                  <a:pt x="26517" y="192135"/>
                  <a:pt x="30030" y="172614"/>
                </a:cubicBezTo>
                <a:cubicBezTo>
                  <a:pt x="33544" y="153092"/>
                  <a:pt x="35139" y="126968"/>
                  <a:pt x="34817" y="94241"/>
                </a:cubicBezTo>
                <a:cubicBezTo>
                  <a:pt x="34496" y="61514"/>
                  <a:pt x="34013" y="37367"/>
                  <a:pt x="33370" y="21798"/>
                </a:cubicBezTo>
                <a:lnTo>
                  <a:pt x="52157" y="30487"/>
                </a:lnTo>
                <a:cubicBezTo>
                  <a:pt x="62632" y="28044"/>
                  <a:pt x="72576" y="24938"/>
                  <a:pt x="81990" y="21171"/>
                </a:cubicBezTo>
                <a:cubicBezTo>
                  <a:pt x="91404" y="17405"/>
                  <a:pt x="99705" y="12464"/>
                  <a:pt x="10689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Freeform 3"/>
          <p:cNvSpPr/>
          <p:nvPr/>
        </p:nvSpPr>
        <p:spPr>
          <a:xfrm>
            <a:off x="2136345" y="6075127"/>
            <a:ext cx="95691" cy="41665"/>
          </a:xfrm>
          <a:custGeom>
            <a:avLst/>
            <a:gdLst>
              <a:gd name="connsiteX0" fmla="*/ 6350 w 95691"/>
              <a:gd name="connsiteY0" fmla="*/ 6350 h 41665"/>
              <a:gd name="connsiteX1" fmla="*/ 6350 w 95691"/>
              <a:gd name="connsiteY1" fmla="*/ 35315 h 41665"/>
              <a:gd name="connsiteX2" fmla="*/ 89341 w 95691"/>
              <a:gd name="connsiteY2" fmla="*/ 35315 h 41665"/>
              <a:gd name="connsiteX3" fmla="*/ 89341 w 95691"/>
              <a:gd name="connsiteY3" fmla="*/ 6350 h 41665"/>
              <a:gd name="connsiteX4" fmla="*/ 6350 w 95691"/>
              <a:gd name="connsiteY4" fmla="*/ 6350 h 416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691" h="41665">
                <a:moveTo>
                  <a:pt x="6350" y="6350"/>
                </a:moveTo>
                <a:lnTo>
                  <a:pt x="6350" y="35315"/>
                </a:lnTo>
                <a:lnTo>
                  <a:pt x="89341" y="35315"/>
                </a:lnTo>
                <a:lnTo>
                  <a:pt x="8934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Freeform 3"/>
          <p:cNvSpPr/>
          <p:nvPr/>
        </p:nvSpPr>
        <p:spPr>
          <a:xfrm>
            <a:off x="2136345" y="6114713"/>
            <a:ext cx="95691" cy="39734"/>
          </a:xfrm>
          <a:custGeom>
            <a:avLst/>
            <a:gdLst>
              <a:gd name="connsiteX0" fmla="*/ 6350 w 95691"/>
              <a:gd name="connsiteY0" fmla="*/ 6350 h 39734"/>
              <a:gd name="connsiteX1" fmla="*/ 6350 w 95691"/>
              <a:gd name="connsiteY1" fmla="*/ 33384 h 39734"/>
              <a:gd name="connsiteX2" fmla="*/ 89341 w 95691"/>
              <a:gd name="connsiteY2" fmla="*/ 33384 h 39734"/>
              <a:gd name="connsiteX3" fmla="*/ 89341 w 95691"/>
              <a:gd name="connsiteY3" fmla="*/ 6350 h 39734"/>
              <a:gd name="connsiteX4" fmla="*/ 6350 w 95691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691" h="39734">
                <a:moveTo>
                  <a:pt x="6350" y="6350"/>
                </a:moveTo>
                <a:lnTo>
                  <a:pt x="6350" y="33384"/>
                </a:lnTo>
                <a:lnTo>
                  <a:pt x="89341" y="33384"/>
                </a:lnTo>
                <a:lnTo>
                  <a:pt x="8934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Freeform 3"/>
          <p:cNvSpPr/>
          <p:nvPr/>
        </p:nvSpPr>
        <p:spPr>
          <a:xfrm>
            <a:off x="2055284" y="5983403"/>
            <a:ext cx="242372" cy="245388"/>
          </a:xfrm>
          <a:custGeom>
            <a:avLst/>
            <a:gdLst>
              <a:gd name="connsiteX0" fmla="*/ 136626 w 242372"/>
              <a:gd name="connsiteY0" fmla="*/ 209108 h 245388"/>
              <a:gd name="connsiteX1" fmla="*/ 163337 w 242372"/>
              <a:gd name="connsiteY1" fmla="*/ 212969 h 245388"/>
              <a:gd name="connsiteX2" fmla="*/ 170402 w 242372"/>
              <a:gd name="connsiteY2" fmla="*/ 206211 h 245388"/>
              <a:gd name="connsiteX3" fmla="*/ 170402 w 242372"/>
              <a:gd name="connsiteY3" fmla="*/ 175314 h 245388"/>
              <a:gd name="connsiteX4" fmla="*/ 87410 w 242372"/>
              <a:gd name="connsiteY4" fmla="*/ 175314 h 245388"/>
              <a:gd name="connsiteX5" fmla="*/ 87410 w 242372"/>
              <a:gd name="connsiteY5" fmla="*/ 229067 h 245388"/>
              <a:gd name="connsiteX6" fmla="*/ 67145 w 242372"/>
              <a:gd name="connsiteY6" fmla="*/ 239038 h 245388"/>
              <a:gd name="connsiteX7" fmla="*/ 68110 w 242372"/>
              <a:gd name="connsiteY7" fmla="*/ 113522 h 245388"/>
              <a:gd name="connsiteX8" fmla="*/ 11672 w 242372"/>
              <a:gd name="connsiteY8" fmla="*/ 161797 h 245388"/>
              <a:gd name="connsiteX9" fmla="*/ 6350 w 242372"/>
              <a:gd name="connsiteY9" fmla="*/ 156200 h 245388"/>
              <a:gd name="connsiteX10" fmla="*/ 53530 w 242372"/>
              <a:gd name="connsiteY10" fmla="*/ 111145 h 245388"/>
              <a:gd name="connsiteX11" fmla="*/ 91270 w 242372"/>
              <a:gd name="connsiteY11" fmla="*/ 57522 h 245388"/>
              <a:gd name="connsiteX12" fmla="*/ 41090 w 242372"/>
              <a:gd name="connsiteY12" fmla="*/ 57522 h 245388"/>
              <a:gd name="connsiteX13" fmla="*/ 17025 w 242372"/>
              <a:gd name="connsiteY13" fmla="*/ 60418 h 245388"/>
              <a:gd name="connsiteX14" fmla="*/ 6350 w 242372"/>
              <a:gd name="connsiteY14" fmla="*/ 46901 h 245388"/>
              <a:gd name="connsiteX15" fmla="*/ 93939 w 242372"/>
              <a:gd name="connsiteY15" fmla="*/ 46901 h 245388"/>
              <a:gd name="connsiteX16" fmla="*/ 107389 w 242372"/>
              <a:gd name="connsiteY16" fmla="*/ 6350 h 245388"/>
              <a:gd name="connsiteX17" fmla="*/ 136626 w 242372"/>
              <a:gd name="connsiteY17" fmla="*/ 23578 h 245388"/>
              <a:gd name="connsiteX18" fmla="*/ 126177 w 242372"/>
              <a:gd name="connsiteY18" fmla="*/ 28918 h 245388"/>
              <a:gd name="connsiteX19" fmla="*/ 115396 w 242372"/>
              <a:gd name="connsiteY19" fmla="*/ 46901 h 245388"/>
              <a:gd name="connsiteX20" fmla="*/ 193019 w 242372"/>
              <a:gd name="connsiteY20" fmla="*/ 46901 h 245388"/>
              <a:gd name="connsiteX21" fmla="*/ 210902 w 242372"/>
              <a:gd name="connsiteY21" fmla="*/ 29522 h 245388"/>
              <a:gd name="connsiteX22" fmla="*/ 236022 w 242372"/>
              <a:gd name="connsiteY22" fmla="*/ 57522 h 245388"/>
              <a:gd name="connsiteX23" fmla="*/ 112290 w 242372"/>
              <a:gd name="connsiteY23" fmla="*/ 57522 h 245388"/>
              <a:gd name="connsiteX24" fmla="*/ 91270 w 242372"/>
              <a:gd name="connsiteY24" fmla="*/ 87453 h 245388"/>
              <a:gd name="connsiteX25" fmla="*/ 169708 w 242372"/>
              <a:gd name="connsiteY25" fmla="*/ 87453 h 245388"/>
              <a:gd name="connsiteX26" fmla="*/ 178498 w 242372"/>
              <a:gd name="connsiteY26" fmla="*/ 76832 h 245388"/>
              <a:gd name="connsiteX27" fmla="*/ 198387 w 242372"/>
              <a:gd name="connsiteY27" fmla="*/ 92673 h 245388"/>
              <a:gd name="connsiteX28" fmla="*/ 189702 w 242372"/>
              <a:gd name="connsiteY28" fmla="*/ 100472 h 245388"/>
              <a:gd name="connsiteX29" fmla="*/ 189702 w 242372"/>
              <a:gd name="connsiteY29" fmla="*/ 212969 h 245388"/>
              <a:gd name="connsiteX30" fmla="*/ 162681 w 242372"/>
              <a:gd name="connsiteY30" fmla="*/ 239038 h 245388"/>
              <a:gd name="connsiteX31" fmla="*/ 136626 w 242372"/>
              <a:gd name="connsiteY31" fmla="*/ 219049 h 245388"/>
              <a:gd name="connsiteX32" fmla="*/ 136626 w 242372"/>
              <a:gd name="connsiteY32" fmla="*/ 209108 h 2453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242372" h="245388">
                <a:moveTo>
                  <a:pt x="136626" y="209108"/>
                </a:moveTo>
                <a:cubicBezTo>
                  <a:pt x="149724" y="211682"/>
                  <a:pt x="158628" y="212969"/>
                  <a:pt x="163337" y="212969"/>
                </a:cubicBezTo>
                <a:cubicBezTo>
                  <a:pt x="168047" y="212969"/>
                  <a:pt x="170402" y="210717"/>
                  <a:pt x="170402" y="206211"/>
                </a:cubicBezTo>
                <a:lnTo>
                  <a:pt x="170402" y="175314"/>
                </a:lnTo>
                <a:lnTo>
                  <a:pt x="87410" y="175314"/>
                </a:lnTo>
                <a:lnTo>
                  <a:pt x="87410" y="229067"/>
                </a:lnTo>
                <a:lnTo>
                  <a:pt x="67145" y="239038"/>
                </a:lnTo>
                <a:cubicBezTo>
                  <a:pt x="67789" y="226165"/>
                  <a:pt x="68110" y="184326"/>
                  <a:pt x="68110" y="113522"/>
                </a:cubicBezTo>
                <a:cubicBezTo>
                  <a:pt x="53203" y="132450"/>
                  <a:pt x="34390" y="148542"/>
                  <a:pt x="11672" y="161797"/>
                </a:cubicBezTo>
                <a:lnTo>
                  <a:pt x="6350" y="156200"/>
                </a:lnTo>
                <a:cubicBezTo>
                  <a:pt x="24675" y="141225"/>
                  <a:pt x="40401" y="126207"/>
                  <a:pt x="53530" y="111145"/>
                </a:cubicBezTo>
                <a:cubicBezTo>
                  <a:pt x="66658" y="96084"/>
                  <a:pt x="79238" y="78210"/>
                  <a:pt x="91270" y="57522"/>
                </a:cubicBezTo>
                <a:lnTo>
                  <a:pt x="41090" y="57522"/>
                </a:lnTo>
                <a:cubicBezTo>
                  <a:pt x="32988" y="57522"/>
                  <a:pt x="24966" y="58487"/>
                  <a:pt x="17025" y="60418"/>
                </a:cubicBezTo>
                <a:lnTo>
                  <a:pt x="6350" y="46901"/>
                </a:lnTo>
                <a:lnTo>
                  <a:pt x="93939" y="46901"/>
                </a:lnTo>
                <a:cubicBezTo>
                  <a:pt x="100554" y="31875"/>
                  <a:pt x="105037" y="18358"/>
                  <a:pt x="107389" y="6350"/>
                </a:cubicBezTo>
                <a:lnTo>
                  <a:pt x="136626" y="23578"/>
                </a:lnTo>
                <a:lnTo>
                  <a:pt x="126177" y="28918"/>
                </a:lnTo>
                <a:cubicBezTo>
                  <a:pt x="122035" y="37186"/>
                  <a:pt x="118442" y="43180"/>
                  <a:pt x="115396" y="46901"/>
                </a:cubicBezTo>
                <a:lnTo>
                  <a:pt x="193019" y="46901"/>
                </a:lnTo>
                <a:lnTo>
                  <a:pt x="210902" y="29522"/>
                </a:lnTo>
                <a:lnTo>
                  <a:pt x="236022" y="57522"/>
                </a:lnTo>
                <a:lnTo>
                  <a:pt x="112290" y="57522"/>
                </a:lnTo>
                <a:cubicBezTo>
                  <a:pt x="105675" y="69541"/>
                  <a:pt x="98669" y="79518"/>
                  <a:pt x="91270" y="87453"/>
                </a:cubicBezTo>
                <a:lnTo>
                  <a:pt x="169708" y="87453"/>
                </a:lnTo>
                <a:lnTo>
                  <a:pt x="178498" y="76832"/>
                </a:lnTo>
                <a:lnTo>
                  <a:pt x="198387" y="92673"/>
                </a:lnTo>
                <a:lnTo>
                  <a:pt x="189702" y="100472"/>
                </a:lnTo>
                <a:lnTo>
                  <a:pt x="189702" y="212969"/>
                </a:lnTo>
                <a:cubicBezTo>
                  <a:pt x="189702" y="224636"/>
                  <a:pt x="180695" y="233326"/>
                  <a:pt x="162681" y="239038"/>
                </a:cubicBezTo>
                <a:cubicBezTo>
                  <a:pt x="163325" y="230821"/>
                  <a:pt x="154639" y="224159"/>
                  <a:pt x="136626" y="219049"/>
                </a:cubicBezTo>
                <a:lnTo>
                  <a:pt x="136626" y="209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Freeform 3"/>
          <p:cNvSpPr/>
          <p:nvPr/>
        </p:nvSpPr>
        <p:spPr>
          <a:xfrm>
            <a:off x="2305222" y="5983403"/>
            <a:ext cx="239477" cy="246354"/>
          </a:xfrm>
          <a:custGeom>
            <a:avLst/>
            <a:gdLst>
              <a:gd name="connsiteX0" fmla="*/ 79690 w 239477"/>
              <a:gd name="connsiteY0" fmla="*/ 107668 h 246354"/>
              <a:gd name="connsiteX1" fmla="*/ 80655 w 239477"/>
              <a:gd name="connsiteY1" fmla="*/ 229051 h 246354"/>
              <a:gd name="connsiteX2" fmla="*/ 59425 w 239477"/>
              <a:gd name="connsiteY2" fmla="*/ 240004 h 246354"/>
              <a:gd name="connsiteX3" fmla="*/ 60390 w 239477"/>
              <a:gd name="connsiteY3" fmla="*/ 127039 h 246354"/>
              <a:gd name="connsiteX4" fmla="*/ 11748 w 239477"/>
              <a:gd name="connsiteY4" fmla="*/ 172418 h 246354"/>
              <a:gd name="connsiteX5" fmla="*/ 6350 w 239477"/>
              <a:gd name="connsiteY5" fmla="*/ 166882 h 246354"/>
              <a:gd name="connsiteX6" fmla="*/ 60390 w 239477"/>
              <a:gd name="connsiteY6" fmla="*/ 105450 h 246354"/>
              <a:gd name="connsiteX7" fmla="*/ 59425 w 239477"/>
              <a:gd name="connsiteY7" fmla="*/ 85522 h 246354"/>
              <a:gd name="connsiteX8" fmla="*/ 70779 w 239477"/>
              <a:gd name="connsiteY8" fmla="*/ 90349 h 246354"/>
              <a:gd name="connsiteX9" fmla="*/ 93200 w 239477"/>
              <a:gd name="connsiteY9" fmla="*/ 50763 h 246354"/>
              <a:gd name="connsiteX10" fmla="*/ 40487 w 239477"/>
              <a:gd name="connsiteY10" fmla="*/ 50763 h 246354"/>
              <a:gd name="connsiteX11" fmla="*/ 24579 w 239477"/>
              <a:gd name="connsiteY11" fmla="*/ 52694 h 246354"/>
              <a:gd name="connsiteX12" fmla="*/ 15035 w 239477"/>
              <a:gd name="connsiteY12" fmla="*/ 40142 h 246354"/>
              <a:gd name="connsiteX13" fmla="*/ 95869 w 239477"/>
              <a:gd name="connsiteY13" fmla="*/ 40142 h 246354"/>
              <a:gd name="connsiteX14" fmla="*/ 105218 w 239477"/>
              <a:gd name="connsiteY14" fmla="*/ 6350 h 246354"/>
              <a:gd name="connsiteX15" fmla="*/ 133731 w 239477"/>
              <a:gd name="connsiteY15" fmla="*/ 21285 h 246354"/>
              <a:gd name="connsiteX16" fmla="*/ 122528 w 239477"/>
              <a:gd name="connsiteY16" fmla="*/ 31830 h 246354"/>
              <a:gd name="connsiteX17" fmla="*/ 117326 w 239477"/>
              <a:gd name="connsiteY17" fmla="*/ 40142 h 246354"/>
              <a:gd name="connsiteX18" fmla="*/ 193984 w 239477"/>
              <a:gd name="connsiteY18" fmla="*/ 40142 h 246354"/>
              <a:gd name="connsiteX19" fmla="*/ 209937 w 239477"/>
              <a:gd name="connsiteY19" fmla="*/ 24694 h 246354"/>
              <a:gd name="connsiteX20" fmla="*/ 233127 w 239477"/>
              <a:gd name="connsiteY20" fmla="*/ 50763 h 246354"/>
              <a:gd name="connsiteX21" fmla="*/ 114235 w 239477"/>
              <a:gd name="connsiteY21" fmla="*/ 50763 h 246354"/>
              <a:gd name="connsiteX22" fmla="*/ 79690 w 239477"/>
              <a:gd name="connsiteY22" fmla="*/ 107668 h 24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9477" h="246354">
                <a:moveTo>
                  <a:pt x="79690" y="107668"/>
                </a:moveTo>
                <a:cubicBezTo>
                  <a:pt x="79690" y="171533"/>
                  <a:pt x="80012" y="211994"/>
                  <a:pt x="80655" y="229051"/>
                </a:cubicBezTo>
                <a:lnTo>
                  <a:pt x="59425" y="240004"/>
                </a:lnTo>
                <a:cubicBezTo>
                  <a:pt x="60069" y="220694"/>
                  <a:pt x="60390" y="183039"/>
                  <a:pt x="60390" y="127039"/>
                </a:cubicBezTo>
                <a:cubicBezTo>
                  <a:pt x="51414" y="142014"/>
                  <a:pt x="35199" y="157141"/>
                  <a:pt x="11748" y="172418"/>
                </a:cubicBezTo>
                <a:lnTo>
                  <a:pt x="6350" y="166882"/>
                </a:lnTo>
                <a:cubicBezTo>
                  <a:pt x="27238" y="148013"/>
                  <a:pt x="45252" y="127537"/>
                  <a:pt x="60390" y="105450"/>
                </a:cubicBezTo>
                <a:cubicBezTo>
                  <a:pt x="60390" y="99486"/>
                  <a:pt x="60069" y="92843"/>
                  <a:pt x="59425" y="85522"/>
                </a:cubicBezTo>
                <a:lnTo>
                  <a:pt x="70779" y="90349"/>
                </a:lnTo>
                <a:cubicBezTo>
                  <a:pt x="78097" y="79055"/>
                  <a:pt x="85571" y="65859"/>
                  <a:pt x="93200" y="50763"/>
                </a:cubicBezTo>
                <a:lnTo>
                  <a:pt x="40487" y="50763"/>
                </a:lnTo>
                <a:lnTo>
                  <a:pt x="24579" y="52694"/>
                </a:lnTo>
                <a:lnTo>
                  <a:pt x="15035" y="40142"/>
                </a:lnTo>
                <a:lnTo>
                  <a:pt x="95869" y="40142"/>
                </a:lnTo>
                <a:cubicBezTo>
                  <a:pt x="100524" y="29110"/>
                  <a:pt x="103640" y="17845"/>
                  <a:pt x="105218" y="6350"/>
                </a:cubicBezTo>
                <a:lnTo>
                  <a:pt x="133731" y="21285"/>
                </a:lnTo>
                <a:cubicBezTo>
                  <a:pt x="128052" y="25036"/>
                  <a:pt x="124317" y="28551"/>
                  <a:pt x="122528" y="31830"/>
                </a:cubicBezTo>
                <a:cubicBezTo>
                  <a:pt x="120739" y="35109"/>
                  <a:pt x="119004" y="37880"/>
                  <a:pt x="117326" y="40142"/>
                </a:cubicBezTo>
                <a:lnTo>
                  <a:pt x="193984" y="40142"/>
                </a:lnTo>
                <a:lnTo>
                  <a:pt x="209937" y="24694"/>
                </a:lnTo>
                <a:lnTo>
                  <a:pt x="233127" y="50763"/>
                </a:lnTo>
                <a:lnTo>
                  <a:pt x="114235" y="50763"/>
                </a:lnTo>
                <a:cubicBezTo>
                  <a:pt x="104394" y="69852"/>
                  <a:pt x="92879" y="88820"/>
                  <a:pt x="79690" y="10766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Freeform 3"/>
          <p:cNvSpPr/>
          <p:nvPr/>
        </p:nvSpPr>
        <p:spPr>
          <a:xfrm>
            <a:off x="2383388" y="6045196"/>
            <a:ext cx="168066" cy="183595"/>
          </a:xfrm>
          <a:custGeom>
            <a:avLst/>
            <a:gdLst>
              <a:gd name="connsiteX0" fmla="*/ 37230 w 168066"/>
              <a:gd name="connsiteY0" fmla="*/ 147315 h 183595"/>
              <a:gd name="connsiteX1" fmla="*/ 65215 w 168066"/>
              <a:gd name="connsiteY1" fmla="*/ 150211 h 183595"/>
              <a:gd name="connsiteX2" fmla="*/ 71005 w 168066"/>
              <a:gd name="connsiteY2" fmla="*/ 140556 h 183595"/>
              <a:gd name="connsiteX3" fmla="*/ 71005 w 168066"/>
              <a:gd name="connsiteY3" fmla="*/ 96142 h 183595"/>
              <a:gd name="connsiteX4" fmla="*/ 31802 w 168066"/>
              <a:gd name="connsiteY4" fmla="*/ 96142 h 183595"/>
              <a:gd name="connsiteX5" fmla="*/ 15894 w 168066"/>
              <a:gd name="connsiteY5" fmla="*/ 98073 h 183595"/>
              <a:gd name="connsiteX6" fmla="*/ 6350 w 168066"/>
              <a:gd name="connsiteY6" fmla="*/ 85521 h 183595"/>
              <a:gd name="connsiteX7" fmla="*/ 71005 w 168066"/>
              <a:gd name="connsiteY7" fmla="*/ 85521 h 183595"/>
              <a:gd name="connsiteX8" fmla="*/ 70040 w 168066"/>
              <a:gd name="connsiteY8" fmla="*/ 44004 h 183595"/>
              <a:gd name="connsiteX9" fmla="*/ 82857 w 168066"/>
              <a:gd name="connsiteY9" fmla="*/ 49797 h 183595"/>
              <a:gd name="connsiteX10" fmla="*/ 107676 w 168066"/>
              <a:gd name="connsiteY10" fmla="*/ 27590 h 183595"/>
              <a:gd name="connsiteX11" fmla="*/ 41497 w 168066"/>
              <a:gd name="connsiteY11" fmla="*/ 27590 h 183595"/>
              <a:gd name="connsiteX12" fmla="*/ 26524 w 168066"/>
              <a:gd name="connsiteY12" fmla="*/ 29522 h 183595"/>
              <a:gd name="connsiteX13" fmla="*/ 16965 w 168066"/>
              <a:gd name="connsiteY13" fmla="*/ 16970 h 183595"/>
              <a:gd name="connsiteX14" fmla="*/ 110028 w 168066"/>
              <a:gd name="connsiteY14" fmla="*/ 16970 h 183595"/>
              <a:gd name="connsiteX15" fmla="*/ 121276 w 168066"/>
              <a:gd name="connsiteY15" fmla="*/ 6350 h 183595"/>
              <a:gd name="connsiteX16" fmla="*/ 140486 w 168066"/>
              <a:gd name="connsiteY16" fmla="*/ 29793 h 183595"/>
              <a:gd name="connsiteX17" fmla="*/ 113549 w 168066"/>
              <a:gd name="connsiteY17" fmla="*/ 40165 h 183595"/>
              <a:gd name="connsiteX18" fmla="*/ 90305 w 168066"/>
              <a:gd name="connsiteY18" fmla="*/ 55817 h 183595"/>
              <a:gd name="connsiteX19" fmla="*/ 98025 w 168066"/>
              <a:gd name="connsiteY19" fmla="*/ 60674 h 183595"/>
              <a:gd name="connsiteX20" fmla="*/ 90305 w 168066"/>
              <a:gd name="connsiteY20" fmla="*/ 67690 h 183595"/>
              <a:gd name="connsiteX21" fmla="*/ 90305 w 168066"/>
              <a:gd name="connsiteY21" fmla="*/ 85521 h 183595"/>
              <a:gd name="connsiteX22" fmla="*/ 126433 w 168066"/>
              <a:gd name="connsiteY22" fmla="*/ 85521 h 183595"/>
              <a:gd name="connsiteX23" fmla="*/ 140456 w 168066"/>
              <a:gd name="connsiteY23" fmla="*/ 72004 h 183595"/>
              <a:gd name="connsiteX24" fmla="*/ 161716 w 168066"/>
              <a:gd name="connsiteY24" fmla="*/ 96142 h 183595"/>
              <a:gd name="connsiteX25" fmla="*/ 90305 w 168066"/>
              <a:gd name="connsiteY25" fmla="*/ 96142 h 183595"/>
              <a:gd name="connsiteX26" fmla="*/ 90305 w 168066"/>
              <a:gd name="connsiteY26" fmla="*/ 152142 h 183595"/>
              <a:gd name="connsiteX27" fmla="*/ 64582 w 168066"/>
              <a:gd name="connsiteY27" fmla="*/ 177245 h 183595"/>
              <a:gd name="connsiteX28" fmla="*/ 37230 w 168066"/>
              <a:gd name="connsiteY28" fmla="*/ 157241 h 183595"/>
              <a:gd name="connsiteX29" fmla="*/ 37230 w 168066"/>
              <a:gd name="connsiteY29" fmla="*/ 147315 h 183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68066" h="183595">
                <a:moveTo>
                  <a:pt x="37230" y="147315"/>
                </a:moveTo>
                <a:cubicBezTo>
                  <a:pt x="52027" y="149245"/>
                  <a:pt x="61355" y="150211"/>
                  <a:pt x="65215" y="150211"/>
                </a:cubicBezTo>
                <a:cubicBezTo>
                  <a:pt x="69075" y="150211"/>
                  <a:pt x="71005" y="146992"/>
                  <a:pt x="71005" y="140556"/>
                </a:cubicBezTo>
                <a:lnTo>
                  <a:pt x="71005" y="96142"/>
                </a:lnTo>
                <a:lnTo>
                  <a:pt x="31802" y="96142"/>
                </a:lnTo>
                <a:lnTo>
                  <a:pt x="15894" y="98073"/>
                </a:lnTo>
                <a:lnTo>
                  <a:pt x="6350" y="85521"/>
                </a:lnTo>
                <a:lnTo>
                  <a:pt x="71005" y="85521"/>
                </a:lnTo>
                <a:cubicBezTo>
                  <a:pt x="71005" y="70194"/>
                  <a:pt x="70683" y="56355"/>
                  <a:pt x="70040" y="44004"/>
                </a:cubicBezTo>
                <a:lnTo>
                  <a:pt x="82857" y="49797"/>
                </a:lnTo>
                <a:lnTo>
                  <a:pt x="107676" y="27590"/>
                </a:lnTo>
                <a:lnTo>
                  <a:pt x="41497" y="27590"/>
                </a:lnTo>
                <a:lnTo>
                  <a:pt x="26524" y="29522"/>
                </a:lnTo>
                <a:lnTo>
                  <a:pt x="16965" y="16970"/>
                </a:lnTo>
                <a:lnTo>
                  <a:pt x="110028" y="16970"/>
                </a:lnTo>
                <a:lnTo>
                  <a:pt x="121276" y="6350"/>
                </a:lnTo>
                <a:lnTo>
                  <a:pt x="140486" y="29793"/>
                </a:lnTo>
                <a:cubicBezTo>
                  <a:pt x="130193" y="31493"/>
                  <a:pt x="121213" y="34950"/>
                  <a:pt x="113549" y="40165"/>
                </a:cubicBezTo>
                <a:cubicBezTo>
                  <a:pt x="105884" y="45380"/>
                  <a:pt x="98136" y="50597"/>
                  <a:pt x="90305" y="55817"/>
                </a:cubicBezTo>
                <a:lnTo>
                  <a:pt x="98025" y="60674"/>
                </a:lnTo>
                <a:lnTo>
                  <a:pt x="90305" y="67690"/>
                </a:lnTo>
                <a:lnTo>
                  <a:pt x="90305" y="85521"/>
                </a:lnTo>
                <a:lnTo>
                  <a:pt x="126433" y="85521"/>
                </a:lnTo>
                <a:lnTo>
                  <a:pt x="140456" y="72004"/>
                </a:lnTo>
                <a:lnTo>
                  <a:pt x="161716" y="96142"/>
                </a:lnTo>
                <a:lnTo>
                  <a:pt x="90305" y="96142"/>
                </a:lnTo>
                <a:lnTo>
                  <a:pt x="90305" y="152142"/>
                </a:lnTo>
                <a:cubicBezTo>
                  <a:pt x="90305" y="162431"/>
                  <a:pt x="81731" y="170798"/>
                  <a:pt x="64582" y="177245"/>
                </a:cubicBezTo>
                <a:cubicBezTo>
                  <a:pt x="63828" y="169089"/>
                  <a:pt x="54711" y="162421"/>
                  <a:pt x="37230" y="157241"/>
                </a:cubicBezTo>
                <a:lnTo>
                  <a:pt x="37230" y="1473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Freeform 3"/>
          <p:cNvSpPr/>
          <p:nvPr/>
        </p:nvSpPr>
        <p:spPr>
          <a:xfrm>
            <a:off x="2703772" y="6120506"/>
            <a:ext cx="58055" cy="38768"/>
          </a:xfrm>
          <a:custGeom>
            <a:avLst/>
            <a:gdLst>
              <a:gd name="connsiteX0" fmla="*/ 6350 w 58055"/>
              <a:gd name="connsiteY0" fmla="*/ 6350 h 38768"/>
              <a:gd name="connsiteX1" fmla="*/ 6350 w 58055"/>
              <a:gd name="connsiteY1" fmla="*/ 32418 h 38768"/>
              <a:gd name="connsiteX2" fmla="*/ 51705 w 58055"/>
              <a:gd name="connsiteY2" fmla="*/ 32418 h 38768"/>
              <a:gd name="connsiteX3" fmla="*/ 51705 w 58055"/>
              <a:gd name="connsiteY3" fmla="*/ 6350 h 38768"/>
              <a:gd name="connsiteX4" fmla="*/ 6350 w 58055"/>
              <a:gd name="connsiteY4" fmla="*/ 6350 h 38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055" h="38768">
                <a:moveTo>
                  <a:pt x="6350" y="6350"/>
                </a:moveTo>
                <a:lnTo>
                  <a:pt x="6350" y="32418"/>
                </a:lnTo>
                <a:lnTo>
                  <a:pt x="51705" y="32418"/>
                </a:lnTo>
                <a:lnTo>
                  <a:pt x="5170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Freeform 3"/>
          <p:cNvSpPr/>
          <p:nvPr/>
        </p:nvSpPr>
        <p:spPr>
          <a:xfrm>
            <a:off x="2703772" y="6157195"/>
            <a:ext cx="58055" cy="39734"/>
          </a:xfrm>
          <a:custGeom>
            <a:avLst/>
            <a:gdLst>
              <a:gd name="connsiteX0" fmla="*/ 6350 w 58055"/>
              <a:gd name="connsiteY0" fmla="*/ 6350 h 39734"/>
              <a:gd name="connsiteX1" fmla="*/ 6350 w 58055"/>
              <a:gd name="connsiteY1" fmla="*/ 33384 h 39734"/>
              <a:gd name="connsiteX2" fmla="*/ 51705 w 58055"/>
              <a:gd name="connsiteY2" fmla="*/ 33384 h 39734"/>
              <a:gd name="connsiteX3" fmla="*/ 51705 w 58055"/>
              <a:gd name="connsiteY3" fmla="*/ 6350 h 39734"/>
              <a:gd name="connsiteX4" fmla="*/ 6350 w 58055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055" h="39734">
                <a:moveTo>
                  <a:pt x="6350" y="6350"/>
                </a:moveTo>
                <a:lnTo>
                  <a:pt x="6350" y="33384"/>
                </a:lnTo>
                <a:lnTo>
                  <a:pt x="51705" y="33384"/>
                </a:lnTo>
                <a:lnTo>
                  <a:pt x="5170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Freeform 3"/>
          <p:cNvSpPr/>
          <p:nvPr/>
        </p:nvSpPr>
        <p:spPr>
          <a:xfrm>
            <a:off x="2651661" y="5985334"/>
            <a:ext cx="151661" cy="243458"/>
          </a:xfrm>
          <a:custGeom>
            <a:avLst/>
            <a:gdLst>
              <a:gd name="connsiteX0" fmla="*/ 39160 w 151661"/>
              <a:gd name="connsiteY0" fmla="*/ 237108 h 243458"/>
              <a:gd name="connsiteX1" fmla="*/ 40125 w 151661"/>
              <a:gd name="connsiteY1" fmla="*/ 197522 h 243458"/>
              <a:gd name="connsiteX2" fmla="*/ 40125 w 151661"/>
              <a:gd name="connsiteY2" fmla="*/ 147315 h 243458"/>
              <a:gd name="connsiteX3" fmla="*/ 8189 w 151661"/>
              <a:gd name="connsiteY3" fmla="*/ 168556 h 243458"/>
              <a:gd name="connsiteX4" fmla="*/ 6350 w 151661"/>
              <a:gd name="connsiteY4" fmla="*/ 161239 h 243458"/>
              <a:gd name="connsiteX5" fmla="*/ 40125 w 151661"/>
              <a:gd name="connsiteY5" fmla="*/ 134220 h 243458"/>
              <a:gd name="connsiteX6" fmla="*/ 40125 w 151661"/>
              <a:gd name="connsiteY6" fmla="*/ 123177 h 243458"/>
              <a:gd name="connsiteX7" fmla="*/ 47257 w 151661"/>
              <a:gd name="connsiteY7" fmla="*/ 126074 h 243458"/>
              <a:gd name="connsiteX8" fmla="*/ 70040 w 151661"/>
              <a:gd name="connsiteY8" fmla="*/ 104832 h 243458"/>
              <a:gd name="connsiteX9" fmla="*/ 46880 w 151661"/>
              <a:gd name="connsiteY9" fmla="*/ 104832 h 243458"/>
              <a:gd name="connsiteX10" fmla="*/ 22815 w 151661"/>
              <a:gd name="connsiteY10" fmla="*/ 107729 h 243458"/>
              <a:gd name="connsiteX11" fmla="*/ 12140 w 151661"/>
              <a:gd name="connsiteY11" fmla="*/ 94212 h 243458"/>
              <a:gd name="connsiteX12" fmla="*/ 56530 w 151661"/>
              <a:gd name="connsiteY12" fmla="*/ 94212 h 243458"/>
              <a:gd name="connsiteX13" fmla="*/ 56530 w 151661"/>
              <a:gd name="connsiteY13" fmla="*/ 63315 h 243458"/>
              <a:gd name="connsiteX14" fmla="*/ 47121 w 151661"/>
              <a:gd name="connsiteY14" fmla="*/ 63315 h 243458"/>
              <a:gd name="connsiteX15" fmla="*/ 35224 w 151661"/>
              <a:gd name="connsiteY15" fmla="*/ 65246 h 243458"/>
              <a:gd name="connsiteX16" fmla="*/ 25650 w 151661"/>
              <a:gd name="connsiteY16" fmla="*/ 52694 h 243458"/>
              <a:gd name="connsiteX17" fmla="*/ 56530 w 151661"/>
              <a:gd name="connsiteY17" fmla="*/ 52694 h 243458"/>
              <a:gd name="connsiteX18" fmla="*/ 55565 w 151661"/>
              <a:gd name="connsiteY18" fmla="*/ 6350 h 243458"/>
              <a:gd name="connsiteX19" fmla="*/ 81620 w 151661"/>
              <a:gd name="connsiteY19" fmla="*/ 20757 h 243458"/>
              <a:gd name="connsiteX20" fmla="*/ 74865 w 151661"/>
              <a:gd name="connsiteY20" fmla="*/ 28813 h 243458"/>
              <a:gd name="connsiteX21" fmla="*/ 74865 w 151661"/>
              <a:gd name="connsiteY21" fmla="*/ 52694 h 243458"/>
              <a:gd name="connsiteX22" fmla="*/ 75288 w 151661"/>
              <a:gd name="connsiteY22" fmla="*/ 52694 h 243458"/>
              <a:gd name="connsiteX23" fmla="*/ 86491 w 151661"/>
              <a:gd name="connsiteY23" fmla="*/ 42074 h 243458"/>
              <a:gd name="connsiteX24" fmla="*/ 103816 w 151661"/>
              <a:gd name="connsiteY24" fmla="*/ 63315 h 243458"/>
              <a:gd name="connsiteX25" fmla="*/ 74865 w 151661"/>
              <a:gd name="connsiteY25" fmla="*/ 63315 h 243458"/>
              <a:gd name="connsiteX26" fmla="*/ 74865 w 151661"/>
              <a:gd name="connsiteY26" fmla="*/ 94212 h 243458"/>
              <a:gd name="connsiteX27" fmla="*/ 74081 w 151661"/>
              <a:gd name="connsiteY27" fmla="*/ 94212 h 243458"/>
              <a:gd name="connsiteX28" fmla="*/ 94791 w 151661"/>
              <a:gd name="connsiteY28" fmla="*/ 63730 h 243458"/>
              <a:gd name="connsiteX29" fmla="*/ 112094 w 151661"/>
              <a:gd name="connsiteY29" fmla="*/ 32418 h 243458"/>
              <a:gd name="connsiteX30" fmla="*/ 133731 w 151661"/>
              <a:gd name="connsiteY30" fmla="*/ 49557 h 243458"/>
              <a:gd name="connsiteX31" fmla="*/ 117492 w 151661"/>
              <a:gd name="connsiteY31" fmla="*/ 64371 h 243458"/>
              <a:gd name="connsiteX32" fmla="*/ 92236 w 151661"/>
              <a:gd name="connsiteY32" fmla="*/ 94212 h 243458"/>
              <a:gd name="connsiteX33" fmla="*/ 114853 w 151661"/>
              <a:gd name="connsiteY33" fmla="*/ 94212 h 243458"/>
              <a:gd name="connsiteX34" fmla="*/ 127006 w 151661"/>
              <a:gd name="connsiteY34" fmla="*/ 82625 h 243458"/>
              <a:gd name="connsiteX35" fmla="*/ 145311 w 151661"/>
              <a:gd name="connsiteY35" fmla="*/ 104832 h 243458"/>
              <a:gd name="connsiteX36" fmla="*/ 87682 w 151661"/>
              <a:gd name="connsiteY36" fmla="*/ 104832 h 243458"/>
              <a:gd name="connsiteX37" fmla="*/ 58460 w 151661"/>
              <a:gd name="connsiteY37" fmla="*/ 130901 h 243458"/>
              <a:gd name="connsiteX38" fmla="*/ 104087 w 151661"/>
              <a:gd name="connsiteY38" fmla="*/ 130901 h 243458"/>
              <a:gd name="connsiteX39" fmla="*/ 113013 w 151661"/>
              <a:gd name="connsiteY39" fmla="*/ 120281 h 243458"/>
              <a:gd name="connsiteX40" fmla="*/ 130836 w 151661"/>
              <a:gd name="connsiteY40" fmla="*/ 136377 h 243458"/>
              <a:gd name="connsiteX41" fmla="*/ 122151 w 151661"/>
              <a:gd name="connsiteY41" fmla="*/ 143091 h 243458"/>
              <a:gd name="connsiteX42" fmla="*/ 122151 w 151661"/>
              <a:gd name="connsiteY42" fmla="*/ 195591 h 243458"/>
              <a:gd name="connsiteX43" fmla="*/ 123116 w 151661"/>
              <a:gd name="connsiteY43" fmla="*/ 229504 h 243458"/>
              <a:gd name="connsiteX44" fmla="*/ 103816 w 151661"/>
              <a:gd name="connsiteY44" fmla="*/ 235177 h 243458"/>
              <a:gd name="connsiteX45" fmla="*/ 103816 w 151661"/>
              <a:gd name="connsiteY45" fmla="*/ 215866 h 243458"/>
              <a:gd name="connsiteX46" fmla="*/ 58460 w 151661"/>
              <a:gd name="connsiteY46" fmla="*/ 215866 h 243458"/>
              <a:gd name="connsiteX47" fmla="*/ 58460 w 151661"/>
              <a:gd name="connsiteY47" fmla="*/ 230334 h 243458"/>
              <a:gd name="connsiteX48" fmla="*/ 39160 w 151661"/>
              <a:gd name="connsiteY48" fmla="*/ 237108 h 243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</a:cxnLst>
            <a:rect l="l" t="t" r="r" b="b"/>
            <a:pathLst>
              <a:path w="151661" h="243458">
                <a:moveTo>
                  <a:pt x="39160" y="237108"/>
                </a:moveTo>
                <a:cubicBezTo>
                  <a:pt x="39803" y="219728"/>
                  <a:pt x="40125" y="206533"/>
                  <a:pt x="40125" y="197522"/>
                </a:cubicBezTo>
                <a:lnTo>
                  <a:pt x="40125" y="147315"/>
                </a:lnTo>
                <a:cubicBezTo>
                  <a:pt x="32867" y="156024"/>
                  <a:pt x="22222" y="163105"/>
                  <a:pt x="8189" y="168556"/>
                </a:cubicBezTo>
                <a:lnTo>
                  <a:pt x="6350" y="161239"/>
                </a:lnTo>
                <a:cubicBezTo>
                  <a:pt x="18463" y="153032"/>
                  <a:pt x="29721" y="144026"/>
                  <a:pt x="40125" y="134220"/>
                </a:cubicBezTo>
                <a:lnTo>
                  <a:pt x="40125" y="123177"/>
                </a:lnTo>
                <a:lnTo>
                  <a:pt x="47257" y="126074"/>
                </a:lnTo>
                <a:cubicBezTo>
                  <a:pt x="55761" y="117595"/>
                  <a:pt x="63356" y="110514"/>
                  <a:pt x="70040" y="104832"/>
                </a:cubicBezTo>
                <a:lnTo>
                  <a:pt x="46880" y="104832"/>
                </a:lnTo>
                <a:cubicBezTo>
                  <a:pt x="38778" y="104832"/>
                  <a:pt x="30756" y="105798"/>
                  <a:pt x="22815" y="107729"/>
                </a:cubicBezTo>
                <a:lnTo>
                  <a:pt x="12140" y="94212"/>
                </a:lnTo>
                <a:lnTo>
                  <a:pt x="56530" y="94212"/>
                </a:lnTo>
                <a:lnTo>
                  <a:pt x="56530" y="63315"/>
                </a:lnTo>
                <a:lnTo>
                  <a:pt x="47121" y="63315"/>
                </a:lnTo>
                <a:lnTo>
                  <a:pt x="35224" y="65246"/>
                </a:lnTo>
                <a:lnTo>
                  <a:pt x="25650" y="52694"/>
                </a:lnTo>
                <a:lnTo>
                  <a:pt x="56530" y="52694"/>
                </a:lnTo>
                <a:cubicBezTo>
                  <a:pt x="56530" y="31634"/>
                  <a:pt x="56208" y="16186"/>
                  <a:pt x="55565" y="6350"/>
                </a:cubicBezTo>
                <a:lnTo>
                  <a:pt x="81620" y="20757"/>
                </a:lnTo>
                <a:lnTo>
                  <a:pt x="74865" y="28813"/>
                </a:lnTo>
                <a:lnTo>
                  <a:pt x="74865" y="52694"/>
                </a:lnTo>
                <a:lnTo>
                  <a:pt x="75288" y="52694"/>
                </a:lnTo>
                <a:lnTo>
                  <a:pt x="86491" y="42074"/>
                </a:lnTo>
                <a:lnTo>
                  <a:pt x="103816" y="63315"/>
                </a:lnTo>
                <a:lnTo>
                  <a:pt x="74865" y="63315"/>
                </a:lnTo>
                <a:lnTo>
                  <a:pt x="74865" y="94212"/>
                </a:lnTo>
                <a:lnTo>
                  <a:pt x="74081" y="94212"/>
                </a:lnTo>
                <a:cubicBezTo>
                  <a:pt x="80555" y="85371"/>
                  <a:pt x="87458" y="75210"/>
                  <a:pt x="94791" y="63730"/>
                </a:cubicBezTo>
                <a:cubicBezTo>
                  <a:pt x="102124" y="52249"/>
                  <a:pt x="107892" y="41812"/>
                  <a:pt x="112094" y="32418"/>
                </a:cubicBezTo>
                <a:lnTo>
                  <a:pt x="133731" y="49557"/>
                </a:lnTo>
                <a:cubicBezTo>
                  <a:pt x="127298" y="53780"/>
                  <a:pt x="121884" y="58719"/>
                  <a:pt x="117492" y="64371"/>
                </a:cubicBezTo>
                <a:cubicBezTo>
                  <a:pt x="113099" y="70023"/>
                  <a:pt x="104680" y="79970"/>
                  <a:pt x="92236" y="94212"/>
                </a:cubicBezTo>
                <a:lnTo>
                  <a:pt x="114853" y="94212"/>
                </a:lnTo>
                <a:lnTo>
                  <a:pt x="127006" y="82625"/>
                </a:lnTo>
                <a:lnTo>
                  <a:pt x="145311" y="104832"/>
                </a:lnTo>
                <a:lnTo>
                  <a:pt x="87682" y="104832"/>
                </a:lnTo>
                <a:cubicBezTo>
                  <a:pt x="79228" y="113894"/>
                  <a:pt x="69488" y="122583"/>
                  <a:pt x="58460" y="130901"/>
                </a:cubicBezTo>
                <a:lnTo>
                  <a:pt x="104087" y="130901"/>
                </a:lnTo>
                <a:lnTo>
                  <a:pt x="113013" y="120281"/>
                </a:lnTo>
                <a:lnTo>
                  <a:pt x="130836" y="136377"/>
                </a:lnTo>
                <a:lnTo>
                  <a:pt x="122151" y="143091"/>
                </a:lnTo>
                <a:lnTo>
                  <a:pt x="122151" y="195591"/>
                </a:lnTo>
                <a:cubicBezTo>
                  <a:pt x="122151" y="203294"/>
                  <a:pt x="122473" y="214599"/>
                  <a:pt x="123116" y="229504"/>
                </a:cubicBezTo>
                <a:lnTo>
                  <a:pt x="103816" y="235177"/>
                </a:lnTo>
                <a:lnTo>
                  <a:pt x="103816" y="215866"/>
                </a:lnTo>
                <a:lnTo>
                  <a:pt x="58460" y="215866"/>
                </a:lnTo>
                <a:lnTo>
                  <a:pt x="58460" y="230334"/>
                </a:lnTo>
                <a:lnTo>
                  <a:pt x="39160" y="237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Freeform 3"/>
          <p:cNvSpPr/>
          <p:nvPr/>
        </p:nvSpPr>
        <p:spPr>
          <a:xfrm>
            <a:off x="2632361" y="6010437"/>
            <a:ext cx="43059" cy="58079"/>
          </a:xfrm>
          <a:custGeom>
            <a:avLst/>
            <a:gdLst>
              <a:gd name="connsiteX0" fmla="*/ 6350 w 43059"/>
              <a:gd name="connsiteY0" fmla="*/ 12007 h 58079"/>
              <a:gd name="connsiteX1" fmla="*/ 11868 w 43059"/>
              <a:gd name="connsiteY1" fmla="*/ 6350 h 58079"/>
              <a:gd name="connsiteX2" fmla="*/ 36709 w 43059"/>
              <a:gd name="connsiteY2" fmla="*/ 34161 h 58079"/>
              <a:gd name="connsiteX3" fmla="*/ 31983 w 43059"/>
              <a:gd name="connsiteY3" fmla="*/ 47044 h 58079"/>
              <a:gd name="connsiteX4" fmla="*/ 24685 w 43059"/>
              <a:gd name="connsiteY4" fmla="*/ 51729 h 58079"/>
              <a:gd name="connsiteX5" fmla="*/ 17930 w 43059"/>
              <a:gd name="connsiteY5" fmla="*/ 42134 h 58079"/>
              <a:gd name="connsiteX6" fmla="*/ 6350 w 43059"/>
              <a:gd name="connsiteY6" fmla="*/ 12007 h 58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3059" h="58079">
                <a:moveTo>
                  <a:pt x="6350" y="12007"/>
                </a:moveTo>
                <a:lnTo>
                  <a:pt x="11868" y="6350"/>
                </a:lnTo>
                <a:cubicBezTo>
                  <a:pt x="28082" y="19424"/>
                  <a:pt x="36363" y="28695"/>
                  <a:pt x="36709" y="34161"/>
                </a:cubicBezTo>
                <a:cubicBezTo>
                  <a:pt x="37056" y="39627"/>
                  <a:pt x="35481" y="43922"/>
                  <a:pt x="31983" y="47044"/>
                </a:cubicBezTo>
                <a:cubicBezTo>
                  <a:pt x="28484" y="50167"/>
                  <a:pt x="26052" y="51729"/>
                  <a:pt x="24685" y="51729"/>
                </a:cubicBezTo>
                <a:cubicBezTo>
                  <a:pt x="21056" y="51729"/>
                  <a:pt x="18804" y="48530"/>
                  <a:pt x="17930" y="42134"/>
                </a:cubicBezTo>
                <a:cubicBezTo>
                  <a:pt x="16723" y="36281"/>
                  <a:pt x="12863" y="26238"/>
                  <a:pt x="6350" y="1200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Freeform 3"/>
          <p:cNvSpPr/>
          <p:nvPr/>
        </p:nvSpPr>
        <p:spPr>
          <a:xfrm>
            <a:off x="2609200" y="6073196"/>
            <a:ext cx="85076" cy="137251"/>
          </a:xfrm>
          <a:custGeom>
            <a:avLst/>
            <a:gdLst>
              <a:gd name="connsiteX0" fmla="*/ 49775 w 85076"/>
              <a:gd name="connsiteY0" fmla="*/ 100004 h 137251"/>
              <a:gd name="connsiteX1" fmla="*/ 74730 w 85076"/>
              <a:gd name="connsiteY1" fmla="*/ 80694 h 137251"/>
              <a:gd name="connsiteX2" fmla="*/ 78726 w 85076"/>
              <a:gd name="connsiteY2" fmla="*/ 87060 h 137251"/>
              <a:gd name="connsiteX3" fmla="*/ 44030 w 85076"/>
              <a:gd name="connsiteY3" fmla="*/ 130901 h 137251"/>
              <a:gd name="connsiteX4" fmla="*/ 27580 w 85076"/>
              <a:gd name="connsiteY4" fmla="*/ 114940 h 137251"/>
              <a:gd name="connsiteX5" fmla="*/ 31440 w 85076"/>
              <a:gd name="connsiteY5" fmla="*/ 99039 h 137251"/>
              <a:gd name="connsiteX6" fmla="*/ 31440 w 85076"/>
              <a:gd name="connsiteY6" fmla="*/ 26625 h 137251"/>
              <a:gd name="connsiteX7" fmla="*/ 26027 w 85076"/>
              <a:gd name="connsiteY7" fmla="*/ 26625 h 137251"/>
              <a:gd name="connsiteX8" fmla="*/ 16000 w 85076"/>
              <a:gd name="connsiteY8" fmla="*/ 28556 h 137251"/>
              <a:gd name="connsiteX9" fmla="*/ 6350 w 85076"/>
              <a:gd name="connsiteY9" fmla="*/ 16004 h 137251"/>
              <a:gd name="connsiteX10" fmla="*/ 31862 w 85076"/>
              <a:gd name="connsiteY10" fmla="*/ 16004 h 137251"/>
              <a:gd name="connsiteX11" fmla="*/ 42025 w 85076"/>
              <a:gd name="connsiteY11" fmla="*/ 6350 h 137251"/>
              <a:gd name="connsiteX12" fmla="*/ 57495 w 85076"/>
              <a:gd name="connsiteY12" fmla="*/ 22431 h 137251"/>
              <a:gd name="connsiteX13" fmla="*/ 49775 w 85076"/>
              <a:gd name="connsiteY13" fmla="*/ 29069 h 137251"/>
              <a:gd name="connsiteX14" fmla="*/ 49775 w 85076"/>
              <a:gd name="connsiteY14" fmla="*/ 100004 h 137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85076" h="137251">
                <a:moveTo>
                  <a:pt x="49775" y="100004"/>
                </a:moveTo>
                <a:lnTo>
                  <a:pt x="74730" y="80694"/>
                </a:lnTo>
                <a:lnTo>
                  <a:pt x="78726" y="87060"/>
                </a:lnTo>
                <a:cubicBezTo>
                  <a:pt x="59747" y="107115"/>
                  <a:pt x="48182" y="121729"/>
                  <a:pt x="44030" y="130901"/>
                </a:cubicBezTo>
                <a:lnTo>
                  <a:pt x="27580" y="114940"/>
                </a:lnTo>
                <a:cubicBezTo>
                  <a:pt x="30153" y="111168"/>
                  <a:pt x="31440" y="105868"/>
                  <a:pt x="31440" y="99039"/>
                </a:cubicBezTo>
                <a:lnTo>
                  <a:pt x="31440" y="26625"/>
                </a:lnTo>
                <a:lnTo>
                  <a:pt x="26027" y="26625"/>
                </a:lnTo>
                <a:lnTo>
                  <a:pt x="16000" y="28556"/>
                </a:lnTo>
                <a:lnTo>
                  <a:pt x="6350" y="16004"/>
                </a:lnTo>
                <a:lnTo>
                  <a:pt x="31862" y="16004"/>
                </a:lnTo>
                <a:lnTo>
                  <a:pt x="42025" y="6350"/>
                </a:lnTo>
                <a:lnTo>
                  <a:pt x="57495" y="22431"/>
                </a:lnTo>
                <a:lnTo>
                  <a:pt x="49775" y="29069"/>
                </a:lnTo>
                <a:lnTo>
                  <a:pt x="49775" y="10000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Freeform 3"/>
          <p:cNvSpPr/>
          <p:nvPr/>
        </p:nvSpPr>
        <p:spPr>
          <a:xfrm>
            <a:off x="2557090" y="5987265"/>
            <a:ext cx="89900" cy="239595"/>
          </a:xfrm>
          <a:custGeom>
            <a:avLst/>
            <a:gdLst>
              <a:gd name="connsiteX0" fmla="*/ 39160 w 89900"/>
              <a:gd name="connsiteY0" fmla="*/ 233245 h 239595"/>
              <a:gd name="connsiteX1" fmla="*/ 40125 w 89900"/>
              <a:gd name="connsiteY1" fmla="*/ 176280 h 239595"/>
              <a:gd name="connsiteX2" fmla="*/ 40125 w 89900"/>
              <a:gd name="connsiteY2" fmla="*/ 92280 h 239595"/>
              <a:gd name="connsiteX3" fmla="*/ 12637 w 89900"/>
              <a:gd name="connsiteY3" fmla="*/ 133797 h 239595"/>
              <a:gd name="connsiteX4" fmla="*/ 6350 w 89900"/>
              <a:gd name="connsiteY4" fmla="*/ 129980 h 239595"/>
              <a:gd name="connsiteX5" fmla="*/ 37358 w 89900"/>
              <a:gd name="connsiteY5" fmla="*/ 68572 h 239595"/>
              <a:gd name="connsiteX6" fmla="*/ 59516 w 89900"/>
              <a:gd name="connsiteY6" fmla="*/ 6350 h 239595"/>
              <a:gd name="connsiteX7" fmla="*/ 83550 w 89900"/>
              <a:gd name="connsiteY7" fmla="*/ 24845 h 239595"/>
              <a:gd name="connsiteX8" fmla="*/ 68540 w 89900"/>
              <a:gd name="connsiteY8" fmla="*/ 42850 h 239595"/>
              <a:gd name="connsiteX9" fmla="*/ 54600 w 89900"/>
              <a:gd name="connsiteY9" fmla="*/ 72397 h 239595"/>
              <a:gd name="connsiteX10" fmla="*/ 65215 w 89900"/>
              <a:gd name="connsiteY10" fmla="*/ 78763 h 239595"/>
              <a:gd name="connsiteX11" fmla="*/ 58460 w 89900"/>
              <a:gd name="connsiteY11" fmla="*/ 85884 h 239595"/>
              <a:gd name="connsiteX12" fmla="*/ 58460 w 89900"/>
              <a:gd name="connsiteY12" fmla="*/ 184004 h 239595"/>
              <a:gd name="connsiteX13" fmla="*/ 59425 w 89900"/>
              <a:gd name="connsiteY13" fmla="*/ 226517 h 239595"/>
              <a:gd name="connsiteX14" fmla="*/ 39160 w 89900"/>
              <a:gd name="connsiteY14" fmla="*/ 233245 h 239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89900" h="239595">
                <a:moveTo>
                  <a:pt x="39160" y="233245"/>
                </a:moveTo>
                <a:cubicBezTo>
                  <a:pt x="39803" y="204280"/>
                  <a:pt x="40125" y="185291"/>
                  <a:pt x="40125" y="176280"/>
                </a:cubicBezTo>
                <a:lnTo>
                  <a:pt x="40125" y="92280"/>
                </a:lnTo>
                <a:cubicBezTo>
                  <a:pt x="31962" y="108975"/>
                  <a:pt x="22800" y="122814"/>
                  <a:pt x="12637" y="133797"/>
                </a:cubicBezTo>
                <a:lnTo>
                  <a:pt x="6350" y="129980"/>
                </a:lnTo>
                <a:cubicBezTo>
                  <a:pt x="17417" y="111475"/>
                  <a:pt x="27753" y="91005"/>
                  <a:pt x="37358" y="68572"/>
                </a:cubicBezTo>
                <a:cubicBezTo>
                  <a:pt x="46963" y="46139"/>
                  <a:pt x="54349" y="25398"/>
                  <a:pt x="59516" y="6350"/>
                </a:cubicBezTo>
                <a:lnTo>
                  <a:pt x="83550" y="24845"/>
                </a:lnTo>
                <a:cubicBezTo>
                  <a:pt x="77871" y="27571"/>
                  <a:pt x="72868" y="33572"/>
                  <a:pt x="68540" y="42850"/>
                </a:cubicBezTo>
                <a:cubicBezTo>
                  <a:pt x="64212" y="52128"/>
                  <a:pt x="59566" y="61977"/>
                  <a:pt x="54600" y="72397"/>
                </a:cubicBezTo>
                <a:lnTo>
                  <a:pt x="65215" y="78763"/>
                </a:lnTo>
                <a:lnTo>
                  <a:pt x="58460" y="85884"/>
                </a:lnTo>
                <a:lnTo>
                  <a:pt x="58460" y="184004"/>
                </a:lnTo>
                <a:cubicBezTo>
                  <a:pt x="58460" y="195661"/>
                  <a:pt x="58782" y="209832"/>
                  <a:pt x="59425" y="226517"/>
                </a:cubicBezTo>
                <a:lnTo>
                  <a:pt x="39160" y="23324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Freeform 3"/>
          <p:cNvSpPr/>
          <p:nvPr/>
        </p:nvSpPr>
        <p:spPr>
          <a:xfrm>
            <a:off x="2811853" y="6054851"/>
            <a:ext cx="243337" cy="173940"/>
          </a:xfrm>
          <a:custGeom>
            <a:avLst/>
            <a:gdLst>
              <a:gd name="connsiteX0" fmla="*/ 15035 w 243337"/>
              <a:gd name="connsiteY0" fmla="*/ 21797 h 173940"/>
              <a:gd name="connsiteX1" fmla="*/ 189159 w 243337"/>
              <a:gd name="connsiteY1" fmla="*/ 21797 h 173940"/>
              <a:gd name="connsiteX2" fmla="*/ 205112 w 243337"/>
              <a:gd name="connsiteY2" fmla="*/ 6350 h 173940"/>
              <a:gd name="connsiteX3" fmla="*/ 228302 w 243337"/>
              <a:gd name="connsiteY3" fmla="*/ 32418 h 173940"/>
              <a:gd name="connsiteX4" fmla="*/ 154961 w 243337"/>
              <a:gd name="connsiteY4" fmla="*/ 32418 h 173940"/>
              <a:gd name="connsiteX5" fmla="*/ 154961 w 243337"/>
              <a:gd name="connsiteY5" fmla="*/ 123176 h 173940"/>
              <a:gd name="connsiteX6" fmla="*/ 173296 w 243337"/>
              <a:gd name="connsiteY6" fmla="*/ 137659 h 173940"/>
              <a:gd name="connsiteX7" fmla="*/ 195492 w 243337"/>
              <a:gd name="connsiteY7" fmla="*/ 137659 h 173940"/>
              <a:gd name="connsiteX8" fmla="*/ 209635 w 243337"/>
              <a:gd name="connsiteY8" fmla="*/ 123893 h 173940"/>
              <a:gd name="connsiteX9" fmla="*/ 213963 w 243337"/>
              <a:gd name="connsiteY9" fmla="*/ 84556 h 173940"/>
              <a:gd name="connsiteX10" fmla="*/ 224442 w 243337"/>
              <a:gd name="connsiteY10" fmla="*/ 84556 h 173940"/>
              <a:gd name="connsiteX11" fmla="*/ 226244 w 243337"/>
              <a:gd name="connsiteY11" fmla="*/ 123606 h 173940"/>
              <a:gd name="connsiteX12" fmla="*/ 236987 w 243337"/>
              <a:gd name="connsiteY12" fmla="*/ 136875 h 173940"/>
              <a:gd name="connsiteX13" fmla="*/ 206107 w 243337"/>
              <a:gd name="connsiteY13" fmla="*/ 155038 h 173940"/>
              <a:gd name="connsiteX14" fmla="*/ 164702 w 243337"/>
              <a:gd name="connsiteY14" fmla="*/ 155038 h 173940"/>
              <a:gd name="connsiteX15" fmla="*/ 134696 w 243337"/>
              <a:gd name="connsiteY15" fmla="*/ 130900 h 173940"/>
              <a:gd name="connsiteX16" fmla="*/ 134696 w 243337"/>
              <a:gd name="connsiteY16" fmla="*/ 32418 h 173940"/>
              <a:gd name="connsiteX17" fmla="*/ 105489 w 243337"/>
              <a:gd name="connsiteY17" fmla="*/ 32418 h 173940"/>
              <a:gd name="connsiteX18" fmla="*/ 80542 w 243337"/>
              <a:gd name="connsiteY18" fmla="*/ 120604 h 173940"/>
              <a:gd name="connsiteX19" fmla="*/ 10059 w 243337"/>
              <a:gd name="connsiteY19" fmla="*/ 167590 h 173940"/>
              <a:gd name="connsiteX20" fmla="*/ 6350 w 243337"/>
              <a:gd name="connsiteY20" fmla="*/ 161465 h 173940"/>
              <a:gd name="connsiteX21" fmla="*/ 69256 w 243337"/>
              <a:gd name="connsiteY21" fmla="*/ 101286 h 173940"/>
              <a:gd name="connsiteX22" fmla="*/ 84516 w 243337"/>
              <a:gd name="connsiteY22" fmla="*/ 32418 h 173940"/>
              <a:gd name="connsiteX23" fmla="*/ 49775 w 243337"/>
              <a:gd name="connsiteY23" fmla="*/ 32418 h 173940"/>
              <a:gd name="connsiteX24" fmla="*/ 25710 w 243337"/>
              <a:gd name="connsiteY24" fmla="*/ 35314 h 173940"/>
              <a:gd name="connsiteX25" fmla="*/ 15035 w 243337"/>
              <a:gd name="connsiteY25" fmla="*/ 21797 h 173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243337" h="173940">
                <a:moveTo>
                  <a:pt x="15035" y="21797"/>
                </a:moveTo>
                <a:lnTo>
                  <a:pt x="189159" y="21797"/>
                </a:lnTo>
                <a:lnTo>
                  <a:pt x="205112" y="6350"/>
                </a:lnTo>
                <a:lnTo>
                  <a:pt x="228302" y="32418"/>
                </a:lnTo>
                <a:lnTo>
                  <a:pt x="154961" y="32418"/>
                </a:lnTo>
                <a:lnTo>
                  <a:pt x="154961" y="123176"/>
                </a:lnTo>
                <a:cubicBezTo>
                  <a:pt x="154961" y="133475"/>
                  <a:pt x="161073" y="138303"/>
                  <a:pt x="173296" y="137659"/>
                </a:cubicBezTo>
                <a:lnTo>
                  <a:pt x="195492" y="137659"/>
                </a:lnTo>
                <a:cubicBezTo>
                  <a:pt x="203393" y="137659"/>
                  <a:pt x="208107" y="133070"/>
                  <a:pt x="209635" y="123893"/>
                </a:cubicBezTo>
                <a:cubicBezTo>
                  <a:pt x="211163" y="114716"/>
                  <a:pt x="212606" y="101603"/>
                  <a:pt x="213963" y="84556"/>
                </a:cubicBezTo>
                <a:lnTo>
                  <a:pt x="224442" y="84556"/>
                </a:lnTo>
                <a:cubicBezTo>
                  <a:pt x="224442" y="103977"/>
                  <a:pt x="225043" y="116994"/>
                  <a:pt x="226244" y="123606"/>
                </a:cubicBezTo>
                <a:cubicBezTo>
                  <a:pt x="227445" y="130219"/>
                  <a:pt x="231026" y="134642"/>
                  <a:pt x="236987" y="136875"/>
                </a:cubicBezTo>
                <a:cubicBezTo>
                  <a:pt x="229659" y="148984"/>
                  <a:pt x="219366" y="155038"/>
                  <a:pt x="206107" y="155038"/>
                </a:cubicBezTo>
                <a:lnTo>
                  <a:pt x="164702" y="155038"/>
                </a:lnTo>
                <a:cubicBezTo>
                  <a:pt x="144698" y="155682"/>
                  <a:pt x="134696" y="147636"/>
                  <a:pt x="134696" y="130900"/>
                </a:cubicBezTo>
                <a:lnTo>
                  <a:pt x="134696" y="32418"/>
                </a:lnTo>
                <a:lnTo>
                  <a:pt x="105489" y="32418"/>
                </a:lnTo>
                <a:cubicBezTo>
                  <a:pt x="102363" y="73080"/>
                  <a:pt x="94048" y="102476"/>
                  <a:pt x="80542" y="120604"/>
                </a:cubicBezTo>
                <a:cubicBezTo>
                  <a:pt x="67037" y="138733"/>
                  <a:pt x="43543" y="154395"/>
                  <a:pt x="10059" y="167590"/>
                </a:cubicBezTo>
                <a:lnTo>
                  <a:pt x="6350" y="161465"/>
                </a:lnTo>
                <a:cubicBezTo>
                  <a:pt x="39391" y="141682"/>
                  <a:pt x="60360" y="121623"/>
                  <a:pt x="69256" y="101286"/>
                </a:cubicBezTo>
                <a:cubicBezTo>
                  <a:pt x="78152" y="80950"/>
                  <a:pt x="83239" y="57994"/>
                  <a:pt x="84516" y="32418"/>
                </a:cubicBezTo>
                <a:lnTo>
                  <a:pt x="49775" y="32418"/>
                </a:lnTo>
                <a:cubicBezTo>
                  <a:pt x="41673" y="32418"/>
                  <a:pt x="33651" y="33384"/>
                  <a:pt x="25710" y="35314"/>
                </a:cubicBezTo>
                <a:lnTo>
                  <a:pt x="15035" y="2179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Freeform 3"/>
          <p:cNvSpPr/>
          <p:nvPr/>
        </p:nvSpPr>
        <p:spPr>
          <a:xfrm>
            <a:off x="2848523" y="5994023"/>
            <a:ext cx="176751" cy="40699"/>
          </a:xfrm>
          <a:custGeom>
            <a:avLst/>
            <a:gdLst>
              <a:gd name="connsiteX0" fmla="*/ 6350 w 176751"/>
              <a:gd name="connsiteY0" fmla="*/ 20832 h 40699"/>
              <a:gd name="connsiteX1" fmla="*/ 133188 w 176751"/>
              <a:gd name="connsiteY1" fmla="*/ 20832 h 40699"/>
              <a:gd name="connsiteX2" fmla="*/ 148176 w 176751"/>
              <a:gd name="connsiteY2" fmla="*/ 6350 h 40699"/>
              <a:gd name="connsiteX3" fmla="*/ 170401 w 176751"/>
              <a:gd name="connsiteY3" fmla="*/ 31453 h 40699"/>
              <a:gd name="connsiteX4" fmla="*/ 39160 w 176751"/>
              <a:gd name="connsiteY4" fmla="*/ 31453 h 40699"/>
              <a:gd name="connsiteX5" fmla="*/ 17100 w 176751"/>
              <a:gd name="connsiteY5" fmla="*/ 34349 h 40699"/>
              <a:gd name="connsiteX6" fmla="*/ 6350 w 176751"/>
              <a:gd name="connsiteY6" fmla="*/ 20832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6751" h="40699">
                <a:moveTo>
                  <a:pt x="6350" y="20832"/>
                </a:moveTo>
                <a:lnTo>
                  <a:pt x="133188" y="20832"/>
                </a:lnTo>
                <a:lnTo>
                  <a:pt x="148176" y="6350"/>
                </a:lnTo>
                <a:lnTo>
                  <a:pt x="170401" y="31453"/>
                </a:lnTo>
                <a:lnTo>
                  <a:pt x="39160" y="31453"/>
                </a:lnTo>
                <a:cubicBezTo>
                  <a:pt x="31128" y="31453"/>
                  <a:pt x="23775" y="32418"/>
                  <a:pt x="17100" y="34349"/>
                </a:cubicBezTo>
                <a:lnTo>
                  <a:pt x="6350" y="2083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Freeform 3"/>
          <p:cNvSpPr/>
          <p:nvPr/>
        </p:nvSpPr>
        <p:spPr>
          <a:xfrm>
            <a:off x="3126446" y="6089609"/>
            <a:ext cx="61915" cy="30079"/>
          </a:xfrm>
          <a:custGeom>
            <a:avLst/>
            <a:gdLst>
              <a:gd name="connsiteX0" fmla="*/ 6350 w 61915"/>
              <a:gd name="connsiteY0" fmla="*/ 6350 h 30079"/>
              <a:gd name="connsiteX1" fmla="*/ 6350 w 61915"/>
              <a:gd name="connsiteY1" fmla="*/ 23729 h 30079"/>
              <a:gd name="connsiteX2" fmla="*/ 55565 w 61915"/>
              <a:gd name="connsiteY2" fmla="*/ 23729 h 30079"/>
              <a:gd name="connsiteX3" fmla="*/ 55565 w 61915"/>
              <a:gd name="connsiteY3" fmla="*/ 6350 h 30079"/>
              <a:gd name="connsiteX4" fmla="*/ 6350 w 61915"/>
              <a:gd name="connsiteY4" fmla="*/ 6350 h 30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30079">
                <a:moveTo>
                  <a:pt x="6350" y="6350"/>
                </a:moveTo>
                <a:lnTo>
                  <a:pt x="6350" y="23729"/>
                </a:lnTo>
                <a:lnTo>
                  <a:pt x="55565" y="23729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Freeform 3"/>
          <p:cNvSpPr/>
          <p:nvPr/>
        </p:nvSpPr>
        <p:spPr>
          <a:xfrm>
            <a:off x="3061791" y="5982437"/>
            <a:ext cx="228862" cy="164285"/>
          </a:xfrm>
          <a:custGeom>
            <a:avLst/>
            <a:gdLst>
              <a:gd name="connsiteX0" fmla="*/ 51705 w 228862"/>
              <a:gd name="connsiteY0" fmla="*/ 157935 h 164285"/>
              <a:gd name="connsiteX1" fmla="*/ 52670 w 228862"/>
              <a:gd name="connsiteY1" fmla="*/ 71039 h 164285"/>
              <a:gd name="connsiteX2" fmla="*/ 10345 w 228862"/>
              <a:gd name="connsiteY2" fmla="*/ 109659 h 164285"/>
              <a:gd name="connsiteX3" fmla="*/ 6350 w 228862"/>
              <a:gd name="connsiteY3" fmla="*/ 103836 h 164285"/>
              <a:gd name="connsiteX4" fmla="*/ 45214 w 228862"/>
              <a:gd name="connsiteY4" fmla="*/ 59234 h 164285"/>
              <a:gd name="connsiteX5" fmla="*/ 72257 w 228862"/>
              <a:gd name="connsiteY5" fmla="*/ 6350 h 164285"/>
              <a:gd name="connsiteX6" fmla="*/ 96096 w 228862"/>
              <a:gd name="connsiteY6" fmla="*/ 23955 h 164285"/>
              <a:gd name="connsiteX7" fmla="*/ 86400 w 228862"/>
              <a:gd name="connsiteY7" fmla="*/ 28088 h 164285"/>
              <a:gd name="connsiteX8" fmla="*/ 72935 w 228862"/>
              <a:gd name="connsiteY8" fmla="*/ 46901 h 164285"/>
              <a:gd name="connsiteX9" fmla="*/ 190124 w 228862"/>
              <a:gd name="connsiteY9" fmla="*/ 46901 h 164285"/>
              <a:gd name="connsiteX10" fmla="*/ 203242 w 228862"/>
              <a:gd name="connsiteY10" fmla="*/ 34349 h 164285"/>
              <a:gd name="connsiteX11" fmla="*/ 222512 w 228862"/>
              <a:gd name="connsiteY11" fmla="*/ 57522 h 164285"/>
              <a:gd name="connsiteX12" fmla="*/ 138556 w 228862"/>
              <a:gd name="connsiteY12" fmla="*/ 57522 h 164285"/>
              <a:gd name="connsiteX13" fmla="*/ 138556 w 228862"/>
              <a:gd name="connsiteY13" fmla="*/ 75867 h 164285"/>
              <a:gd name="connsiteX14" fmla="*/ 179509 w 228862"/>
              <a:gd name="connsiteY14" fmla="*/ 75867 h 164285"/>
              <a:gd name="connsiteX15" fmla="*/ 191662 w 228862"/>
              <a:gd name="connsiteY15" fmla="*/ 64280 h 164285"/>
              <a:gd name="connsiteX16" fmla="*/ 209967 w 228862"/>
              <a:gd name="connsiteY16" fmla="*/ 86487 h 164285"/>
              <a:gd name="connsiteX17" fmla="*/ 138556 w 228862"/>
              <a:gd name="connsiteY17" fmla="*/ 86487 h 164285"/>
              <a:gd name="connsiteX18" fmla="*/ 138556 w 228862"/>
              <a:gd name="connsiteY18" fmla="*/ 102901 h 164285"/>
              <a:gd name="connsiteX19" fmla="*/ 177579 w 228862"/>
              <a:gd name="connsiteY19" fmla="*/ 102901 h 164285"/>
              <a:gd name="connsiteX20" fmla="*/ 189732 w 228862"/>
              <a:gd name="connsiteY20" fmla="*/ 91315 h 164285"/>
              <a:gd name="connsiteX21" fmla="*/ 208037 w 228862"/>
              <a:gd name="connsiteY21" fmla="*/ 113522 h 164285"/>
              <a:gd name="connsiteX22" fmla="*/ 138556 w 228862"/>
              <a:gd name="connsiteY22" fmla="*/ 113522 h 164285"/>
              <a:gd name="connsiteX23" fmla="*/ 138556 w 228862"/>
              <a:gd name="connsiteY23" fmla="*/ 130901 h 164285"/>
              <a:gd name="connsiteX24" fmla="*/ 188194 w 228862"/>
              <a:gd name="connsiteY24" fmla="*/ 130901 h 164285"/>
              <a:gd name="connsiteX25" fmla="*/ 201312 w 228862"/>
              <a:gd name="connsiteY25" fmla="*/ 118349 h 164285"/>
              <a:gd name="connsiteX26" fmla="*/ 220582 w 228862"/>
              <a:gd name="connsiteY26" fmla="*/ 141521 h 164285"/>
              <a:gd name="connsiteX27" fmla="*/ 71005 w 228862"/>
              <a:gd name="connsiteY27" fmla="*/ 141521 h 164285"/>
              <a:gd name="connsiteX28" fmla="*/ 71005 w 228862"/>
              <a:gd name="connsiteY28" fmla="*/ 152278 h 164285"/>
              <a:gd name="connsiteX29" fmla="*/ 51705 w 228862"/>
              <a:gd name="connsiteY29" fmla="*/ 157935 h 1642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228862" h="164285">
                <a:moveTo>
                  <a:pt x="51705" y="157935"/>
                </a:moveTo>
                <a:cubicBezTo>
                  <a:pt x="52348" y="130257"/>
                  <a:pt x="52670" y="101292"/>
                  <a:pt x="52670" y="71039"/>
                </a:cubicBezTo>
                <a:cubicBezTo>
                  <a:pt x="43623" y="84767"/>
                  <a:pt x="29515" y="97641"/>
                  <a:pt x="10345" y="109659"/>
                </a:cubicBezTo>
                <a:lnTo>
                  <a:pt x="6350" y="103836"/>
                </a:lnTo>
                <a:cubicBezTo>
                  <a:pt x="20805" y="90973"/>
                  <a:pt x="33759" y="76105"/>
                  <a:pt x="45214" y="59234"/>
                </a:cubicBezTo>
                <a:cubicBezTo>
                  <a:pt x="56668" y="42363"/>
                  <a:pt x="65683" y="24734"/>
                  <a:pt x="72257" y="6350"/>
                </a:cubicBezTo>
                <a:lnTo>
                  <a:pt x="96096" y="23955"/>
                </a:lnTo>
                <a:lnTo>
                  <a:pt x="86400" y="28088"/>
                </a:lnTo>
                <a:lnTo>
                  <a:pt x="72935" y="46901"/>
                </a:lnTo>
                <a:lnTo>
                  <a:pt x="190124" y="46901"/>
                </a:lnTo>
                <a:lnTo>
                  <a:pt x="203242" y="34349"/>
                </a:lnTo>
                <a:lnTo>
                  <a:pt x="222512" y="57522"/>
                </a:lnTo>
                <a:lnTo>
                  <a:pt x="138556" y="57522"/>
                </a:lnTo>
                <a:lnTo>
                  <a:pt x="138556" y="75867"/>
                </a:lnTo>
                <a:lnTo>
                  <a:pt x="179509" y="75867"/>
                </a:lnTo>
                <a:lnTo>
                  <a:pt x="191662" y="64280"/>
                </a:lnTo>
                <a:lnTo>
                  <a:pt x="209967" y="86487"/>
                </a:lnTo>
                <a:lnTo>
                  <a:pt x="138556" y="86487"/>
                </a:lnTo>
                <a:lnTo>
                  <a:pt x="138556" y="102901"/>
                </a:lnTo>
                <a:lnTo>
                  <a:pt x="177579" y="102901"/>
                </a:lnTo>
                <a:lnTo>
                  <a:pt x="189732" y="91315"/>
                </a:lnTo>
                <a:lnTo>
                  <a:pt x="208037" y="113522"/>
                </a:lnTo>
                <a:lnTo>
                  <a:pt x="138556" y="113522"/>
                </a:lnTo>
                <a:lnTo>
                  <a:pt x="138556" y="130901"/>
                </a:lnTo>
                <a:lnTo>
                  <a:pt x="188194" y="130901"/>
                </a:lnTo>
                <a:lnTo>
                  <a:pt x="201312" y="118349"/>
                </a:lnTo>
                <a:lnTo>
                  <a:pt x="220582" y="141521"/>
                </a:lnTo>
                <a:lnTo>
                  <a:pt x="71005" y="141521"/>
                </a:lnTo>
                <a:lnTo>
                  <a:pt x="71005" y="152278"/>
                </a:lnTo>
                <a:lnTo>
                  <a:pt x="51705" y="15793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Freeform 3"/>
          <p:cNvSpPr/>
          <p:nvPr/>
        </p:nvSpPr>
        <p:spPr>
          <a:xfrm>
            <a:off x="3165047" y="5985334"/>
            <a:ext cx="48405" cy="53251"/>
          </a:xfrm>
          <a:custGeom>
            <a:avLst/>
            <a:gdLst>
              <a:gd name="connsiteX0" fmla="*/ 9803 w 48405"/>
              <a:gd name="connsiteY0" fmla="*/ 6350 h 53251"/>
              <a:gd name="connsiteX1" fmla="*/ 36785 w 48405"/>
              <a:gd name="connsiteY1" fmla="*/ 20372 h 53251"/>
              <a:gd name="connsiteX2" fmla="*/ 42055 w 48405"/>
              <a:gd name="connsiteY2" fmla="*/ 30488 h 53251"/>
              <a:gd name="connsiteX3" fmla="*/ 37977 w 48405"/>
              <a:gd name="connsiteY3" fmla="*/ 41078 h 53251"/>
              <a:gd name="connsiteX4" fmla="*/ 31440 w 48405"/>
              <a:gd name="connsiteY4" fmla="*/ 46901 h 53251"/>
              <a:gd name="connsiteX5" fmla="*/ 21865 w 48405"/>
              <a:gd name="connsiteY5" fmla="*/ 36069 h 53251"/>
              <a:gd name="connsiteX6" fmla="*/ 6350 w 48405"/>
              <a:gd name="connsiteY6" fmla="*/ 12746 h 53251"/>
              <a:gd name="connsiteX7" fmla="*/ 9803 w 48405"/>
              <a:gd name="connsiteY7" fmla="*/ 6350 h 53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8405" h="53251">
                <a:moveTo>
                  <a:pt x="9803" y="6350"/>
                </a:moveTo>
                <a:cubicBezTo>
                  <a:pt x="24278" y="11831"/>
                  <a:pt x="33272" y="16505"/>
                  <a:pt x="36785" y="20372"/>
                </a:cubicBezTo>
                <a:cubicBezTo>
                  <a:pt x="40298" y="24239"/>
                  <a:pt x="42055" y="27611"/>
                  <a:pt x="42055" y="30488"/>
                </a:cubicBezTo>
                <a:cubicBezTo>
                  <a:pt x="42055" y="33666"/>
                  <a:pt x="40696" y="37196"/>
                  <a:pt x="37977" y="41078"/>
                </a:cubicBezTo>
                <a:cubicBezTo>
                  <a:pt x="35257" y="44960"/>
                  <a:pt x="33078" y="46901"/>
                  <a:pt x="31440" y="46901"/>
                </a:cubicBezTo>
                <a:cubicBezTo>
                  <a:pt x="27459" y="46901"/>
                  <a:pt x="24268" y="43291"/>
                  <a:pt x="21865" y="36069"/>
                </a:cubicBezTo>
                <a:cubicBezTo>
                  <a:pt x="18900" y="28345"/>
                  <a:pt x="13728" y="20571"/>
                  <a:pt x="6350" y="12746"/>
                </a:cubicBezTo>
                <a:lnTo>
                  <a:pt x="980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Freeform 3"/>
          <p:cNvSpPr/>
          <p:nvPr/>
        </p:nvSpPr>
        <p:spPr>
          <a:xfrm>
            <a:off x="3126446" y="6033610"/>
            <a:ext cx="61915" cy="31044"/>
          </a:xfrm>
          <a:custGeom>
            <a:avLst/>
            <a:gdLst>
              <a:gd name="connsiteX0" fmla="*/ 6350 w 61915"/>
              <a:gd name="connsiteY0" fmla="*/ 6350 h 31044"/>
              <a:gd name="connsiteX1" fmla="*/ 6350 w 61915"/>
              <a:gd name="connsiteY1" fmla="*/ 24694 h 31044"/>
              <a:gd name="connsiteX2" fmla="*/ 55565 w 61915"/>
              <a:gd name="connsiteY2" fmla="*/ 24694 h 31044"/>
              <a:gd name="connsiteX3" fmla="*/ 55565 w 61915"/>
              <a:gd name="connsiteY3" fmla="*/ 6350 h 31044"/>
              <a:gd name="connsiteX4" fmla="*/ 6350 w 61915"/>
              <a:gd name="connsiteY4" fmla="*/ 6350 h 31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31044">
                <a:moveTo>
                  <a:pt x="6350" y="6350"/>
                </a:moveTo>
                <a:lnTo>
                  <a:pt x="6350" y="24694"/>
                </a:lnTo>
                <a:lnTo>
                  <a:pt x="55565" y="24694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Freeform 3"/>
          <p:cNvSpPr/>
          <p:nvPr/>
        </p:nvSpPr>
        <p:spPr>
          <a:xfrm>
            <a:off x="3126446" y="6062575"/>
            <a:ext cx="61915" cy="29113"/>
          </a:xfrm>
          <a:custGeom>
            <a:avLst/>
            <a:gdLst>
              <a:gd name="connsiteX0" fmla="*/ 6350 w 61915"/>
              <a:gd name="connsiteY0" fmla="*/ 6350 h 29113"/>
              <a:gd name="connsiteX1" fmla="*/ 6350 w 61915"/>
              <a:gd name="connsiteY1" fmla="*/ 22763 h 29113"/>
              <a:gd name="connsiteX2" fmla="*/ 55565 w 61915"/>
              <a:gd name="connsiteY2" fmla="*/ 22763 h 29113"/>
              <a:gd name="connsiteX3" fmla="*/ 55565 w 61915"/>
              <a:gd name="connsiteY3" fmla="*/ 6350 h 29113"/>
              <a:gd name="connsiteX4" fmla="*/ 6350 w 61915"/>
              <a:gd name="connsiteY4" fmla="*/ 6350 h 29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29113">
                <a:moveTo>
                  <a:pt x="6350" y="6350"/>
                </a:moveTo>
                <a:lnTo>
                  <a:pt x="6350" y="22763"/>
                </a:lnTo>
                <a:lnTo>
                  <a:pt x="55565" y="22763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Freeform 3"/>
          <p:cNvSpPr/>
          <p:nvPr/>
        </p:nvSpPr>
        <p:spPr>
          <a:xfrm>
            <a:off x="3062756" y="6112782"/>
            <a:ext cx="245267" cy="116975"/>
          </a:xfrm>
          <a:custGeom>
            <a:avLst/>
            <a:gdLst>
              <a:gd name="connsiteX0" fmla="*/ 114431 w 245267"/>
              <a:gd name="connsiteY0" fmla="*/ 30488 h 116975"/>
              <a:gd name="connsiteX1" fmla="*/ 113466 w 245267"/>
              <a:gd name="connsiteY1" fmla="*/ 6350 h 116975"/>
              <a:gd name="connsiteX2" fmla="*/ 140486 w 245267"/>
              <a:gd name="connsiteY2" fmla="*/ 16593 h 116975"/>
              <a:gd name="connsiteX3" fmla="*/ 132766 w 245267"/>
              <a:gd name="connsiteY3" fmla="*/ 25072 h 116975"/>
              <a:gd name="connsiteX4" fmla="*/ 132766 w 245267"/>
              <a:gd name="connsiteY4" fmla="*/ 30488 h 116975"/>
              <a:gd name="connsiteX5" fmla="*/ 205564 w 245267"/>
              <a:gd name="connsiteY5" fmla="*/ 30488 h 116975"/>
              <a:gd name="connsiteX6" fmla="*/ 218682 w 245267"/>
              <a:gd name="connsiteY6" fmla="*/ 17936 h 116975"/>
              <a:gd name="connsiteX7" fmla="*/ 237952 w 245267"/>
              <a:gd name="connsiteY7" fmla="*/ 41108 h 116975"/>
              <a:gd name="connsiteX8" fmla="*/ 143381 w 245267"/>
              <a:gd name="connsiteY8" fmla="*/ 41108 h 116975"/>
              <a:gd name="connsiteX9" fmla="*/ 183557 w 245267"/>
              <a:gd name="connsiteY9" fmla="*/ 69477 h 116975"/>
              <a:gd name="connsiteX10" fmla="*/ 238917 w 245267"/>
              <a:gd name="connsiteY10" fmla="*/ 83877 h 116975"/>
              <a:gd name="connsiteX11" fmla="*/ 238917 w 245267"/>
              <a:gd name="connsiteY11" fmla="*/ 90802 h 116975"/>
              <a:gd name="connsiteX12" fmla="*/ 220567 w 245267"/>
              <a:gd name="connsiteY12" fmla="*/ 103866 h 116975"/>
              <a:gd name="connsiteX13" fmla="*/ 171600 w 245267"/>
              <a:gd name="connsiteY13" fmla="*/ 81629 h 116975"/>
              <a:gd name="connsiteX14" fmla="*/ 134063 w 245267"/>
              <a:gd name="connsiteY14" fmla="*/ 41108 h 116975"/>
              <a:gd name="connsiteX15" fmla="*/ 132766 w 245267"/>
              <a:gd name="connsiteY15" fmla="*/ 41108 h 116975"/>
              <a:gd name="connsiteX16" fmla="*/ 133731 w 245267"/>
              <a:gd name="connsiteY16" fmla="*/ 101709 h 116975"/>
              <a:gd name="connsiteX17" fmla="*/ 113466 w 245267"/>
              <a:gd name="connsiteY17" fmla="*/ 110625 h 116975"/>
              <a:gd name="connsiteX18" fmla="*/ 114431 w 245267"/>
              <a:gd name="connsiteY18" fmla="*/ 42074 h 116975"/>
              <a:gd name="connsiteX19" fmla="*/ 73033 w 245267"/>
              <a:gd name="connsiteY19" fmla="*/ 79291 h 116975"/>
              <a:gd name="connsiteX20" fmla="*/ 8144 w 245267"/>
              <a:gd name="connsiteY20" fmla="*/ 107729 h 116975"/>
              <a:gd name="connsiteX21" fmla="*/ 6350 w 245267"/>
              <a:gd name="connsiteY21" fmla="*/ 100140 h 116975"/>
              <a:gd name="connsiteX22" fmla="*/ 65939 w 245267"/>
              <a:gd name="connsiteY22" fmla="*/ 66430 h 116975"/>
              <a:gd name="connsiteX23" fmla="*/ 98026 w 245267"/>
              <a:gd name="connsiteY23" fmla="*/ 41108 h 116975"/>
              <a:gd name="connsiteX24" fmla="*/ 41090 w 245267"/>
              <a:gd name="connsiteY24" fmla="*/ 41108 h 116975"/>
              <a:gd name="connsiteX25" fmla="*/ 17025 w 245267"/>
              <a:gd name="connsiteY25" fmla="*/ 44005 h 116975"/>
              <a:gd name="connsiteX26" fmla="*/ 6350 w 245267"/>
              <a:gd name="connsiteY26" fmla="*/ 30488 h 116975"/>
              <a:gd name="connsiteX27" fmla="*/ 114431 w 245267"/>
              <a:gd name="connsiteY27" fmla="*/ 30488 h 116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245267" h="116975">
                <a:moveTo>
                  <a:pt x="114431" y="30488"/>
                </a:moveTo>
                <a:cubicBezTo>
                  <a:pt x="114431" y="22361"/>
                  <a:pt x="114109" y="14315"/>
                  <a:pt x="113466" y="6350"/>
                </a:cubicBezTo>
                <a:lnTo>
                  <a:pt x="140486" y="16593"/>
                </a:lnTo>
                <a:lnTo>
                  <a:pt x="132766" y="25072"/>
                </a:lnTo>
                <a:lnTo>
                  <a:pt x="132766" y="30488"/>
                </a:lnTo>
                <a:lnTo>
                  <a:pt x="205564" y="30488"/>
                </a:lnTo>
                <a:lnTo>
                  <a:pt x="218682" y="17936"/>
                </a:lnTo>
                <a:lnTo>
                  <a:pt x="237952" y="41108"/>
                </a:lnTo>
                <a:lnTo>
                  <a:pt x="143381" y="41108"/>
                </a:lnTo>
                <a:cubicBezTo>
                  <a:pt x="155082" y="52473"/>
                  <a:pt x="168474" y="61929"/>
                  <a:pt x="183557" y="69477"/>
                </a:cubicBezTo>
                <a:cubicBezTo>
                  <a:pt x="198640" y="77025"/>
                  <a:pt x="217094" y="81826"/>
                  <a:pt x="238917" y="83877"/>
                </a:cubicBezTo>
                <a:lnTo>
                  <a:pt x="238917" y="90802"/>
                </a:lnTo>
                <a:cubicBezTo>
                  <a:pt x="228845" y="92823"/>
                  <a:pt x="222728" y="97178"/>
                  <a:pt x="220567" y="103866"/>
                </a:cubicBezTo>
                <a:cubicBezTo>
                  <a:pt x="201709" y="98566"/>
                  <a:pt x="185387" y="91154"/>
                  <a:pt x="171600" y="81629"/>
                </a:cubicBezTo>
                <a:cubicBezTo>
                  <a:pt x="157813" y="72105"/>
                  <a:pt x="145301" y="58598"/>
                  <a:pt x="134063" y="41108"/>
                </a:cubicBezTo>
                <a:lnTo>
                  <a:pt x="132766" y="41108"/>
                </a:lnTo>
                <a:cubicBezTo>
                  <a:pt x="132766" y="71703"/>
                  <a:pt x="133088" y="91903"/>
                  <a:pt x="133731" y="101709"/>
                </a:cubicBezTo>
                <a:lnTo>
                  <a:pt x="113466" y="110625"/>
                </a:lnTo>
                <a:cubicBezTo>
                  <a:pt x="114109" y="88096"/>
                  <a:pt x="114431" y="65246"/>
                  <a:pt x="114431" y="42074"/>
                </a:cubicBezTo>
                <a:cubicBezTo>
                  <a:pt x="104117" y="56446"/>
                  <a:pt x="90318" y="68852"/>
                  <a:pt x="73033" y="79291"/>
                </a:cubicBezTo>
                <a:cubicBezTo>
                  <a:pt x="55748" y="89731"/>
                  <a:pt x="34119" y="99210"/>
                  <a:pt x="8144" y="107729"/>
                </a:cubicBezTo>
                <a:lnTo>
                  <a:pt x="6350" y="100140"/>
                </a:lnTo>
                <a:cubicBezTo>
                  <a:pt x="30163" y="89449"/>
                  <a:pt x="50026" y="78213"/>
                  <a:pt x="65939" y="66430"/>
                </a:cubicBezTo>
                <a:cubicBezTo>
                  <a:pt x="81851" y="54648"/>
                  <a:pt x="92547" y="46207"/>
                  <a:pt x="98026" y="41108"/>
                </a:cubicBezTo>
                <a:lnTo>
                  <a:pt x="41090" y="41108"/>
                </a:lnTo>
                <a:cubicBezTo>
                  <a:pt x="32988" y="41108"/>
                  <a:pt x="24966" y="42074"/>
                  <a:pt x="17025" y="44005"/>
                </a:cubicBezTo>
                <a:lnTo>
                  <a:pt x="6350" y="30488"/>
                </a:lnTo>
                <a:lnTo>
                  <a:pt x="114431" y="3048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Freeform 3"/>
          <p:cNvSpPr/>
          <p:nvPr/>
        </p:nvSpPr>
        <p:spPr>
          <a:xfrm>
            <a:off x="3314624" y="5984368"/>
            <a:ext cx="244302" cy="134354"/>
          </a:xfrm>
          <a:custGeom>
            <a:avLst/>
            <a:gdLst>
              <a:gd name="connsiteX0" fmla="*/ 139521 w 244302"/>
              <a:gd name="connsiteY0" fmla="*/ 23367 h 134354"/>
              <a:gd name="connsiteX1" fmla="*/ 130836 w 244302"/>
              <a:gd name="connsiteY1" fmla="*/ 28828 h 134354"/>
              <a:gd name="connsiteX2" fmla="*/ 167182 w 244302"/>
              <a:gd name="connsiteY2" fmla="*/ 68339 h 134354"/>
              <a:gd name="connsiteX3" fmla="*/ 237952 w 244302"/>
              <a:gd name="connsiteY3" fmla="*/ 100608 h 134354"/>
              <a:gd name="connsiteX4" fmla="*/ 237952 w 244302"/>
              <a:gd name="connsiteY4" fmla="*/ 107215 h 134354"/>
              <a:gd name="connsiteX5" fmla="*/ 215923 w 244302"/>
              <a:gd name="connsiteY5" fmla="*/ 121246 h 134354"/>
              <a:gd name="connsiteX6" fmla="*/ 149420 w 244302"/>
              <a:gd name="connsiteY6" fmla="*/ 73528 h 134354"/>
              <a:gd name="connsiteX7" fmla="*/ 123553 w 244302"/>
              <a:gd name="connsiteY7" fmla="*/ 35315 h 134354"/>
              <a:gd name="connsiteX8" fmla="*/ 73214 w 244302"/>
              <a:gd name="connsiteY8" fmla="*/ 94581 h 134354"/>
              <a:gd name="connsiteX9" fmla="*/ 8144 w 244302"/>
              <a:gd name="connsiteY9" fmla="*/ 128004 h 134354"/>
              <a:gd name="connsiteX10" fmla="*/ 6350 w 244302"/>
              <a:gd name="connsiteY10" fmla="*/ 120506 h 134354"/>
              <a:gd name="connsiteX11" fmla="*/ 71020 w 244302"/>
              <a:gd name="connsiteY11" fmla="*/ 74864 h 134354"/>
              <a:gd name="connsiteX12" fmla="*/ 114838 w 244302"/>
              <a:gd name="connsiteY12" fmla="*/ 6350 h 134354"/>
              <a:gd name="connsiteX13" fmla="*/ 139521 w 244302"/>
              <a:gd name="connsiteY13" fmla="*/ 23367 h 134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244302" h="134354">
                <a:moveTo>
                  <a:pt x="139521" y="23367"/>
                </a:moveTo>
                <a:lnTo>
                  <a:pt x="130836" y="28828"/>
                </a:lnTo>
                <a:cubicBezTo>
                  <a:pt x="138314" y="40937"/>
                  <a:pt x="150430" y="54107"/>
                  <a:pt x="167182" y="68339"/>
                </a:cubicBezTo>
                <a:cubicBezTo>
                  <a:pt x="183934" y="82570"/>
                  <a:pt x="207524" y="93326"/>
                  <a:pt x="237952" y="100608"/>
                </a:cubicBezTo>
                <a:lnTo>
                  <a:pt x="237952" y="107215"/>
                </a:lnTo>
                <a:cubicBezTo>
                  <a:pt x="227629" y="109287"/>
                  <a:pt x="220285" y="113964"/>
                  <a:pt x="215923" y="121246"/>
                </a:cubicBezTo>
                <a:cubicBezTo>
                  <a:pt x="185605" y="105416"/>
                  <a:pt x="163438" y="89510"/>
                  <a:pt x="149420" y="73528"/>
                </a:cubicBezTo>
                <a:cubicBezTo>
                  <a:pt x="135402" y="57547"/>
                  <a:pt x="126780" y="44809"/>
                  <a:pt x="123553" y="35315"/>
                </a:cubicBezTo>
                <a:cubicBezTo>
                  <a:pt x="107982" y="61082"/>
                  <a:pt x="91202" y="80838"/>
                  <a:pt x="73214" y="94581"/>
                </a:cubicBezTo>
                <a:cubicBezTo>
                  <a:pt x="55226" y="108324"/>
                  <a:pt x="33535" y="119465"/>
                  <a:pt x="8144" y="128004"/>
                </a:cubicBezTo>
                <a:lnTo>
                  <a:pt x="6350" y="120506"/>
                </a:lnTo>
                <a:cubicBezTo>
                  <a:pt x="31993" y="107241"/>
                  <a:pt x="53550" y="92026"/>
                  <a:pt x="71020" y="74864"/>
                </a:cubicBezTo>
                <a:cubicBezTo>
                  <a:pt x="88491" y="57700"/>
                  <a:pt x="103097" y="34862"/>
                  <a:pt x="114838" y="6350"/>
                </a:cubicBezTo>
                <a:lnTo>
                  <a:pt x="139521" y="233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Freeform 3"/>
          <p:cNvSpPr/>
          <p:nvPr/>
        </p:nvSpPr>
        <p:spPr>
          <a:xfrm>
            <a:off x="3362874" y="6069334"/>
            <a:ext cx="145871" cy="39734"/>
          </a:xfrm>
          <a:custGeom>
            <a:avLst/>
            <a:gdLst>
              <a:gd name="connsiteX0" fmla="*/ 6350 w 145871"/>
              <a:gd name="connsiteY0" fmla="*/ 19867 h 39734"/>
              <a:gd name="connsiteX1" fmla="*/ 104238 w 145871"/>
              <a:gd name="connsiteY1" fmla="*/ 19867 h 39734"/>
              <a:gd name="connsiteX2" fmla="*/ 118261 w 145871"/>
              <a:gd name="connsiteY2" fmla="*/ 6350 h 39734"/>
              <a:gd name="connsiteX3" fmla="*/ 139521 w 145871"/>
              <a:gd name="connsiteY3" fmla="*/ 30488 h 39734"/>
              <a:gd name="connsiteX4" fmla="*/ 39160 w 145871"/>
              <a:gd name="connsiteY4" fmla="*/ 30488 h 39734"/>
              <a:gd name="connsiteX5" fmla="*/ 17025 w 145871"/>
              <a:gd name="connsiteY5" fmla="*/ 33384 h 39734"/>
              <a:gd name="connsiteX6" fmla="*/ 6350 w 145871"/>
              <a:gd name="connsiteY6" fmla="*/ 19867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5871" h="39734">
                <a:moveTo>
                  <a:pt x="6350" y="19867"/>
                </a:moveTo>
                <a:lnTo>
                  <a:pt x="104238" y="19867"/>
                </a:lnTo>
                <a:lnTo>
                  <a:pt x="118261" y="6350"/>
                </a:lnTo>
                <a:lnTo>
                  <a:pt x="139521" y="30488"/>
                </a:lnTo>
                <a:lnTo>
                  <a:pt x="39160" y="30488"/>
                </a:lnTo>
                <a:cubicBezTo>
                  <a:pt x="32345" y="30488"/>
                  <a:pt x="24966" y="31453"/>
                  <a:pt x="17025" y="33384"/>
                </a:cubicBezTo>
                <a:lnTo>
                  <a:pt x="6350" y="198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Freeform 3"/>
          <p:cNvSpPr/>
          <p:nvPr/>
        </p:nvSpPr>
        <p:spPr>
          <a:xfrm>
            <a:off x="3386034" y="6134023"/>
            <a:ext cx="99550" cy="61941"/>
          </a:xfrm>
          <a:custGeom>
            <a:avLst/>
            <a:gdLst>
              <a:gd name="connsiteX0" fmla="*/ 6350 w 99550"/>
              <a:gd name="connsiteY0" fmla="*/ 6350 h 61941"/>
              <a:gd name="connsiteX1" fmla="*/ 6350 w 99550"/>
              <a:gd name="connsiteY1" fmla="*/ 55591 h 61941"/>
              <a:gd name="connsiteX2" fmla="*/ 93200 w 99550"/>
              <a:gd name="connsiteY2" fmla="*/ 55591 h 61941"/>
              <a:gd name="connsiteX3" fmla="*/ 93200 w 99550"/>
              <a:gd name="connsiteY3" fmla="*/ 6350 h 61941"/>
              <a:gd name="connsiteX4" fmla="*/ 6350 w 99550"/>
              <a:gd name="connsiteY4" fmla="*/ 6350 h 619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550" h="61941">
                <a:moveTo>
                  <a:pt x="6350" y="6350"/>
                </a:moveTo>
                <a:lnTo>
                  <a:pt x="6350" y="55591"/>
                </a:lnTo>
                <a:lnTo>
                  <a:pt x="93200" y="55591"/>
                </a:lnTo>
                <a:lnTo>
                  <a:pt x="9320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Freeform 3"/>
          <p:cNvSpPr/>
          <p:nvPr/>
        </p:nvSpPr>
        <p:spPr>
          <a:xfrm>
            <a:off x="3365769" y="6112782"/>
            <a:ext cx="146836" cy="112147"/>
          </a:xfrm>
          <a:custGeom>
            <a:avLst/>
            <a:gdLst>
              <a:gd name="connsiteX0" fmla="*/ 132766 w 146836"/>
              <a:gd name="connsiteY0" fmla="*/ 30865 h 112147"/>
              <a:gd name="connsiteX1" fmla="*/ 133731 w 146836"/>
              <a:gd name="connsiteY1" fmla="*/ 97138 h 112147"/>
              <a:gd name="connsiteX2" fmla="*/ 113465 w 146836"/>
              <a:gd name="connsiteY2" fmla="*/ 103866 h 112147"/>
              <a:gd name="connsiteX3" fmla="*/ 113465 w 146836"/>
              <a:gd name="connsiteY3" fmla="*/ 87453 h 112147"/>
              <a:gd name="connsiteX4" fmla="*/ 26615 w 146836"/>
              <a:gd name="connsiteY4" fmla="*/ 87453 h 112147"/>
              <a:gd name="connsiteX5" fmla="*/ 26615 w 146836"/>
              <a:gd name="connsiteY5" fmla="*/ 99084 h 112147"/>
              <a:gd name="connsiteX6" fmla="*/ 6350 w 146836"/>
              <a:gd name="connsiteY6" fmla="*/ 105797 h 112147"/>
              <a:gd name="connsiteX7" fmla="*/ 7315 w 146836"/>
              <a:gd name="connsiteY7" fmla="*/ 56624 h 112147"/>
              <a:gd name="connsiteX8" fmla="*/ 6350 w 146836"/>
              <a:gd name="connsiteY8" fmla="*/ 8280 h 112147"/>
              <a:gd name="connsiteX9" fmla="*/ 24624 w 146836"/>
              <a:gd name="connsiteY9" fmla="*/ 16970 h 112147"/>
              <a:gd name="connsiteX10" fmla="*/ 112923 w 146836"/>
              <a:gd name="connsiteY10" fmla="*/ 16970 h 112147"/>
              <a:gd name="connsiteX11" fmla="*/ 124050 w 146836"/>
              <a:gd name="connsiteY11" fmla="*/ 6350 h 112147"/>
              <a:gd name="connsiteX12" fmla="*/ 140486 w 146836"/>
              <a:gd name="connsiteY12" fmla="*/ 23246 h 112147"/>
              <a:gd name="connsiteX13" fmla="*/ 132766 w 146836"/>
              <a:gd name="connsiteY13" fmla="*/ 30865 h 1121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46836" h="112147">
                <a:moveTo>
                  <a:pt x="132766" y="30865"/>
                </a:moveTo>
                <a:cubicBezTo>
                  <a:pt x="132766" y="59589"/>
                  <a:pt x="133088" y="81680"/>
                  <a:pt x="133731" y="97138"/>
                </a:cubicBezTo>
                <a:lnTo>
                  <a:pt x="113465" y="103866"/>
                </a:lnTo>
                <a:lnTo>
                  <a:pt x="113465" y="87453"/>
                </a:lnTo>
                <a:lnTo>
                  <a:pt x="26615" y="87453"/>
                </a:lnTo>
                <a:lnTo>
                  <a:pt x="26615" y="99084"/>
                </a:lnTo>
                <a:lnTo>
                  <a:pt x="6350" y="105797"/>
                </a:lnTo>
                <a:cubicBezTo>
                  <a:pt x="6992" y="87774"/>
                  <a:pt x="7315" y="71384"/>
                  <a:pt x="7315" y="56624"/>
                </a:cubicBezTo>
                <a:cubicBezTo>
                  <a:pt x="7315" y="41865"/>
                  <a:pt x="6992" y="25750"/>
                  <a:pt x="6350" y="8280"/>
                </a:cubicBezTo>
                <a:lnTo>
                  <a:pt x="24624" y="16970"/>
                </a:lnTo>
                <a:lnTo>
                  <a:pt x="112923" y="16970"/>
                </a:lnTo>
                <a:lnTo>
                  <a:pt x="124050" y="6350"/>
                </a:lnTo>
                <a:lnTo>
                  <a:pt x="140486" y="23246"/>
                </a:lnTo>
                <a:lnTo>
                  <a:pt x="132766" y="3086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Freeform 3"/>
          <p:cNvSpPr/>
          <p:nvPr/>
        </p:nvSpPr>
        <p:spPr>
          <a:xfrm>
            <a:off x="2238636" y="6715412"/>
            <a:ext cx="239477" cy="246353"/>
          </a:xfrm>
          <a:custGeom>
            <a:avLst/>
            <a:gdLst>
              <a:gd name="connsiteX0" fmla="*/ 79690 w 239477"/>
              <a:gd name="connsiteY0" fmla="*/ 107668 h 246353"/>
              <a:gd name="connsiteX1" fmla="*/ 80655 w 239477"/>
              <a:gd name="connsiteY1" fmla="*/ 229051 h 246353"/>
              <a:gd name="connsiteX2" fmla="*/ 59425 w 239477"/>
              <a:gd name="connsiteY2" fmla="*/ 240003 h 246353"/>
              <a:gd name="connsiteX3" fmla="*/ 60390 w 239477"/>
              <a:gd name="connsiteY3" fmla="*/ 127038 h 246353"/>
              <a:gd name="connsiteX4" fmla="*/ 11747 w 239477"/>
              <a:gd name="connsiteY4" fmla="*/ 172418 h 246353"/>
              <a:gd name="connsiteX5" fmla="*/ 6350 w 239477"/>
              <a:gd name="connsiteY5" fmla="*/ 166882 h 246353"/>
              <a:gd name="connsiteX6" fmla="*/ 60390 w 239477"/>
              <a:gd name="connsiteY6" fmla="*/ 105450 h 246353"/>
              <a:gd name="connsiteX7" fmla="*/ 59425 w 239477"/>
              <a:gd name="connsiteY7" fmla="*/ 85521 h 246353"/>
              <a:gd name="connsiteX8" fmla="*/ 70779 w 239477"/>
              <a:gd name="connsiteY8" fmla="*/ 90349 h 246353"/>
              <a:gd name="connsiteX9" fmla="*/ 93200 w 239477"/>
              <a:gd name="connsiteY9" fmla="*/ 50763 h 246353"/>
              <a:gd name="connsiteX10" fmla="*/ 40487 w 239477"/>
              <a:gd name="connsiteY10" fmla="*/ 50763 h 246353"/>
              <a:gd name="connsiteX11" fmla="*/ 24579 w 239477"/>
              <a:gd name="connsiteY11" fmla="*/ 52694 h 246353"/>
              <a:gd name="connsiteX12" fmla="*/ 15034 w 239477"/>
              <a:gd name="connsiteY12" fmla="*/ 40142 h 246353"/>
              <a:gd name="connsiteX13" fmla="*/ 95869 w 239477"/>
              <a:gd name="connsiteY13" fmla="*/ 40142 h 246353"/>
              <a:gd name="connsiteX14" fmla="*/ 105218 w 239477"/>
              <a:gd name="connsiteY14" fmla="*/ 6350 h 246353"/>
              <a:gd name="connsiteX15" fmla="*/ 133731 w 239477"/>
              <a:gd name="connsiteY15" fmla="*/ 21284 h 246353"/>
              <a:gd name="connsiteX16" fmla="*/ 122528 w 239477"/>
              <a:gd name="connsiteY16" fmla="*/ 31830 h 246353"/>
              <a:gd name="connsiteX17" fmla="*/ 117326 w 239477"/>
              <a:gd name="connsiteY17" fmla="*/ 40142 h 246353"/>
              <a:gd name="connsiteX18" fmla="*/ 193984 w 239477"/>
              <a:gd name="connsiteY18" fmla="*/ 40142 h 246353"/>
              <a:gd name="connsiteX19" fmla="*/ 209936 w 239477"/>
              <a:gd name="connsiteY19" fmla="*/ 24694 h 246353"/>
              <a:gd name="connsiteX20" fmla="*/ 233127 w 239477"/>
              <a:gd name="connsiteY20" fmla="*/ 50763 h 246353"/>
              <a:gd name="connsiteX21" fmla="*/ 114235 w 239477"/>
              <a:gd name="connsiteY21" fmla="*/ 50763 h 246353"/>
              <a:gd name="connsiteX22" fmla="*/ 79690 w 239477"/>
              <a:gd name="connsiteY22" fmla="*/ 107668 h 2463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9477" h="246353">
                <a:moveTo>
                  <a:pt x="79690" y="107668"/>
                </a:moveTo>
                <a:cubicBezTo>
                  <a:pt x="79690" y="171532"/>
                  <a:pt x="80012" y="211994"/>
                  <a:pt x="80655" y="229051"/>
                </a:cubicBezTo>
                <a:lnTo>
                  <a:pt x="59425" y="240003"/>
                </a:lnTo>
                <a:cubicBezTo>
                  <a:pt x="60069" y="220694"/>
                  <a:pt x="60390" y="183039"/>
                  <a:pt x="60390" y="127038"/>
                </a:cubicBezTo>
                <a:cubicBezTo>
                  <a:pt x="51413" y="142014"/>
                  <a:pt x="35199" y="157140"/>
                  <a:pt x="11747" y="172418"/>
                </a:cubicBezTo>
                <a:lnTo>
                  <a:pt x="6350" y="166882"/>
                </a:lnTo>
                <a:cubicBezTo>
                  <a:pt x="27238" y="148014"/>
                  <a:pt x="45251" y="127537"/>
                  <a:pt x="60390" y="105450"/>
                </a:cubicBezTo>
                <a:cubicBezTo>
                  <a:pt x="60390" y="99486"/>
                  <a:pt x="60069" y="92843"/>
                  <a:pt x="59425" y="85521"/>
                </a:cubicBezTo>
                <a:lnTo>
                  <a:pt x="70779" y="90349"/>
                </a:lnTo>
                <a:cubicBezTo>
                  <a:pt x="78097" y="79054"/>
                  <a:pt x="85571" y="65859"/>
                  <a:pt x="93200" y="50763"/>
                </a:cubicBezTo>
                <a:lnTo>
                  <a:pt x="40487" y="50763"/>
                </a:lnTo>
                <a:lnTo>
                  <a:pt x="24579" y="52694"/>
                </a:lnTo>
                <a:lnTo>
                  <a:pt x="15034" y="40142"/>
                </a:lnTo>
                <a:lnTo>
                  <a:pt x="95869" y="40142"/>
                </a:lnTo>
                <a:cubicBezTo>
                  <a:pt x="100523" y="29109"/>
                  <a:pt x="103640" y="17845"/>
                  <a:pt x="105218" y="6350"/>
                </a:cubicBezTo>
                <a:lnTo>
                  <a:pt x="133731" y="21284"/>
                </a:lnTo>
                <a:cubicBezTo>
                  <a:pt x="128051" y="25036"/>
                  <a:pt x="124317" y="28551"/>
                  <a:pt x="122528" y="31830"/>
                </a:cubicBezTo>
                <a:cubicBezTo>
                  <a:pt x="120738" y="35108"/>
                  <a:pt x="119004" y="37879"/>
                  <a:pt x="117326" y="40142"/>
                </a:cubicBezTo>
                <a:lnTo>
                  <a:pt x="193984" y="40142"/>
                </a:lnTo>
                <a:lnTo>
                  <a:pt x="209936" y="24694"/>
                </a:lnTo>
                <a:lnTo>
                  <a:pt x="233127" y="50763"/>
                </a:lnTo>
                <a:lnTo>
                  <a:pt x="114235" y="50763"/>
                </a:lnTo>
                <a:cubicBezTo>
                  <a:pt x="104394" y="69852"/>
                  <a:pt x="92879" y="88820"/>
                  <a:pt x="79690" y="10766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Freeform 3"/>
          <p:cNvSpPr/>
          <p:nvPr/>
        </p:nvSpPr>
        <p:spPr>
          <a:xfrm>
            <a:off x="2316802" y="6777205"/>
            <a:ext cx="168066" cy="183595"/>
          </a:xfrm>
          <a:custGeom>
            <a:avLst/>
            <a:gdLst>
              <a:gd name="connsiteX0" fmla="*/ 37230 w 168066"/>
              <a:gd name="connsiteY0" fmla="*/ 147315 h 183595"/>
              <a:gd name="connsiteX1" fmla="*/ 65215 w 168066"/>
              <a:gd name="connsiteY1" fmla="*/ 150210 h 183595"/>
              <a:gd name="connsiteX2" fmla="*/ 71005 w 168066"/>
              <a:gd name="connsiteY2" fmla="*/ 140555 h 183595"/>
              <a:gd name="connsiteX3" fmla="*/ 71005 w 168066"/>
              <a:gd name="connsiteY3" fmla="*/ 96142 h 183595"/>
              <a:gd name="connsiteX4" fmla="*/ 31802 w 168066"/>
              <a:gd name="connsiteY4" fmla="*/ 96142 h 183595"/>
              <a:gd name="connsiteX5" fmla="*/ 15894 w 168066"/>
              <a:gd name="connsiteY5" fmla="*/ 98073 h 183595"/>
              <a:gd name="connsiteX6" fmla="*/ 6350 w 168066"/>
              <a:gd name="connsiteY6" fmla="*/ 85521 h 183595"/>
              <a:gd name="connsiteX7" fmla="*/ 71005 w 168066"/>
              <a:gd name="connsiteY7" fmla="*/ 85521 h 183595"/>
              <a:gd name="connsiteX8" fmla="*/ 70040 w 168066"/>
              <a:gd name="connsiteY8" fmla="*/ 44004 h 183595"/>
              <a:gd name="connsiteX9" fmla="*/ 82857 w 168066"/>
              <a:gd name="connsiteY9" fmla="*/ 49797 h 183595"/>
              <a:gd name="connsiteX10" fmla="*/ 107676 w 168066"/>
              <a:gd name="connsiteY10" fmla="*/ 27590 h 183595"/>
              <a:gd name="connsiteX11" fmla="*/ 41497 w 168066"/>
              <a:gd name="connsiteY11" fmla="*/ 27590 h 183595"/>
              <a:gd name="connsiteX12" fmla="*/ 26524 w 168066"/>
              <a:gd name="connsiteY12" fmla="*/ 29522 h 183595"/>
              <a:gd name="connsiteX13" fmla="*/ 16965 w 168066"/>
              <a:gd name="connsiteY13" fmla="*/ 16970 h 183595"/>
              <a:gd name="connsiteX14" fmla="*/ 110028 w 168066"/>
              <a:gd name="connsiteY14" fmla="*/ 16970 h 183595"/>
              <a:gd name="connsiteX15" fmla="*/ 121276 w 168066"/>
              <a:gd name="connsiteY15" fmla="*/ 6350 h 183595"/>
              <a:gd name="connsiteX16" fmla="*/ 140486 w 168066"/>
              <a:gd name="connsiteY16" fmla="*/ 29793 h 183595"/>
              <a:gd name="connsiteX17" fmla="*/ 113549 w 168066"/>
              <a:gd name="connsiteY17" fmla="*/ 40164 h 183595"/>
              <a:gd name="connsiteX18" fmla="*/ 90305 w 168066"/>
              <a:gd name="connsiteY18" fmla="*/ 55817 h 183595"/>
              <a:gd name="connsiteX19" fmla="*/ 98025 w 168066"/>
              <a:gd name="connsiteY19" fmla="*/ 60674 h 183595"/>
              <a:gd name="connsiteX20" fmla="*/ 90305 w 168066"/>
              <a:gd name="connsiteY20" fmla="*/ 67689 h 183595"/>
              <a:gd name="connsiteX21" fmla="*/ 90305 w 168066"/>
              <a:gd name="connsiteY21" fmla="*/ 85521 h 183595"/>
              <a:gd name="connsiteX22" fmla="*/ 126433 w 168066"/>
              <a:gd name="connsiteY22" fmla="*/ 85521 h 183595"/>
              <a:gd name="connsiteX23" fmla="*/ 140456 w 168066"/>
              <a:gd name="connsiteY23" fmla="*/ 72004 h 183595"/>
              <a:gd name="connsiteX24" fmla="*/ 161716 w 168066"/>
              <a:gd name="connsiteY24" fmla="*/ 96142 h 183595"/>
              <a:gd name="connsiteX25" fmla="*/ 90305 w 168066"/>
              <a:gd name="connsiteY25" fmla="*/ 96142 h 183595"/>
              <a:gd name="connsiteX26" fmla="*/ 90305 w 168066"/>
              <a:gd name="connsiteY26" fmla="*/ 152142 h 183595"/>
              <a:gd name="connsiteX27" fmla="*/ 64582 w 168066"/>
              <a:gd name="connsiteY27" fmla="*/ 177245 h 183595"/>
              <a:gd name="connsiteX28" fmla="*/ 37230 w 168066"/>
              <a:gd name="connsiteY28" fmla="*/ 157241 h 183595"/>
              <a:gd name="connsiteX29" fmla="*/ 37230 w 168066"/>
              <a:gd name="connsiteY29" fmla="*/ 147315 h 183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68066" h="183595">
                <a:moveTo>
                  <a:pt x="37230" y="147315"/>
                </a:moveTo>
                <a:cubicBezTo>
                  <a:pt x="52027" y="149245"/>
                  <a:pt x="61355" y="150210"/>
                  <a:pt x="65215" y="150210"/>
                </a:cubicBezTo>
                <a:cubicBezTo>
                  <a:pt x="69075" y="150210"/>
                  <a:pt x="71005" y="146992"/>
                  <a:pt x="71005" y="140555"/>
                </a:cubicBezTo>
                <a:lnTo>
                  <a:pt x="71005" y="96142"/>
                </a:lnTo>
                <a:lnTo>
                  <a:pt x="31802" y="96142"/>
                </a:lnTo>
                <a:lnTo>
                  <a:pt x="15894" y="98073"/>
                </a:lnTo>
                <a:lnTo>
                  <a:pt x="6350" y="85521"/>
                </a:lnTo>
                <a:lnTo>
                  <a:pt x="71005" y="85521"/>
                </a:lnTo>
                <a:cubicBezTo>
                  <a:pt x="71005" y="70194"/>
                  <a:pt x="70684" y="56355"/>
                  <a:pt x="70040" y="44004"/>
                </a:cubicBezTo>
                <a:lnTo>
                  <a:pt x="82857" y="49797"/>
                </a:lnTo>
                <a:lnTo>
                  <a:pt x="107676" y="27590"/>
                </a:lnTo>
                <a:lnTo>
                  <a:pt x="41497" y="27590"/>
                </a:lnTo>
                <a:lnTo>
                  <a:pt x="26524" y="29522"/>
                </a:lnTo>
                <a:lnTo>
                  <a:pt x="16965" y="16970"/>
                </a:lnTo>
                <a:lnTo>
                  <a:pt x="110028" y="16970"/>
                </a:lnTo>
                <a:lnTo>
                  <a:pt x="121276" y="6350"/>
                </a:lnTo>
                <a:lnTo>
                  <a:pt x="140486" y="29793"/>
                </a:lnTo>
                <a:cubicBezTo>
                  <a:pt x="130193" y="31493"/>
                  <a:pt x="121213" y="34950"/>
                  <a:pt x="113549" y="40164"/>
                </a:cubicBezTo>
                <a:cubicBezTo>
                  <a:pt x="105884" y="45380"/>
                  <a:pt x="98136" y="50597"/>
                  <a:pt x="90305" y="55817"/>
                </a:cubicBezTo>
                <a:lnTo>
                  <a:pt x="98025" y="60674"/>
                </a:lnTo>
                <a:lnTo>
                  <a:pt x="90305" y="67689"/>
                </a:lnTo>
                <a:lnTo>
                  <a:pt x="90305" y="85521"/>
                </a:lnTo>
                <a:lnTo>
                  <a:pt x="126433" y="85521"/>
                </a:lnTo>
                <a:lnTo>
                  <a:pt x="140456" y="72004"/>
                </a:lnTo>
                <a:lnTo>
                  <a:pt x="161716" y="96142"/>
                </a:lnTo>
                <a:lnTo>
                  <a:pt x="90305" y="96142"/>
                </a:lnTo>
                <a:lnTo>
                  <a:pt x="90305" y="152142"/>
                </a:lnTo>
                <a:cubicBezTo>
                  <a:pt x="90305" y="162431"/>
                  <a:pt x="81731" y="170798"/>
                  <a:pt x="64582" y="177245"/>
                </a:cubicBezTo>
                <a:cubicBezTo>
                  <a:pt x="63828" y="169088"/>
                  <a:pt x="54711" y="162421"/>
                  <a:pt x="37230" y="157241"/>
                </a:cubicBezTo>
                <a:lnTo>
                  <a:pt x="37230" y="1473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Freeform 3"/>
          <p:cNvSpPr/>
          <p:nvPr/>
        </p:nvSpPr>
        <p:spPr>
          <a:xfrm>
            <a:off x="2632361" y="6781067"/>
            <a:ext cx="56125" cy="96699"/>
          </a:xfrm>
          <a:custGeom>
            <a:avLst/>
            <a:gdLst>
              <a:gd name="connsiteX0" fmla="*/ 6350 w 56125"/>
              <a:gd name="connsiteY0" fmla="*/ 19218 h 96699"/>
              <a:gd name="connsiteX1" fmla="*/ 28741 w 56125"/>
              <a:gd name="connsiteY1" fmla="*/ 90349 h 96699"/>
              <a:gd name="connsiteX2" fmla="*/ 49775 w 56125"/>
              <a:gd name="connsiteY2" fmla="*/ 6350 h 96699"/>
              <a:gd name="connsiteX3" fmla="*/ 11989 w 56125"/>
              <a:gd name="connsiteY3" fmla="*/ 6350 h 96699"/>
              <a:gd name="connsiteX4" fmla="*/ 6350 w 56125"/>
              <a:gd name="connsiteY4" fmla="*/ 19218 h 96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125" h="96699">
                <a:moveTo>
                  <a:pt x="6350" y="19218"/>
                </a:moveTo>
                <a:cubicBezTo>
                  <a:pt x="11436" y="44522"/>
                  <a:pt x="18900" y="68233"/>
                  <a:pt x="28741" y="90349"/>
                </a:cubicBezTo>
                <a:cubicBezTo>
                  <a:pt x="36983" y="74046"/>
                  <a:pt x="43995" y="46046"/>
                  <a:pt x="49775" y="6350"/>
                </a:cubicBezTo>
                <a:lnTo>
                  <a:pt x="11989" y="6350"/>
                </a:lnTo>
                <a:cubicBezTo>
                  <a:pt x="9918" y="10504"/>
                  <a:pt x="8038" y="14792"/>
                  <a:pt x="6350" y="1921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Freeform 3"/>
          <p:cNvSpPr/>
          <p:nvPr/>
        </p:nvSpPr>
        <p:spPr>
          <a:xfrm>
            <a:off x="2570600" y="6715412"/>
            <a:ext cx="167101" cy="244423"/>
          </a:xfrm>
          <a:custGeom>
            <a:avLst/>
            <a:gdLst>
              <a:gd name="connsiteX0" fmla="*/ 80655 w 167101"/>
              <a:gd name="connsiteY0" fmla="*/ 170562 h 244423"/>
              <a:gd name="connsiteX1" fmla="*/ 59546 w 167101"/>
              <a:gd name="connsiteY1" fmla="*/ 94211 h 244423"/>
              <a:gd name="connsiteX2" fmla="*/ 44482 w 167101"/>
              <a:gd name="connsiteY2" fmla="*/ 123176 h 244423"/>
              <a:gd name="connsiteX3" fmla="*/ 39160 w 167101"/>
              <a:gd name="connsiteY3" fmla="*/ 119556 h 244423"/>
              <a:gd name="connsiteX4" fmla="*/ 70613 w 167101"/>
              <a:gd name="connsiteY4" fmla="*/ 6350 h 244423"/>
              <a:gd name="connsiteX5" fmla="*/ 98026 w 167101"/>
              <a:gd name="connsiteY5" fmla="*/ 22250 h 244423"/>
              <a:gd name="connsiteX6" fmla="*/ 88813 w 167101"/>
              <a:gd name="connsiteY6" fmla="*/ 28632 h 244423"/>
              <a:gd name="connsiteX7" fmla="*/ 76795 w 167101"/>
              <a:gd name="connsiteY7" fmla="*/ 61383 h 244423"/>
              <a:gd name="connsiteX8" fmla="*/ 123538 w 167101"/>
              <a:gd name="connsiteY8" fmla="*/ 61383 h 244423"/>
              <a:gd name="connsiteX9" fmla="*/ 136596 w 167101"/>
              <a:gd name="connsiteY9" fmla="*/ 48832 h 244423"/>
              <a:gd name="connsiteX10" fmla="*/ 156891 w 167101"/>
              <a:gd name="connsiteY10" fmla="*/ 72004 h 244423"/>
              <a:gd name="connsiteX11" fmla="*/ 131424 w 167101"/>
              <a:gd name="connsiteY11" fmla="*/ 72004 h 244423"/>
              <a:gd name="connsiteX12" fmla="*/ 100920 w 167101"/>
              <a:gd name="connsiteY12" fmla="*/ 170683 h 244423"/>
              <a:gd name="connsiteX13" fmla="*/ 160751 w 167101"/>
              <a:gd name="connsiteY13" fmla="*/ 213573 h 244423"/>
              <a:gd name="connsiteX14" fmla="*/ 160751 w 167101"/>
              <a:gd name="connsiteY14" fmla="*/ 221659 h 244423"/>
              <a:gd name="connsiteX15" fmla="*/ 139219 w 167101"/>
              <a:gd name="connsiteY15" fmla="*/ 231314 h 244423"/>
              <a:gd name="connsiteX16" fmla="*/ 90004 w 167101"/>
              <a:gd name="connsiteY16" fmla="*/ 184004 h 244423"/>
              <a:gd name="connsiteX17" fmla="*/ 8400 w 167101"/>
              <a:gd name="connsiteY17" fmla="*/ 238073 h 244423"/>
              <a:gd name="connsiteX18" fmla="*/ 6350 w 167101"/>
              <a:gd name="connsiteY18" fmla="*/ 231601 h 244423"/>
              <a:gd name="connsiteX19" fmla="*/ 80655 w 167101"/>
              <a:gd name="connsiteY19" fmla="*/ 170562 h 244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67101" h="244423">
                <a:moveTo>
                  <a:pt x="80655" y="170562"/>
                </a:moveTo>
                <a:cubicBezTo>
                  <a:pt x="69116" y="147933"/>
                  <a:pt x="62079" y="122483"/>
                  <a:pt x="59546" y="94211"/>
                </a:cubicBezTo>
                <a:cubicBezTo>
                  <a:pt x="53102" y="112536"/>
                  <a:pt x="48081" y="122191"/>
                  <a:pt x="44482" y="123176"/>
                </a:cubicBezTo>
                <a:lnTo>
                  <a:pt x="39160" y="119556"/>
                </a:lnTo>
                <a:cubicBezTo>
                  <a:pt x="53313" y="85200"/>
                  <a:pt x="63798" y="47464"/>
                  <a:pt x="70613" y="6350"/>
                </a:cubicBezTo>
                <a:lnTo>
                  <a:pt x="98026" y="22250"/>
                </a:lnTo>
                <a:lnTo>
                  <a:pt x="88813" y="28632"/>
                </a:lnTo>
                <a:cubicBezTo>
                  <a:pt x="84360" y="41998"/>
                  <a:pt x="80354" y="52916"/>
                  <a:pt x="76795" y="61383"/>
                </a:cubicBezTo>
                <a:lnTo>
                  <a:pt x="123538" y="61383"/>
                </a:lnTo>
                <a:lnTo>
                  <a:pt x="136596" y="48832"/>
                </a:lnTo>
                <a:lnTo>
                  <a:pt x="156891" y="72004"/>
                </a:lnTo>
                <a:lnTo>
                  <a:pt x="131424" y="72004"/>
                </a:lnTo>
                <a:cubicBezTo>
                  <a:pt x="125805" y="115151"/>
                  <a:pt x="115637" y="148044"/>
                  <a:pt x="100920" y="170683"/>
                </a:cubicBezTo>
                <a:cubicBezTo>
                  <a:pt x="118934" y="193966"/>
                  <a:pt x="138878" y="208263"/>
                  <a:pt x="160751" y="213573"/>
                </a:cubicBezTo>
                <a:lnTo>
                  <a:pt x="160751" y="221659"/>
                </a:lnTo>
                <a:cubicBezTo>
                  <a:pt x="148669" y="221659"/>
                  <a:pt x="141491" y="224877"/>
                  <a:pt x="139219" y="231314"/>
                </a:cubicBezTo>
                <a:cubicBezTo>
                  <a:pt x="118693" y="218521"/>
                  <a:pt x="102288" y="202751"/>
                  <a:pt x="90004" y="184004"/>
                </a:cubicBezTo>
                <a:cubicBezTo>
                  <a:pt x="69397" y="208222"/>
                  <a:pt x="42196" y="226245"/>
                  <a:pt x="8400" y="238073"/>
                </a:cubicBezTo>
                <a:lnTo>
                  <a:pt x="6350" y="231601"/>
                </a:lnTo>
                <a:cubicBezTo>
                  <a:pt x="38868" y="214544"/>
                  <a:pt x="63637" y="194197"/>
                  <a:pt x="80655" y="17056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Freeform 3"/>
          <p:cNvSpPr/>
          <p:nvPr/>
        </p:nvSpPr>
        <p:spPr>
          <a:xfrm>
            <a:off x="2532000" y="6720240"/>
            <a:ext cx="53230" cy="58840"/>
          </a:xfrm>
          <a:custGeom>
            <a:avLst/>
            <a:gdLst>
              <a:gd name="connsiteX0" fmla="*/ 10014 w 53230"/>
              <a:gd name="connsiteY0" fmla="*/ 6350 h 58840"/>
              <a:gd name="connsiteX1" fmla="*/ 41218 w 53230"/>
              <a:gd name="connsiteY1" fmla="*/ 25772 h 58840"/>
              <a:gd name="connsiteX2" fmla="*/ 46880 w 53230"/>
              <a:gd name="connsiteY2" fmla="*/ 37246 h 58840"/>
              <a:gd name="connsiteX3" fmla="*/ 45086 w 53230"/>
              <a:gd name="connsiteY3" fmla="*/ 45935 h 58840"/>
              <a:gd name="connsiteX4" fmla="*/ 36808 w 53230"/>
              <a:gd name="connsiteY4" fmla="*/ 52490 h 58840"/>
              <a:gd name="connsiteX5" fmla="*/ 26796 w 53230"/>
              <a:gd name="connsiteY5" fmla="*/ 41229 h 58840"/>
              <a:gd name="connsiteX6" fmla="*/ 6350 w 53230"/>
              <a:gd name="connsiteY6" fmla="*/ 12625 h 58840"/>
              <a:gd name="connsiteX7" fmla="*/ 10014 w 53230"/>
              <a:gd name="connsiteY7" fmla="*/ 6350 h 58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3230" h="58840">
                <a:moveTo>
                  <a:pt x="10014" y="6350"/>
                </a:moveTo>
                <a:cubicBezTo>
                  <a:pt x="27042" y="15180"/>
                  <a:pt x="37444" y="21654"/>
                  <a:pt x="41218" y="25772"/>
                </a:cubicBezTo>
                <a:cubicBezTo>
                  <a:pt x="44992" y="29891"/>
                  <a:pt x="46880" y="33715"/>
                  <a:pt x="46880" y="37246"/>
                </a:cubicBezTo>
                <a:cubicBezTo>
                  <a:pt x="46880" y="39448"/>
                  <a:pt x="46282" y="42345"/>
                  <a:pt x="45086" y="45935"/>
                </a:cubicBezTo>
                <a:cubicBezTo>
                  <a:pt x="43889" y="49526"/>
                  <a:pt x="41130" y="51711"/>
                  <a:pt x="36808" y="52490"/>
                </a:cubicBezTo>
                <a:cubicBezTo>
                  <a:pt x="32485" y="53270"/>
                  <a:pt x="29148" y="49516"/>
                  <a:pt x="26796" y="41229"/>
                </a:cubicBezTo>
                <a:cubicBezTo>
                  <a:pt x="24353" y="35104"/>
                  <a:pt x="17538" y="25569"/>
                  <a:pt x="6350" y="12625"/>
                </a:cubicBezTo>
                <a:lnTo>
                  <a:pt x="1001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Freeform 3"/>
          <p:cNvSpPr/>
          <p:nvPr/>
        </p:nvSpPr>
        <p:spPr>
          <a:xfrm>
            <a:off x="2491469" y="6757895"/>
            <a:ext cx="141046" cy="200009"/>
          </a:xfrm>
          <a:custGeom>
            <a:avLst/>
            <a:gdLst>
              <a:gd name="connsiteX0" fmla="*/ 53243 w 141046"/>
              <a:gd name="connsiteY0" fmla="*/ 153107 h 200009"/>
              <a:gd name="connsiteX1" fmla="*/ 81462 w 141046"/>
              <a:gd name="connsiteY1" fmla="*/ 158041 h 200009"/>
              <a:gd name="connsiteX2" fmla="*/ 88066 w 141046"/>
              <a:gd name="connsiteY2" fmla="*/ 148235 h 200009"/>
              <a:gd name="connsiteX3" fmla="*/ 91761 w 141046"/>
              <a:gd name="connsiteY3" fmla="*/ 116237 h 200009"/>
              <a:gd name="connsiteX4" fmla="*/ 94165 w 141046"/>
              <a:gd name="connsiteY4" fmla="*/ 72004 h 200009"/>
              <a:gd name="connsiteX5" fmla="*/ 62139 w 141046"/>
              <a:gd name="connsiteY5" fmla="*/ 72004 h 200009"/>
              <a:gd name="connsiteX6" fmla="*/ 50981 w 141046"/>
              <a:gd name="connsiteY6" fmla="*/ 139281 h 200009"/>
              <a:gd name="connsiteX7" fmla="*/ 10586 w 141046"/>
              <a:gd name="connsiteY7" fmla="*/ 193659 h 200009"/>
              <a:gd name="connsiteX8" fmla="*/ 6350 w 141046"/>
              <a:gd name="connsiteY8" fmla="*/ 188107 h 200009"/>
              <a:gd name="connsiteX9" fmla="*/ 34847 w 141046"/>
              <a:gd name="connsiteY9" fmla="*/ 132462 h 200009"/>
              <a:gd name="connsiteX10" fmla="*/ 42062 w 141046"/>
              <a:gd name="connsiteY10" fmla="*/ 81999 h 200009"/>
              <a:gd name="connsiteX11" fmla="*/ 43020 w 141046"/>
              <a:gd name="connsiteY11" fmla="*/ 28556 h 200009"/>
              <a:gd name="connsiteX12" fmla="*/ 27957 w 141046"/>
              <a:gd name="connsiteY12" fmla="*/ 28556 h 200009"/>
              <a:gd name="connsiteX13" fmla="*/ 17930 w 141046"/>
              <a:gd name="connsiteY13" fmla="*/ 30487 h 200009"/>
              <a:gd name="connsiteX14" fmla="*/ 8280 w 141046"/>
              <a:gd name="connsiteY14" fmla="*/ 17936 h 200009"/>
              <a:gd name="connsiteX15" fmla="*/ 103273 w 141046"/>
              <a:gd name="connsiteY15" fmla="*/ 17936 h 200009"/>
              <a:gd name="connsiteX16" fmla="*/ 115366 w 141046"/>
              <a:gd name="connsiteY16" fmla="*/ 6350 h 200009"/>
              <a:gd name="connsiteX17" fmla="*/ 134696 w 141046"/>
              <a:gd name="connsiteY17" fmla="*/ 28556 h 200009"/>
              <a:gd name="connsiteX18" fmla="*/ 62320 w 141046"/>
              <a:gd name="connsiteY18" fmla="*/ 28556 h 200009"/>
              <a:gd name="connsiteX19" fmla="*/ 62320 w 141046"/>
              <a:gd name="connsiteY19" fmla="*/ 61383 h 200009"/>
              <a:gd name="connsiteX20" fmla="*/ 94588 w 141046"/>
              <a:gd name="connsiteY20" fmla="*/ 61383 h 200009"/>
              <a:gd name="connsiteX21" fmla="*/ 104750 w 141046"/>
              <a:gd name="connsiteY21" fmla="*/ 51728 h 200009"/>
              <a:gd name="connsiteX22" fmla="*/ 120221 w 141046"/>
              <a:gd name="connsiteY22" fmla="*/ 67810 h 200009"/>
              <a:gd name="connsiteX23" fmla="*/ 112395 w 141046"/>
              <a:gd name="connsiteY23" fmla="*/ 74524 h 200009"/>
              <a:gd name="connsiteX24" fmla="*/ 107555 w 141046"/>
              <a:gd name="connsiteY24" fmla="*/ 149464 h 200009"/>
              <a:gd name="connsiteX25" fmla="*/ 102466 w 141046"/>
              <a:gd name="connsiteY25" fmla="*/ 166142 h 200009"/>
              <a:gd name="connsiteX26" fmla="*/ 94030 w 141046"/>
              <a:gd name="connsiteY26" fmla="*/ 176589 h 200009"/>
              <a:gd name="connsiteX27" fmla="*/ 74338 w 141046"/>
              <a:gd name="connsiteY27" fmla="*/ 184004 h 200009"/>
              <a:gd name="connsiteX28" fmla="*/ 51705 w 141046"/>
              <a:gd name="connsiteY28" fmla="*/ 161797 h 200009"/>
              <a:gd name="connsiteX29" fmla="*/ 53243 w 141046"/>
              <a:gd name="connsiteY29" fmla="*/ 153107 h 2000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41046" h="200009">
                <a:moveTo>
                  <a:pt x="53243" y="153107"/>
                </a:moveTo>
                <a:cubicBezTo>
                  <a:pt x="69156" y="156326"/>
                  <a:pt x="78562" y="157970"/>
                  <a:pt x="81462" y="158041"/>
                </a:cubicBezTo>
                <a:cubicBezTo>
                  <a:pt x="84362" y="158111"/>
                  <a:pt x="86564" y="154842"/>
                  <a:pt x="88066" y="148235"/>
                </a:cubicBezTo>
                <a:cubicBezTo>
                  <a:pt x="89569" y="141627"/>
                  <a:pt x="90801" y="130961"/>
                  <a:pt x="91761" y="116237"/>
                </a:cubicBezTo>
                <a:cubicBezTo>
                  <a:pt x="92721" y="101513"/>
                  <a:pt x="93522" y="86769"/>
                  <a:pt x="94165" y="72004"/>
                </a:cubicBezTo>
                <a:lnTo>
                  <a:pt x="62139" y="72004"/>
                </a:lnTo>
                <a:cubicBezTo>
                  <a:pt x="60923" y="98173"/>
                  <a:pt x="57204" y="120599"/>
                  <a:pt x="50981" y="139281"/>
                </a:cubicBezTo>
                <a:cubicBezTo>
                  <a:pt x="44759" y="157963"/>
                  <a:pt x="31294" y="176089"/>
                  <a:pt x="10586" y="193659"/>
                </a:cubicBezTo>
                <a:lnTo>
                  <a:pt x="6350" y="188107"/>
                </a:lnTo>
                <a:cubicBezTo>
                  <a:pt x="21177" y="168334"/>
                  <a:pt x="30676" y="149786"/>
                  <a:pt x="34847" y="132462"/>
                </a:cubicBezTo>
                <a:cubicBezTo>
                  <a:pt x="39019" y="115138"/>
                  <a:pt x="41424" y="98317"/>
                  <a:pt x="42062" y="81999"/>
                </a:cubicBezTo>
                <a:cubicBezTo>
                  <a:pt x="42701" y="65681"/>
                  <a:pt x="43020" y="47866"/>
                  <a:pt x="43020" y="28556"/>
                </a:cubicBezTo>
                <a:lnTo>
                  <a:pt x="27957" y="28556"/>
                </a:lnTo>
                <a:lnTo>
                  <a:pt x="17930" y="30487"/>
                </a:lnTo>
                <a:lnTo>
                  <a:pt x="8280" y="17936"/>
                </a:lnTo>
                <a:lnTo>
                  <a:pt x="103273" y="17936"/>
                </a:lnTo>
                <a:lnTo>
                  <a:pt x="115366" y="6350"/>
                </a:lnTo>
                <a:lnTo>
                  <a:pt x="134696" y="28556"/>
                </a:lnTo>
                <a:lnTo>
                  <a:pt x="62320" y="28556"/>
                </a:lnTo>
                <a:lnTo>
                  <a:pt x="62320" y="61383"/>
                </a:lnTo>
                <a:lnTo>
                  <a:pt x="94588" y="61383"/>
                </a:lnTo>
                <a:lnTo>
                  <a:pt x="104750" y="51728"/>
                </a:lnTo>
                <a:lnTo>
                  <a:pt x="120221" y="67810"/>
                </a:lnTo>
                <a:lnTo>
                  <a:pt x="112395" y="74524"/>
                </a:lnTo>
                <a:cubicBezTo>
                  <a:pt x="110505" y="117479"/>
                  <a:pt x="108892" y="142459"/>
                  <a:pt x="107555" y="149464"/>
                </a:cubicBezTo>
                <a:cubicBezTo>
                  <a:pt x="106218" y="156469"/>
                  <a:pt x="104522" y="162028"/>
                  <a:pt x="102466" y="166142"/>
                </a:cubicBezTo>
                <a:cubicBezTo>
                  <a:pt x="100410" y="170256"/>
                  <a:pt x="97598" y="173738"/>
                  <a:pt x="94030" y="176589"/>
                </a:cubicBezTo>
                <a:cubicBezTo>
                  <a:pt x="90461" y="179440"/>
                  <a:pt x="83897" y="181912"/>
                  <a:pt x="74338" y="184004"/>
                </a:cubicBezTo>
                <a:cubicBezTo>
                  <a:pt x="72920" y="173876"/>
                  <a:pt x="65376" y="166474"/>
                  <a:pt x="51705" y="161797"/>
                </a:cubicBezTo>
                <a:lnTo>
                  <a:pt x="53243" y="15310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Freeform 3"/>
          <p:cNvSpPr/>
          <p:nvPr/>
        </p:nvSpPr>
        <p:spPr>
          <a:xfrm>
            <a:off x="2747197" y="6800378"/>
            <a:ext cx="238512" cy="42630"/>
          </a:xfrm>
          <a:custGeom>
            <a:avLst/>
            <a:gdLst>
              <a:gd name="connsiteX0" fmla="*/ 6350 w 238512"/>
              <a:gd name="connsiteY0" fmla="*/ 22763 h 42630"/>
              <a:gd name="connsiteX1" fmla="*/ 187500 w 238512"/>
              <a:gd name="connsiteY1" fmla="*/ 22763 h 42630"/>
              <a:gd name="connsiteX2" fmla="*/ 208293 w 238512"/>
              <a:gd name="connsiteY2" fmla="*/ 6350 h 42630"/>
              <a:gd name="connsiteX3" fmla="*/ 232162 w 238512"/>
              <a:gd name="connsiteY3" fmla="*/ 33384 h 42630"/>
              <a:gd name="connsiteX4" fmla="*/ 43985 w 238512"/>
              <a:gd name="connsiteY4" fmla="*/ 33384 h 42630"/>
              <a:gd name="connsiteX5" fmla="*/ 17025 w 238512"/>
              <a:gd name="connsiteY5" fmla="*/ 36280 h 42630"/>
              <a:gd name="connsiteX6" fmla="*/ 6350 w 238512"/>
              <a:gd name="connsiteY6" fmla="*/ 22763 h 426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512" h="42630">
                <a:moveTo>
                  <a:pt x="6350" y="22763"/>
                </a:moveTo>
                <a:lnTo>
                  <a:pt x="187500" y="22763"/>
                </a:lnTo>
                <a:lnTo>
                  <a:pt x="208293" y="6350"/>
                </a:lnTo>
                <a:lnTo>
                  <a:pt x="232162" y="33384"/>
                </a:lnTo>
                <a:lnTo>
                  <a:pt x="43985" y="33384"/>
                </a:lnTo>
                <a:cubicBezTo>
                  <a:pt x="33953" y="33384"/>
                  <a:pt x="24966" y="34349"/>
                  <a:pt x="17025" y="36280"/>
                </a:cubicBezTo>
                <a:lnTo>
                  <a:pt x="6350" y="2276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Freeform 3"/>
          <p:cNvSpPr/>
          <p:nvPr/>
        </p:nvSpPr>
        <p:spPr>
          <a:xfrm>
            <a:off x="3100391" y="6783964"/>
            <a:ext cx="41650" cy="177802"/>
          </a:xfrm>
          <a:custGeom>
            <a:avLst/>
            <a:gdLst>
              <a:gd name="connsiteX0" fmla="*/ 6350 w 41650"/>
              <a:gd name="connsiteY0" fmla="*/ 171452 h 177802"/>
              <a:gd name="connsiteX1" fmla="*/ 7314 w 41650"/>
              <a:gd name="connsiteY1" fmla="*/ 114487 h 177802"/>
              <a:gd name="connsiteX2" fmla="*/ 7314 w 41650"/>
              <a:gd name="connsiteY2" fmla="*/ 50763 h 177802"/>
              <a:gd name="connsiteX3" fmla="*/ 6350 w 41650"/>
              <a:gd name="connsiteY3" fmla="*/ 6350 h 177802"/>
              <a:gd name="connsiteX4" fmla="*/ 35300 w 41650"/>
              <a:gd name="connsiteY4" fmla="*/ 21918 h 177802"/>
              <a:gd name="connsiteX5" fmla="*/ 27580 w 41650"/>
              <a:gd name="connsiteY5" fmla="*/ 29069 h 177802"/>
              <a:gd name="connsiteX6" fmla="*/ 27580 w 41650"/>
              <a:gd name="connsiteY6" fmla="*/ 124142 h 177802"/>
              <a:gd name="connsiteX7" fmla="*/ 28545 w 41650"/>
              <a:gd name="connsiteY7" fmla="*/ 160560 h 177802"/>
              <a:gd name="connsiteX8" fmla="*/ 6350 w 41650"/>
              <a:gd name="connsiteY8" fmla="*/ 171452 h 1778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1650" h="177802">
                <a:moveTo>
                  <a:pt x="6350" y="171452"/>
                </a:moveTo>
                <a:cubicBezTo>
                  <a:pt x="6993" y="143774"/>
                  <a:pt x="7314" y="124786"/>
                  <a:pt x="7314" y="114487"/>
                </a:cubicBezTo>
                <a:lnTo>
                  <a:pt x="7314" y="50763"/>
                </a:lnTo>
                <a:cubicBezTo>
                  <a:pt x="7314" y="39267"/>
                  <a:pt x="6993" y="24462"/>
                  <a:pt x="6350" y="6350"/>
                </a:cubicBezTo>
                <a:lnTo>
                  <a:pt x="35300" y="21918"/>
                </a:lnTo>
                <a:lnTo>
                  <a:pt x="27580" y="29069"/>
                </a:lnTo>
                <a:lnTo>
                  <a:pt x="27580" y="124142"/>
                </a:lnTo>
                <a:cubicBezTo>
                  <a:pt x="27580" y="135597"/>
                  <a:pt x="27901" y="147737"/>
                  <a:pt x="28545" y="160560"/>
                </a:cubicBezTo>
                <a:lnTo>
                  <a:pt x="6350" y="17145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Freeform 3"/>
          <p:cNvSpPr/>
          <p:nvPr/>
        </p:nvSpPr>
        <p:spPr>
          <a:xfrm>
            <a:off x="2995205" y="6714446"/>
            <a:ext cx="245267" cy="144009"/>
          </a:xfrm>
          <a:custGeom>
            <a:avLst/>
            <a:gdLst>
              <a:gd name="connsiteX0" fmla="*/ 138556 w 245267"/>
              <a:gd name="connsiteY0" fmla="*/ 21119 h 144009"/>
              <a:gd name="connsiteX1" fmla="*/ 129871 w 245267"/>
              <a:gd name="connsiteY1" fmla="*/ 27621 h 144009"/>
              <a:gd name="connsiteX2" fmla="*/ 183384 w 245267"/>
              <a:gd name="connsiteY2" fmla="*/ 84617 h 144009"/>
              <a:gd name="connsiteX3" fmla="*/ 238917 w 245267"/>
              <a:gd name="connsiteY3" fmla="*/ 108121 h 144009"/>
              <a:gd name="connsiteX4" fmla="*/ 238917 w 245267"/>
              <a:gd name="connsiteY4" fmla="*/ 116252 h 144009"/>
              <a:gd name="connsiteX5" fmla="*/ 214912 w 245267"/>
              <a:gd name="connsiteY5" fmla="*/ 128970 h 144009"/>
              <a:gd name="connsiteX6" fmla="*/ 162538 w 245267"/>
              <a:gd name="connsiteY6" fmla="*/ 91473 h 144009"/>
              <a:gd name="connsiteX7" fmla="*/ 124036 w 245267"/>
              <a:gd name="connsiteY7" fmla="*/ 35315 h 144009"/>
              <a:gd name="connsiteX8" fmla="*/ 78695 w 245267"/>
              <a:gd name="connsiteY8" fmla="*/ 96429 h 144009"/>
              <a:gd name="connsiteX9" fmla="*/ 8189 w 245267"/>
              <a:gd name="connsiteY9" fmla="*/ 137659 h 144009"/>
              <a:gd name="connsiteX10" fmla="*/ 6350 w 245267"/>
              <a:gd name="connsiteY10" fmla="*/ 130116 h 144009"/>
              <a:gd name="connsiteX11" fmla="*/ 75755 w 245267"/>
              <a:gd name="connsiteY11" fmla="*/ 73966 h 144009"/>
              <a:gd name="connsiteX12" fmla="*/ 113571 w 245267"/>
              <a:gd name="connsiteY12" fmla="*/ 6350 h 144009"/>
              <a:gd name="connsiteX13" fmla="*/ 138556 w 245267"/>
              <a:gd name="connsiteY13" fmla="*/ 21119 h 1440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245267" h="144009">
                <a:moveTo>
                  <a:pt x="138556" y="21119"/>
                </a:moveTo>
                <a:lnTo>
                  <a:pt x="129871" y="27621"/>
                </a:lnTo>
                <a:cubicBezTo>
                  <a:pt x="146929" y="52675"/>
                  <a:pt x="164767" y="71673"/>
                  <a:pt x="183384" y="84617"/>
                </a:cubicBezTo>
                <a:cubicBezTo>
                  <a:pt x="202000" y="97560"/>
                  <a:pt x="220512" y="105395"/>
                  <a:pt x="238917" y="108121"/>
                </a:cubicBezTo>
                <a:lnTo>
                  <a:pt x="238917" y="116252"/>
                </a:lnTo>
                <a:cubicBezTo>
                  <a:pt x="227850" y="116937"/>
                  <a:pt x="219848" y="121176"/>
                  <a:pt x="214912" y="128970"/>
                </a:cubicBezTo>
                <a:cubicBezTo>
                  <a:pt x="193662" y="118299"/>
                  <a:pt x="176204" y="105800"/>
                  <a:pt x="162538" y="91473"/>
                </a:cubicBezTo>
                <a:cubicBezTo>
                  <a:pt x="148872" y="77147"/>
                  <a:pt x="136038" y="58427"/>
                  <a:pt x="124036" y="35315"/>
                </a:cubicBezTo>
                <a:cubicBezTo>
                  <a:pt x="110737" y="60418"/>
                  <a:pt x="95623" y="80790"/>
                  <a:pt x="78695" y="96429"/>
                </a:cubicBezTo>
                <a:cubicBezTo>
                  <a:pt x="61767" y="112069"/>
                  <a:pt x="38265" y="125812"/>
                  <a:pt x="8189" y="137659"/>
                </a:cubicBezTo>
                <a:lnTo>
                  <a:pt x="6350" y="130116"/>
                </a:lnTo>
                <a:cubicBezTo>
                  <a:pt x="34455" y="116278"/>
                  <a:pt x="57590" y="97560"/>
                  <a:pt x="75755" y="73966"/>
                </a:cubicBezTo>
                <a:cubicBezTo>
                  <a:pt x="93919" y="50371"/>
                  <a:pt x="106525" y="27833"/>
                  <a:pt x="113571" y="6350"/>
                </a:cubicBezTo>
                <a:lnTo>
                  <a:pt x="138556" y="2111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Freeform 3"/>
          <p:cNvSpPr/>
          <p:nvPr/>
        </p:nvSpPr>
        <p:spPr>
          <a:xfrm>
            <a:off x="3275058" y="6754032"/>
            <a:ext cx="193156" cy="40699"/>
          </a:xfrm>
          <a:custGeom>
            <a:avLst/>
            <a:gdLst>
              <a:gd name="connsiteX0" fmla="*/ 6350 w 193156"/>
              <a:gd name="connsiteY0" fmla="*/ 20832 h 40699"/>
              <a:gd name="connsiteX1" fmla="*/ 149593 w 193156"/>
              <a:gd name="connsiteY1" fmla="*/ 20832 h 40699"/>
              <a:gd name="connsiteX2" fmla="*/ 164581 w 193156"/>
              <a:gd name="connsiteY2" fmla="*/ 6350 h 40699"/>
              <a:gd name="connsiteX3" fmla="*/ 186806 w 193156"/>
              <a:gd name="connsiteY3" fmla="*/ 31453 h 40699"/>
              <a:gd name="connsiteX4" fmla="*/ 40125 w 193156"/>
              <a:gd name="connsiteY4" fmla="*/ 31453 h 40699"/>
              <a:gd name="connsiteX5" fmla="*/ 17025 w 193156"/>
              <a:gd name="connsiteY5" fmla="*/ 34349 h 40699"/>
              <a:gd name="connsiteX6" fmla="*/ 6350 w 193156"/>
              <a:gd name="connsiteY6" fmla="*/ 20832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93156" h="40699">
                <a:moveTo>
                  <a:pt x="6350" y="20832"/>
                </a:moveTo>
                <a:lnTo>
                  <a:pt x="149593" y="20832"/>
                </a:lnTo>
                <a:lnTo>
                  <a:pt x="164581" y="6350"/>
                </a:lnTo>
                <a:lnTo>
                  <a:pt x="186806" y="31453"/>
                </a:lnTo>
                <a:lnTo>
                  <a:pt x="40125" y="31453"/>
                </a:lnTo>
                <a:cubicBezTo>
                  <a:pt x="32666" y="31453"/>
                  <a:pt x="24966" y="32418"/>
                  <a:pt x="17025" y="34349"/>
                </a:cubicBezTo>
                <a:lnTo>
                  <a:pt x="6350" y="2083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Freeform 3"/>
          <p:cNvSpPr/>
          <p:nvPr/>
        </p:nvSpPr>
        <p:spPr>
          <a:xfrm>
            <a:off x="3250933" y="6884377"/>
            <a:ext cx="238512" cy="44561"/>
          </a:xfrm>
          <a:custGeom>
            <a:avLst/>
            <a:gdLst>
              <a:gd name="connsiteX0" fmla="*/ 6350 w 238512"/>
              <a:gd name="connsiteY0" fmla="*/ 24694 h 44561"/>
              <a:gd name="connsiteX1" fmla="*/ 187229 w 238512"/>
              <a:gd name="connsiteY1" fmla="*/ 24694 h 44561"/>
              <a:gd name="connsiteX2" fmla="*/ 206076 w 238512"/>
              <a:gd name="connsiteY2" fmla="*/ 6350 h 44561"/>
              <a:gd name="connsiteX3" fmla="*/ 232162 w 238512"/>
              <a:gd name="connsiteY3" fmla="*/ 35315 h 44561"/>
              <a:gd name="connsiteX4" fmla="*/ 42055 w 238512"/>
              <a:gd name="connsiteY4" fmla="*/ 35315 h 44561"/>
              <a:gd name="connsiteX5" fmla="*/ 17025 w 238512"/>
              <a:gd name="connsiteY5" fmla="*/ 38211 h 44561"/>
              <a:gd name="connsiteX6" fmla="*/ 6350 w 238512"/>
              <a:gd name="connsiteY6" fmla="*/ 24694 h 44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512" h="44561">
                <a:moveTo>
                  <a:pt x="6350" y="24694"/>
                </a:moveTo>
                <a:lnTo>
                  <a:pt x="187229" y="24694"/>
                </a:lnTo>
                <a:lnTo>
                  <a:pt x="206076" y="6350"/>
                </a:lnTo>
                <a:lnTo>
                  <a:pt x="232162" y="35315"/>
                </a:lnTo>
                <a:lnTo>
                  <a:pt x="42055" y="35315"/>
                </a:lnTo>
                <a:cubicBezTo>
                  <a:pt x="33309" y="35315"/>
                  <a:pt x="24966" y="36280"/>
                  <a:pt x="17025" y="38211"/>
                </a:cubicBezTo>
                <a:lnTo>
                  <a:pt x="6350" y="2469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Freeform 3"/>
          <p:cNvSpPr/>
          <p:nvPr/>
        </p:nvSpPr>
        <p:spPr>
          <a:xfrm>
            <a:off x="3627287" y="6782998"/>
            <a:ext cx="45510" cy="61941"/>
          </a:xfrm>
          <a:custGeom>
            <a:avLst/>
            <a:gdLst>
              <a:gd name="connsiteX0" fmla="*/ 6350 w 45510"/>
              <a:gd name="connsiteY0" fmla="*/ 6350 h 61941"/>
              <a:gd name="connsiteX1" fmla="*/ 6350 w 45510"/>
              <a:gd name="connsiteY1" fmla="*/ 55591 h 61941"/>
              <a:gd name="connsiteX2" fmla="*/ 39160 w 45510"/>
              <a:gd name="connsiteY2" fmla="*/ 55591 h 61941"/>
              <a:gd name="connsiteX3" fmla="*/ 39160 w 45510"/>
              <a:gd name="connsiteY3" fmla="*/ 6350 h 61941"/>
              <a:gd name="connsiteX4" fmla="*/ 6350 w 45510"/>
              <a:gd name="connsiteY4" fmla="*/ 6350 h 619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510" h="61941">
                <a:moveTo>
                  <a:pt x="6350" y="6350"/>
                </a:moveTo>
                <a:lnTo>
                  <a:pt x="6350" y="55591"/>
                </a:lnTo>
                <a:lnTo>
                  <a:pt x="39160" y="55591"/>
                </a:lnTo>
                <a:lnTo>
                  <a:pt x="3916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Freeform 3"/>
          <p:cNvSpPr/>
          <p:nvPr/>
        </p:nvSpPr>
        <p:spPr>
          <a:xfrm>
            <a:off x="3561666" y="6719274"/>
            <a:ext cx="179647" cy="212561"/>
          </a:xfrm>
          <a:custGeom>
            <a:avLst/>
            <a:gdLst>
              <a:gd name="connsiteX0" fmla="*/ 53635 w 179647"/>
              <a:gd name="connsiteY0" fmla="*/ 119315 h 212561"/>
              <a:gd name="connsiteX1" fmla="*/ 53635 w 179647"/>
              <a:gd name="connsiteY1" fmla="*/ 70074 h 212561"/>
              <a:gd name="connsiteX2" fmla="*/ 46880 w 179647"/>
              <a:gd name="connsiteY2" fmla="*/ 70074 h 212561"/>
              <a:gd name="connsiteX3" fmla="*/ 22815 w 179647"/>
              <a:gd name="connsiteY3" fmla="*/ 72970 h 212561"/>
              <a:gd name="connsiteX4" fmla="*/ 12140 w 179647"/>
              <a:gd name="connsiteY4" fmla="*/ 59453 h 212561"/>
              <a:gd name="connsiteX5" fmla="*/ 53635 w 179647"/>
              <a:gd name="connsiteY5" fmla="*/ 59453 h 212561"/>
              <a:gd name="connsiteX6" fmla="*/ 52670 w 179647"/>
              <a:gd name="connsiteY6" fmla="*/ 6350 h 212561"/>
              <a:gd name="connsiteX7" fmla="*/ 80655 w 179647"/>
              <a:gd name="connsiteY7" fmla="*/ 20893 h 212561"/>
              <a:gd name="connsiteX8" fmla="*/ 71970 w 179647"/>
              <a:gd name="connsiteY8" fmla="*/ 29024 h 212561"/>
              <a:gd name="connsiteX9" fmla="*/ 71970 w 179647"/>
              <a:gd name="connsiteY9" fmla="*/ 59453 h 212561"/>
              <a:gd name="connsiteX10" fmla="*/ 104781 w 179647"/>
              <a:gd name="connsiteY10" fmla="*/ 59453 h 212561"/>
              <a:gd name="connsiteX11" fmla="*/ 103816 w 179647"/>
              <a:gd name="connsiteY11" fmla="*/ 6350 h 212561"/>
              <a:gd name="connsiteX12" fmla="*/ 131801 w 179647"/>
              <a:gd name="connsiteY12" fmla="*/ 19716 h 212561"/>
              <a:gd name="connsiteX13" fmla="*/ 123116 w 179647"/>
              <a:gd name="connsiteY13" fmla="*/ 28873 h 212561"/>
              <a:gd name="connsiteX14" fmla="*/ 123116 w 179647"/>
              <a:gd name="connsiteY14" fmla="*/ 59453 h 212561"/>
              <a:gd name="connsiteX15" fmla="*/ 134153 w 179647"/>
              <a:gd name="connsiteY15" fmla="*/ 59453 h 212561"/>
              <a:gd name="connsiteX16" fmla="*/ 147271 w 179647"/>
              <a:gd name="connsiteY16" fmla="*/ 46901 h 212561"/>
              <a:gd name="connsiteX17" fmla="*/ 166542 w 179647"/>
              <a:gd name="connsiteY17" fmla="*/ 70074 h 212561"/>
              <a:gd name="connsiteX18" fmla="*/ 123116 w 179647"/>
              <a:gd name="connsiteY18" fmla="*/ 70074 h 212561"/>
              <a:gd name="connsiteX19" fmla="*/ 123116 w 179647"/>
              <a:gd name="connsiteY19" fmla="*/ 119315 h 212561"/>
              <a:gd name="connsiteX20" fmla="*/ 140908 w 179647"/>
              <a:gd name="connsiteY20" fmla="*/ 119315 h 212561"/>
              <a:gd name="connsiteX21" fmla="*/ 154026 w 179647"/>
              <a:gd name="connsiteY21" fmla="*/ 106763 h 212561"/>
              <a:gd name="connsiteX22" fmla="*/ 173297 w 179647"/>
              <a:gd name="connsiteY22" fmla="*/ 129936 h 212561"/>
              <a:gd name="connsiteX23" fmla="*/ 123116 w 179647"/>
              <a:gd name="connsiteY23" fmla="*/ 129936 h 212561"/>
              <a:gd name="connsiteX24" fmla="*/ 124081 w 179647"/>
              <a:gd name="connsiteY24" fmla="*/ 198351 h 212561"/>
              <a:gd name="connsiteX25" fmla="*/ 103816 w 179647"/>
              <a:gd name="connsiteY25" fmla="*/ 206211 h 212561"/>
              <a:gd name="connsiteX26" fmla="*/ 104781 w 179647"/>
              <a:gd name="connsiteY26" fmla="*/ 129936 h 212561"/>
              <a:gd name="connsiteX27" fmla="*/ 71759 w 179647"/>
              <a:gd name="connsiteY27" fmla="*/ 129936 h 212561"/>
              <a:gd name="connsiteX28" fmla="*/ 18850 w 179647"/>
              <a:gd name="connsiteY28" fmla="*/ 199452 h 212561"/>
              <a:gd name="connsiteX29" fmla="*/ 15035 w 179647"/>
              <a:gd name="connsiteY29" fmla="*/ 193523 h 212561"/>
              <a:gd name="connsiteX30" fmla="*/ 53635 w 179647"/>
              <a:gd name="connsiteY30" fmla="*/ 129936 h 212561"/>
              <a:gd name="connsiteX31" fmla="*/ 41090 w 179647"/>
              <a:gd name="connsiteY31" fmla="*/ 129936 h 212561"/>
              <a:gd name="connsiteX32" fmla="*/ 17025 w 179647"/>
              <a:gd name="connsiteY32" fmla="*/ 132832 h 212561"/>
              <a:gd name="connsiteX33" fmla="*/ 6350 w 179647"/>
              <a:gd name="connsiteY33" fmla="*/ 119315 h 212561"/>
              <a:gd name="connsiteX34" fmla="*/ 53635 w 179647"/>
              <a:gd name="connsiteY34" fmla="*/ 119315 h 212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</a:cxnLst>
            <a:rect l="l" t="t" r="r" b="b"/>
            <a:pathLst>
              <a:path w="179647" h="212561">
                <a:moveTo>
                  <a:pt x="53635" y="119315"/>
                </a:moveTo>
                <a:lnTo>
                  <a:pt x="53635" y="70074"/>
                </a:lnTo>
                <a:lnTo>
                  <a:pt x="46880" y="70074"/>
                </a:lnTo>
                <a:cubicBezTo>
                  <a:pt x="38778" y="70074"/>
                  <a:pt x="30756" y="71039"/>
                  <a:pt x="22815" y="72970"/>
                </a:cubicBezTo>
                <a:lnTo>
                  <a:pt x="12140" y="59453"/>
                </a:lnTo>
                <a:lnTo>
                  <a:pt x="53635" y="59453"/>
                </a:lnTo>
                <a:cubicBezTo>
                  <a:pt x="53635" y="43452"/>
                  <a:pt x="53313" y="25751"/>
                  <a:pt x="52670" y="6350"/>
                </a:cubicBezTo>
                <a:lnTo>
                  <a:pt x="80655" y="20893"/>
                </a:lnTo>
                <a:lnTo>
                  <a:pt x="71970" y="29024"/>
                </a:lnTo>
                <a:lnTo>
                  <a:pt x="71970" y="59453"/>
                </a:lnTo>
                <a:lnTo>
                  <a:pt x="104781" y="59453"/>
                </a:lnTo>
                <a:cubicBezTo>
                  <a:pt x="104781" y="42808"/>
                  <a:pt x="104459" y="25106"/>
                  <a:pt x="103816" y="6350"/>
                </a:cubicBezTo>
                <a:lnTo>
                  <a:pt x="131801" y="19716"/>
                </a:lnTo>
                <a:lnTo>
                  <a:pt x="123116" y="28873"/>
                </a:lnTo>
                <a:lnTo>
                  <a:pt x="123116" y="59453"/>
                </a:lnTo>
                <a:lnTo>
                  <a:pt x="134153" y="59453"/>
                </a:lnTo>
                <a:lnTo>
                  <a:pt x="147271" y="46901"/>
                </a:lnTo>
                <a:lnTo>
                  <a:pt x="166542" y="70074"/>
                </a:lnTo>
                <a:lnTo>
                  <a:pt x="123116" y="70074"/>
                </a:lnTo>
                <a:lnTo>
                  <a:pt x="123116" y="119315"/>
                </a:lnTo>
                <a:lnTo>
                  <a:pt x="140908" y="119315"/>
                </a:lnTo>
                <a:lnTo>
                  <a:pt x="154026" y="106763"/>
                </a:lnTo>
                <a:lnTo>
                  <a:pt x="173297" y="129936"/>
                </a:lnTo>
                <a:lnTo>
                  <a:pt x="123116" y="129936"/>
                </a:lnTo>
                <a:cubicBezTo>
                  <a:pt x="123116" y="165679"/>
                  <a:pt x="123438" y="188485"/>
                  <a:pt x="124081" y="198351"/>
                </a:cubicBezTo>
                <a:lnTo>
                  <a:pt x="103816" y="206211"/>
                </a:lnTo>
                <a:cubicBezTo>
                  <a:pt x="104459" y="191406"/>
                  <a:pt x="104781" y="165982"/>
                  <a:pt x="104781" y="129936"/>
                </a:cubicBezTo>
                <a:lnTo>
                  <a:pt x="71759" y="129936"/>
                </a:lnTo>
                <a:cubicBezTo>
                  <a:pt x="69869" y="159474"/>
                  <a:pt x="52233" y="182646"/>
                  <a:pt x="18850" y="199452"/>
                </a:cubicBezTo>
                <a:lnTo>
                  <a:pt x="15035" y="193523"/>
                </a:lnTo>
                <a:cubicBezTo>
                  <a:pt x="39502" y="175128"/>
                  <a:pt x="52369" y="153933"/>
                  <a:pt x="53635" y="129936"/>
                </a:cubicBezTo>
                <a:lnTo>
                  <a:pt x="41090" y="129936"/>
                </a:lnTo>
                <a:cubicBezTo>
                  <a:pt x="32988" y="129936"/>
                  <a:pt x="24966" y="130901"/>
                  <a:pt x="17025" y="132832"/>
                </a:cubicBezTo>
                <a:lnTo>
                  <a:pt x="6350" y="119315"/>
                </a:lnTo>
                <a:lnTo>
                  <a:pt x="53635" y="1193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Freeform 3"/>
          <p:cNvSpPr/>
          <p:nvPr/>
        </p:nvSpPr>
        <p:spPr>
          <a:xfrm>
            <a:off x="3523066" y="6726998"/>
            <a:ext cx="52159" cy="61941"/>
          </a:xfrm>
          <a:custGeom>
            <a:avLst/>
            <a:gdLst>
              <a:gd name="connsiteX0" fmla="*/ 6350 w 52159"/>
              <a:gd name="connsiteY0" fmla="*/ 11434 h 61941"/>
              <a:gd name="connsiteX1" fmla="*/ 10481 w 52159"/>
              <a:gd name="connsiteY1" fmla="*/ 6350 h 61941"/>
              <a:gd name="connsiteX2" fmla="*/ 39258 w 52159"/>
              <a:gd name="connsiteY2" fmla="*/ 25298 h 61941"/>
              <a:gd name="connsiteX3" fmla="*/ 45809 w 52159"/>
              <a:gd name="connsiteY3" fmla="*/ 40746 h 61941"/>
              <a:gd name="connsiteX4" fmla="*/ 40042 w 52159"/>
              <a:gd name="connsiteY4" fmla="*/ 52061 h 61941"/>
              <a:gd name="connsiteX5" fmla="*/ 33370 w 52159"/>
              <a:gd name="connsiteY5" fmla="*/ 55591 h 61941"/>
              <a:gd name="connsiteX6" fmla="*/ 23780 w 52159"/>
              <a:gd name="connsiteY6" fmla="*/ 41862 h 61941"/>
              <a:gd name="connsiteX7" fmla="*/ 6350 w 52159"/>
              <a:gd name="connsiteY7" fmla="*/ 11434 h 619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2159" h="61941">
                <a:moveTo>
                  <a:pt x="6350" y="11434"/>
                </a:moveTo>
                <a:lnTo>
                  <a:pt x="10481" y="6350"/>
                </a:lnTo>
                <a:cubicBezTo>
                  <a:pt x="24584" y="13872"/>
                  <a:pt x="34176" y="20188"/>
                  <a:pt x="39258" y="25298"/>
                </a:cubicBezTo>
                <a:cubicBezTo>
                  <a:pt x="44339" y="30407"/>
                  <a:pt x="46523" y="35556"/>
                  <a:pt x="45809" y="40746"/>
                </a:cubicBezTo>
                <a:cubicBezTo>
                  <a:pt x="45096" y="45935"/>
                  <a:pt x="43173" y="49707"/>
                  <a:pt x="40042" y="52061"/>
                </a:cubicBezTo>
                <a:cubicBezTo>
                  <a:pt x="36911" y="54414"/>
                  <a:pt x="34687" y="55591"/>
                  <a:pt x="33370" y="55591"/>
                </a:cubicBezTo>
                <a:cubicBezTo>
                  <a:pt x="29259" y="55591"/>
                  <a:pt x="26062" y="51014"/>
                  <a:pt x="23780" y="41862"/>
                </a:cubicBezTo>
                <a:cubicBezTo>
                  <a:pt x="21357" y="32700"/>
                  <a:pt x="15547" y="22557"/>
                  <a:pt x="6350" y="1143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Freeform 3"/>
          <p:cNvSpPr/>
          <p:nvPr/>
        </p:nvSpPr>
        <p:spPr>
          <a:xfrm>
            <a:off x="3497011" y="6794584"/>
            <a:ext cx="248162" cy="159458"/>
          </a:xfrm>
          <a:custGeom>
            <a:avLst/>
            <a:gdLst>
              <a:gd name="connsiteX0" fmla="*/ 65215 w 248162"/>
              <a:gd name="connsiteY0" fmla="*/ 107140 h 159458"/>
              <a:gd name="connsiteX1" fmla="*/ 89401 w 248162"/>
              <a:gd name="connsiteY1" fmla="*/ 123018 h 159458"/>
              <a:gd name="connsiteX2" fmla="*/ 132827 w 248162"/>
              <a:gd name="connsiteY2" fmla="*/ 132402 h 159458"/>
              <a:gd name="connsiteX3" fmla="*/ 188005 w 248162"/>
              <a:gd name="connsiteY3" fmla="*/ 132870 h 159458"/>
              <a:gd name="connsiteX4" fmla="*/ 241812 w 248162"/>
              <a:gd name="connsiteY4" fmla="*/ 128004 h 159458"/>
              <a:gd name="connsiteX5" fmla="*/ 241812 w 248162"/>
              <a:gd name="connsiteY5" fmla="*/ 136996 h 159458"/>
              <a:gd name="connsiteX6" fmla="*/ 221547 w 248162"/>
              <a:gd name="connsiteY6" fmla="*/ 153108 h 159458"/>
              <a:gd name="connsiteX7" fmla="*/ 146344 w 248162"/>
              <a:gd name="connsiteY7" fmla="*/ 152134 h 159458"/>
              <a:gd name="connsiteX8" fmla="*/ 102738 w 248162"/>
              <a:gd name="connsiteY8" fmla="*/ 146206 h 159458"/>
              <a:gd name="connsiteX9" fmla="*/ 72001 w 248162"/>
              <a:gd name="connsiteY9" fmla="*/ 127326 h 159458"/>
              <a:gd name="connsiteX10" fmla="*/ 56387 w 248162"/>
              <a:gd name="connsiteY10" fmla="*/ 114902 h 159458"/>
              <a:gd name="connsiteX11" fmla="*/ 47513 w 248162"/>
              <a:gd name="connsiteY11" fmla="*/ 121714 h 159458"/>
              <a:gd name="connsiteX12" fmla="*/ 25182 w 248162"/>
              <a:gd name="connsiteY12" fmla="*/ 150211 h 159458"/>
              <a:gd name="connsiteX13" fmla="*/ 9244 w 248162"/>
              <a:gd name="connsiteY13" fmla="*/ 136030 h 159458"/>
              <a:gd name="connsiteX14" fmla="*/ 46880 w 248162"/>
              <a:gd name="connsiteY14" fmla="*/ 106085 h 159458"/>
              <a:gd name="connsiteX15" fmla="*/ 46880 w 248162"/>
              <a:gd name="connsiteY15" fmla="*/ 28557 h 159458"/>
              <a:gd name="connsiteX16" fmla="*/ 41090 w 248162"/>
              <a:gd name="connsiteY16" fmla="*/ 28557 h 159458"/>
              <a:gd name="connsiteX17" fmla="*/ 17025 w 248162"/>
              <a:gd name="connsiteY17" fmla="*/ 31453 h 159458"/>
              <a:gd name="connsiteX18" fmla="*/ 6350 w 248162"/>
              <a:gd name="connsiteY18" fmla="*/ 17936 h 159458"/>
              <a:gd name="connsiteX19" fmla="*/ 45372 w 248162"/>
              <a:gd name="connsiteY19" fmla="*/ 17936 h 159458"/>
              <a:gd name="connsiteX20" fmla="*/ 57465 w 248162"/>
              <a:gd name="connsiteY20" fmla="*/ 6350 h 159458"/>
              <a:gd name="connsiteX21" fmla="*/ 73900 w 248162"/>
              <a:gd name="connsiteY21" fmla="*/ 23352 h 159458"/>
              <a:gd name="connsiteX22" fmla="*/ 65215 w 248162"/>
              <a:gd name="connsiteY22" fmla="*/ 30955 h 159458"/>
              <a:gd name="connsiteX23" fmla="*/ 65215 w 248162"/>
              <a:gd name="connsiteY23" fmla="*/ 107140 h 159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248162" h="159458">
                <a:moveTo>
                  <a:pt x="65215" y="107140"/>
                </a:moveTo>
                <a:cubicBezTo>
                  <a:pt x="71679" y="112421"/>
                  <a:pt x="79741" y="117713"/>
                  <a:pt x="89401" y="123018"/>
                </a:cubicBezTo>
                <a:cubicBezTo>
                  <a:pt x="99061" y="128323"/>
                  <a:pt x="113536" y="131451"/>
                  <a:pt x="132827" y="132402"/>
                </a:cubicBezTo>
                <a:cubicBezTo>
                  <a:pt x="152117" y="133353"/>
                  <a:pt x="170510" y="133508"/>
                  <a:pt x="188005" y="132870"/>
                </a:cubicBezTo>
                <a:cubicBezTo>
                  <a:pt x="205501" y="132231"/>
                  <a:pt x="223437" y="130609"/>
                  <a:pt x="241812" y="128004"/>
                </a:cubicBezTo>
                <a:lnTo>
                  <a:pt x="241812" y="136996"/>
                </a:lnTo>
                <a:cubicBezTo>
                  <a:pt x="227015" y="140787"/>
                  <a:pt x="220260" y="146158"/>
                  <a:pt x="221547" y="153108"/>
                </a:cubicBezTo>
                <a:cubicBezTo>
                  <a:pt x="189933" y="153108"/>
                  <a:pt x="164865" y="152783"/>
                  <a:pt x="146344" y="152134"/>
                </a:cubicBezTo>
                <a:cubicBezTo>
                  <a:pt x="127823" y="151486"/>
                  <a:pt x="113288" y="149510"/>
                  <a:pt x="102738" y="146206"/>
                </a:cubicBezTo>
                <a:cubicBezTo>
                  <a:pt x="92188" y="142902"/>
                  <a:pt x="81942" y="136608"/>
                  <a:pt x="72001" y="127326"/>
                </a:cubicBezTo>
                <a:cubicBezTo>
                  <a:pt x="62773" y="119320"/>
                  <a:pt x="57568" y="115179"/>
                  <a:pt x="56387" y="114902"/>
                </a:cubicBezTo>
                <a:cubicBezTo>
                  <a:pt x="55206" y="114626"/>
                  <a:pt x="52248" y="116896"/>
                  <a:pt x="47513" y="121714"/>
                </a:cubicBezTo>
                <a:cubicBezTo>
                  <a:pt x="42779" y="126531"/>
                  <a:pt x="35335" y="136030"/>
                  <a:pt x="25182" y="150211"/>
                </a:cubicBezTo>
                <a:lnTo>
                  <a:pt x="9244" y="136030"/>
                </a:lnTo>
                <a:cubicBezTo>
                  <a:pt x="20654" y="126023"/>
                  <a:pt x="33199" y="116041"/>
                  <a:pt x="46880" y="106085"/>
                </a:cubicBezTo>
                <a:lnTo>
                  <a:pt x="46880" y="28557"/>
                </a:lnTo>
                <a:lnTo>
                  <a:pt x="41090" y="28557"/>
                </a:lnTo>
                <a:cubicBezTo>
                  <a:pt x="32988" y="28557"/>
                  <a:pt x="24967" y="29522"/>
                  <a:pt x="17025" y="31453"/>
                </a:cubicBezTo>
                <a:lnTo>
                  <a:pt x="6350" y="17936"/>
                </a:lnTo>
                <a:lnTo>
                  <a:pt x="45372" y="17936"/>
                </a:lnTo>
                <a:lnTo>
                  <a:pt x="57465" y="6350"/>
                </a:lnTo>
                <a:lnTo>
                  <a:pt x="73900" y="23352"/>
                </a:lnTo>
                <a:lnTo>
                  <a:pt x="65215" y="30955"/>
                </a:lnTo>
                <a:lnTo>
                  <a:pt x="65215" y="10714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Freeform 3"/>
          <p:cNvSpPr/>
          <p:nvPr/>
        </p:nvSpPr>
        <p:spPr>
          <a:xfrm>
            <a:off x="3903280" y="6753067"/>
            <a:ext cx="38755" cy="150768"/>
          </a:xfrm>
          <a:custGeom>
            <a:avLst/>
            <a:gdLst>
              <a:gd name="connsiteX0" fmla="*/ 6350 w 38755"/>
              <a:gd name="connsiteY0" fmla="*/ 144418 h 150768"/>
              <a:gd name="connsiteX1" fmla="*/ 7315 w 38755"/>
              <a:gd name="connsiteY1" fmla="*/ 79313 h 150768"/>
              <a:gd name="connsiteX2" fmla="*/ 6350 w 38755"/>
              <a:gd name="connsiteY2" fmla="*/ 6350 h 150768"/>
              <a:gd name="connsiteX3" fmla="*/ 32405 w 38755"/>
              <a:gd name="connsiteY3" fmla="*/ 18916 h 150768"/>
              <a:gd name="connsiteX4" fmla="*/ 24685 w 38755"/>
              <a:gd name="connsiteY4" fmla="*/ 26172 h 150768"/>
              <a:gd name="connsiteX5" fmla="*/ 24685 w 38755"/>
              <a:gd name="connsiteY5" fmla="*/ 113521 h 150768"/>
              <a:gd name="connsiteX6" fmla="*/ 25650 w 38755"/>
              <a:gd name="connsiteY6" fmla="*/ 135427 h 150768"/>
              <a:gd name="connsiteX7" fmla="*/ 6350 w 38755"/>
              <a:gd name="connsiteY7" fmla="*/ 144418 h 150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8755" h="150768">
                <a:moveTo>
                  <a:pt x="6350" y="144418"/>
                </a:moveTo>
                <a:cubicBezTo>
                  <a:pt x="6993" y="128970"/>
                  <a:pt x="7315" y="107268"/>
                  <a:pt x="7315" y="79313"/>
                </a:cubicBezTo>
                <a:cubicBezTo>
                  <a:pt x="7315" y="51359"/>
                  <a:pt x="6993" y="27037"/>
                  <a:pt x="6350" y="6350"/>
                </a:cubicBezTo>
                <a:lnTo>
                  <a:pt x="32405" y="18916"/>
                </a:lnTo>
                <a:lnTo>
                  <a:pt x="24685" y="26172"/>
                </a:lnTo>
                <a:lnTo>
                  <a:pt x="24685" y="113521"/>
                </a:lnTo>
                <a:cubicBezTo>
                  <a:pt x="24685" y="118369"/>
                  <a:pt x="25007" y="125671"/>
                  <a:pt x="25650" y="135427"/>
                </a:cubicBezTo>
                <a:lnTo>
                  <a:pt x="6350" y="14441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Freeform 3"/>
          <p:cNvSpPr/>
          <p:nvPr/>
        </p:nvSpPr>
        <p:spPr>
          <a:xfrm>
            <a:off x="3910035" y="6716377"/>
            <a:ext cx="75425" cy="244423"/>
          </a:xfrm>
          <a:custGeom>
            <a:avLst/>
            <a:gdLst>
              <a:gd name="connsiteX0" fmla="*/ 43985 w 75425"/>
              <a:gd name="connsiteY0" fmla="*/ 39177 h 244423"/>
              <a:gd name="connsiteX1" fmla="*/ 43020 w 75425"/>
              <a:gd name="connsiteY1" fmla="*/ 6350 h 244423"/>
              <a:gd name="connsiteX2" fmla="*/ 69075 w 75425"/>
              <a:gd name="connsiteY2" fmla="*/ 18675 h 244423"/>
              <a:gd name="connsiteX3" fmla="*/ 62321 w 75425"/>
              <a:gd name="connsiteY3" fmla="*/ 26882 h 244423"/>
              <a:gd name="connsiteX4" fmla="*/ 62321 w 75425"/>
              <a:gd name="connsiteY4" fmla="*/ 207071 h 244423"/>
              <a:gd name="connsiteX5" fmla="*/ 38692 w 75425"/>
              <a:gd name="connsiteY5" fmla="*/ 238073 h 244423"/>
              <a:gd name="connsiteX6" fmla="*/ 6350 w 75425"/>
              <a:gd name="connsiteY6" fmla="*/ 217405 h 244423"/>
              <a:gd name="connsiteX7" fmla="*/ 6350 w 75425"/>
              <a:gd name="connsiteY7" fmla="*/ 208143 h 244423"/>
              <a:gd name="connsiteX8" fmla="*/ 35496 w 75425"/>
              <a:gd name="connsiteY8" fmla="*/ 210074 h 244423"/>
              <a:gd name="connsiteX9" fmla="*/ 43985 w 75425"/>
              <a:gd name="connsiteY9" fmla="*/ 202349 h 244423"/>
              <a:gd name="connsiteX10" fmla="*/ 43985 w 75425"/>
              <a:gd name="connsiteY10" fmla="*/ 39177 h 244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5425" h="244423">
                <a:moveTo>
                  <a:pt x="43985" y="39177"/>
                </a:moveTo>
                <a:cubicBezTo>
                  <a:pt x="43985" y="29030"/>
                  <a:pt x="43664" y="18087"/>
                  <a:pt x="43020" y="6350"/>
                </a:cubicBezTo>
                <a:lnTo>
                  <a:pt x="69075" y="18675"/>
                </a:lnTo>
                <a:lnTo>
                  <a:pt x="62321" y="26882"/>
                </a:lnTo>
                <a:lnTo>
                  <a:pt x="62321" y="207071"/>
                </a:lnTo>
                <a:cubicBezTo>
                  <a:pt x="62963" y="221262"/>
                  <a:pt x="55088" y="231596"/>
                  <a:pt x="38692" y="238073"/>
                </a:cubicBezTo>
                <a:cubicBezTo>
                  <a:pt x="37255" y="227543"/>
                  <a:pt x="26474" y="220653"/>
                  <a:pt x="6350" y="217405"/>
                </a:cubicBezTo>
                <a:lnTo>
                  <a:pt x="6350" y="208143"/>
                </a:lnTo>
                <a:cubicBezTo>
                  <a:pt x="20121" y="209429"/>
                  <a:pt x="29836" y="210074"/>
                  <a:pt x="35496" y="210074"/>
                </a:cubicBezTo>
                <a:cubicBezTo>
                  <a:pt x="41155" y="210074"/>
                  <a:pt x="43985" y="207498"/>
                  <a:pt x="43985" y="202349"/>
                </a:cubicBezTo>
                <a:lnTo>
                  <a:pt x="43985" y="3917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Freeform 3"/>
          <p:cNvSpPr/>
          <p:nvPr/>
        </p:nvSpPr>
        <p:spPr>
          <a:xfrm>
            <a:off x="3751774" y="6717343"/>
            <a:ext cx="157451" cy="243458"/>
          </a:xfrm>
          <a:custGeom>
            <a:avLst/>
            <a:gdLst>
              <a:gd name="connsiteX0" fmla="*/ 70040 w 157451"/>
              <a:gd name="connsiteY0" fmla="*/ 57522 h 243458"/>
              <a:gd name="connsiteX1" fmla="*/ 70040 w 157451"/>
              <a:gd name="connsiteY1" fmla="*/ 44970 h 243458"/>
              <a:gd name="connsiteX2" fmla="*/ 69075 w 157451"/>
              <a:gd name="connsiteY2" fmla="*/ 6350 h 243458"/>
              <a:gd name="connsiteX3" fmla="*/ 95131 w 157451"/>
              <a:gd name="connsiteY3" fmla="*/ 17709 h 243458"/>
              <a:gd name="connsiteX4" fmla="*/ 87410 w 157451"/>
              <a:gd name="connsiteY4" fmla="*/ 26037 h 243458"/>
              <a:gd name="connsiteX5" fmla="*/ 87410 w 157451"/>
              <a:gd name="connsiteY5" fmla="*/ 57522 h 243458"/>
              <a:gd name="connsiteX6" fmla="*/ 105127 w 157451"/>
              <a:gd name="connsiteY6" fmla="*/ 57522 h 243458"/>
              <a:gd name="connsiteX7" fmla="*/ 117205 w 157451"/>
              <a:gd name="connsiteY7" fmla="*/ 44970 h 243458"/>
              <a:gd name="connsiteX8" fmla="*/ 137591 w 157451"/>
              <a:gd name="connsiteY8" fmla="*/ 68143 h 243458"/>
              <a:gd name="connsiteX9" fmla="*/ 87410 w 157451"/>
              <a:gd name="connsiteY9" fmla="*/ 68143 h 243458"/>
              <a:gd name="connsiteX10" fmla="*/ 87410 w 157451"/>
              <a:gd name="connsiteY10" fmla="*/ 92280 h 243458"/>
              <a:gd name="connsiteX11" fmla="*/ 117748 w 157451"/>
              <a:gd name="connsiteY11" fmla="*/ 92280 h 243458"/>
              <a:gd name="connsiteX12" fmla="*/ 130805 w 157451"/>
              <a:gd name="connsiteY12" fmla="*/ 79729 h 243458"/>
              <a:gd name="connsiteX13" fmla="*/ 151101 w 157451"/>
              <a:gd name="connsiteY13" fmla="*/ 102901 h 243458"/>
              <a:gd name="connsiteX14" fmla="*/ 87410 w 157451"/>
              <a:gd name="connsiteY14" fmla="*/ 102901 h 243458"/>
              <a:gd name="connsiteX15" fmla="*/ 87410 w 157451"/>
              <a:gd name="connsiteY15" fmla="*/ 124142 h 243458"/>
              <a:gd name="connsiteX16" fmla="*/ 114551 w 157451"/>
              <a:gd name="connsiteY16" fmla="*/ 124142 h 243458"/>
              <a:gd name="connsiteX17" fmla="*/ 122301 w 157451"/>
              <a:gd name="connsiteY17" fmla="*/ 113521 h 243458"/>
              <a:gd name="connsiteX18" fmla="*/ 140486 w 157451"/>
              <a:gd name="connsiteY18" fmla="*/ 127296 h 243458"/>
              <a:gd name="connsiteX19" fmla="*/ 132766 w 157451"/>
              <a:gd name="connsiteY19" fmla="*/ 135140 h 243458"/>
              <a:gd name="connsiteX20" fmla="*/ 132766 w 157451"/>
              <a:gd name="connsiteY20" fmla="*/ 181832 h 243458"/>
              <a:gd name="connsiteX21" fmla="*/ 108641 w 157451"/>
              <a:gd name="connsiteY21" fmla="*/ 208142 h 243458"/>
              <a:gd name="connsiteX22" fmla="*/ 88376 w 157451"/>
              <a:gd name="connsiteY22" fmla="*/ 190054 h 243458"/>
              <a:gd name="connsiteX23" fmla="*/ 88376 w 157451"/>
              <a:gd name="connsiteY23" fmla="*/ 181108 h 243458"/>
              <a:gd name="connsiteX24" fmla="*/ 110623 w 157451"/>
              <a:gd name="connsiteY24" fmla="*/ 184004 h 243458"/>
              <a:gd name="connsiteX25" fmla="*/ 115396 w 157451"/>
              <a:gd name="connsiteY25" fmla="*/ 176280 h 243458"/>
              <a:gd name="connsiteX26" fmla="*/ 115396 w 157451"/>
              <a:gd name="connsiteY26" fmla="*/ 134763 h 243458"/>
              <a:gd name="connsiteX27" fmla="*/ 87410 w 157451"/>
              <a:gd name="connsiteY27" fmla="*/ 134763 h 243458"/>
              <a:gd name="connsiteX28" fmla="*/ 87410 w 157451"/>
              <a:gd name="connsiteY28" fmla="*/ 198487 h 243458"/>
              <a:gd name="connsiteX29" fmla="*/ 88376 w 157451"/>
              <a:gd name="connsiteY29" fmla="*/ 229217 h 243458"/>
              <a:gd name="connsiteX30" fmla="*/ 69075 w 157451"/>
              <a:gd name="connsiteY30" fmla="*/ 237108 h 243458"/>
              <a:gd name="connsiteX31" fmla="*/ 70040 w 157451"/>
              <a:gd name="connsiteY31" fmla="*/ 191728 h 243458"/>
              <a:gd name="connsiteX32" fmla="*/ 70040 w 157451"/>
              <a:gd name="connsiteY32" fmla="*/ 134763 h 243458"/>
              <a:gd name="connsiteX33" fmla="*/ 42055 w 157451"/>
              <a:gd name="connsiteY33" fmla="*/ 134763 h 243458"/>
              <a:gd name="connsiteX34" fmla="*/ 42055 w 157451"/>
              <a:gd name="connsiteY34" fmla="*/ 202168 h 243458"/>
              <a:gd name="connsiteX35" fmla="*/ 23720 w 157451"/>
              <a:gd name="connsiteY35" fmla="*/ 210073 h 243458"/>
              <a:gd name="connsiteX36" fmla="*/ 24685 w 157451"/>
              <a:gd name="connsiteY36" fmla="*/ 159956 h 243458"/>
              <a:gd name="connsiteX37" fmla="*/ 23720 w 157451"/>
              <a:gd name="connsiteY37" fmla="*/ 115453 h 243458"/>
              <a:gd name="connsiteX38" fmla="*/ 41045 w 157451"/>
              <a:gd name="connsiteY38" fmla="*/ 124142 h 243458"/>
              <a:gd name="connsiteX39" fmla="*/ 70040 w 157451"/>
              <a:gd name="connsiteY39" fmla="*/ 124142 h 243458"/>
              <a:gd name="connsiteX40" fmla="*/ 70040 w 157451"/>
              <a:gd name="connsiteY40" fmla="*/ 102901 h 243458"/>
              <a:gd name="connsiteX41" fmla="*/ 41090 w 157451"/>
              <a:gd name="connsiteY41" fmla="*/ 102901 h 243458"/>
              <a:gd name="connsiteX42" fmla="*/ 17025 w 157451"/>
              <a:gd name="connsiteY42" fmla="*/ 105798 h 243458"/>
              <a:gd name="connsiteX43" fmla="*/ 6350 w 157451"/>
              <a:gd name="connsiteY43" fmla="*/ 92280 h 243458"/>
              <a:gd name="connsiteX44" fmla="*/ 70040 w 157451"/>
              <a:gd name="connsiteY44" fmla="*/ 92280 h 243458"/>
              <a:gd name="connsiteX45" fmla="*/ 70040 w 157451"/>
              <a:gd name="connsiteY45" fmla="*/ 68143 h 243458"/>
              <a:gd name="connsiteX46" fmla="*/ 39853 w 157451"/>
              <a:gd name="connsiteY46" fmla="*/ 68143 h 243458"/>
              <a:gd name="connsiteX47" fmla="*/ 19769 w 157451"/>
              <a:gd name="connsiteY47" fmla="*/ 95177 h 243458"/>
              <a:gd name="connsiteX48" fmla="*/ 13105 w 157451"/>
              <a:gd name="connsiteY48" fmla="*/ 93110 h 243458"/>
              <a:gd name="connsiteX49" fmla="*/ 27587 w 157451"/>
              <a:gd name="connsiteY49" fmla="*/ 55304 h 243458"/>
              <a:gd name="connsiteX50" fmla="*/ 33686 w 157451"/>
              <a:gd name="connsiteY50" fmla="*/ 26625 h 243458"/>
              <a:gd name="connsiteX51" fmla="*/ 57495 w 157451"/>
              <a:gd name="connsiteY51" fmla="*/ 39856 h 243458"/>
              <a:gd name="connsiteX52" fmla="*/ 43020 w 157451"/>
              <a:gd name="connsiteY52" fmla="*/ 57522 h 243458"/>
              <a:gd name="connsiteX53" fmla="*/ 70040 w 157451"/>
              <a:gd name="connsiteY53" fmla="*/ 57522 h 243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</a:cxnLst>
            <a:rect l="l" t="t" r="r" b="b"/>
            <a:pathLst>
              <a:path w="157451" h="243458">
                <a:moveTo>
                  <a:pt x="70040" y="57522"/>
                </a:moveTo>
                <a:lnTo>
                  <a:pt x="70040" y="44970"/>
                </a:lnTo>
                <a:cubicBezTo>
                  <a:pt x="70040" y="29673"/>
                  <a:pt x="69719" y="16799"/>
                  <a:pt x="69075" y="6350"/>
                </a:cubicBezTo>
                <a:lnTo>
                  <a:pt x="95131" y="17709"/>
                </a:lnTo>
                <a:lnTo>
                  <a:pt x="87410" y="26037"/>
                </a:lnTo>
                <a:lnTo>
                  <a:pt x="87410" y="57522"/>
                </a:lnTo>
                <a:lnTo>
                  <a:pt x="105127" y="57522"/>
                </a:lnTo>
                <a:lnTo>
                  <a:pt x="117205" y="44970"/>
                </a:lnTo>
                <a:lnTo>
                  <a:pt x="137591" y="68143"/>
                </a:lnTo>
                <a:lnTo>
                  <a:pt x="87410" y="68143"/>
                </a:lnTo>
                <a:lnTo>
                  <a:pt x="87410" y="92280"/>
                </a:lnTo>
                <a:lnTo>
                  <a:pt x="117748" y="92280"/>
                </a:lnTo>
                <a:lnTo>
                  <a:pt x="130805" y="79729"/>
                </a:lnTo>
                <a:lnTo>
                  <a:pt x="151101" y="102901"/>
                </a:lnTo>
                <a:lnTo>
                  <a:pt x="87410" y="102901"/>
                </a:lnTo>
                <a:lnTo>
                  <a:pt x="87410" y="124142"/>
                </a:lnTo>
                <a:lnTo>
                  <a:pt x="114551" y="124142"/>
                </a:lnTo>
                <a:lnTo>
                  <a:pt x="122301" y="113521"/>
                </a:lnTo>
                <a:lnTo>
                  <a:pt x="140486" y="127296"/>
                </a:lnTo>
                <a:lnTo>
                  <a:pt x="132766" y="135140"/>
                </a:lnTo>
                <a:lnTo>
                  <a:pt x="132766" y="181832"/>
                </a:lnTo>
                <a:cubicBezTo>
                  <a:pt x="133409" y="194303"/>
                  <a:pt x="125367" y="203073"/>
                  <a:pt x="108641" y="208142"/>
                </a:cubicBezTo>
                <a:cubicBezTo>
                  <a:pt x="109927" y="200508"/>
                  <a:pt x="103172" y="194479"/>
                  <a:pt x="88376" y="190054"/>
                </a:cubicBezTo>
                <a:lnTo>
                  <a:pt x="88376" y="181108"/>
                </a:lnTo>
                <a:cubicBezTo>
                  <a:pt x="100026" y="183039"/>
                  <a:pt x="107442" y="184004"/>
                  <a:pt x="110623" y="184004"/>
                </a:cubicBezTo>
                <a:cubicBezTo>
                  <a:pt x="113805" y="184004"/>
                  <a:pt x="115396" y="181430"/>
                  <a:pt x="115396" y="176280"/>
                </a:cubicBezTo>
                <a:lnTo>
                  <a:pt x="115396" y="134763"/>
                </a:lnTo>
                <a:lnTo>
                  <a:pt x="87410" y="134763"/>
                </a:lnTo>
                <a:lnTo>
                  <a:pt x="87410" y="198487"/>
                </a:lnTo>
                <a:cubicBezTo>
                  <a:pt x="87410" y="209741"/>
                  <a:pt x="87732" y="219985"/>
                  <a:pt x="88376" y="229217"/>
                </a:cubicBezTo>
                <a:lnTo>
                  <a:pt x="69075" y="237108"/>
                </a:lnTo>
                <a:cubicBezTo>
                  <a:pt x="69719" y="213291"/>
                  <a:pt x="70040" y="198165"/>
                  <a:pt x="70040" y="191728"/>
                </a:cubicBezTo>
                <a:lnTo>
                  <a:pt x="70040" y="134763"/>
                </a:lnTo>
                <a:lnTo>
                  <a:pt x="42055" y="134763"/>
                </a:lnTo>
                <a:lnTo>
                  <a:pt x="42055" y="202168"/>
                </a:lnTo>
                <a:lnTo>
                  <a:pt x="23720" y="210073"/>
                </a:lnTo>
                <a:cubicBezTo>
                  <a:pt x="24363" y="191406"/>
                  <a:pt x="24685" y="174701"/>
                  <a:pt x="24685" y="159956"/>
                </a:cubicBezTo>
                <a:cubicBezTo>
                  <a:pt x="24685" y="145212"/>
                  <a:pt x="24363" y="130378"/>
                  <a:pt x="23720" y="115453"/>
                </a:cubicBezTo>
                <a:lnTo>
                  <a:pt x="41045" y="124142"/>
                </a:lnTo>
                <a:lnTo>
                  <a:pt x="70040" y="124142"/>
                </a:lnTo>
                <a:lnTo>
                  <a:pt x="70040" y="102901"/>
                </a:lnTo>
                <a:lnTo>
                  <a:pt x="41090" y="102901"/>
                </a:lnTo>
                <a:cubicBezTo>
                  <a:pt x="32987" y="102901"/>
                  <a:pt x="24966" y="103867"/>
                  <a:pt x="17025" y="105798"/>
                </a:cubicBezTo>
                <a:lnTo>
                  <a:pt x="6350" y="92280"/>
                </a:lnTo>
                <a:lnTo>
                  <a:pt x="70040" y="92280"/>
                </a:lnTo>
                <a:lnTo>
                  <a:pt x="70040" y="68143"/>
                </a:lnTo>
                <a:lnTo>
                  <a:pt x="39853" y="68143"/>
                </a:lnTo>
                <a:cubicBezTo>
                  <a:pt x="33872" y="78320"/>
                  <a:pt x="27178" y="87332"/>
                  <a:pt x="19769" y="95177"/>
                </a:cubicBezTo>
                <a:lnTo>
                  <a:pt x="13105" y="93110"/>
                </a:lnTo>
                <a:cubicBezTo>
                  <a:pt x="19538" y="78255"/>
                  <a:pt x="24365" y="65653"/>
                  <a:pt x="27587" y="55304"/>
                </a:cubicBezTo>
                <a:cubicBezTo>
                  <a:pt x="30809" y="44955"/>
                  <a:pt x="32842" y="35395"/>
                  <a:pt x="33686" y="26625"/>
                </a:cubicBezTo>
                <a:lnTo>
                  <a:pt x="57495" y="39856"/>
                </a:lnTo>
                <a:cubicBezTo>
                  <a:pt x="52499" y="42822"/>
                  <a:pt x="47674" y="48711"/>
                  <a:pt x="43020" y="57522"/>
                </a:cubicBezTo>
                <a:lnTo>
                  <a:pt x="70040" y="575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Freeform 3"/>
          <p:cNvSpPr/>
          <p:nvPr/>
        </p:nvSpPr>
        <p:spPr>
          <a:xfrm>
            <a:off x="4071192" y="6717343"/>
            <a:ext cx="169996" cy="67734"/>
          </a:xfrm>
          <a:custGeom>
            <a:avLst/>
            <a:gdLst>
              <a:gd name="connsiteX0" fmla="*/ 60390 w 169996"/>
              <a:gd name="connsiteY0" fmla="*/ 12354 h 67734"/>
              <a:gd name="connsiteX1" fmla="*/ 65592 w 169996"/>
              <a:gd name="connsiteY1" fmla="*/ 6350 h 67734"/>
              <a:gd name="connsiteX2" fmla="*/ 92907 w 169996"/>
              <a:gd name="connsiteY2" fmla="*/ 26376 h 67734"/>
              <a:gd name="connsiteX3" fmla="*/ 98025 w 169996"/>
              <a:gd name="connsiteY3" fmla="*/ 36280 h 67734"/>
              <a:gd name="connsiteX4" fmla="*/ 90306 w 169996"/>
              <a:gd name="connsiteY4" fmla="*/ 47866 h 67734"/>
              <a:gd name="connsiteX5" fmla="*/ 130293 w 169996"/>
              <a:gd name="connsiteY5" fmla="*/ 47866 h 67734"/>
              <a:gd name="connsiteX6" fmla="*/ 143351 w 169996"/>
              <a:gd name="connsiteY6" fmla="*/ 35315 h 67734"/>
              <a:gd name="connsiteX7" fmla="*/ 163646 w 169996"/>
              <a:gd name="connsiteY7" fmla="*/ 58487 h 67734"/>
              <a:gd name="connsiteX8" fmla="*/ 41090 w 169996"/>
              <a:gd name="connsiteY8" fmla="*/ 58487 h 67734"/>
              <a:gd name="connsiteX9" fmla="*/ 17025 w 169996"/>
              <a:gd name="connsiteY9" fmla="*/ 61384 h 67734"/>
              <a:gd name="connsiteX10" fmla="*/ 6350 w 169996"/>
              <a:gd name="connsiteY10" fmla="*/ 47866 h 67734"/>
              <a:gd name="connsiteX11" fmla="*/ 76795 w 169996"/>
              <a:gd name="connsiteY11" fmla="*/ 47866 h 67734"/>
              <a:gd name="connsiteX12" fmla="*/ 60390 w 169996"/>
              <a:gd name="connsiteY12" fmla="*/ 12354 h 67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69996" h="67734">
                <a:moveTo>
                  <a:pt x="60390" y="12354"/>
                </a:moveTo>
                <a:lnTo>
                  <a:pt x="65592" y="6350"/>
                </a:lnTo>
                <a:cubicBezTo>
                  <a:pt x="80389" y="15261"/>
                  <a:pt x="89494" y="21936"/>
                  <a:pt x="92907" y="26376"/>
                </a:cubicBezTo>
                <a:cubicBezTo>
                  <a:pt x="96319" y="30817"/>
                  <a:pt x="98025" y="34118"/>
                  <a:pt x="98025" y="36280"/>
                </a:cubicBezTo>
                <a:cubicBezTo>
                  <a:pt x="98025" y="40957"/>
                  <a:pt x="95452" y="44819"/>
                  <a:pt x="90306" y="47866"/>
                </a:cubicBezTo>
                <a:lnTo>
                  <a:pt x="130293" y="47866"/>
                </a:lnTo>
                <a:lnTo>
                  <a:pt x="143351" y="35315"/>
                </a:lnTo>
                <a:lnTo>
                  <a:pt x="163646" y="58487"/>
                </a:lnTo>
                <a:lnTo>
                  <a:pt x="41090" y="58487"/>
                </a:lnTo>
                <a:cubicBezTo>
                  <a:pt x="32988" y="58487"/>
                  <a:pt x="24966" y="59452"/>
                  <a:pt x="17025" y="61384"/>
                </a:cubicBezTo>
                <a:lnTo>
                  <a:pt x="6350" y="47866"/>
                </a:lnTo>
                <a:lnTo>
                  <a:pt x="76795" y="47866"/>
                </a:lnTo>
                <a:cubicBezTo>
                  <a:pt x="76795" y="37658"/>
                  <a:pt x="71327" y="25820"/>
                  <a:pt x="60390" y="1235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Freeform 3"/>
          <p:cNvSpPr/>
          <p:nvPr/>
        </p:nvSpPr>
        <p:spPr>
          <a:xfrm>
            <a:off x="4114617" y="6873756"/>
            <a:ext cx="86041" cy="52286"/>
          </a:xfrm>
          <a:custGeom>
            <a:avLst/>
            <a:gdLst>
              <a:gd name="connsiteX0" fmla="*/ 6350 w 86041"/>
              <a:gd name="connsiteY0" fmla="*/ 6350 h 52286"/>
              <a:gd name="connsiteX1" fmla="*/ 6350 w 86041"/>
              <a:gd name="connsiteY1" fmla="*/ 45936 h 52286"/>
              <a:gd name="connsiteX2" fmla="*/ 79691 w 86041"/>
              <a:gd name="connsiteY2" fmla="*/ 45936 h 52286"/>
              <a:gd name="connsiteX3" fmla="*/ 79691 w 86041"/>
              <a:gd name="connsiteY3" fmla="*/ 6350 h 52286"/>
              <a:gd name="connsiteX4" fmla="*/ 6350 w 86041"/>
              <a:gd name="connsiteY4" fmla="*/ 6350 h 522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041" h="52286">
                <a:moveTo>
                  <a:pt x="6350" y="6350"/>
                </a:moveTo>
                <a:lnTo>
                  <a:pt x="6350" y="45936"/>
                </a:lnTo>
                <a:lnTo>
                  <a:pt x="79691" y="45936"/>
                </a:lnTo>
                <a:lnTo>
                  <a:pt x="7969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Freeform 3"/>
          <p:cNvSpPr/>
          <p:nvPr/>
        </p:nvSpPr>
        <p:spPr>
          <a:xfrm>
            <a:off x="4088562" y="6781067"/>
            <a:ext cx="140081" cy="38768"/>
          </a:xfrm>
          <a:custGeom>
            <a:avLst/>
            <a:gdLst>
              <a:gd name="connsiteX0" fmla="*/ 6350 w 140081"/>
              <a:gd name="connsiteY0" fmla="*/ 18901 h 38768"/>
              <a:gd name="connsiteX1" fmla="*/ 100378 w 140081"/>
              <a:gd name="connsiteY1" fmla="*/ 18901 h 38768"/>
              <a:gd name="connsiteX2" fmla="*/ 113435 w 140081"/>
              <a:gd name="connsiteY2" fmla="*/ 6350 h 38768"/>
              <a:gd name="connsiteX3" fmla="*/ 133731 w 140081"/>
              <a:gd name="connsiteY3" fmla="*/ 29522 h 38768"/>
              <a:gd name="connsiteX4" fmla="*/ 38195 w 140081"/>
              <a:gd name="connsiteY4" fmla="*/ 29522 h 38768"/>
              <a:gd name="connsiteX5" fmla="*/ 17025 w 140081"/>
              <a:gd name="connsiteY5" fmla="*/ 32418 h 38768"/>
              <a:gd name="connsiteX6" fmla="*/ 6350 w 140081"/>
              <a:gd name="connsiteY6" fmla="*/ 18901 h 38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0081" h="38768">
                <a:moveTo>
                  <a:pt x="6350" y="18901"/>
                </a:moveTo>
                <a:lnTo>
                  <a:pt x="100378" y="18901"/>
                </a:lnTo>
                <a:lnTo>
                  <a:pt x="113435" y="6350"/>
                </a:lnTo>
                <a:lnTo>
                  <a:pt x="133731" y="29522"/>
                </a:lnTo>
                <a:lnTo>
                  <a:pt x="38195" y="29522"/>
                </a:lnTo>
                <a:cubicBezTo>
                  <a:pt x="32023" y="29522"/>
                  <a:pt x="24966" y="30488"/>
                  <a:pt x="17025" y="32418"/>
                </a:cubicBezTo>
                <a:lnTo>
                  <a:pt x="6350" y="1890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Freeform 3"/>
          <p:cNvSpPr/>
          <p:nvPr/>
        </p:nvSpPr>
        <p:spPr>
          <a:xfrm>
            <a:off x="4086632" y="6816791"/>
            <a:ext cx="142976" cy="38768"/>
          </a:xfrm>
          <a:custGeom>
            <a:avLst/>
            <a:gdLst>
              <a:gd name="connsiteX0" fmla="*/ 6350 w 142976"/>
              <a:gd name="connsiteY0" fmla="*/ 18901 h 38768"/>
              <a:gd name="connsiteX1" fmla="*/ 103273 w 142976"/>
              <a:gd name="connsiteY1" fmla="*/ 18901 h 38768"/>
              <a:gd name="connsiteX2" fmla="*/ 116330 w 142976"/>
              <a:gd name="connsiteY2" fmla="*/ 6350 h 38768"/>
              <a:gd name="connsiteX3" fmla="*/ 136626 w 142976"/>
              <a:gd name="connsiteY3" fmla="*/ 29522 h 38768"/>
              <a:gd name="connsiteX4" fmla="*/ 41090 w 142976"/>
              <a:gd name="connsiteY4" fmla="*/ 29522 h 38768"/>
              <a:gd name="connsiteX5" fmla="*/ 17025 w 142976"/>
              <a:gd name="connsiteY5" fmla="*/ 32418 h 38768"/>
              <a:gd name="connsiteX6" fmla="*/ 6350 w 142976"/>
              <a:gd name="connsiteY6" fmla="*/ 18901 h 38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2976" h="38768">
                <a:moveTo>
                  <a:pt x="6350" y="18901"/>
                </a:moveTo>
                <a:lnTo>
                  <a:pt x="103273" y="18901"/>
                </a:lnTo>
                <a:lnTo>
                  <a:pt x="116330" y="6350"/>
                </a:lnTo>
                <a:lnTo>
                  <a:pt x="136626" y="29522"/>
                </a:lnTo>
                <a:lnTo>
                  <a:pt x="41090" y="29522"/>
                </a:lnTo>
                <a:cubicBezTo>
                  <a:pt x="32988" y="29522"/>
                  <a:pt x="24966" y="30487"/>
                  <a:pt x="17025" y="32418"/>
                </a:cubicBezTo>
                <a:lnTo>
                  <a:pt x="6350" y="1890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Freeform 3"/>
          <p:cNvSpPr/>
          <p:nvPr/>
        </p:nvSpPr>
        <p:spPr>
          <a:xfrm>
            <a:off x="4095318" y="6852515"/>
            <a:ext cx="131395" cy="103458"/>
          </a:xfrm>
          <a:custGeom>
            <a:avLst/>
            <a:gdLst>
              <a:gd name="connsiteX0" fmla="*/ 6350 w 131395"/>
              <a:gd name="connsiteY0" fmla="*/ 7315 h 103458"/>
              <a:gd name="connsiteX1" fmla="*/ 23779 w 131395"/>
              <a:gd name="connsiteY1" fmla="*/ 16971 h 103458"/>
              <a:gd name="connsiteX2" fmla="*/ 98387 w 131395"/>
              <a:gd name="connsiteY2" fmla="*/ 16971 h 103458"/>
              <a:gd name="connsiteX3" fmla="*/ 108308 w 131395"/>
              <a:gd name="connsiteY3" fmla="*/ 6350 h 103458"/>
              <a:gd name="connsiteX4" fmla="*/ 125045 w 131395"/>
              <a:gd name="connsiteY4" fmla="*/ 21360 h 103458"/>
              <a:gd name="connsiteX5" fmla="*/ 117326 w 131395"/>
              <a:gd name="connsiteY5" fmla="*/ 28104 h 103458"/>
              <a:gd name="connsiteX6" fmla="*/ 117326 w 131395"/>
              <a:gd name="connsiteY6" fmla="*/ 72970 h 103458"/>
              <a:gd name="connsiteX7" fmla="*/ 118290 w 131395"/>
              <a:gd name="connsiteY7" fmla="*/ 89218 h 103458"/>
              <a:gd name="connsiteX8" fmla="*/ 98990 w 131395"/>
              <a:gd name="connsiteY8" fmla="*/ 96142 h 103458"/>
              <a:gd name="connsiteX9" fmla="*/ 98990 w 131395"/>
              <a:gd name="connsiteY9" fmla="*/ 77798 h 103458"/>
              <a:gd name="connsiteX10" fmla="*/ 25649 w 131395"/>
              <a:gd name="connsiteY10" fmla="*/ 77798 h 103458"/>
              <a:gd name="connsiteX11" fmla="*/ 25649 w 131395"/>
              <a:gd name="connsiteY11" fmla="*/ 90334 h 103458"/>
              <a:gd name="connsiteX12" fmla="*/ 6350 w 131395"/>
              <a:gd name="connsiteY12" fmla="*/ 97108 h 103458"/>
              <a:gd name="connsiteX13" fmla="*/ 7314 w 131395"/>
              <a:gd name="connsiteY13" fmla="*/ 55659 h 103458"/>
              <a:gd name="connsiteX14" fmla="*/ 6350 w 131395"/>
              <a:gd name="connsiteY14" fmla="*/ 7315 h 103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31395" h="103458">
                <a:moveTo>
                  <a:pt x="6350" y="7315"/>
                </a:moveTo>
                <a:lnTo>
                  <a:pt x="23779" y="16971"/>
                </a:lnTo>
                <a:lnTo>
                  <a:pt x="98387" y="16971"/>
                </a:lnTo>
                <a:lnTo>
                  <a:pt x="108308" y="6350"/>
                </a:lnTo>
                <a:lnTo>
                  <a:pt x="125045" y="21360"/>
                </a:lnTo>
                <a:lnTo>
                  <a:pt x="117326" y="28104"/>
                </a:lnTo>
                <a:lnTo>
                  <a:pt x="117326" y="72970"/>
                </a:lnTo>
                <a:cubicBezTo>
                  <a:pt x="117326" y="79468"/>
                  <a:pt x="117647" y="84883"/>
                  <a:pt x="118290" y="89218"/>
                </a:cubicBezTo>
                <a:lnTo>
                  <a:pt x="98990" y="96142"/>
                </a:lnTo>
                <a:lnTo>
                  <a:pt x="98990" y="77798"/>
                </a:lnTo>
                <a:lnTo>
                  <a:pt x="25649" y="77798"/>
                </a:lnTo>
                <a:lnTo>
                  <a:pt x="25649" y="90334"/>
                </a:lnTo>
                <a:lnTo>
                  <a:pt x="6350" y="97108"/>
                </a:lnTo>
                <a:cubicBezTo>
                  <a:pt x="6992" y="84878"/>
                  <a:pt x="7314" y="71062"/>
                  <a:pt x="7314" y="55659"/>
                </a:cubicBezTo>
                <a:cubicBezTo>
                  <a:pt x="7314" y="40256"/>
                  <a:pt x="6992" y="24141"/>
                  <a:pt x="6350" y="731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Freeform 3"/>
          <p:cNvSpPr/>
          <p:nvPr/>
        </p:nvSpPr>
        <p:spPr>
          <a:xfrm>
            <a:off x="4002676" y="6716377"/>
            <a:ext cx="96656" cy="245388"/>
          </a:xfrm>
          <a:custGeom>
            <a:avLst/>
            <a:gdLst>
              <a:gd name="connsiteX0" fmla="*/ 62321 w 96656"/>
              <a:gd name="connsiteY0" fmla="*/ 90862 h 245388"/>
              <a:gd name="connsiteX1" fmla="*/ 62321 w 96656"/>
              <a:gd name="connsiteY1" fmla="*/ 233381 h 245388"/>
              <a:gd name="connsiteX2" fmla="*/ 43020 w 96656"/>
              <a:gd name="connsiteY2" fmla="*/ 239038 h 245388"/>
              <a:gd name="connsiteX3" fmla="*/ 43985 w 96656"/>
              <a:gd name="connsiteY3" fmla="*/ 203315 h 245388"/>
              <a:gd name="connsiteX4" fmla="*/ 43985 w 96656"/>
              <a:gd name="connsiteY4" fmla="*/ 97108 h 245388"/>
              <a:gd name="connsiteX5" fmla="*/ 10632 w 96656"/>
              <a:gd name="connsiteY5" fmla="*/ 140556 h 245388"/>
              <a:gd name="connsiteX6" fmla="*/ 6350 w 96656"/>
              <a:gd name="connsiteY6" fmla="*/ 135020 h 245388"/>
              <a:gd name="connsiteX7" fmla="*/ 46956 w 96656"/>
              <a:gd name="connsiteY7" fmla="*/ 61407 h 245388"/>
              <a:gd name="connsiteX8" fmla="*/ 65954 w 96656"/>
              <a:gd name="connsiteY8" fmla="*/ 6350 h 245388"/>
              <a:gd name="connsiteX9" fmla="*/ 90306 w 96656"/>
              <a:gd name="connsiteY9" fmla="*/ 21240 h 245388"/>
              <a:gd name="connsiteX10" fmla="*/ 81952 w 96656"/>
              <a:gd name="connsiteY10" fmla="*/ 27667 h 245388"/>
              <a:gd name="connsiteX11" fmla="*/ 58460 w 96656"/>
              <a:gd name="connsiteY11" fmla="*/ 76350 h 245388"/>
              <a:gd name="connsiteX12" fmla="*/ 70040 w 96656"/>
              <a:gd name="connsiteY12" fmla="*/ 83787 h 245388"/>
              <a:gd name="connsiteX13" fmla="*/ 62321 w 96656"/>
              <a:gd name="connsiteY13" fmla="*/ 90862 h 2453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96656" h="245388">
                <a:moveTo>
                  <a:pt x="62321" y="90862"/>
                </a:moveTo>
                <a:lnTo>
                  <a:pt x="62321" y="233381"/>
                </a:lnTo>
                <a:lnTo>
                  <a:pt x="43020" y="239038"/>
                </a:lnTo>
                <a:cubicBezTo>
                  <a:pt x="43664" y="224234"/>
                  <a:pt x="43985" y="212326"/>
                  <a:pt x="43985" y="203315"/>
                </a:cubicBezTo>
                <a:lnTo>
                  <a:pt x="43985" y="97108"/>
                </a:lnTo>
                <a:cubicBezTo>
                  <a:pt x="35129" y="114487"/>
                  <a:pt x="24011" y="128970"/>
                  <a:pt x="10632" y="140556"/>
                </a:cubicBezTo>
                <a:lnTo>
                  <a:pt x="6350" y="135020"/>
                </a:lnTo>
                <a:cubicBezTo>
                  <a:pt x="23137" y="111355"/>
                  <a:pt x="36672" y="86817"/>
                  <a:pt x="46956" y="61407"/>
                </a:cubicBezTo>
                <a:cubicBezTo>
                  <a:pt x="57239" y="35997"/>
                  <a:pt x="63572" y="17644"/>
                  <a:pt x="65954" y="6350"/>
                </a:cubicBezTo>
                <a:lnTo>
                  <a:pt x="90306" y="21240"/>
                </a:lnTo>
                <a:lnTo>
                  <a:pt x="81952" y="27667"/>
                </a:lnTo>
                <a:cubicBezTo>
                  <a:pt x="71870" y="49733"/>
                  <a:pt x="64039" y="65961"/>
                  <a:pt x="58460" y="76350"/>
                </a:cubicBezTo>
                <a:lnTo>
                  <a:pt x="70040" y="83787"/>
                </a:lnTo>
                <a:lnTo>
                  <a:pt x="62321" y="9086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Freeform 3"/>
          <p:cNvSpPr/>
          <p:nvPr/>
        </p:nvSpPr>
        <p:spPr>
          <a:xfrm>
            <a:off x="4303760" y="6714446"/>
            <a:ext cx="157450" cy="160423"/>
          </a:xfrm>
          <a:custGeom>
            <a:avLst/>
            <a:gdLst>
              <a:gd name="connsiteX0" fmla="*/ 55564 w 157450"/>
              <a:gd name="connsiteY0" fmla="*/ 6350 h 160423"/>
              <a:gd name="connsiteX1" fmla="*/ 81620 w 157450"/>
              <a:gd name="connsiteY1" fmla="*/ 18087 h 160423"/>
              <a:gd name="connsiteX2" fmla="*/ 68087 w 157450"/>
              <a:gd name="connsiteY2" fmla="*/ 28813 h 160423"/>
              <a:gd name="connsiteX3" fmla="*/ 59425 w 157450"/>
              <a:gd name="connsiteY3" fmla="*/ 35315 h 160423"/>
              <a:gd name="connsiteX4" fmla="*/ 122407 w 157450"/>
              <a:gd name="connsiteY4" fmla="*/ 35315 h 160423"/>
              <a:gd name="connsiteX5" fmla="*/ 132268 w 157450"/>
              <a:gd name="connsiteY5" fmla="*/ 23729 h 160423"/>
              <a:gd name="connsiteX6" fmla="*/ 151100 w 157450"/>
              <a:gd name="connsiteY6" fmla="*/ 39524 h 160423"/>
              <a:gd name="connsiteX7" fmla="*/ 143381 w 157450"/>
              <a:gd name="connsiteY7" fmla="*/ 47279 h 160423"/>
              <a:gd name="connsiteX8" fmla="*/ 143381 w 157450"/>
              <a:gd name="connsiteY8" fmla="*/ 104832 h 160423"/>
              <a:gd name="connsiteX9" fmla="*/ 144346 w 157450"/>
              <a:gd name="connsiteY9" fmla="*/ 145429 h 160423"/>
              <a:gd name="connsiteX10" fmla="*/ 123116 w 157450"/>
              <a:gd name="connsiteY10" fmla="*/ 152142 h 160423"/>
              <a:gd name="connsiteX11" fmla="*/ 123116 w 157450"/>
              <a:gd name="connsiteY11" fmla="*/ 141522 h 160423"/>
              <a:gd name="connsiteX12" fmla="*/ 27580 w 157450"/>
              <a:gd name="connsiteY12" fmla="*/ 141522 h 160423"/>
              <a:gd name="connsiteX13" fmla="*/ 27580 w 157450"/>
              <a:gd name="connsiteY13" fmla="*/ 148521 h 160423"/>
              <a:gd name="connsiteX14" fmla="*/ 6350 w 157450"/>
              <a:gd name="connsiteY14" fmla="*/ 154073 h 160423"/>
              <a:gd name="connsiteX15" fmla="*/ 7314 w 157450"/>
              <a:gd name="connsiteY15" fmla="*/ 91865 h 160423"/>
              <a:gd name="connsiteX16" fmla="*/ 6350 w 157450"/>
              <a:gd name="connsiteY16" fmla="*/ 25660 h 160423"/>
              <a:gd name="connsiteX17" fmla="*/ 25589 w 157450"/>
              <a:gd name="connsiteY17" fmla="*/ 35315 h 160423"/>
              <a:gd name="connsiteX18" fmla="*/ 48583 w 157450"/>
              <a:gd name="connsiteY18" fmla="*/ 35315 h 160423"/>
              <a:gd name="connsiteX19" fmla="*/ 55564 w 157450"/>
              <a:gd name="connsiteY19" fmla="*/ 6350 h 160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57450" h="160423">
                <a:moveTo>
                  <a:pt x="55564" y="6350"/>
                </a:moveTo>
                <a:lnTo>
                  <a:pt x="81620" y="18087"/>
                </a:lnTo>
                <a:cubicBezTo>
                  <a:pt x="76282" y="22170"/>
                  <a:pt x="71771" y="25745"/>
                  <a:pt x="68087" y="28813"/>
                </a:cubicBezTo>
                <a:cubicBezTo>
                  <a:pt x="64403" y="31881"/>
                  <a:pt x="61516" y="34048"/>
                  <a:pt x="59425" y="35315"/>
                </a:cubicBezTo>
                <a:lnTo>
                  <a:pt x="122407" y="35315"/>
                </a:lnTo>
                <a:lnTo>
                  <a:pt x="132268" y="23729"/>
                </a:lnTo>
                <a:lnTo>
                  <a:pt x="151100" y="39524"/>
                </a:lnTo>
                <a:lnTo>
                  <a:pt x="143381" y="47279"/>
                </a:lnTo>
                <a:lnTo>
                  <a:pt x="143381" y="104832"/>
                </a:lnTo>
                <a:cubicBezTo>
                  <a:pt x="143381" y="118249"/>
                  <a:pt x="143702" y="131781"/>
                  <a:pt x="144346" y="145429"/>
                </a:cubicBezTo>
                <a:lnTo>
                  <a:pt x="123116" y="152142"/>
                </a:lnTo>
                <a:lnTo>
                  <a:pt x="123116" y="141522"/>
                </a:lnTo>
                <a:lnTo>
                  <a:pt x="27580" y="141522"/>
                </a:lnTo>
                <a:lnTo>
                  <a:pt x="27580" y="148521"/>
                </a:lnTo>
                <a:lnTo>
                  <a:pt x="6350" y="154073"/>
                </a:lnTo>
                <a:cubicBezTo>
                  <a:pt x="6992" y="137982"/>
                  <a:pt x="7314" y="117246"/>
                  <a:pt x="7314" y="91865"/>
                </a:cubicBezTo>
                <a:cubicBezTo>
                  <a:pt x="7314" y="66485"/>
                  <a:pt x="6992" y="44417"/>
                  <a:pt x="6350" y="25660"/>
                </a:cubicBezTo>
                <a:lnTo>
                  <a:pt x="25589" y="35315"/>
                </a:lnTo>
                <a:lnTo>
                  <a:pt x="48583" y="35315"/>
                </a:lnTo>
                <a:cubicBezTo>
                  <a:pt x="53238" y="24252"/>
                  <a:pt x="55564" y="14597"/>
                  <a:pt x="5556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Freeform 3"/>
          <p:cNvSpPr/>
          <p:nvPr/>
        </p:nvSpPr>
        <p:spPr>
          <a:xfrm>
            <a:off x="4324990" y="6754032"/>
            <a:ext cx="108236" cy="33941"/>
          </a:xfrm>
          <a:custGeom>
            <a:avLst/>
            <a:gdLst>
              <a:gd name="connsiteX0" fmla="*/ 6350 w 108236"/>
              <a:gd name="connsiteY0" fmla="*/ 6350 h 33941"/>
              <a:gd name="connsiteX1" fmla="*/ 6350 w 108236"/>
              <a:gd name="connsiteY1" fmla="*/ 27591 h 33941"/>
              <a:gd name="connsiteX2" fmla="*/ 101886 w 108236"/>
              <a:gd name="connsiteY2" fmla="*/ 27591 h 33941"/>
              <a:gd name="connsiteX3" fmla="*/ 101886 w 108236"/>
              <a:gd name="connsiteY3" fmla="*/ 6350 h 33941"/>
              <a:gd name="connsiteX4" fmla="*/ 6350 w 108236"/>
              <a:gd name="connsiteY4" fmla="*/ 6350 h 339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236" h="33941">
                <a:moveTo>
                  <a:pt x="6350" y="6350"/>
                </a:moveTo>
                <a:lnTo>
                  <a:pt x="6350" y="27591"/>
                </a:lnTo>
                <a:lnTo>
                  <a:pt x="101886" y="27591"/>
                </a:lnTo>
                <a:lnTo>
                  <a:pt x="1018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Freeform 3"/>
          <p:cNvSpPr/>
          <p:nvPr/>
        </p:nvSpPr>
        <p:spPr>
          <a:xfrm>
            <a:off x="4324990" y="6785895"/>
            <a:ext cx="108236" cy="32975"/>
          </a:xfrm>
          <a:custGeom>
            <a:avLst/>
            <a:gdLst>
              <a:gd name="connsiteX0" fmla="*/ 6350 w 108236"/>
              <a:gd name="connsiteY0" fmla="*/ 6350 h 32975"/>
              <a:gd name="connsiteX1" fmla="*/ 6350 w 108236"/>
              <a:gd name="connsiteY1" fmla="*/ 26625 h 32975"/>
              <a:gd name="connsiteX2" fmla="*/ 101886 w 108236"/>
              <a:gd name="connsiteY2" fmla="*/ 26625 h 32975"/>
              <a:gd name="connsiteX3" fmla="*/ 101886 w 108236"/>
              <a:gd name="connsiteY3" fmla="*/ 6350 h 32975"/>
              <a:gd name="connsiteX4" fmla="*/ 6350 w 108236"/>
              <a:gd name="connsiteY4" fmla="*/ 6350 h 32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236" h="32975">
                <a:moveTo>
                  <a:pt x="6350" y="6350"/>
                </a:moveTo>
                <a:lnTo>
                  <a:pt x="6350" y="26625"/>
                </a:lnTo>
                <a:lnTo>
                  <a:pt x="101886" y="26625"/>
                </a:lnTo>
                <a:lnTo>
                  <a:pt x="1018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Freeform 3"/>
          <p:cNvSpPr/>
          <p:nvPr/>
        </p:nvSpPr>
        <p:spPr>
          <a:xfrm>
            <a:off x="4324990" y="6816791"/>
            <a:ext cx="108236" cy="34906"/>
          </a:xfrm>
          <a:custGeom>
            <a:avLst/>
            <a:gdLst>
              <a:gd name="connsiteX0" fmla="*/ 6350 w 108236"/>
              <a:gd name="connsiteY0" fmla="*/ 6350 h 34906"/>
              <a:gd name="connsiteX1" fmla="*/ 6350 w 108236"/>
              <a:gd name="connsiteY1" fmla="*/ 28556 h 34906"/>
              <a:gd name="connsiteX2" fmla="*/ 101886 w 108236"/>
              <a:gd name="connsiteY2" fmla="*/ 28556 h 34906"/>
              <a:gd name="connsiteX3" fmla="*/ 101886 w 108236"/>
              <a:gd name="connsiteY3" fmla="*/ 6350 h 34906"/>
              <a:gd name="connsiteX4" fmla="*/ 6350 w 108236"/>
              <a:gd name="connsiteY4" fmla="*/ 6350 h 349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236" h="34906">
                <a:moveTo>
                  <a:pt x="6350" y="6350"/>
                </a:moveTo>
                <a:lnTo>
                  <a:pt x="6350" y="28556"/>
                </a:lnTo>
                <a:lnTo>
                  <a:pt x="101886" y="28556"/>
                </a:lnTo>
                <a:lnTo>
                  <a:pt x="10188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Freeform 3"/>
          <p:cNvSpPr/>
          <p:nvPr/>
        </p:nvSpPr>
        <p:spPr>
          <a:xfrm>
            <a:off x="4352011" y="6848653"/>
            <a:ext cx="53667" cy="60010"/>
          </a:xfrm>
          <a:custGeom>
            <a:avLst/>
            <a:gdLst>
              <a:gd name="connsiteX0" fmla="*/ 6350 w 53667"/>
              <a:gd name="connsiteY0" fmla="*/ 12580 h 60010"/>
              <a:gd name="connsiteX1" fmla="*/ 9907 w 53667"/>
              <a:gd name="connsiteY1" fmla="*/ 6350 h 60010"/>
              <a:gd name="connsiteX2" fmla="*/ 37591 w 53667"/>
              <a:gd name="connsiteY2" fmla="*/ 20674 h 60010"/>
              <a:gd name="connsiteX3" fmla="*/ 47317 w 53667"/>
              <a:gd name="connsiteY3" fmla="*/ 34960 h 60010"/>
              <a:gd name="connsiteX4" fmla="*/ 43178 w 53667"/>
              <a:gd name="connsiteY4" fmla="*/ 48387 h 60010"/>
              <a:gd name="connsiteX5" fmla="*/ 35300 w 53667"/>
              <a:gd name="connsiteY5" fmla="*/ 53660 h 60010"/>
              <a:gd name="connsiteX6" fmla="*/ 26630 w 53667"/>
              <a:gd name="connsiteY6" fmla="*/ 43628 h 60010"/>
              <a:gd name="connsiteX7" fmla="*/ 6350 w 53667"/>
              <a:gd name="connsiteY7" fmla="*/ 12580 h 60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3667" h="60010">
                <a:moveTo>
                  <a:pt x="6350" y="12580"/>
                </a:moveTo>
                <a:lnTo>
                  <a:pt x="9907" y="6350"/>
                </a:lnTo>
                <a:cubicBezTo>
                  <a:pt x="22231" y="11811"/>
                  <a:pt x="31460" y="16585"/>
                  <a:pt x="37591" y="20674"/>
                </a:cubicBezTo>
                <a:cubicBezTo>
                  <a:pt x="43723" y="24762"/>
                  <a:pt x="46965" y="29525"/>
                  <a:pt x="47317" y="34960"/>
                </a:cubicBezTo>
                <a:cubicBezTo>
                  <a:pt x="47669" y="40396"/>
                  <a:pt x="46289" y="44872"/>
                  <a:pt x="43178" y="48387"/>
                </a:cubicBezTo>
                <a:cubicBezTo>
                  <a:pt x="40067" y="51903"/>
                  <a:pt x="37441" y="53660"/>
                  <a:pt x="35300" y="53660"/>
                </a:cubicBezTo>
                <a:cubicBezTo>
                  <a:pt x="31188" y="53660"/>
                  <a:pt x="28298" y="50316"/>
                  <a:pt x="26630" y="43628"/>
                </a:cubicBezTo>
                <a:cubicBezTo>
                  <a:pt x="23654" y="35893"/>
                  <a:pt x="16894" y="25544"/>
                  <a:pt x="6350" y="1258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Freeform 3"/>
          <p:cNvSpPr/>
          <p:nvPr/>
        </p:nvSpPr>
        <p:spPr>
          <a:xfrm>
            <a:off x="4436931" y="6869894"/>
            <a:ext cx="54625" cy="67734"/>
          </a:xfrm>
          <a:custGeom>
            <a:avLst/>
            <a:gdLst>
              <a:gd name="connsiteX0" fmla="*/ 6350 w 54625"/>
              <a:gd name="connsiteY0" fmla="*/ 12489 h 67734"/>
              <a:gd name="connsiteX1" fmla="*/ 10104 w 54625"/>
              <a:gd name="connsiteY1" fmla="*/ 6350 h 67734"/>
              <a:gd name="connsiteX2" fmla="*/ 40133 w 54625"/>
              <a:gd name="connsiteY2" fmla="*/ 26150 h 67734"/>
              <a:gd name="connsiteX3" fmla="*/ 48275 w 54625"/>
              <a:gd name="connsiteY3" fmla="*/ 42949 h 67734"/>
              <a:gd name="connsiteX4" fmla="*/ 43095 w 54625"/>
              <a:gd name="connsiteY4" fmla="*/ 56737 h 67734"/>
              <a:gd name="connsiteX5" fmla="*/ 36266 w 54625"/>
              <a:gd name="connsiteY5" fmla="*/ 61384 h 67734"/>
              <a:gd name="connsiteX6" fmla="*/ 26630 w 54625"/>
              <a:gd name="connsiteY6" fmla="*/ 47490 h 67734"/>
              <a:gd name="connsiteX7" fmla="*/ 6350 w 54625"/>
              <a:gd name="connsiteY7" fmla="*/ 12489 h 67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4625" h="67734">
                <a:moveTo>
                  <a:pt x="6350" y="12489"/>
                </a:moveTo>
                <a:lnTo>
                  <a:pt x="10104" y="6350"/>
                </a:lnTo>
                <a:cubicBezTo>
                  <a:pt x="24338" y="14446"/>
                  <a:pt x="34348" y="21046"/>
                  <a:pt x="40133" y="26150"/>
                </a:cubicBezTo>
                <a:cubicBezTo>
                  <a:pt x="45918" y="31254"/>
                  <a:pt x="48632" y="36854"/>
                  <a:pt x="48275" y="42949"/>
                </a:cubicBezTo>
                <a:cubicBezTo>
                  <a:pt x="47918" y="49044"/>
                  <a:pt x="46191" y="53640"/>
                  <a:pt x="43095" y="56737"/>
                </a:cubicBezTo>
                <a:cubicBezTo>
                  <a:pt x="40000" y="59835"/>
                  <a:pt x="37723" y="61384"/>
                  <a:pt x="36266" y="61384"/>
                </a:cubicBezTo>
                <a:cubicBezTo>
                  <a:pt x="32153" y="61384"/>
                  <a:pt x="28942" y="56753"/>
                  <a:pt x="26630" y="47490"/>
                </a:cubicBezTo>
                <a:cubicBezTo>
                  <a:pt x="23584" y="38337"/>
                  <a:pt x="16824" y="26671"/>
                  <a:pt x="6350" y="1248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Freeform 3"/>
          <p:cNvSpPr/>
          <p:nvPr/>
        </p:nvSpPr>
        <p:spPr>
          <a:xfrm>
            <a:off x="4265160" y="6872791"/>
            <a:ext cx="49370" cy="67733"/>
          </a:xfrm>
          <a:custGeom>
            <a:avLst/>
            <a:gdLst>
              <a:gd name="connsiteX0" fmla="*/ 33943 w 49370"/>
              <a:gd name="connsiteY0" fmla="*/ 6350 h 67733"/>
              <a:gd name="connsiteX1" fmla="*/ 43020 w 49370"/>
              <a:gd name="connsiteY1" fmla="*/ 6350 h 67733"/>
              <a:gd name="connsiteX2" fmla="*/ 39831 w 49370"/>
              <a:gd name="connsiteY2" fmla="*/ 47324 h 67733"/>
              <a:gd name="connsiteX3" fmla="*/ 30377 w 49370"/>
              <a:gd name="connsiteY3" fmla="*/ 59672 h 67733"/>
              <a:gd name="connsiteX4" fmla="*/ 18894 w 49370"/>
              <a:gd name="connsiteY4" fmla="*/ 61383 h 67733"/>
              <a:gd name="connsiteX5" fmla="*/ 9704 w 49370"/>
              <a:gd name="connsiteY5" fmla="*/ 58698 h 67733"/>
              <a:gd name="connsiteX6" fmla="*/ 6350 w 49370"/>
              <a:gd name="connsiteY6" fmla="*/ 52694 h 67733"/>
              <a:gd name="connsiteX7" fmla="*/ 14537 w 49370"/>
              <a:gd name="connsiteY7" fmla="*/ 42013 h 67733"/>
              <a:gd name="connsiteX8" fmla="*/ 33943 w 49370"/>
              <a:gd name="connsiteY8" fmla="*/ 6350 h 677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9370" h="67733">
                <a:moveTo>
                  <a:pt x="33943" y="6350"/>
                </a:moveTo>
                <a:lnTo>
                  <a:pt x="43020" y="6350"/>
                </a:lnTo>
                <a:cubicBezTo>
                  <a:pt x="43020" y="26575"/>
                  <a:pt x="41957" y="40233"/>
                  <a:pt x="39831" y="47324"/>
                </a:cubicBezTo>
                <a:cubicBezTo>
                  <a:pt x="37705" y="54414"/>
                  <a:pt x="34554" y="58530"/>
                  <a:pt x="30377" y="59672"/>
                </a:cubicBezTo>
                <a:cubicBezTo>
                  <a:pt x="26200" y="60813"/>
                  <a:pt x="22373" y="61383"/>
                  <a:pt x="18894" y="61383"/>
                </a:cubicBezTo>
                <a:cubicBezTo>
                  <a:pt x="15004" y="61383"/>
                  <a:pt x="11941" y="60489"/>
                  <a:pt x="9704" y="58698"/>
                </a:cubicBezTo>
                <a:cubicBezTo>
                  <a:pt x="7468" y="56908"/>
                  <a:pt x="6350" y="54907"/>
                  <a:pt x="6350" y="52694"/>
                </a:cubicBezTo>
                <a:cubicBezTo>
                  <a:pt x="6350" y="50351"/>
                  <a:pt x="9079" y="46790"/>
                  <a:pt x="14537" y="42013"/>
                </a:cubicBezTo>
                <a:cubicBezTo>
                  <a:pt x="21453" y="36984"/>
                  <a:pt x="27922" y="25096"/>
                  <a:pt x="3394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Freeform 3"/>
          <p:cNvSpPr/>
          <p:nvPr/>
        </p:nvSpPr>
        <p:spPr>
          <a:xfrm>
            <a:off x="4321130" y="6862170"/>
            <a:ext cx="132361" cy="88010"/>
          </a:xfrm>
          <a:custGeom>
            <a:avLst/>
            <a:gdLst>
              <a:gd name="connsiteX0" fmla="*/ 7314 w 132361"/>
              <a:gd name="connsiteY0" fmla="*/ 57522 h 88010"/>
              <a:gd name="connsiteX1" fmla="*/ 6350 w 132361"/>
              <a:gd name="connsiteY1" fmla="*/ 6350 h 88010"/>
              <a:gd name="connsiteX2" fmla="*/ 34335 w 132361"/>
              <a:gd name="connsiteY2" fmla="*/ 19882 h 88010"/>
              <a:gd name="connsiteX3" fmla="*/ 26615 w 132361"/>
              <a:gd name="connsiteY3" fmla="*/ 27138 h 88010"/>
              <a:gd name="connsiteX4" fmla="*/ 26615 w 132361"/>
              <a:gd name="connsiteY4" fmla="*/ 53117 h 88010"/>
              <a:gd name="connsiteX5" fmla="*/ 37004 w 132361"/>
              <a:gd name="connsiteY5" fmla="*/ 65246 h 88010"/>
              <a:gd name="connsiteX6" fmla="*/ 94241 w 132361"/>
              <a:gd name="connsiteY6" fmla="*/ 65246 h 88010"/>
              <a:gd name="connsiteX7" fmla="*/ 101079 w 132361"/>
              <a:gd name="connsiteY7" fmla="*/ 54482 h 88010"/>
              <a:gd name="connsiteX8" fmla="*/ 102851 w 132361"/>
              <a:gd name="connsiteY8" fmla="*/ 26626 h 88010"/>
              <a:gd name="connsiteX9" fmla="*/ 113285 w 132361"/>
              <a:gd name="connsiteY9" fmla="*/ 26626 h 88010"/>
              <a:gd name="connsiteX10" fmla="*/ 115298 w 132361"/>
              <a:gd name="connsiteY10" fmla="*/ 50039 h 88010"/>
              <a:gd name="connsiteX11" fmla="*/ 126011 w 132361"/>
              <a:gd name="connsiteY11" fmla="*/ 62244 h 88010"/>
              <a:gd name="connsiteX12" fmla="*/ 95131 w 132361"/>
              <a:gd name="connsiteY12" fmla="*/ 81660 h 88010"/>
              <a:gd name="connsiteX13" fmla="*/ 30565 w 132361"/>
              <a:gd name="connsiteY13" fmla="*/ 81660 h 88010"/>
              <a:gd name="connsiteX14" fmla="*/ 7314 w 132361"/>
              <a:gd name="connsiteY14" fmla="*/ 57522 h 88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32361" h="88010">
                <a:moveTo>
                  <a:pt x="7314" y="57522"/>
                </a:moveTo>
                <a:cubicBezTo>
                  <a:pt x="7314" y="36401"/>
                  <a:pt x="6993" y="19344"/>
                  <a:pt x="6350" y="6350"/>
                </a:cubicBezTo>
                <a:lnTo>
                  <a:pt x="34335" y="19882"/>
                </a:lnTo>
                <a:lnTo>
                  <a:pt x="26615" y="27138"/>
                </a:lnTo>
                <a:lnTo>
                  <a:pt x="26615" y="53117"/>
                </a:lnTo>
                <a:cubicBezTo>
                  <a:pt x="25971" y="61847"/>
                  <a:pt x="29435" y="65890"/>
                  <a:pt x="37004" y="65246"/>
                </a:cubicBezTo>
                <a:lnTo>
                  <a:pt x="94241" y="65246"/>
                </a:lnTo>
                <a:cubicBezTo>
                  <a:pt x="97618" y="65246"/>
                  <a:pt x="99898" y="61659"/>
                  <a:pt x="101079" y="54482"/>
                </a:cubicBezTo>
                <a:cubicBezTo>
                  <a:pt x="102260" y="47306"/>
                  <a:pt x="102851" y="38020"/>
                  <a:pt x="102851" y="26626"/>
                </a:cubicBezTo>
                <a:lnTo>
                  <a:pt x="113285" y="26626"/>
                </a:lnTo>
                <a:cubicBezTo>
                  <a:pt x="114019" y="36160"/>
                  <a:pt x="114689" y="43964"/>
                  <a:pt x="115298" y="50039"/>
                </a:cubicBezTo>
                <a:cubicBezTo>
                  <a:pt x="115906" y="56114"/>
                  <a:pt x="119477" y="60182"/>
                  <a:pt x="126011" y="62244"/>
                </a:cubicBezTo>
                <a:cubicBezTo>
                  <a:pt x="122292" y="75188"/>
                  <a:pt x="111998" y="81660"/>
                  <a:pt x="95131" y="81660"/>
                </a:cubicBezTo>
                <a:lnTo>
                  <a:pt x="30565" y="81660"/>
                </a:lnTo>
                <a:cubicBezTo>
                  <a:pt x="14421" y="82304"/>
                  <a:pt x="6672" y="74258"/>
                  <a:pt x="7314" y="575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Freeform 3"/>
          <p:cNvSpPr/>
          <p:nvPr/>
        </p:nvSpPr>
        <p:spPr>
          <a:xfrm>
            <a:off x="2054319" y="7163188"/>
            <a:ext cx="96656" cy="243458"/>
          </a:xfrm>
          <a:custGeom>
            <a:avLst/>
            <a:gdLst>
              <a:gd name="connsiteX0" fmla="*/ 44950 w 96656"/>
              <a:gd name="connsiteY0" fmla="*/ 237108 h 243458"/>
              <a:gd name="connsiteX1" fmla="*/ 45915 w 96656"/>
              <a:gd name="connsiteY1" fmla="*/ 94212 h 243458"/>
              <a:gd name="connsiteX2" fmla="*/ 12532 w 96656"/>
              <a:gd name="connsiteY2" fmla="*/ 145384 h 243458"/>
              <a:gd name="connsiteX3" fmla="*/ 6350 w 96656"/>
              <a:gd name="connsiteY3" fmla="*/ 141567 h 243458"/>
              <a:gd name="connsiteX4" fmla="*/ 39756 w 96656"/>
              <a:gd name="connsiteY4" fmla="*/ 77299 h 243458"/>
              <a:gd name="connsiteX5" fmla="*/ 63059 w 96656"/>
              <a:gd name="connsiteY5" fmla="*/ 6350 h 243458"/>
              <a:gd name="connsiteX6" fmla="*/ 90306 w 96656"/>
              <a:gd name="connsiteY6" fmla="*/ 21209 h 243458"/>
              <a:gd name="connsiteX7" fmla="*/ 80942 w 96656"/>
              <a:gd name="connsiteY7" fmla="*/ 27741 h 243458"/>
              <a:gd name="connsiteX8" fmla="*/ 59425 w 96656"/>
              <a:gd name="connsiteY8" fmla="*/ 75474 h 243458"/>
              <a:gd name="connsiteX9" fmla="*/ 71970 w 96656"/>
              <a:gd name="connsiteY9" fmla="*/ 84903 h 243458"/>
              <a:gd name="connsiteX10" fmla="*/ 64250 w 96656"/>
              <a:gd name="connsiteY10" fmla="*/ 91827 h 243458"/>
              <a:gd name="connsiteX11" fmla="*/ 65215 w 96656"/>
              <a:gd name="connsiteY11" fmla="*/ 228221 h 243458"/>
              <a:gd name="connsiteX12" fmla="*/ 44950 w 96656"/>
              <a:gd name="connsiteY12" fmla="*/ 237108 h 243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96656" h="243458">
                <a:moveTo>
                  <a:pt x="44950" y="237108"/>
                </a:moveTo>
                <a:cubicBezTo>
                  <a:pt x="45593" y="215866"/>
                  <a:pt x="45915" y="168234"/>
                  <a:pt x="45915" y="94212"/>
                </a:cubicBezTo>
                <a:cubicBezTo>
                  <a:pt x="35833" y="116016"/>
                  <a:pt x="24705" y="133073"/>
                  <a:pt x="12532" y="145384"/>
                </a:cubicBezTo>
                <a:lnTo>
                  <a:pt x="6350" y="141567"/>
                </a:lnTo>
                <a:cubicBezTo>
                  <a:pt x="18704" y="121130"/>
                  <a:pt x="29839" y="99707"/>
                  <a:pt x="39756" y="77299"/>
                </a:cubicBezTo>
                <a:cubicBezTo>
                  <a:pt x="49672" y="54892"/>
                  <a:pt x="57440" y="31242"/>
                  <a:pt x="63059" y="6350"/>
                </a:cubicBezTo>
                <a:lnTo>
                  <a:pt x="90306" y="21209"/>
                </a:lnTo>
                <a:lnTo>
                  <a:pt x="80942" y="27741"/>
                </a:lnTo>
                <a:cubicBezTo>
                  <a:pt x="70920" y="50310"/>
                  <a:pt x="63748" y="66221"/>
                  <a:pt x="59425" y="75474"/>
                </a:cubicBezTo>
                <a:lnTo>
                  <a:pt x="71970" y="84903"/>
                </a:lnTo>
                <a:lnTo>
                  <a:pt x="64250" y="91827"/>
                </a:lnTo>
                <a:cubicBezTo>
                  <a:pt x="64250" y="168657"/>
                  <a:pt x="64572" y="214121"/>
                  <a:pt x="65215" y="228221"/>
                </a:cubicBezTo>
                <a:lnTo>
                  <a:pt x="44950" y="237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Freeform 3"/>
          <p:cNvSpPr/>
          <p:nvPr/>
        </p:nvSpPr>
        <p:spPr>
          <a:xfrm>
            <a:off x="2172051" y="7165119"/>
            <a:ext cx="49815" cy="66768"/>
          </a:xfrm>
          <a:custGeom>
            <a:avLst/>
            <a:gdLst>
              <a:gd name="connsiteX0" fmla="*/ 6350 w 49815"/>
              <a:gd name="connsiteY0" fmla="*/ 10876 h 66768"/>
              <a:gd name="connsiteX1" fmla="*/ 12230 w 49815"/>
              <a:gd name="connsiteY1" fmla="*/ 6350 h 66768"/>
              <a:gd name="connsiteX2" fmla="*/ 43465 w 49815"/>
              <a:gd name="connsiteY2" fmla="*/ 40475 h 66768"/>
              <a:gd name="connsiteX3" fmla="*/ 38202 w 49815"/>
              <a:gd name="connsiteY3" fmla="*/ 55772 h 66768"/>
              <a:gd name="connsiteX4" fmla="*/ 30475 w 49815"/>
              <a:gd name="connsiteY4" fmla="*/ 60418 h 66768"/>
              <a:gd name="connsiteX5" fmla="*/ 21805 w 49815"/>
              <a:gd name="connsiteY5" fmla="*/ 47354 h 66768"/>
              <a:gd name="connsiteX6" fmla="*/ 6350 w 49815"/>
              <a:gd name="connsiteY6" fmla="*/ 10876 h 66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9815" h="66768">
                <a:moveTo>
                  <a:pt x="6350" y="10876"/>
                </a:moveTo>
                <a:lnTo>
                  <a:pt x="12230" y="6350"/>
                </a:lnTo>
                <a:cubicBezTo>
                  <a:pt x="32706" y="21999"/>
                  <a:pt x="43118" y="33374"/>
                  <a:pt x="43465" y="40475"/>
                </a:cubicBezTo>
                <a:cubicBezTo>
                  <a:pt x="43812" y="47575"/>
                  <a:pt x="42058" y="52674"/>
                  <a:pt x="38202" y="55772"/>
                </a:cubicBezTo>
                <a:cubicBezTo>
                  <a:pt x="34347" y="58870"/>
                  <a:pt x="31772" y="60418"/>
                  <a:pt x="30475" y="60418"/>
                </a:cubicBezTo>
                <a:cubicBezTo>
                  <a:pt x="25489" y="60418"/>
                  <a:pt x="22599" y="56064"/>
                  <a:pt x="21805" y="47354"/>
                </a:cubicBezTo>
                <a:cubicBezTo>
                  <a:pt x="19965" y="38162"/>
                  <a:pt x="14814" y="26002"/>
                  <a:pt x="6350" y="1087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Freeform 3"/>
          <p:cNvSpPr/>
          <p:nvPr/>
        </p:nvSpPr>
        <p:spPr>
          <a:xfrm>
            <a:off x="2122835" y="7207602"/>
            <a:ext cx="168066" cy="40699"/>
          </a:xfrm>
          <a:custGeom>
            <a:avLst/>
            <a:gdLst>
              <a:gd name="connsiteX0" fmla="*/ 6350 w 168066"/>
              <a:gd name="connsiteY0" fmla="*/ 20832 h 40699"/>
              <a:gd name="connsiteX1" fmla="*/ 124503 w 168066"/>
              <a:gd name="connsiteY1" fmla="*/ 20832 h 40699"/>
              <a:gd name="connsiteX2" fmla="*/ 139491 w 168066"/>
              <a:gd name="connsiteY2" fmla="*/ 6350 h 40699"/>
              <a:gd name="connsiteX3" fmla="*/ 161716 w 168066"/>
              <a:gd name="connsiteY3" fmla="*/ 31453 h 40699"/>
              <a:gd name="connsiteX4" fmla="*/ 40125 w 168066"/>
              <a:gd name="connsiteY4" fmla="*/ 31453 h 40699"/>
              <a:gd name="connsiteX5" fmla="*/ 17025 w 168066"/>
              <a:gd name="connsiteY5" fmla="*/ 34349 h 40699"/>
              <a:gd name="connsiteX6" fmla="*/ 6350 w 168066"/>
              <a:gd name="connsiteY6" fmla="*/ 20832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68066" h="40699">
                <a:moveTo>
                  <a:pt x="6350" y="20832"/>
                </a:moveTo>
                <a:lnTo>
                  <a:pt x="124503" y="20832"/>
                </a:lnTo>
                <a:lnTo>
                  <a:pt x="139491" y="6350"/>
                </a:lnTo>
                <a:lnTo>
                  <a:pt x="161716" y="31453"/>
                </a:lnTo>
                <a:lnTo>
                  <a:pt x="40125" y="31453"/>
                </a:lnTo>
                <a:cubicBezTo>
                  <a:pt x="32666" y="31453"/>
                  <a:pt x="24966" y="32418"/>
                  <a:pt x="17025" y="34349"/>
                </a:cubicBezTo>
                <a:lnTo>
                  <a:pt x="6350" y="2083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Freeform 3"/>
          <p:cNvSpPr/>
          <p:nvPr/>
        </p:nvSpPr>
        <p:spPr>
          <a:xfrm>
            <a:off x="2145030" y="7247188"/>
            <a:ext cx="53230" cy="111182"/>
          </a:xfrm>
          <a:custGeom>
            <a:avLst/>
            <a:gdLst>
              <a:gd name="connsiteX0" fmla="*/ 6350 w 53230"/>
              <a:gd name="connsiteY0" fmla="*/ 10679 h 111182"/>
              <a:gd name="connsiteX1" fmla="*/ 13120 w 53230"/>
              <a:gd name="connsiteY1" fmla="*/ 6350 h 111182"/>
              <a:gd name="connsiteX2" fmla="*/ 42967 w 53230"/>
              <a:gd name="connsiteY2" fmla="*/ 60622 h 111182"/>
              <a:gd name="connsiteX3" fmla="*/ 46880 w 53230"/>
              <a:gd name="connsiteY3" fmla="*/ 80694 h 111182"/>
              <a:gd name="connsiteX4" fmla="*/ 40773 w 53230"/>
              <a:gd name="connsiteY4" fmla="*/ 98164 h 111182"/>
              <a:gd name="connsiteX5" fmla="*/ 31440 w 53230"/>
              <a:gd name="connsiteY5" fmla="*/ 104832 h 111182"/>
              <a:gd name="connsiteX6" fmla="*/ 25650 w 53230"/>
              <a:gd name="connsiteY6" fmla="*/ 95449 h 111182"/>
              <a:gd name="connsiteX7" fmla="*/ 20877 w 53230"/>
              <a:gd name="connsiteY7" fmla="*/ 62923 h 111182"/>
              <a:gd name="connsiteX8" fmla="*/ 6350 w 53230"/>
              <a:gd name="connsiteY8" fmla="*/ 10679 h 1111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3230" h="111182">
                <a:moveTo>
                  <a:pt x="6350" y="10679"/>
                </a:moveTo>
                <a:lnTo>
                  <a:pt x="13120" y="6350"/>
                </a:lnTo>
                <a:cubicBezTo>
                  <a:pt x="30409" y="33726"/>
                  <a:pt x="40358" y="51816"/>
                  <a:pt x="42967" y="60622"/>
                </a:cubicBezTo>
                <a:cubicBezTo>
                  <a:pt x="45576" y="69427"/>
                  <a:pt x="46880" y="76118"/>
                  <a:pt x="46880" y="80694"/>
                </a:cubicBezTo>
                <a:cubicBezTo>
                  <a:pt x="46880" y="87896"/>
                  <a:pt x="44844" y="93719"/>
                  <a:pt x="40773" y="98164"/>
                </a:cubicBezTo>
                <a:cubicBezTo>
                  <a:pt x="36702" y="102610"/>
                  <a:pt x="33591" y="104832"/>
                  <a:pt x="31440" y="104832"/>
                </a:cubicBezTo>
                <a:cubicBezTo>
                  <a:pt x="27580" y="104832"/>
                  <a:pt x="25650" y="101704"/>
                  <a:pt x="25650" y="95449"/>
                </a:cubicBezTo>
                <a:cubicBezTo>
                  <a:pt x="25006" y="87704"/>
                  <a:pt x="23416" y="76862"/>
                  <a:pt x="20877" y="62923"/>
                </a:cubicBezTo>
                <a:cubicBezTo>
                  <a:pt x="18339" y="48983"/>
                  <a:pt x="13497" y="31569"/>
                  <a:pt x="6350" y="1067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Freeform 3"/>
          <p:cNvSpPr/>
          <p:nvPr/>
        </p:nvSpPr>
        <p:spPr>
          <a:xfrm>
            <a:off x="2117045" y="7236567"/>
            <a:ext cx="183506" cy="156561"/>
          </a:xfrm>
          <a:custGeom>
            <a:avLst/>
            <a:gdLst>
              <a:gd name="connsiteX0" fmla="*/ 116602 w 183506"/>
              <a:gd name="connsiteY0" fmla="*/ 6350 h 156561"/>
              <a:gd name="connsiteX1" fmla="*/ 145311 w 183506"/>
              <a:gd name="connsiteY1" fmla="*/ 22204 h 156561"/>
              <a:gd name="connsiteX2" fmla="*/ 127805 w 183506"/>
              <a:gd name="connsiteY2" fmla="*/ 56450 h 156561"/>
              <a:gd name="connsiteX3" fmla="*/ 100921 w 183506"/>
              <a:gd name="connsiteY3" fmla="*/ 136693 h 156561"/>
              <a:gd name="connsiteX4" fmla="*/ 139943 w 183506"/>
              <a:gd name="connsiteY4" fmla="*/ 136693 h 156561"/>
              <a:gd name="connsiteX5" fmla="*/ 154931 w 183506"/>
              <a:gd name="connsiteY5" fmla="*/ 122211 h 156561"/>
              <a:gd name="connsiteX6" fmla="*/ 177156 w 183506"/>
              <a:gd name="connsiteY6" fmla="*/ 147315 h 156561"/>
              <a:gd name="connsiteX7" fmla="*/ 41090 w 183506"/>
              <a:gd name="connsiteY7" fmla="*/ 147315 h 156561"/>
              <a:gd name="connsiteX8" fmla="*/ 17025 w 183506"/>
              <a:gd name="connsiteY8" fmla="*/ 150211 h 156561"/>
              <a:gd name="connsiteX9" fmla="*/ 6350 w 183506"/>
              <a:gd name="connsiteY9" fmla="*/ 136693 h 156561"/>
              <a:gd name="connsiteX10" fmla="*/ 88888 w 183506"/>
              <a:gd name="connsiteY10" fmla="*/ 136693 h 156561"/>
              <a:gd name="connsiteX11" fmla="*/ 107683 w 183506"/>
              <a:gd name="connsiteY11" fmla="*/ 61662 h 156561"/>
              <a:gd name="connsiteX12" fmla="*/ 116602 w 183506"/>
              <a:gd name="connsiteY12" fmla="*/ 6350 h 156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83506" h="156561">
                <a:moveTo>
                  <a:pt x="116602" y="6350"/>
                </a:moveTo>
                <a:lnTo>
                  <a:pt x="145311" y="22204"/>
                </a:lnTo>
                <a:cubicBezTo>
                  <a:pt x="139209" y="26459"/>
                  <a:pt x="133374" y="37874"/>
                  <a:pt x="127805" y="56450"/>
                </a:cubicBezTo>
                <a:cubicBezTo>
                  <a:pt x="122075" y="75569"/>
                  <a:pt x="113114" y="102317"/>
                  <a:pt x="100921" y="136693"/>
                </a:cubicBezTo>
                <a:lnTo>
                  <a:pt x="139943" y="136693"/>
                </a:lnTo>
                <a:lnTo>
                  <a:pt x="154931" y="122211"/>
                </a:lnTo>
                <a:lnTo>
                  <a:pt x="177156" y="147315"/>
                </a:lnTo>
                <a:lnTo>
                  <a:pt x="41090" y="147315"/>
                </a:lnTo>
                <a:cubicBezTo>
                  <a:pt x="32988" y="147315"/>
                  <a:pt x="24966" y="148280"/>
                  <a:pt x="17025" y="150211"/>
                </a:cubicBezTo>
                <a:lnTo>
                  <a:pt x="6350" y="136693"/>
                </a:lnTo>
                <a:lnTo>
                  <a:pt x="88888" y="136693"/>
                </a:lnTo>
                <a:cubicBezTo>
                  <a:pt x="96276" y="111449"/>
                  <a:pt x="102542" y="86439"/>
                  <a:pt x="107683" y="61662"/>
                </a:cubicBezTo>
                <a:cubicBezTo>
                  <a:pt x="112825" y="36886"/>
                  <a:pt x="115798" y="18448"/>
                  <a:pt x="11660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Freeform 3"/>
          <p:cNvSpPr/>
          <p:nvPr/>
        </p:nvSpPr>
        <p:spPr>
          <a:xfrm>
            <a:off x="2345753" y="7224981"/>
            <a:ext cx="57090" cy="69664"/>
          </a:xfrm>
          <a:custGeom>
            <a:avLst/>
            <a:gdLst>
              <a:gd name="connsiteX0" fmla="*/ 6350 w 57090"/>
              <a:gd name="connsiteY0" fmla="*/ 6350 h 69664"/>
              <a:gd name="connsiteX1" fmla="*/ 6350 w 57090"/>
              <a:gd name="connsiteY1" fmla="*/ 63314 h 69664"/>
              <a:gd name="connsiteX2" fmla="*/ 50740 w 57090"/>
              <a:gd name="connsiteY2" fmla="*/ 63314 h 69664"/>
              <a:gd name="connsiteX3" fmla="*/ 50740 w 57090"/>
              <a:gd name="connsiteY3" fmla="*/ 6350 h 69664"/>
              <a:gd name="connsiteX4" fmla="*/ 6350 w 57090"/>
              <a:gd name="connsiteY4" fmla="*/ 6350 h 696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090" h="69664">
                <a:moveTo>
                  <a:pt x="6350" y="6350"/>
                </a:moveTo>
                <a:lnTo>
                  <a:pt x="6350" y="63314"/>
                </a:lnTo>
                <a:lnTo>
                  <a:pt x="50740" y="63314"/>
                </a:lnTo>
                <a:lnTo>
                  <a:pt x="507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Freeform 3"/>
          <p:cNvSpPr/>
          <p:nvPr/>
        </p:nvSpPr>
        <p:spPr>
          <a:xfrm>
            <a:off x="2345753" y="7292567"/>
            <a:ext cx="57090" cy="75458"/>
          </a:xfrm>
          <a:custGeom>
            <a:avLst/>
            <a:gdLst>
              <a:gd name="connsiteX0" fmla="*/ 6350 w 57090"/>
              <a:gd name="connsiteY0" fmla="*/ 6350 h 75458"/>
              <a:gd name="connsiteX1" fmla="*/ 6350 w 57090"/>
              <a:gd name="connsiteY1" fmla="*/ 69108 h 75458"/>
              <a:gd name="connsiteX2" fmla="*/ 50740 w 57090"/>
              <a:gd name="connsiteY2" fmla="*/ 69108 h 75458"/>
              <a:gd name="connsiteX3" fmla="*/ 50740 w 57090"/>
              <a:gd name="connsiteY3" fmla="*/ 6350 h 75458"/>
              <a:gd name="connsiteX4" fmla="*/ 6350 w 57090"/>
              <a:gd name="connsiteY4" fmla="*/ 6350 h 75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090" h="75458">
                <a:moveTo>
                  <a:pt x="6350" y="6350"/>
                </a:moveTo>
                <a:lnTo>
                  <a:pt x="6350" y="69108"/>
                </a:lnTo>
                <a:lnTo>
                  <a:pt x="50740" y="69108"/>
                </a:lnTo>
                <a:lnTo>
                  <a:pt x="507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Freeform 3"/>
          <p:cNvSpPr/>
          <p:nvPr/>
        </p:nvSpPr>
        <p:spPr>
          <a:xfrm>
            <a:off x="2326452" y="7163188"/>
            <a:ext cx="104375" cy="239595"/>
          </a:xfrm>
          <a:custGeom>
            <a:avLst/>
            <a:gdLst>
              <a:gd name="connsiteX0" fmla="*/ 88375 w 104375"/>
              <a:gd name="connsiteY0" fmla="*/ 72548 h 239595"/>
              <a:gd name="connsiteX1" fmla="*/ 89340 w 104375"/>
              <a:gd name="connsiteY1" fmla="*/ 220437 h 239595"/>
              <a:gd name="connsiteX2" fmla="*/ 70040 w 104375"/>
              <a:gd name="connsiteY2" fmla="*/ 229383 h 239595"/>
              <a:gd name="connsiteX3" fmla="*/ 70040 w 104375"/>
              <a:gd name="connsiteY3" fmla="*/ 209108 h 239595"/>
              <a:gd name="connsiteX4" fmla="*/ 25650 w 104375"/>
              <a:gd name="connsiteY4" fmla="*/ 209108 h 239595"/>
              <a:gd name="connsiteX5" fmla="*/ 25650 w 104375"/>
              <a:gd name="connsiteY5" fmla="*/ 224299 h 239595"/>
              <a:gd name="connsiteX6" fmla="*/ 6350 w 104375"/>
              <a:gd name="connsiteY6" fmla="*/ 233245 h 239595"/>
              <a:gd name="connsiteX7" fmla="*/ 7314 w 104375"/>
              <a:gd name="connsiteY7" fmla="*/ 140118 h 239595"/>
              <a:gd name="connsiteX8" fmla="*/ 6350 w 104375"/>
              <a:gd name="connsiteY8" fmla="*/ 47866 h 239595"/>
              <a:gd name="connsiteX9" fmla="*/ 24670 w 104375"/>
              <a:gd name="connsiteY9" fmla="*/ 57522 h 239595"/>
              <a:gd name="connsiteX10" fmla="*/ 30972 w 104375"/>
              <a:gd name="connsiteY10" fmla="*/ 57522 h 239595"/>
              <a:gd name="connsiteX11" fmla="*/ 41301 w 104375"/>
              <a:gd name="connsiteY11" fmla="*/ 6350 h 239595"/>
              <a:gd name="connsiteX12" fmla="*/ 68110 w 104375"/>
              <a:gd name="connsiteY12" fmla="*/ 21375 h 239595"/>
              <a:gd name="connsiteX13" fmla="*/ 42055 w 104375"/>
              <a:gd name="connsiteY13" fmla="*/ 57522 h 239595"/>
              <a:gd name="connsiteX14" fmla="*/ 69497 w 104375"/>
              <a:gd name="connsiteY14" fmla="*/ 57522 h 239595"/>
              <a:gd name="connsiteX15" fmla="*/ 80625 w 104375"/>
              <a:gd name="connsiteY15" fmla="*/ 46901 h 239595"/>
              <a:gd name="connsiteX16" fmla="*/ 98025 w 104375"/>
              <a:gd name="connsiteY16" fmla="*/ 64959 h 239595"/>
              <a:gd name="connsiteX17" fmla="*/ 88375 w 104375"/>
              <a:gd name="connsiteY17" fmla="*/ 72548 h 239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04375" h="239595">
                <a:moveTo>
                  <a:pt x="88375" y="72548"/>
                </a:moveTo>
                <a:cubicBezTo>
                  <a:pt x="88375" y="147918"/>
                  <a:pt x="88697" y="197215"/>
                  <a:pt x="89340" y="220437"/>
                </a:cubicBezTo>
                <a:lnTo>
                  <a:pt x="70040" y="229383"/>
                </a:lnTo>
                <a:lnTo>
                  <a:pt x="70040" y="209108"/>
                </a:lnTo>
                <a:lnTo>
                  <a:pt x="25650" y="209108"/>
                </a:lnTo>
                <a:lnTo>
                  <a:pt x="25650" y="224299"/>
                </a:lnTo>
                <a:lnTo>
                  <a:pt x="6350" y="233245"/>
                </a:lnTo>
                <a:cubicBezTo>
                  <a:pt x="6993" y="201062"/>
                  <a:pt x="7314" y="170019"/>
                  <a:pt x="7314" y="140118"/>
                </a:cubicBezTo>
                <a:cubicBezTo>
                  <a:pt x="7314" y="110218"/>
                  <a:pt x="6993" y="79467"/>
                  <a:pt x="6350" y="47866"/>
                </a:cubicBezTo>
                <a:lnTo>
                  <a:pt x="24670" y="57522"/>
                </a:lnTo>
                <a:lnTo>
                  <a:pt x="30972" y="57522"/>
                </a:lnTo>
                <a:cubicBezTo>
                  <a:pt x="37084" y="36733"/>
                  <a:pt x="40527" y="19676"/>
                  <a:pt x="41301" y="6350"/>
                </a:cubicBezTo>
                <a:lnTo>
                  <a:pt x="68110" y="21375"/>
                </a:lnTo>
                <a:cubicBezTo>
                  <a:pt x="61164" y="25699"/>
                  <a:pt x="52479" y="37748"/>
                  <a:pt x="42055" y="57522"/>
                </a:cubicBezTo>
                <a:lnTo>
                  <a:pt x="69497" y="57522"/>
                </a:lnTo>
                <a:lnTo>
                  <a:pt x="80625" y="46901"/>
                </a:lnTo>
                <a:lnTo>
                  <a:pt x="98025" y="64959"/>
                </a:lnTo>
                <a:lnTo>
                  <a:pt x="88375" y="725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Freeform 3"/>
          <p:cNvSpPr/>
          <p:nvPr/>
        </p:nvSpPr>
        <p:spPr>
          <a:xfrm>
            <a:off x="2405583" y="7164153"/>
            <a:ext cx="137186" cy="240561"/>
          </a:xfrm>
          <a:custGeom>
            <a:avLst/>
            <a:gdLst>
              <a:gd name="connsiteX0" fmla="*/ 51464 w 137186"/>
              <a:gd name="connsiteY0" fmla="*/ 6350 h 240561"/>
              <a:gd name="connsiteX1" fmla="*/ 77760 w 137186"/>
              <a:gd name="connsiteY1" fmla="*/ 22175 h 240561"/>
              <a:gd name="connsiteX2" fmla="*/ 53635 w 137186"/>
              <a:gd name="connsiteY2" fmla="*/ 59453 h 240561"/>
              <a:gd name="connsiteX3" fmla="*/ 101343 w 137186"/>
              <a:gd name="connsiteY3" fmla="*/ 59453 h 240561"/>
              <a:gd name="connsiteX4" fmla="*/ 113436 w 137186"/>
              <a:gd name="connsiteY4" fmla="*/ 47867 h 240561"/>
              <a:gd name="connsiteX5" fmla="*/ 130836 w 137186"/>
              <a:gd name="connsiteY5" fmla="*/ 65834 h 240561"/>
              <a:gd name="connsiteX6" fmla="*/ 122076 w 137186"/>
              <a:gd name="connsiteY6" fmla="*/ 73483 h 240561"/>
              <a:gd name="connsiteX7" fmla="*/ 116670 w 137186"/>
              <a:gd name="connsiteY7" fmla="*/ 200976 h 240561"/>
              <a:gd name="connsiteX8" fmla="*/ 106371 w 137186"/>
              <a:gd name="connsiteY8" fmla="*/ 222746 h 240561"/>
              <a:gd name="connsiteX9" fmla="*/ 82616 w 137186"/>
              <a:gd name="connsiteY9" fmla="*/ 234211 h 240561"/>
              <a:gd name="connsiteX10" fmla="*/ 49775 w 137186"/>
              <a:gd name="connsiteY10" fmla="*/ 210360 h 240561"/>
              <a:gd name="connsiteX11" fmla="*/ 49775 w 137186"/>
              <a:gd name="connsiteY11" fmla="*/ 200418 h 240561"/>
              <a:gd name="connsiteX12" fmla="*/ 86197 w 137186"/>
              <a:gd name="connsiteY12" fmla="*/ 206211 h 240561"/>
              <a:gd name="connsiteX13" fmla="*/ 97664 w 137186"/>
              <a:gd name="connsiteY13" fmla="*/ 190635 h 240561"/>
              <a:gd name="connsiteX14" fmla="*/ 101886 w 137186"/>
              <a:gd name="connsiteY14" fmla="*/ 70074 h 240561"/>
              <a:gd name="connsiteX15" fmla="*/ 50408 w 137186"/>
              <a:gd name="connsiteY15" fmla="*/ 70074 h 240561"/>
              <a:gd name="connsiteX16" fmla="*/ 12487 w 137186"/>
              <a:gd name="connsiteY16" fmla="*/ 117384 h 240561"/>
              <a:gd name="connsiteX17" fmla="*/ 6350 w 137186"/>
              <a:gd name="connsiteY17" fmla="*/ 113552 h 240561"/>
              <a:gd name="connsiteX18" fmla="*/ 36355 w 137186"/>
              <a:gd name="connsiteY18" fmla="*/ 57054 h 240561"/>
              <a:gd name="connsiteX19" fmla="*/ 51464 w 137186"/>
              <a:gd name="connsiteY19" fmla="*/ 6350 h 240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37186" h="240561">
                <a:moveTo>
                  <a:pt x="51464" y="6350"/>
                </a:moveTo>
                <a:lnTo>
                  <a:pt x="77760" y="22175"/>
                </a:lnTo>
                <a:cubicBezTo>
                  <a:pt x="72161" y="26500"/>
                  <a:pt x="64119" y="38926"/>
                  <a:pt x="53635" y="59453"/>
                </a:cubicBezTo>
                <a:lnTo>
                  <a:pt x="101343" y="59453"/>
                </a:lnTo>
                <a:lnTo>
                  <a:pt x="113436" y="47867"/>
                </a:lnTo>
                <a:lnTo>
                  <a:pt x="130836" y="65834"/>
                </a:lnTo>
                <a:lnTo>
                  <a:pt x="122076" y="73483"/>
                </a:lnTo>
                <a:cubicBezTo>
                  <a:pt x="120799" y="148159"/>
                  <a:pt x="118997" y="190658"/>
                  <a:pt x="116670" y="200976"/>
                </a:cubicBezTo>
                <a:cubicBezTo>
                  <a:pt x="114343" y="211295"/>
                  <a:pt x="110910" y="218552"/>
                  <a:pt x="106371" y="222746"/>
                </a:cubicBezTo>
                <a:cubicBezTo>
                  <a:pt x="101833" y="226940"/>
                  <a:pt x="93914" y="230761"/>
                  <a:pt x="82616" y="234211"/>
                </a:cubicBezTo>
                <a:cubicBezTo>
                  <a:pt x="79097" y="223560"/>
                  <a:pt x="68150" y="215610"/>
                  <a:pt x="49775" y="210360"/>
                </a:cubicBezTo>
                <a:lnTo>
                  <a:pt x="49775" y="200418"/>
                </a:lnTo>
                <a:cubicBezTo>
                  <a:pt x="67939" y="204280"/>
                  <a:pt x="80080" y="206211"/>
                  <a:pt x="86197" y="206211"/>
                </a:cubicBezTo>
                <a:cubicBezTo>
                  <a:pt x="92313" y="206211"/>
                  <a:pt x="96136" y="201019"/>
                  <a:pt x="97664" y="190635"/>
                </a:cubicBezTo>
                <a:cubicBezTo>
                  <a:pt x="99192" y="180251"/>
                  <a:pt x="100599" y="140064"/>
                  <a:pt x="101886" y="70074"/>
                </a:cubicBezTo>
                <a:lnTo>
                  <a:pt x="50408" y="70074"/>
                </a:lnTo>
                <a:cubicBezTo>
                  <a:pt x="39250" y="88066"/>
                  <a:pt x="26610" y="103837"/>
                  <a:pt x="12487" y="117384"/>
                </a:cubicBezTo>
                <a:lnTo>
                  <a:pt x="6350" y="113552"/>
                </a:lnTo>
                <a:cubicBezTo>
                  <a:pt x="19950" y="91909"/>
                  <a:pt x="29952" y="73076"/>
                  <a:pt x="36355" y="57054"/>
                </a:cubicBezTo>
                <a:cubicBezTo>
                  <a:pt x="42759" y="41033"/>
                  <a:pt x="47795" y="24131"/>
                  <a:pt x="5146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Freeform 3"/>
          <p:cNvSpPr/>
          <p:nvPr/>
        </p:nvSpPr>
        <p:spPr>
          <a:xfrm>
            <a:off x="2430674" y="7258774"/>
            <a:ext cx="51300" cy="72562"/>
          </a:xfrm>
          <a:custGeom>
            <a:avLst/>
            <a:gdLst>
              <a:gd name="connsiteX0" fmla="*/ 10330 w 51300"/>
              <a:gd name="connsiteY0" fmla="*/ 6350 h 72562"/>
              <a:gd name="connsiteX1" fmla="*/ 40901 w 51300"/>
              <a:gd name="connsiteY1" fmla="*/ 34297 h 72562"/>
              <a:gd name="connsiteX2" fmla="*/ 44950 w 51300"/>
              <a:gd name="connsiteY2" fmla="*/ 46901 h 72562"/>
              <a:gd name="connsiteX3" fmla="*/ 40313 w 51300"/>
              <a:gd name="connsiteY3" fmla="*/ 60418 h 72562"/>
              <a:gd name="connsiteX4" fmla="*/ 32405 w 51300"/>
              <a:gd name="connsiteY4" fmla="*/ 66212 h 72562"/>
              <a:gd name="connsiteX5" fmla="*/ 23720 w 51300"/>
              <a:gd name="connsiteY5" fmla="*/ 49858 h 72562"/>
              <a:gd name="connsiteX6" fmla="*/ 6350 w 51300"/>
              <a:gd name="connsiteY6" fmla="*/ 12489 h 72562"/>
              <a:gd name="connsiteX7" fmla="*/ 10330 w 51300"/>
              <a:gd name="connsiteY7" fmla="*/ 6350 h 72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1300" h="72562">
                <a:moveTo>
                  <a:pt x="10330" y="6350"/>
                </a:moveTo>
                <a:cubicBezTo>
                  <a:pt x="28012" y="19243"/>
                  <a:pt x="38202" y="28559"/>
                  <a:pt x="40901" y="34297"/>
                </a:cubicBezTo>
                <a:cubicBezTo>
                  <a:pt x="43601" y="40034"/>
                  <a:pt x="44950" y="44236"/>
                  <a:pt x="44950" y="46901"/>
                </a:cubicBezTo>
                <a:cubicBezTo>
                  <a:pt x="44950" y="52051"/>
                  <a:pt x="43404" y="56557"/>
                  <a:pt x="40313" y="60418"/>
                </a:cubicBezTo>
                <a:cubicBezTo>
                  <a:pt x="37222" y="64281"/>
                  <a:pt x="34586" y="66212"/>
                  <a:pt x="32405" y="66212"/>
                </a:cubicBezTo>
                <a:cubicBezTo>
                  <a:pt x="28133" y="66212"/>
                  <a:pt x="25237" y="60760"/>
                  <a:pt x="23720" y="49858"/>
                </a:cubicBezTo>
                <a:cubicBezTo>
                  <a:pt x="21257" y="37749"/>
                  <a:pt x="15467" y="25293"/>
                  <a:pt x="6350" y="12489"/>
                </a:cubicBezTo>
                <a:lnTo>
                  <a:pt x="1033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Freeform 3"/>
          <p:cNvSpPr/>
          <p:nvPr/>
        </p:nvSpPr>
        <p:spPr>
          <a:xfrm>
            <a:off x="2557090" y="7162222"/>
            <a:ext cx="239477" cy="246354"/>
          </a:xfrm>
          <a:custGeom>
            <a:avLst/>
            <a:gdLst>
              <a:gd name="connsiteX0" fmla="*/ 79690 w 239477"/>
              <a:gd name="connsiteY0" fmla="*/ 107668 h 246354"/>
              <a:gd name="connsiteX1" fmla="*/ 80655 w 239477"/>
              <a:gd name="connsiteY1" fmla="*/ 229051 h 246354"/>
              <a:gd name="connsiteX2" fmla="*/ 59425 w 239477"/>
              <a:gd name="connsiteY2" fmla="*/ 240004 h 246354"/>
              <a:gd name="connsiteX3" fmla="*/ 60390 w 239477"/>
              <a:gd name="connsiteY3" fmla="*/ 127039 h 246354"/>
              <a:gd name="connsiteX4" fmla="*/ 11748 w 239477"/>
              <a:gd name="connsiteY4" fmla="*/ 172418 h 246354"/>
              <a:gd name="connsiteX5" fmla="*/ 6350 w 239477"/>
              <a:gd name="connsiteY5" fmla="*/ 166882 h 246354"/>
              <a:gd name="connsiteX6" fmla="*/ 60390 w 239477"/>
              <a:gd name="connsiteY6" fmla="*/ 105450 h 246354"/>
              <a:gd name="connsiteX7" fmla="*/ 59425 w 239477"/>
              <a:gd name="connsiteY7" fmla="*/ 85522 h 246354"/>
              <a:gd name="connsiteX8" fmla="*/ 70779 w 239477"/>
              <a:gd name="connsiteY8" fmla="*/ 90350 h 246354"/>
              <a:gd name="connsiteX9" fmla="*/ 93200 w 239477"/>
              <a:gd name="connsiteY9" fmla="*/ 50763 h 246354"/>
              <a:gd name="connsiteX10" fmla="*/ 40487 w 239477"/>
              <a:gd name="connsiteY10" fmla="*/ 50763 h 246354"/>
              <a:gd name="connsiteX11" fmla="*/ 24579 w 239477"/>
              <a:gd name="connsiteY11" fmla="*/ 52695 h 246354"/>
              <a:gd name="connsiteX12" fmla="*/ 15035 w 239477"/>
              <a:gd name="connsiteY12" fmla="*/ 40143 h 246354"/>
              <a:gd name="connsiteX13" fmla="*/ 95869 w 239477"/>
              <a:gd name="connsiteY13" fmla="*/ 40143 h 246354"/>
              <a:gd name="connsiteX14" fmla="*/ 105218 w 239477"/>
              <a:gd name="connsiteY14" fmla="*/ 6350 h 246354"/>
              <a:gd name="connsiteX15" fmla="*/ 133731 w 239477"/>
              <a:gd name="connsiteY15" fmla="*/ 21285 h 246354"/>
              <a:gd name="connsiteX16" fmla="*/ 122528 w 239477"/>
              <a:gd name="connsiteY16" fmla="*/ 31830 h 246354"/>
              <a:gd name="connsiteX17" fmla="*/ 117326 w 239477"/>
              <a:gd name="connsiteY17" fmla="*/ 40143 h 246354"/>
              <a:gd name="connsiteX18" fmla="*/ 193984 w 239477"/>
              <a:gd name="connsiteY18" fmla="*/ 40143 h 246354"/>
              <a:gd name="connsiteX19" fmla="*/ 209937 w 239477"/>
              <a:gd name="connsiteY19" fmla="*/ 24694 h 246354"/>
              <a:gd name="connsiteX20" fmla="*/ 233127 w 239477"/>
              <a:gd name="connsiteY20" fmla="*/ 50763 h 246354"/>
              <a:gd name="connsiteX21" fmla="*/ 114235 w 239477"/>
              <a:gd name="connsiteY21" fmla="*/ 50763 h 246354"/>
              <a:gd name="connsiteX22" fmla="*/ 79690 w 239477"/>
              <a:gd name="connsiteY22" fmla="*/ 107668 h 24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9477" h="246354">
                <a:moveTo>
                  <a:pt x="79690" y="107668"/>
                </a:moveTo>
                <a:cubicBezTo>
                  <a:pt x="79690" y="171533"/>
                  <a:pt x="80012" y="211994"/>
                  <a:pt x="80655" y="229051"/>
                </a:cubicBezTo>
                <a:lnTo>
                  <a:pt x="59425" y="240004"/>
                </a:lnTo>
                <a:cubicBezTo>
                  <a:pt x="60068" y="220694"/>
                  <a:pt x="60390" y="183039"/>
                  <a:pt x="60390" y="127039"/>
                </a:cubicBezTo>
                <a:cubicBezTo>
                  <a:pt x="51413" y="142015"/>
                  <a:pt x="35199" y="157141"/>
                  <a:pt x="11748" y="172418"/>
                </a:cubicBezTo>
                <a:lnTo>
                  <a:pt x="6350" y="166882"/>
                </a:lnTo>
                <a:cubicBezTo>
                  <a:pt x="27238" y="148014"/>
                  <a:pt x="45251" y="127537"/>
                  <a:pt x="60390" y="105450"/>
                </a:cubicBezTo>
                <a:cubicBezTo>
                  <a:pt x="60390" y="99486"/>
                  <a:pt x="60068" y="92843"/>
                  <a:pt x="59425" y="85522"/>
                </a:cubicBezTo>
                <a:lnTo>
                  <a:pt x="70779" y="90350"/>
                </a:lnTo>
                <a:cubicBezTo>
                  <a:pt x="78097" y="79055"/>
                  <a:pt x="85571" y="65860"/>
                  <a:pt x="93200" y="50763"/>
                </a:cubicBezTo>
                <a:lnTo>
                  <a:pt x="40487" y="50763"/>
                </a:lnTo>
                <a:lnTo>
                  <a:pt x="24579" y="52695"/>
                </a:lnTo>
                <a:lnTo>
                  <a:pt x="15035" y="40143"/>
                </a:lnTo>
                <a:lnTo>
                  <a:pt x="95869" y="40143"/>
                </a:lnTo>
                <a:cubicBezTo>
                  <a:pt x="100523" y="29110"/>
                  <a:pt x="103640" y="17846"/>
                  <a:pt x="105218" y="6350"/>
                </a:cubicBezTo>
                <a:lnTo>
                  <a:pt x="133731" y="21285"/>
                </a:lnTo>
                <a:cubicBezTo>
                  <a:pt x="128051" y="25037"/>
                  <a:pt x="124317" y="28551"/>
                  <a:pt x="122528" y="31830"/>
                </a:cubicBezTo>
                <a:cubicBezTo>
                  <a:pt x="120738" y="35109"/>
                  <a:pt x="119004" y="37880"/>
                  <a:pt x="117326" y="40143"/>
                </a:cubicBezTo>
                <a:lnTo>
                  <a:pt x="193984" y="40143"/>
                </a:lnTo>
                <a:lnTo>
                  <a:pt x="209937" y="24694"/>
                </a:lnTo>
                <a:lnTo>
                  <a:pt x="233127" y="50763"/>
                </a:lnTo>
                <a:lnTo>
                  <a:pt x="114235" y="50763"/>
                </a:lnTo>
                <a:cubicBezTo>
                  <a:pt x="104394" y="69853"/>
                  <a:pt x="92879" y="88820"/>
                  <a:pt x="79690" y="10766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Freeform 3"/>
          <p:cNvSpPr/>
          <p:nvPr/>
        </p:nvSpPr>
        <p:spPr>
          <a:xfrm>
            <a:off x="2635256" y="7224015"/>
            <a:ext cx="168066" cy="183595"/>
          </a:xfrm>
          <a:custGeom>
            <a:avLst/>
            <a:gdLst>
              <a:gd name="connsiteX0" fmla="*/ 37230 w 168066"/>
              <a:gd name="connsiteY0" fmla="*/ 147315 h 183595"/>
              <a:gd name="connsiteX1" fmla="*/ 65215 w 168066"/>
              <a:gd name="connsiteY1" fmla="*/ 150211 h 183595"/>
              <a:gd name="connsiteX2" fmla="*/ 71005 w 168066"/>
              <a:gd name="connsiteY2" fmla="*/ 140556 h 183595"/>
              <a:gd name="connsiteX3" fmla="*/ 71005 w 168066"/>
              <a:gd name="connsiteY3" fmla="*/ 96142 h 183595"/>
              <a:gd name="connsiteX4" fmla="*/ 31801 w 168066"/>
              <a:gd name="connsiteY4" fmla="*/ 96142 h 183595"/>
              <a:gd name="connsiteX5" fmla="*/ 15894 w 168066"/>
              <a:gd name="connsiteY5" fmla="*/ 98073 h 183595"/>
              <a:gd name="connsiteX6" fmla="*/ 6350 w 168066"/>
              <a:gd name="connsiteY6" fmla="*/ 85521 h 183595"/>
              <a:gd name="connsiteX7" fmla="*/ 71005 w 168066"/>
              <a:gd name="connsiteY7" fmla="*/ 85521 h 183595"/>
              <a:gd name="connsiteX8" fmla="*/ 70040 w 168066"/>
              <a:gd name="connsiteY8" fmla="*/ 44005 h 183595"/>
              <a:gd name="connsiteX9" fmla="*/ 82857 w 168066"/>
              <a:gd name="connsiteY9" fmla="*/ 49797 h 183595"/>
              <a:gd name="connsiteX10" fmla="*/ 107675 w 168066"/>
              <a:gd name="connsiteY10" fmla="*/ 27591 h 183595"/>
              <a:gd name="connsiteX11" fmla="*/ 41497 w 168066"/>
              <a:gd name="connsiteY11" fmla="*/ 27591 h 183595"/>
              <a:gd name="connsiteX12" fmla="*/ 26524 w 168066"/>
              <a:gd name="connsiteY12" fmla="*/ 29522 h 183595"/>
              <a:gd name="connsiteX13" fmla="*/ 16964 w 168066"/>
              <a:gd name="connsiteY13" fmla="*/ 16970 h 183595"/>
              <a:gd name="connsiteX14" fmla="*/ 110028 w 168066"/>
              <a:gd name="connsiteY14" fmla="*/ 16970 h 183595"/>
              <a:gd name="connsiteX15" fmla="*/ 121276 w 168066"/>
              <a:gd name="connsiteY15" fmla="*/ 6350 h 183595"/>
              <a:gd name="connsiteX16" fmla="*/ 140486 w 168066"/>
              <a:gd name="connsiteY16" fmla="*/ 29793 h 183595"/>
              <a:gd name="connsiteX17" fmla="*/ 113549 w 168066"/>
              <a:gd name="connsiteY17" fmla="*/ 40165 h 183595"/>
              <a:gd name="connsiteX18" fmla="*/ 90305 w 168066"/>
              <a:gd name="connsiteY18" fmla="*/ 55817 h 183595"/>
              <a:gd name="connsiteX19" fmla="*/ 98025 w 168066"/>
              <a:gd name="connsiteY19" fmla="*/ 60675 h 183595"/>
              <a:gd name="connsiteX20" fmla="*/ 90305 w 168066"/>
              <a:gd name="connsiteY20" fmla="*/ 67690 h 183595"/>
              <a:gd name="connsiteX21" fmla="*/ 90305 w 168066"/>
              <a:gd name="connsiteY21" fmla="*/ 85521 h 183595"/>
              <a:gd name="connsiteX22" fmla="*/ 126433 w 168066"/>
              <a:gd name="connsiteY22" fmla="*/ 85521 h 183595"/>
              <a:gd name="connsiteX23" fmla="*/ 140456 w 168066"/>
              <a:gd name="connsiteY23" fmla="*/ 72004 h 183595"/>
              <a:gd name="connsiteX24" fmla="*/ 161716 w 168066"/>
              <a:gd name="connsiteY24" fmla="*/ 96142 h 183595"/>
              <a:gd name="connsiteX25" fmla="*/ 90305 w 168066"/>
              <a:gd name="connsiteY25" fmla="*/ 96142 h 183595"/>
              <a:gd name="connsiteX26" fmla="*/ 90305 w 168066"/>
              <a:gd name="connsiteY26" fmla="*/ 152142 h 183595"/>
              <a:gd name="connsiteX27" fmla="*/ 64582 w 168066"/>
              <a:gd name="connsiteY27" fmla="*/ 177245 h 183595"/>
              <a:gd name="connsiteX28" fmla="*/ 37230 w 168066"/>
              <a:gd name="connsiteY28" fmla="*/ 157241 h 183595"/>
              <a:gd name="connsiteX29" fmla="*/ 37230 w 168066"/>
              <a:gd name="connsiteY29" fmla="*/ 147315 h 183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68066" h="183595">
                <a:moveTo>
                  <a:pt x="37230" y="147315"/>
                </a:moveTo>
                <a:cubicBezTo>
                  <a:pt x="52027" y="149245"/>
                  <a:pt x="61355" y="150211"/>
                  <a:pt x="65215" y="150211"/>
                </a:cubicBezTo>
                <a:cubicBezTo>
                  <a:pt x="69075" y="150211"/>
                  <a:pt x="71005" y="146993"/>
                  <a:pt x="71005" y="140556"/>
                </a:cubicBezTo>
                <a:lnTo>
                  <a:pt x="71005" y="96142"/>
                </a:lnTo>
                <a:lnTo>
                  <a:pt x="31801" y="96142"/>
                </a:lnTo>
                <a:lnTo>
                  <a:pt x="15894" y="98073"/>
                </a:lnTo>
                <a:lnTo>
                  <a:pt x="6350" y="85521"/>
                </a:lnTo>
                <a:lnTo>
                  <a:pt x="71005" y="85521"/>
                </a:lnTo>
                <a:cubicBezTo>
                  <a:pt x="71005" y="70194"/>
                  <a:pt x="70683" y="56355"/>
                  <a:pt x="70040" y="44005"/>
                </a:cubicBezTo>
                <a:lnTo>
                  <a:pt x="82857" y="49797"/>
                </a:lnTo>
                <a:lnTo>
                  <a:pt x="107675" y="27591"/>
                </a:lnTo>
                <a:lnTo>
                  <a:pt x="41497" y="27591"/>
                </a:lnTo>
                <a:lnTo>
                  <a:pt x="26524" y="29522"/>
                </a:lnTo>
                <a:lnTo>
                  <a:pt x="16964" y="16970"/>
                </a:lnTo>
                <a:lnTo>
                  <a:pt x="110028" y="16970"/>
                </a:lnTo>
                <a:lnTo>
                  <a:pt x="121276" y="6350"/>
                </a:lnTo>
                <a:lnTo>
                  <a:pt x="140486" y="29793"/>
                </a:lnTo>
                <a:cubicBezTo>
                  <a:pt x="130193" y="31493"/>
                  <a:pt x="121213" y="34950"/>
                  <a:pt x="113549" y="40165"/>
                </a:cubicBezTo>
                <a:cubicBezTo>
                  <a:pt x="105884" y="45380"/>
                  <a:pt x="98136" y="50597"/>
                  <a:pt x="90305" y="55817"/>
                </a:cubicBezTo>
                <a:lnTo>
                  <a:pt x="98025" y="60675"/>
                </a:lnTo>
                <a:lnTo>
                  <a:pt x="90305" y="67690"/>
                </a:lnTo>
                <a:lnTo>
                  <a:pt x="90305" y="85521"/>
                </a:lnTo>
                <a:lnTo>
                  <a:pt x="126433" y="85521"/>
                </a:lnTo>
                <a:lnTo>
                  <a:pt x="140456" y="72004"/>
                </a:lnTo>
                <a:lnTo>
                  <a:pt x="161716" y="96142"/>
                </a:lnTo>
                <a:lnTo>
                  <a:pt x="90305" y="96142"/>
                </a:lnTo>
                <a:lnTo>
                  <a:pt x="90305" y="152142"/>
                </a:lnTo>
                <a:cubicBezTo>
                  <a:pt x="90305" y="162431"/>
                  <a:pt x="81731" y="170799"/>
                  <a:pt x="64582" y="177245"/>
                </a:cubicBezTo>
                <a:cubicBezTo>
                  <a:pt x="63828" y="169089"/>
                  <a:pt x="54710" y="162421"/>
                  <a:pt x="37230" y="157241"/>
                </a:cubicBezTo>
                <a:lnTo>
                  <a:pt x="37230" y="1473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Freeform 3"/>
          <p:cNvSpPr/>
          <p:nvPr/>
        </p:nvSpPr>
        <p:spPr>
          <a:xfrm>
            <a:off x="2955639" y="7299326"/>
            <a:ext cx="58055" cy="38768"/>
          </a:xfrm>
          <a:custGeom>
            <a:avLst/>
            <a:gdLst>
              <a:gd name="connsiteX0" fmla="*/ 6350 w 58055"/>
              <a:gd name="connsiteY0" fmla="*/ 6350 h 38768"/>
              <a:gd name="connsiteX1" fmla="*/ 6350 w 58055"/>
              <a:gd name="connsiteY1" fmla="*/ 32418 h 38768"/>
              <a:gd name="connsiteX2" fmla="*/ 51705 w 58055"/>
              <a:gd name="connsiteY2" fmla="*/ 32418 h 38768"/>
              <a:gd name="connsiteX3" fmla="*/ 51705 w 58055"/>
              <a:gd name="connsiteY3" fmla="*/ 6350 h 38768"/>
              <a:gd name="connsiteX4" fmla="*/ 6350 w 58055"/>
              <a:gd name="connsiteY4" fmla="*/ 6350 h 38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055" h="38768">
                <a:moveTo>
                  <a:pt x="6350" y="6350"/>
                </a:moveTo>
                <a:lnTo>
                  <a:pt x="6350" y="32418"/>
                </a:lnTo>
                <a:lnTo>
                  <a:pt x="51705" y="32418"/>
                </a:lnTo>
                <a:lnTo>
                  <a:pt x="5170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Freeform 3"/>
          <p:cNvSpPr/>
          <p:nvPr/>
        </p:nvSpPr>
        <p:spPr>
          <a:xfrm>
            <a:off x="2955639" y="7336015"/>
            <a:ext cx="58055" cy="39734"/>
          </a:xfrm>
          <a:custGeom>
            <a:avLst/>
            <a:gdLst>
              <a:gd name="connsiteX0" fmla="*/ 6350 w 58055"/>
              <a:gd name="connsiteY0" fmla="*/ 6350 h 39734"/>
              <a:gd name="connsiteX1" fmla="*/ 6350 w 58055"/>
              <a:gd name="connsiteY1" fmla="*/ 33384 h 39734"/>
              <a:gd name="connsiteX2" fmla="*/ 51705 w 58055"/>
              <a:gd name="connsiteY2" fmla="*/ 33384 h 39734"/>
              <a:gd name="connsiteX3" fmla="*/ 51705 w 58055"/>
              <a:gd name="connsiteY3" fmla="*/ 6350 h 39734"/>
              <a:gd name="connsiteX4" fmla="*/ 6350 w 58055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055" h="39734">
                <a:moveTo>
                  <a:pt x="6350" y="6350"/>
                </a:moveTo>
                <a:lnTo>
                  <a:pt x="6350" y="33384"/>
                </a:lnTo>
                <a:lnTo>
                  <a:pt x="51705" y="33384"/>
                </a:lnTo>
                <a:lnTo>
                  <a:pt x="5170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Freeform 3"/>
          <p:cNvSpPr/>
          <p:nvPr/>
        </p:nvSpPr>
        <p:spPr>
          <a:xfrm>
            <a:off x="2903529" y="7164153"/>
            <a:ext cx="151661" cy="243458"/>
          </a:xfrm>
          <a:custGeom>
            <a:avLst/>
            <a:gdLst>
              <a:gd name="connsiteX0" fmla="*/ 39160 w 151661"/>
              <a:gd name="connsiteY0" fmla="*/ 237108 h 243458"/>
              <a:gd name="connsiteX1" fmla="*/ 40125 w 151661"/>
              <a:gd name="connsiteY1" fmla="*/ 197522 h 243458"/>
              <a:gd name="connsiteX2" fmla="*/ 40125 w 151661"/>
              <a:gd name="connsiteY2" fmla="*/ 147315 h 243458"/>
              <a:gd name="connsiteX3" fmla="*/ 8189 w 151661"/>
              <a:gd name="connsiteY3" fmla="*/ 168557 h 243458"/>
              <a:gd name="connsiteX4" fmla="*/ 6350 w 151661"/>
              <a:gd name="connsiteY4" fmla="*/ 161239 h 243458"/>
              <a:gd name="connsiteX5" fmla="*/ 40125 w 151661"/>
              <a:gd name="connsiteY5" fmla="*/ 134220 h 243458"/>
              <a:gd name="connsiteX6" fmla="*/ 40125 w 151661"/>
              <a:gd name="connsiteY6" fmla="*/ 123177 h 243458"/>
              <a:gd name="connsiteX7" fmla="*/ 47257 w 151661"/>
              <a:gd name="connsiteY7" fmla="*/ 126074 h 243458"/>
              <a:gd name="connsiteX8" fmla="*/ 70040 w 151661"/>
              <a:gd name="connsiteY8" fmla="*/ 104833 h 243458"/>
              <a:gd name="connsiteX9" fmla="*/ 46880 w 151661"/>
              <a:gd name="connsiteY9" fmla="*/ 104833 h 243458"/>
              <a:gd name="connsiteX10" fmla="*/ 22815 w 151661"/>
              <a:gd name="connsiteY10" fmla="*/ 107729 h 243458"/>
              <a:gd name="connsiteX11" fmla="*/ 12139 w 151661"/>
              <a:gd name="connsiteY11" fmla="*/ 94212 h 243458"/>
              <a:gd name="connsiteX12" fmla="*/ 56530 w 151661"/>
              <a:gd name="connsiteY12" fmla="*/ 94212 h 243458"/>
              <a:gd name="connsiteX13" fmla="*/ 56530 w 151661"/>
              <a:gd name="connsiteY13" fmla="*/ 63315 h 243458"/>
              <a:gd name="connsiteX14" fmla="*/ 47121 w 151661"/>
              <a:gd name="connsiteY14" fmla="*/ 63315 h 243458"/>
              <a:gd name="connsiteX15" fmla="*/ 35224 w 151661"/>
              <a:gd name="connsiteY15" fmla="*/ 65246 h 243458"/>
              <a:gd name="connsiteX16" fmla="*/ 25650 w 151661"/>
              <a:gd name="connsiteY16" fmla="*/ 52695 h 243458"/>
              <a:gd name="connsiteX17" fmla="*/ 56530 w 151661"/>
              <a:gd name="connsiteY17" fmla="*/ 52695 h 243458"/>
              <a:gd name="connsiteX18" fmla="*/ 55565 w 151661"/>
              <a:gd name="connsiteY18" fmla="*/ 6350 h 243458"/>
              <a:gd name="connsiteX19" fmla="*/ 81620 w 151661"/>
              <a:gd name="connsiteY19" fmla="*/ 20757 h 243458"/>
              <a:gd name="connsiteX20" fmla="*/ 74865 w 151661"/>
              <a:gd name="connsiteY20" fmla="*/ 28813 h 243458"/>
              <a:gd name="connsiteX21" fmla="*/ 74865 w 151661"/>
              <a:gd name="connsiteY21" fmla="*/ 52695 h 243458"/>
              <a:gd name="connsiteX22" fmla="*/ 75287 w 151661"/>
              <a:gd name="connsiteY22" fmla="*/ 52695 h 243458"/>
              <a:gd name="connsiteX23" fmla="*/ 86491 w 151661"/>
              <a:gd name="connsiteY23" fmla="*/ 42074 h 243458"/>
              <a:gd name="connsiteX24" fmla="*/ 103816 w 151661"/>
              <a:gd name="connsiteY24" fmla="*/ 63315 h 243458"/>
              <a:gd name="connsiteX25" fmla="*/ 74865 w 151661"/>
              <a:gd name="connsiteY25" fmla="*/ 63315 h 243458"/>
              <a:gd name="connsiteX26" fmla="*/ 74865 w 151661"/>
              <a:gd name="connsiteY26" fmla="*/ 94212 h 243458"/>
              <a:gd name="connsiteX27" fmla="*/ 74081 w 151661"/>
              <a:gd name="connsiteY27" fmla="*/ 94212 h 243458"/>
              <a:gd name="connsiteX28" fmla="*/ 94791 w 151661"/>
              <a:gd name="connsiteY28" fmla="*/ 63730 h 243458"/>
              <a:gd name="connsiteX29" fmla="*/ 112094 w 151661"/>
              <a:gd name="connsiteY29" fmla="*/ 32418 h 243458"/>
              <a:gd name="connsiteX30" fmla="*/ 133731 w 151661"/>
              <a:gd name="connsiteY30" fmla="*/ 49556 h 243458"/>
              <a:gd name="connsiteX31" fmla="*/ 117492 w 151661"/>
              <a:gd name="connsiteY31" fmla="*/ 64372 h 243458"/>
              <a:gd name="connsiteX32" fmla="*/ 92235 w 151661"/>
              <a:gd name="connsiteY32" fmla="*/ 94212 h 243458"/>
              <a:gd name="connsiteX33" fmla="*/ 114853 w 151661"/>
              <a:gd name="connsiteY33" fmla="*/ 94212 h 243458"/>
              <a:gd name="connsiteX34" fmla="*/ 127006 w 151661"/>
              <a:gd name="connsiteY34" fmla="*/ 82625 h 243458"/>
              <a:gd name="connsiteX35" fmla="*/ 145311 w 151661"/>
              <a:gd name="connsiteY35" fmla="*/ 104833 h 243458"/>
              <a:gd name="connsiteX36" fmla="*/ 87682 w 151661"/>
              <a:gd name="connsiteY36" fmla="*/ 104833 h 243458"/>
              <a:gd name="connsiteX37" fmla="*/ 58460 w 151661"/>
              <a:gd name="connsiteY37" fmla="*/ 130902 h 243458"/>
              <a:gd name="connsiteX38" fmla="*/ 104087 w 151661"/>
              <a:gd name="connsiteY38" fmla="*/ 130902 h 243458"/>
              <a:gd name="connsiteX39" fmla="*/ 113013 w 151661"/>
              <a:gd name="connsiteY39" fmla="*/ 120281 h 243458"/>
              <a:gd name="connsiteX40" fmla="*/ 130836 w 151661"/>
              <a:gd name="connsiteY40" fmla="*/ 136377 h 243458"/>
              <a:gd name="connsiteX41" fmla="*/ 122151 w 151661"/>
              <a:gd name="connsiteY41" fmla="*/ 143091 h 243458"/>
              <a:gd name="connsiteX42" fmla="*/ 122151 w 151661"/>
              <a:gd name="connsiteY42" fmla="*/ 195591 h 243458"/>
              <a:gd name="connsiteX43" fmla="*/ 123116 w 151661"/>
              <a:gd name="connsiteY43" fmla="*/ 229504 h 243458"/>
              <a:gd name="connsiteX44" fmla="*/ 103816 w 151661"/>
              <a:gd name="connsiteY44" fmla="*/ 235177 h 243458"/>
              <a:gd name="connsiteX45" fmla="*/ 103816 w 151661"/>
              <a:gd name="connsiteY45" fmla="*/ 215866 h 243458"/>
              <a:gd name="connsiteX46" fmla="*/ 58460 w 151661"/>
              <a:gd name="connsiteY46" fmla="*/ 215866 h 243458"/>
              <a:gd name="connsiteX47" fmla="*/ 58460 w 151661"/>
              <a:gd name="connsiteY47" fmla="*/ 230334 h 243458"/>
              <a:gd name="connsiteX48" fmla="*/ 39160 w 151661"/>
              <a:gd name="connsiteY48" fmla="*/ 237108 h 243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</a:cxnLst>
            <a:rect l="l" t="t" r="r" b="b"/>
            <a:pathLst>
              <a:path w="151661" h="243458">
                <a:moveTo>
                  <a:pt x="39160" y="237108"/>
                </a:moveTo>
                <a:cubicBezTo>
                  <a:pt x="39803" y="219729"/>
                  <a:pt x="40125" y="206533"/>
                  <a:pt x="40125" y="197522"/>
                </a:cubicBezTo>
                <a:lnTo>
                  <a:pt x="40125" y="147315"/>
                </a:lnTo>
                <a:cubicBezTo>
                  <a:pt x="32867" y="156025"/>
                  <a:pt x="22222" y="163105"/>
                  <a:pt x="8189" y="168557"/>
                </a:cubicBezTo>
                <a:lnTo>
                  <a:pt x="6350" y="161239"/>
                </a:lnTo>
                <a:cubicBezTo>
                  <a:pt x="18462" y="153033"/>
                  <a:pt x="29721" y="144026"/>
                  <a:pt x="40125" y="134220"/>
                </a:cubicBezTo>
                <a:lnTo>
                  <a:pt x="40125" y="123177"/>
                </a:lnTo>
                <a:lnTo>
                  <a:pt x="47257" y="126074"/>
                </a:lnTo>
                <a:cubicBezTo>
                  <a:pt x="55761" y="117595"/>
                  <a:pt x="63356" y="110514"/>
                  <a:pt x="70040" y="104833"/>
                </a:cubicBezTo>
                <a:lnTo>
                  <a:pt x="46880" y="104833"/>
                </a:lnTo>
                <a:cubicBezTo>
                  <a:pt x="38778" y="104833"/>
                  <a:pt x="30756" y="105798"/>
                  <a:pt x="22815" y="107729"/>
                </a:cubicBezTo>
                <a:lnTo>
                  <a:pt x="12139" y="94212"/>
                </a:lnTo>
                <a:lnTo>
                  <a:pt x="56530" y="94212"/>
                </a:lnTo>
                <a:lnTo>
                  <a:pt x="56530" y="63315"/>
                </a:lnTo>
                <a:lnTo>
                  <a:pt x="47121" y="63315"/>
                </a:lnTo>
                <a:lnTo>
                  <a:pt x="35224" y="65246"/>
                </a:lnTo>
                <a:lnTo>
                  <a:pt x="25650" y="52695"/>
                </a:lnTo>
                <a:lnTo>
                  <a:pt x="56530" y="52695"/>
                </a:lnTo>
                <a:cubicBezTo>
                  <a:pt x="56530" y="31634"/>
                  <a:pt x="56208" y="16186"/>
                  <a:pt x="55565" y="6350"/>
                </a:cubicBezTo>
                <a:lnTo>
                  <a:pt x="81620" y="20757"/>
                </a:lnTo>
                <a:lnTo>
                  <a:pt x="74865" y="28813"/>
                </a:lnTo>
                <a:lnTo>
                  <a:pt x="74865" y="52695"/>
                </a:lnTo>
                <a:lnTo>
                  <a:pt x="75287" y="52695"/>
                </a:lnTo>
                <a:lnTo>
                  <a:pt x="86491" y="42074"/>
                </a:lnTo>
                <a:lnTo>
                  <a:pt x="103816" y="63315"/>
                </a:lnTo>
                <a:lnTo>
                  <a:pt x="74865" y="63315"/>
                </a:lnTo>
                <a:lnTo>
                  <a:pt x="74865" y="94212"/>
                </a:lnTo>
                <a:lnTo>
                  <a:pt x="74081" y="94212"/>
                </a:lnTo>
                <a:cubicBezTo>
                  <a:pt x="80555" y="85371"/>
                  <a:pt x="87458" y="75210"/>
                  <a:pt x="94791" y="63730"/>
                </a:cubicBezTo>
                <a:cubicBezTo>
                  <a:pt x="102124" y="52250"/>
                  <a:pt x="107892" y="41812"/>
                  <a:pt x="112094" y="32418"/>
                </a:cubicBezTo>
                <a:lnTo>
                  <a:pt x="133731" y="49556"/>
                </a:lnTo>
                <a:cubicBezTo>
                  <a:pt x="127298" y="53781"/>
                  <a:pt x="121884" y="58719"/>
                  <a:pt x="117492" y="64372"/>
                </a:cubicBezTo>
                <a:cubicBezTo>
                  <a:pt x="113099" y="70023"/>
                  <a:pt x="104680" y="79971"/>
                  <a:pt x="92235" y="94212"/>
                </a:cubicBezTo>
                <a:lnTo>
                  <a:pt x="114853" y="94212"/>
                </a:lnTo>
                <a:lnTo>
                  <a:pt x="127006" y="82625"/>
                </a:lnTo>
                <a:lnTo>
                  <a:pt x="145311" y="104833"/>
                </a:lnTo>
                <a:lnTo>
                  <a:pt x="87682" y="104833"/>
                </a:lnTo>
                <a:cubicBezTo>
                  <a:pt x="79228" y="113894"/>
                  <a:pt x="69487" y="122583"/>
                  <a:pt x="58460" y="130902"/>
                </a:cubicBezTo>
                <a:lnTo>
                  <a:pt x="104087" y="130902"/>
                </a:lnTo>
                <a:lnTo>
                  <a:pt x="113013" y="120281"/>
                </a:lnTo>
                <a:lnTo>
                  <a:pt x="130836" y="136377"/>
                </a:lnTo>
                <a:lnTo>
                  <a:pt x="122151" y="143091"/>
                </a:lnTo>
                <a:lnTo>
                  <a:pt x="122151" y="195591"/>
                </a:lnTo>
                <a:cubicBezTo>
                  <a:pt x="122151" y="203295"/>
                  <a:pt x="122472" y="214599"/>
                  <a:pt x="123116" y="229504"/>
                </a:cubicBezTo>
                <a:lnTo>
                  <a:pt x="103816" y="235177"/>
                </a:lnTo>
                <a:lnTo>
                  <a:pt x="103816" y="215866"/>
                </a:lnTo>
                <a:lnTo>
                  <a:pt x="58460" y="215866"/>
                </a:lnTo>
                <a:lnTo>
                  <a:pt x="58460" y="230334"/>
                </a:lnTo>
                <a:lnTo>
                  <a:pt x="39160" y="237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Freeform 3"/>
          <p:cNvSpPr/>
          <p:nvPr/>
        </p:nvSpPr>
        <p:spPr>
          <a:xfrm>
            <a:off x="2884229" y="7189257"/>
            <a:ext cx="43059" cy="58078"/>
          </a:xfrm>
          <a:custGeom>
            <a:avLst/>
            <a:gdLst>
              <a:gd name="connsiteX0" fmla="*/ 6350 w 43059"/>
              <a:gd name="connsiteY0" fmla="*/ 12007 h 58078"/>
              <a:gd name="connsiteX1" fmla="*/ 11868 w 43059"/>
              <a:gd name="connsiteY1" fmla="*/ 6350 h 58078"/>
              <a:gd name="connsiteX2" fmla="*/ 36709 w 43059"/>
              <a:gd name="connsiteY2" fmla="*/ 34161 h 58078"/>
              <a:gd name="connsiteX3" fmla="*/ 31983 w 43059"/>
              <a:gd name="connsiteY3" fmla="*/ 47044 h 58078"/>
              <a:gd name="connsiteX4" fmla="*/ 24685 w 43059"/>
              <a:gd name="connsiteY4" fmla="*/ 51728 h 58078"/>
              <a:gd name="connsiteX5" fmla="*/ 17930 w 43059"/>
              <a:gd name="connsiteY5" fmla="*/ 42133 h 58078"/>
              <a:gd name="connsiteX6" fmla="*/ 6350 w 43059"/>
              <a:gd name="connsiteY6" fmla="*/ 12007 h 580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3059" h="58078">
                <a:moveTo>
                  <a:pt x="6350" y="12007"/>
                </a:moveTo>
                <a:lnTo>
                  <a:pt x="11868" y="6350"/>
                </a:lnTo>
                <a:cubicBezTo>
                  <a:pt x="28082" y="19424"/>
                  <a:pt x="36363" y="28695"/>
                  <a:pt x="36709" y="34161"/>
                </a:cubicBezTo>
                <a:cubicBezTo>
                  <a:pt x="37056" y="39627"/>
                  <a:pt x="35481" y="43922"/>
                  <a:pt x="31983" y="47044"/>
                </a:cubicBezTo>
                <a:cubicBezTo>
                  <a:pt x="28484" y="50167"/>
                  <a:pt x="26052" y="51728"/>
                  <a:pt x="24685" y="51728"/>
                </a:cubicBezTo>
                <a:cubicBezTo>
                  <a:pt x="21056" y="51728"/>
                  <a:pt x="18804" y="48530"/>
                  <a:pt x="17930" y="42133"/>
                </a:cubicBezTo>
                <a:cubicBezTo>
                  <a:pt x="16723" y="36280"/>
                  <a:pt x="12863" y="26238"/>
                  <a:pt x="6350" y="1200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Freeform 3"/>
          <p:cNvSpPr/>
          <p:nvPr/>
        </p:nvSpPr>
        <p:spPr>
          <a:xfrm>
            <a:off x="2861068" y="7252015"/>
            <a:ext cx="85075" cy="137251"/>
          </a:xfrm>
          <a:custGeom>
            <a:avLst/>
            <a:gdLst>
              <a:gd name="connsiteX0" fmla="*/ 49775 w 85075"/>
              <a:gd name="connsiteY0" fmla="*/ 100004 h 137251"/>
              <a:gd name="connsiteX1" fmla="*/ 74730 w 85075"/>
              <a:gd name="connsiteY1" fmla="*/ 80695 h 137251"/>
              <a:gd name="connsiteX2" fmla="*/ 78725 w 85075"/>
              <a:gd name="connsiteY2" fmla="*/ 87061 h 137251"/>
              <a:gd name="connsiteX3" fmla="*/ 44030 w 85075"/>
              <a:gd name="connsiteY3" fmla="*/ 130901 h 137251"/>
              <a:gd name="connsiteX4" fmla="*/ 27580 w 85075"/>
              <a:gd name="connsiteY4" fmla="*/ 114940 h 137251"/>
              <a:gd name="connsiteX5" fmla="*/ 31440 w 85075"/>
              <a:gd name="connsiteY5" fmla="*/ 99039 h 137251"/>
              <a:gd name="connsiteX6" fmla="*/ 31440 w 85075"/>
              <a:gd name="connsiteY6" fmla="*/ 26625 h 137251"/>
              <a:gd name="connsiteX7" fmla="*/ 26027 w 85075"/>
              <a:gd name="connsiteY7" fmla="*/ 26625 h 137251"/>
              <a:gd name="connsiteX8" fmla="*/ 16000 w 85075"/>
              <a:gd name="connsiteY8" fmla="*/ 28557 h 137251"/>
              <a:gd name="connsiteX9" fmla="*/ 6350 w 85075"/>
              <a:gd name="connsiteY9" fmla="*/ 16005 h 137251"/>
              <a:gd name="connsiteX10" fmla="*/ 31862 w 85075"/>
              <a:gd name="connsiteY10" fmla="*/ 16005 h 137251"/>
              <a:gd name="connsiteX11" fmla="*/ 42025 w 85075"/>
              <a:gd name="connsiteY11" fmla="*/ 6350 h 137251"/>
              <a:gd name="connsiteX12" fmla="*/ 57495 w 85075"/>
              <a:gd name="connsiteY12" fmla="*/ 22431 h 137251"/>
              <a:gd name="connsiteX13" fmla="*/ 49775 w 85075"/>
              <a:gd name="connsiteY13" fmla="*/ 29069 h 137251"/>
              <a:gd name="connsiteX14" fmla="*/ 49775 w 85075"/>
              <a:gd name="connsiteY14" fmla="*/ 100004 h 137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85075" h="137251">
                <a:moveTo>
                  <a:pt x="49775" y="100004"/>
                </a:moveTo>
                <a:lnTo>
                  <a:pt x="74730" y="80695"/>
                </a:lnTo>
                <a:lnTo>
                  <a:pt x="78725" y="87061"/>
                </a:lnTo>
                <a:cubicBezTo>
                  <a:pt x="59747" y="107115"/>
                  <a:pt x="48182" y="121729"/>
                  <a:pt x="44030" y="130901"/>
                </a:cubicBezTo>
                <a:lnTo>
                  <a:pt x="27580" y="114940"/>
                </a:lnTo>
                <a:cubicBezTo>
                  <a:pt x="30153" y="111168"/>
                  <a:pt x="31440" y="105868"/>
                  <a:pt x="31440" y="99039"/>
                </a:cubicBezTo>
                <a:lnTo>
                  <a:pt x="31440" y="26625"/>
                </a:lnTo>
                <a:lnTo>
                  <a:pt x="26027" y="26625"/>
                </a:lnTo>
                <a:lnTo>
                  <a:pt x="16000" y="28557"/>
                </a:lnTo>
                <a:lnTo>
                  <a:pt x="6350" y="16005"/>
                </a:lnTo>
                <a:lnTo>
                  <a:pt x="31862" y="16005"/>
                </a:lnTo>
                <a:lnTo>
                  <a:pt x="42025" y="6350"/>
                </a:lnTo>
                <a:lnTo>
                  <a:pt x="57495" y="22431"/>
                </a:lnTo>
                <a:lnTo>
                  <a:pt x="49775" y="29069"/>
                </a:lnTo>
                <a:lnTo>
                  <a:pt x="49775" y="10000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Freeform 3"/>
          <p:cNvSpPr/>
          <p:nvPr/>
        </p:nvSpPr>
        <p:spPr>
          <a:xfrm>
            <a:off x="2808958" y="7166085"/>
            <a:ext cx="89900" cy="239595"/>
          </a:xfrm>
          <a:custGeom>
            <a:avLst/>
            <a:gdLst>
              <a:gd name="connsiteX0" fmla="*/ 39160 w 89900"/>
              <a:gd name="connsiteY0" fmla="*/ 233245 h 239595"/>
              <a:gd name="connsiteX1" fmla="*/ 40125 w 89900"/>
              <a:gd name="connsiteY1" fmla="*/ 176279 h 239595"/>
              <a:gd name="connsiteX2" fmla="*/ 40125 w 89900"/>
              <a:gd name="connsiteY2" fmla="*/ 92280 h 239595"/>
              <a:gd name="connsiteX3" fmla="*/ 12637 w 89900"/>
              <a:gd name="connsiteY3" fmla="*/ 133797 h 239595"/>
              <a:gd name="connsiteX4" fmla="*/ 6350 w 89900"/>
              <a:gd name="connsiteY4" fmla="*/ 129980 h 239595"/>
              <a:gd name="connsiteX5" fmla="*/ 37358 w 89900"/>
              <a:gd name="connsiteY5" fmla="*/ 68572 h 239595"/>
              <a:gd name="connsiteX6" fmla="*/ 59516 w 89900"/>
              <a:gd name="connsiteY6" fmla="*/ 6350 h 239595"/>
              <a:gd name="connsiteX7" fmla="*/ 83550 w 89900"/>
              <a:gd name="connsiteY7" fmla="*/ 24844 h 239595"/>
              <a:gd name="connsiteX8" fmla="*/ 68540 w 89900"/>
              <a:gd name="connsiteY8" fmla="*/ 42850 h 239595"/>
              <a:gd name="connsiteX9" fmla="*/ 54600 w 89900"/>
              <a:gd name="connsiteY9" fmla="*/ 72397 h 239595"/>
              <a:gd name="connsiteX10" fmla="*/ 65215 w 89900"/>
              <a:gd name="connsiteY10" fmla="*/ 78763 h 239595"/>
              <a:gd name="connsiteX11" fmla="*/ 58460 w 89900"/>
              <a:gd name="connsiteY11" fmla="*/ 85883 h 239595"/>
              <a:gd name="connsiteX12" fmla="*/ 58460 w 89900"/>
              <a:gd name="connsiteY12" fmla="*/ 184004 h 239595"/>
              <a:gd name="connsiteX13" fmla="*/ 59425 w 89900"/>
              <a:gd name="connsiteY13" fmla="*/ 226517 h 239595"/>
              <a:gd name="connsiteX14" fmla="*/ 39160 w 89900"/>
              <a:gd name="connsiteY14" fmla="*/ 233245 h 239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89900" h="239595">
                <a:moveTo>
                  <a:pt x="39160" y="233245"/>
                </a:moveTo>
                <a:cubicBezTo>
                  <a:pt x="39803" y="204279"/>
                  <a:pt x="40125" y="185291"/>
                  <a:pt x="40125" y="176279"/>
                </a:cubicBezTo>
                <a:lnTo>
                  <a:pt x="40125" y="92280"/>
                </a:lnTo>
                <a:cubicBezTo>
                  <a:pt x="31962" y="108975"/>
                  <a:pt x="22800" y="122814"/>
                  <a:pt x="12637" y="133797"/>
                </a:cubicBezTo>
                <a:lnTo>
                  <a:pt x="6350" y="129980"/>
                </a:lnTo>
                <a:cubicBezTo>
                  <a:pt x="17417" y="111475"/>
                  <a:pt x="27753" y="91005"/>
                  <a:pt x="37358" y="68572"/>
                </a:cubicBezTo>
                <a:cubicBezTo>
                  <a:pt x="46963" y="46139"/>
                  <a:pt x="54349" y="25398"/>
                  <a:pt x="59516" y="6350"/>
                </a:cubicBezTo>
                <a:lnTo>
                  <a:pt x="83550" y="24844"/>
                </a:lnTo>
                <a:cubicBezTo>
                  <a:pt x="77871" y="27571"/>
                  <a:pt x="72867" y="33572"/>
                  <a:pt x="68540" y="42850"/>
                </a:cubicBezTo>
                <a:cubicBezTo>
                  <a:pt x="64212" y="52128"/>
                  <a:pt x="59566" y="61977"/>
                  <a:pt x="54600" y="72397"/>
                </a:cubicBezTo>
                <a:lnTo>
                  <a:pt x="65215" y="78763"/>
                </a:lnTo>
                <a:lnTo>
                  <a:pt x="58460" y="85883"/>
                </a:lnTo>
                <a:lnTo>
                  <a:pt x="58460" y="184004"/>
                </a:lnTo>
                <a:cubicBezTo>
                  <a:pt x="58460" y="195660"/>
                  <a:pt x="58782" y="209832"/>
                  <a:pt x="59425" y="226517"/>
                </a:cubicBezTo>
                <a:lnTo>
                  <a:pt x="39160" y="23324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Freeform 3"/>
          <p:cNvSpPr/>
          <p:nvPr/>
        </p:nvSpPr>
        <p:spPr>
          <a:xfrm>
            <a:off x="3063721" y="7233671"/>
            <a:ext cx="243337" cy="173940"/>
          </a:xfrm>
          <a:custGeom>
            <a:avLst/>
            <a:gdLst>
              <a:gd name="connsiteX0" fmla="*/ 15035 w 243337"/>
              <a:gd name="connsiteY0" fmla="*/ 21797 h 173940"/>
              <a:gd name="connsiteX1" fmla="*/ 189159 w 243337"/>
              <a:gd name="connsiteY1" fmla="*/ 21797 h 173940"/>
              <a:gd name="connsiteX2" fmla="*/ 205111 w 243337"/>
              <a:gd name="connsiteY2" fmla="*/ 6350 h 173940"/>
              <a:gd name="connsiteX3" fmla="*/ 228302 w 243337"/>
              <a:gd name="connsiteY3" fmla="*/ 32418 h 173940"/>
              <a:gd name="connsiteX4" fmla="*/ 154961 w 243337"/>
              <a:gd name="connsiteY4" fmla="*/ 32418 h 173940"/>
              <a:gd name="connsiteX5" fmla="*/ 154961 w 243337"/>
              <a:gd name="connsiteY5" fmla="*/ 123176 h 173940"/>
              <a:gd name="connsiteX6" fmla="*/ 173297 w 243337"/>
              <a:gd name="connsiteY6" fmla="*/ 137659 h 173940"/>
              <a:gd name="connsiteX7" fmla="*/ 195491 w 243337"/>
              <a:gd name="connsiteY7" fmla="*/ 137659 h 173940"/>
              <a:gd name="connsiteX8" fmla="*/ 209635 w 243337"/>
              <a:gd name="connsiteY8" fmla="*/ 123893 h 173940"/>
              <a:gd name="connsiteX9" fmla="*/ 213962 w 243337"/>
              <a:gd name="connsiteY9" fmla="*/ 84556 h 173940"/>
              <a:gd name="connsiteX10" fmla="*/ 224442 w 243337"/>
              <a:gd name="connsiteY10" fmla="*/ 84556 h 173940"/>
              <a:gd name="connsiteX11" fmla="*/ 226244 w 243337"/>
              <a:gd name="connsiteY11" fmla="*/ 123607 h 173940"/>
              <a:gd name="connsiteX12" fmla="*/ 236987 w 243337"/>
              <a:gd name="connsiteY12" fmla="*/ 136875 h 173940"/>
              <a:gd name="connsiteX13" fmla="*/ 206107 w 243337"/>
              <a:gd name="connsiteY13" fmla="*/ 155039 h 173940"/>
              <a:gd name="connsiteX14" fmla="*/ 164702 w 243337"/>
              <a:gd name="connsiteY14" fmla="*/ 155039 h 173940"/>
              <a:gd name="connsiteX15" fmla="*/ 134696 w 243337"/>
              <a:gd name="connsiteY15" fmla="*/ 130901 h 173940"/>
              <a:gd name="connsiteX16" fmla="*/ 134696 w 243337"/>
              <a:gd name="connsiteY16" fmla="*/ 32418 h 173940"/>
              <a:gd name="connsiteX17" fmla="*/ 105489 w 243337"/>
              <a:gd name="connsiteY17" fmla="*/ 32418 h 173940"/>
              <a:gd name="connsiteX18" fmla="*/ 80542 w 243337"/>
              <a:gd name="connsiteY18" fmla="*/ 120605 h 173940"/>
              <a:gd name="connsiteX19" fmla="*/ 10059 w 243337"/>
              <a:gd name="connsiteY19" fmla="*/ 167590 h 173940"/>
              <a:gd name="connsiteX20" fmla="*/ 6350 w 243337"/>
              <a:gd name="connsiteY20" fmla="*/ 161466 h 173940"/>
              <a:gd name="connsiteX21" fmla="*/ 69256 w 243337"/>
              <a:gd name="connsiteY21" fmla="*/ 101286 h 173940"/>
              <a:gd name="connsiteX22" fmla="*/ 84515 w 243337"/>
              <a:gd name="connsiteY22" fmla="*/ 32418 h 173940"/>
              <a:gd name="connsiteX23" fmla="*/ 49775 w 243337"/>
              <a:gd name="connsiteY23" fmla="*/ 32418 h 173940"/>
              <a:gd name="connsiteX24" fmla="*/ 25710 w 243337"/>
              <a:gd name="connsiteY24" fmla="*/ 35315 h 173940"/>
              <a:gd name="connsiteX25" fmla="*/ 15035 w 243337"/>
              <a:gd name="connsiteY25" fmla="*/ 21797 h 173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243337" h="173940">
                <a:moveTo>
                  <a:pt x="15035" y="21797"/>
                </a:moveTo>
                <a:lnTo>
                  <a:pt x="189159" y="21797"/>
                </a:lnTo>
                <a:lnTo>
                  <a:pt x="205111" y="6350"/>
                </a:lnTo>
                <a:lnTo>
                  <a:pt x="228302" y="32418"/>
                </a:lnTo>
                <a:lnTo>
                  <a:pt x="154961" y="32418"/>
                </a:lnTo>
                <a:lnTo>
                  <a:pt x="154961" y="123176"/>
                </a:lnTo>
                <a:cubicBezTo>
                  <a:pt x="154961" y="133476"/>
                  <a:pt x="161073" y="138303"/>
                  <a:pt x="173297" y="137659"/>
                </a:cubicBezTo>
                <a:lnTo>
                  <a:pt x="195491" y="137659"/>
                </a:lnTo>
                <a:cubicBezTo>
                  <a:pt x="203393" y="137659"/>
                  <a:pt x="208107" y="133070"/>
                  <a:pt x="209635" y="123893"/>
                </a:cubicBezTo>
                <a:cubicBezTo>
                  <a:pt x="211163" y="114716"/>
                  <a:pt x="212606" y="101603"/>
                  <a:pt x="213962" y="84556"/>
                </a:cubicBezTo>
                <a:lnTo>
                  <a:pt x="224442" y="84556"/>
                </a:lnTo>
                <a:cubicBezTo>
                  <a:pt x="224442" y="103977"/>
                  <a:pt x="225043" y="116994"/>
                  <a:pt x="226244" y="123607"/>
                </a:cubicBezTo>
                <a:cubicBezTo>
                  <a:pt x="227445" y="130219"/>
                  <a:pt x="231026" y="134642"/>
                  <a:pt x="236987" y="136875"/>
                </a:cubicBezTo>
                <a:cubicBezTo>
                  <a:pt x="229659" y="148984"/>
                  <a:pt x="219366" y="155039"/>
                  <a:pt x="206107" y="155039"/>
                </a:cubicBezTo>
                <a:lnTo>
                  <a:pt x="164702" y="155039"/>
                </a:lnTo>
                <a:cubicBezTo>
                  <a:pt x="144698" y="155682"/>
                  <a:pt x="134696" y="147636"/>
                  <a:pt x="134696" y="130901"/>
                </a:cubicBezTo>
                <a:lnTo>
                  <a:pt x="134696" y="32418"/>
                </a:lnTo>
                <a:lnTo>
                  <a:pt x="105489" y="32418"/>
                </a:lnTo>
                <a:cubicBezTo>
                  <a:pt x="102363" y="73080"/>
                  <a:pt x="94047" y="102476"/>
                  <a:pt x="80542" y="120605"/>
                </a:cubicBezTo>
                <a:cubicBezTo>
                  <a:pt x="67037" y="138733"/>
                  <a:pt x="43543" y="154395"/>
                  <a:pt x="10059" y="167590"/>
                </a:cubicBezTo>
                <a:lnTo>
                  <a:pt x="6350" y="161466"/>
                </a:lnTo>
                <a:cubicBezTo>
                  <a:pt x="39391" y="141682"/>
                  <a:pt x="60360" y="121623"/>
                  <a:pt x="69256" y="101286"/>
                </a:cubicBezTo>
                <a:cubicBezTo>
                  <a:pt x="78152" y="80950"/>
                  <a:pt x="83239" y="57994"/>
                  <a:pt x="84515" y="32418"/>
                </a:cubicBezTo>
                <a:lnTo>
                  <a:pt x="49775" y="32418"/>
                </a:lnTo>
                <a:cubicBezTo>
                  <a:pt x="41673" y="32418"/>
                  <a:pt x="33651" y="33384"/>
                  <a:pt x="25710" y="35315"/>
                </a:cubicBezTo>
                <a:lnTo>
                  <a:pt x="15035" y="2179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Freeform 3"/>
          <p:cNvSpPr/>
          <p:nvPr/>
        </p:nvSpPr>
        <p:spPr>
          <a:xfrm>
            <a:off x="3100391" y="7172843"/>
            <a:ext cx="176751" cy="40699"/>
          </a:xfrm>
          <a:custGeom>
            <a:avLst/>
            <a:gdLst>
              <a:gd name="connsiteX0" fmla="*/ 6350 w 176751"/>
              <a:gd name="connsiteY0" fmla="*/ 20832 h 40699"/>
              <a:gd name="connsiteX1" fmla="*/ 133188 w 176751"/>
              <a:gd name="connsiteY1" fmla="*/ 20832 h 40699"/>
              <a:gd name="connsiteX2" fmla="*/ 148176 w 176751"/>
              <a:gd name="connsiteY2" fmla="*/ 6350 h 40699"/>
              <a:gd name="connsiteX3" fmla="*/ 170401 w 176751"/>
              <a:gd name="connsiteY3" fmla="*/ 31453 h 40699"/>
              <a:gd name="connsiteX4" fmla="*/ 39160 w 176751"/>
              <a:gd name="connsiteY4" fmla="*/ 31453 h 40699"/>
              <a:gd name="connsiteX5" fmla="*/ 17100 w 176751"/>
              <a:gd name="connsiteY5" fmla="*/ 34349 h 40699"/>
              <a:gd name="connsiteX6" fmla="*/ 6350 w 176751"/>
              <a:gd name="connsiteY6" fmla="*/ 20832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6751" h="40699">
                <a:moveTo>
                  <a:pt x="6350" y="20832"/>
                </a:moveTo>
                <a:lnTo>
                  <a:pt x="133188" y="20832"/>
                </a:lnTo>
                <a:lnTo>
                  <a:pt x="148176" y="6350"/>
                </a:lnTo>
                <a:lnTo>
                  <a:pt x="170401" y="31453"/>
                </a:lnTo>
                <a:lnTo>
                  <a:pt x="39160" y="31453"/>
                </a:lnTo>
                <a:cubicBezTo>
                  <a:pt x="31128" y="31453"/>
                  <a:pt x="23775" y="32418"/>
                  <a:pt x="17100" y="34349"/>
                </a:cubicBezTo>
                <a:lnTo>
                  <a:pt x="6350" y="2083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Freeform 3"/>
          <p:cNvSpPr/>
          <p:nvPr/>
        </p:nvSpPr>
        <p:spPr>
          <a:xfrm>
            <a:off x="3378314" y="7268429"/>
            <a:ext cx="61915" cy="30079"/>
          </a:xfrm>
          <a:custGeom>
            <a:avLst/>
            <a:gdLst>
              <a:gd name="connsiteX0" fmla="*/ 6350 w 61915"/>
              <a:gd name="connsiteY0" fmla="*/ 6350 h 30079"/>
              <a:gd name="connsiteX1" fmla="*/ 6350 w 61915"/>
              <a:gd name="connsiteY1" fmla="*/ 23729 h 30079"/>
              <a:gd name="connsiteX2" fmla="*/ 55565 w 61915"/>
              <a:gd name="connsiteY2" fmla="*/ 23729 h 30079"/>
              <a:gd name="connsiteX3" fmla="*/ 55565 w 61915"/>
              <a:gd name="connsiteY3" fmla="*/ 6350 h 30079"/>
              <a:gd name="connsiteX4" fmla="*/ 6350 w 61915"/>
              <a:gd name="connsiteY4" fmla="*/ 6350 h 30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30079">
                <a:moveTo>
                  <a:pt x="6350" y="6350"/>
                </a:moveTo>
                <a:lnTo>
                  <a:pt x="6350" y="23729"/>
                </a:lnTo>
                <a:lnTo>
                  <a:pt x="55565" y="23729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Freeform 3"/>
          <p:cNvSpPr/>
          <p:nvPr/>
        </p:nvSpPr>
        <p:spPr>
          <a:xfrm>
            <a:off x="3313659" y="7161257"/>
            <a:ext cx="228862" cy="164285"/>
          </a:xfrm>
          <a:custGeom>
            <a:avLst/>
            <a:gdLst>
              <a:gd name="connsiteX0" fmla="*/ 51705 w 228862"/>
              <a:gd name="connsiteY0" fmla="*/ 157935 h 164285"/>
              <a:gd name="connsiteX1" fmla="*/ 52670 w 228862"/>
              <a:gd name="connsiteY1" fmla="*/ 71039 h 164285"/>
              <a:gd name="connsiteX2" fmla="*/ 10345 w 228862"/>
              <a:gd name="connsiteY2" fmla="*/ 109659 h 164285"/>
              <a:gd name="connsiteX3" fmla="*/ 6350 w 228862"/>
              <a:gd name="connsiteY3" fmla="*/ 103836 h 164285"/>
              <a:gd name="connsiteX4" fmla="*/ 45214 w 228862"/>
              <a:gd name="connsiteY4" fmla="*/ 59234 h 164285"/>
              <a:gd name="connsiteX5" fmla="*/ 72257 w 228862"/>
              <a:gd name="connsiteY5" fmla="*/ 6350 h 164285"/>
              <a:gd name="connsiteX6" fmla="*/ 96096 w 228862"/>
              <a:gd name="connsiteY6" fmla="*/ 23955 h 164285"/>
              <a:gd name="connsiteX7" fmla="*/ 86400 w 228862"/>
              <a:gd name="connsiteY7" fmla="*/ 28088 h 164285"/>
              <a:gd name="connsiteX8" fmla="*/ 72935 w 228862"/>
              <a:gd name="connsiteY8" fmla="*/ 46901 h 164285"/>
              <a:gd name="connsiteX9" fmla="*/ 190124 w 228862"/>
              <a:gd name="connsiteY9" fmla="*/ 46901 h 164285"/>
              <a:gd name="connsiteX10" fmla="*/ 203242 w 228862"/>
              <a:gd name="connsiteY10" fmla="*/ 34349 h 164285"/>
              <a:gd name="connsiteX11" fmla="*/ 222512 w 228862"/>
              <a:gd name="connsiteY11" fmla="*/ 57522 h 164285"/>
              <a:gd name="connsiteX12" fmla="*/ 138556 w 228862"/>
              <a:gd name="connsiteY12" fmla="*/ 57522 h 164285"/>
              <a:gd name="connsiteX13" fmla="*/ 138556 w 228862"/>
              <a:gd name="connsiteY13" fmla="*/ 75866 h 164285"/>
              <a:gd name="connsiteX14" fmla="*/ 179509 w 228862"/>
              <a:gd name="connsiteY14" fmla="*/ 75866 h 164285"/>
              <a:gd name="connsiteX15" fmla="*/ 191661 w 228862"/>
              <a:gd name="connsiteY15" fmla="*/ 64280 h 164285"/>
              <a:gd name="connsiteX16" fmla="*/ 209967 w 228862"/>
              <a:gd name="connsiteY16" fmla="*/ 86487 h 164285"/>
              <a:gd name="connsiteX17" fmla="*/ 138556 w 228862"/>
              <a:gd name="connsiteY17" fmla="*/ 86487 h 164285"/>
              <a:gd name="connsiteX18" fmla="*/ 138556 w 228862"/>
              <a:gd name="connsiteY18" fmla="*/ 102901 h 164285"/>
              <a:gd name="connsiteX19" fmla="*/ 177579 w 228862"/>
              <a:gd name="connsiteY19" fmla="*/ 102901 h 164285"/>
              <a:gd name="connsiteX20" fmla="*/ 189732 w 228862"/>
              <a:gd name="connsiteY20" fmla="*/ 91315 h 164285"/>
              <a:gd name="connsiteX21" fmla="*/ 208036 w 228862"/>
              <a:gd name="connsiteY21" fmla="*/ 113521 h 164285"/>
              <a:gd name="connsiteX22" fmla="*/ 138556 w 228862"/>
              <a:gd name="connsiteY22" fmla="*/ 113521 h 164285"/>
              <a:gd name="connsiteX23" fmla="*/ 138556 w 228862"/>
              <a:gd name="connsiteY23" fmla="*/ 130901 h 164285"/>
              <a:gd name="connsiteX24" fmla="*/ 188194 w 228862"/>
              <a:gd name="connsiteY24" fmla="*/ 130901 h 164285"/>
              <a:gd name="connsiteX25" fmla="*/ 201312 w 228862"/>
              <a:gd name="connsiteY25" fmla="*/ 118349 h 164285"/>
              <a:gd name="connsiteX26" fmla="*/ 220582 w 228862"/>
              <a:gd name="connsiteY26" fmla="*/ 141521 h 164285"/>
              <a:gd name="connsiteX27" fmla="*/ 71005 w 228862"/>
              <a:gd name="connsiteY27" fmla="*/ 141521 h 164285"/>
              <a:gd name="connsiteX28" fmla="*/ 71005 w 228862"/>
              <a:gd name="connsiteY28" fmla="*/ 152278 h 164285"/>
              <a:gd name="connsiteX29" fmla="*/ 51705 w 228862"/>
              <a:gd name="connsiteY29" fmla="*/ 157935 h 1642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228862" h="164285">
                <a:moveTo>
                  <a:pt x="51705" y="157935"/>
                </a:moveTo>
                <a:cubicBezTo>
                  <a:pt x="52348" y="130257"/>
                  <a:pt x="52670" y="101292"/>
                  <a:pt x="52670" y="71039"/>
                </a:cubicBezTo>
                <a:cubicBezTo>
                  <a:pt x="43623" y="84767"/>
                  <a:pt x="29515" y="97641"/>
                  <a:pt x="10345" y="109659"/>
                </a:cubicBezTo>
                <a:lnTo>
                  <a:pt x="6350" y="103836"/>
                </a:lnTo>
                <a:cubicBezTo>
                  <a:pt x="20804" y="90972"/>
                  <a:pt x="33759" y="76105"/>
                  <a:pt x="45214" y="59234"/>
                </a:cubicBezTo>
                <a:cubicBezTo>
                  <a:pt x="56668" y="42363"/>
                  <a:pt x="65683" y="24734"/>
                  <a:pt x="72257" y="6350"/>
                </a:cubicBezTo>
                <a:lnTo>
                  <a:pt x="96096" y="23955"/>
                </a:lnTo>
                <a:lnTo>
                  <a:pt x="86400" y="28088"/>
                </a:lnTo>
                <a:lnTo>
                  <a:pt x="72935" y="46901"/>
                </a:lnTo>
                <a:lnTo>
                  <a:pt x="190124" y="46901"/>
                </a:lnTo>
                <a:lnTo>
                  <a:pt x="203242" y="34349"/>
                </a:lnTo>
                <a:lnTo>
                  <a:pt x="222512" y="57522"/>
                </a:lnTo>
                <a:lnTo>
                  <a:pt x="138556" y="57522"/>
                </a:lnTo>
                <a:lnTo>
                  <a:pt x="138556" y="75866"/>
                </a:lnTo>
                <a:lnTo>
                  <a:pt x="179509" y="75866"/>
                </a:lnTo>
                <a:lnTo>
                  <a:pt x="191661" y="64280"/>
                </a:lnTo>
                <a:lnTo>
                  <a:pt x="209967" y="86487"/>
                </a:lnTo>
                <a:lnTo>
                  <a:pt x="138556" y="86487"/>
                </a:lnTo>
                <a:lnTo>
                  <a:pt x="138556" y="102901"/>
                </a:lnTo>
                <a:lnTo>
                  <a:pt x="177579" y="102901"/>
                </a:lnTo>
                <a:lnTo>
                  <a:pt x="189732" y="91315"/>
                </a:lnTo>
                <a:lnTo>
                  <a:pt x="208036" y="113521"/>
                </a:lnTo>
                <a:lnTo>
                  <a:pt x="138556" y="113521"/>
                </a:lnTo>
                <a:lnTo>
                  <a:pt x="138556" y="130901"/>
                </a:lnTo>
                <a:lnTo>
                  <a:pt x="188194" y="130901"/>
                </a:lnTo>
                <a:lnTo>
                  <a:pt x="201312" y="118349"/>
                </a:lnTo>
                <a:lnTo>
                  <a:pt x="220582" y="141521"/>
                </a:lnTo>
                <a:lnTo>
                  <a:pt x="71005" y="141521"/>
                </a:lnTo>
                <a:lnTo>
                  <a:pt x="71005" y="152278"/>
                </a:lnTo>
                <a:lnTo>
                  <a:pt x="51705" y="15793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Freeform 3"/>
          <p:cNvSpPr/>
          <p:nvPr/>
        </p:nvSpPr>
        <p:spPr>
          <a:xfrm>
            <a:off x="3416915" y="7164153"/>
            <a:ext cx="48405" cy="53251"/>
          </a:xfrm>
          <a:custGeom>
            <a:avLst/>
            <a:gdLst>
              <a:gd name="connsiteX0" fmla="*/ 9802 w 48405"/>
              <a:gd name="connsiteY0" fmla="*/ 6350 h 53251"/>
              <a:gd name="connsiteX1" fmla="*/ 36785 w 48405"/>
              <a:gd name="connsiteY1" fmla="*/ 20373 h 53251"/>
              <a:gd name="connsiteX2" fmla="*/ 42055 w 48405"/>
              <a:gd name="connsiteY2" fmla="*/ 30488 h 53251"/>
              <a:gd name="connsiteX3" fmla="*/ 37976 w 48405"/>
              <a:gd name="connsiteY3" fmla="*/ 41078 h 53251"/>
              <a:gd name="connsiteX4" fmla="*/ 31440 w 48405"/>
              <a:gd name="connsiteY4" fmla="*/ 46901 h 53251"/>
              <a:gd name="connsiteX5" fmla="*/ 21865 w 48405"/>
              <a:gd name="connsiteY5" fmla="*/ 36069 h 53251"/>
              <a:gd name="connsiteX6" fmla="*/ 6350 w 48405"/>
              <a:gd name="connsiteY6" fmla="*/ 12746 h 53251"/>
              <a:gd name="connsiteX7" fmla="*/ 9802 w 48405"/>
              <a:gd name="connsiteY7" fmla="*/ 6350 h 53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8405" h="53251">
                <a:moveTo>
                  <a:pt x="9802" y="6350"/>
                </a:moveTo>
                <a:cubicBezTo>
                  <a:pt x="24277" y="11831"/>
                  <a:pt x="33272" y="16505"/>
                  <a:pt x="36785" y="20373"/>
                </a:cubicBezTo>
                <a:cubicBezTo>
                  <a:pt x="40298" y="24240"/>
                  <a:pt x="42055" y="27611"/>
                  <a:pt x="42055" y="30488"/>
                </a:cubicBezTo>
                <a:cubicBezTo>
                  <a:pt x="42055" y="33666"/>
                  <a:pt x="40695" y="37196"/>
                  <a:pt x="37976" y="41078"/>
                </a:cubicBezTo>
                <a:cubicBezTo>
                  <a:pt x="35257" y="44960"/>
                  <a:pt x="33078" y="46901"/>
                  <a:pt x="31440" y="46901"/>
                </a:cubicBezTo>
                <a:cubicBezTo>
                  <a:pt x="27459" y="46901"/>
                  <a:pt x="24268" y="43291"/>
                  <a:pt x="21865" y="36069"/>
                </a:cubicBezTo>
                <a:cubicBezTo>
                  <a:pt x="18900" y="28345"/>
                  <a:pt x="13728" y="20571"/>
                  <a:pt x="6350" y="12746"/>
                </a:cubicBezTo>
                <a:lnTo>
                  <a:pt x="9802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Freeform 3"/>
          <p:cNvSpPr/>
          <p:nvPr/>
        </p:nvSpPr>
        <p:spPr>
          <a:xfrm>
            <a:off x="3378314" y="7212429"/>
            <a:ext cx="61915" cy="31044"/>
          </a:xfrm>
          <a:custGeom>
            <a:avLst/>
            <a:gdLst>
              <a:gd name="connsiteX0" fmla="*/ 6350 w 61915"/>
              <a:gd name="connsiteY0" fmla="*/ 6350 h 31044"/>
              <a:gd name="connsiteX1" fmla="*/ 6350 w 61915"/>
              <a:gd name="connsiteY1" fmla="*/ 24694 h 31044"/>
              <a:gd name="connsiteX2" fmla="*/ 55565 w 61915"/>
              <a:gd name="connsiteY2" fmla="*/ 24694 h 31044"/>
              <a:gd name="connsiteX3" fmla="*/ 55565 w 61915"/>
              <a:gd name="connsiteY3" fmla="*/ 6350 h 31044"/>
              <a:gd name="connsiteX4" fmla="*/ 6350 w 61915"/>
              <a:gd name="connsiteY4" fmla="*/ 6350 h 31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31044">
                <a:moveTo>
                  <a:pt x="6350" y="6350"/>
                </a:moveTo>
                <a:lnTo>
                  <a:pt x="6350" y="24694"/>
                </a:lnTo>
                <a:lnTo>
                  <a:pt x="55565" y="24694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Freeform 3"/>
          <p:cNvSpPr/>
          <p:nvPr/>
        </p:nvSpPr>
        <p:spPr>
          <a:xfrm>
            <a:off x="3378314" y="7241395"/>
            <a:ext cx="61915" cy="29113"/>
          </a:xfrm>
          <a:custGeom>
            <a:avLst/>
            <a:gdLst>
              <a:gd name="connsiteX0" fmla="*/ 6350 w 61915"/>
              <a:gd name="connsiteY0" fmla="*/ 6350 h 29113"/>
              <a:gd name="connsiteX1" fmla="*/ 6350 w 61915"/>
              <a:gd name="connsiteY1" fmla="*/ 22763 h 29113"/>
              <a:gd name="connsiteX2" fmla="*/ 55565 w 61915"/>
              <a:gd name="connsiteY2" fmla="*/ 22763 h 29113"/>
              <a:gd name="connsiteX3" fmla="*/ 55565 w 61915"/>
              <a:gd name="connsiteY3" fmla="*/ 6350 h 29113"/>
              <a:gd name="connsiteX4" fmla="*/ 6350 w 61915"/>
              <a:gd name="connsiteY4" fmla="*/ 6350 h 29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29113">
                <a:moveTo>
                  <a:pt x="6350" y="6350"/>
                </a:moveTo>
                <a:lnTo>
                  <a:pt x="6350" y="22763"/>
                </a:lnTo>
                <a:lnTo>
                  <a:pt x="55565" y="22763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Freeform 3"/>
          <p:cNvSpPr/>
          <p:nvPr/>
        </p:nvSpPr>
        <p:spPr>
          <a:xfrm>
            <a:off x="3314624" y="7291601"/>
            <a:ext cx="245267" cy="116975"/>
          </a:xfrm>
          <a:custGeom>
            <a:avLst/>
            <a:gdLst>
              <a:gd name="connsiteX0" fmla="*/ 114431 w 245267"/>
              <a:gd name="connsiteY0" fmla="*/ 30488 h 116975"/>
              <a:gd name="connsiteX1" fmla="*/ 113465 w 245267"/>
              <a:gd name="connsiteY1" fmla="*/ 6350 h 116975"/>
              <a:gd name="connsiteX2" fmla="*/ 140486 w 245267"/>
              <a:gd name="connsiteY2" fmla="*/ 16593 h 116975"/>
              <a:gd name="connsiteX3" fmla="*/ 132766 w 245267"/>
              <a:gd name="connsiteY3" fmla="*/ 25072 h 116975"/>
              <a:gd name="connsiteX4" fmla="*/ 132766 w 245267"/>
              <a:gd name="connsiteY4" fmla="*/ 30488 h 116975"/>
              <a:gd name="connsiteX5" fmla="*/ 205564 w 245267"/>
              <a:gd name="connsiteY5" fmla="*/ 30488 h 116975"/>
              <a:gd name="connsiteX6" fmla="*/ 218682 w 245267"/>
              <a:gd name="connsiteY6" fmla="*/ 17936 h 116975"/>
              <a:gd name="connsiteX7" fmla="*/ 237952 w 245267"/>
              <a:gd name="connsiteY7" fmla="*/ 41109 h 116975"/>
              <a:gd name="connsiteX8" fmla="*/ 143381 w 245267"/>
              <a:gd name="connsiteY8" fmla="*/ 41109 h 116975"/>
              <a:gd name="connsiteX9" fmla="*/ 183557 w 245267"/>
              <a:gd name="connsiteY9" fmla="*/ 69477 h 116975"/>
              <a:gd name="connsiteX10" fmla="*/ 238917 w 245267"/>
              <a:gd name="connsiteY10" fmla="*/ 83877 h 116975"/>
              <a:gd name="connsiteX11" fmla="*/ 238917 w 245267"/>
              <a:gd name="connsiteY11" fmla="*/ 90802 h 116975"/>
              <a:gd name="connsiteX12" fmla="*/ 220567 w 245267"/>
              <a:gd name="connsiteY12" fmla="*/ 103867 h 116975"/>
              <a:gd name="connsiteX13" fmla="*/ 171600 w 245267"/>
              <a:gd name="connsiteY13" fmla="*/ 81629 h 116975"/>
              <a:gd name="connsiteX14" fmla="*/ 134063 w 245267"/>
              <a:gd name="connsiteY14" fmla="*/ 41109 h 116975"/>
              <a:gd name="connsiteX15" fmla="*/ 132766 w 245267"/>
              <a:gd name="connsiteY15" fmla="*/ 41109 h 116975"/>
              <a:gd name="connsiteX16" fmla="*/ 133731 w 245267"/>
              <a:gd name="connsiteY16" fmla="*/ 101710 h 116975"/>
              <a:gd name="connsiteX17" fmla="*/ 113465 w 245267"/>
              <a:gd name="connsiteY17" fmla="*/ 110625 h 116975"/>
              <a:gd name="connsiteX18" fmla="*/ 114431 w 245267"/>
              <a:gd name="connsiteY18" fmla="*/ 42074 h 116975"/>
              <a:gd name="connsiteX19" fmla="*/ 73033 w 245267"/>
              <a:gd name="connsiteY19" fmla="*/ 79292 h 116975"/>
              <a:gd name="connsiteX20" fmla="*/ 8144 w 245267"/>
              <a:gd name="connsiteY20" fmla="*/ 107729 h 116975"/>
              <a:gd name="connsiteX21" fmla="*/ 6350 w 245267"/>
              <a:gd name="connsiteY21" fmla="*/ 100141 h 116975"/>
              <a:gd name="connsiteX22" fmla="*/ 65939 w 245267"/>
              <a:gd name="connsiteY22" fmla="*/ 66430 h 116975"/>
              <a:gd name="connsiteX23" fmla="*/ 98025 w 245267"/>
              <a:gd name="connsiteY23" fmla="*/ 41109 h 116975"/>
              <a:gd name="connsiteX24" fmla="*/ 41090 w 245267"/>
              <a:gd name="connsiteY24" fmla="*/ 41109 h 116975"/>
              <a:gd name="connsiteX25" fmla="*/ 17025 w 245267"/>
              <a:gd name="connsiteY25" fmla="*/ 44005 h 116975"/>
              <a:gd name="connsiteX26" fmla="*/ 6350 w 245267"/>
              <a:gd name="connsiteY26" fmla="*/ 30488 h 116975"/>
              <a:gd name="connsiteX27" fmla="*/ 114431 w 245267"/>
              <a:gd name="connsiteY27" fmla="*/ 30488 h 116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245267" h="116975">
                <a:moveTo>
                  <a:pt x="114431" y="30488"/>
                </a:moveTo>
                <a:cubicBezTo>
                  <a:pt x="114431" y="22361"/>
                  <a:pt x="114109" y="14315"/>
                  <a:pt x="113465" y="6350"/>
                </a:cubicBezTo>
                <a:lnTo>
                  <a:pt x="140486" y="16593"/>
                </a:lnTo>
                <a:lnTo>
                  <a:pt x="132766" y="25072"/>
                </a:lnTo>
                <a:lnTo>
                  <a:pt x="132766" y="30488"/>
                </a:lnTo>
                <a:lnTo>
                  <a:pt x="205564" y="30488"/>
                </a:lnTo>
                <a:lnTo>
                  <a:pt x="218682" y="17936"/>
                </a:lnTo>
                <a:lnTo>
                  <a:pt x="237952" y="41109"/>
                </a:lnTo>
                <a:lnTo>
                  <a:pt x="143381" y="41109"/>
                </a:lnTo>
                <a:cubicBezTo>
                  <a:pt x="155082" y="52473"/>
                  <a:pt x="168474" y="61930"/>
                  <a:pt x="183557" y="69477"/>
                </a:cubicBezTo>
                <a:cubicBezTo>
                  <a:pt x="198640" y="77026"/>
                  <a:pt x="217094" y="81826"/>
                  <a:pt x="238917" y="83877"/>
                </a:cubicBezTo>
                <a:lnTo>
                  <a:pt x="238917" y="90802"/>
                </a:lnTo>
                <a:cubicBezTo>
                  <a:pt x="228845" y="92823"/>
                  <a:pt x="222728" y="97178"/>
                  <a:pt x="220567" y="103867"/>
                </a:cubicBezTo>
                <a:cubicBezTo>
                  <a:pt x="201709" y="98566"/>
                  <a:pt x="185387" y="91154"/>
                  <a:pt x="171600" y="81629"/>
                </a:cubicBezTo>
                <a:cubicBezTo>
                  <a:pt x="157813" y="72105"/>
                  <a:pt x="145301" y="58598"/>
                  <a:pt x="134063" y="41109"/>
                </a:cubicBezTo>
                <a:lnTo>
                  <a:pt x="132766" y="41109"/>
                </a:lnTo>
                <a:cubicBezTo>
                  <a:pt x="132766" y="71703"/>
                  <a:pt x="133088" y="91903"/>
                  <a:pt x="133731" y="101710"/>
                </a:cubicBezTo>
                <a:lnTo>
                  <a:pt x="113465" y="110625"/>
                </a:lnTo>
                <a:cubicBezTo>
                  <a:pt x="114109" y="88096"/>
                  <a:pt x="114431" y="65246"/>
                  <a:pt x="114431" y="42074"/>
                </a:cubicBezTo>
                <a:cubicBezTo>
                  <a:pt x="104117" y="56446"/>
                  <a:pt x="90318" y="68852"/>
                  <a:pt x="73033" y="79292"/>
                </a:cubicBezTo>
                <a:cubicBezTo>
                  <a:pt x="55748" y="89731"/>
                  <a:pt x="34118" y="99211"/>
                  <a:pt x="8144" y="107729"/>
                </a:cubicBezTo>
                <a:lnTo>
                  <a:pt x="6350" y="100141"/>
                </a:lnTo>
                <a:cubicBezTo>
                  <a:pt x="30163" y="89449"/>
                  <a:pt x="50026" y="78213"/>
                  <a:pt x="65939" y="66430"/>
                </a:cubicBezTo>
                <a:cubicBezTo>
                  <a:pt x="81851" y="54648"/>
                  <a:pt x="92547" y="46208"/>
                  <a:pt x="98025" y="41109"/>
                </a:cubicBezTo>
                <a:lnTo>
                  <a:pt x="41090" y="41109"/>
                </a:lnTo>
                <a:cubicBezTo>
                  <a:pt x="32988" y="41109"/>
                  <a:pt x="24966" y="42074"/>
                  <a:pt x="17025" y="44005"/>
                </a:cubicBezTo>
                <a:lnTo>
                  <a:pt x="6350" y="30488"/>
                </a:lnTo>
                <a:lnTo>
                  <a:pt x="114431" y="3048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Freeform 3"/>
          <p:cNvSpPr/>
          <p:nvPr/>
        </p:nvSpPr>
        <p:spPr>
          <a:xfrm>
            <a:off x="3566492" y="7163188"/>
            <a:ext cx="244302" cy="134354"/>
          </a:xfrm>
          <a:custGeom>
            <a:avLst/>
            <a:gdLst>
              <a:gd name="connsiteX0" fmla="*/ 139521 w 244302"/>
              <a:gd name="connsiteY0" fmla="*/ 23366 h 134354"/>
              <a:gd name="connsiteX1" fmla="*/ 130836 w 244302"/>
              <a:gd name="connsiteY1" fmla="*/ 28828 h 134354"/>
              <a:gd name="connsiteX2" fmla="*/ 167182 w 244302"/>
              <a:gd name="connsiteY2" fmla="*/ 68339 h 134354"/>
              <a:gd name="connsiteX3" fmla="*/ 237952 w 244302"/>
              <a:gd name="connsiteY3" fmla="*/ 100608 h 134354"/>
              <a:gd name="connsiteX4" fmla="*/ 237952 w 244302"/>
              <a:gd name="connsiteY4" fmla="*/ 107215 h 134354"/>
              <a:gd name="connsiteX5" fmla="*/ 215923 w 244302"/>
              <a:gd name="connsiteY5" fmla="*/ 121246 h 134354"/>
              <a:gd name="connsiteX6" fmla="*/ 149420 w 244302"/>
              <a:gd name="connsiteY6" fmla="*/ 73528 h 134354"/>
              <a:gd name="connsiteX7" fmla="*/ 123553 w 244302"/>
              <a:gd name="connsiteY7" fmla="*/ 35315 h 134354"/>
              <a:gd name="connsiteX8" fmla="*/ 73214 w 244302"/>
              <a:gd name="connsiteY8" fmla="*/ 94581 h 134354"/>
              <a:gd name="connsiteX9" fmla="*/ 8144 w 244302"/>
              <a:gd name="connsiteY9" fmla="*/ 128004 h 134354"/>
              <a:gd name="connsiteX10" fmla="*/ 6350 w 244302"/>
              <a:gd name="connsiteY10" fmla="*/ 120506 h 134354"/>
              <a:gd name="connsiteX11" fmla="*/ 71020 w 244302"/>
              <a:gd name="connsiteY11" fmla="*/ 74863 h 134354"/>
              <a:gd name="connsiteX12" fmla="*/ 114837 w 244302"/>
              <a:gd name="connsiteY12" fmla="*/ 6350 h 134354"/>
              <a:gd name="connsiteX13" fmla="*/ 139521 w 244302"/>
              <a:gd name="connsiteY13" fmla="*/ 23366 h 134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244302" h="134354">
                <a:moveTo>
                  <a:pt x="139521" y="23366"/>
                </a:moveTo>
                <a:lnTo>
                  <a:pt x="130836" y="28828"/>
                </a:lnTo>
                <a:cubicBezTo>
                  <a:pt x="138315" y="40937"/>
                  <a:pt x="150430" y="54107"/>
                  <a:pt x="167182" y="68339"/>
                </a:cubicBezTo>
                <a:cubicBezTo>
                  <a:pt x="183934" y="82570"/>
                  <a:pt x="207524" y="93326"/>
                  <a:pt x="237952" y="100608"/>
                </a:cubicBezTo>
                <a:lnTo>
                  <a:pt x="237952" y="107215"/>
                </a:lnTo>
                <a:cubicBezTo>
                  <a:pt x="227629" y="109287"/>
                  <a:pt x="220286" y="113964"/>
                  <a:pt x="215923" y="121246"/>
                </a:cubicBezTo>
                <a:cubicBezTo>
                  <a:pt x="185606" y="105416"/>
                  <a:pt x="163438" y="89510"/>
                  <a:pt x="149420" y="73528"/>
                </a:cubicBezTo>
                <a:cubicBezTo>
                  <a:pt x="135402" y="57547"/>
                  <a:pt x="126780" y="44809"/>
                  <a:pt x="123553" y="35315"/>
                </a:cubicBezTo>
                <a:cubicBezTo>
                  <a:pt x="107982" y="61082"/>
                  <a:pt x="91202" y="80837"/>
                  <a:pt x="73214" y="94581"/>
                </a:cubicBezTo>
                <a:cubicBezTo>
                  <a:pt x="55226" y="108324"/>
                  <a:pt x="33535" y="119465"/>
                  <a:pt x="8144" y="128004"/>
                </a:cubicBezTo>
                <a:lnTo>
                  <a:pt x="6350" y="120506"/>
                </a:lnTo>
                <a:cubicBezTo>
                  <a:pt x="31993" y="107240"/>
                  <a:pt x="53549" y="92026"/>
                  <a:pt x="71020" y="74863"/>
                </a:cubicBezTo>
                <a:cubicBezTo>
                  <a:pt x="88491" y="57700"/>
                  <a:pt x="103097" y="34862"/>
                  <a:pt x="114837" y="6350"/>
                </a:cubicBezTo>
                <a:lnTo>
                  <a:pt x="139521" y="2336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Freeform 3"/>
          <p:cNvSpPr/>
          <p:nvPr/>
        </p:nvSpPr>
        <p:spPr>
          <a:xfrm>
            <a:off x="3614742" y="7248153"/>
            <a:ext cx="145871" cy="39734"/>
          </a:xfrm>
          <a:custGeom>
            <a:avLst/>
            <a:gdLst>
              <a:gd name="connsiteX0" fmla="*/ 6350 w 145871"/>
              <a:gd name="connsiteY0" fmla="*/ 19867 h 39734"/>
              <a:gd name="connsiteX1" fmla="*/ 104238 w 145871"/>
              <a:gd name="connsiteY1" fmla="*/ 19867 h 39734"/>
              <a:gd name="connsiteX2" fmla="*/ 118261 w 145871"/>
              <a:gd name="connsiteY2" fmla="*/ 6350 h 39734"/>
              <a:gd name="connsiteX3" fmla="*/ 139521 w 145871"/>
              <a:gd name="connsiteY3" fmla="*/ 30487 h 39734"/>
              <a:gd name="connsiteX4" fmla="*/ 39160 w 145871"/>
              <a:gd name="connsiteY4" fmla="*/ 30487 h 39734"/>
              <a:gd name="connsiteX5" fmla="*/ 17025 w 145871"/>
              <a:gd name="connsiteY5" fmla="*/ 33384 h 39734"/>
              <a:gd name="connsiteX6" fmla="*/ 6350 w 145871"/>
              <a:gd name="connsiteY6" fmla="*/ 19867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5871" h="39734">
                <a:moveTo>
                  <a:pt x="6350" y="19867"/>
                </a:moveTo>
                <a:lnTo>
                  <a:pt x="104238" y="19867"/>
                </a:lnTo>
                <a:lnTo>
                  <a:pt x="118261" y="6350"/>
                </a:lnTo>
                <a:lnTo>
                  <a:pt x="139521" y="30487"/>
                </a:lnTo>
                <a:lnTo>
                  <a:pt x="39160" y="30487"/>
                </a:lnTo>
                <a:cubicBezTo>
                  <a:pt x="32344" y="30487"/>
                  <a:pt x="24966" y="31453"/>
                  <a:pt x="17025" y="33384"/>
                </a:cubicBezTo>
                <a:lnTo>
                  <a:pt x="6350" y="198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Freeform 3"/>
          <p:cNvSpPr/>
          <p:nvPr/>
        </p:nvSpPr>
        <p:spPr>
          <a:xfrm>
            <a:off x="3637902" y="7312843"/>
            <a:ext cx="99551" cy="61941"/>
          </a:xfrm>
          <a:custGeom>
            <a:avLst/>
            <a:gdLst>
              <a:gd name="connsiteX0" fmla="*/ 6350 w 99551"/>
              <a:gd name="connsiteY0" fmla="*/ 6350 h 61941"/>
              <a:gd name="connsiteX1" fmla="*/ 6350 w 99551"/>
              <a:gd name="connsiteY1" fmla="*/ 55591 h 61941"/>
              <a:gd name="connsiteX2" fmla="*/ 93201 w 99551"/>
              <a:gd name="connsiteY2" fmla="*/ 55591 h 61941"/>
              <a:gd name="connsiteX3" fmla="*/ 93201 w 99551"/>
              <a:gd name="connsiteY3" fmla="*/ 6350 h 61941"/>
              <a:gd name="connsiteX4" fmla="*/ 6350 w 99551"/>
              <a:gd name="connsiteY4" fmla="*/ 6350 h 619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551" h="61941">
                <a:moveTo>
                  <a:pt x="6350" y="6350"/>
                </a:moveTo>
                <a:lnTo>
                  <a:pt x="6350" y="55591"/>
                </a:lnTo>
                <a:lnTo>
                  <a:pt x="93201" y="55591"/>
                </a:lnTo>
                <a:lnTo>
                  <a:pt x="9320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Freeform 3"/>
          <p:cNvSpPr/>
          <p:nvPr/>
        </p:nvSpPr>
        <p:spPr>
          <a:xfrm>
            <a:off x="3617637" y="7291601"/>
            <a:ext cx="146836" cy="112148"/>
          </a:xfrm>
          <a:custGeom>
            <a:avLst/>
            <a:gdLst>
              <a:gd name="connsiteX0" fmla="*/ 132766 w 146836"/>
              <a:gd name="connsiteY0" fmla="*/ 30865 h 112148"/>
              <a:gd name="connsiteX1" fmla="*/ 133731 w 146836"/>
              <a:gd name="connsiteY1" fmla="*/ 97139 h 112148"/>
              <a:gd name="connsiteX2" fmla="*/ 113466 w 146836"/>
              <a:gd name="connsiteY2" fmla="*/ 103867 h 112148"/>
              <a:gd name="connsiteX3" fmla="*/ 113466 w 146836"/>
              <a:gd name="connsiteY3" fmla="*/ 87453 h 112148"/>
              <a:gd name="connsiteX4" fmla="*/ 26615 w 146836"/>
              <a:gd name="connsiteY4" fmla="*/ 87453 h 112148"/>
              <a:gd name="connsiteX5" fmla="*/ 26615 w 146836"/>
              <a:gd name="connsiteY5" fmla="*/ 99084 h 112148"/>
              <a:gd name="connsiteX6" fmla="*/ 6350 w 146836"/>
              <a:gd name="connsiteY6" fmla="*/ 105798 h 112148"/>
              <a:gd name="connsiteX7" fmla="*/ 7315 w 146836"/>
              <a:gd name="connsiteY7" fmla="*/ 56624 h 112148"/>
              <a:gd name="connsiteX8" fmla="*/ 6350 w 146836"/>
              <a:gd name="connsiteY8" fmla="*/ 8280 h 112148"/>
              <a:gd name="connsiteX9" fmla="*/ 24624 w 146836"/>
              <a:gd name="connsiteY9" fmla="*/ 16971 h 112148"/>
              <a:gd name="connsiteX10" fmla="*/ 112923 w 146836"/>
              <a:gd name="connsiteY10" fmla="*/ 16971 h 112148"/>
              <a:gd name="connsiteX11" fmla="*/ 124051 w 146836"/>
              <a:gd name="connsiteY11" fmla="*/ 6350 h 112148"/>
              <a:gd name="connsiteX12" fmla="*/ 140486 w 146836"/>
              <a:gd name="connsiteY12" fmla="*/ 23246 h 112148"/>
              <a:gd name="connsiteX13" fmla="*/ 132766 w 146836"/>
              <a:gd name="connsiteY13" fmla="*/ 30865 h 112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46836" h="112148">
                <a:moveTo>
                  <a:pt x="132766" y="30865"/>
                </a:moveTo>
                <a:cubicBezTo>
                  <a:pt x="132766" y="59589"/>
                  <a:pt x="133088" y="81680"/>
                  <a:pt x="133731" y="97139"/>
                </a:cubicBezTo>
                <a:lnTo>
                  <a:pt x="113466" y="103867"/>
                </a:lnTo>
                <a:lnTo>
                  <a:pt x="113466" y="87453"/>
                </a:lnTo>
                <a:lnTo>
                  <a:pt x="26615" y="87453"/>
                </a:lnTo>
                <a:lnTo>
                  <a:pt x="26615" y="99084"/>
                </a:lnTo>
                <a:lnTo>
                  <a:pt x="6350" y="105798"/>
                </a:lnTo>
                <a:cubicBezTo>
                  <a:pt x="6993" y="87775"/>
                  <a:pt x="7315" y="71384"/>
                  <a:pt x="7315" y="56624"/>
                </a:cubicBezTo>
                <a:cubicBezTo>
                  <a:pt x="7315" y="41865"/>
                  <a:pt x="6993" y="25751"/>
                  <a:pt x="6350" y="8280"/>
                </a:cubicBezTo>
                <a:lnTo>
                  <a:pt x="24624" y="16971"/>
                </a:lnTo>
                <a:lnTo>
                  <a:pt x="112923" y="16971"/>
                </a:lnTo>
                <a:lnTo>
                  <a:pt x="124051" y="6350"/>
                </a:lnTo>
                <a:lnTo>
                  <a:pt x="140486" y="23246"/>
                </a:lnTo>
                <a:lnTo>
                  <a:pt x="132766" y="3086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Freeform 3"/>
          <p:cNvSpPr/>
          <p:nvPr/>
        </p:nvSpPr>
        <p:spPr>
          <a:xfrm>
            <a:off x="2376410" y="7837191"/>
            <a:ext cx="239477" cy="246353"/>
          </a:xfrm>
          <a:custGeom>
            <a:avLst/>
            <a:gdLst>
              <a:gd name="connsiteX0" fmla="*/ 79690 w 239477"/>
              <a:gd name="connsiteY0" fmla="*/ 107668 h 246353"/>
              <a:gd name="connsiteX1" fmla="*/ 80655 w 239477"/>
              <a:gd name="connsiteY1" fmla="*/ 229051 h 246353"/>
              <a:gd name="connsiteX2" fmla="*/ 59425 w 239477"/>
              <a:gd name="connsiteY2" fmla="*/ 240003 h 246353"/>
              <a:gd name="connsiteX3" fmla="*/ 60390 w 239477"/>
              <a:gd name="connsiteY3" fmla="*/ 127038 h 246353"/>
              <a:gd name="connsiteX4" fmla="*/ 11748 w 239477"/>
              <a:gd name="connsiteY4" fmla="*/ 172418 h 246353"/>
              <a:gd name="connsiteX5" fmla="*/ 6350 w 239477"/>
              <a:gd name="connsiteY5" fmla="*/ 166881 h 246353"/>
              <a:gd name="connsiteX6" fmla="*/ 60390 w 239477"/>
              <a:gd name="connsiteY6" fmla="*/ 105450 h 246353"/>
              <a:gd name="connsiteX7" fmla="*/ 59425 w 239477"/>
              <a:gd name="connsiteY7" fmla="*/ 85521 h 246353"/>
              <a:gd name="connsiteX8" fmla="*/ 70779 w 239477"/>
              <a:gd name="connsiteY8" fmla="*/ 90349 h 246353"/>
              <a:gd name="connsiteX9" fmla="*/ 93201 w 239477"/>
              <a:gd name="connsiteY9" fmla="*/ 50763 h 246353"/>
              <a:gd name="connsiteX10" fmla="*/ 40487 w 239477"/>
              <a:gd name="connsiteY10" fmla="*/ 50763 h 246353"/>
              <a:gd name="connsiteX11" fmla="*/ 24579 w 239477"/>
              <a:gd name="connsiteY11" fmla="*/ 52694 h 246353"/>
              <a:gd name="connsiteX12" fmla="*/ 15035 w 239477"/>
              <a:gd name="connsiteY12" fmla="*/ 40142 h 246353"/>
              <a:gd name="connsiteX13" fmla="*/ 95869 w 239477"/>
              <a:gd name="connsiteY13" fmla="*/ 40142 h 246353"/>
              <a:gd name="connsiteX14" fmla="*/ 105218 w 239477"/>
              <a:gd name="connsiteY14" fmla="*/ 6350 h 246353"/>
              <a:gd name="connsiteX15" fmla="*/ 133731 w 239477"/>
              <a:gd name="connsiteY15" fmla="*/ 21284 h 246353"/>
              <a:gd name="connsiteX16" fmla="*/ 122528 w 239477"/>
              <a:gd name="connsiteY16" fmla="*/ 31829 h 246353"/>
              <a:gd name="connsiteX17" fmla="*/ 117326 w 239477"/>
              <a:gd name="connsiteY17" fmla="*/ 40142 h 246353"/>
              <a:gd name="connsiteX18" fmla="*/ 193984 w 239477"/>
              <a:gd name="connsiteY18" fmla="*/ 40142 h 246353"/>
              <a:gd name="connsiteX19" fmla="*/ 209937 w 239477"/>
              <a:gd name="connsiteY19" fmla="*/ 24694 h 246353"/>
              <a:gd name="connsiteX20" fmla="*/ 233127 w 239477"/>
              <a:gd name="connsiteY20" fmla="*/ 50763 h 246353"/>
              <a:gd name="connsiteX21" fmla="*/ 114235 w 239477"/>
              <a:gd name="connsiteY21" fmla="*/ 50763 h 246353"/>
              <a:gd name="connsiteX22" fmla="*/ 79690 w 239477"/>
              <a:gd name="connsiteY22" fmla="*/ 107668 h 2463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9477" h="246353">
                <a:moveTo>
                  <a:pt x="79690" y="107668"/>
                </a:moveTo>
                <a:cubicBezTo>
                  <a:pt x="79690" y="171532"/>
                  <a:pt x="80012" y="211994"/>
                  <a:pt x="80655" y="229051"/>
                </a:cubicBezTo>
                <a:lnTo>
                  <a:pt x="59425" y="240003"/>
                </a:lnTo>
                <a:cubicBezTo>
                  <a:pt x="60069" y="220693"/>
                  <a:pt x="60390" y="183038"/>
                  <a:pt x="60390" y="127038"/>
                </a:cubicBezTo>
                <a:cubicBezTo>
                  <a:pt x="51414" y="142014"/>
                  <a:pt x="35199" y="157140"/>
                  <a:pt x="11748" y="172418"/>
                </a:cubicBezTo>
                <a:lnTo>
                  <a:pt x="6350" y="166881"/>
                </a:lnTo>
                <a:cubicBezTo>
                  <a:pt x="27238" y="148013"/>
                  <a:pt x="45252" y="127537"/>
                  <a:pt x="60390" y="105450"/>
                </a:cubicBezTo>
                <a:cubicBezTo>
                  <a:pt x="60390" y="99486"/>
                  <a:pt x="60069" y="92843"/>
                  <a:pt x="59425" y="85521"/>
                </a:cubicBezTo>
                <a:lnTo>
                  <a:pt x="70779" y="90349"/>
                </a:lnTo>
                <a:cubicBezTo>
                  <a:pt x="78097" y="79054"/>
                  <a:pt x="85571" y="65859"/>
                  <a:pt x="93201" y="50763"/>
                </a:cubicBezTo>
                <a:lnTo>
                  <a:pt x="40487" y="50763"/>
                </a:lnTo>
                <a:lnTo>
                  <a:pt x="24579" y="52694"/>
                </a:lnTo>
                <a:lnTo>
                  <a:pt x="15035" y="40142"/>
                </a:lnTo>
                <a:lnTo>
                  <a:pt x="95869" y="40142"/>
                </a:lnTo>
                <a:cubicBezTo>
                  <a:pt x="100524" y="29109"/>
                  <a:pt x="103640" y="17845"/>
                  <a:pt x="105218" y="6350"/>
                </a:cubicBezTo>
                <a:lnTo>
                  <a:pt x="133731" y="21284"/>
                </a:lnTo>
                <a:cubicBezTo>
                  <a:pt x="128052" y="25036"/>
                  <a:pt x="124317" y="28551"/>
                  <a:pt x="122528" y="31829"/>
                </a:cubicBezTo>
                <a:cubicBezTo>
                  <a:pt x="120738" y="35108"/>
                  <a:pt x="119004" y="37879"/>
                  <a:pt x="117326" y="40142"/>
                </a:cubicBezTo>
                <a:lnTo>
                  <a:pt x="193984" y="40142"/>
                </a:lnTo>
                <a:lnTo>
                  <a:pt x="209937" y="24694"/>
                </a:lnTo>
                <a:lnTo>
                  <a:pt x="233127" y="50763"/>
                </a:lnTo>
                <a:lnTo>
                  <a:pt x="114235" y="50763"/>
                </a:lnTo>
                <a:cubicBezTo>
                  <a:pt x="104394" y="69852"/>
                  <a:pt x="92879" y="88820"/>
                  <a:pt x="79690" y="10766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Freeform 3"/>
          <p:cNvSpPr/>
          <p:nvPr/>
        </p:nvSpPr>
        <p:spPr>
          <a:xfrm>
            <a:off x="2454576" y="7898983"/>
            <a:ext cx="168066" cy="183596"/>
          </a:xfrm>
          <a:custGeom>
            <a:avLst/>
            <a:gdLst>
              <a:gd name="connsiteX0" fmla="*/ 37230 w 168066"/>
              <a:gd name="connsiteY0" fmla="*/ 147315 h 183596"/>
              <a:gd name="connsiteX1" fmla="*/ 65215 w 168066"/>
              <a:gd name="connsiteY1" fmla="*/ 150211 h 183596"/>
              <a:gd name="connsiteX2" fmla="*/ 71005 w 168066"/>
              <a:gd name="connsiteY2" fmla="*/ 140556 h 183596"/>
              <a:gd name="connsiteX3" fmla="*/ 71005 w 168066"/>
              <a:gd name="connsiteY3" fmla="*/ 96142 h 183596"/>
              <a:gd name="connsiteX4" fmla="*/ 31802 w 168066"/>
              <a:gd name="connsiteY4" fmla="*/ 96142 h 183596"/>
              <a:gd name="connsiteX5" fmla="*/ 15894 w 168066"/>
              <a:gd name="connsiteY5" fmla="*/ 98073 h 183596"/>
              <a:gd name="connsiteX6" fmla="*/ 6350 w 168066"/>
              <a:gd name="connsiteY6" fmla="*/ 85522 h 183596"/>
              <a:gd name="connsiteX7" fmla="*/ 71005 w 168066"/>
              <a:gd name="connsiteY7" fmla="*/ 85522 h 183596"/>
              <a:gd name="connsiteX8" fmla="*/ 70040 w 168066"/>
              <a:gd name="connsiteY8" fmla="*/ 44005 h 183596"/>
              <a:gd name="connsiteX9" fmla="*/ 82857 w 168066"/>
              <a:gd name="connsiteY9" fmla="*/ 49798 h 183596"/>
              <a:gd name="connsiteX10" fmla="*/ 107676 w 168066"/>
              <a:gd name="connsiteY10" fmla="*/ 27591 h 183596"/>
              <a:gd name="connsiteX11" fmla="*/ 41497 w 168066"/>
              <a:gd name="connsiteY11" fmla="*/ 27591 h 183596"/>
              <a:gd name="connsiteX12" fmla="*/ 26524 w 168066"/>
              <a:gd name="connsiteY12" fmla="*/ 29522 h 183596"/>
              <a:gd name="connsiteX13" fmla="*/ 16965 w 168066"/>
              <a:gd name="connsiteY13" fmla="*/ 16971 h 183596"/>
              <a:gd name="connsiteX14" fmla="*/ 110028 w 168066"/>
              <a:gd name="connsiteY14" fmla="*/ 16971 h 183596"/>
              <a:gd name="connsiteX15" fmla="*/ 121276 w 168066"/>
              <a:gd name="connsiteY15" fmla="*/ 6350 h 183596"/>
              <a:gd name="connsiteX16" fmla="*/ 140486 w 168066"/>
              <a:gd name="connsiteY16" fmla="*/ 29794 h 183596"/>
              <a:gd name="connsiteX17" fmla="*/ 113549 w 168066"/>
              <a:gd name="connsiteY17" fmla="*/ 40165 h 183596"/>
              <a:gd name="connsiteX18" fmla="*/ 90305 w 168066"/>
              <a:gd name="connsiteY18" fmla="*/ 55817 h 183596"/>
              <a:gd name="connsiteX19" fmla="*/ 98025 w 168066"/>
              <a:gd name="connsiteY19" fmla="*/ 60675 h 183596"/>
              <a:gd name="connsiteX20" fmla="*/ 90305 w 168066"/>
              <a:gd name="connsiteY20" fmla="*/ 67690 h 183596"/>
              <a:gd name="connsiteX21" fmla="*/ 90305 w 168066"/>
              <a:gd name="connsiteY21" fmla="*/ 85522 h 183596"/>
              <a:gd name="connsiteX22" fmla="*/ 126433 w 168066"/>
              <a:gd name="connsiteY22" fmla="*/ 85522 h 183596"/>
              <a:gd name="connsiteX23" fmla="*/ 140456 w 168066"/>
              <a:gd name="connsiteY23" fmla="*/ 72004 h 183596"/>
              <a:gd name="connsiteX24" fmla="*/ 161716 w 168066"/>
              <a:gd name="connsiteY24" fmla="*/ 96142 h 183596"/>
              <a:gd name="connsiteX25" fmla="*/ 90305 w 168066"/>
              <a:gd name="connsiteY25" fmla="*/ 96142 h 183596"/>
              <a:gd name="connsiteX26" fmla="*/ 90305 w 168066"/>
              <a:gd name="connsiteY26" fmla="*/ 152142 h 183596"/>
              <a:gd name="connsiteX27" fmla="*/ 64582 w 168066"/>
              <a:gd name="connsiteY27" fmla="*/ 177246 h 183596"/>
              <a:gd name="connsiteX28" fmla="*/ 37230 w 168066"/>
              <a:gd name="connsiteY28" fmla="*/ 157242 h 183596"/>
              <a:gd name="connsiteX29" fmla="*/ 37230 w 168066"/>
              <a:gd name="connsiteY29" fmla="*/ 147315 h 183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68066" h="183596">
                <a:moveTo>
                  <a:pt x="37230" y="147315"/>
                </a:moveTo>
                <a:cubicBezTo>
                  <a:pt x="52027" y="149246"/>
                  <a:pt x="61355" y="150211"/>
                  <a:pt x="65215" y="150211"/>
                </a:cubicBezTo>
                <a:cubicBezTo>
                  <a:pt x="69075" y="150211"/>
                  <a:pt x="71005" y="146993"/>
                  <a:pt x="71005" y="140556"/>
                </a:cubicBezTo>
                <a:lnTo>
                  <a:pt x="71005" y="96142"/>
                </a:lnTo>
                <a:lnTo>
                  <a:pt x="31802" y="96142"/>
                </a:lnTo>
                <a:lnTo>
                  <a:pt x="15894" y="98073"/>
                </a:lnTo>
                <a:lnTo>
                  <a:pt x="6350" y="85522"/>
                </a:lnTo>
                <a:lnTo>
                  <a:pt x="71005" y="85522"/>
                </a:lnTo>
                <a:cubicBezTo>
                  <a:pt x="71005" y="70194"/>
                  <a:pt x="70684" y="56355"/>
                  <a:pt x="70040" y="44005"/>
                </a:cubicBezTo>
                <a:lnTo>
                  <a:pt x="82857" y="49798"/>
                </a:lnTo>
                <a:lnTo>
                  <a:pt x="107676" y="27591"/>
                </a:lnTo>
                <a:lnTo>
                  <a:pt x="41497" y="27591"/>
                </a:lnTo>
                <a:lnTo>
                  <a:pt x="26524" y="29522"/>
                </a:lnTo>
                <a:lnTo>
                  <a:pt x="16965" y="16971"/>
                </a:lnTo>
                <a:lnTo>
                  <a:pt x="110028" y="16971"/>
                </a:lnTo>
                <a:lnTo>
                  <a:pt x="121276" y="6350"/>
                </a:lnTo>
                <a:lnTo>
                  <a:pt x="140486" y="29794"/>
                </a:lnTo>
                <a:cubicBezTo>
                  <a:pt x="130193" y="31494"/>
                  <a:pt x="121213" y="34951"/>
                  <a:pt x="113549" y="40165"/>
                </a:cubicBezTo>
                <a:cubicBezTo>
                  <a:pt x="105884" y="45380"/>
                  <a:pt x="98136" y="50597"/>
                  <a:pt x="90305" y="55817"/>
                </a:cubicBezTo>
                <a:lnTo>
                  <a:pt x="98025" y="60675"/>
                </a:lnTo>
                <a:lnTo>
                  <a:pt x="90305" y="67690"/>
                </a:lnTo>
                <a:lnTo>
                  <a:pt x="90305" y="85522"/>
                </a:lnTo>
                <a:lnTo>
                  <a:pt x="126433" y="85522"/>
                </a:lnTo>
                <a:lnTo>
                  <a:pt x="140456" y="72004"/>
                </a:lnTo>
                <a:lnTo>
                  <a:pt x="161716" y="96142"/>
                </a:lnTo>
                <a:lnTo>
                  <a:pt x="90305" y="96142"/>
                </a:lnTo>
                <a:lnTo>
                  <a:pt x="90305" y="152142"/>
                </a:lnTo>
                <a:cubicBezTo>
                  <a:pt x="90305" y="162431"/>
                  <a:pt x="81731" y="170799"/>
                  <a:pt x="64582" y="177246"/>
                </a:cubicBezTo>
                <a:cubicBezTo>
                  <a:pt x="63828" y="169089"/>
                  <a:pt x="54711" y="162421"/>
                  <a:pt x="37230" y="157242"/>
                </a:cubicBezTo>
                <a:lnTo>
                  <a:pt x="37230" y="1473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Freeform 3"/>
          <p:cNvSpPr/>
          <p:nvPr/>
        </p:nvSpPr>
        <p:spPr>
          <a:xfrm>
            <a:off x="2770135" y="7902846"/>
            <a:ext cx="56125" cy="96699"/>
          </a:xfrm>
          <a:custGeom>
            <a:avLst/>
            <a:gdLst>
              <a:gd name="connsiteX0" fmla="*/ 6350 w 56125"/>
              <a:gd name="connsiteY0" fmla="*/ 19218 h 96699"/>
              <a:gd name="connsiteX1" fmla="*/ 28741 w 56125"/>
              <a:gd name="connsiteY1" fmla="*/ 90349 h 96699"/>
              <a:gd name="connsiteX2" fmla="*/ 49775 w 56125"/>
              <a:gd name="connsiteY2" fmla="*/ 6350 h 96699"/>
              <a:gd name="connsiteX3" fmla="*/ 11989 w 56125"/>
              <a:gd name="connsiteY3" fmla="*/ 6350 h 96699"/>
              <a:gd name="connsiteX4" fmla="*/ 6350 w 56125"/>
              <a:gd name="connsiteY4" fmla="*/ 19218 h 96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125" h="96699">
                <a:moveTo>
                  <a:pt x="6350" y="19218"/>
                </a:moveTo>
                <a:cubicBezTo>
                  <a:pt x="11436" y="44522"/>
                  <a:pt x="18900" y="68233"/>
                  <a:pt x="28741" y="90349"/>
                </a:cubicBezTo>
                <a:cubicBezTo>
                  <a:pt x="36983" y="74046"/>
                  <a:pt x="43995" y="46046"/>
                  <a:pt x="49775" y="6350"/>
                </a:cubicBezTo>
                <a:lnTo>
                  <a:pt x="11989" y="6350"/>
                </a:lnTo>
                <a:cubicBezTo>
                  <a:pt x="9918" y="10503"/>
                  <a:pt x="8038" y="14792"/>
                  <a:pt x="6350" y="1921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Freeform 3"/>
          <p:cNvSpPr/>
          <p:nvPr/>
        </p:nvSpPr>
        <p:spPr>
          <a:xfrm>
            <a:off x="2708374" y="7837191"/>
            <a:ext cx="167101" cy="244423"/>
          </a:xfrm>
          <a:custGeom>
            <a:avLst/>
            <a:gdLst>
              <a:gd name="connsiteX0" fmla="*/ 80655 w 167101"/>
              <a:gd name="connsiteY0" fmla="*/ 170562 h 244423"/>
              <a:gd name="connsiteX1" fmla="*/ 59546 w 167101"/>
              <a:gd name="connsiteY1" fmla="*/ 94211 h 244423"/>
              <a:gd name="connsiteX2" fmla="*/ 44482 w 167101"/>
              <a:gd name="connsiteY2" fmla="*/ 123176 h 244423"/>
              <a:gd name="connsiteX3" fmla="*/ 39160 w 167101"/>
              <a:gd name="connsiteY3" fmla="*/ 119556 h 244423"/>
              <a:gd name="connsiteX4" fmla="*/ 70613 w 167101"/>
              <a:gd name="connsiteY4" fmla="*/ 6350 h 244423"/>
              <a:gd name="connsiteX5" fmla="*/ 98025 w 167101"/>
              <a:gd name="connsiteY5" fmla="*/ 22250 h 244423"/>
              <a:gd name="connsiteX6" fmla="*/ 88813 w 167101"/>
              <a:gd name="connsiteY6" fmla="*/ 28631 h 244423"/>
              <a:gd name="connsiteX7" fmla="*/ 76795 w 167101"/>
              <a:gd name="connsiteY7" fmla="*/ 61383 h 244423"/>
              <a:gd name="connsiteX8" fmla="*/ 123538 w 167101"/>
              <a:gd name="connsiteY8" fmla="*/ 61383 h 244423"/>
              <a:gd name="connsiteX9" fmla="*/ 136596 w 167101"/>
              <a:gd name="connsiteY9" fmla="*/ 48832 h 244423"/>
              <a:gd name="connsiteX10" fmla="*/ 156891 w 167101"/>
              <a:gd name="connsiteY10" fmla="*/ 72004 h 244423"/>
              <a:gd name="connsiteX11" fmla="*/ 131424 w 167101"/>
              <a:gd name="connsiteY11" fmla="*/ 72004 h 244423"/>
              <a:gd name="connsiteX12" fmla="*/ 100920 w 167101"/>
              <a:gd name="connsiteY12" fmla="*/ 170683 h 244423"/>
              <a:gd name="connsiteX13" fmla="*/ 160751 w 167101"/>
              <a:gd name="connsiteY13" fmla="*/ 213573 h 244423"/>
              <a:gd name="connsiteX14" fmla="*/ 160751 w 167101"/>
              <a:gd name="connsiteY14" fmla="*/ 221659 h 244423"/>
              <a:gd name="connsiteX15" fmla="*/ 139219 w 167101"/>
              <a:gd name="connsiteY15" fmla="*/ 231314 h 244423"/>
              <a:gd name="connsiteX16" fmla="*/ 90004 w 167101"/>
              <a:gd name="connsiteY16" fmla="*/ 184004 h 244423"/>
              <a:gd name="connsiteX17" fmla="*/ 8400 w 167101"/>
              <a:gd name="connsiteY17" fmla="*/ 238073 h 244423"/>
              <a:gd name="connsiteX18" fmla="*/ 6350 w 167101"/>
              <a:gd name="connsiteY18" fmla="*/ 231601 h 244423"/>
              <a:gd name="connsiteX19" fmla="*/ 80655 w 167101"/>
              <a:gd name="connsiteY19" fmla="*/ 170562 h 244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67101" h="244423">
                <a:moveTo>
                  <a:pt x="80655" y="170562"/>
                </a:moveTo>
                <a:cubicBezTo>
                  <a:pt x="69116" y="147933"/>
                  <a:pt x="62079" y="122483"/>
                  <a:pt x="59546" y="94211"/>
                </a:cubicBezTo>
                <a:cubicBezTo>
                  <a:pt x="53102" y="112535"/>
                  <a:pt x="48081" y="122190"/>
                  <a:pt x="44482" y="123176"/>
                </a:cubicBezTo>
                <a:lnTo>
                  <a:pt x="39160" y="119556"/>
                </a:lnTo>
                <a:cubicBezTo>
                  <a:pt x="53313" y="85200"/>
                  <a:pt x="63798" y="47464"/>
                  <a:pt x="70613" y="6350"/>
                </a:cubicBezTo>
                <a:lnTo>
                  <a:pt x="98025" y="22250"/>
                </a:lnTo>
                <a:lnTo>
                  <a:pt x="88813" y="28631"/>
                </a:lnTo>
                <a:cubicBezTo>
                  <a:pt x="84360" y="41998"/>
                  <a:pt x="80354" y="52915"/>
                  <a:pt x="76795" y="61383"/>
                </a:cubicBezTo>
                <a:lnTo>
                  <a:pt x="123538" y="61383"/>
                </a:lnTo>
                <a:lnTo>
                  <a:pt x="136596" y="48832"/>
                </a:lnTo>
                <a:lnTo>
                  <a:pt x="156891" y="72004"/>
                </a:lnTo>
                <a:lnTo>
                  <a:pt x="131424" y="72004"/>
                </a:lnTo>
                <a:cubicBezTo>
                  <a:pt x="125805" y="115151"/>
                  <a:pt x="115637" y="148043"/>
                  <a:pt x="100920" y="170683"/>
                </a:cubicBezTo>
                <a:cubicBezTo>
                  <a:pt x="118934" y="193966"/>
                  <a:pt x="138878" y="208262"/>
                  <a:pt x="160751" y="213573"/>
                </a:cubicBezTo>
                <a:lnTo>
                  <a:pt x="160751" y="221659"/>
                </a:lnTo>
                <a:cubicBezTo>
                  <a:pt x="148669" y="221659"/>
                  <a:pt x="141491" y="224877"/>
                  <a:pt x="139219" y="231314"/>
                </a:cubicBezTo>
                <a:cubicBezTo>
                  <a:pt x="118693" y="218521"/>
                  <a:pt x="102288" y="202751"/>
                  <a:pt x="90004" y="184004"/>
                </a:cubicBezTo>
                <a:cubicBezTo>
                  <a:pt x="69397" y="208222"/>
                  <a:pt x="42196" y="226245"/>
                  <a:pt x="8400" y="238073"/>
                </a:cubicBezTo>
                <a:lnTo>
                  <a:pt x="6350" y="231601"/>
                </a:lnTo>
                <a:cubicBezTo>
                  <a:pt x="38868" y="214543"/>
                  <a:pt x="63637" y="194197"/>
                  <a:pt x="80655" y="17056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Freeform 3"/>
          <p:cNvSpPr/>
          <p:nvPr/>
        </p:nvSpPr>
        <p:spPr>
          <a:xfrm>
            <a:off x="2669773" y="7842019"/>
            <a:ext cx="53230" cy="58840"/>
          </a:xfrm>
          <a:custGeom>
            <a:avLst/>
            <a:gdLst>
              <a:gd name="connsiteX0" fmla="*/ 10014 w 53230"/>
              <a:gd name="connsiteY0" fmla="*/ 6350 h 58840"/>
              <a:gd name="connsiteX1" fmla="*/ 41218 w 53230"/>
              <a:gd name="connsiteY1" fmla="*/ 25772 h 58840"/>
              <a:gd name="connsiteX2" fmla="*/ 46880 w 53230"/>
              <a:gd name="connsiteY2" fmla="*/ 37245 h 58840"/>
              <a:gd name="connsiteX3" fmla="*/ 45086 w 53230"/>
              <a:gd name="connsiteY3" fmla="*/ 45935 h 58840"/>
              <a:gd name="connsiteX4" fmla="*/ 36808 w 53230"/>
              <a:gd name="connsiteY4" fmla="*/ 52490 h 58840"/>
              <a:gd name="connsiteX5" fmla="*/ 26796 w 53230"/>
              <a:gd name="connsiteY5" fmla="*/ 41228 h 58840"/>
              <a:gd name="connsiteX6" fmla="*/ 6350 w 53230"/>
              <a:gd name="connsiteY6" fmla="*/ 12625 h 58840"/>
              <a:gd name="connsiteX7" fmla="*/ 10014 w 53230"/>
              <a:gd name="connsiteY7" fmla="*/ 6350 h 58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3230" h="58840">
                <a:moveTo>
                  <a:pt x="10014" y="6350"/>
                </a:moveTo>
                <a:cubicBezTo>
                  <a:pt x="27042" y="15180"/>
                  <a:pt x="37444" y="21654"/>
                  <a:pt x="41218" y="25772"/>
                </a:cubicBezTo>
                <a:cubicBezTo>
                  <a:pt x="44993" y="29891"/>
                  <a:pt x="46880" y="33715"/>
                  <a:pt x="46880" y="37245"/>
                </a:cubicBezTo>
                <a:cubicBezTo>
                  <a:pt x="46880" y="39448"/>
                  <a:pt x="46282" y="42345"/>
                  <a:pt x="45086" y="45935"/>
                </a:cubicBezTo>
                <a:cubicBezTo>
                  <a:pt x="43889" y="49526"/>
                  <a:pt x="41130" y="51711"/>
                  <a:pt x="36808" y="52490"/>
                </a:cubicBezTo>
                <a:cubicBezTo>
                  <a:pt x="32485" y="53270"/>
                  <a:pt x="29148" y="49516"/>
                  <a:pt x="26796" y="41228"/>
                </a:cubicBezTo>
                <a:cubicBezTo>
                  <a:pt x="24353" y="35104"/>
                  <a:pt x="17538" y="25569"/>
                  <a:pt x="6350" y="12625"/>
                </a:cubicBezTo>
                <a:lnTo>
                  <a:pt x="1001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Freeform 3"/>
          <p:cNvSpPr/>
          <p:nvPr/>
        </p:nvSpPr>
        <p:spPr>
          <a:xfrm>
            <a:off x="2629243" y="7879674"/>
            <a:ext cx="141046" cy="200009"/>
          </a:xfrm>
          <a:custGeom>
            <a:avLst/>
            <a:gdLst>
              <a:gd name="connsiteX0" fmla="*/ 53243 w 141046"/>
              <a:gd name="connsiteY0" fmla="*/ 153107 h 200009"/>
              <a:gd name="connsiteX1" fmla="*/ 81462 w 141046"/>
              <a:gd name="connsiteY1" fmla="*/ 158040 h 200009"/>
              <a:gd name="connsiteX2" fmla="*/ 88066 w 141046"/>
              <a:gd name="connsiteY2" fmla="*/ 148235 h 200009"/>
              <a:gd name="connsiteX3" fmla="*/ 91761 w 141046"/>
              <a:gd name="connsiteY3" fmla="*/ 116237 h 200009"/>
              <a:gd name="connsiteX4" fmla="*/ 94165 w 141046"/>
              <a:gd name="connsiteY4" fmla="*/ 72004 h 200009"/>
              <a:gd name="connsiteX5" fmla="*/ 62139 w 141046"/>
              <a:gd name="connsiteY5" fmla="*/ 72004 h 200009"/>
              <a:gd name="connsiteX6" fmla="*/ 50981 w 141046"/>
              <a:gd name="connsiteY6" fmla="*/ 139281 h 200009"/>
              <a:gd name="connsiteX7" fmla="*/ 10587 w 141046"/>
              <a:gd name="connsiteY7" fmla="*/ 193659 h 200009"/>
              <a:gd name="connsiteX8" fmla="*/ 6350 w 141046"/>
              <a:gd name="connsiteY8" fmla="*/ 188107 h 200009"/>
              <a:gd name="connsiteX9" fmla="*/ 34848 w 141046"/>
              <a:gd name="connsiteY9" fmla="*/ 132462 h 200009"/>
              <a:gd name="connsiteX10" fmla="*/ 42062 w 141046"/>
              <a:gd name="connsiteY10" fmla="*/ 81998 h 200009"/>
              <a:gd name="connsiteX11" fmla="*/ 43020 w 141046"/>
              <a:gd name="connsiteY11" fmla="*/ 28556 h 200009"/>
              <a:gd name="connsiteX12" fmla="*/ 27957 w 141046"/>
              <a:gd name="connsiteY12" fmla="*/ 28556 h 200009"/>
              <a:gd name="connsiteX13" fmla="*/ 17930 w 141046"/>
              <a:gd name="connsiteY13" fmla="*/ 30487 h 200009"/>
              <a:gd name="connsiteX14" fmla="*/ 8280 w 141046"/>
              <a:gd name="connsiteY14" fmla="*/ 17936 h 200009"/>
              <a:gd name="connsiteX15" fmla="*/ 103273 w 141046"/>
              <a:gd name="connsiteY15" fmla="*/ 17936 h 200009"/>
              <a:gd name="connsiteX16" fmla="*/ 115366 w 141046"/>
              <a:gd name="connsiteY16" fmla="*/ 6350 h 200009"/>
              <a:gd name="connsiteX17" fmla="*/ 134696 w 141046"/>
              <a:gd name="connsiteY17" fmla="*/ 28556 h 200009"/>
              <a:gd name="connsiteX18" fmla="*/ 62320 w 141046"/>
              <a:gd name="connsiteY18" fmla="*/ 28556 h 200009"/>
              <a:gd name="connsiteX19" fmla="*/ 62320 w 141046"/>
              <a:gd name="connsiteY19" fmla="*/ 61383 h 200009"/>
              <a:gd name="connsiteX20" fmla="*/ 94588 w 141046"/>
              <a:gd name="connsiteY20" fmla="*/ 61383 h 200009"/>
              <a:gd name="connsiteX21" fmla="*/ 104750 w 141046"/>
              <a:gd name="connsiteY21" fmla="*/ 51728 h 200009"/>
              <a:gd name="connsiteX22" fmla="*/ 120221 w 141046"/>
              <a:gd name="connsiteY22" fmla="*/ 67810 h 200009"/>
              <a:gd name="connsiteX23" fmla="*/ 112395 w 141046"/>
              <a:gd name="connsiteY23" fmla="*/ 74524 h 200009"/>
              <a:gd name="connsiteX24" fmla="*/ 107555 w 141046"/>
              <a:gd name="connsiteY24" fmla="*/ 149464 h 200009"/>
              <a:gd name="connsiteX25" fmla="*/ 102466 w 141046"/>
              <a:gd name="connsiteY25" fmla="*/ 166142 h 200009"/>
              <a:gd name="connsiteX26" fmla="*/ 94030 w 141046"/>
              <a:gd name="connsiteY26" fmla="*/ 176589 h 200009"/>
              <a:gd name="connsiteX27" fmla="*/ 74338 w 141046"/>
              <a:gd name="connsiteY27" fmla="*/ 184004 h 200009"/>
              <a:gd name="connsiteX28" fmla="*/ 51705 w 141046"/>
              <a:gd name="connsiteY28" fmla="*/ 161797 h 200009"/>
              <a:gd name="connsiteX29" fmla="*/ 53243 w 141046"/>
              <a:gd name="connsiteY29" fmla="*/ 153107 h 2000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41046" h="200009">
                <a:moveTo>
                  <a:pt x="53243" y="153107"/>
                </a:moveTo>
                <a:cubicBezTo>
                  <a:pt x="69156" y="156326"/>
                  <a:pt x="78562" y="157970"/>
                  <a:pt x="81462" y="158040"/>
                </a:cubicBezTo>
                <a:cubicBezTo>
                  <a:pt x="84362" y="158111"/>
                  <a:pt x="86564" y="154842"/>
                  <a:pt x="88066" y="148235"/>
                </a:cubicBezTo>
                <a:cubicBezTo>
                  <a:pt x="89569" y="141627"/>
                  <a:pt x="90801" y="130961"/>
                  <a:pt x="91761" y="116237"/>
                </a:cubicBezTo>
                <a:cubicBezTo>
                  <a:pt x="92721" y="101513"/>
                  <a:pt x="93522" y="86769"/>
                  <a:pt x="94165" y="72004"/>
                </a:cubicBezTo>
                <a:lnTo>
                  <a:pt x="62139" y="72004"/>
                </a:lnTo>
                <a:cubicBezTo>
                  <a:pt x="60923" y="98173"/>
                  <a:pt x="57204" y="120599"/>
                  <a:pt x="50981" y="139281"/>
                </a:cubicBezTo>
                <a:cubicBezTo>
                  <a:pt x="44759" y="157963"/>
                  <a:pt x="31294" y="176089"/>
                  <a:pt x="10587" y="193659"/>
                </a:cubicBezTo>
                <a:lnTo>
                  <a:pt x="6350" y="188107"/>
                </a:lnTo>
                <a:cubicBezTo>
                  <a:pt x="21177" y="168334"/>
                  <a:pt x="30676" y="149786"/>
                  <a:pt x="34848" y="132462"/>
                </a:cubicBezTo>
                <a:cubicBezTo>
                  <a:pt x="39019" y="115138"/>
                  <a:pt x="41424" y="98317"/>
                  <a:pt x="42062" y="81998"/>
                </a:cubicBezTo>
                <a:cubicBezTo>
                  <a:pt x="42701" y="65681"/>
                  <a:pt x="43020" y="47866"/>
                  <a:pt x="43020" y="28556"/>
                </a:cubicBezTo>
                <a:lnTo>
                  <a:pt x="27957" y="28556"/>
                </a:lnTo>
                <a:lnTo>
                  <a:pt x="17930" y="30487"/>
                </a:lnTo>
                <a:lnTo>
                  <a:pt x="8280" y="17936"/>
                </a:lnTo>
                <a:lnTo>
                  <a:pt x="103273" y="17936"/>
                </a:lnTo>
                <a:lnTo>
                  <a:pt x="115366" y="6350"/>
                </a:lnTo>
                <a:lnTo>
                  <a:pt x="134696" y="28556"/>
                </a:lnTo>
                <a:lnTo>
                  <a:pt x="62320" y="28556"/>
                </a:lnTo>
                <a:lnTo>
                  <a:pt x="62320" y="61383"/>
                </a:lnTo>
                <a:lnTo>
                  <a:pt x="94588" y="61383"/>
                </a:lnTo>
                <a:lnTo>
                  <a:pt x="104750" y="51728"/>
                </a:lnTo>
                <a:lnTo>
                  <a:pt x="120221" y="67810"/>
                </a:lnTo>
                <a:lnTo>
                  <a:pt x="112395" y="74524"/>
                </a:lnTo>
                <a:cubicBezTo>
                  <a:pt x="110506" y="117479"/>
                  <a:pt x="108892" y="142459"/>
                  <a:pt x="107555" y="149464"/>
                </a:cubicBezTo>
                <a:cubicBezTo>
                  <a:pt x="106218" y="156469"/>
                  <a:pt x="104522" y="162028"/>
                  <a:pt x="102466" y="166142"/>
                </a:cubicBezTo>
                <a:cubicBezTo>
                  <a:pt x="100410" y="170255"/>
                  <a:pt x="97598" y="173738"/>
                  <a:pt x="94030" y="176589"/>
                </a:cubicBezTo>
                <a:cubicBezTo>
                  <a:pt x="90461" y="179440"/>
                  <a:pt x="83897" y="181912"/>
                  <a:pt x="74338" y="184004"/>
                </a:cubicBezTo>
                <a:cubicBezTo>
                  <a:pt x="72920" y="173876"/>
                  <a:pt x="65376" y="166474"/>
                  <a:pt x="51705" y="161797"/>
                </a:cubicBezTo>
                <a:lnTo>
                  <a:pt x="53243" y="15310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Freeform 3"/>
          <p:cNvSpPr/>
          <p:nvPr/>
        </p:nvSpPr>
        <p:spPr>
          <a:xfrm>
            <a:off x="2884971" y="7922156"/>
            <a:ext cx="238512" cy="42631"/>
          </a:xfrm>
          <a:custGeom>
            <a:avLst/>
            <a:gdLst>
              <a:gd name="connsiteX0" fmla="*/ 6350 w 238512"/>
              <a:gd name="connsiteY0" fmla="*/ 22763 h 42631"/>
              <a:gd name="connsiteX1" fmla="*/ 187500 w 238512"/>
              <a:gd name="connsiteY1" fmla="*/ 22763 h 42631"/>
              <a:gd name="connsiteX2" fmla="*/ 208293 w 238512"/>
              <a:gd name="connsiteY2" fmla="*/ 6350 h 42631"/>
              <a:gd name="connsiteX3" fmla="*/ 232162 w 238512"/>
              <a:gd name="connsiteY3" fmla="*/ 33384 h 42631"/>
              <a:gd name="connsiteX4" fmla="*/ 43985 w 238512"/>
              <a:gd name="connsiteY4" fmla="*/ 33384 h 42631"/>
              <a:gd name="connsiteX5" fmla="*/ 17025 w 238512"/>
              <a:gd name="connsiteY5" fmla="*/ 36281 h 42631"/>
              <a:gd name="connsiteX6" fmla="*/ 6350 w 238512"/>
              <a:gd name="connsiteY6" fmla="*/ 22763 h 42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512" h="42631">
                <a:moveTo>
                  <a:pt x="6350" y="22763"/>
                </a:moveTo>
                <a:lnTo>
                  <a:pt x="187500" y="22763"/>
                </a:lnTo>
                <a:lnTo>
                  <a:pt x="208293" y="6350"/>
                </a:lnTo>
                <a:lnTo>
                  <a:pt x="232162" y="33384"/>
                </a:lnTo>
                <a:lnTo>
                  <a:pt x="43985" y="33384"/>
                </a:lnTo>
                <a:cubicBezTo>
                  <a:pt x="33953" y="33384"/>
                  <a:pt x="24966" y="34350"/>
                  <a:pt x="17025" y="36281"/>
                </a:cubicBezTo>
                <a:lnTo>
                  <a:pt x="6350" y="2276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Freeform 3"/>
          <p:cNvSpPr/>
          <p:nvPr/>
        </p:nvSpPr>
        <p:spPr>
          <a:xfrm>
            <a:off x="3134909" y="7835259"/>
            <a:ext cx="243337" cy="148838"/>
          </a:xfrm>
          <a:custGeom>
            <a:avLst/>
            <a:gdLst>
              <a:gd name="connsiteX0" fmla="*/ 81138 w 243337"/>
              <a:gd name="connsiteY0" fmla="*/ 49798 h 148838"/>
              <a:gd name="connsiteX1" fmla="*/ 24308 w 243337"/>
              <a:gd name="connsiteY1" fmla="*/ 104833 h 148838"/>
              <a:gd name="connsiteX2" fmla="*/ 18895 w 243337"/>
              <a:gd name="connsiteY2" fmla="*/ 99235 h 148838"/>
              <a:gd name="connsiteX3" fmla="*/ 59621 w 243337"/>
              <a:gd name="connsiteY3" fmla="*/ 52491 h 148838"/>
              <a:gd name="connsiteX4" fmla="*/ 81485 w 243337"/>
              <a:gd name="connsiteY4" fmla="*/ 6350 h 148838"/>
              <a:gd name="connsiteX5" fmla="*/ 107675 w 243337"/>
              <a:gd name="connsiteY5" fmla="*/ 23171 h 148838"/>
              <a:gd name="connsiteX6" fmla="*/ 92235 w 243337"/>
              <a:gd name="connsiteY6" fmla="*/ 33384 h 148838"/>
              <a:gd name="connsiteX7" fmla="*/ 160118 w 243337"/>
              <a:gd name="connsiteY7" fmla="*/ 33384 h 148838"/>
              <a:gd name="connsiteX8" fmla="*/ 171019 w 243337"/>
              <a:gd name="connsiteY8" fmla="*/ 21798 h 148838"/>
              <a:gd name="connsiteX9" fmla="*/ 193562 w 243337"/>
              <a:gd name="connsiteY9" fmla="*/ 42043 h 148838"/>
              <a:gd name="connsiteX10" fmla="*/ 181062 w 243337"/>
              <a:gd name="connsiteY10" fmla="*/ 49165 h 148838"/>
              <a:gd name="connsiteX11" fmla="*/ 137591 w 243337"/>
              <a:gd name="connsiteY11" fmla="*/ 97289 h 148838"/>
              <a:gd name="connsiteX12" fmla="*/ 236987 w 243337"/>
              <a:gd name="connsiteY12" fmla="*/ 116419 h 148838"/>
              <a:gd name="connsiteX13" fmla="*/ 236987 w 243337"/>
              <a:gd name="connsiteY13" fmla="*/ 125561 h 148838"/>
              <a:gd name="connsiteX14" fmla="*/ 215184 w 243337"/>
              <a:gd name="connsiteY14" fmla="*/ 140556 h 148838"/>
              <a:gd name="connsiteX15" fmla="*/ 122845 w 243337"/>
              <a:gd name="connsiteY15" fmla="*/ 107729 h 148838"/>
              <a:gd name="connsiteX16" fmla="*/ 9486 w 243337"/>
              <a:gd name="connsiteY16" fmla="*/ 142488 h 148838"/>
              <a:gd name="connsiteX17" fmla="*/ 6350 w 243337"/>
              <a:gd name="connsiteY17" fmla="*/ 134522 h 148838"/>
              <a:gd name="connsiteX18" fmla="*/ 111536 w 243337"/>
              <a:gd name="connsiteY18" fmla="*/ 95237 h 148838"/>
              <a:gd name="connsiteX19" fmla="*/ 81138 w 243337"/>
              <a:gd name="connsiteY19" fmla="*/ 49798 h 1488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243337" h="148838">
                <a:moveTo>
                  <a:pt x="81138" y="49798"/>
                </a:moveTo>
                <a:cubicBezTo>
                  <a:pt x="68010" y="69883"/>
                  <a:pt x="49066" y="88227"/>
                  <a:pt x="24308" y="104833"/>
                </a:cubicBezTo>
                <a:lnTo>
                  <a:pt x="18895" y="99235"/>
                </a:lnTo>
                <a:cubicBezTo>
                  <a:pt x="34556" y="86271"/>
                  <a:pt x="48131" y="70690"/>
                  <a:pt x="59621" y="52491"/>
                </a:cubicBezTo>
                <a:cubicBezTo>
                  <a:pt x="71111" y="34292"/>
                  <a:pt x="78399" y="18912"/>
                  <a:pt x="81485" y="6350"/>
                </a:cubicBezTo>
                <a:lnTo>
                  <a:pt x="107675" y="23171"/>
                </a:lnTo>
                <a:cubicBezTo>
                  <a:pt x="101775" y="25273"/>
                  <a:pt x="96628" y="28678"/>
                  <a:pt x="92235" y="33384"/>
                </a:cubicBezTo>
                <a:lnTo>
                  <a:pt x="160118" y="33384"/>
                </a:lnTo>
                <a:lnTo>
                  <a:pt x="171019" y="21798"/>
                </a:lnTo>
                <a:lnTo>
                  <a:pt x="193562" y="42043"/>
                </a:lnTo>
                <a:lnTo>
                  <a:pt x="181062" y="49165"/>
                </a:lnTo>
                <a:cubicBezTo>
                  <a:pt x="169592" y="68314"/>
                  <a:pt x="155102" y="84356"/>
                  <a:pt x="137591" y="97289"/>
                </a:cubicBezTo>
                <a:cubicBezTo>
                  <a:pt x="162701" y="111973"/>
                  <a:pt x="195833" y="118350"/>
                  <a:pt x="236987" y="116419"/>
                </a:cubicBezTo>
                <a:lnTo>
                  <a:pt x="236987" y="125561"/>
                </a:lnTo>
                <a:cubicBezTo>
                  <a:pt x="223829" y="128196"/>
                  <a:pt x="216561" y="133194"/>
                  <a:pt x="215184" y="140556"/>
                </a:cubicBezTo>
                <a:cubicBezTo>
                  <a:pt x="174231" y="135980"/>
                  <a:pt x="143451" y="125038"/>
                  <a:pt x="122845" y="107729"/>
                </a:cubicBezTo>
                <a:cubicBezTo>
                  <a:pt x="97292" y="123770"/>
                  <a:pt x="59506" y="135356"/>
                  <a:pt x="9486" y="142488"/>
                </a:cubicBezTo>
                <a:lnTo>
                  <a:pt x="6350" y="134522"/>
                </a:lnTo>
                <a:cubicBezTo>
                  <a:pt x="51655" y="125199"/>
                  <a:pt x="86717" y="112104"/>
                  <a:pt x="111536" y="95237"/>
                </a:cubicBezTo>
                <a:cubicBezTo>
                  <a:pt x="99634" y="83491"/>
                  <a:pt x="89501" y="68344"/>
                  <a:pt x="81138" y="4979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Freeform 3"/>
          <p:cNvSpPr/>
          <p:nvPr/>
        </p:nvSpPr>
        <p:spPr>
          <a:xfrm>
            <a:off x="3215970" y="7872613"/>
            <a:ext cx="84110" cy="54519"/>
          </a:xfrm>
          <a:custGeom>
            <a:avLst/>
            <a:gdLst>
              <a:gd name="connsiteX0" fmla="*/ 6606 w 84110"/>
              <a:gd name="connsiteY0" fmla="*/ 6651 h 54519"/>
              <a:gd name="connsiteX1" fmla="*/ 6350 w 84110"/>
              <a:gd name="connsiteY1" fmla="*/ 6350 h 54519"/>
              <a:gd name="connsiteX2" fmla="*/ 42809 w 84110"/>
              <a:gd name="connsiteY2" fmla="*/ 48169 h 54519"/>
              <a:gd name="connsiteX3" fmla="*/ 77760 w 84110"/>
              <a:gd name="connsiteY3" fmla="*/ 6651 h 54519"/>
              <a:gd name="connsiteX4" fmla="*/ 6606 w 84110"/>
              <a:gd name="connsiteY4" fmla="*/ 6651 h 545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4110" h="54519">
                <a:moveTo>
                  <a:pt x="6606" y="6651"/>
                </a:moveTo>
                <a:lnTo>
                  <a:pt x="6350" y="6350"/>
                </a:lnTo>
                <a:cubicBezTo>
                  <a:pt x="18282" y="25217"/>
                  <a:pt x="30435" y="39157"/>
                  <a:pt x="42809" y="48169"/>
                </a:cubicBezTo>
                <a:cubicBezTo>
                  <a:pt x="57304" y="35989"/>
                  <a:pt x="68954" y="22150"/>
                  <a:pt x="77760" y="6651"/>
                </a:cubicBezTo>
                <a:lnTo>
                  <a:pt x="6606" y="665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Freeform 3"/>
          <p:cNvSpPr/>
          <p:nvPr/>
        </p:nvSpPr>
        <p:spPr>
          <a:xfrm>
            <a:off x="3165789" y="7939535"/>
            <a:ext cx="182541" cy="144009"/>
          </a:xfrm>
          <a:custGeom>
            <a:avLst/>
            <a:gdLst>
              <a:gd name="connsiteX0" fmla="*/ 6350 w 182541"/>
              <a:gd name="connsiteY0" fmla="*/ 44970 h 144009"/>
              <a:gd name="connsiteX1" fmla="*/ 83550 w 182541"/>
              <a:gd name="connsiteY1" fmla="*/ 44970 h 144009"/>
              <a:gd name="connsiteX2" fmla="*/ 82585 w 182541"/>
              <a:gd name="connsiteY2" fmla="*/ 6350 h 144009"/>
              <a:gd name="connsiteX3" fmla="*/ 113466 w 182541"/>
              <a:gd name="connsiteY3" fmla="*/ 21904 h 144009"/>
              <a:gd name="connsiteX4" fmla="*/ 103816 w 182541"/>
              <a:gd name="connsiteY4" fmla="*/ 30065 h 144009"/>
              <a:gd name="connsiteX5" fmla="*/ 103816 w 182541"/>
              <a:gd name="connsiteY5" fmla="*/ 44970 h 144009"/>
              <a:gd name="connsiteX6" fmla="*/ 140908 w 182541"/>
              <a:gd name="connsiteY6" fmla="*/ 44970 h 144009"/>
              <a:gd name="connsiteX7" fmla="*/ 154931 w 182541"/>
              <a:gd name="connsiteY7" fmla="*/ 31453 h 144009"/>
              <a:gd name="connsiteX8" fmla="*/ 176191 w 182541"/>
              <a:gd name="connsiteY8" fmla="*/ 55591 h 144009"/>
              <a:gd name="connsiteX9" fmla="*/ 103816 w 182541"/>
              <a:gd name="connsiteY9" fmla="*/ 55591 h 144009"/>
              <a:gd name="connsiteX10" fmla="*/ 103816 w 182541"/>
              <a:gd name="connsiteY10" fmla="*/ 110625 h 144009"/>
              <a:gd name="connsiteX11" fmla="*/ 75830 w 182541"/>
              <a:gd name="connsiteY11" fmla="*/ 137659 h 144009"/>
              <a:gd name="connsiteX12" fmla="*/ 45915 w 182541"/>
              <a:gd name="connsiteY12" fmla="*/ 114804 h 144009"/>
              <a:gd name="connsiteX13" fmla="*/ 45915 w 182541"/>
              <a:gd name="connsiteY13" fmla="*/ 104832 h 144009"/>
              <a:gd name="connsiteX14" fmla="*/ 79170 w 182541"/>
              <a:gd name="connsiteY14" fmla="*/ 109388 h 144009"/>
              <a:gd name="connsiteX15" fmla="*/ 83550 w 182541"/>
              <a:gd name="connsiteY15" fmla="*/ 100970 h 144009"/>
              <a:gd name="connsiteX16" fmla="*/ 83550 w 182541"/>
              <a:gd name="connsiteY16" fmla="*/ 55591 h 144009"/>
              <a:gd name="connsiteX17" fmla="*/ 41090 w 182541"/>
              <a:gd name="connsiteY17" fmla="*/ 55591 h 144009"/>
              <a:gd name="connsiteX18" fmla="*/ 17025 w 182541"/>
              <a:gd name="connsiteY18" fmla="*/ 58487 h 144009"/>
              <a:gd name="connsiteX19" fmla="*/ 6350 w 182541"/>
              <a:gd name="connsiteY19" fmla="*/ 44970 h 1440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82541" h="144009">
                <a:moveTo>
                  <a:pt x="6350" y="44970"/>
                </a:moveTo>
                <a:lnTo>
                  <a:pt x="83550" y="44970"/>
                </a:lnTo>
                <a:cubicBezTo>
                  <a:pt x="83550" y="35405"/>
                  <a:pt x="83229" y="22532"/>
                  <a:pt x="82585" y="6350"/>
                </a:cubicBezTo>
                <a:lnTo>
                  <a:pt x="113466" y="21904"/>
                </a:lnTo>
                <a:lnTo>
                  <a:pt x="103816" y="30065"/>
                </a:lnTo>
                <a:lnTo>
                  <a:pt x="103816" y="44970"/>
                </a:lnTo>
                <a:lnTo>
                  <a:pt x="140908" y="44970"/>
                </a:lnTo>
                <a:lnTo>
                  <a:pt x="154931" y="31453"/>
                </a:lnTo>
                <a:lnTo>
                  <a:pt x="176191" y="55591"/>
                </a:lnTo>
                <a:lnTo>
                  <a:pt x="103816" y="55591"/>
                </a:lnTo>
                <a:lnTo>
                  <a:pt x="103816" y="110625"/>
                </a:lnTo>
                <a:cubicBezTo>
                  <a:pt x="103816" y="122956"/>
                  <a:pt x="94487" y="131967"/>
                  <a:pt x="75830" y="137659"/>
                </a:cubicBezTo>
                <a:cubicBezTo>
                  <a:pt x="75830" y="127572"/>
                  <a:pt x="65858" y="119953"/>
                  <a:pt x="45915" y="114804"/>
                </a:cubicBezTo>
                <a:lnTo>
                  <a:pt x="45915" y="104832"/>
                </a:lnTo>
                <a:cubicBezTo>
                  <a:pt x="65165" y="108050"/>
                  <a:pt x="76250" y="109569"/>
                  <a:pt x="79170" y="109388"/>
                </a:cubicBezTo>
                <a:cubicBezTo>
                  <a:pt x="82090" y="109207"/>
                  <a:pt x="83550" y="106401"/>
                  <a:pt x="83550" y="100970"/>
                </a:cubicBezTo>
                <a:lnTo>
                  <a:pt x="83550" y="55591"/>
                </a:lnTo>
                <a:lnTo>
                  <a:pt x="41090" y="55591"/>
                </a:lnTo>
                <a:cubicBezTo>
                  <a:pt x="32988" y="55591"/>
                  <a:pt x="24966" y="56557"/>
                  <a:pt x="17025" y="58487"/>
                </a:cubicBezTo>
                <a:lnTo>
                  <a:pt x="6350" y="4497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Freeform 3"/>
          <p:cNvSpPr/>
          <p:nvPr/>
        </p:nvSpPr>
        <p:spPr>
          <a:xfrm>
            <a:off x="3140699" y="7989742"/>
            <a:ext cx="100515" cy="88010"/>
          </a:xfrm>
          <a:custGeom>
            <a:avLst/>
            <a:gdLst>
              <a:gd name="connsiteX0" fmla="*/ 71850 w 100515"/>
              <a:gd name="connsiteY0" fmla="*/ 6350 h 88010"/>
              <a:gd name="connsiteX1" fmla="*/ 94165 w 100515"/>
              <a:gd name="connsiteY1" fmla="*/ 26867 h 88010"/>
              <a:gd name="connsiteX2" fmla="*/ 67145 w 100515"/>
              <a:gd name="connsiteY2" fmla="*/ 45272 h 88010"/>
              <a:gd name="connsiteX3" fmla="*/ 11536 w 100515"/>
              <a:gd name="connsiteY3" fmla="*/ 81660 h 88010"/>
              <a:gd name="connsiteX4" fmla="*/ 6350 w 100515"/>
              <a:gd name="connsiteY4" fmla="*/ 75972 h 88010"/>
              <a:gd name="connsiteX5" fmla="*/ 71850 w 100515"/>
              <a:gd name="connsiteY5" fmla="*/ 6350 h 88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00515" h="88010">
                <a:moveTo>
                  <a:pt x="71850" y="6350"/>
                </a:moveTo>
                <a:lnTo>
                  <a:pt x="94165" y="26867"/>
                </a:lnTo>
                <a:cubicBezTo>
                  <a:pt x="87963" y="27913"/>
                  <a:pt x="78957" y="34048"/>
                  <a:pt x="67145" y="45272"/>
                </a:cubicBezTo>
                <a:cubicBezTo>
                  <a:pt x="52790" y="58266"/>
                  <a:pt x="34254" y="70395"/>
                  <a:pt x="11536" y="81660"/>
                </a:cubicBezTo>
                <a:lnTo>
                  <a:pt x="6350" y="75972"/>
                </a:lnTo>
                <a:cubicBezTo>
                  <a:pt x="38094" y="52729"/>
                  <a:pt x="59928" y="29522"/>
                  <a:pt x="71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Freeform 3"/>
          <p:cNvSpPr/>
          <p:nvPr/>
        </p:nvSpPr>
        <p:spPr>
          <a:xfrm>
            <a:off x="3272906" y="7995535"/>
            <a:ext cx="82180" cy="81251"/>
          </a:xfrm>
          <a:custGeom>
            <a:avLst/>
            <a:gdLst>
              <a:gd name="connsiteX0" fmla="*/ 9983 w 82180"/>
              <a:gd name="connsiteY0" fmla="*/ 6350 h 81251"/>
              <a:gd name="connsiteX1" fmla="*/ 67650 w 82180"/>
              <a:gd name="connsiteY1" fmla="*/ 38732 h 81251"/>
              <a:gd name="connsiteX2" fmla="*/ 75830 w 82180"/>
              <a:gd name="connsiteY2" fmla="*/ 55591 h 81251"/>
              <a:gd name="connsiteX3" fmla="*/ 73516 w 82180"/>
              <a:gd name="connsiteY3" fmla="*/ 67388 h 81251"/>
              <a:gd name="connsiteX4" fmla="*/ 67145 w 82180"/>
              <a:gd name="connsiteY4" fmla="*/ 74901 h 81251"/>
              <a:gd name="connsiteX5" fmla="*/ 55203 w 82180"/>
              <a:gd name="connsiteY5" fmla="*/ 62349 h 81251"/>
              <a:gd name="connsiteX6" fmla="*/ 6350 w 82180"/>
              <a:gd name="connsiteY6" fmla="*/ 12927 h 81251"/>
              <a:gd name="connsiteX7" fmla="*/ 9983 w 82180"/>
              <a:gd name="connsiteY7" fmla="*/ 6350 h 81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2180" h="81251">
                <a:moveTo>
                  <a:pt x="9983" y="6350"/>
                </a:moveTo>
                <a:cubicBezTo>
                  <a:pt x="42974" y="22824"/>
                  <a:pt x="62197" y="33618"/>
                  <a:pt x="67650" y="38732"/>
                </a:cubicBezTo>
                <a:cubicBezTo>
                  <a:pt x="73104" y="43846"/>
                  <a:pt x="75830" y="49466"/>
                  <a:pt x="75830" y="55591"/>
                </a:cubicBezTo>
                <a:cubicBezTo>
                  <a:pt x="75830" y="58447"/>
                  <a:pt x="75059" y="62379"/>
                  <a:pt x="73516" y="67388"/>
                </a:cubicBezTo>
                <a:cubicBezTo>
                  <a:pt x="71973" y="72397"/>
                  <a:pt x="69849" y="74901"/>
                  <a:pt x="67145" y="74901"/>
                </a:cubicBezTo>
                <a:cubicBezTo>
                  <a:pt x="64109" y="74901"/>
                  <a:pt x="60128" y="70718"/>
                  <a:pt x="55203" y="62349"/>
                </a:cubicBezTo>
                <a:cubicBezTo>
                  <a:pt x="46840" y="49466"/>
                  <a:pt x="30555" y="32992"/>
                  <a:pt x="6350" y="12927"/>
                </a:cubicBezTo>
                <a:lnTo>
                  <a:pt x="998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Freeform 3"/>
          <p:cNvSpPr/>
          <p:nvPr/>
        </p:nvSpPr>
        <p:spPr>
          <a:xfrm>
            <a:off x="3490033" y="7840087"/>
            <a:ext cx="134291" cy="115044"/>
          </a:xfrm>
          <a:custGeom>
            <a:avLst/>
            <a:gdLst>
              <a:gd name="connsiteX0" fmla="*/ 7314 w 134291"/>
              <a:gd name="connsiteY0" fmla="*/ 85522 h 115044"/>
              <a:gd name="connsiteX1" fmla="*/ 6350 w 134291"/>
              <a:gd name="connsiteY1" fmla="*/ 6350 h 115044"/>
              <a:gd name="connsiteX2" fmla="*/ 35300 w 134291"/>
              <a:gd name="connsiteY2" fmla="*/ 19671 h 115044"/>
              <a:gd name="connsiteX3" fmla="*/ 26615 w 134291"/>
              <a:gd name="connsiteY3" fmla="*/ 28874 h 115044"/>
              <a:gd name="connsiteX4" fmla="*/ 26615 w 134291"/>
              <a:gd name="connsiteY4" fmla="*/ 59453 h 115044"/>
              <a:gd name="connsiteX5" fmla="*/ 61460 w 134291"/>
              <a:gd name="connsiteY5" fmla="*/ 42074 h 115044"/>
              <a:gd name="connsiteX6" fmla="*/ 93351 w 134291"/>
              <a:gd name="connsiteY6" fmla="*/ 18901 h 115044"/>
              <a:gd name="connsiteX7" fmla="*/ 110570 w 134291"/>
              <a:gd name="connsiteY7" fmla="*/ 43040 h 115044"/>
              <a:gd name="connsiteX8" fmla="*/ 82434 w 134291"/>
              <a:gd name="connsiteY8" fmla="*/ 50281 h 115044"/>
              <a:gd name="connsiteX9" fmla="*/ 26615 w 134291"/>
              <a:gd name="connsiteY9" fmla="*/ 69335 h 115044"/>
              <a:gd name="connsiteX10" fmla="*/ 26615 w 134291"/>
              <a:gd name="connsiteY10" fmla="*/ 83591 h 115044"/>
              <a:gd name="connsiteX11" fmla="*/ 38421 w 134291"/>
              <a:gd name="connsiteY11" fmla="*/ 93246 h 115044"/>
              <a:gd name="connsiteX12" fmla="*/ 95010 w 134291"/>
              <a:gd name="connsiteY12" fmla="*/ 93246 h 115044"/>
              <a:gd name="connsiteX13" fmla="*/ 102059 w 134291"/>
              <a:gd name="connsiteY13" fmla="*/ 85514 h 115044"/>
              <a:gd name="connsiteX14" fmla="*/ 105881 w 134291"/>
              <a:gd name="connsiteY14" fmla="*/ 52695 h 115044"/>
              <a:gd name="connsiteX15" fmla="*/ 115230 w 134291"/>
              <a:gd name="connsiteY15" fmla="*/ 52695 h 115044"/>
              <a:gd name="connsiteX16" fmla="*/ 117672 w 134291"/>
              <a:gd name="connsiteY16" fmla="*/ 78431 h 115044"/>
              <a:gd name="connsiteX17" fmla="*/ 127941 w 134291"/>
              <a:gd name="connsiteY17" fmla="*/ 90365 h 115044"/>
              <a:gd name="connsiteX18" fmla="*/ 102851 w 134291"/>
              <a:gd name="connsiteY18" fmla="*/ 108694 h 115044"/>
              <a:gd name="connsiteX19" fmla="*/ 28680 w 134291"/>
              <a:gd name="connsiteY19" fmla="*/ 108694 h 115044"/>
              <a:gd name="connsiteX20" fmla="*/ 7314 w 134291"/>
              <a:gd name="connsiteY20" fmla="*/ 85522 h 115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34291" h="115044">
                <a:moveTo>
                  <a:pt x="7314" y="85522"/>
                </a:moveTo>
                <a:cubicBezTo>
                  <a:pt x="7314" y="42577"/>
                  <a:pt x="6992" y="16186"/>
                  <a:pt x="6350" y="6350"/>
                </a:cubicBezTo>
                <a:lnTo>
                  <a:pt x="35300" y="19671"/>
                </a:lnTo>
                <a:lnTo>
                  <a:pt x="26615" y="28874"/>
                </a:lnTo>
                <a:lnTo>
                  <a:pt x="26615" y="59453"/>
                </a:lnTo>
                <a:cubicBezTo>
                  <a:pt x="35943" y="55772"/>
                  <a:pt x="47559" y="49979"/>
                  <a:pt x="61460" y="42074"/>
                </a:cubicBezTo>
                <a:cubicBezTo>
                  <a:pt x="75363" y="34169"/>
                  <a:pt x="85993" y="26444"/>
                  <a:pt x="93351" y="18901"/>
                </a:cubicBezTo>
                <a:lnTo>
                  <a:pt x="110570" y="43040"/>
                </a:lnTo>
                <a:cubicBezTo>
                  <a:pt x="103886" y="43040"/>
                  <a:pt x="94507" y="45453"/>
                  <a:pt x="82434" y="50281"/>
                </a:cubicBezTo>
                <a:cubicBezTo>
                  <a:pt x="67848" y="55752"/>
                  <a:pt x="49242" y="62103"/>
                  <a:pt x="26615" y="69335"/>
                </a:cubicBezTo>
                <a:lnTo>
                  <a:pt x="26615" y="83591"/>
                </a:lnTo>
                <a:cubicBezTo>
                  <a:pt x="26615" y="90027"/>
                  <a:pt x="30550" y="93246"/>
                  <a:pt x="38421" y="93246"/>
                </a:cubicBezTo>
                <a:lnTo>
                  <a:pt x="95010" y="93246"/>
                </a:lnTo>
                <a:cubicBezTo>
                  <a:pt x="98528" y="92813"/>
                  <a:pt x="100878" y="90237"/>
                  <a:pt x="102059" y="85514"/>
                </a:cubicBezTo>
                <a:cubicBezTo>
                  <a:pt x="103240" y="80792"/>
                  <a:pt x="104514" y="69853"/>
                  <a:pt x="105881" y="52695"/>
                </a:cubicBezTo>
                <a:lnTo>
                  <a:pt x="115230" y="52695"/>
                </a:lnTo>
                <a:cubicBezTo>
                  <a:pt x="115934" y="63999"/>
                  <a:pt x="116747" y="72578"/>
                  <a:pt x="117672" y="78431"/>
                </a:cubicBezTo>
                <a:cubicBezTo>
                  <a:pt x="118597" y="84285"/>
                  <a:pt x="122020" y="88262"/>
                  <a:pt x="127941" y="90365"/>
                </a:cubicBezTo>
                <a:cubicBezTo>
                  <a:pt x="123447" y="102585"/>
                  <a:pt x="115084" y="108694"/>
                  <a:pt x="102851" y="108694"/>
                </a:cubicBezTo>
                <a:lnTo>
                  <a:pt x="28680" y="108694"/>
                </a:lnTo>
                <a:cubicBezTo>
                  <a:pt x="13793" y="109338"/>
                  <a:pt x="6671" y="101614"/>
                  <a:pt x="7314" y="855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Freeform 3"/>
          <p:cNvSpPr/>
          <p:nvPr/>
        </p:nvSpPr>
        <p:spPr>
          <a:xfrm>
            <a:off x="3491963" y="7950156"/>
            <a:ext cx="120781" cy="130492"/>
          </a:xfrm>
          <a:custGeom>
            <a:avLst/>
            <a:gdLst>
              <a:gd name="connsiteX0" fmla="*/ 106710 w 120781"/>
              <a:gd name="connsiteY0" fmla="*/ 28933 h 130492"/>
              <a:gd name="connsiteX1" fmla="*/ 106710 w 120781"/>
              <a:gd name="connsiteY1" fmla="*/ 90349 h 130492"/>
              <a:gd name="connsiteX2" fmla="*/ 107675 w 120781"/>
              <a:gd name="connsiteY2" fmla="*/ 115452 h 130492"/>
              <a:gd name="connsiteX3" fmla="*/ 87410 w 120781"/>
              <a:gd name="connsiteY3" fmla="*/ 122211 h 130492"/>
              <a:gd name="connsiteX4" fmla="*/ 87410 w 120781"/>
              <a:gd name="connsiteY4" fmla="*/ 103866 h 130492"/>
              <a:gd name="connsiteX5" fmla="*/ 26615 w 120781"/>
              <a:gd name="connsiteY5" fmla="*/ 103866 h 130492"/>
              <a:gd name="connsiteX6" fmla="*/ 26615 w 120781"/>
              <a:gd name="connsiteY6" fmla="*/ 116327 h 130492"/>
              <a:gd name="connsiteX7" fmla="*/ 6350 w 120781"/>
              <a:gd name="connsiteY7" fmla="*/ 124142 h 130492"/>
              <a:gd name="connsiteX8" fmla="*/ 7314 w 120781"/>
              <a:gd name="connsiteY8" fmla="*/ 63382 h 130492"/>
              <a:gd name="connsiteX9" fmla="*/ 6350 w 120781"/>
              <a:gd name="connsiteY9" fmla="*/ 7315 h 130492"/>
              <a:gd name="connsiteX10" fmla="*/ 24669 w 120781"/>
              <a:gd name="connsiteY10" fmla="*/ 16970 h 130492"/>
              <a:gd name="connsiteX11" fmla="*/ 86566 w 120781"/>
              <a:gd name="connsiteY11" fmla="*/ 16970 h 130492"/>
              <a:gd name="connsiteX12" fmla="*/ 94286 w 120781"/>
              <a:gd name="connsiteY12" fmla="*/ 6350 h 130492"/>
              <a:gd name="connsiteX13" fmla="*/ 114431 w 120781"/>
              <a:gd name="connsiteY13" fmla="*/ 21058 h 130492"/>
              <a:gd name="connsiteX14" fmla="*/ 106710 w 120781"/>
              <a:gd name="connsiteY14" fmla="*/ 28933 h 1304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0781" h="130492">
                <a:moveTo>
                  <a:pt x="106710" y="28933"/>
                </a:moveTo>
                <a:lnTo>
                  <a:pt x="106710" y="90349"/>
                </a:lnTo>
                <a:cubicBezTo>
                  <a:pt x="106710" y="95921"/>
                  <a:pt x="107032" y="104288"/>
                  <a:pt x="107675" y="115452"/>
                </a:cubicBezTo>
                <a:lnTo>
                  <a:pt x="87410" y="122211"/>
                </a:lnTo>
                <a:lnTo>
                  <a:pt x="87410" y="103866"/>
                </a:lnTo>
                <a:lnTo>
                  <a:pt x="26615" y="103866"/>
                </a:lnTo>
                <a:lnTo>
                  <a:pt x="26615" y="116327"/>
                </a:lnTo>
                <a:lnTo>
                  <a:pt x="6350" y="124142"/>
                </a:lnTo>
                <a:cubicBezTo>
                  <a:pt x="6992" y="104832"/>
                  <a:pt x="7314" y="84579"/>
                  <a:pt x="7314" y="63382"/>
                </a:cubicBezTo>
                <a:cubicBezTo>
                  <a:pt x="7314" y="42186"/>
                  <a:pt x="6992" y="23497"/>
                  <a:pt x="6350" y="7315"/>
                </a:cubicBezTo>
                <a:lnTo>
                  <a:pt x="24669" y="16970"/>
                </a:lnTo>
                <a:lnTo>
                  <a:pt x="86566" y="16970"/>
                </a:lnTo>
                <a:lnTo>
                  <a:pt x="94286" y="6350"/>
                </a:lnTo>
                <a:lnTo>
                  <a:pt x="114431" y="21058"/>
                </a:lnTo>
                <a:lnTo>
                  <a:pt x="106710" y="2893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Freeform 3"/>
          <p:cNvSpPr/>
          <p:nvPr/>
        </p:nvSpPr>
        <p:spPr>
          <a:xfrm>
            <a:off x="3512228" y="7971398"/>
            <a:ext cx="73495" cy="40699"/>
          </a:xfrm>
          <a:custGeom>
            <a:avLst/>
            <a:gdLst>
              <a:gd name="connsiteX0" fmla="*/ 6350 w 73495"/>
              <a:gd name="connsiteY0" fmla="*/ 6350 h 40699"/>
              <a:gd name="connsiteX1" fmla="*/ 6350 w 73495"/>
              <a:gd name="connsiteY1" fmla="*/ 34349 h 40699"/>
              <a:gd name="connsiteX2" fmla="*/ 67145 w 73495"/>
              <a:gd name="connsiteY2" fmla="*/ 34349 h 40699"/>
              <a:gd name="connsiteX3" fmla="*/ 67145 w 73495"/>
              <a:gd name="connsiteY3" fmla="*/ 6350 h 40699"/>
              <a:gd name="connsiteX4" fmla="*/ 6350 w 73495"/>
              <a:gd name="connsiteY4" fmla="*/ 6350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495" h="40699">
                <a:moveTo>
                  <a:pt x="6350" y="6350"/>
                </a:moveTo>
                <a:lnTo>
                  <a:pt x="6350" y="34349"/>
                </a:lnTo>
                <a:lnTo>
                  <a:pt x="67145" y="34349"/>
                </a:lnTo>
                <a:lnTo>
                  <a:pt x="6714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Freeform 3"/>
          <p:cNvSpPr/>
          <p:nvPr/>
        </p:nvSpPr>
        <p:spPr>
          <a:xfrm>
            <a:off x="3512228" y="8010018"/>
            <a:ext cx="73495" cy="39734"/>
          </a:xfrm>
          <a:custGeom>
            <a:avLst/>
            <a:gdLst>
              <a:gd name="connsiteX0" fmla="*/ 6350 w 73495"/>
              <a:gd name="connsiteY0" fmla="*/ 6350 h 39734"/>
              <a:gd name="connsiteX1" fmla="*/ 6350 w 73495"/>
              <a:gd name="connsiteY1" fmla="*/ 33384 h 39734"/>
              <a:gd name="connsiteX2" fmla="*/ 67145 w 73495"/>
              <a:gd name="connsiteY2" fmla="*/ 33384 h 39734"/>
              <a:gd name="connsiteX3" fmla="*/ 67145 w 73495"/>
              <a:gd name="connsiteY3" fmla="*/ 6350 h 39734"/>
              <a:gd name="connsiteX4" fmla="*/ 6350 w 73495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495" h="39734">
                <a:moveTo>
                  <a:pt x="6350" y="6350"/>
                </a:moveTo>
                <a:lnTo>
                  <a:pt x="6350" y="33384"/>
                </a:lnTo>
                <a:lnTo>
                  <a:pt x="67145" y="33384"/>
                </a:lnTo>
                <a:lnTo>
                  <a:pt x="6714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Freeform 3"/>
          <p:cNvSpPr/>
          <p:nvPr/>
        </p:nvSpPr>
        <p:spPr>
          <a:xfrm>
            <a:off x="3387742" y="7838156"/>
            <a:ext cx="116921" cy="243458"/>
          </a:xfrm>
          <a:custGeom>
            <a:avLst/>
            <a:gdLst>
              <a:gd name="connsiteX0" fmla="*/ 49775 w 116921"/>
              <a:gd name="connsiteY0" fmla="*/ 64281 h 243458"/>
              <a:gd name="connsiteX1" fmla="*/ 48810 w 116921"/>
              <a:gd name="connsiteY1" fmla="*/ 6350 h 243458"/>
              <a:gd name="connsiteX2" fmla="*/ 77760 w 116921"/>
              <a:gd name="connsiteY2" fmla="*/ 20847 h 243458"/>
              <a:gd name="connsiteX3" fmla="*/ 69075 w 116921"/>
              <a:gd name="connsiteY3" fmla="*/ 29024 h 243458"/>
              <a:gd name="connsiteX4" fmla="*/ 69075 w 116921"/>
              <a:gd name="connsiteY4" fmla="*/ 64281 h 243458"/>
              <a:gd name="connsiteX5" fmla="*/ 77218 w 116921"/>
              <a:gd name="connsiteY5" fmla="*/ 64281 h 243458"/>
              <a:gd name="connsiteX6" fmla="*/ 90275 w 116921"/>
              <a:gd name="connsiteY6" fmla="*/ 51729 h 243458"/>
              <a:gd name="connsiteX7" fmla="*/ 110571 w 116921"/>
              <a:gd name="connsiteY7" fmla="*/ 74901 h 243458"/>
              <a:gd name="connsiteX8" fmla="*/ 69075 w 116921"/>
              <a:gd name="connsiteY8" fmla="*/ 74901 h 243458"/>
              <a:gd name="connsiteX9" fmla="*/ 69075 w 116921"/>
              <a:gd name="connsiteY9" fmla="*/ 113522 h 243458"/>
              <a:gd name="connsiteX10" fmla="*/ 100091 w 116921"/>
              <a:gd name="connsiteY10" fmla="*/ 96142 h 243458"/>
              <a:gd name="connsiteX11" fmla="*/ 103816 w 116921"/>
              <a:gd name="connsiteY11" fmla="*/ 102871 h 243458"/>
              <a:gd name="connsiteX12" fmla="*/ 69075 w 116921"/>
              <a:gd name="connsiteY12" fmla="*/ 127597 h 243458"/>
              <a:gd name="connsiteX13" fmla="*/ 69075 w 116921"/>
              <a:gd name="connsiteY13" fmla="*/ 208142 h 243458"/>
              <a:gd name="connsiteX14" fmla="*/ 43020 w 116921"/>
              <a:gd name="connsiteY14" fmla="*/ 237108 h 243458"/>
              <a:gd name="connsiteX15" fmla="*/ 15035 w 116921"/>
              <a:gd name="connsiteY15" fmla="*/ 216107 h 243458"/>
              <a:gd name="connsiteX16" fmla="*/ 15035 w 116921"/>
              <a:gd name="connsiteY16" fmla="*/ 207177 h 243458"/>
              <a:gd name="connsiteX17" fmla="*/ 44536 w 116921"/>
              <a:gd name="connsiteY17" fmla="*/ 210669 h 243458"/>
              <a:gd name="connsiteX18" fmla="*/ 49775 w 116921"/>
              <a:gd name="connsiteY18" fmla="*/ 199452 h 243458"/>
              <a:gd name="connsiteX19" fmla="*/ 49775 w 116921"/>
              <a:gd name="connsiteY19" fmla="*/ 136694 h 243458"/>
              <a:gd name="connsiteX20" fmla="*/ 26962 w 116921"/>
              <a:gd name="connsiteY20" fmla="*/ 155023 h 243458"/>
              <a:gd name="connsiteX21" fmla="*/ 22227 w 116921"/>
              <a:gd name="connsiteY21" fmla="*/ 161797 h 243458"/>
              <a:gd name="connsiteX22" fmla="*/ 6350 w 116921"/>
              <a:gd name="connsiteY22" fmla="*/ 140768 h 243458"/>
              <a:gd name="connsiteX23" fmla="*/ 49775 w 116921"/>
              <a:gd name="connsiteY23" fmla="*/ 121276 h 243458"/>
              <a:gd name="connsiteX24" fmla="*/ 49775 w 116921"/>
              <a:gd name="connsiteY24" fmla="*/ 74901 h 243458"/>
              <a:gd name="connsiteX25" fmla="*/ 42055 w 116921"/>
              <a:gd name="connsiteY25" fmla="*/ 74901 h 243458"/>
              <a:gd name="connsiteX26" fmla="*/ 17990 w 116921"/>
              <a:gd name="connsiteY26" fmla="*/ 77798 h 243458"/>
              <a:gd name="connsiteX27" fmla="*/ 7315 w 116921"/>
              <a:gd name="connsiteY27" fmla="*/ 64281 h 243458"/>
              <a:gd name="connsiteX28" fmla="*/ 49775 w 116921"/>
              <a:gd name="connsiteY28" fmla="*/ 64281 h 243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116921" h="243458">
                <a:moveTo>
                  <a:pt x="49775" y="64281"/>
                </a:moveTo>
                <a:cubicBezTo>
                  <a:pt x="49775" y="39941"/>
                  <a:pt x="49453" y="20632"/>
                  <a:pt x="48810" y="6350"/>
                </a:cubicBezTo>
                <a:lnTo>
                  <a:pt x="77760" y="20847"/>
                </a:lnTo>
                <a:lnTo>
                  <a:pt x="69075" y="29024"/>
                </a:lnTo>
                <a:lnTo>
                  <a:pt x="69075" y="64281"/>
                </a:lnTo>
                <a:lnTo>
                  <a:pt x="77218" y="64281"/>
                </a:lnTo>
                <a:lnTo>
                  <a:pt x="90275" y="51729"/>
                </a:lnTo>
                <a:lnTo>
                  <a:pt x="110571" y="74901"/>
                </a:lnTo>
                <a:lnTo>
                  <a:pt x="69075" y="74901"/>
                </a:lnTo>
                <a:lnTo>
                  <a:pt x="69075" y="113522"/>
                </a:lnTo>
                <a:lnTo>
                  <a:pt x="100091" y="96142"/>
                </a:lnTo>
                <a:lnTo>
                  <a:pt x="103816" y="102871"/>
                </a:lnTo>
                <a:lnTo>
                  <a:pt x="69075" y="127597"/>
                </a:lnTo>
                <a:lnTo>
                  <a:pt x="69075" y="208142"/>
                </a:lnTo>
                <a:cubicBezTo>
                  <a:pt x="69075" y="221005"/>
                  <a:pt x="60390" y="230661"/>
                  <a:pt x="43020" y="237108"/>
                </a:cubicBezTo>
                <a:cubicBezTo>
                  <a:pt x="43020" y="228901"/>
                  <a:pt x="33692" y="221901"/>
                  <a:pt x="15035" y="216107"/>
                </a:cubicBezTo>
                <a:lnTo>
                  <a:pt x="15035" y="207177"/>
                </a:lnTo>
                <a:cubicBezTo>
                  <a:pt x="31208" y="209751"/>
                  <a:pt x="41042" y="210915"/>
                  <a:pt x="44536" y="210669"/>
                </a:cubicBezTo>
                <a:cubicBezTo>
                  <a:pt x="48028" y="210422"/>
                  <a:pt x="49775" y="206684"/>
                  <a:pt x="49775" y="199452"/>
                </a:cubicBezTo>
                <a:lnTo>
                  <a:pt x="49775" y="136694"/>
                </a:lnTo>
                <a:cubicBezTo>
                  <a:pt x="43814" y="142125"/>
                  <a:pt x="36210" y="148235"/>
                  <a:pt x="26962" y="155023"/>
                </a:cubicBezTo>
                <a:lnTo>
                  <a:pt x="22227" y="161797"/>
                </a:lnTo>
                <a:lnTo>
                  <a:pt x="6350" y="140768"/>
                </a:lnTo>
                <a:cubicBezTo>
                  <a:pt x="15085" y="137579"/>
                  <a:pt x="29560" y="131082"/>
                  <a:pt x="49775" y="121276"/>
                </a:cubicBezTo>
                <a:lnTo>
                  <a:pt x="49775" y="74901"/>
                </a:lnTo>
                <a:lnTo>
                  <a:pt x="42055" y="74901"/>
                </a:lnTo>
                <a:cubicBezTo>
                  <a:pt x="33953" y="74901"/>
                  <a:pt x="25931" y="75867"/>
                  <a:pt x="17990" y="77798"/>
                </a:cubicBezTo>
                <a:lnTo>
                  <a:pt x="7315" y="64281"/>
                </a:lnTo>
                <a:lnTo>
                  <a:pt x="49775" y="6428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Freeform 3"/>
          <p:cNvSpPr/>
          <p:nvPr/>
        </p:nvSpPr>
        <p:spPr>
          <a:xfrm>
            <a:off x="3637680" y="7836225"/>
            <a:ext cx="243337" cy="147872"/>
          </a:xfrm>
          <a:custGeom>
            <a:avLst/>
            <a:gdLst>
              <a:gd name="connsiteX0" fmla="*/ 114702 w 243337"/>
              <a:gd name="connsiteY0" fmla="*/ 6350 h 147872"/>
              <a:gd name="connsiteX1" fmla="*/ 140486 w 243337"/>
              <a:gd name="connsiteY1" fmla="*/ 21255 h 147872"/>
              <a:gd name="connsiteX2" fmla="*/ 131801 w 243337"/>
              <a:gd name="connsiteY2" fmla="*/ 26927 h 147872"/>
              <a:gd name="connsiteX3" fmla="*/ 177307 w 243337"/>
              <a:gd name="connsiteY3" fmla="*/ 84262 h 147872"/>
              <a:gd name="connsiteX4" fmla="*/ 236987 w 243337"/>
              <a:gd name="connsiteY4" fmla="*/ 114065 h 147872"/>
              <a:gd name="connsiteX5" fmla="*/ 236987 w 243337"/>
              <a:gd name="connsiteY5" fmla="*/ 122046 h 147872"/>
              <a:gd name="connsiteX6" fmla="*/ 215395 w 243337"/>
              <a:gd name="connsiteY6" fmla="*/ 133798 h 147872"/>
              <a:gd name="connsiteX7" fmla="*/ 161980 w 243337"/>
              <a:gd name="connsiteY7" fmla="*/ 94777 h 147872"/>
              <a:gd name="connsiteX8" fmla="*/ 125619 w 243337"/>
              <a:gd name="connsiteY8" fmla="*/ 33384 h 147872"/>
              <a:gd name="connsiteX9" fmla="*/ 85564 w 243337"/>
              <a:gd name="connsiteY9" fmla="*/ 91926 h 147872"/>
              <a:gd name="connsiteX10" fmla="*/ 50906 w 243337"/>
              <a:gd name="connsiteY10" fmla="*/ 120288 h 147872"/>
              <a:gd name="connsiteX11" fmla="*/ 11491 w 243337"/>
              <a:gd name="connsiteY11" fmla="*/ 141522 h 147872"/>
              <a:gd name="connsiteX12" fmla="*/ 6350 w 243337"/>
              <a:gd name="connsiteY12" fmla="*/ 135623 h 147872"/>
              <a:gd name="connsiteX13" fmla="*/ 46556 w 243337"/>
              <a:gd name="connsiteY13" fmla="*/ 106582 h 147872"/>
              <a:gd name="connsiteX14" fmla="*/ 84289 w 243337"/>
              <a:gd name="connsiteY14" fmla="*/ 63548 h 147872"/>
              <a:gd name="connsiteX15" fmla="*/ 114702 w 243337"/>
              <a:gd name="connsiteY15" fmla="*/ 6350 h 147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243337" h="147872">
                <a:moveTo>
                  <a:pt x="114702" y="6350"/>
                </a:moveTo>
                <a:lnTo>
                  <a:pt x="140486" y="21255"/>
                </a:lnTo>
                <a:lnTo>
                  <a:pt x="131801" y="26927"/>
                </a:lnTo>
                <a:cubicBezTo>
                  <a:pt x="144436" y="49969"/>
                  <a:pt x="159606" y="69081"/>
                  <a:pt x="177307" y="84262"/>
                </a:cubicBezTo>
                <a:cubicBezTo>
                  <a:pt x="195009" y="99444"/>
                  <a:pt x="214902" y="109378"/>
                  <a:pt x="236987" y="114065"/>
                </a:cubicBezTo>
                <a:lnTo>
                  <a:pt x="236987" y="122046"/>
                </a:lnTo>
                <a:cubicBezTo>
                  <a:pt x="225498" y="122729"/>
                  <a:pt x="218301" y="126647"/>
                  <a:pt x="215395" y="133798"/>
                </a:cubicBezTo>
                <a:cubicBezTo>
                  <a:pt x="193813" y="123126"/>
                  <a:pt x="176008" y="110120"/>
                  <a:pt x="161980" y="94777"/>
                </a:cubicBezTo>
                <a:cubicBezTo>
                  <a:pt x="147952" y="79434"/>
                  <a:pt x="135832" y="58970"/>
                  <a:pt x="125619" y="33384"/>
                </a:cubicBezTo>
                <a:cubicBezTo>
                  <a:pt x="110722" y="60931"/>
                  <a:pt x="97370" y="80445"/>
                  <a:pt x="85564" y="91926"/>
                </a:cubicBezTo>
                <a:cubicBezTo>
                  <a:pt x="73757" y="103406"/>
                  <a:pt x="62205" y="112860"/>
                  <a:pt x="50906" y="120288"/>
                </a:cubicBezTo>
                <a:cubicBezTo>
                  <a:pt x="39607" y="127715"/>
                  <a:pt x="26469" y="134793"/>
                  <a:pt x="11491" y="141522"/>
                </a:cubicBezTo>
                <a:lnTo>
                  <a:pt x="6350" y="135623"/>
                </a:lnTo>
                <a:cubicBezTo>
                  <a:pt x="19810" y="127708"/>
                  <a:pt x="33212" y="118027"/>
                  <a:pt x="46556" y="106582"/>
                </a:cubicBezTo>
                <a:cubicBezTo>
                  <a:pt x="59900" y="95136"/>
                  <a:pt x="72478" y="80792"/>
                  <a:pt x="84289" y="63548"/>
                </a:cubicBezTo>
                <a:cubicBezTo>
                  <a:pt x="96101" y="46305"/>
                  <a:pt x="106238" y="27239"/>
                  <a:pt x="11470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Freeform 3"/>
          <p:cNvSpPr/>
          <p:nvPr/>
        </p:nvSpPr>
        <p:spPr>
          <a:xfrm>
            <a:off x="3729356" y="7907674"/>
            <a:ext cx="59020" cy="65206"/>
          </a:xfrm>
          <a:custGeom>
            <a:avLst/>
            <a:gdLst>
              <a:gd name="connsiteX0" fmla="*/ 10044 w 59020"/>
              <a:gd name="connsiteY0" fmla="*/ 6350 h 65206"/>
              <a:gd name="connsiteX1" fmla="*/ 44498 w 59020"/>
              <a:gd name="connsiteY1" fmla="*/ 28111 h 65206"/>
              <a:gd name="connsiteX2" fmla="*/ 52670 w 59020"/>
              <a:gd name="connsiteY2" fmla="*/ 42073 h 65206"/>
              <a:gd name="connsiteX3" fmla="*/ 51004 w 59020"/>
              <a:gd name="connsiteY3" fmla="*/ 49405 h 65206"/>
              <a:gd name="connsiteX4" fmla="*/ 42507 w 59020"/>
              <a:gd name="connsiteY4" fmla="*/ 58856 h 65206"/>
              <a:gd name="connsiteX5" fmla="*/ 30475 w 59020"/>
              <a:gd name="connsiteY5" fmla="*/ 48244 h 65206"/>
              <a:gd name="connsiteX6" fmla="*/ 6350 w 59020"/>
              <a:gd name="connsiteY6" fmla="*/ 12625 h 65206"/>
              <a:gd name="connsiteX7" fmla="*/ 10044 w 59020"/>
              <a:gd name="connsiteY7" fmla="*/ 6350 h 652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9020" h="65206">
                <a:moveTo>
                  <a:pt x="10044" y="6350"/>
                </a:moveTo>
                <a:cubicBezTo>
                  <a:pt x="27564" y="15743"/>
                  <a:pt x="39049" y="22997"/>
                  <a:pt x="44498" y="28111"/>
                </a:cubicBezTo>
                <a:cubicBezTo>
                  <a:pt x="49946" y="33225"/>
                  <a:pt x="52670" y="37879"/>
                  <a:pt x="52670" y="42073"/>
                </a:cubicBezTo>
                <a:cubicBezTo>
                  <a:pt x="52670" y="43632"/>
                  <a:pt x="52115" y="46076"/>
                  <a:pt x="51004" y="49405"/>
                </a:cubicBezTo>
                <a:cubicBezTo>
                  <a:pt x="49893" y="52734"/>
                  <a:pt x="47061" y="55884"/>
                  <a:pt x="42507" y="58856"/>
                </a:cubicBezTo>
                <a:cubicBezTo>
                  <a:pt x="37953" y="61828"/>
                  <a:pt x="33943" y="58291"/>
                  <a:pt x="30475" y="48244"/>
                </a:cubicBezTo>
                <a:cubicBezTo>
                  <a:pt x="28123" y="41294"/>
                  <a:pt x="20081" y="29421"/>
                  <a:pt x="6350" y="12625"/>
                </a:cubicBezTo>
                <a:lnTo>
                  <a:pt x="1004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Freeform 3"/>
          <p:cNvSpPr/>
          <p:nvPr/>
        </p:nvSpPr>
        <p:spPr>
          <a:xfrm>
            <a:off x="3676280" y="7951121"/>
            <a:ext cx="168066" cy="133389"/>
          </a:xfrm>
          <a:custGeom>
            <a:avLst/>
            <a:gdLst>
              <a:gd name="connsiteX0" fmla="*/ 87290 w 168066"/>
              <a:gd name="connsiteY0" fmla="*/ 81660 h 133389"/>
              <a:gd name="connsiteX1" fmla="*/ 125046 w 168066"/>
              <a:gd name="connsiteY1" fmla="*/ 30488 h 133389"/>
              <a:gd name="connsiteX2" fmla="*/ 41090 w 168066"/>
              <a:gd name="connsiteY2" fmla="*/ 30488 h 133389"/>
              <a:gd name="connsiteX3" fmla="*/ 17025 w 168066"/>
              <a:gd name="connsiteY3" fmla="*/ 33384 h 133389"/>
              <a:gd name="connsiteX4" fmla="*/ 6350 w 168066"/>
              <a:gd name="connsiteY4" fmla="*/ 19867 h 133389"/>
              <a:gd name="connsiteX5" fmla="*/ 126433 w 168066"/>
              <a:gd name="connsiteY5" fmla="*/ 19867 h 133389"/>
              <a:gd name="connsiteX6" fmla="*/ 140531 w 168066"/>
              <a:gd name="connsiteY6" fmla="*/ 6350 h 133389"/>
              <a:gd name="connsiteX7" fmla="*/ 161716 w 168066"/>
              <a:gd name="connsiteY7" fmla="*/ 30639 h 133389"/>
              <a:gd name="connsiteX8" fmla="*/ 133965 w 168066"/>
              <a:gd name="connsiteY8" fmla="*/ 46373 h 133389"/>
              <a:gd name="connsiteX9" fmla="*/ 96096 w 168066"/>
              <a:gd name="connsiteY9" fmla="*/ 86200 h 133389"/>
              <a:gd name="connsiteX10" fmla="*/ 118155 w 168066"/>
              <a:gd name="connsiteY10" fmla="*/ 103331 h 133389"/>
              <a:gd name="connsiteX11" fmla="*/ 120221 w 168066"/>
              <a:gd name="connsiteY11" fmla="*/ 111590 h 133389"/>
              <a:gd name="connsiteX12" fmla="*/ 117771 w 168066"/>
              <a:gd name="connsiteY12" fmla="*/ 121525 h 133389"/>
              <a:gd name="connsiteX13" fmla="*/ 111536 w 168066"/>
              <a:gd name="connsiteY13" fmla="*/ 127039 h 133389"/>
              <a:gd name="connsiteX14" fmla="*/ 101554 w 168066"/>
              <a:gd name="connsiteY14" fmla="*/ 120205 h 133389"/>
              <a:gd name="connsiteX15" fmla="*/ 72626 w 168066"/>
              <a:gd name="connsiteY15" fmla="*/ 94106 h 133389"/>
              <a:gd name="connsiteX16" fmla="*/ 29510 w 168066"/>
              <a:gd name="connsiteY16" fmla="*/ 66845 h 133389"/>
              <a:gd name="connsiteX17" fmla="*/ 31123 w 168066"/>
              <a:gd name="connsiteY17" fmla="*/ 58487 h 133389"/>
              <a:gd name="connsiteX18" fmla="*/ 87290 w 168066"/>
              <a:gd name="connsiteY18" fmla="*/ 81660 h 1333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68066" h="133389">
                <a:moveTo>
                  <a:pt x="87290" y="81660"/>
                </a:moveTo>
                <a:cubicBezTo>
                  <a:pt x="93804" y="71773"/>
                  <a:pt x="106389" y="54716"/>
                  <a:pt x="125046" y="30488"/>
                </a:cubicBezTo>
                <a:lnTo>
                  <a:pt x="41090" y="30488"/>
                </a:lnTo>
                <a:cubicBezTo>
                  <a:pt x="32988" y="30488"/>
                  <a:pt x="24966" y="31453"/>
                  <a:pt x="17025" y="33384"/>
                </a:cubicBezTo>
                <a:lnTo>
                  <a:pt x="6350" y="19867"/>
                </a:lnTo>
                <a:lnTo>
                  <a:pt x="126433" y="19867"/>
                </a:lnTo>
                <a:lnTo>
                  <a:pt x="140531" y="6350"/>
                </a:lnTo>
                <a:lnTo>
                  <a:pt x="161716" y="30639"/>
                </a:lnTo>
                <a:cubicBezTo>
                  <a:pt x="152901" y="32378"/>
                  <a:pt x="143650" y="37624"/>
                  <a:pt x="133965" y="46373"/>
                </a:cubicBezTo>
                <a:cubicBezTo>
                  <a:pt x="124280" y="55123"/>
                  <a:pt x="111657" y="68399"/>
                  <a:pt x="96096" y="86200"/>
                </a:cubicBezTo>
                <a:cubicBezTo>
                  <a:pt x="109425" y="92798"/>
                  <a:pt x="116778" y="98508"/>
                  <a:pt x="118155" y="103331"/>
                </a:cubicBezTo>
                <a:cubicBezTo>
                  <a:pt x="119533" y="108153"/>
                  <a:pt x="120221" y="110907"/>
                  <a:pt x="120221" y="111590"/>
                </a:cubicBezTo>
                <a:cubicBezTo>
                  <a:pt x="120221" y="114537"/>
                  <a:pt x="119404" y="117849"/>
                  <a:pt x="117771" y="121525"/>
                </a:cubicBezTo>
                <a:cubicBezTo>
                  <a:pt x="116137" y="125201"/>
                  <a:pt x="114059" y="127039"/>
                  <a:pt x="111536" y="127039"/>
                </a:cubicBezTo>
                <a:cubicBezTo>
                  <a:pt x="108681" y="127039"/>
                  <a:pt x="105354" y="124761"/>
                  <a:pt x="101554" y="120205"/>
                </a:cubicBezTo>
                <a:cubicBezTo>
                  <a:pt x="95875" y="113255"/>
                  <a:pt x="86232" y="104555"/>
                  <a:pt x="72626" y="94106"/>
                </a:cubicBezTo>
                <a:cubicBezTo>
                  <a:pt x="59021" y="83656"/>
                  <a:pt x="44649" y="74569"/>
                  <a:pt x="29510" y="66845"/>
                </a:cubicBezTo>
                <a:lnTo>
                  <a:pt x="31123" y="58487"/>
                </a:lnTo>
                <a:cubicBezTo>
                  <a:pt x="56757" y="67057"/>
                  <a:pt x="75479" y="74780"/>
                  <a:pt x="87290" y="8166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Freeform 3"/>
          <p:cNvSpPr/>
          <p:nvPr/>
        </p:nvSpPr>
        <p:spPr>
          <a:xfrm>
            <a:off x="3928148" y="7899949"/>
            <a:ext cx="57090" cy="69665"/>
          </a:xfrm>
          <a:custGeom>
            <a:avLst/>
            <a:gdLst>
              <a:gd name="connsiteX0" fmla="*/ 6350 w 57090"/>
              <a:gd name="connsiteY0" fmla="*/ 6350 h 69665"/>
              <a:gd name="connsiteX1" fmla="*/ 6350 w 57090"/>
              <a:gd name="connsiteY1" fmla="*/ 63315 h 69665"/>
              <a:gd name="connsiteX2" fmla="*/ 50740 w 57090"/>
              <a:gd name="connsiteY2" fmla="*/ 63315 h 69665"/>
              <a:gd name="connsiteX3" fmla="*/ 50740 w 57090"/>
              <a:gd name="connsiteY3" fmla="*/ 6350 h 69665"/>
              <a:gd name="connsiteX4" fmla="*/ 6350 w 57090"/>
              <a:gd name="connsiteY4" fmla="*/ 6350 h 696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090" h="69665">
                <a:moveTo>
                  <a:pt x="6350" y="6350"/>
                </a:moveTo>
                <a:lnTo>
                  <a:pt x="6350" y="63315"/>
                </a:lnTo>
                <a:lnTo>
                  <a:pt x="50740" y="63315"/>
                </a:lnTo>
                <a:lnTo>
                  <a:pt x="507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Freeform 3"/>
          <p:cNvSpPr/>
          <p:nvPr/>
        </p:nvSpPr>
        <p:spPr>
          <a:xfrm>
            <a:off x="3928148" y="7967535"/>
            <a:ext cx="57090" cy="75458"/>
          </a:xfrm>
          <a:custGeom>
            <a:avLst/>
            <a:gdLst>
              <a:gd name="connsiteX0" fmla="*/ 6350 w 57090"/>
              <a:gd name="connsiteY0" fmla="*/ 6350 h 75458"/>
              <a:gd name="connsiteX1" fmla="*/ 6350 w 57090"/>
              <a:gd name="connsiteY1" fmla="*/ 69108 h 75458"/>
              <a:gd name="connsiteX2" fmla="*/ 50740 w 57090"/>
              <a:gd name="connsiteY2" fmla="*/ 69108 h 75458"/>
              <a:gd name="connsiteX3" fmla="*/ 50740 w 57090"/>
              <a:gd name="connsiteY3" fmla="*/ 6350 h 75458"/>
              <a:gd name="connsiteX4" fmla="*/ 6350 w 57090"/>
              <a:gd name="connsiteY4" fmla="*/ 6350 h 75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090" h="75458">
                <a:moveTo>
                  <a:pt x="6350" y="6350"/>
                </a:moveTo>
                <a:lnTo>
                  <a:pt x="6350" y="69108"/>
                </a:lnTo>
                <a:lnTo>
                  <a:pt x="50740" y="69108"/>
                </a:lnTo>
                <a:lnTo>
                  <a:pt x="507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Freeform 3"/>
          <p:cNvSpPr/>
          <p:nvPr/>
        </p:nvSpPr>
        <p:spPr>
          <a:xfrm>
            <a:off x="3908848" y="7838156"/>
            <a:ext cx="104375" cy="239596"/>
          </a:xfrm>
          <a:custGeom>
            <a:avLst/>
            <a:gdLst>
              <a:gd name="connsiteX0" fmla="*/ 88376 w 104375"/>
              <a:gd name="connsiteY0" fmla="*/ 72548 h 239596"/>
              <a:gd name="connsiteX1" fmla="*/ 89340 w 104375"/>
              <a:gd name="connsiteY1" fmla="*/ 220437 h 239596"/>
              <a:gd name="connsiteX2" fmla="*/ 70040 w 104375"/>
              <a:gd name="connsiteY2" fmla="*/ 229383 h 239596"/>
              <a:gd name="connsiteX3" fmla="*/ 70040 w 104375"/>
              <a:gd name="connsiteY3" fmla="*/ 209108 h 239596"/>
              <a:gd name="connsiteX4" fmla="*/ 25650 w 104375"/>
              <a:gd name="connsiteY4" fmla="*/ 209108 h 239596"/>
              <a:gd name="connsiteX5" fmla="*/ 25650 w 104375"/>
              <a:gd name="connsiteY5" fmla="*/ 224300 h 239596"/>
              <a:gd name="connsiteX6" fmla="*/ 6350 w 104375"/>
              <a:gd name="connsiteY6" fmla="*/ 233246 h 239596"/>
              <a:gd name="connsiteX7" fmla="*/ 7315 w 104375"/>
              <a:gd name="connsiteY7" fmla="*/ 140119 h 239596"/>
              <a:gd name="connsiteX8" fmla="*/ 6350 w 104375"/>
              <a:gd name="connsiteY8" fmla="*/ 47867 h 239596"/>
              <a:gd name="connsiteX9" fmla="*/ 24669 w 104375"/>
              <a:gd name="connsiteY9" fmla="*/ 57522 h 239596"/>
              <a:gd name="connsiteX10" fmla="*/ 30972 w 104375"/>
              <a:gd name="connsiteY10" fmla="*/ 57522 h 239596"/>
              <a:gd name="connsiteX11" fmla="*/ 41301 w 104375"/>
              <a:gd name="connsiteY11" fmla="*/ 6350 h 239596"/>
              <a:gd name="connsiteX12" fmla="*/ 68110 w 104375"/>
              <a:gd name="connsiteY12" fmla="*/ 21376 h 239596"/>
              <a:gd name="connsiteX13" fmla="*/ 42055 w 104375"/>
              <a:gd name="connsiteY13" fmla="*/ 57522 h 239596"/>
              <a:gd name="connsiteX14" fmla="*/ 69497 w 104375"/>
              <a:gd name="connsiteY14" fmla="*/ 57522 h 239596"/>
              <a:gd name="connsiteX15" fmla="*/ 80625 w 104375"/>
              <a:gd name="connsiteY15" fmla="*/ 46901 h 239596"/>
              <a:gd name="connsiteX16" fmla="*/ 98025 w 104375"/>
              <a:gd name="connsiteY16" fmla="*/ 64959 h 239596"/>
              <a:gd name="connsiteX17" fmla="*/ 88376 w 104375"/>
              <a:gd name="connsiteY17" fmla="*/ 72548 h 239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04375" h="239596">
                <a:moveTo>
                  <a:pt x="88376" y="72548"/>
                </a:moveTo>
                <a:cubicBezTo>
                  <a:pt x="88376" y="147918"/>
                  <a:pt x="88697" y="197215"/>
                  <a:pt x="89340" y="220437"/>
                </a:cubicBezTo>
                <a:lnTo>
                  <a:pt x="70040" y="229383"/>
                </a:lnTo>
                <a:lnTo>
                  <a:pt x="70040" y="209108"/>
                </a:lnTo>
                <a:lnTo>
                  <a:pt x="25650" y="209108"/>
                </a:lnTo>
                <a:lnTo>
                  <a:pt x="25650" y="224300"/>
                </a:lnTo>
                <a:lnTo>
                  <a:pt x="6350" y="233246"/>
                </a:lnTo>
                <a:cubicBezTo>
                  <a:pt x="6993" y="201062"/>
                  <a:pt x="7315" y="170019"/>
                  <a:pt x="7315" y="140119"/>
                </a:cubicBezTo>
                <a:cubicBezTo>
                  <a:pt x="7315" y="110218"/>
                  <a:pt x="6993" y="79468"/>
                  <a:pt x="6350" y="47867"/>
                </a:cubicBezTo>
                <a:lnTo>
                  <a:pt x="24669" y="57522"/>
                </a:lnTo>
                <a:lnTo>
                  <a:pt x="30972" y="57522"/>
                </a:lnTo>
                <a:cubicBezTo>
                  <a:pt x="37084" y="36733"/>
                  <a:pt x="40527" y="19676"/>
                  <a:pt x="41301" y="6350"/>
                </a:cubicBezTo>
                <a:lnTo>
                  <a:pt x="68110" y="21376"/>
                </a:lnTo>
                <a:cubicBezTo>
                  <a:pt x="61164" y="25700"/>
                  <a:pt x="52479" y="37749"/>
                  <a:pt x="42055" y="57522"/>
                </a:cubicBezTo>
                <a:lnTo>
                  <a:pt x="69497" y="57522"/>
                </a:lnTo>
                <a:lnTo>
                  <a:pt x="80625" y="46901"/>
                </a:lnTo>
                <a:lnTo>
                  <a:pt x="98025" y="64959"/>
                </a:lnTo>
                <a:lnTo>
                  <a:pt x="88376" y="725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Freeform 3"/>
          <p:cNvSpPr/>
          <p:nvPr/>
        </p:nvSpPr>
        <p:spPr>
          <a:xfrm>
            <a:off x="3987979" y="7839122"/>
            <a:ext cx="137186" cy="240561"/>
          </a:xfrm>
          <a:custGeom>
            <a:avLst/>
            <a:gdLst>
              <a:gd name="connsiteX0" fmla="*/ 51464 w 137186"/>
              <a:gd name="connsiteY0" fmla="*/ 6350 h 240561"/>
              <a:gd name="connsiteX1" fmla="*/ 77760 w 137186"/>
              <a:gd name="connsiteY1" fmla="*/ 22175 h 240561"/>
              <a:gd name="connsiteX2" fmla="*/ 53635 w 137186"/>
              <a:gd name="connsiteY2" fmla="*/ 59452 h 240561"/>
              <a:gd name="connsiteX3" fmla="*/ 101343 w 137186"/>
              <a:gd name="connsiteY3" fmla="*/ 59452 h 240561"/>
              <a:gd name="connsiteX4" fmla="*/ 113436 w 137186"/>
              <a:gd name="connsiteY4" fmla="*/ 47866 h 240561"/>
              <a:gd name="connsiteX5" fmla="*/ 130836 w 137186"/>
              <a:gd name="connsiteY5" fmla="*/ 65834 h 240561"/>
              <a:gd name="connsiteX6" fmla="*/ 122075 w 137186"/>
              <a:gd name="connsiteY6" fmla="*/ 73483 h 240561"/>
              <a:gd name="connsiteX7" fmla="*/ 116670 w 137186"/>
              <a:gd name="connsiteY7" fmla="*/ 200976 h 240561"/>
              <a:gd name="connsiteX8" fmla="*/ 106371 w 137186"/>
              <a:gd name="connsiteY8" fmla="*/ 222745 h 240561"/>
              <a:gd name="connsiteX9" fmla="*/ 82615 w 137186"/>
              <a:gd name="connsiteY9" fmla="*/ 234211 h 240561"/>
              <a:gd name="connsiteX10" fmla="*/ 49775 w 137186"/>
              <a:gd name="connsiteY10" fmla="*/ 210360 h 240561"/>
              <a:gd name="connsiteX11" fmla="*/ 49775 w 137186"/>
              <a:gd name="connsiteY11" fmla="*/ 200418 h 240561"/>
              <a:gd name="connsiteX12" fmla="*/ 86197 w 137186"/>
              <a:gd name="connsiteY12" fmla="*/ 206211 h 240561"/>
              <a:gd name="connsiteX13" fmla="*/ 97663 w 137186"/>
              <a:gd name="connsiteY13" fmla="*/ 190634 h 240561"/>
              <a:gd name="connsiteX14" fmla="*/ 101886 w 137186"/>
              <a:gd name="connsiteY14" fmla="*/ 70074 h 240561"/>
              <a:gd name="connsiteX15" fmla="*/ 50408 w 137186"/>
              <a:gd name="connsiteY15" fmla="*/ 70074 h 240561"/>
              <a:gd name="connsiteX16" fmla="*/ 12486 w 137186"/>
              <a:gd name="connsiteY16" fmla="*/ 117384 h 240561"/>
              <a:gd name="connsiteX17" fmla="*/ 6350 w 137186"/>
              <a:gd name="connsiteY17" fmla="*/ 113551 h 240561"/>
              <a:gd name="connsiteX18" fmla="*/ 36355 w 137186"/>
              <a:gd name="connsiteY18" fmla="*/ 57054 h 240561"/>
              <a:gd name="connsiteX19" fmla="*/ 51464 w 137186"/>
              <a:gd name="connsiteY19" fmla="*/ 6350 h 240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37186" h="240561">
                <a:moveTo>
                  <a:pt x="51464" y="6350"/>
                </a:moveTo>
                <a:lnTo>
                  <a:pt x="77760" y="22175"/>
                </a:lnTo>
                <a:cubicBezTo>
                  <a:pt x="72161" y="26499"/>
                  <a:pt x="64119" y="38925"/>
                  <a:pt x="53635" y="59452"/>
                </a:cubicBezTo>
                <a:lnTo>
                  <a:pt x="101343" y="59452"/>
                </a:lnTo>
                <a:lnTo>
                  <a:pt x="113436" y="47866"/>
                </a:lnTo>
                <a:lnTo>
                  <a:pt x="130836" y="65834"/>
                </a:lnTo>
                <a:lnTo>
                  <a:pt x="122075" y="73483"/>
                </a:lnTo>
                <a:cubicBezTo>
                  <a:pt x="120798" y="148159"/>
                  <a:pt x="118997" y="190657"/>
                  <a:pt x="116670" y="200976"/>
                </a:cubicBezTo>
                <a:cubicBezTo>
                  <a:pt x="114343" y="211295"/>
                  <a:pt x="110910" y="218551"/>
                  <a:pt x="106371" y="222745"/>
                </a:cubicBezTo>
                <a:cubicBezTo>
                  <a:pt x="101833" y="226939"/>
                  <a:pt x="93914" y="230761"/>
                  <a:pt x="82615" y="234211"/>
                </a:cubicBezTo>
                <a:cubicBezTo>
                  <a:pt x="79097" y="223560"/>
                  <a:pt x="68150" y="215610"/>
                  <a:pt x="49775" y="210360"/>
                </a:cubicBezTo>
                <a:lnTo>
                  <a:pt x="49775" y="200418"/>
                </a:lnTo>
                <a:cubicBezTo>
                  <a:pt x="67939" y="204280"/>
                  <a:pt x="80080" y="206211"/>
                  <a:pt x="86197" y="206211"/>
                </a:cubicBezTo>
                <a:cubicBezTo>
                  <a:pt x="92313" y="206211"/>
                  <a:pt x="96135" y="201019"/>
                  <a:pt x="97663" y="190634"/>
                </a:cubicBezTo>
                <a:cubicBezTo>
                  <a:pt x="99192" y="180250"/>
                  <a:pt x="100599" y="140063"/>
                  <a:pt x="101886" y="70074"/>
                </a:cubicBezTo>
                <a:lnTo>
                  <a:pt x="50408" y="70074"/>
                </a:lnTo>
                <a:cubicBezTo>
                  <a:pt x="39250" y="88066"/>
                  <a:pt x="26610" y="103836"/>
                  <a:pt x="12486" y="117384"/>
                </a:cubicBezTo>
                <a:lnTo>
                  <a:pt x="6350" y="113551"/>
                </a:lnTo>
                <a:cubicBezTo>
                  <a:pt x="19950" y="91908"/>
                  <a:pt x="29952" y="73076"/>
                  <a:pt x="36355" y="57054"/>
                </a:cubicBezTo>
                <a:cubicBezTo>
                  <a:pt x="42758" y="41033"/>
                  <a:pt x="47794" y="24131"/>
                  <a:pt x="5146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Freeform 3"/>
          <p:cNvSpPr/>
          <p:nvPr/>
        </p:nvSpPr>
        <p:spPr>
          <a:xfrm>
            <a:off x="4013069" y="7933743"/>
            <a:ext cx="51300" cy="72561"/>
          </a:xfrm>
          <a:custGeom>
            <a:avLst/>
            <a:gdLst>
              <a:gd name="connsiteX0" fmla="*/ 10330 w 51300"/>
              <a:gd name="connsiteY0" fmla="*/ 6350 h 72561"/>
              <a:gd name="connsiteX1" fmla="*/ 40901 w 51300"/>
              <a:gd name="connsiteY1" fmla="*/ 34296 h 72561"/>
              <a:gd name="connsiteX2" fmla="*/ 44950 w 51300"/>
              <a:gd name="connsiteY2" fmla="*/ 46901 h 72561"/>
              <a:gd name="connsiteX3" fmla="*/ 40313 w 51300"/>
              <a:gd name="connsiteY3" fmla="*/ 60418 h 72561"/>
              <a:gd name="connsiteX4" fmla="*/ 32405 w 51300"/>
              <a:gd name="connsiteY4" fmla="*/ 66211 h 72561"/>
              <a:gd name="connsiteX5" fmla="*/ 23720 w 51300"/>
              <a:gd name="connsiteY5" fmla="*/ 49858 h 72561"/>
              <a:gd name="connsiteX6" fmla="*/ 6350 w 51300"/>
              <a:gd name="connsiteY6" fmla="*/ 12489 h 72561"/>
              <a:gd name="connsiteX7" fmla="*/ 10330 w 51300"/>
              <a:gd name="connsiteY7" fmla="*/ 6350 h 72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1300" h="72561">
                <a:moveTo>
                  <a:pt x="10330" y="6350"/>
                </a:moveTo>
                <a:cubicBezTo>
                  <a:pt x="28012" y="19243"/>
                  <a:pt x="38202" y="28558"/>
                  <a:pt x="40901" y="34296"/>
                </a:cubicBezTo>
                <a:cubicBezTo>
                  <a:pt x="43600" y="40034"/>
                  <a:pt x="44950" y="44236"/>
                  <a:pt x="44950" y="46901"/>
                </a:cubicBezTo>
                <a:cubicBezTo>
                  <a:pt x="44950" y="52050"/>
                  <a:pt x="43404" y="56556"/>
                  <a:pt x="40313" y="60418"/>
                </a:cubicBezTo>
                <a:cubicBezTo>
                  <a:pt x="37222" y="64280"/>
                  <a:pt x="34586" y="66211"/>
                  <a:pt x="32405" y="66211"/>
                </a:cubicBezTo>
                <a:cubicBezTo>
                  <a:pt x="28132" y="66211"/>
                  <a:pt x="25237" y="60760"/>
                  <a:pt x="23720" y="49858"/>
                </a:cubicBezTo>
                <a:cubicBezTo>
                  <a:pt x="21257" y="37748"/>
                  <a:pt x="15466" y="25293"/>
                  <a:pt x="6350" y="12489"/>
                </a:cubicBezTo>
                <a:lnTo>
                  <a:pt x="1033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Freeform 3"/>
          <p:cNvSpPr/>
          <p:nvPr/>
        </p:nvSpPr>
        <p:spPr>
          <a:xfrm>
            <a:off x="4139486" y="7837191"/>
            <a:ext cx="239477" cy="246353"/>
          </a:xfrm>
          <a:custGeom>
            <a:avLst/>
            <a:gdLst>
              <a:gd name="connsiteX0" fmla="*/ 79690 w 239477"/>
              <a:gd name="connsiteY0" fmla="*/ 107668 h 246353"/>
              <a:gd name="connsiteX1" fmla="*/ 80655 w 239477"/>
              <a:gd name="connsiteY1" fmla="*/ 229051 h 246353"/>
              <a:gd name="connsiteX2" fmla="*/ 59425 w 239477"/>
              <a:gd name="connsiteY2" fmla="*/ 240003 h 246353"/>
              <a:gd name="connsiteX3" fmla="*/ 60390 w 239477"/>
              <a:gd name="connsiteY3" fmla="*/ 127038 h 246353"/>
              <a:gd name="connsiteX4" fmla="*/ 11747 w 239477"/>
              <a:gd name="connsiteY4" fmla="*/ 172418 h 246353"/>
              <a:gd name="connsiteX5" fmla="*/ 6350 w 239477"/>
              <a:gd name="connsiteY5" fmla="*/ 166881 h 246353"/>
              <a:gd name="connsiteX6" fmla="*/ 60390 w 239477"/>
              <a:gd name="connsiteY6" fmla="*/ 105450 h 246353"/>
              <a:gd name="connsiteX7" fmla="*/ 59425 w 239477"/>
              <a:gd name="connsiteY7" fmla="*/ 85521 h 246353"/>
              <a:gd name="connsiteX8" fmla="*/ 70779 w 239477"/>
              <a:gd name="connsiteY8" fmla="*/ 90349 h 246353"/>
              <a:gd name="connsiteX9" fmla="*/ 93200 w 239477"/>
              <a:gd name="connsiteY9" fmla="*/ 50763 h 246353"/>
              <a:gd name="connsiteX10" fmla="*/ 40486 w 239477"/>
              <a:gd name="connsiteY10" fmla="*/ 50763 h 246353"/>
              <a:gd name="connsiteX11" fmla="*/ 24579 w 239477"/>
              <a:gd name="connsiteY11" fmla="*/ 52694 h 246353"/>
              <a:gd name="connsiteX12" fmla="*/ 15034 w 239477"/>
              <a:gd name="connsiteY12" fmla="*/ 40142 h 246353"/>
              <a:gd name="connsiteX13" fmla="*/ 95869 w 239477"/>
              <a:gd name="connsiteY13" fmla="*/ 40142 h 246353"/>
              <a:gd name="connsiteX14" fmla="*/ 105218 w 239477"/>
              <a:gd name="connsiteY14" fmla="*/ 6350 h 246353"/>
              <a:gd name="connsiteX15" fmla="*/ 133730 w 239477"/>
              <a:gd name="connsiteY15" fmla="*/ 21284 h 246353"/>
              <a:gd name="connsiteX16" fmla="*/ 122528 w 239477"/>
              <a:gd name="connsiteY16" fmla="*/ 31829 h 246353"/>
              <a:gd name="connsiteX17" fmla="*/ 117325 w 239477"/>
              <a:gd name="connsiteY17" fmla="*/ 40142 h 246353"/>
              <a:gd name="connsiteX18" fmla="*/ 193983 w 239477"/>
              <a:gd name="connsiteY18" fmla="*/ 40142 h 246353"/>
              <a:gd name="connsiteX19" fmla="*/ 209936 w 239477"/>
              <a:gd name="connsiteY19" fmla="*/ 24694 h 246353"/>
              <a:gd name="connsiteX20" fmla="*/ 233127 w 239477"/>
              <a:gd name="connsiteY20" fmla="*/ 50763 h 246353"/>
              <a:gd name="connsiteX21" fmla="*/ 114234 w 239477"/>
              <a:gd name="connsiteY21" fmla="*/ 50763 h 246353"/>
              <a:gd name="connsiteX22" fmla="*/ 79690 w 239477"/>
              <a:gd name="connsiteY22" fmla="*/ 107668 h 2463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9477" h="246353">
                <a:moveTo>
                  <a:pt x="79690" y="107668"/>
                </a:moveTo>
                <a:cubicBezTo>
                  <a:pt x="79690" y="171532"/>
                  <a:pt x="80012" y="211994"/>
                  <a:pt x="80655" y="229051"/>
                </a:cubicBezTo>
                <a:lnTo>
                  <a:pt x="59425" y="240003"/>
                </a:lnTo>
                <a:cubicBezTo>
                  <a:pt x="60068" y="220693"/>
                  <a:pt x="60390" y="183038"/>
                  <a:pt x="60390" y="127038"/>
                </a:cubicBezTo>
                <a:cubicBezTo>
                  <a:pt x="51413" y="142014"/>
                  <a:pt x="35199" y="157140"/>
                  <a:pt x="11747" y="172418"/>
                </a:cubicBezTo>
                <a:lnTo>
                  <a:pt x="6350" y="166881"/>
                </a:lnTo>
                <a:cubicBezTo>
                  <a:pt x="27238" y="148013"/>
                  <a:pt x="45251" y="127537"/>
                  <a:pt x="60390" y="105450"/>
                </a:cubicBezTo>
                <a:cubicBezTo>
                  <a:pt x="60390" y="99486"/>
                  <a:pt x="60068" y="92843"/>
                  <a:pt x="59425" y="85521"/>
                </a:cubicBezTo>
                <a:lnTo>
                  <a:pt x="70779" y="90349"/>
                </a:lnTo>
                <a:cubicBezTo>
                  <a:pt x="78097" y="79054"/>
                  <a:pt x="85571" y="65859"/>
                  <a:pt x="93200" y="50763"/>
                </a:cubicBezTo>
                <a:lnTo>
                  <a:pt x="40486" y="50763"/>
                </a:lnTo>
                <a:lnTo>
                  <a:pt x="24579" y="52694"/>
                </a:lnTo>
                <a:lnTo>
                  <a:pt x="15034" y="40142"/>
                </a:lnTo>
                <a:lnTo>
                  <a:pt x="95869" y="40142"/>
                </a:lnTo>
                <a:cubicBezTo>
                  <a:pt x="100523" y="29109"/>
                  <a:pt x="103639" y="17845"/>
                  <a:pt x="105218" y="6350"/>
                </a:cubicBezTo>
                <a:lnTo>
                  <a:pt x="133730" y="21284"/>
                </a:lnTo>
                <a:cubicBezTo>
                  <a:pt x="128051" y="25036"/>
                  <a:pt x="124317" y="28551"/>
                  <a:pt x="122528" y="31829"/>
                </a:cubicBezTo>
                <a:cubicBezTo>
                  <a:pt x="120738" y="35108"/>
                  <a:pt x="119004" y="37879"/>
                  <a:pt x="117325" y="40142"/>
                </a:cubicBezTo>
                <a:lnTo>
                  <a:pt x="193983" y="40142"/>
                </a:lnTo>
                <a:lnTo>
                  <a:pt x="209936" y="24694"/>
                </a:lnTo>
                <a:lnTo>
                  <a:pt x="233127" y="50763"/>
                </a:lnTo>
                <a:lnTo>
                  <a:pt x="114234" y="50763"/>
                </a:lnTo>
                <a:cubicBezTo>
                  <a:pt x="104393" y="69852"/>
                  <a:pt x="92878" y="88820"/>
                  <a:pt x="79690" y="10766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Freeform 3"/>
          <p:cNvSpPr/>
          <p:nvPr/>
        </p:nvSpPr>
        <p:spPr>
          <a:xfrm>
            <a:off x="4217651" y="7898983"/>
            <a:ext cx="168066" cy="183596"/>
          </a:xfrm>
          <a:custGeom>
            <a:avLst/>
            <a:gdLst>
              <a:gd name="connsiteX0" fmla="*/ 37230 w 168066"/>
              <a:gd name="connsiteY0" fmla="*/ 147315 h 183596"/>
              <a:gd name="connsiteX1" fmla="*/ 65215 w 168066"/>
              <a:gd name="connsiteY1" fmla="*/ 150211 h 183596"/>
              <a:gd name="connsiteX2" fmla="*/ 71006 w 168066"/>
              <a:gd name="connsiteY2" fmla="*/ 140556 h 183596"/>
              <a:gd name="connsiteX3" fmla="*/ 71006 w 168066"/>
              <a:gd name="connsiteY3" fmla="*/ 96142 h 183596"/>
              <a:gd name="connsiteX4" fmla="*/ 31802 w 168066"/>
              <a:gd name="connsiteY4" fmla="*/ 96142 h 183596"/>
              <a:gd name="connsiteX5" fmla="*/ 15894 w 168066"/>
              <a:gd name="connsiteY5" fmla="*/ 98073 h 183596"/>
              <a:gd name="connsiteX6" fmla="*/ 6350 w 168066"/>
              <a:gd name="connsiteY6" fmla="*/ 85522 h 183596"/>
              <a:gd name="connsiteX7" fmla="*/ 71006 w 168066"/>
              <a:gd name="connsiteY7" fmla="*/ 85522 h 183596"/>
              <a:gd name="connsiteX8" fmla="*/ 70041 w 168066"/>
              <a:gd name="connsiteY8" fmla="*/ 44005 h 183596"/>
              <a:gd name="connsiteX9" fmla="*/ 82857 w 168066"/>
              <a:gd name="connsiteY9" fmla="*/ 49798 h 183596"/>
              <a:gd name="connsiteX10" fmla="*/ 107675 w 168066"/>
              <a:gd name="connsiteY10" fmla="*/ 27591 h 183596"/>
              <a:gd name="connsiteX11" fmla="*/ 41497 w 168066"/>
              <a:gd name="connsiteY11" fmla="*/ 27591 h 183596"/>
              <a:gd name="connsiteX12" fmla="*/ 26525 w 168066"/>
              <a:gd name="connsiteY12" fmla="*/ 29522 h 183596"/>
              <a:gd name="connsiteX13" fmla="*/ 16965 w 168066"/>
              <a:gd name="connsiteY13" fmla="*/ 16971 h 183596"/>
              <a:gd name="connsiteX14" fmla="*/ 110028 w 168066"/>
              <a:gd name="connsiteY14" fmla="*/ 16971 h 183596"/>
              <a:gd name="connsiteX15" fmla="*/ 121276 w 168066"/>
              <a:gd name="connsiteY15" fmla="*/ 6350 h 183596"/>
              <a:gd name="connsiteX16" fmla="*/ 140486 w 168066"/>
              <a:gd name="connsiteY16" fmla="*/ 29794 h 183596"/>
              <a:gd name="connsiteX17" fmla="*/ 113549 w 168066"/>
              <a:gd name="connsiteY17" fmla="*/ 40165 h 183596"/>
              <a:gd name="connsiteX18" fmla="*/ 90306 w 168066"/>
              <a:gd name="connsiteY18" fmla="*/ 55817 h 183596"/>
              <a:gd name="connsiteX19" fmla="*/ 98026 w 168066"/>
              <a:gd name="connsiteY19" fmla="*/ 60675 h 183596"/>
              <a:gd name="connsiteX20" fmla="*/ 90306 w 168066"/>
              <a:gd name="connsiteY20" fmla="*/ 67690 h 183596"/>
              <a:gd name="connsiteX21" fmla="*/ 90306 w 168066"/>
              <a:gd name="connsiteY21" fmla="*/ 85522 h 183596"/>
              <a:gd name="connsiteX22" fmla="*/ 126433 w 168066"/>
              <a:gd name="connsiteY22" fmla="*/ 85522 h 183596"/>
              <a:gd name="connsiteX23" fmla="*/ 140456 w 168066"/>
              <a:gd name="connsiteY23" fmla="*/ 72004 h 183596"/>
              <a:gd name="connsiteX24" fmla="*/ 161716 w 168066"/>
              <a:gd name="connsiteY24" fmla="*/ 96142 h 183596"/>
              <a:gd name="connsiteX25" fmla="*/ 90306 w 168066"/>
              <a:gd name="connsiteY25" fmla="*/ 96142 h 183596"/>
              <a:gd name="connsiteX26" fmla="*/ 90306 w 168066"/>
              <a:gd name="connsiteY26" fmla="*/ 152142 h 183596"/>
              <a:gd name="connsiteX27" fmla="*/ 64582 w 168066"/>
              <a:gd name="connsiteY27" fmla="*/ 177246 h 183596"/>
              <a:gd name="connsiteX28" fmla="*/ 37230 w 168066"/>
              <a:gd name="connsiteY28" fmla="*/ 157242 h 183596"/>
              <a:gd name="connsiteX29" fmla="*/ 37230 w 168066"/>
              <a:gd name="connsiteY29" fmla="*/ 147315 h 183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68066" h="183596">
                <a:moveTo>
                  <a:pt x="37230" y="147315"/>
                </a:moveTo>
                <a:cubicBezTo>
                  <a:pt x="52027" y="149246"/>
                  <a:pt x="61355" y="150211"/>
                  <a:pt x="65215" y="150211"/>
                </a:cubicBezTo>
                <a:cubicBezTo>
                  <a:pt x="69076" y="150211"/>
                  <a:pt x="71006" y="146993"/>
                  <a:pt x="71006" y="140556"/>
                </a:cubicBezTo>
                <a:lnTo>
                  <a:pt x="71006" y="96142"/>
                </a:lnTo>
                <a:lnTo>
                  <a:pt x="31802" y="96142"/>
                </a:lnTo>
                <a:lnTo>
                  <a:pt x="15894" y="98073"/>
                </a:lnTo>
                <a:lnTo>
                  <a:pt x="6350" y="85522"/>
                </a:lnTo>
                <a:lnTo>
                  <a:pt x="71006" y="85522"/>
                </a:lnTo>
                <a:cubicBezTo>
                  <a:pt x="71006" y="70194"/>
                  <a:pt x="70684" y="56355"/>
                  <a:pt x="70041" y="44005"/>
                </a:cubicBezTo>
                <a:lnTo>
                  <a:pt x="82857" y="49798"/>
                </a:lnTo>
                <a:lnTo>
                  <a:pt x="107675" y="27591"/>
                </a:lnTo>
                <a:lnTo>
                  <a:pt x="41497" y="27591"/>
                </a:lnTo>
                <a:lnTo>
                  <a:pt x="26525" y="29522"/>
                </a:lnTo>
                <a:lnTo>
                  <a:pt x="16965" y="16971"/>
                </a:lnTo>
                <a:lnTo>
                  <a:pt x="110028" y="16971"/>
                </a:lnTo>
                <a:lnTo>
                  <a:pt x="121276" y="6350"/>
                </a:lnTo>
                <a:lnTo>
                  <a:pt x="140486" y="29794"/>
                </a:lnTo>
                <a:cubicBezTo>
                  <a:pt x="130193" y="31494"/>
                  <a:pt x="121214" y="34951"/>
                  <a:pt x="113549" y="40165"/>
                </a:cubicBezTo>
                <a:cubicBezTo>
                  <a:pt x="105884" y="45380"/>
                  <a:pt x="98136" y="50597"/>
                  <a:pt x="90306" y="55817"/>
                </a:cubicBezTo>
                <a:lnTo>
                  <a:pt x="98026" y="60675"/>
                </a:lnTo>
                <a:lnTo>
                  <a:pt x="90306" y="67690"/>
                </a:lnTo>
                <a:lnTo>
                  <a:pt x="90306" y="85522"/>
                </a:lnTo>
                <a:lnTo>
                  <a:pt x="126433" y="85522"/>
                </a:lnTo>
                <a:lnTo>
                  <a:pt x="140456" y="72004"/>
                </a:lnTo>
                <a:lnTo>
                  <a:pt x="161716" y="96142"/>
                </a:lnTo>
                <a:lnTo>
                  <a:pt x="90306" y="96142"/>
                </a:lnTo>
                <a:lnTo>
                  <a:pt x="90306" y="152142"/>
                </a:lnTo>
                <a:cubicBezTo>
                  <a:pt x="90306" y="162431"/>
                  <a:pt x="81731" y="170799"/>
                  <a:pt x="64582" y="177246"/>
                </a:cubicBezTo>
                <a:cubicBezTo>
                  <a:pt x="63828" y="169089"/>
                  <a:pt x="54711" y="162421"/>
                  <a:pt x="37230" y="157242"/>
                </a:cubicBezTo>
                <a:lnTo>
                  <a:pt x="37230" y="1473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Freeform 3"/>
          <p:cNvSpPr/>
          <p:nvPr/>
        </p:nvSpPr>
        <p:spPr>
          <a:xfrm>
            <a:off x="4538035" y="7974294"/>
            <a:ext cx="58055" cy="38768"/>
          </a:xfrm>
          <a:custGeom>
            <a:avLst/>
            <a:gdLst>
              <a:gd name="connsiteX0" fmla="*/ 6350 w 58055"/>
              <a:gd name="connsiteY0" fmla="*/ 6350 h 38768"/>
              <a:gd name="connsiteX1" fmla="*/ 6350 w 58055"/>
              <a:gd name="connsiteY1" fmla="*/ 32418 h 38768"/>
              <a:gd name="connsiteX2" fmla="*/ 51705 w 58055"/>
              <a:gd name="connsiteY2" fmla="*/ 32418 h 38768"/>
              <a:gd name="connsiteX3" fmla="*/ 51705 w 58055"/>
              <a:gd name="connsiteY3" fmla="*/ 6350 h 38768"/>
              <a:gd name="connsiteX4" fmla="*/ 6350 w 58055"/>
              <a:gd name="connsiteY4" fmla="*/ 6350 h 38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055" h="38768">
                <a:moveTo>
                  <a:pt x="6350" y="6350"/>
                </a:moveTo>
                <a:lnTo>
                  <a:pt x="6350" y="32418"/>
                </a:lnTo>
                <a:lnTo>
                  <a:pt x="51705" y="32418"/>
                </a:lnTo>
                <a:lnTo>
                  <a:pt x="5170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Freeform 3"/>
          <p:cNvSpPr/>
          <p:nvPr/>
        </p:nvSpPr>
        <p:spPr>
          <a:xfrm>
            <a:off x="4538035" y="8010984"/>
            <a:ext cx="58055" cy="39734"/>
          </a:xfrm>
          <a:custGeom>
            <a:avLst/>
            <a:gdLst>
              <a:gd name="connsiteX0" fmla="*/ 6350 w 58055"/>
              <a:gd name="connsiteY0" fmla="*/ 6350 h 39734"/>
              <a:gd name="connsiteX1" fmla="*/ 6350 w 58055"/>
              <a:gd name="connsiteY1" fmla="*/ 33384 h 39734"/>
              <a:gd name="connsiteX2" fmla="*/ 51705 w 58055"/>
              <a:gd name="connsiteY2" fmla="*/ 33384 h 39734"/>
              <a:gd name="connsiteX3" fmla="*/ 51705 w 58055"/>
              <a:gd name="connsiteY3" fmla="*/ 6350 h 39734"/>
              <a:gd name="connsiteX4" fmla="*/ 6350 w 58055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055" h="39734">
                <a:moveTo>
                  <a:pt x="6350" y="6350"/>
                </a:moveTo>
                <a:lnTo>
                  <a:pt x="6350" y="33384"/>
                </a:lnTo>
                <a:lnTo>
                  <a:pt x="51705" y="33384"/>
                </a:lnTo>
                <a:lnTo>
                  <a:pt x="5170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Freeform 3"/>
          <p:cNvSpPr/>
          <p:nvPr/>
        </p:nvSpPr>
        <p:spPr>
          <a:xfrm>
            <a:off x="4485924" y="7839122"/>
            <a:ext cx="151661" cy="243458"/>
          </a:xfrm>
          <a:custGeom>
            <a:avLst/>
            <a:gdLst>
              <a:gd name="connsiteX0" fmla="*/ 39160 w 151661"/>
              <a:gd name="connsiteY0" fmla="*/ 237108 h 243458"/>
              <a:gd name="connsiteX1" fmla="*/ 40125 w 151661"/>
              <a:gd name="connsiteY1" fmla="*/ 197521 h 243458"/>
              <a:gd name="connsiteX2" fmla="*/ 40125 w 151661"/>
              <a:gd name="connsiteY2" fmla="*/ 147315 h 243458"/>
              <a:gd name="connsiteX3" fmla="*/ 8189 w 151661"/>
              <a:gd name="connsiteY3" fmla="*/ 168556 h 243458"/>
              <a:gd name="connsiteX4" fmla="*/ 6350 w 151661"/>
              <a:gd name="connsiteY4" fmla="*/ 161239 h 243458"/>
              <a:gd name="connsiteX5" fmla="*/ 40125 w 151661"/>
              <a:gd name="connsiteY5" fmla="*/ 134220 h 243458"/>
              <a:gd name="connsiteX6" fmla="*/ 40125 w 151661"/>
              <a:gd name="connsiteY6" fmla="*/ 123176 h 243458"/>
              <a:gd name="connsiteX7" fmla="*/ 47257 w 151661"/>
              <a:gd name="connsiteY7" fmla="*/ 126073 h 243458"/>
              <a:gd name="connsiteX8" fmla="*/ 70040 w 151661"/>
              <a:gd name="connsiteY8" fmla="*/ 104832 h 243458"/>
              <a:gd name="connsiteX9" fmla="*/ 46880 w 151661"/>
              <a:gd name="connsiteY9" fmla="*/ 104832 h 243458"/>
              <a:gd name="connsiteX10" fmla="*/ 22814 w 151661"/>
              <a:gd name="connsiteY10" fmla="*/ 107729 h 243458"/>
              <a:gd name="connsiteX11" fmla="*/ 12139 w 151661"/>
              <a:gd name="connsiteY11" fmla="*/ 94211 h 243458"/>
              <a:gd name="connsiteX12" fmla="*/ 56530 w 151661"/>
              <a:gd name="connsiteY12" fmla="*/ 94211 h 243458"/>
              <a:gd name="connsiteX13" fmla="*/ 56530 w 151661"/>
              <a:gd name="connsiteY13" fmla="*/ 63315 h 243458"/>
              <a:gd name="connsiteX14" fmla="*/ 47121 w 151661"/>
              <a:gd name="connsiteY14" fmla="*/ 63315 h 243458"/>
              <a:gd name="connsiteX15" fmla="*/ 35224 w 151661"/>
              <a:gd name="connsiteY15" fmla="*/ 65246 h 243458"/>
              <a:gd name="connsiteX16" fmla="*/ 25649 w 151661"/>
              <a:gd name="connsiteY16" fmla="*/ 52694 h 243458"/>
              <a:gd name="connsiteX17" fmla="*/ 56530 w 151661"/>
              <a:gd name="connsiteY17" fmla="*/ 52694 h 243458"/>
              <a:gd name="connsiteX18" fmla="*/ 55565 w 151661"/>
              <a:gd name="connsiteY18" fmla="*/ 6350 h 243458"/>
              <a:gd name="connsiteX19" fmla="*/ 81620 w 151661"/>
              <a:gd name="connsiteY19" fmla="*/ 20756 h 243458"/>
              <a:gd name="connsiteX20" fmla="*/ 74865 w 151661"/>
              <a:gd name="connsiteY20" fmla="*/ 28812 h 243458"/>
              <a:gd name="connsiteX21" fmla="*/ 74865 w 151661"/>
              <a:gd name="connsiteY21" fmla="*/ 52694 h 243458"/>
              <a:gd name="connsiteX22" fmla="*/ 75287 w 151661"/>
              <a:gd name="connsiteY22" fmla="*/ 52694 h 243458"/>
              <a:gd name="connsiteX23" fmla="*/ 86490 w 151661"/>
              <a:gd name="connsiteY23" fmla="*/ 42074 h 243458"/>
              <a:gd name="connsiteX24" fmla="*/ 103816 w 151661"/>
              <a:gd name="connsiteY24" fmla="*/ 63315 h 243458"/>
              <a:gd name="connsiteX25" fmla="*/ 74865 w 151661"/>
              <a:gd name="connsiteY25" fmla="*/ 63315 h 243458"/>
              <a:gd name="connsiteX26" fmla="*/ 74865 w 151661"/>
              <a:gd name="connsiteY26" fmla="*/ 94211 h 243458"/>
              <a:gd name="connsiteX27" fmla="*/ 74081 w 151661"/>
              <a:gd name="connsiteY27" fmla="*/ 94211 h 243458"/>
              <a:gd name="connsiteX28" fmla="*/ 94791 w 151661"/>
              <a:gd name="connsiteY28" fmla="*/ 63730 h 243458"/>
              <a:gd name="connsiteX29" fmla="*/ 112093 w 151661"/>
              <a:gd name="connsiteY29" fmla="*/ 32418 h 243458"/>
              <a:gd name="connsiteX30" fmla="*/ 133731 w 151661"/>
              <a:gd name="connsiteY30" fmla="*/ 49556 h 243458"/>
              <a:gd name="connsiteX31" fmla="*/ 117492 w 151661"/>
              <a:gd name="connsiteY31" fmla="*/ 64371 h 243458"/>
              <a:gd name="connsiteX32" fmla="*/ 92235 w 151661"/>
              <a:gd name="connsiteY32" fmla="*/ 94211 h 243458"/>
              <a:gd name="connsiteX33" fmla="*/ 114853 w 151661"/>
              <a:gd name="connsiteY33" fmla="*/ 94211 h 243458"/>
              <a:gd name="connsiteX34" fmla="*/ 127006 w 151661"/>
              <a:gd name="connsiteY34" fmla="*/ 82625 h 243458"/>
              <a:gd name="connsiteX35" fmla="*/ 145311 w 151661"/>
              <a:gd name="connsiteY35" fmla="*/ 104832 h 243458"/>
              <a:gd name="connsiteX36" fmla="*/ 87682 w 151661"/>
              <a:gd name="connsiteY36" fmla="*/ 104832 h 243458"/>
              <a:gd name="connsiteX37" fmla="*/ 58460 w 151661"/>
              <a:gd name="connsiteY37" fmla="*/ 130901 h 243458"/>
              <a:gd name="connsiteX38" fmla="*/ 104087 w 151661"/>
              <a:gd name="connsiteY38" fmla="*/ 130901 h 243458"/>
              <a:gd name="connsiteX39" fmla="*/ 113014 w 151661"/>
              <a:gd name="connsiteY39" fmla="*/ 120280 h 243458"/>
              <a:gd name="connsiteX40" fmla="*/ 130836 w 151661"/>
              <a:gd name="connsiteY40" fmla="*/ 136377 h 243458"/>
              <a:gd name="connsiteX41" fmla="*/ 122151 w 151661"/>
              <a:gd name="connsiteY41" fmla="*/ 143090 h 243458"/>
              <a:gd name="connsiteX42" fmla="*/ 122151 w 151661"/>
              <a:gd name="connsiteY42" fmla="*/ 195590 h 243458"/>
              <a:gd name="connsiteX43" fmla="*/ 123116 w 151661"/>
              <a:gd name="connsiteY43" fmla="*/ 229504 h 243458"/>
              <a:gd name="connsiteX44" fmla="*/ 103816 w 151661"/>
              <a:gd name="connsiteY44" fmla="*/ 235176 h 243458"/>
              <a:gd name="connsiteX45" fmla="*/ 103816 w 151661"/>
              <a:gd name="connsiteY45" fmla="*/ 215866 h 243458"/>
              <a:gd name="connsiteX46" fmla="*/ 58460 w 151661"/>
              <a:gd name="connsiteY46" fmla="*/ 215866 h 243458"/>
              <a:gd name="connsiteX47" fmla="*/ 58460 w 151661"/>
              <a:gd name="connsiteY47" fmla="*/ 230334 h 243458"/>
              <a:gd name="connsiteX48" fmla="*/ 39160 w 151661"/>
              <a:gd name="connsiteY48" fmla="*/ 237108 h 243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</a:cxnLst>
            <a:rect l="l" t="t" r="r" b="b"/>
            <a:pathLst>
              <a:path w="151661" h="243458">
                <a:moveTo>
                  <a:pt x="39160" y="237108"/>
                </a:moveTo>
                <a:cubicBezTo>
                  <a:pt x="39803" y="219728"/>
                  <a:pt x="40125" y="206533"/>
                  <a:pt x="40125" y="197521"/>
                </a:cubicBezTo>
                <a:lnTo>
                  <a:pt x="40125" y="147315"/>
                </a:lnTo>
                <a:cubicBezTo>
                  <a:pt x="32867" y="156024"/>
                  <a:pt x="22221" y="163104"/>
                  <a:pt x="8189" y="168556"/>
                </a:cubicBezTo>
                <a:lnTo>
                  <a:pt x="6350" y="161239"/>
                </a:lnTo>
                <a:cubicBezTo>
                  <a:pt x="18462" y="153032"/>
                  <a:pt x="29721" y="144026"/>
                  <a:pt x="40125" y="134220"/>
                </a:cubicBezTo>
                <a:lnTo>
                  <a:pt x="40125" y="123176"/>
                </a:lnTo>
                <a:lnTo>
                  <a:pt x="47257" y="126073"/>
                </a:lnTo>
                <a:cubicBezTo>
                  <a:pt x="55761" y="117595"/>
                  <a:pt x="63355" y="110514"/>
                  <a:pt x="70040" y="104832"/>
                </a:cubicBezTo>
                <a:lnTo>
                  <a:pt x="46880" y="104832"/>
                </a:lnTo>
                <a:cubicBezTo>
                  <a:pt x="38778" y="104832"/>
                  <a:pt x="30756" y="105797"/>
                  <a:pt x="22814" y="107729"/>
                </a:cubicBezTo>
                <a:lnTo>
                  <a:pt x="12139" y="94211"/>
                </a:lnTo>
                <a:lnTo>
                  <a:pt x="56530" y="94211"/>
                </a:lnTo>
                <a:lnTo>
                  <a:pt x="56530" y="63315"/>
                </a:lnTo>
                <a:lnTo>
                  <a:pt x="47121" y="63315"/>
                </a:lnTo>
                <a:lnTo>
                  <a:pt x="35224" y="65246"/>
                </a:lnTo>
                <a:lnTo>
                  <a:pt x="25649" y="52694"/>
                </a:lnTo>
                <a:lnTo>
                  <a:pt x="56530" y="52694"/>
                </a:lnTo>
                <a:cubicBezTo>
                  <a:pt x="56530" y="31634"/>
                  <a:pt x="56208" y="16185"/>
                  <a:pt x="55565" y="6350"/>
                </a:cubicBezTo>
                <a:lnTo>
                  <a:pt x="81620" y="20756"/>
                </a:lnTo>
                <a:lnTo>
                  <a:pt x="74865" y="28812"/>
                </a:lnTo>
                <a:lnTo>
                  <a:pt x="74865" y="52694"/>
                </a:lnTo>
                <a:lnTo>
                  <a:pt x="75287" y="52694"/>
                </a:lnTo>
                <a:lnTo>
                  <a:pt x="86490" y="42074"/>
                </a:lnTo>
                <a:lnTo>
                  <a:pt x="103816" y="63315"/>
                </a:lnTo>
                <a:lnTo>
                  <a:pt x="74865" y="63315"/>
                </a:lnTo>
                <a:lnTo>
                  <a:pt x="74865" y="94211"/>
                </a:lnTo>
                <a:lnTo>
                  <a:pt x="74081" y="94211"/>
                </a:lnTo>
                <a:cubicBezTo>
                  <a:pt x="80555" y="85370"/>
                  <a:pt x="87459" y="75210"/>
                  <a:pt x="94791" y="63730"/>
                </a:cubicBezTo>
                <a:cubicBezTo>
                  <a:pt x="102124" y="52249"/>
                  <a:pt x="107891" y="41812"/>
                  <a:pt x="112093" y="32418"/>
                </a:cubicBezTo>
                <a:lnTo>
                  <a:pt x="133731" y="49556"/>
                </a:lnTo>
                <a:cubicBezTo>
                  <a:pt x="127298" y="53780"/>
                  <a:pt x="121884" y="58718"/>
                  <a:pt x="117492" y="64371"/>
                </a:cubicBezTo>
                <a:cubicBezTo>
                  <a:pt x="113099" y="70023"/>
                  <a:pt x="104680" y="79970"/>
                  <a:pt x="92235" y="94211"/>
                </a:cubicBezTo>
                <a:lnTo>
                  <a:pt x="114853" y="94211"/>
                </a:lnTo>
                <a:lnTo>
                  <a:pt x="127006" y="82625"/>
                </a:lnTo>
                <a:lnTo>
                  <a:pt x="145311" y="104832"/>
                </a:lnTo>
                <a:lnTo>
                  <a:pt x="87682" y="104832"/>
                </a:lnTo>
                <a:cubicBezTo>
                  <a:pt x="79227" y="113893"/>
                  <a:pt x="69487" y="122583"/>
                  <a:pt x="58460" y="130901"/>
                </a:cubicBezTo>
                <a:lnTo>
                  <a:pt x="104087" y="130901"/>
                </a:lnTo>
                <a:lnTo>
                  <a:pt x="113014" y="120280"/>
                </a:lnTo>
                <a:lnTo>
                  <a:pt x="130836" y="136377"/>
                </a:lnTo>
                <a:lnTo>
                  <a:pt x="122151" y="143090"/>
                </a:lnTo>
                <a:lnTo>
                  <a:pt x="122151" y="195590"/>
                </a:lnTo>
                <a:cubicBezTo>
                  <a:pt x="122151" y="203294"/>
                  <a:pt x="122472" y="214599"/>
                  <a:pt x="123116" y="229504"/>
                </a:cubicBezTo>
                <a:lnTo>
                  <a:pt x="103816" y="235176"/>
                </a:lnTo>
                <a:lnTo>
                  <a:pt x="103816" y="215866"/>
                </a:lnTo>
                <a:lnTo>
                  <a:pt x="58460" y="215866"/>
                </a:lnTo>
                <a:lnTo>
                  <a:pt x="58460" y="230334"/>
                </a:lnTo>
                <a:lnTo>
                  <a:pt x="39160" y="237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Freeform 3"/>
          <p:cNvSpPr/>
          <p:nvPr/>
        </p:nvSpPr>
        <p:spPr>
          <a:xfrm>
            <a:off x="4466624" y="7864225"/>
            <a:ext cx="43060" cy="58079"/>
          </a:xfrm>
          <a:custGeom>
            <a:avLst/>
            <a:gdLst>
              <a:gd name="connsiteX0" fmla="*/ 6350 w 43060"/>
              <a:gd name="connsiteY0" fmla="*/ 12007 h 58079"/>
              <a:gd name="connsiteX1" fmla="*/ 11869 w 43060"/>
              <a:gd name="connsiteY1" fmla="*/ 6350 h 58079"/>
              <a:gd name="connsiteX2" fmla="*/ 36710 w 43060"/>
              <a:gd name="connsiteY2" fmla="*/ 34161 h 58079"/>
              <a:gd name="connsiteX3" fmla="*/ 31982 w 43060"/>
              <a:gd name="connsiteY3" fmla="*/ 47045 h 58079"/>
              <a:gd name="connsiteX4" fmla="*/ 24685 w 43060"/>
              <a:gd name="connsiteY4" fmla="*/ 51729 h 58079"/>
              <a:gd name="connsiteX5" fmla="*/ 17930 w 43060"/>
              <a:gd name="connsiteY5" fmla="*/ 42134 h 58079"/>
              <a:gd name="connsiteX6" fmla="*/ 6350 w 43060"/>
              <a:gd name="connsiteY6" fmla="*/ 12007 h 58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3060" h="58079">
                <a:moveTo>
                  <a:pt x="6350" y="12007"/>
                </a:moveTo>
                <a:lnTo>
                  <a:pt x="11869" y="6350"/>
                </a:lnTo>
                <a:cubicBezTo>
                  <a:pt x="28082" y="19424"/>
                  <a:pt x="36363" y="28695"/>
                  <a:pt x="36710" y="34161"/>
                </a:cubicBezTo>
                <a:cubicBezTo>
                  <a:pt x="37056" y="39627"/>
                  <a:pt x="35481" y="43922"/>
                  <a:pt x="31982" y="47045"/>
                </a:cubicBezTo>
                <a:cubicBezTo>
                  <a:pt x="28484" y="50167"/>
                  <a:pt x="26052" y="51729"/>
                  <a:pt x="24685" y="51729"/>
                </a:cubicBezTo>
                <a:cubicBezTo>
                  <a:pt x="21056" y="51729"/>
                  <a:pt x="18805" y="48531"/>
                  <a:pt x="17930" y="42134"/>
                </a:cubicBezTo>
                <a:cubicBezTo>
                  <a:pt x="16723" y="36280"/>
                  <a:pt x="12863" y="26238"/>
                  <a:pt x="6350" y="1200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Freeform 3"/>
          <p:cNvSpPr/>
          <p:nvPr/>
        </p:nvSpPr>
        <p:spPr>
          <a:xfrm>
            <a:off x="4443463" y="7926983"/>
            <a:ext cx="85076" cy="137251"/>
          </a:xfrm>
          <a:custGeom>
            <a:avLst/>
            <a:gdLst>
              <a:gd name="connsiteX0" fmla="*/ 49776 w 85076"/>
              <a:gd name="connsiteY0" fmla="*/ 100005 h 137251"/>
              <a:gd name="connsiteX1" fmla="*/ 74730 w 85076"/>
              <a:gd name="connsiteY1" fmla="*/ 80695 h 137251"/>
              <a:gd name="connsiteX2" fmla="*/ 78726 w 85076"/>
              <a:gd name="connsiteY2" fmla="*/ 87061 h 137251"/>
              <a:gd name="connsiteX3" fmla="*/ 44031 w 85076"/>
              <a:gd name="connsiteY3" fmla="*/ 130901 h 137251"/>
              <a:gd name="connsiteX4" fmla="*/ 27580 w 85076"/>
              <a:gd name="connsiteY4" fmla="*/ 114940 h 137251"/>
              <a:gd name="connsiteX5" fmla="*/ 31440 w 85076"/>
              <a:gd name="connsiteY5" fmla="*/ 99039 h 137251"/>
              <a:gd name="connsiteX6" fmla="*/ 31440 w 85076"/>
              <a:gd name="connsiteY6" fmla="*/ 26626 h 137251"/>
              <a:gd name="connsiteX7" fmla="*/ 26027 w 85076"/>
              <a:gd name="connsiteY7" fmla="*/ 26626 h 137251"/>
              <a:gd name="connsiteX8" fmla="*/ 16000 w 85076"/>
              <a:gd name="connsiteY8" fmla="*/ 28557 h 137251"/>
              <a:gd name="connsiteX9" fmla="*/ 6350 w 85076"/>
              <a:gd name="connsiteY9" fmla="*/ 16005 h 137251"/>
              <a:gd name="connsiteX10" fmla="*/ 31863 w 85076"/>
              <a:gd name="connsiteY10" fmla="*/ 16005 h 137251"/>
              <a:gd name="connsiteX11" fmla="*/ 42025 w 85076"/>
              <a:gd name="connsiteY11" fmla="*/ 6350 h 137251"/>
              <a:gd name="connsiteX12" fmla="*/ 57496 w 85076"/>
              <a:gd name="connsiteY12" fmla="*/ 22431 h 137251"/>
              <a:gd name="connsiteX13" fmla="*/ 49776 w 85076"/>
              <a:gd name="connsiteY13" fmla="*/ 29070 h 137251"/>
              <a:gd name="connsiteX14" fmla="*/ 49776 w 85076"/>
              <a:gd name="connsiteY14" fmla="*/ 100005 h 137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85076" h="137251">
                <a:moveTo>
                  <a:pt x="49776" y="100005"/>
                </a:moveTo>
                <a:lnTo>
                  <a:pt x="74730" y="80695"/>
                </a:lnTo>
                <a:lnTo>
                  <a:pt x="78726" y="87061"/>
                </a:lnTo>
                <a:cubicBezTo>
                  <a:pt x="59747" y="107115"/>
                  <a:pt x="48182" y="121729"/>
                  <a:pt x="44031" y="130901"/>
                </a:cubicBezTo>
                <a:lnTo>
                  <a:pt x="27580" y="114940"/>
                </a:lnTo>
                <a:cubicBezTo>
                  <a:pt x="30153" y="111169"/>
                  <a:pt x="31440" y="105868"/>
                  <a:pt x="31440" y="99039"/>
                </a:cubicBezTo>
                <a:lnTo>
                  <a:pt x="31440" y="26626"/>
                </a:lnTo>
                <a:lnTo>
                  <a:pt x="26027" y="26626"/>
                </a:lnTo>
                <a:lnTo>
                  <a:pt x="16000" y="28557"/>
                </a:lnTo>
                <a:lnTo>
                  <a:pt x="6350" y="16005"/>
                </a:lnTo>
                <a:lnTo>
                  <a:pt x="31863" y="16005"/>
                </a:lnTo>
                <a:lnTo>
                  <a:pt x="42025" y="6350"/>
                </a:lnTo>
                <a:lnTo>
                  <a:pt x="57496" y="22431"/>
                </a:lnTo>
                <a:lnTo>
                  <a:pt x="49776" y="29070"/>
                </a:lnTo>
                <a:lnTo>
                  <a:pt x="49776" y="10000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Freeform 3"/>
          <p:cNvSpPr/>
          <p:nvPr/>
        </p:nvSpPr>
        <p:spPr>
          <a:xfrm>
            <a:off x="4391353" y="7841053"/>
            <a:ext cx="89901" cy="239595"/>
          </a:xfrm>
          <a:custGeom>
            <a:avLst/>
            <a:gdLst>
              <a:gd name="connsiteX0" fmla="*/ 39160 w 89901"/>
              <a:gd name="connsiteY0" fmla="*/ 233245 h 239595"/>
              <a:gd name="connsiteX1" fmla="*/ 40125 w 89901"/>
              <a:gd name="connsiteY1" fmla="*/ 176280 h 239595"/>
              <a:gd name="connsiteX2" fmla="*/ 40125 w 89901"/>
              <a:gd name="connsiteY2" fmla="*/ 92280 h 239595"/>
              <a:gd name="connsiteX3" fmla="*/ 12637 w 89901"/>
              <a:gd name="connsiteY3" fmla="*/ 133798 h 239595"/>
              <a:gd name="connsiteX4" fmla="*/ 6350 w 89901"/>
              <a:gd name="connsiteY4" fmla="*/ 129981 h 239595"/>
              <a:gd name="connsiteX5" fmla="*/ 37358 w 89901"/>
              <a:gd name="connsiteY5" fmla="*/ 68572 h 239595"/>
              <a:gd name="connsiteX6" fmla="*/ 59516 w 89901"/>
              <a:gd name="connsiteY6" fmla="*/ 6350 h 239595"/>
              <a:gd name="connsiteX7" fmla="*/ 83551 w 89901"/>
              <a:gd name="connsiteY7" fmla="*/ 24845 h 239595"/>
              <a:gd name="connsiteX8" fmla="*/ 68540 w 89901"/>
              <a:gd name="connsiteY8" fmla="*/ 42850 h 239595"/>
              <a:gd name="connsiteX9" fmla="*/ 54600 w 89901"/>
              <a:gd name="connsiteY9" fmla="*/ 72397 h 239595"/>
              <a:gd name="connsiteX10" fmla="*/ 65216 w 89901"/>
              <a:gd name="connsiteY10" fmla="*/ 78763 h 239595"/>
              <a:gd name="connsiteX11" fmla="*/ 58460 w 89901"/>
              <a:gd name="connsiteY11" fmla="*/ 85883 h 239595"/>
              <a:gd name="connsiteX12" fmla="*/ 58460 w 89901"/>
              <a:gd name="connsiteY12" fmla="*/ 184004 h 239595"/>
              <a:gd name="connsiteX13" fmla="*/ 59425 w 89901"/>
              <a:gd name="connsiteY13" fmla="*/ 226517 h 239595"/>
              <a:gd name="connsiteX14" fmla="*/ 39160 w 89901"/>
              <a:gd name="connsiteY14" fmla="*/ 233245 h 239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89901" h="239595">
                <a:moveTo>
                  <a:pt x="39160" y="233245"/>
                </a:moveTo>
                <a:cubicBezTo>
                  <a:pt x="39804" y="204280"/>
                  <a:pt x="40125" y="185291"/>
                  <a:pt x="40125" y="176280"/>
                </a:cubicBezTo>
                <a:lnTo>
                  <a:pt x="40125" y="92280"/>
                </a:lnTo>
                <a:cubicBezTo>
                  <a:pt x="31963" y="108976"/>
                  <a:pt x="22800" y="122814"/>
                  <a:pt x="12637" y="133798"/>
                </a:cubicBezTo>
                <a:lnTo>
                  <a:pt x="6350" y="129981"/>
                </a:lnTo>
                <a:cubicBezTo>
                  <a:pt x="17417" y="111475"/>
                  <a:pt x="27753" y="91006"/>
                  <a:pt x="37358" y="68572"/>
                </a:cubicBezTo>
                <a:cubicBezTo>
                  <a:pt x="46964" y="46139"/>
                  <a:pt x="54349" y="25398"/>
                  <a:pt x="59516" y="6350"/>
                </a:cubicBezTo>
                <a:lnTo>
                  <a:pt x="83551" y="24845"/>
                </a:lnTo>
                <a:cubicBezTo>
                  <a:pt x="77871" y="27571"/>
                  <a:pt x="72868" y="33573"/>
                  <a:pt x="68540" y="42850"/>
                </a:cubicBezTo>
                <a:cubicBezTo>
                  <a:pt x="64213" y="52128"/>
                  <a:pt x="59566" y="61977"/>
                  <a:pt x="54600" y="72397"/>
                </a:cubicBezTo>
                <a:lnTo>
                  <a:pt x="65216" y="78763"/>
                </a:lnTo>
                <a:lnTo>
                  <a:pt x="58460" y="85883"/>
                </a:lnTo>
                <a:lnTo>
                  <a:pt x="58460" y="184004"/>
                </a:lnTo>
                <a:cubicBezTo>
                  <a:pt x="58460" y="195660"/>
                  <a:pt x="58782" y="209832"/>
                  <a:pt x="59425" y="226517"/>
                </a:cubicBezTo>
                <a:lnTo>
                  <a:pt x="39160" y="23324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Freeform 3"/>
          <p:cNvSpPr/>
          <p:nvPr/>
        </p:nvSpPr>
        <p:spPr>
          <a:xfrm>
            <a:off x="2056249" y="8479035"/>
            <a:ext cx="243337" cy="173941"/>
          </a:xfrm>
          <a:custGeom>
            <a:avLst/>
            <a:gdLst>
              <a:gd name="connsiteX0" fmla="*/ 15035 w 243337"/>
              <a:gd name="connsiteY0" fmla="*/ 21798 h 173941"/>
              <a:gd name="connsiteX1" fmla="*/ 189159 w 243337"/>
              <a:gd name="connsiteY1" fmla="*/ 21798 h 173941"/>
              <a:gd name="connsiteX2" fmla="*/ 205112 w 243337"/>
              <a:gd name="connsiteY2" fmla="*/ 6350 h 173941"/>
              <a:gd name="connsiteX3" fmla="*/ 228302 w 243337"/>
              <a:gd name="connsiteY3" fmla="*/ 32418 h 173941"/>
              <a:gd name="connsiteX4" fmla="*/ 154961 w 243337"/>
              <a:gd name="connsiteY4" fmla="*/ 32418 h 173941"/>
              <a:gd name="connsiteX5" fmla="*/ 154961 w 243337"/>
              <a:gd name="connsiteY5" fmla="*/ 123176 h 173941"/>
              <a:gd name="connsiteX6" fmla="*/ 173296 w 243337"/>
              <a:gd name="connsiteY6" fmla="*/ 137659 h 173941"/>
              <a:gd name="connsiteX7" fmla="*/ 195492 w 243337"/>
              <a:gd name="connsiteY7" fmla="*/ 137659 h 173941"/>
              <a:gd name="connsiteX8" fmla="*/ 209635 w 243337"/>
              <a:gd name="connsiteY8" fmla="*/ 123893 h 173941"/>
              <a:gd name="connsiteX9" fmla="*/ 213963 w 243337"/>
              <a:gd name="connsiteY9" fmla="*/ 84556 h 173941"/>
              <a:gd name="connsiteX10" fmla="*/ 224442 w 243337"/>
              <a:gd name="connsiteY10" fmla="*/ 84556 h 173941"/>
              <a:gd name="connsiteX11" fmla="*/ 226244 w 243337"/>
              <a:gd name="connsiteY11" fmla="*/ 123607 h 173941"/>
              <a:gd name="connsiteX12" fmla="*/ 236987 w 243337"/>
              <a:gd name="connsiteY12" fmla="*/ 136875 h 173941"/>
              <a:gd name="connsiteX13" fmla="*/ 206107 w 243337"/>
              <a:gd name="connsiteY13" fmla="*/ 155039 h 173941"/>
              <a:gd name="connsiteX14" fmla="*/ 164702 w 243337"/>
              <a:gd name="connsiteY14" fmla="*/ 155039 h 173941"/>
              <a:gd name="connsiteX15" fmla="*/ 134696 w 243337"/>
              <a:gd name="connsiteY15" fmla="*/ 130901 h 173941"/>
              <a:gd name="connsiteX16" fmla="*/ 134696 w 243337"/>
              <a:gd name="connsiteY16" fmla="*/ 32418 h 173941"/>
              <a:gd name="connsiteX17" fmla="*/ 105489 w 243337"/>
              <a:gd name="connsiteY17" fmla="*/ 32418 h 173941"/>
              <a:gd name="connsiteX18" fmla="*/ 80542 w 243337"/>
              <a:gd name="connsiteY18" fmla="*/ 120605 h 173941"/>
              <a:gd name="connsiteX19" fmla="*/ 10059 w 243337"/>
              <a:gd name="connsiteY19" fmla="*/ 167591 h 173941"/>
              <a:gd name="connsiteX20" fmla="*/ 6350 w 243337"/>
              <a:gd name="connsiteY20" fmla="*/ 161466 h 173941"/>
              <a:gd name="connsiteX21" fmla="*/ 69256 w 243337"/>
              <a:gd name="connsiteY21" fmla="*/ 101287 h 173941"/>
              <a:gd name="connsiteX22" fmla="*/ 84515 w 243337"/>
              <a:gd name="connsiteY22" fmla="*/ 32418 h 173941"/>
              <a:gd name="connsiteX23" fmla="*/ 49775 w 243337"/>
              <a:gd name="connsiteY23" fmla="*/ 32418 h 173941"/>
              <a:gd name="connsiteX24" fmla="*/ 25710 w 243337"/>
              <a:gd name="connsiteY24" fmla="*/ 35315 h 173941"/>
              <a:gd name="connsiteX25" fmla="*/ 15035 w 243337"/>
              <a:gd name="connsiteY25" fmla="*/ 21798 h 1739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243337" h="173941">
                <a:moveTo>
                  <a:pt x="15035" y="21798"/>
                </a:moveTo>
                <a:lnTo>
                  <a:pt x="189159" y="21798"/>
                </a:lnTo>
                <a:lnTo>
                  <a:pt x="205112" y="6350"/>
                </a:lnTo>
                <a:lnTo>
                  <a:pt x="228302" y="32418"/>
                </a:lnTo>
                <a:lnTo>
                  <a:pt x="154961" y="32418"/>
                </a:lnTo>
                <a:lnTo>
                  <a:pt x="154961" y="123176"/>
                </a:lnTo>
                <a:cubicBezTo>
                  <a:pt x="154961" y="133476"/>
                  <a:pt x="161073" y="138303"/>
                  <a:pt x="173296" y="137659"/>
                </a:cubicBezTo>
                <a:lnTo>
                  <a:pt x="195492" y="137659"/>
                </a:lnTo>
                <a:cubicBezTo>
                  <a:pt x="203393" y="137659"/>
                  <a:pt x="208107" y="133071"/>
                  <a:pt x="209635" y="123893"/>
                </a:cubicBezTo>
                <a:cubicBezTo>
                  <a:pt x="211163" y="114716"/>
                  <a:pt x="212606" y="101603"/>
                  <a:pt x="213963" y="84556"/>
                </a:cubicBezTo>
                <a:lnTo>
                  <a:pt x="224442" y="84556"/>
                </a:lnTo>
                <a:cubicBezTo>
                  <a:pt x="224442" y="103977"/>
                  <a:pt x="225043" y="116994"/>
                  <a:pt x="226244" y="123607"/>
                </a:cubicBezTo>
                <a:cubicBezTo>
                  <a:pt x="227445" y="130219"/>
                  <a:pt x="231026" y="134642"/>
                  <a:pt x="236987" y="136875"/>
                </a:cubicBezTo>
                <a:cubicBezTo>
                  <a:pt x="229659" y="148984"/>
                  <a:pt x="219366" y="155039"/>
                  <a:pt x="206107" y="155039"/>
                </a:cubicBezTo>
                <a:lnTo>
                  <a:pt x="164702" y="155039"/>
                </a:lnTo>
                <a:cubicBezTo>
                  <a:pt x="144698" y="155682"/>
                  <a:pt x="134696" y="147636"/>
                  <a:pt x="134696" y="130901"/>
                </a:cubicBezTo>
                <a:lnTo>
                  <a:pt x="134696" y="32418"/>
                </a:lnTo>
                <a:lnTo>
                  <a:pt x="105489" y="32418"/>
                </a:lnTo>
                <a:cubicBezTo>
                  <a:pt x="102363" y="73081"/>
                  <a:pt x="94047" y="102476"/>
                  <a:pt x="80542" y="120605"/>
                </a:cubicBezTo>
                <a:cubicBezTo>
                  <a:pt x="67037" y="138733"/>
                  <a:pt x="43543" y="154396"/>
                  <a:pt x="10059" y="167591"/>
                </a:cubicBezTo>
                <a:lnTo>
                  <a:pt x="6350" y="161466"/>
                </a:lnTo>
                <a:cubicBezTo>
                  <a:pt x="39391" y="141682"/>
                  <a:pt x="60360" y="121623"/>
                  <a:pt x="69256" y="101287"/>
                </a:cubicBezTo>
                <a:cubicBezTo>
                  <a:pt x="78152" y="80950"/>
                  <a:pt x="83239" y="57994"/>
                  <a:pt x="84515" y="32418"/>
                </a:cubicBezTo>
                <a:lnTo>
                  <a:pt x="49775" y="32418"/>
                </a:lnTo>
                <a:cubicBezTo>
                  <a:pt x="41673" y="32418"/>
                  <a:pt x="33651" y="33384"/>
                  <a:pt x="25710" y="35315"/>
                </a:cubicBezTo>
                <a:lnTo>
                  <a:pt x="15035" y="2179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Freeform 3"/>
          <p:cNvSpPr/>
          <p:nvPr/>
        </p:nvSpPr>
        <p:spPr>
          <a:xfrm>
            <a:off x="2092920" y="8418208"/>
            <a:ext cx="176751" cy="40699"/>
          </a:xfrm>
          <a:custGeom>
            <a:avLst/>
            <a:gdLst>
              <a:gd name="connsiteX0" fmla="*/ 6350 w 176751"/>
              <a:gd name="connsiteY0" fmla="*/ 20832 h 40699"/>
              <a:gd name="connsiteX1" fmla="*/ 133188 w 176751"/>
              <a:gd name="connsiteY1" fmla="*/ 20832 h 40699"/>
              <a:gd name="connsiteX2" fmla="*/ 148176 w 176751"/>
              <a:gd name="connsiteY2" fmla="*/ 6350 h 40699"/>
              <a:gd name="connsiteX3" fmla="*/ 170401 w 176751"/>
              <a:gd name="connsiteY3" fmla="*/ 31453 h 40699"/>
              <a:gd name="connsiteX4" fmla="*/ 39160 w 176751"/>
              <a:gd name="connsiteY4" fmla="*/ 31453 h 40699"/>
              <a:gd name="connsiteX5" fmla="*/ 17100 w 176751"/>
              <a:gd name="connsiteY5" fmla="*/ 34349 h 40699"/>
              <a:gd name="connsiteX6" fmla="*/ 6350 w 176751"/>
              <a:gd name="connsiteY6" fmla="*/ 20832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6751" h="40699">
                <a:moveTo>
                  <a:pt x="6350" y="20832"/>
                </a:moveTo>
                <a:lnTo>
                  <a:pt x="133188" y="20832"/>
                </a:lnTo>
                <a:lnTo>
                  <a:pt x="148176" y="6350"/>
                </a:lnTo>
                <a:lnTo>
                  <a:pt x="170401" y="31453"/>
                </a:lnTo>
                <a:lnTo>
                  <a:pt x="39160" y="31453"/>
                </a:lnTo>
                <a:cubicBezTo>
                  <a:pt x="31128" y="31453"/>
                  <a:pt x="23775" y="32418"/>
                  <a:pt x="17100" y="34349"/>
                </a:cubicBezTo>
                <a:lnTo>
                  <a:pt x="6350" y="2083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Freeform 3"/>
          <p:cNvSpPr/>
          <p:nvPr/>
        </p:nvSpPr>
        <p:spPr>
          <a:xfrm>
            <a:off x="2370843" y="8513794"/>
            <a:ext cx="61915" cy="30079"/>
          </a:xfrm>
          <a:custGeom>
            <a:avLst/>
            <a:gdLst>
              <a:gd name="connsiteX0" fmla="*/ 6350 w 61915"/>
              <a:gd name="connsiteY0" fmla="*/ 6350 h 30079"/>
              <a:gd name="connsiteX1" fmla="*/ 6350 w 61915"/>
              <a:gd name="connsiteY1" fmla="*/ 23729 h 30079"/>
              <a:gd name="connsiteX2" fmla="*/ 55565 w 61915"/>
              <a:gd name="connsiteY2" fmla="*/ 23729 h 30079"/>
              <a:gd name="connsiteX3" fmla="*/ 55565 w 61915"/>
              <a:gd name="connsiteY3" fmla="*/ 6350 h 30079"/>
              <a:gd name="connsiteX4" fmla="*/ 6350 w 61915"/>
              <a:gd name="connsiteY4" fmla="*/ 6350 h 30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30079">
                <a:moveTo>
                  <a:pt x="6350" y="6350"/>
                </a:moveTo>
                <a:lnTo>
                  <a:pt x="6350" y="23729"/>
                </a:lnTo>
                <a:lnTo>
                  <a:pt x="55565" y="23729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Freeform 3"/>
          <p:cNvSpPr/>
          <p:nvPr/>
        </p:nvSpPr>
        <p:spPr>
          <a:xfrm>
            <a:off x="2306187" y="8406622"/>
            <a:ext cx="228862" cy="164286"/>
          </a:xfrm>
          <a:custGeom>
            <a:avLst/>
            <a:gdLst>
              <a:gd name="connsiteX0" fmla="*/ 51705 w 228862"/>
              <a:gd name="connsiteY0" fmla="*/ 157936 h 164286"/>
              <a:gd name="connsiteX1" fmla="*/ 52670 w 228862"/>
              <a:gd name="connsiteY1" fmla="*/ 71039 h 164286"/>
              <a:gd name="connsiteX2" fmla="*/ 10345 w 228862"/>
              <a:gd name="connsiteY2" fmla="*/ 109659 h 164286"/>
              <a:gd name="connsiteX3" fmla="*/ 6350 w 228862"/>
              <a:gd name="connsiteY3" fmla="*/ 103837 h 164286"/>
              <a:gd name="connsiteX4" fmla="*/ 45214 w 228862"/>
              <a:gd name="connsiteY4" fmla="*/ 59234 h 164286"/>
              <a:gd name="connsiteX5" fmla="*/ 72257 w 228862"/>
              <a:gd name="connsiteY5" fmla="*/ 6350 h 164286"/>
              <a:gd name="connsiteX6" fmla="*/ 96096 w 228862"/>
              <a:gd name="connsiteY6" fmla="*/ 23955 h 164286"/>
              <a:gd name="connsiteX7" fmla="*/ 86400 w 228862"/>
              <a:gd name="connsiteY7" fmla="*/ 28088 h 164286"/>
              <a:gd name="connsiteX8" fmla="*/ 72935 w 228862"/>
              <a:gd name="connsiteY8" fmla="*/ 46901 h 164286"/>
              <a:gd name="connsiteX9" fmla="*/ 190124 w 228862"/>
              <a:gd name="connsiteY9" fmla="*/ 46901 h 164286"/>
              <a:gd name="connsiteX10" fmla="*/ 203242 w 228862"/>
              <a:gd name="connsiteY10" fmla="*/ 34349 h 164286"/>
              <a:gd name="connsiteX11" fmla="*/ 222512 w 228862"/>
              <a:gd name="connsiteY11" fmla="*/ 57522 h 164286"/>
              <a:gd name="connsiteX12" fmla="*/ 138556 w 228862"/>
              <a:gd name="connsiteY12" fmla="*/ 57522 h 164286"/>
              <a:gd name="connsiteX13" fmla="*/ 138556 w 228862"/>
              <a:gd name="connsiteY13" fmla="*/ 75866 h 164286"/>
              <a:gd name="connsiteX14" fmla="*/ 179509 w 228862"/>
              <a:gd name="connsiteY14" fmla="*/ 75866 h 164286"/>
              <a:gd name="connsiteX15" fmla="*/ 191662 w 228862"/>
              <a:gd name="connsiteY15" fmla="*/ 64280 h 164286"/>
              <a:gd name="connsiteX16" fmla="*/ 209967 w 228862"/>
              <a:gd name="connsiteY16" fmla="*/ 86487 h 164286"/>
              <a:gd name="connsiteX17" fmla="*/ 138556 w 228862"/>
              <a:gd name="connsiteY17" fmla="*/ 86487 h 164286"/>
              <a:gd name="connsiteX18" fmla="*/ 138556 w 228862"/>
              <a:gd name="connsiteY18" fmla="*/ 102901 h 164286"/>
              <a:gd name="connsiteX19" fmla="*/ 177579 w 228862"/>
              <a:gd name="connsiteY19" fmla="*/ 102901 h 164286"/>
              <a:gd name="connsiteX20" fmla="*/ 189732 w 228862"/>
              <a:gd name="connsiteY20" fmla="*/ 91315 h 164286"/>
              <a:gd name="connsiteX21" fmla="*/ 208037 w 228862"/>
              <a:gd name="connsiteY21" fmla="*/ 113521 h 164286"/>
              <a:gd name="connsiteX22" fmla="*/ 138556 w 228862"/>
              <a:gd name="connsiteY22" fmla="*/ 113521 h 164286"/>
              <a:gd name="connsiteX23" fmla="*/ 138556 w 228862"/>
              <a:gd name="connsiteY23" fmla="*/ 130901 h 164286"/>
              <a:gd name="connsiteX24" fmla="*/ 188194 w 228862"/>
              <a:gd name="connsiteY24" fmla="*/ 130901 h 164286"/>
              <a:gd name="connsiteX25" fmla="*/ 201312 w 228862"/>
              <a:gd name="connsiteY25" fmla="*/ 118349 h 164286"/>
              <a:gd name="connsiteX26" fmla="*/ 220582 w 228862"/>
              <a:gd name="connsiteY26" fmla="*/ 141521 h 164286"/>
              <a:gd name="connsiteX27" fmla="*/ 71005 w 228862"/>
              <a:gd name="connsiteY27" fmla="*/ 141521 h 164286"/>
              <a:gd name="connsiteX28" fmla="*/ 71005 w 228862"/>
              <a:gd name="connsiteY28" fmla="*/ 152278 h 164286"/>
              <a:gd name="connsiteX29" fmla="*/ 51705 w 228862"/>
              <a:gd name="connsiteY29" fmla="*/ 157936 h 1642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228862" h="164286">
                <a:moveTo>
                  <a:pt x="51705" y="157936"/>
                </a:moveTo>
                <a:cubicBezTo>
                  <a:pt x="52348" y="130257"/>
                  <a:pt x="52670" y="101292"/>
                  <a:pt x="52670" y="71039"/>
                </a:cubicBezTo>
                <a:cubicBezTo>
                  <a:pt x="43623" y="84767"/>
                  <a:pt x="29515" y="97641"/>
                  <a:pt x="10345" y="109659"/>
                </a:cubicBezTo>
                <a:lnTo>
                  <a:pt x="6350" y="103837"/>
                </a:lnTo>
                <a:cubicBezTo>
                  <a:pt x="20805" y="90973"/>
                  <a:pt x="33759" y="76105"/>
                  <a:pt x="45214" y="59234"/>
                </a:cubicBezTo>
                <a:cubicBezTo>
                  <a:pt x="56668" y="42363"/>
                  <a:pt x="65683" y="24734"/>
                  <a:pt x="72257" y="6350"/>
                </a:cubicBezTo>
                <a:lnTo>
                  <a:pt x="96096" y="23955"/>
                </a:lnTo>
                <a:lnTo>
                  <a:pt x="86400" y="28088"/>
                </a:lnTo>
                <a:lnTo>
                  <a:pt x="72935" y="46901"/>
                </a:lnTo>
                <a:lnTo>
                  <a:pt x="190124" y="46901"/>
                </a:lnTo>
                <a:lnTo>
                  <a:pt x="203242" y="34349"/>
                </a:lnTo>
                <a:lnTo>
                  <a:pt x="222512" y="57522"/>
                </a:lnTo>
                <a:lnTo>
                  <a:pt x="138556" y="57522"/>
                </a:lnTo>
                <a:lnTo>
                  <a:pt x="138556" y="75866"/>
                </a:lnTo>
                <a:lnTo>
                  <a:pt x="179509" y="75866"/>
                </a:lnTo>
                <a:lnTo>
                  <a:pt x="191662" y="64280"/>
                </a:lnTo>
                <a:lnTo>
                  <a:pt x="209967" y="86487"/>
                </a:lnTo>
                <a:lnTo>
                  <a:pt x="138556" y="86487"/>
                </a:lnTo>
                <a:lnTo>
                  <a:pt x="138556" y="102901"/>
                </a:lnTo>
                <a:lnTo>
                  <a:pt x="177579" y="102901"/>
                </a:lnTo>
                <a:lnTo>
                  <a:pt x="189732" y="91315"/>
                </a:lnTo>
                <a:lnTo>
                  <a:pt x="208037" y="113521"/>
                </a:lnTo>
                <a:lnTo>
                  <a:pt x="138556" y="113521"/>
                </a:lnTo>
                <a:lnTo>
                  <a:pt x="138556" y="130901"/>
                </a:lnTo>
                <a:lnTo>
                  <a:pt x="188194" y="130901"/>
                </a:lnTo>
                <a:lnTo>
                  <a:pt x="201312" y="118349"/>
                </a:lnTo>
                <a:lnTo>
                  <a:pt x="220582" y="141521"/>
                </a:lnTo>
                <a:lnTo>
                  <a:pt x="71005" y="141521"/>
                </a:lnTo>
                <a:lnTo>
                  <a:pt x="71005" y="152278"/>
                </a:lnTo>
                <a:lnTo>
                  <a:pt x="51705" y="15793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Freeform 3"/>
          <p:cNvSpPr/>
          <p:nvPr/>
        </p:nvSpPr>
        <p:spPr>
          <a:xfrm>
            <a:off x="2409443" y="8409518"/>
            <a:ext cx="48405" cy="53251"/>
          </a:xfrm>
          <a:custGeom>
            <a:avLst/>
            <a:gdLst>
              <a:gd name="connsiteX0" fmla="*/ 9802 w 48405"/>
              <a:gd name="connsiteY0" fmla="*/ 6350 h 53251"/>
              <a:gd name="connsiteX1" fmla="*/ 36785 w 48405"/>
              <a:gd name="connsiteY1" fmla="*/ 20372 h 53251"/>
              <a:gd name="connsiteX2" fmla="*/ 42055 w 48405"/>
              <a:gd name="connsiteY2" fmla="*/ 30487 h 53251"/>
              <a:gd name="connsiteX3" fmla="*/ 37976 w 48405"/>
              <a:gd name="connsiteY3" fmla="*/ 41078 h 53251"/>
              <a:gd name="connsiteX4" fmla="*/ 31440 w 48405"/>
              <a:gd name="connsiteY4" fmla="*/ 46901 h 53251"/>
              <a:gd name="connsiteX5" fmla="*/ 21865 w 48405"/>
              <a:gd name="connsiteY5" fmla="*/ 36069 h 53251"/>
              <a:gd name="connsiteX6" fmla="*/ 6350 w 48405"/>
              <a:gd name="connsiteY6" fmla="*/ 12746 h 53251"/>
              <a:gd name="connsiteX7" fmla="*/ 9802 w 48405"/>
              <a:gd name="connsiteY7" fmla="*/ 6350 h 53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8405" h="53251">
                <a:moveTo>
                  <a:pt x="9802" y="6350"/>
                </a:moveTo>
                <a:cubicBezTo>
                  <a:pt x="24278" y="11831"/>
                  <a:pt x="33272" y="16505"/>
                  <a:pt x="36785" y="20372"/>
                </a:cubicBezTo>
                <a:cubicBezTo>
                  <a:pt x="40298" y="24239"/>
                  <a:pt x="42055" y="27611"/>
                  <a:pt x="42055" y="30487"/>
                </a:cubicBezTo>
                <a:cubicBezTo>
                  <a:pt x="42055" y="33665"/>
                  <a:pt x="40695" y="37196"/>
                  <a:pt x="37976" y="41078"/>
                </a:cubicBezTo>
                <a:cubicBezTo>
                  <a:pt x="35257" y="44960"/>
                  <a:pt x="33078" y="46901"/>
                  <a:pt x="31440" y="46901"/>
                </a:cubicBezTo>
                <a:cubicBezTo>
                  <a:pt x="27459" y="46901"/>
                  <a:pt x="24268" y="43291"/>
                  <a:pt x="21865" y="36069"/>
                </a:cubicBezTo>
                <a:cubicBezTo>
                  <a:pt x="18900" y="28345"/>
                  <a:pt x="13728" y="20570"/>
                  <a:pt x="6350" y="12746"/>
                </a:cubicBezTo>
                <a:lnTo>
                  <a:pt x="9802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Freeform 3"/>
          <p:cNvSpPr/>
          <p:nvPr/>
        </p:nvSpPr>
        <p:spPr>
          <a:xfrm>
            <a:off x="2370843" y="8457794"/>
            <a:ext cx="61915" cy="31044"/>
          </a:xfrm>
          <a:custGeom>
            <a:avLst/>
            <a:gdLst>
              <a:gd name="connsiteX0" fmla="*/ 6350 w 61915"/>
              <a:gd name="connsiteY0" fmla="*/ 6350 h 31044"/>
              <a:gd name="connsiteX1" fmla="*/ 6350 w 61915"/>
              <a:gd name="connsiteY1" fmla="*/ 24694 h 31044"/>
              <a:gd name="connsiteX2" fmla="*/ 55565 w 61915"/>
              <a:gd name="connsiteY2" fmla="*/ 24694 h 31044"/>
              <a:gd name="connsiteX3" fmla="*/ 55565 w 61915"/>
              <a:gd name="connsiteY3" fmla="*/ 6350 h 31044"/>
              <a:gd name="connsiteX4" fmla="*/ 6350 w 61915"/>
              <a:gd name="connsiteY4" fmla="*/ 6350 h 31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31044">
                <a:moveTo>
                  <a:pt x="6350" y="6350"/>
                </a:moveTo>
                <a:lnTo>
                  <a:pt x="6350" y="24694"/>
                </a:lnTo>
                <a:lnTo>
                  <a:pt x="55565" y="24694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Freeform 3"/>
          <p:cNvSpPr/>
          <p:nvPr/>
        </p:nvSpPr>
        <p:spPr>
          <a:xfrm>
            <a:off x="2370843" y="8486759"/>
            <a:ext cx="61915" cy="29113"/>
          </a:xfrm>
          <a:custGeom>
            <a:avLst/>
            <a:gdLst>
              <a:gd name="connsiteX0" fmla="*/ 6350 w 61915"/>
              <a:gd name="connsiteY0" fmla="*/ 6350 h 29113"/>
              <a:gd name="connsiteX1" fmla="*/ 6350 w 61915"/>
              <a:gd name="connsiteY1" fmla="*/ 22763 h 29113"/>
              <a:gd name="connsiteX2" fmla="*/ 55565 w 61915"/>
              <a:gd name="connsiteY2" fmla="*/ 22763 h 29113"/>
              <a:gd name="connsiteX3" fmla="*/ 55565 w 61915"/>
              <a:gd name="connsiteY3" fmla="*/ 6350 h 29113"/>
              <a:gd name="connsiteX4" fmla="*/ 6350 w 61915"/>
              <a:gd name="connsiteY4" fmla="*/ 6350 h 29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29113">
                <a:moveTo>
                  <a:pt x="6350" y="6350"/>
                </a:moveTo>
                <a:lnTo>
                  <a:pt x="6350" y="22763"/>
                </a:lnTo>
                <a:lnTo>
                  <a:pt x="55565" y="22763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Freeform 3"/>
          <p:cNvSpPr/>
          <p:nvPr/>
        </p:nvSpPr>
        <p:spPr>
          <a:xfrm>
            <a:off x="2307152" y="8536966"/>
            <a:ext cx="245267" cy="116975"/>
          </a:xfrm>
          <a:custGeom>
            <a:avLst/>
            <a:gdLst>
              <a:gd name="connsiteX0" fmla="*/ 114431 w 245267"/>
              <a:gd name="connsiteY0" fmla="*/ 30488 h 116975"/>
              <a:gd name="connsiteX1" fmla="*/ 113466 w 245267"/>
              <a:gd name="connsiteY1" fmla="*/ 6350 h 116975"/>
              <a:gd name="connsiteX2" fmla="*/ 140486 w 245267"/>
              <a:gd name="connsiteY2" fmla="*/ 16593 h 116975"/>
              <a:gd name="connsiteX3" fmla="*/ 132766 w 245267"/>
              <a:gd name="connsiteY3" fmla="*/ 25072 h 116975"/>
              <a:gd name="connsiteX4" fmla="*/ 132766 w 245267"/>
              <a:gd name="connsiteY4" fmla="*/ 30488 h 116975"/>
              <a:gd name="connsiteX5" fmla="*/ 205564 w 245267"/>
              <a:gd name="connsiteY5" fmla="*/ 30488 h 116975"/>
              <a:gd name="connsiteX6" fmla="*/ 218682 w 245267"/>
              <a:gd name="connsiteY6" fmla="*/ 17936 h 116975"/>
              <a:gd name="connsiteX7" fmla="*/ 237952 w 245267"/>
              <a:gd name="connsiteY7" fmla="*/ 41109 h 116975"/>
              <a:gd name="connsiteX8" fmla="*/ 143381 w 245267"/>
              <a:gd name="connsiteY8" fmla="*/ 41109 h 116975"/>
              <a:gd name="connsiteX9" fmla="*/ 183557 w 245267"/>
              <a:gd name="connsiteY9" fmla="*/ 69478 h 116975"/>
              <a:gd name="connsiteX10" fmla="*/ 238917 w 245267"/>
              <a:gd name="connsiteY10" fmla="*/ 83878 h 116975"/>
              <a:gd name="connsiteX11" fmla="*/ 238917 w 245267"/>
              <a:gd name="connsiteY11" fmla="*/ 90802 h 116975"/>
              <a:gd name="connsiteX12" fmla="*/ 220567 w 245267"/>
              <a:gd name="connsiteY12" fmla="*/ 103867 h 116975"/>
              <a:gd name="connsiteX13" fmla="*/ 171600 w 245267"/>
              <a:gd name="connsiteY13" fmla="*/ 81630 h 116975"/>
              <a:gd name="connsiteX14" fmla="*/ 134063 w 245267"/>
              <a:gd name="connsiteY14" fmla="*/ 41109 h 116975"/>
              <a:gd name="connsiteX15" fmla="*/ 132766 w 245267"/>
              <a:gd name="connsiteY15" fmla="*/ 41109 h 116975"/>
              <a:gd name="connsiteX16" fmla="*/ 133731 w 245267"/>
              <a:gd name="connsiteY16" fmla="*/ 101710 h 116975"/>
              <a:gd name="connsiteX17" fmla="*/ 113466 w 245267"/>
              <a:gd name="connsiteY17" fmla="*/ 110625 h 116975"/>
              <a:gd name="connsiteX18" fmla="*/ 114431 w 245267"/>
              <a:gd name="connsiteY18" fmla="*/ 42074 h 116975"/>
              <a:gd name="connsiteX19" fmla="*/ 73033 w 245267"/>
              <a:gd name="connsiteY19" fmla="*/ 79292 h 116975"/>
              <a:gd name="connsiteX20" fmla="*/ 8144 w 245267"/>
              <a:gd name="connsiteY20" fmla="*/ 107729 h 116975"/>
              <a:gd name="connsiteX21" fmla="*/ 6350 w 245267"/>
              <a:gd name="connsiteY21" fmla="*/ 100141 h 116975"/>
              <a:gd name="connsiteX22" fmla="*/ 65939 w 245267"/>
              <a:gd name="connsiteY22" fmla="*/ 66430 h 116975"/>
              <a:gd name="connsiteX23" fmla="*/ 98025 w 245267"/>
              <a:gd name="connsiteY23" fmla="*/ 41109 h 116975"/>
              <a:gd name="connsiteX24" fmla="*/ 41090 w 245267"/>
              <a:gd name="connsiteY24" fmla="*/ 41109 h 116975"/>
              <a:gd name="connsiteX25" fmla="*/ 17025 w 245267"/>
              <a:gd name="connsiteY25" fmla="*/ 44005 h 116975"/>
              <a:gd name="connsiteX26" fmla="*/ 6350 w 245267"/>
              <a:gd name="connsiteY26" fmla="*/ 30488 h 116975"/>
              <a:gd name="connsiteX27" fmla="*/ 114431 w 245267"/>
              <a:gd name="connsiteY27" fmla="*/ 30488 h 116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245267" h="116975">
                <a:moveTo>
                  <a:pt x="114431" y="30488"/>
                </a:moveTo>
                <a:cubicBezTo>
                  <a:pt x="114431" y="22361"/>
                  <a:pt x="114109" y="14316"/>
                  <a:pt x="113466" y="6350"/>
                </a:cubicBezTo>
                <a:lnTo>
                  <a:pt x="140486" y="16593"/>
                </a:lnTo>
                <a:lnTo>
                  <a:pt x="132766" y="25072"/>
                </a:lnTo>
                <a:lnTo>
                  <a:pt x="132766" y="30488"/>
                </a:lnTo>
                <a:lnTo>
                  <a:pt x="205564" y="30488"/>
                </a:lnTo>
                <a:lnTo>
                  <a:pt x="218682" y="17936"/>
                </a:lnTo>
                <a:lnTo>
                  <a:pt x="237952" y="41109"/>
                </a:lnTo>
                <a:lnTo>
                  <a:pt x="143381" y="41109"/>
                </a:lnTo>
                <a:cubicBezTo>
                  <a:pt x="155082" y="52473"/>
                  <a:pt x="168474" y="61930"/>
                  <a:pt x="183557" y="69478"/>
                </a:cubicBezTo>
                <a:cubicBezTo>
                  <a:pt x="198640" y="77026"/>
                  <a:pt x="217094" y="81826"/>
                  <a:pt x="238917" y="83878"/>
                </a:cubicBezTo>
                <a:lnTo>
                  <a:pt x="238917" y="90802"/>
                </a:lnTo>
                <a:cubicBezTo>
                  <a:pt x="228845" y="92824"/>
                  <a:pt x="222728" y="97179"/>
                  <a:pt x="220567" y="103867"/>
                </a:cubicBezTo>
                <a:cubicBezTo>
                  <a:pt x="201709" y="98566"/>
                  <a:pt x="185387" y="91154"/>
                  <a:pt x="171600" y="81630"/>
                </a:cubicBezTo>
                <a:cubicBezTo>
                  <a:pt x="157814" y="72105"/>
                  <a:pt x="145301" y="58598"/>
                  <a:pt x="134063" y="41109"/>
                </a:cubicBezTo>
                <a:lnTo>
                  <a:pt x="132766" y="41109"/>
                </a:lnTo>
                <a:cubicBezTo>
                  <a:pt x="132766" y="71703"/>
                  <a:pt x="133088" y="91903"/>
                  <a:pt x="133731" y="101710"/>
                </a:cubicBezTo>
                <a:lnTo>
                  <a:pt x="113466" y="110625"/>
                </a:lnTo>
                <a:cubicBezTo>
                  <a:pt x="114109" y="88096"/>
                  <a:pt x="114431" y="65246"/>
                  <a:pt x="114431" y="42074"/>
                </a:cubicBezTo>
                <a:cubicBezTo>
                  <a:pt x="104117" y="56446"/>
                  <a:pt x="90318" y="68852"/>
                  <a:pt x="73033" y="79292"/>
                </a:cubicBezTo>
                <a:cubicBezTo>
                  <a:pt x="55748" y="89731"/>
                  <a:pt x="34119" y="99211"/>
                  <a:pt x="8144" y="107729"/>
                </a:cubicBezTo>
                <a:lnTo>
                  <a:pt x="6350" y="100141"/>
                </a:lnTo>
                <a:cubicBezTo>
                  <a:pt x="30163" y="89450"/>
                  <a:pt x="50026" y="78213"/>
                  <a:pt x="65939" y="66430"/>
                </a:cubicBezTo>
                <a:cubicBezTo>
                  <a:pt x="81851" y="54648"/>
                  <a:pt x="92547" y="46208"/>
                  <a:pt x="98025" y="41109"/>
                </a:cubicBezTo>
                <a:lnTo>
                  <a:pt x="41090" y="41109"/>
                </a:lnTo>
                <a:cubicBezTo>
                  <a:pt x="32988" y="41109"/>
                  <a:pt x="24966" y="42074"/>
                  <a:pt x="17025" y="44005"/>
                </a:cubicBezTo>
                <a:lnTo>
                  <a:pt x="6350" y="30488"/>
                </a:lnTo>
                <a:lnTo>
                  <a:pt x="114431" y="3048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Freeform 3"/>
          <p:cNvSpPr/>
          <p:nvPr/>
        </p:nvSpPr>
        <p:spPr>
          <a:xfrm>
            <a:off x="2559020" y="8408553"/>
            <a:ext cx="244302" cy="134354"/>
          </a:xfrm>
          <a:custGeom>
            <a:avLst/>
            <a:gdLst>
              <a:gd name="connsiteX0" fmla="*/ 139521 w 244302"/>
              <a:gd name="connsiteY0" fmla="*/ 23367 h 134354"/>
              <a:gd name="connsiteX1" fmla="*/ 130836 w 244302"/>
              <a:gd name="connsiteY1" fmla="*/ 28828 h 134354"/>
              <a:gd name="connsiteX2" fmla="*/ 167182 w 244302"/>
              <a:gd name="connsiteY2" fmla="*/ 68339 h 134354"/>
              <a:gd name="connsiteX3" fmla="*/ 237952 w 244302"/>
              <a:gd name="connsiteY3" fmla="*/ 100608 h 134354"/>
              <a:gd name="connsiteX4" fmla="*/ 237952 w 244302"/>
              <a:gd name="connsiteY4" fmla="*/ 107215 h 134354"/>
              <a:gd name="connsiteX5" fmla="*/ 215923 w 244302"/>
              <a:gd name="connsiteY5" fmla="*/ 121246 h 134354"/>
              <a:gd name="connsiteX6" fmla="*/ 149420 w 244302"/>
              <a:gd name="connsiteY6" fmla="*/ 73528 h 134354"/>
              <a:gd name="connsiteX7" fmla="*/ 123553 w 244302"/>
              <a:gd name="connsiteY7" fmla="*/ 35315 h 134354"/>
              <a:gd name="connsiteX8" fmla="*/ 73214 w 244302"/>
              <a:gd name="connsiteY8" fmla="*/ 94581 h 134354"/>
              <a:gd name="connsiteX9" fmla="*/ 8144 w 244302"/>
              <a:gd name="connsiteY9" fmla="*/ 128004 h 134354"/>
              <a:gd name="connsiteX10" fmla="*/ 6350 w 244302"/>
              <a:gd name="connsiteY10" fmla="*/ 120506 h 134354"/>
              <a:gd name="connsiteX11" fmla="*/ 71020 w 244302"/>
              <a:gd name="connsiteY11" fmla="*/ 74863 h 134354"/>
              <a:gd name="connsiteX12" fmla="*/ 114838 w 244302"/>
              <a:gd name="connsiteY12" fmla="*/ 6350 h 134354"/>
              <a:gd name="connsiteX13" fmla="*/ 139521 w 244302"/>
              <a:gd name="connsiteY13" fmla="*/ 23367 h 134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244302" h="134354">
                <a:moveTo>
                  <a:pt x="139521" y="23367"/>
                </a:moveTo>
                <a:lnTo>
                  <a:pt x="130836" y="28828"/>
                </a:lnTo>
                <a:cubicBezTo>
                  <a:pt x="138315" y="40937"/>
                  <a:pt x="150430" y="54107"/>
                  <a:pt x="167182" y="68339"/>
                </a:cubicBezTo>
                <a:cubicBezTo>
                  <a:pt x="183934" y="82570"/>
                  <a:pt x="207524" y="93326"/>
                  <a:pt x="237952" y="100608"/>
                </a:cubicBezTo>
                <a:lnTo>
                  <a:pt x="237952" y="107215"/>
                </a:lnTo>
                <a:cubicBezTo>
                  <a:pt x="227628" y="109287"/>
                  <a:pt x="220285" y="113964"/>
                  <a:pt x="215923" y="121246"/>
                </a:cubicBezTo>
                <a:cubicBezTo>
                  <a:pt x="185605" y="105416"/>
                  <a:pt x="163438" y="89510"/>
                  <a:pt x="149420" y="73528"/>
                </a:cubicBezTo>
                <a:cubicBezTo>
                  <a:pt x="135402" y="57547"/>
                  <a:pt x="126780" y="44809"/>
                  <a:pt x="123553" y="35315"/>
                </a:cubicBezTo>
                <a:cubicBezTo>
                  <a:pt x="107982" y="61082"/>
                  <a:pt x="91203" y="80837"/>
                  <a:pt x="73214" y="94581"/>
                </a:cubicBezTo>
                <a:cubicBezTo>
                  <a:pt x="55226" y="108325"/>
                  <a:pt x="33536" y="119466"/>
                  <a:pt x="8144" y="128004"/>
                </a:cubicBezTo>
                <a:lnTo>
                  <a:pt x="6350" y="120506"/>
                </a:lnTo>
                <a:cubicBezTo>
                  <a:pt x="31993" y="107241"/>
                  <a:pt x="53550" y="92026"/>
                  <a:pt x="71020" y="74863"/>
                </a:cubicBezTo>
                <a:cubicBezTo>
                  <a:pt x="88491" y="57701"/>
                  <a:pt x="103097" y="34862"/>
                  <a:pt x="114838" y="6350"/>
                </a:cubicBezTo>
                <a:lnTo>
                  <a:pt x="139521" y="233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Freeform 3"/>
          <p:cNvSpPr/>
          <p:nvPr/>
        </p:nvSpPr>
        <p:spPr>
          <a:xfrm>
            <a:off x="2607271" y="8493518"/>
            <a:ext cx="145871" cy="39734"/>
          </a:xfrm>
          <a:custGeom>
            <a:avLst/>
            <a:gdLst>
              <a:gd name="connsiteX0" fmla="*/ 6350 w 145871"/>
              <a:gd name="connsiteY0" fmla="*/ 19867 h 39734"/>
              <a:gd name="connsiteX1" fmla="*/ 104238 w 145871"/>
              <a:gd name="connsiteY1" fmla="*/ 19867 h 39734"/>
              <a:gd name="connsiteX2" fmla="*/ 118261 w 145871"/>
              <a:gd name="connsiteY2" fmla="*/ 6350 h 39734"/>
              <a:gd name="connsiteX3" fmla="*/ 139521 w 145871"/>
              <a:gd name="connsiteY3" fmla="*/ 30488 h 39734"/>
              <a:gd name="connsiteX4" fmla="*/ 39160 w 145871"/>
              <a:gd name="connsiteY4" fmla="*/ 30488 h 39734"/>
              <a:gd name="connsiteX5" fmla="*/ 17025 w 145871"/>
              <a:gd name="connsiteY5" fmla="*/ 33384 h 39734"/>
              <a:gd name="connsiteX6" fmla="*/ 6350 w 145871"/>
              <a:gd name="connsiteY6" fmla="*/ 19867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5871" h="39734">
                <a:moveTo>
                  <a:pt x="6350" y="19867"/>
                </a:moveTo>
                <a:lnTo>
                  <a:pt x="104238" y="19867"/>
                </a:lnTo>
                <a:lnTo>
                  <a:pt x="118261" y="6350"/>
                </a:lnTo>
                <a:lnTo>
                  <a:pt x="139521" y="30488"/>
                </a:lnTo>
                <a:lnTo>
                  <a:pt x="39160" y="30488"/>
                </a:lnTo>
                <a:cubicBezTo>
                  <a:pt x="32345" y="30488"/>
                  <a:pt x="24966" y="31453"/>
                  <a:pt x="17025" y="33384"/>
                </a:cubicBezTo>
                <a:lnTo>
                  <a:pt x="6350" y="198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Freeform 3"/>
          <p:cNvSpPr/>
          <p:nvPr/>
        </p:nvSpPr>
        <p:spPr>
          <a:xfrm>
            <a:off x="2630431" y="8558208"/>
            <a:ext cx="99550" cy="61941"/>
          </a:xfrm>
          <a:custGeom>
            <a:avLst/>
            <a:gdLst>
              <a:gd name="connsiteX0" fmla="*/ 6350 w 99550"/>
              <a:gd name="connsiteY0" fmla="*/ 6350 h 61941"/>
              <a:gd name="connsiteX1" fmla="*/ 6350 w 99550"/>
              <a:gd name="connsiteY1" fmla="*/ 55591 h 61941"/>
              <a:gd name="connsiteX2" fmla="*/ 93200 w 99550"/>
              <a:gd name="connsiteY2" fmla="*/ 55591 h 61941"/>
              <a:gd name="connsiteX3" fmla="*/ 93200 w 99550"/>
              <a:gd name="connsiteY3" fmla="*/ 6350 h 61941"/>
              <a:gd name="connsiteX4" fmla="*/ 6350 w 99550"/>
              <a:gd name="connsiteY4" fmla="*/ 6350 h 619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550" h="61941">
                <a:moveTo>
                  <a:pt x="6350" y="6350"/>
                </a:moveTo>
                <a:lnTo>
                  <a:pt x="6350" y="55591"/>
                </a:lnTo>
                <a:lnTo>
                  <a:pt x="93200" y="55591"/>
                </a:lnTo>
                <a:lnTo>
                  <a:pt x="9320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Freeform 3"/>
          <p:cNvSpPr/>
          <p:nvPr/>
        </p:nvSpPr>
        <p:spPr>
          <a:xfrm>
            <a:off x="2610165" y="8536966"/>
            <a:ext cx="146836" cy="112148"/>
          </a:xfrm>
          <a:custGeom>
            <a:avLst/>
            <a:gdLst>
              <a:gd name="connsiteX0" fmla="*/ 132766 w 146836"/>
              <a:gd name="connsiteY0" fmla="*/ 30865 h 112148"/>
              <a:gd name="connsiteX1" fmla="*/ 133731 w 146836"/>
              <a:gd name="connsiteY1" fmla="*/ 97139 h 112148"/>
              <a:gd name="connsiteX2" fmla="*/ 113466 w 146836"/>
              <a:gd name="connsiteY2" fmla="*/ 103867 h 112148"/>
              <a:gd name="connsiteX3" fmla="*/ 113466 w 146836"/>
              <a:gd name="connsiteY3" fmla="*/ 87453 h 112148"/>
              <a:gd name="connsiteX4" fmla="*/ 26615 w 146836"/>
              <a:gd name="connsiteY4" fmla="*/ 87453 h 112148"/>
              <a:gd name="connsiteX5" fmla="*/ 26615 w 146836"/>
              <a:gd name="connsiteY5" fmla="*/ 99085 h 112148"/>
              <a:gd name="connsiteX6" fmla="*/ 6350 w 146836"/>
              <a:gd name="connsiteY6" fmla="*/ 105798 h 112148"/>
              <a:gd name="connsiteX7" fmla="*/ 7315 w 146836"/>
              <a:gd name="connsiteY7" fmla="*/ 56625 h 112148"/>
              <a:gd name="connsiteX8" fmla="*/ 6350 w 146836"/>
              <a:gd name="connsiteY8" fmla="*/ 8281 h 112148"/>
              <a:gd name="connsiteX9" fmla="*/ 24624 w 146836"/>
              <a:gd name="connsiteY9" fmla="*/ 16971 h 112148"/>
              <a:gd name="connsiteX10" fmla="*/ 112923 w 146836"/>
              <a:gd name="connsiteY10" fmla="*/ 16971 h 112148"/>
              <a:gd name="connsiteX11" fmla="*/ 124051 w 146836"/>
              <a:gd name="connsiteY11" fmla="*/ 6350 h 112148"/>
              <a:gd name="connsiteX12" fmla="*/ 140486 w 146836"/>
              <a:gd name="connsiteY12" fmla="*/ 23246 h 112148"/>
              <a:gd name="connsiteX13" fmla="*/ 132766 w 146836"/>
              <a:gd name="connsiteY13" fmla="*/ 30865 h 112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46836" h="112148">
                <a:moveTo>
                  <a:pt x="132766" y="30865"/>
                </a:moveTo>
                <a:cubicBezTo>
                  <a:pt x="132766" y="59589"/>
                  <a:pt x="133088" y="81680"/>
                  <a:pt x="133731" y="97139"/>
                </a:cubicBezTo>
                <a:lnTo>
                  <a:pt x="113466" y="103867"/>
                </a:lnTo>
                <a:lnTo>
                  <a:pt x="113466" y="87453"/>
                </a:lnTo>
                <a:lnTo>
                  <a:pt x="26615" y="87453"/>
                </a:lnTo>
                <a:lnTo>
                  <a:pt x="26615" y="99085"/>
                </a:lnTo>
                <a:lnTo>
                  <a:pt x="6350" y="105798"/>
                </a:lnTo>
                <a:cubicBezTo>
                  <a:pt x="6993" y="87775"/>
                  <a:pt x="7315" y="71384"/>
                  <a:pt x="7315" y="56625"/>
                </a:cubicBezTo>
                <a:cubicBezTo>
                  <a:pt x="7315" y="41865"/>
                  <a:pt x="6993" y="25751"/>
                  <a:pt x="6350" y="8281"/>
                </a:cubicBezTo>
                <a:lnTo>
                  <a:pt x="24624" y="16971"/>
                </a:lnTo>
                <a:lnTo>
                  <a:pt x="112923" y="16971"/>
                </a:lnTo>
                <a:lnTo>
                  <a:pt x="124051" y="6350"/>
                </a:lnTo>
                <a:lnTo>
                  <a:pt x="140486" y="23246"/>
                </a:lnTo>
                <a:lnTo>
                  <a:pt x="132766" y="3086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Freeform 3"/>
          <p:cNvSpPr/>
          <p:nvPr/>
        </p:nvSpPr>
        <p:spPr>
          <a:xfrm>
            <a:off x="741128" y="342239"/>
            <a:ext cx="6062050" cy="285198"/>
          </a:xfrm>
          <a:custGeom>
            <a:avLst/>
            <a:gdLst>
              <a:gd name="connsiteX0" fmla="*/ 0 w 6062050"/>
              <a:gd name="connsiteY0" fmla="*/ 0 h 285198"/>
              <a:gd name="connsiteX1" fmla="*/ 6062050 w 6062050"/>
              <a:gd name="connsiteY1" fmla="*/ 0 h 285198"/>
              <a:gd name="connsiteX2" fmla="*/ 6062050 w 6062050"/>
              <a:gd name="connsiteY2" fmla="*/ 285198 h 285198"/>
              <a:gd name="connsiteX3" fmla="*/ 0 w 6062050"/>
              <a:gd name="connsiteY3" fmla="*/ 285198 h 285198"/>
              <a:gd name="connsiteX4" fmla="*/ 0 w 6062050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62050" h="285198">
                <a:moveTo>
                  <a:pt x="0" y="0"/>
                </a:moveTo>
                <a:lnTo>
                  <a:pt x="6062050" y="0"/>
                </a:lnTo>
                <a:lnTo>
                  <a:pt x="6062050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Freeform 3"/>
          <p:cNvSpPr/>
          <p:nvPr/>
        </p:nvSpPr>
        <p:spPr>
          <a:xfrm>
            <a:off x="1311227" y="565642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Freeform 3"/>
          <p:cNvSpPr/>
          <p:nvPr/>
        </p:nvSpPr>
        <p:spPr>
          <a:xfrm>
            <a:off x="1311227" y="687327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Freeform 3"/>
          <p:cNvSpPr/>
          <p:nvPr/>
        </p:nvSpPr>
        <p:spPr>
          <a:xfrm>
            <a:off x="3867170" y="9135845"/>
            <a:ext cx="1748303" cy="465825"/>
          </a:xfrm>
          <a:custGeom>
            <a:avLst/>
            <a:gdLst>
              <a:gd name="connsiteX0" fmla="*/ 0 w 1748303"/>
              <a:gd name="connsiteY0" fmla="*/ 418293 h 465825"/>
              <a:gd name="connsiteX1" fmla="*/ 0 w 1748303"/>
              <a:gd name="connsiteY1" fmla="*/ 47531 h 465825"/>
              <a:gd name="connsiteX2" fmla="*/ 3615 w 1748303"/>
              <a:gd name="connsiteY2" fmla="*/ 29340 h 465825"/>
              <a:gd name="connsiteX3" fmla="*/ 13914 w 1748303"/>
              <a:gd name="connsiteY3" fmla="*/ 13921 h 465825"/>
              <a:gd name="connsiteX4" fmla="*/ 29326 w 1748303"/>
              <a:gd name="connsiteY4" fmla="*/ 3615 h 465825"/>
              <a:gd name="connsiteX5" fmla="*/ 47508 w 1748303"/>
              <a:gd name="connsiteY5" fmla="*/ 0 h 465825"/>
              <a:gd name="connsiteX6" fmla="*/ 1700794 w 1748303"/>
              <a:gd name="connsiteY6" fmla="*/ 0 h 465825"/>
              <a:gd name="connsiteX7" fmla="*/ 1718974 w 1748303"/>
              <a:gd name="connsiteY7" fmla="*/ 3615 h 465825"/>
              <a:gd name="connsiteX8" fmla="*/ 1734387 w 1748303"/>
              <a:gd name="connsiteY8" fmla="*/ 13921 h 465825"/>
              <a:gd name="connsiteX9" fmla="*/ 1744685 w 1748303"/>
              <a:gd name="connsiteY9" fmla="*/ 29340 h 465825"/>
              <a:gd name="connsiteX10" fmla="*/ 1748303 w 1748303"/>
              <a:gd name="connsiteY10" fmla="*/ 47531 h 465825"/>
              <a:gd name="connsiteX11" fmla="*/ 1748303 w 1748303"/>
              <a:gd name="connsiteY11" fmla="*/ 418293 h 465825"/>
              <a:gd name="connsiteX12" fmla="*/ 1744685 w 1748303"/>
              <a:gd name="connsiteY12" fmla="*/ 436475 h 465825"/>
              <a:gd name="connsiteX13" fmla="*/ 1734387 w 1748303"/>
              <a:gd name="connsiteY13" fmla="*/ 451898 h 465825"/>
              <a:gd name="connsiteX14" fmla="*/ 1718974 w 1748303"/>
              <a:gd name="connsiteY14" fmla="*/ 462198 h 465825"/>
              <a:gd name="connsiteX15" fmla="*/ 1700794 w 1748303"/>
              <a:gd name="connsiteY15" fmla="*/ 465825 h 465825"/>
              <a:gd name="connsiteX16" fmla="*/ 47508 w 1748303"/>
              <a:gd name="connsiteY16" fmla="*/ 465825 h 465825"/>
              <a:gd name="connsiteX17" fmla="*/ 29327 w 1748303"/>
              <a:gd name="connsiteY17" fmla="*/ 462198 h 465825"/>
              <a:gd name="connsiteX18" fmla="*/ 13914 w 1748303"/>
              <a:gd name="connsiteY18" fmla="*/ 451898 h 465825"/>
              <a:gd name="connsiteX19" fmla="*/ 3615 w 1748303"/>
              <a:gd name="connsiteY19" fmla="*/ 436475 h 465825"/>
              <a:gd name="connsiteX20" fmla="*/ 0 w 1748303"/>
              <a:gd name="connsiteY20" fmla="*/ 418293 h 4658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748303" h="465825">
                <a:moveTo>
                  <a:pt x="0" y="418293"/>
                </a:moveTo>
                <a:lnTo>
                  <a:pt x="0" y="47531"/>
                </a:lnTo>
                <a:cubicBezTo>
                  <a:pt x="0" y="41219"/>
                  <a:pt x="1204" y="35157"/>
                  <a:pt x="3615" y="29340"/>
                </a:cubicBezTo>
                <a:cubicBezTo>
                  <a:pt x="6026" y="23511"/>
                  <a:pt x="9459" y="18374"/>
                  <a:pt x="13914" y="13921"/>
                </a:cubicBezTo>
                <a:cubicBezTo>
                  <a:pt x="18369" y="9456"/>
                  <a:pt x="23506" y="6024"/>
                  <a:pt x="29326" y="3615"/>
                </a:cubicBezTo>
                <a:cubicBezTo>
                  <a:pt x="35147" y="1206"/>
                  <a:pt x="41207" y="0"/>
                  <a:pt x="47508" y="0"/>
                </a:cubicBezTo>
                <a:lnTo>
                  <a:pt x="1700794" y="0"/>
                </a:lnTo>
                <a:cubicBezTo>
                  <a:pt x="1707093" y="0"/>
                  <a:pt x="1713154" y="1206"/>
                  <a:pt x="1718974" y="3615"/>
                </a:cubicBezTo>
                <a:cubicBezTo>
                  <a:pt x="1724795" y="6024"/>
                  <a:pt x="1729932" y="9456"/>
                  <a:pt x="1734387" y="13921"/>
                </a:cubicBezTo>
                <a:cubicBezTo>
                  <a:pt x="1738841" y="18374"/>
                  <a:pt x="1742275" y="23511"/>
                  <a:pt x="1744685" y="29340"/>
                </a:cubicBezTo>
                <a:cubicBezTo>
                  <a:pt x="1747096" y="35157"/>
                  <a:pt x="1748303" y="41219"/>
                  <a:pt x="1748303" y="47531"/>
                </a:cubicBezTo>
                <a:lnTo>
                  <a:pt x="1748303" y="418293"/>
                </a:lnTo>
                <a:cubicBezTo>
                  <a:pt x="1748303" y="424588"/>
                  <a:pt x="1747096" y="430652"/>
                  <a:pt x="1744685" y="436475"/>
                </a:cubicBezTo>
                <a:cubicBezTo>
                  <a:pt x="1742275" y="442298"/>
                  <a:pt x="1738841" y="447439"/>
                  <a:pt x="1734387" y="451898"/>
                </a:cubicBezTo>
                <a:cubicBezTo>
                  <a:pt x="1729932" y="456356"/>
                  <a:pt x="1724795" y="459785"/>
                  <a:pt x="1718974" y="462198"/>
                </a:cubicBezTo>
                <a:cubicBezTo>
                  <a:pt x="1713154" y="464610"/>
                  <a:pt x="1707093" y="465813"/>
                  <a:pt x="1700794" y="465825"/>
                </a:cubicBezTo>
                <a:lnTo>
                  <a:pt x="47508" y="465825"/>
                </a:lnTo>
                <a:cubicBezTo>
                  <a:pt x="41207" y="465813"/>
                  <a:pt x="35147" y="464610"/>
                  <a:pt x="29327" y="462198"/>
                </a:cubicBezTo>
                <a:cubicBezTo>
                  <a:pt x="23507" y="459785"/>
                  <a:pt x="18369" y="456356"/>
                  <a:pt x="13914" y="451898"/>
                </a:cubicBezTo>
                <a:cubicBezTo>
                  <a:pt x="9459" y="447439"/>
                  <a:pt x="6026" y="442298"/>
                  <a:pt x="3615" y="436475"/>
                </a:cubicBezTo>
                <a:cubicBezTo>
                  <a:pt x="1204" y="430652"/>
                  <a:pt x="0" y="424588"/>
                  <a:pt x="0" y="418293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92600" y="596900"/>
            <a:ext cx="2374900" cy="838200"/>
          </a:xfrm>
          <a:prstGeom prst="rect">
            <a:avLst/>
          </a:prstGeom>
          <a:noFill/>
        </p:spPr>
      </p:pic>
      <p:pic>
        <p:nvPicPr>
          <p:cNvPr id="24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pic>
        <p:nvPicPr>
          <p:cNvPr id="24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600" y="330200"/>
            <a:ext cx="6070600" cy="9715500"/>
          </a:xfrm>
          <a:prstGeom prst="rect">
            <a:avLst/>
          </a:prstGeom>
          <a:noFill/>
        </p:spPr>
      </p:pic>
      <p:sp>
        <p:nvSpPr>
          <p:cNvPr id="247" name="TextBox 1"/>
          <p:cNvSpPr txBox="1"/>
          <p:nvPr/>
        </p:nvSpPr>
        <p:spPr>
          <a:xfrm>
            <a:off x="1435100" y="2260600"/>
            <a:ext cx="1498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储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单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元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8" name="TextBox 1"/>
          <p:cNvSpPr txBox="1"/>
          <p:nvPr/>
        </p:nvSpPr>
        <p:spPr>
          <a:xfrm>
            <a:off x="3314700" y="2247900"/>
            <a:ext cx="241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9" name="TextBox 1"/>
          <p:cNvSpPr txBox="1"/>
          <p:nvPr/>
        </p:nvSpPr>
        <p:spPr>
          <a:xfrm>
            <a:off x="977900" y="381000"/>
            <a:ext cx="800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50" name="TextBox 1"/>
          <p:cNvSpPr txBox="1"/>
          <p:nvPr/>
        </p:nvSpPr>
        <p:spPr>
          <a:xfrm>
            <a:off x="749300" y="4660900"/>
            <a:ext cx="1066800" cy="604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711200" algn="l"/>
                <a:tab pos="723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711200" algn="l"/>
                <a:tab pos="7239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711200" algn="l"/>
                <a:tab pos="723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711200" algn="l"/>
                <a:tab pos="7239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11200" algn="l"/>
                <a:tab pos="723900" algn="l"/>
                <a:tab pos="736600" algn="l"/>
              </a:tabLst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预习2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51" name="TextBox 1"/>
          <p:cNvSpPr txBox="1"/>
          <p:nvPr/>
        </p:nvSpPr>
        <p:spPr>
          <a:xfrm>
            <a:off x="2044700" y="4419600"/>
            <a:ext cx="3009900" cy="626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90500" algn="l"/>
                <a:tab pos="317500" algn="l"/>
                <a:tab pos="1460500" algn="l"/>
                <a:tab pos="2362200" algn="l"/>
              </a:tabLst>
            </a:pPr>
            <a:r>
              <a:rPr lang="en-US" altLang="zh-CN" dirty="0" smtClean="0"/>
              <a:t>		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放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字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节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90500" algn="l"/>
                <a:tab pos="317500" algn="l"/>
                <a:tab pos="1460500" algn="l"/>
                <a:tab pos="2362200" algn="l"/>
              </a:tabLst>
            </a:pP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储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元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集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合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90500" algn="l"/>
                <a:tab pos="317500" algn="l"/>
                <a:tab pos="1460500" algn="l"/>
                <a:tab pos="2362200" algn="l"/>
              </a:tabLst>
            </a:pPr>
            <a:r>
              <a:rPr lang="en-US" altLang="zh-CN" dirty="0" smtClean="0"/>
              <a:t>		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放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储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字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90500" algn="l"/>
                <a:tab pos="317500" algn="l"/>
                <a:tab pos="1460500" algn="l"/>
                <a:tab pos="2362200" algn="l"/>
              </a:tabLst>
            </a:pP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储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元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集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合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90500" algn="l"/>
                <a:tab pos="317500" algn="l"/>
                <a:tab pos="1460500" algn="l"/>
                <a:tab pos="2362200" algn="l"/>
              </a:tabLst>
            </a:pPr>
            <a:r>
              <a:rPr lang="en-US" altLang="zh-CN" dirty="0" smtClean="0"/>
              <a:t>	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放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一个二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信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息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90500" algn="l"/>
                <a:tab pos="317500" algn="l"/>
                <a:tab pos="1460500" algn="l"/>
                <a:tab pos="2362200" algn="l"/>
              </a:tabLst>
            </a:pP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位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储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元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集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合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90500" algn="l"/>
                <a:tab pos="317500" algn="l"/>
                <a:tab pos="1460500" algn="l"/>
                <a:tab pos="2362200" algn="l"/>
              </a:tabLst>
            </a:pPr>
            <a:r>
              <a:rPr lang="en-US" altLang="zh-CN" dirty="0" smtClean="0"/>
              <a:t>		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放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条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令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储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90500" algn="l"/>
                <a:tab pos="317500" algn="l"/>
                <a:tab pos="1460500" algn="l"/>
                <a:tab pos="2362200" algn="l"/>
              </a:tabLst>
            </a:pP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元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集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合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190500" algn="l"/>
                <a:tab pos="317500" algn="l"/>
                <a:tab pos="1460500" algn="l"/>
                <a:tab pos="2362200" algn="l"/>
              </a:tabLst>
            </a:pPr>
            <a:r>
              <a:rPr lang="en-US" altLang="zh-CN" dirty="0" smtClean="0"/>
              <a:t>				</a:t>
            </a:r>
            <a:r>
              <a:rPr lang="en-US" altLang="zh-CN" sz="2545" dirty="0" smtClean="0">
                <a:solidFill>
                  <a:srgbClr val="696969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提交</a:t>
            </a:r>
            <a:endParaRPr lang="en-US" altLang="zh-CN" sz="2545" dirty="0" smtClean="0">
              <a:solidFill>
                <a:srgbClr val="696969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190500" algn="l"/>
                <a:tab pos="317500" algn="l"/>
                <a:tab pos="1460500" algn="l"/>
                <a:tab pos="2362200" algn="l"/>
              </a:tabLst>
            </a:pPr>
            <a:r>
              <a:rPr lang="en-US" altLang="zh-CN" dirty="0" smtClean="0"/>
              <a:t>			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71153"/>
          </a:xfrm>
          <a:custGeom>
            <a:avLst/>
            <a:gdLst>
              <a:gd name="connsiteX0" fmla="*/ 0 w 7543800"/>
              <a:gd name="connsiteY0" fmla="*/ 0 h 10671153"/>
              <a:gd name="connsiteX1" fmla="*/ 7543800 w 7543800"/>
              <a:gd name="connsiteY1" fmla="*/ 0 h 10671153"/>
              <a:gd name="connsiteX2" fmla="*/ 7543800 w 7543800"/>
              <a:gd name="connsiteY2" fmla="*/ 10671153 h 10671153"/>
              <a:gd name="connsiteX3" fmla="*/ 0 w 7543800"/>
              <a:gd name="connsiteY3" fmla="*/ 10671153 h 10671153"/>
              <a:gd name="connsiteX4" fmla="*/ 0 w 7543800"/>
              <a:gd name="connsiteY4" fmla="*/ 0 h 106711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71153">
                <a:moveTo>
                  <a:pt x="0" y="0"/>
                </a:moveTo>
                <a:lnTo>
                  <a:pt x="7543800" y="0"/>
                </a:lnTo>
                <a:lnTo>
                  <a:pt x="7543800" y="10671153"/>
                </a:lnTo>
                <a:lnTo>
                  <a:pt x="0" y="1067115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93"/>
          </a:xfrm>
          <a:custGeom>
            <a:avLst/>
            <a:gdLst>
              <a:gd name="connsiteX0" fmla="*/ 0 w 7544307"/>
              <a:gd name="connsiteY0" fmla="*/ 0 h 10637893"/>
              <a:gd name="connsiteX1" fmla="*/ 7544307 w 7544307"/>
              <a:gd name="connsiteY1" fmla="*/ 0 h 10637893"/>
              <a:gd name="connsiteX2" fmla="*/ 7544307 w 7544307"/>
              <a:gd name="connsiteY2" fmla="*/ 10637893 h 10637893"/>
              <a:gd name="connsiteX3" fmla="*/ 0 w 7544307"/>
              <a:gd name="connsiteY3" fmla="*/ 10637893 h 10637893"/>
              <a:gd name="connsiteX4" fmla="*/ 0 w 7544307"/>
              <a:gd name="connsiteY4" fmla="*/ 0 h 1063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93">
                <a:moveTo>
                  <a:pt x="0" y="0"/>
                </a:moveTo>
                <a:lnTo>
                  <a:pt x="7544307" y="0"/>
                </a:lnTo>
                <a:lnTo>
                  <a:pt x="7544307" y="10637893"/>
                </a:lnTo>
                <a:lnTo>
                  <a:pt x="0" y="1063789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42"/>
            <a:ext cx="6062050" cy="9696729"/>
          </a:xfrm>
          <a:custGeom>
            <a:avLst/>
            <a:gdLst>
              <a:gd name="connsiteX0" fmla="*/ 0 w 6062050"/>
              <a:gd name="connsiteY0" fmla="*/ 0 h 9696729"/>
              <a:gd name="connsiteX1" fmla="*/ 6062050 w 6062050"/>
              <a:gd name="connsiteY1" fmla="*/ 0 h 9696729"/>
              <a:gd name="connsiteX2" fmla="*/ 6062050 w 6062050"/>
              <a:gd name="connsiteY2" fmla="*/ 9696729 h 9696729"/>
              <a:gd name="connsiteX3" fmla="*/ 0 w 6062050"/>
              <a:gd name="connsiteY3" fmla="*/ 9696729 h 9696729"/>
              <a:gd name="connsiteX4" fmla="*/ 0 w 6062050"/>
              <a:gd name="connsiteY4" fmla="*/ 0 h 96967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62050" h="9696729">
                <a:moveTo>
                  <a:pt x="0" y="0"/>
                </a:moveTo>
                <a:lnTo>
                  <a:pt x="6062050" y="0"/>
                </a:lnTo>
                <a:lnTo>
                  <a:pt x="6062050" y="9696729"/>
                </a:lnTo>
                <a:lnTo>
                  <a:pt x="0" y="969672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447327" y="2256814"/>
            <a:ext cx="239477" cy="246354"/>
          </a:xfrm>
          <a:custGeom>
            <a:avLst/>
            <a:gdLst>
              <a:gd name="connsiteX0" fmla="*/ 79690 w 239477"/>
              <a:gd name="connsiteY0" fmla="*/ 107668 h 246354"/>
              <a:gd name="connsiteX1" fmla="*/ 80655 w 239477"/>
              <a:gd name="connsiteY1" fmla="*/ 229051 h 246354"/>
              <a:gd name="connsiteX2" fmla="*/ 59425 w 239477"/>
              <a:gd name="connsiteY2" fmla="*/ 240004 h 246354"/>
              <a:gd name="connsiteX3" fmla="*/ 60390 w 239477"/>
              <a:gd name="connsiteY3" fmla="*/ 127039 h 246354"/>
              <a:gd name="connsiteX4" fmla="*/ 11748 w 239477"/>
              <a:gd name="connsiteY4" fmla="*/ 172418 h 246354"/>
              <a:gd name="connsiteX5" fmla="*/ 6350 w 239477"/>
              <a:gd name="connsiteY5" fmla="*/ 166881 h 246354"/>
              <a:gd name="connsiteX6" fmla="*/ 60390 w 239477"/>
              <a:gd name="connsiteY6" fmla="*/ 105450 h 246354"/>
              <a:gd name="connsiteX7" fmla="*/ 59425 w 239477"/>
              <a:gd name="connsiteY7" fmla="*/ 85521 h 246354"/>
              <a:gd name="connsiteX8" fmla="*/ 70779 w 239477"/>
              <a:gd name="connsiteY8" fmla="*/ 90349 h 246354"/>
              <a:gd name="connsiteX9" fmla="*/ 93201 w 239477"/>
              <a:gd name="connsiteY9" fmla="*/ 50763 h 246354"/>
              <a:gd name="connsiteX10" fmla="*/ 40487 w 239477"/>
              <a:gd name="connsiteY10" fmla="*/ 50763 h 246354"/>
              <a:gd name="connsiteX11" fmla="*/ 24579 w 239477"/>
              <a:gd name="connsiteY11" fmla="*/ 52694 h 246354"/>
              <a:gd name="connsiteX12" fmla="*/ 15035 w 239477"/>
              <a:gd name="connsiteY12" fmla="*/ 40142 h 246354"/>
              <a:gd name="connsiteX13" fmla="*/ 95869 w 239477"/>
              <a:gd name="connsiteY13" fmla="*/ 40142 h 246354"/>
              <a:gd name="connsiteX14" fmla="*/ 105218 w 239477"/>
              <a:gd name="connsiteY14" fmla="*/ 6350 h 246354"/>
              <a:gd name="connsiteX15" fmla="*/ 133731 w 239477"/>
              <a:gd name="connsiteY15" fmla="*/ 21285 h 246354"/>
              <a:gd name="connsiteX16" fmla="*/ 122528 w 239477"/>
              <a:gd name="connsiteY16" fmla="*/ 31830 h 246354"/>
              <a:gd name="connsiteX17" fmla="*/ 117326 w 239477"/>
              <a:gd name="connsiteY17" fmla="*/ 40142 h 246354"/>
              <a:gd name="connsiteX18" fmla="*/ 193984 w 239477"/>
              <a:gd name="connsiteY18" fmla="*/ 40142 h 246354"/>
              <a:gd name="connsiteX19" fmla="*/ 209937 w 239477"/>
              <a:gd name="connsiteY19" fmla="*/ 24694 h 246354"/>
              <a:gd name="connsiteX20" fmla="*/ 233127 w 239477"/>
              <a:gd name="connsiteY20" fmla="*/ 50763 h 246354"/>
              <a:gd name="connsiteX21" fmla="*/ 114235 w 239477"/>
              <a:gd name="connsiteY21" fmla="*/ 50763 h 246354"/>
              <a:gd name="connsiteX22" fmla="*/ 79690 w 239477"/>
              <a:gd name="connsiteY22" fmla="*/ 107668 h 24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9477" h="246354">
                <a:moveTo>
                  <a:pt x="79690" y="107668"/>
                </a:moveTo>
                <a:cubicBezTo>
                  <a:pt x="79690" y="171533"/>
                  <a:pt x="80012" y="211994"/>
                  <a:pt x="80655" y="229051"/>
                </a:cubicBezTo>
                <a:lnTo>
                  <a:pt x="59425" y="240004"/>
                </a:lnTo>
                <a:cubicBezTo>
                  <a:pt x="60068" y="220694"/>
                  <a:pt x="60390" y="183039"/>
                  <a:pt x="60390" y="127039"/>
                </a:cubicBezTo>
                <a:cubicBezTo>
                  <a:pt x="51413" y="142014"/>
                  <a:pt x="35199" y="157141"/>
                  <a:pt x="11748" y="172418"/>
                </a:cubicBezTo>
                <a:lnTo>
                  <a:pt x="6350" y="166881"/>
                </a:lnTo>
                <a:cubicBezTo>
                  <a:pt x="27238" y="148013"/>
                  <a:pt x="45251" y="127536"/>
                  <a:pt x="60390" y="105450"/>
                </a:cubicBezTo>
                <a:cubicBezTo>
                  <a:pt x="60390" y="99486"/>
                  <a:pt x="60068" y="92843"/>
                  <a:pt x="59425" y="85521"/>
                </a:cubicBezTo>
                <a:lnTo>
                  <a:pt x="70779" y="90349"/>
                </a:lnTo>
                <a:cubicBezTo>
                  <a:pt x="78097" y="79055"/>
                  <a:pt x="85571" y="65859"/>
                  <a:pt x="93201" y="50763"/>
                </a:cubicBezTo>
                <a:lnTo>
                  <a:pt x="40487" y="50763"/>
                </a:lnTo>
                <a:lnTo>
                  <a:pt x="24579" y="52694"/>
                </a:lnTo>
                <a:lnTo>
                  <a:pt x="15035" y="40142"/>
                </a:lnTo>
                <a:lnTo>
                  <a:pt x="95869" y="40142"/>
                </a:lnTo>
                <a:cubicBezTo>
                  <a:pt x="100524" y="29109"/>
                  <a:pt x="103640" y="17845"/>
                  <a:pt x="105218" y="6350"/>
                </a:cubicBezTo>
                <a:lnTo>
                  <a:pt x="133731" y="21285"/>
                </a:lnTo>
                <a:cubicBezTo>
                  <a:pt x="128051" y="25036"/>
                  <a:pt x="124317" y="28551"/>
                  <a:pt x="122528" y="31830"/>
                </a:cubicBezTo>
                <a:cubicBezTo>
                  <a:pt x="120738" y="35109"/>
                  <a:pt x="119004" y="37880"/>
                  <a:pt x="117326" y="40142"/>
                </a:cubicBezTo>
                <a:lnTo>
                  <a:pt x="193984" y="40142"/>
                </a:lnTo>
                <a:lnTo>
                  <a:pt x="209937" y="24694"/>
                </a:lnTo>
                <a:lnTo>
                  <a:pt x="233127" y="50763"/>
                </a:lnTo>
                <a:lnTo>
                  <a:pt x="114235" y="50763"/>
                </a:lnTo>
                <a:cubicBezTo>
                  <a:pt x="104394" y="69852"/>
                  <a:pt x="92879" y="88820"/>
                  <a:pt x="79690" y="10766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25493" y="2318607"/>
            <a:ext cx="168066" cy="183596"/>
          </a:xfrm>
          <a:custGeom>
            <a:avLst/>
            <a:gdLst>
              <a:gd name="connsiteX0" fmla="*/ 37230 w 168066"/>
              <a:gd name="connsiteY0" fmla="*/ 147315 h 183596"/>
              <a:gd name="connsiteX1" fmla="*/ 65215 w 168066"/>
              <a:gd name="connsiteY1" fmla="*/ 150211 h 183596"/>
              <a:gd name="connsiteX2" fmla="*/ 71005 w 168066"/>
              <a:gd name="connsiteY2" fmla="*/ 140556 h 183596"/>
              <a:gd name="connsiteX3" fmla="*/ 71005 w 168066"/>
              <a:gd name="connsiteY3" fmla="*/ 96142 h 183596"/>
              <a:gd name="connsiteX4" fmla="*/ 31802 w 168066"/>
              <a:gd name="connsiteY4" fmla="*/ 96142 h 183596"/>
              <a:gd name="connsiteX5" fmla="*/ 15894 w 168066"/>
              <a:gd name="connsiteY5" fmla="*/ 98073 h 183596"/>
              <a:gd name="connsiteX6" fmla="*/ 6350 w 168066"/>
              <a:gd name="connsiteY6" fmla="*/ 85522 h 183596"/>
              <a:gd name="connsiteX7" fmla="*/ 71005 w 168066"/>
              <a:gd name="connsiteY7" fmla="*/ 85522 h 183596"/>
              <a:gd name="connsiteX8" fmla="*/ 70040 w 168066"/>
              <a:gd name="connsiteY8" fmla="*/ 44005 h 183596"/>
              <a:gd name="connsiteX9" fmla="*/ 82857 w 168066"/>
              <a:gd name="connsiteY9" fmla="*/ 49798 h 183596"/>
              <a:gd name="connsiteX10" fmla="*/ 107676 w 168066"/>
              <a:gd name="connsiteY10" fmla="*/ 27591 h 183596"/>
              <a:gd name="connsiteX11" fmla="*/ 41497 w 168066"/>
              <a:gd name="connsiteY11" fmla="*/ 27591 h 183596"/>
              <a:gd name="connsiteX12" fmla="*/ 26524 w 168066"/>
              <a:gd name="connsiteY12" fmla="*/ 29522 h 183596"/>
              <a:gd name="connsiteX13" fmla="*/ 16965 w 168066"/>
              <a:gd name="connsiteY13" fmla="*/ 16970 h 183596"/>
              <a:gd name="connsiteX14" fmla="*/ 110028 w 168066"/>
              <a:gd name="connsiteY14" fmla="*/ 16970 h 183596"/>
              <a:gd name="connsiteX15" fmla="*/ 121276 w 168066"/>
              <a:gd name="connsiteY15" fmla="*/ 6350 h 183596"/>
              <a:gd name="connsiteX16" fmla="*/ 140486 w 168066"/>
              <a:gd name="connsiteY16" fmla="*/ 29793 h 183596"/>
              <a:gd name="connsiteX17" fmla="*/ 113549 w 168066"/>
              <a:gd name="connsiteY17" fmla="*/ 40165 h 183596"/>
              <a:gd name="connsiteX18" fmla="*/ 90305 w 168066"/>
              <a:gd name="connsiteY18" fmla="*/ 55817 h 183596"/>
              <a:gd name="connsiteX19" fmla="*/ 98025 w 168066"/>
              <a:gd name="connsiteY19" fmla="*/ 60675 h 183596"/>
              <a:gd name="connsiteX20" fmla="*/ 90305 w 168066"/>
              <a:gd name="connsiteY20" fmla="*/ 67690 h 183596"/>
              <a:gd name="connsiteX21" fmla="*/ 90305 w 168066"/>
              <a:gd name="connsiteY21" fmla="*/ 85522 h 183596"/>
              <a:gd name="connsiteX22" fmla="*/ 126433 w 168066"/>
              <a:gd name="connsiteY22" fmla="*/ 85522 h 183596"/>
              <a:gd name="connsiteX23" fmla="*/ 140456 w 168066"/>
              <a:gd name="connsiteY23" fmla="*/ 72004 h 183596"/>
              <a:gd name="connsiteX24" fmla="*/ 161716 w 168066"/>
              <a:gd name="connsiteY24" fmla="*/ 96142 h 183596"/>
              <a:gd name="connsiteX25" fmla="*/ 90305 w 168066"/>
              <a:gd name="connsiteY25" fmla="*/ 96142 h 183596"/>
              <a:gd name="connsiteX26" fmla="*/ 90305 w 168066"/>
              <a:gd name="connsiteY26" fmla="*/ 152142 h 183596"/>
              <a:gd name="connsiteX27" fmla="*/ 64582 w 168066"/>
              <a:gd name="connsiteY27" fmla="*/ 177246 h 183596"/>
              <a:gd name="connsiteX28" fmla="*/ 37230 w 168066"/>
              <a:gd name="connsiteY28" fmla="*/ 157241 h 183596"/>
              <a:gd name="connsiteX29" fmla="*/ 37230 w 168066"/>
              <a:gd name="connsiteY29" fmla="*/ 147315 h 183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68066" h="183596">
                <a:moveTo>
                  <a:pt x="37230" y="147315"/>
                </a:moveTo>
                <a:cubicBezTo>
                  <a:pt x="52027" y="149246"/>
                  <a:pt x="61355" y="150211"/>
                  <a:pt x="65215" y="150211"/>
                </a:cubicBezTo>
                <a:cubicBezTo>
                  <a:pt x="69075" y="150211"/>
                  <a:pt x="71005" y="146993"/>
                  <a:pt x="71005" y="140556"/>
                </a:cubicBezTo>
                <a:lnTo>
                  <a:pt x="71005" y="96142"/>
                </a:lnTo>
                <a:lnTo>
                  <a:pt x="31802" y="96142"/>
                </a:lnTo>
                <a:lnTo>
                  <a:pt x="15894" y="98073"/>
                </a:lnTo>
                <a:lnTo>
                  <a:pt x="6350" y="85522"/>
                </a:lnTo>
                <a:lnTo>
                  <a:pt x="71005" y="85522"/>
                </a:lnTo>
                <a:cubicBezTo>
                  <a:pt x="71005" y="70194"/>
                  <a:pt x="70684" y="56355"/>
                  <a:pt x="70040" y="44005"/>
                </a:cubicBezTo>
                <a:lnTo>
                  <a:pt x="82857" y="49798"/>
                </a:lnTo>
                <a:lnTo>
                  <a:pt x="107676" y="27591"/>
                </a:lnTo>
                <a:lnTo>
                  <a:pt x="41497" y="27591"/>
                </a:lnTo>
                <a:lnTo>
                  <a:pt x="26524" y="29522"/>
                </a:lnTo>
                <a:lnTo>
                  <a:pt x="16965" y="16970"/>
                </a:lnTo>
                <a:lnTo>
                  <a:pt x="110028" y="16970"/>
                </a:lnTo>
                <a:lnTo>
                  <a:pt x="121276" y="6350"/>
                </a:lnTo>
                <a:lnTo>
                  <a:pt x="140486" y="29793"/>
                </a:lnTo>
                <a:cubicBezTo>
                  <a:pt x="130193" y="31493"/>
                  <a:pt x="121213" y="34950"/>
                  <a:pt x="113549" y="40165"/>
                </a:cubicBezTo>
                <a:cubicBezTo>
                  <a:pt x="105884" y="45380"/>
                  <a:pt x="98136" y="50597"/>
                  <a:pt x="90305" y="55817"/>
                </a:cubicBezTo>
                <a:lnTo>
                  <a:pt x="98025" y="60675"/>
                </a:lnTo>
                <a:lnTo>
                  <a:pt x="90305" y="67690"/>
                </a:lnTo>
                <a:lnTo>
                  <a:pt x="90305" y="85522"/>
                </a:lnTo>
                <a:lnTo>
                  <a:pt x="126433" y="85522"/>
                </a:lnTo>
                <a:lnTo>
                  <a:pt x="140456" y="72004"/>
                </a:lnTo>
                <a:lnTo>
                  <a:pt x="161716" y="96142"/>
                </a:lnTo>
                <a:lnTo>
                  <a:pt x="90305" y="96142"/>
                </a:lnTo>
                <a:lnTo>
                  <a:pt x="90305" y="152142"/>
                </a:lnTo>
                <a:cubicBezTo>
                  <a:pt x="90305" y="162431"/>
                  <a:pt x="81731" y="170799"/>
                  <a:pt x="64582" y="177246"/>
                </a:cubicBezTo>
                <a:cubicBezTo>
                  <a:pt x="63828" y="169089"/>
                  <a:pt x="54711" y="162421"/>
                  <a:pt x="37230" y="157241"/>
                </a:cubicBezTo>
                <a:lnTo>
                  <a:pt x="37230" y="1473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845877" y="2393917"/>
            <a:ext cx="58055" cy="38768"/>
          </a:xfrm>
          <a:custGeom>
            <a:avLst/>
            <a:gdLst>
              <a:gd name="connsiteX0" fmla="*/ 6350 w 58055"/>
              <a:gd name="connsiteY0" fmla="*/ 6350 h 38768"/>
              <a:gd name="connsiteX1" fmla="*/ 6350 w 58055"/>
              <a:gd name="connsiteY1" fmla="*/ 32418 h 38768"/>
              <a:gd name="connsiteX2" fmla="*/ 51705 w 58055"/>
              <a:gd name="connsiteY2" fmla="*/ 32418 h 38768"/>
              <a:gd name="connsiteX3" fmla="*/ 51705 w 58055"/>
              <a:gd name="connsiteY3" fmla="*/ 6350 h 38768"/>
              <a:gd name="connsiteX4" fmla="*/ 6350 w 58055"/>
              <a:gd name="connsiteY4" fmla="*/ 6350 h 38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055" h="38768">
                <a:moveTo>
                  <a:pt x="6350" y="6350"/>
                </a:moveTo>
                <a:lnTo>
                  <a:pt x="6350" y="32418"/>
                </a:lnTo>
                <a:lnTo>
                  <a:pt x="51705" y="32418"/>
                </a:lnTo>
                <a:lnTo>
                  <a:pt x="5170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845877" y="2430607"/>
            <a:ext cx="58055" cy="39734"/>
          </a:xfrm>
          <a:custGeom>
            <a:avLst/>
            <a:gdLst>
              <a:gd name="connsiteX0" fmla="*/ 6350 w 58055"/>
              <a:gd name="connsiteY0" fmla="*/ 6350 h 39734"/>
              <a:gd name="connsiteX1" fmla="*/ 6350 w 58055"/>
              <a:gd name="connsiteY1" fmla="*/ 33384 h 39734"/>
              <a:gd name="connsiteX2" fmla="*/ 51705 w 58055"/>
              <a:gd name="connsiteY2" fmla="*/ 33384 h 39734"/>
              <a:gd name="connsiteX3" fmla="*/ 51705 w 58055"/>
              <a:gd name="connsiteY3" fmla="*/ 6350 h 39734"/>
              <a:gd name="connsiteX4" fmla="*/ 6350 w 58055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055" h="39734">
                <a:moveTo>
                  <a:pt x="6350" y="6350"/>
                </a:moveTo>
                <a:lnTo>
                  <a:pt x="6350" y="33384"/>
                </a:lnTo>
                <a:lnTo>
                  <a:pt x="51705" y="33384"/>
                </a:lnTo>
                <a:lnTo>
                  <a:pt x="5170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793766" y="2258745"/>
            <a:ext cx="151661" cy="243458"/>
          </a:xfrm>
          <a:custGeom>
            <a:avLst/>
            <a:gdLst>
              <a:gd name="connsiteX0" fmla="*/ 39160 w 151661"/>
              <a:gd name="connsiteY0" fmla="*/ 237108 h 243458"/>
              <a:gd name="connsiteX1" fmla="*/ 40125 w 151661"/>
              <a:gd name="connsiteY1" fmla="*/ 197522 h 243458"/>
              <a:gd name="connsiteX2" fmla="*/ 40125 w 151661"/>
              <a:gd name="connsiteY2" fmla="*/ 147315 h 243458"/>
              <a:gd name="connsiteX3" fmla="*/ 8189 w 151661"/>
              <a:gd name="connsiteY3" fmla="*/ 168556 h 243458"/>
              <a:gd name="connsiteX4" fmla="*/ 6350 w 151661"/>
              <a:gd name="connsiteY4" fmla="*/ 161239 h 243458"/>
              <a:gd name="connsiteX5" fmla="*/ 40125 w 151661"/>
              <a:gd name="connsiteY5" fmla="*/ 134220 h 243458"/>
              <a:gd name="connsiteX6" fmla="*/ 40125 w 151661"/>
              <a:gd name="connsiteY6" fmla="*/ 123177 h 243458"/>
              <a:gd name="connsiteX7" fmla="*/ 47257 w 151661"/>
              <a:gd name="connsiteY7" fmla="*/ 126074 h 243458"/>
              <a:gd name="connsiteX8" fmla="*/ 70040 w 151661"/>
              <a:gd name="connsiteY8" fmla="*/ 104832 h 243458"/>
              <a:gd name="connsiteX9" fmla="*/ 46880 w 151661"/>
              <a:gd name="connsiteY9" fmla="*/ 104832 h 243458"/>
              <a:gd name="connsiteX10" fmla="*/ 22815 w 151661"/>
              <a:gd name="connsiteY10" fmla="*/ 107729 h 243458"/>
              <a:gd name="connsiteX11" fmla="*/ 12140 w 151661"/>
              <a:gd name="connsiteY11" fmla="*/ 94211 h 243458"/>
              <a:gd name="connsiteX12" fmla="*/ 56530 w 151661"/>
              <a:gd name="connsiteY12" fmla="*/ 94211 h 243458"/>
              <a:gd name="connsiteX13" fmla="*/ 56530 w 151661"/>
              <a:gd name="connsiteY13" fmla="*/ 63315 h 243458"/>
              <a:gd name="connsiteX14" fmla="*/ 47121 w 151661"/>
              <a:gd name="connsiteY14" fmla="*/ 63315 h 243458"/>
              <a:gd name="connsiteX15" fmla="*/ 35224 w 151661"/>
              <a:gd name="connsiteY15" fmla="*/ 65246 h 243458"/>
              <a:gd name="connsiteX16" fmla="*/ 25650 w 151661"/>
              <a:gd name="connsiteY16" fmla="*/ 52694 h 243458"/>
              <a:gd name="connsiteX17" fmla="*/ 56530 w 151661"/>
              <a:gd name="connsiteY17" fmla="*/ 52694 h 243458"/>
              <a:gd name="connsiteX18" fmla="*/ 55565 w 151661"/>
              <a:gd name="connsiteY18" fmla="*/ 6350 h 243458"/>
              <a:gd name="connsiteX19" fmla="*/ 81620 w 151661"/>
              <a:gd name="connsiteY19" fmla="*/ 20757 h 243458"/>
              <a:gd name="connsiteX20" fmla="*/ 74865 w 151661"/>
              <a:gd name="connsiteY20" fmla="*/ 28813 h 243458"/>
              <a:gd name="connsiteX21" fmla="*/ 74865 w 151661"/>
              <a:gd name="connsiteY21" fmla="*/ 52694 h 243458"/>
              <a:gd name="connsiteX22" fmla="*/ 75288 w 151661"/>
              <a:gd name="connsiteY22" fmla="*/ 52694 h 243458"/>
              <a:gd name="connsiteX23" fmla="*/ 86491 w 151661"/>
              <a:gd name="connsiteY23" fmla="*/ 42074 h 243458"/>
              <a:gd name="connsiteX24" fmla="*/ 103816 w 151661"/>
              <a:gd name="connsiteY24" fmla="*/ 63315 h 243458"/>
              <a:gd name="connsiteX25" fmla="*/ 74865 w 151661"/>
              <a:gd name="connsiteY25" fmla="*/ 63315 h 243458"/>
              <a:gd name="connsiteX26" fmla="*/ 74865 w 151661"/>
              <a:gd name="connsiteY26" fmla="*/ 94211 h 243458"/>
              <a:gd name="connsiteX27" fmla="*/ 74081 w 151661"/>
              <a:gd name="connsiteY27" fmla="*/ 94211 h 243458"/>
              <a:gd name="connsiteX28" fmla="*/ 94791 w 151661"/>
              <a:gd name="connsiteY28" fmla="*/ 63730 h 243458"/>
              <a:gd name="connsiteX29" fmla="*/ 112094 w 151661"/>
              <a:gd name="connsiteY29" fmla="*/ 32419 h 243458"/>
              <a:gd name="connsiteX30" fmla="*/ 133731 w 151661"/>
              <a:gd name="connsiteY30" fmla="*/ 49556 h 243458"/>
              <a:gd name="connsiteX31" fmla="*/ 117492 w 151661"/>
              <a:gd name="connsiteY31" fmla="*/ 64371 h 243458"/>
              <a:gd name="connsiteX32" fmla="*/ 92236 w 151661"/>
              <a:gd name="connsiteY32" fmla="*/ 94211 h 243458"/>
              <a:gd name="connsiteX33" fmla="*/ 114853 w 151661"/>
              <a:gd name="connsiteY33" fmla="*/ 94211 h 243458"/>
              <a:gd name="connsiteX34" fmla="*/ 127006 w 151661"/>
              <a:gd name="connsiteY34" fmla="*/ 82625 h 243458"/>
              <a:gd name="connsiteX35" fmla="*/ 145311 w 151661"/>
              <a:gd name="connsiteY35" fmla="*/ 104832 h 243458"/>
              <a:gd name="connsiteX36" fmla="*/ 87682 w 151661"/>
              <a:gd name="connsiteY36" fmla="*/ 104832 h 243458"/>
              <a:gd name="connsiteX37" fmla="*/ 58460 w 151661"/>
              <a:gd name="connsiteY37" fmla="*/ 130901 h 243458"/>
              <a:gd name="connsiteX38" fmla="*/ 104087 w 151661"/>
              <a:gd name="connsiteY38" fmla="*/ 130901 h 243458"/>
              <a:gd name="connsiteX39" fmla="*/ 113013 w 151661"/>
              <a:gd name="connsiteY39" fmla="*/ 120280 h 243458"/>
              <a:gd name="connsiteX40" fmla="*/ 130836 w 151661"/>
              <a:gd name="connsiteY40" fmla="*/ 136377 h 243458"/>
              <a:gd name="connsiteX41" fmla="*/ 122151 w 151661"/>
              <a:gd name="connsiteY41" fmla="*/ 143091 h 243458"/>
              <a:gd name="connsiteX42" fmla="*/ 122151 w 151661"/>
              <a:gd name="connsiteY42" fmla="*/ 195591 h 243458"/>
              <a:gd name="connsiteX43" fmla="*/ 123116 w 151661"/>
              <a:gd name="connsiteY43" fmla="*/ 229504 h 243458"/>
              <a:gd name="connsiteX44" fmla="*/ 103816 w 151661"/>
              <a:gd name="connsiteY44" fmla="*/ 235177 h 243458"/>
              <a:gd name="connsiteX45" fmla="*/ 103816 w 151661"/>
              <a:gd name="connsiteY45" fmla="*/ 215866 h 243458"/>
              <a:gd name="connsiteX46" fmla="*/ 58460 w 151661"/>
              <a:gd name="connsiteY46" fmla="*/ 215866 h 243458"/>
              <a:gd name="connsiteX47" fmla="*/ 58460 w 151661"/>
              <a:gd name="connsiteY47" fmla="*/ 230334 h 243458"/>
              <a:gd name="connsiteX48" fmla="*/ 39160 w 151661"/>
              <a:gd name="connsiteY48" fmla="*/ 237108 h 243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</a:cxnLst>
            <a:rect l="l" t="t" r="r" b="b"/>
            <a:pathLst>
              <a:path w="151661" h="243458">
                <a:moveTo>
                  <a:pt x="39160" y="237108"/>
                </a:moveTo>
                <a:cubicBezTo>
                  <a:pt x="39803" y="219728"/>
                  <a:pt x="40125" y="206533"/>
                  <a:pt x="40125" y="197522"/>
                </a:cubicBezTo>
                <a:lnTo>
                  <a:pt x="40125" y="147315"/>
                </a:lnTo>
                <a:cubicBezTo>
                  <a:pt x="32867" y="156025"/>
                  <a:pt x="22222" y="163105"/>
                  <a:pt x="8189" y="168556"/>
                </a:cubicBezTo>
                <a:lnTo>
                  <a:pt x="6350" y="161239"/>
                </a:lnTo>
                <a:cubicBezTo>
                  <a:pt x="18463" y="153033"/>
                  <a:pt x="29721" y="144026"/>
                  <a:pt x="40125" y="134220"/>
                </a:cubicBezTo>
                <a:lnTo>
                  <a:pt x="40125" y="123177"/>
                </a:lnTo>
                <a:lnTo>
                  <a:pt x="47257" y="126074"/>
                </a:lnTo>
                <a:cubicBezTo>
                  <a:pt x="55761" y="117595"/>
                  <a:pt x="63356" y="110515"/>
                  <a:pt x="70040" y="104832"/>
                </a:cubicBezTo>
                <a:lnTo>
                  <a:pt x="46880" y="104832"/>
                </a:lnTo>
                <a:cubicBezTo>
                  <a:pt x="38778" y="104832"/>
                  <a:pt x="30756" y="105798"/>
                  <a:pt x="22815" y="107729"/>
                </a:cubicBezTo>
                <a:lnTo>
                  <a:pt x="12140" y="94211"/>
                </a:lnTo>
                <a:lnTo>
                  <a:pt x="56530" y="94211"/>
                </a:lnTo>
                <a:lnTo>
                  <a:pt x="56530" y="63315"/>
                </a:lnTo>
                <a:lnTo>
                  <a:pt x="47121" y="63315"/>
                </a:lnTo>
                <a:lnTo>
                  <a:pt x="35224" y="65246"/>
                </a:lnTo>
                <a:lnTo>
                  <a:pt x="25650" y="52694"/>
                </a:lnTo>
                <a:lnTo>
                  <a:pt x="56530" y="52694"/>
                </a:lnTo>
                <a:cubicBezTo>
                  <a:pt x="56530" y="31634"/>
                  <a:pt x="56208" y="16186"/>
                  <a:pt x="55565" y="6350"/>
                </a:cubicBezTo>
                <a:lnTo>
                  <a:pt x="81620" y="20757"/>
                </a:lnTo>
                <a:lnTo>
                  <a:pt x="74865" y="28813"/>
                </a:lnTo>
                <a:lnTo>
                  <a:pt x="74865" y="52694"/>
                </a:lnTo>
                <a:lnTo>
                  <a:pt x="75288" y="52694"/>
                </a:lnTo>
                <a:lnTo>
                  <a:pt x="86491" y="42074"/>
                </a:lnTo>
                <a:lnTo>
                  <a:pt x="103816" y="63315"/>
                </a:lnTo>
                <a:lnTo>
                  <a:pt x="74865" y="63315"/>
                </a:lnTo>
                <a:lnTo>
                  <a:pt x="74865" y="94211"/>
                </a:lnTo>
                <a:lnTo>
                  <a:pt x="74081" y="94211"/>
                </a:lnTo>
                <a:cubicBezTo>
                  <a:pt x="80555" y="85371"/>
                  <a:pt x="87458" y="75211"/>
                  <a:pt x="94791" y="63730"/>
                </a:cubicBezTo>
                <a:cubicBezTo>
                  <a:pt x="102124" y="52249"/>
                  <a:pt x="107892" y="41812"/>
                  <a:pt x="112094" y="32419"/>
                </a:cubicBezTo>
                <a:lnTo>
                  <a:pt x="133731" y="49556"/>
                </a:lnTo>
                <a:cubicBezTo>
                  <a:pt x="127298" y="53781"/>
                  <a:pt x="121885" y="58719"/>
                  <a:pt x="117492" y="64371"/>
                </a:cubicBezTo>
                <a:cubicBezTo>
                  <a:pt x="113099" y="70023"/>
                  <a:pt x="104680" y="79970"/>
                  <a:pt x="92236" y="94211"/>
                </a:cubicBezTo>
                <a:lnTo>
                  <a:pt x="114853" y="94211"/>
                </a:lnTo>
                <a:lnTo>
                  <a:pt x="127006" y="82625"/>
                </a:lnTo>
                <a:lnTo>
                  <a:pt x="145311" y="104832"/>
                </a:lnTo>
                <a:lnTo>
                  <a:pt x="87682" y="104832"/>
                </a:lnTo>
                <a:cubicBezTo>
                  <a:pt x="79228" y="113894"/>
                  <a:pt x="69488" y="122583"/>
                  <a:pt x="58460" y="130901"/>
                </a:cubicBezTo>
                <a:lnTo>
                  <a:pt x="104087" y="130901"/>
                </a:lnTo>
                <a:lnTo>
                  <a:pt x="113013" y="120280"/>
                </a:lnTo>
                <a:lnTo>
                  <a:pt x="130836" y="136377"/>
                </a:lnTo>
                <a:lnTo>
                  <a:pt x="122151" y="143091"/>
                </a:lnTo>
                <a:lnTo>
                  <a:pt x="122151" y="195591"/>
                </a:lnTo>
                <a:cubicBezTo>
                  <a:pt x="122151" y="203294"/>
                  <a:pt x="122473" y="214599"/>
                  <a:pt x="123116" y="229504"/>
                </a:cubicBezTo>
                <a:lnTo>
                  <a:pt x="103816" y="235177"/>
                </a:lnTo>
                <a:lnTo>
                  <a:pt x="103816" y="215866"/>
                </a:lnTo>
                <a:lnTo>
                  <a:pt x="58460" y="215866"/>
                </a:lnTo>
                <a:lnTo>
                  <a:pt x="58460" y="230334"/>
                </a:lnTo>
                <a:lnTo>
                  <a:pt x="39160" y="237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774466" y="2283848"/>
            <a:ext cx="43060" cy="58079"/>
          </a:xfrm>
          <a:custGeom>
            <a:avLst/>
            <a:gdLst>
              <a:gd name="connsiteX0" fmla="*/ 6350 w 43060"/>
              <a:gd name="connsiteY0" fmla="*/ 12007 h 58079"/>
              <a:gd name="connsiteX1" fmla="*/ 11868 w 43060"/>
              <a:gd name="connsiteY1" fmla="*/ 6350 h 58079"/>
              <a:gd name="connsiteX2" fmla="*/ 36710 w 43060"/>
              <a:gd name="connsiteY2" fmla="*/ 34161 h 58079"/>
              <a:gd name="connsiteX3" fmla="*/ 31983 w 43060"/>
              <a:gd name="connsiteY3" fmla="*/ 47045 h 58079"/>
              <a:gd name="connsiteX4" fmla="*/ 24685 w 43060"/>
              <a:gd name="connsiteY4" fmla="*/ 51729 h 58079"/>
              <a:gd name="connsiteX5" fmla="*/ 17930 w 43060"/>
              <a:gd name="connsiteY5" fmla="*/ 42134 h 58079"/>
              <a:gd name="connsiteX6" fmla="*/ 6350 w 43060"/>
              <a:gd name="connsiteY6" fmla="*/ 12007 h 58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3060" h="58079">
                <a:moveTo>
                  <a:pt x="6350" y="12007"/>
                </a:moveTo>
                <a:lnTo>
                  <a:pt x="11868" y="6350"/>
                </a:lnTo>
                <a:cubicBezTo>
                  <a:pt x="28082" y="19424"/>
                  <a:pt x="36363" y="28695"/>
                  <a:pt x="36710" y="34161"/>
                </a:cubicBezTo>
                <a:cubicBezTo>
                  <a:pt x="37056" y="39627"/>
                  <a:pt x="35481" y="43922"/>
                  <a:pt x="31983" y="47045"/>
                </a:cubicBezTo>
                <a:cubicBezTo>
                  <a:pt x="28484" y="50167"/>
                  <a:pt x="26052" y="51729"/>
                  <a:pt x="24685" y="51729"/>
                </a:cubicBezTo>
                <a:cubicBezTo>
                  <a:pt x="21056" y="51729"/>
                  <a:pt x="18804" y="48531"/>
                  <a:pt x="17930" y="42134"/>
                </a:cubicBezTo>
                <a:cubicBezTo>
                  <a:pt x="16723" y="36281"/>
                  <a:pt x="12863" y="26238"/>
                  <a:pt x="6350" y="1200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751306" y="2346607"/>
            <a:ext cx="85075" cy="137251"/>
          </a:xfrm>
          <a:custGeom>
            <a:avLst/>
            <a:gdLst>
              <a:gd name="connsiteX0" fmla="*/ 49775 w 85075"/>
              <a:gd name="connsiteY0" fmla="*/ 100005 h 137251"/>
              <a:gd name="connsiteX1" fmla="*/ 74730 w 85075"/>
              <a:gd name="connsiteY1" fmla="*/ 80694 h 137251"/>
              <a:gd name="connsiteX2" fmla="*/ 78725 w 85075"/>
              <a:gd name="connsiteY2" fmla="*/ 87060 h 137251"/>
              <a:gd name="connsiteX3" fmla="*/ 44030 w 85075"/>
              <a:gd name="connsiteY3" fmla="*/ 130901 h 137251"/>
              <a:gd name="connsiteX4" fmla="*/ 27580 w 85075"/>
              <a:gd name="connsiteY4" fmla="*/ 114940 h 137251"/>
              <a:gd name="connsiteX5" fmla="*/ 31440 w 85075"/>
              <a:gd name="connsiteY5" fmla="*/ 99039 h 137251"/>
              <a:gd name="connsiteX6" fmla="*/ 31440 w 85075"/>
              <a:gd name="connsiteY6" fmla="*/ 26625 h 137251"/>
              <a:gd name="connsiteX7" fmla="*/ 26027 w 85075"/>
              <a:gd name="connsiteY7" fmla="*/ 26625 h 137251"/>
              <a:gd name="connsiteX8" fmla="*/ 15999 w 85075"/>
              <a:gd name="connsiteY8" fmla="*/ 28556 h 137251"/>
              <a:gd name="connsiteX9" fmla="*/ 6350 w 85075"/>
              <a:gd name="connsiteY9" fmla="*/ 16005 h 137251"/>
              <a:gd name="connsiteX10" fmla="*/ 31862 w 85075"/>
              <a:gd name="connsiteY10" fmla="*/ 16005 h 137251"/>
              <a:gd name="connsiteX11" fmla="*/ 42025 w 85075"/>
              <a:gd name="connsiteY11" fmla="*/ 6350 h 137251"/>
              <a:gd name="connsiteX12" fmla="*/ 57495 w 85075"/>
              <a:gd name="connsiteY12" fmla="*/ 22431 h 137251"/>
              <a:gd name="connsiteX13" fmla="*/ 49775 w 85075"/>
              <a:gd name="connsiteY13" fmla="*/ 29069 h 137251"/>
              <a:gd name="connsiteX14" fmla="*/ 49775 w 85075"/>
              <a:gd name="connsiteY14" fmla="*/ 100005 h 137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85075" h="137251">
                <a:moveTo>
                  <a:pt x="49775" y="100005"/>
                </a:moveTo>
                <a:lnTo>
                  <a:pt x="74730" y="80694"/>
                </a:lnTo>
                <a:lnTo>
                  <a:pt x="78725" y="87060"/>
                </a:lnTo>
                <a:cubicBezTo>
                  <a:pt x="59747" y="107115"/>
                  <a:pt x="48182" y="121729"/>
                  <a:pt x="44030" y="130901"/>
                </a:cubicBezTo>
                <a:lnTo>
                  <a:pt x="27580" y="114940"/>
                </a:lnTo>
                <a:cubicBezTo>
                  <a:pt x="30153" y="111168"/>
                  <a:pt x="31440" y="105868"/>
                  <a:pt x="31440" y="99039"/>
                </a:cubicBezTo>
                <a:lnTo>
                  <a:pt x="31440" y="26625"/>
                </a:lnTo>
                <a:lnTo>
                  <a:pt x="26027" y="26625"/>
                </a:lnTo>
                <a:lnTo>
                  <a:pt x="15999" y="28556"/>
                </a:lnTo>
                <a:lnTo>
                  <a:pt x="6350" y="16005"/>
                </a:lnTo>
                <a:lnTo>
                  <a:pt x="31862" y="16005"/>
                </a:lnTo>
                <a:lnTo>
                  <a:pt x="42025" y="6350"/>
                </a:lnTo>
                <a:lnTo>
                  <a:pt x="57495" y="22431"/>
                </a:lnTo>
                <a:lnTo>
                  <a:pt x="49775" y="29069"/>
                </a:lnTo>
                <a:lnTo>
                  <a:pt x="49775" y="10000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699195" y="2260676"/>
            <a:ext cx="89900" cy="239596"/>
          </a:xfrm>
          <a:custGeom>
            <a:avLst/>
            <a:gdLst>
              <a:gd name="connsiteX0" fmla="*/ 39160 w 89900"/>
              <a:gd name="connsiteY0" fmla="*/ 233246 h 239596"/>
              <a:gd name="connsiteX1" fmla="*/ 40125 w 89900"/>
              <a:gd name="connsiteY1" fmla="*/ 176280 h 239596"/>
              <a:gd name="connsiteX2" fmla="*/ 40125 w 89900"/>
              <a:gd name="connsiteY2" fmla="*/ 92280 h 239596"/>
              <a:gd name="connsiteX3" fmla="*/ 12637 w 89900"/>
              <a:gd name="connsiteY3" fmla="*/ 133798 h 239596"/>
              <a:gd name="connsiteX4" fmla="*/ 6350 w 89900"/>
              <a:gd name="connsiteY4" fmla="*/ 129981 h 239596"/>
              <a:gd name="connsiteX5" fmla="*/ 37358 w 89900"/>
              <a:gd name="connsiteY5" fmla="*/ 68572 h 239596"/>
              <a:gd name="connsiteX6" fmla="*/ 59516 w 89900"/>
              <a:gd name="connsiteY6" fmla="*/ 6350 h 239596"/>
              <a:gd name="connsiteX7" fmla="*/ 83550 w 89900"/>
              <a:gd name="connsiteY7" fmla="*/ 24845 h 239596"/>
              <a:gd name="connsiteX8" fmla="*/ 68540 w 89900"/>
              <a:gd name="connsiteY8" fmla="*/ 42851 h 239596"/>
              <a:gd name="connsiteX9" fmla="*/ 54600 w 89900"/>
              <a:gd name="connsiteY9" fmla="*/ 72397 h 239596"/>
              <a:gd name="connsiteX10" fmla="*/ 65215 w 89900"/>
              <a:gd name="connsiteY10" fmla="*/ 78763 h 239596"/>
              <a:gd name="connsiteX11" fmla="*/ 58460 w 89900"/>
              <a:gd name="connsiteY11" fmla="*/ 85884 h 239596"/>
              <a:gd name="connsiteX12" fmla="*/ 58460 w 89900"/>
              <a:gd name="connsiteY12" fmla="*/ 184004 h 239596"/>
              <a:gd name="connsiteX13" fmla="*/ 59425 w 89900"/>
              <a:gd name="connsiteY13" fmla="*/ 226517 h 239596"/>
              <a:gd name="connsiteX14" fmla="*/ 39160 w 89900"/>
              <a:gd name="connsiteY14" fmla="*/ 233246 h 239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89900" h="239596">
                <a:moveTo>
                  <a:pt x="39160" y="233246"/>
                </a:moveTo>
                <a:cubicBezTo>
                  <a:pt x="39803" y="204280"/>
                  <a:pt x="40125" y="185292"/>
                  <a:pt x="40125" y="176280"/>
                </a:cubicBezTo>
                <a:lnTo>
                  <a:pt x="40125" y="92280"/>
                </a:lnTo>
                <a:cubicBezTo>
                  <a:pt x="31962" y="108976"/>
                  <a:pt x="22800" y="122815"/>
                  <a:pt x="12637" y="133798"/>
                </a:cubicBezTo>
                <a:lnTo>
                  <a:pt x="6350" y="129981"/>
                </a:lnTo>
                <a:cubicBezTo>
                  <a:pt x="17417" y="111475"/>
                  <a:pt x="27753" y="91006"/>
                  <a:pt x="37358" y="68572"/>
                </a:cubicBezTo>
                <a:cubicBezTo>
                  <a:pt x="46963" y="46139"/>
                  <a:pt x="54349" y="25398"/>
                  <a:pt x="59516" y="6350"/>
                </a:cubicBezTo>
                <a:lnTo>
                  <a:pt x="83550" y="24845"/>
                </a:lnTo>
                <a:cubicBezTo>
                  <a:pt x="77871" y="27571"/>
                  <a:pt x="72867" y="33573"/>
                  <a:pt x="68540" y="42851"/>
                </a:cubicBezTo>
                <a:cubicBezTo>
                  <a:pt x="64212" y="52128"/>
                  <a:pt x="59566" y="61978"/>
                  <a:pt x="54600" y="72397"/>
                </a:cubicBezTo>
                <a:lnTo>
                  <a:pt x="65215" y="78763"/>
                </a:lnTo>
                <a:lnTo>
                  <a:pt x="58460" y="85884"/>
                </a:lnTo>
                <a:lnTo>
                  <a:pt x="58460" y="184004"/>
                </a:lnTo>
                <a:cubicBezTo>
                  <a:pt x="58460" y="195661"/>
                  <a:pt x="58782" y="209832"/>
                  <a:pt x="59425" y="226517"/>
                </a:cubicBezTo>
                <a:lnTo>
                  <a:pt x="39160" y="2332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952993" y="2322469"/>
            <a:ext cx="243337" cy="180699"/>
          </a:xfrm>
          <a:custGeom>
            <a:avLst/>
            <a:gdLst>
              <a:gd name="connsiteX0" fmla="*/ 113466 w 243337"/>
              <a:gd name="connsiteY0" fmla="*/ 75867 h 180699"/>
              <a:gd name="connsiteX1" fmla="*/ 112501 w 243337"/>
              <a:gd name="connsiteY1" fmla="*/ 48832 h 180699"/>
              <a:gd name="connsiteX2" fmla="*/ 125634 w 243337"/>
              <a:gd name="connsiteY2" fmla="*/ 55591 h 180699"/>
              <a:gd name="connsiteX3" fmla="*/ 159786 w 243337"/>
              <a:gd name="connsiteY3" fmla="*/ 28556 h 180699"/>
              <a:gd name="connsiteX4" fmla="*/ 83550 w 243337"/>
              <a:gd name="connsiteY4" fmla="*/ 28556 h 180699"/>
              <a:gd name="connsiteX5" fmla="*/ 59485 w 243337"/>
              <a:gd name="connsiteY5" fmla="*/ 31453 h 180699"/>
              <a:gd name="connsiteX6" fmla="*/ 48810 w 243337"/>
              <a:gd name="connsiteY6" fmla="*/ 17936 h 180699"/>
              <a:gd name="connsiteX7" fmla="*/ 161173 w 243337"/>
              <a:gd name="connsiteY7" fmla="*/ 17936 h 180699"/>
              <a:gd name="connsiteX8" fmla="*/ 173341 w 243337"/>
              <a:gd name="connsiteY8" fmla="*/ 6350 h 180699"/>
              <a:gd name="connsiteX9" fmla="*/ 193562 w 243337"/>
              <a:gd name="connsiteY9" fmla="*/ 29884 h 180699"/>
              <a:gd name="connsiteX10" fmla="*/ 132766 w 243337"/>
              <a:gd name="connsiteY10" fmla="*/ 61701 h 180699"/>
              <a:gd name="connsiteX11" fmla="*/ 140486 w 243337"/>
              <a:gd name="connsiteY11" fmla="*/ 66468 h 180699"/>
              <a:gd name="connsiteX12" fmla="*/ 132766 w 243337"/>
              <a:gd name="connsiteY12" fmla="*/ 73483 h 180699"/>
              <a:gd name="connsiteX13" fmla="*/ 132766 w 243337"/>
              <a:gd name="connsiteY13" fmla="*/ 75867 h 180699"/>
              <a:gd name="connsiteX14" fmla="*/ 197964 w 243337"/>
              <a:gd name="connsiteY14" fmla="*/ 75867 h 180699"/>
              <a:gd name="connsiteX15" fmla="*/ 214928 w 243337"/>
              <a:gd name="connsiteY15" fmla="*/ 61384 h 180699"/>
              <a:gd name="connsiteX16" fmla="*/ 236987 w 243337"/>
              <a:gd name="connsiteY16" fmla="*/ 86487 h 180699"/>
              <a:gd name="connsiteX17" fmla="*/ 132766 w 243337"/>
              <a:gd name="connsiteY17" fmla="*/ 86487 h 180699"/>
              <a:gd name="connsiteX18" fmla="*/ 132766 w 243337"/>
              <a:gd name="connsiteY18" fmla="*/ 146153 h 180699"/>
              <a:gd name="connsiteX19" fmla="*/ 106680 w 243337"/>
              <a:gd name="connsiteY19" fmla="*/ 174349 h 180699"/>
              <a:gd name="connsiteX20" fmla="*/ 71005 w 243337"/>
              <a:gd name="connsiteY20" fmla="*/ 152519 h 180699"/>
              <a:gd name="connsiteX21" fmla="*/ 71005 w 243337"/>
              <a:gd name="connsiteY21" fmla="*/ 142487 h 180699"/>
              <a:gd name="connsiteX22" fmla="*/ 108709 w 243337"/>
              <a:gd name="connsiteY22" fmla="*/ 146953 h 180699"/>
              <a:gd name="connsiteX23" fmla="*/ 113466 w 243337"/>
              <a:gd name="connsiteY23" fmla="*/ 141522 h 180699"/>
              <a:gd name="connsiteX24" fmla="*/ 113466 w 243337"/>
              <a:gd name="connsiteY24" fmla="*/ 86487 h 180699"/>
              <a:gd name="connsiteX25" fmla="*/ 41090 w 243337"/>
              <a:gd name="connsiteY25" fmla="*/ 86487 h 180699"/>
              <a:gd name="connsiteX26" fmla="*/ 17025 w 243337"/>
              <a:gd name="connsiteY26" fmla="*/ 89384 h 180699"/>
              <a:gd name="connsiteX27" fmla="*/ 6350 w 243337"/>
              <a:gd name="connsiteY27" fmla="*/ 75867 h 180699"/>
              <a:gd name="connsiteX28" fmla="*/ 113466 w 243337"/>
              <a:gd name="connsiteY28" fmla="*/ 75867 h 18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243337" h="180699">
                <a:moveTo>
                  <a:pt x="113466" y="75867"/>
                </a:moveTo>
                <a:cubicBezTo>
                  <a:pt x="113466" y="71482"/>
                  <a:pt x="113144" y="62470"/>
                  <a:pt x="112501" y="48832"/>
                </a:cubicBezTo>
                <a:lnTo>
                  <a:pt x="125634" y="55591"/>
                </a:lnTo>
                <a:lnTo>
                  <a:pt x="159786" y="28556"/>
                </a:lnTo>
                <a:lnTo>
                  <a:pt x="83550" y="28556"/>
                </a:lnTo>
                <a:cubicBezTo>
                  <a:pt x="75448" y="28556"/>
                  <a:pt x="67427" y="29522"/>
                  <a:pt x="59485" y="31453"/>
                </a:cubicBezTo>
                <a:lnTo>
                  <a:pt x="48810" y="17936"/>
                </a:lnTo>
                <a:lnTo>
                  <a:pt x="161173" y="17936"/>
                </a:lnTo>
                <a:lnTo>
                  <a:pt x="173341" y="6350"/>
                </a:lnTo>
                <a:lnTo>
                  <a:pt x="193562" y="29884"/>
                </a:lnTo>
                <a:cubicBezTo>
                  <a:pt x="181439" y="31503"/>
                  <a:pt x="161173" y="42109"/>
                  <a:pt x="132766" y="61701"/>
                </a:cubicBezTo>
                <a:lnTo>
                  <a:pt x="140486" y="66468"/>
                </a:lnTo>
                <a:lnTo>
                  <a:pt x="132766" y="73483"/>
                </a:lnTo>
                <a:lnTo>
                  <a:pt x="132766" y="75867"/>
                </a:lnTo>
                <a:lnTo>
                  <a:pt x="197964" y="75867"/>
                </a:lnTo>
                <a:lnTo>
                  <a:pt x="214928" y="61384"/>
                </a:lnTo>
                <a:lnTo>
                  <a:pt x="236987" y="86487"/>
                </a:lnTo>
                <a:lnTo>
                  <a:pt x="132766" y="86487"/>
                </a:lnTo>
                <a:lnTo>
                  <a:pt x="132766" y="146153"/>
                </a:lnTo>
                <a:cubicBezTo>
                  <a:pt x="133409" y="159248"/>
                  <a:pt x="124714" y="168647"/>
                  <a:pt x="106680" y="174349"/>
                </a:cubicBezTo>
                <a:cubicBezTo>
                  <a:pt x="103856" y="165036"/>
                  <a:pt x="91964" y="157759"/>
                  <a:pt x="71005" y="152519"/>
                </a:cubicBezTo>
                <a:lnTo>
                  <a:pt x="71005" y="142487"/>
                </a:lnTo>
                <a:cubicBezTo>
                  <a:pt x="92969" y="145706"/>
                  <a:pt x="105537" y="147194"/>
                  <a:pt x="108709" y="146953"/>
                </a:cubicBezTo>
                <a:cubicBezTo>
                  <a:pt x="111880" y="146711"/>
                  <a:pt x="113466" y="144901"/>
                  <a:pt x="113466" y="141522"/>
                </a:cubicBezTo>
                <a:lnTo>
                  <a:pt x="113466" y="86487"/>
                </a:lnTo>
                <a:lnTo>
                  <a:pt x="41090" y="86487"/>
                </a:lnTo>
                <a:cubicBezTo>
                  <a:pt x="32988" y="86487"/>
                  <a:pt x="24966" y="87453"/>
                  <a:pt x="17025" y="89384"/>
                </a:cubicBezTo>
                <a:lnTo>
                  <a:pt x="6350" y="75867"/>
                </a:lnTo>
                <a:lnTo>
                  <a:pt x="113466" y="758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044669" y="2255849"/>
            <a:ext cx="52265" cy="58079"/>
          </a:xfrm>
          <a:custGeom>
            <a:avLst/>
            <a:gdLst>
              <a:gd name="connsiteX0" fmla="*/ 24700 w 52265"/>
              <a:gd name="connsiteY0" fmla="*/ 41711 h 58079"/>
              <a:gd name="connsiteX1" fmla="*/ 6350 w 52265"/>
              <a:gd name="connsiteY1" fmla="*/ 11373 h 58079"/>
              <a:gd name="connsiteX2" fmla="*/ 10406 w 52265"/>
              <a:gd name="connsiteY2" fmla="*/ 6350 h 58079"/>
              <a:gd name="connsiteX3" fmla="*/ 42809 w 52265"/>
              <a:gd name="connsiteY3" fmla="*/ 27945 h 58079"/>
              <a:gd name="connsiteX4" fmla="*/ 45915 w 52265"/>
              <a:gd name="connsiteY4" fmla="*/ 37246 h 58079"/>
              <a:gd name="connsiteX5" fmla="*/ 41218 w 52265"/>
              <a:gd name="connsiteY5" fmla="*/ 47029 h 58079"/>
              <a:gd name="connsiteX6" fmla="*/ 33370 w 52265"/>
              <a:gd name="connsiteY6" fmla="*/ 51729 h 58079"/>
              <a:gd name="connsiteX7" fmla="*/ 24700 w 52265"/>
              <a:gd name="connsiteY7" fmla="*/ 41711 h 58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2265" h="58079">
                <a:moveTo>
                  <a:pt x="24700" y="41711"/>
                </a:moveTo>
                <a:cubicBezTo>
                  <a:pt x="22287" y="33877"/>
                  <a:pt x="16170" y="23764"/>
                  <a:pt x="6350" y="11373"/>
                </a:cubicBezTo>
                <a:lnTo>
                  <a:pt x="10406" y="6350"/>
                </a:lnTo>
                <a:cubicBezTo>
                  <a:pt x="29937" y="15904"/>
                  <a:pt x="40738" y="23103"/>
                  <a:pt x="42809" y="27945"/>
                </a:cubicBezTo>
                <a:cubicBezTo>
                  <a:pt x="44880" y="32788"/>
                  <a:pt x="45915" y="35888"/>
                  <a:pt x="45915" y="37246"/>
                </a:cubicBezTo>
                <a:cubicBezTo>
                  <a:pt x="45915" y="40635"/>
                  <a:pt x="44350" y="43896"/>
                  <a:pt x="41218" y="47029"/>
                </a:cubicBezTo>
                <a:cubicBezTo>
                  <a:pt x="38087" y="50162"/>
                  <a:pt x="35471" y="51729"/>
                  <a:pt x="33370" y="51729"/>
                </a:cubicBezTo>
                <a:cubicBezTo>
                  <a:pt x="29259" y="51729"/>
                  <a:pt x="26368" y="48390"/>
                  <a:pt x="24700" y="4171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965538" y="2286745"/>
            <a:ext cx="224037" cy="65652"/>
          </a:xfrm>
          <a:custGeom>
            <a:avLst/>
            <a:gdLst>
              <a:gd name="connsiteX0" fmla="*/ 108641 w 224037"/>
              <a:gd name="connsiteY0" fmla="*/ 18901 h 65652"/>
              <a:gd name="connsiteX1" fmla="*/ 117326 w 224037"/>
              <a:gd name="connsiteY1" fmla="*/ 18901 h 65652"/>
              <a:gd name="connsiteX2" fmla="*/ 185042 w 224037"/>
              <a:gd name="connsiteY2" fmla="*/ 18901 h 65652"/>
              <a:gd name="connsiteX3" fmla="*/ 194979 w 224037"/>
              <a:gd name="connsiteY3" fmla="*/ 6350 h 65652"/>
              <a:gd name="connsiteX4" fmla="*/ 217687 w 224037"/>
              <a:gd name="connsiteY4" fmla="*/ 28707 h 65652"/>
              <a:gd name="connsiteX5" fmla="*/ 178800 w 224037"/>
              <a:gd name="connsiteY5" fmla="*/ 56556 h 65652"/>
              <a:gd name="connsiteX6" fmla="*/ 172331 w 224037"/>
              <a:gd name="connsiteY6" fmla="*/ 52845 h 65652"/>
              <a:gd name="connsiteX7" fmla="*/ 184876 w 224037"/>
              <a:gd name="connsiteY7" fmla="*/ 29522 h 65652"/>
              <a:gd name="connsiteX8" fmla="*/ 36265 w 224037"/>
              <a:gd name="connsiteY8" fmla="*/ 29522 h 65652"/>
              <a:gd name="connsiteX9" fmla="*/ 32601 w 224037"/>
              <a:gd name="connsiteY9" fmla="*/ 52641 h 65652"/>
              <a:gd name="connsiteX10" fmla="*/ 16678 w 224037"/>
              <a:gd name="connsiteY10" fmla="*/ 59302 h 65652"/>
              <a:gd name="connsiteX11" fmla="*/ 6350 w 224037"/>
              <a:gd name="connsiteY11" fmla="*/ 52694 h 65652"/>
              <a:gd name="connsiteX12" fmla="*/ 8868 w 224037"/>
              <a:gd name="connsiteY12" fmla="*/ 47701 h 65652"/>
              <a:gd name="connsiteX13" fmla="*/ 18533 w 224037"/>
              <a:gd name="connsiteY13" fmla="*/ 33859 h 65652"/>
              <a:gd name="connsiteX14" fmla="*/ 25936 w 224037"/>
              <a:gd name="connsiteY14" fmla="*/ 8280 h 65652"/>
              <a:gd name="connsiteX15" fmla="*/ 35089 w 224037"/>
              <a:gd name="connsiteY15" fmla="*/ 8280 h 65652"/>
              <a:gd name="connsiteX16" fmla="*/ 36054 w 224037"/>
              <a:gd name="connsiteY16" fmla="*/ 18901 h 65652"/>
              <a:gd name="connsiteX17" fmla="*/ 108641 w 224037"/>
              <a:gd name="connsiteY17" fmla="*/ 18901 h 656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224037" h="65652">
                <a:moveTo>
                  <a:pt x="108641" y="18901"/>
                </a:moveTo>
                <a:lnTo>
                  <a:pt x="117326" y="18901"/>
                </a:lnTo>
                <a:lnTo>
                  <a:pt x="185042" y="18901"/>
                </a:lnTo>
                <a:lnTo>
                  <a:pt x="194979" y="6350"/>
                </a:lnTo>
                <a:lnTo>
                  <a:pt x="217687" y="28707"/>
                </a:lnTo>
                <a:cubicBezTo>
                  <a:pt x="203946" y="31061"/>
                  <a:pt x="190983" y="40344"/>
                  <a:pt x="178800" y="56556"/>
                </a:cubicBezTo>
                <a:lnTo>
                  <a:pt x="172331" y="52845"/>
                </a:lnTo>
                <a:lnTo>
                  <a:pt x="184876" y="29522"/>
                </a:lnTo>
                <a:lnTo>
                  <a:pt x="36265" y="29522"/>
                </a:lnTo>
                <a:cubicBezTo>
                  <a:pt x="37551" y="39750"/>
                  <a:pt x="36330" y="47457"/>
                  <a:pt x="32601" y="52641"/>
                </a:cubicBezTo>
                <a:cubicBezTo>
                  <a:pt x="28871" y="57826"/>
                  <a:pt x="23564" y="60046"/>
                  <a:pt x="16678" y="59302"/>
                </a:cubicBezTo>
                <a:cubicBezTo>
                  <a:pt x="9792" y="58558"/>
                  <a:pt x="6350" y="56355"/>
                  <a:pt x="6350" y="52694"/>
                </a:cubicBezTo>
                <a:cubicBezTo>
                  <a:pt x="6350" y="51045"/>
                  <a:pt x="7189" y="49380"/>
                  <a:pt x="8868" y="47701"/>
                </a:cubicBezTo>
                <a:cubicBezTo>
                  <a:pt x="12496" y="43467"/>
                  <a:pt x="15718" y="38853"/>
                  <a:pt x="18533" y="33859"/>
                </a:cubicBezTo>
                <a:cubicBezTo>
                  <a:pt x="21347" y="28866"/>
                  <a:pt x="23815" y="20340"/>
                  <a:pt x="25936" y="8280"/>
                </a:cubicBezTo>
                <a:lnTo>
                  <a:pt x="35089" y="8280"/>
                </a:lnTo>
                <a:lnTo>
                  <a:pt x="36054" y="18901"/>
                </a:lnTo>
                <a:lnTo>
                  <a:pt x="108641" y="1890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2282062" y="2315710"/>
            <a:ext cx="90865" cy="36837"/>
          </a:xfrm>
          <a:custGeom>
            <a:avLst/>
            <a:gdLst>
              <a:gd name="connsiteX0" fmla="*/ 6350 w 90865"/>
              <a:gd name="connsiteY0" fmla="*/ 6350 h 36837"/>
              <a:gd name="connsiteX1" fmla="*/ 6350 w 90865"/>
              <a:gd name="connsiteY1" fmla="*/ 30487 h 36837"/>
              <a:gd name="connsiteX2" fmla="*/ 84515 w 90865"/>
              <a:gd name="connsiteY2" fmla="*/ 30487 h 36837"/>
              <a:gd name="connsiteX3" fmla="*/ 84515 w 90865"/>
              <a:gd name="connsiteY3" fmla="*/ 6350 h 36837"/>
              <a:gd name="connsiteX4" fmla="*/ 6350 w 90865"/>
              <a:gd name="connsiteY4" fmla="*/ 6350 h 36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865" h="36837">
                <a:moveTo>
                  <a:pt x="6350" y="6350"/>
                </a:moveTo>
                <a:lnTo>
                  <a:pt x="6350" y="30487"/>
                </a:lnTo>
                <a:lnTo>
                  <a:pt x="84515" y="30487"/>
                </a:lnTo>
                <a:lnTo>
                  <a:pt x="8451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261796" y="2260676"/>
            <a:ext cx="139116" cy="116975"/>
          </a:xfrm>
          <a:custGeom>
            <a:avLst/>
            <a:gdLst>
              <a:gd name="connsiteX0" fmla="*/ 6350 w 139116"/>
              <a:gd name="connsiteY0" fmla="*/ 7315 h 116975"/>
              <a:gd name="connsiteX1" fmla="*/ 25589 w 139116"/>
              <a:gd name="connsiteY1" fmla="*/ 16971 h 116975"/>
              <a:gd name="connsiteX2" fmla="*/ 104178 w 139116"/>
              <a:gd name="connsiteY2" fmla="*/ 16971 h 116975"/>
              <a:gd name="connsiteX3" fmla="*/ 114054 w 139116"/>
              <a:gd name="connsiteY3" fmla="*/ 6350 h 116975"/>
              <a:gd name="connsiteX4" fmla="*/ 132766 w 139116"/>
              <a:gd name="connsiteY4" fmla="*/ 22236 h 116975"/>
              <a:gd name="connsiteX5" fmla="*/ 124081 w 139116"/>
              <a:gd name="connsiteY5" fmla="*/ 29990 h 116975"/>
              <a:gd name="connsiteX6" fmla="*/ 125046 w 139116"/>
              <a:gd name="connsiteY6" fmla="*/ 99793 h 116975"/>
              <a:gd name="connsiteX7" fmla="*/ 104781 w 139116"/>
              <a:gd name="connsiteY7" fmla="*/ 108694 h 116975"/>
              <a:gd name="connsiteX8" fmla="*/ 104781 w 139116"/>
              <a:gd name="connsiteY8" fmla="*/ 96142 h 116975"/>
              <a:gd name="connsiteX9" fmla="*/ 26615 w 139116"/>
              <a:gd name="connsiteY9" fmla="*/ 96142 h 116975"/>
              <a:gd name="connsiteX10" fmla="*/ 26615 w 139116"/>
              <a:gd name="connsiteY10" fmla="*/ 103912 h 116975"/>
              <a:gd name="connsiteX11" fmla="*/ 6350 w 139116"/>
              <a:gd name="connsiteY11" fmla="*/ 110625 h 116975"/>
              <a:gd name="connsiteX12" fmla="*/ 7315 w 139116"/>
              <a:gd name="connsiteY12" fmla="*/ 60004 h 116975"/>
              <a:gd name="connsiteX13" fmla="*/ 6350 w 139116"/>
              <a:gd name="connsiteY13" fmla="*/ 7315 h 116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39116" h="116975">
                <a:moveTo>
                  <a:pt x="6350" y="7315"/>
                </a:moveTo>
                <a:lnTo>
                  <a:pt x="25589" y="16971"/>
                </a:lnTo>
                <a:lnTo>
                  <a:pt x="104178" y="16971"/>
                </a:lnTo>
                <a:lnTo>
                  <a:pt x="114054" y="6350"/>
                </a:lnTo>
                <a:lnTo>
                  <a:pt x="132766" y="22236"/>
                </a:lnTo>
                <a:lnTo>
                  <a:pt x="124081" y="29990"/>
                </a:lnTo>
                <a:cubicBezTo>
                  <a:pt x="124081" y="65502"/>
                  <a:pt x="124402" y="88770"/>
                  <a:pt x="125046" y="99793"/>
                </a:cubicBezTo>
                <a:lnTo>
                  <a:pt x="104781" y="108694"/>
                </a:lnTo>
                <a:lnTo>
                  <a:pt x="104781" y="96142"/>
                </a:lnTo>
                <a:lnTo>
                  <a:pt x="26615" y="96142"/>
                </a:lnTo>
                <a:lnTo>
                  <a:pt x="26615" y="103912"/>
                </a:lnTo>
                <a:lnTo>
                  <a:pt x="6350" y="110625"/>
                </a:lnTo>
                <a:cubicBezTo>
                  <a:pt x="6993" y="92602"/>
                  <a:pt x="7315" y="75728"/>
                  <a:pt x="7315" y="60004"/>
                </a:cubicBezTo>
                <a:cubicBezTo>
                  <a:pt x="7315" y="44279"/>
                  <a:pt x="6993" y="26716"/>
                  <a:pt x="6350" y="731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282062" y="2281917"/>
            <a:ext cx="90865" cy="35872"/>
          </a:xfrm>
          <a:custGeom>
            <a:avLst/>
            <a:gdLst>
              <a:gd name="connsiteX0" fmla="*/ 6350 w 90865"/>
              <a:gd name="connsiteY0" fmla="*/ 6350 h 35872"/>
              <a:gd name="connsiteX1" fmla="*/ 6350 w 90865"/>
              <a:gd name="connsiteY1" fmla="*/ 29522 h 35872"/>
              <a:gd name="connsiteX2" fmla="*/ 84515 w 90865"/>
              <a:gd name="connsiteY2" fmla="*/ 29522 h 35872"/>
              <a:gd name="connsiteX3" fmla="*/ 84515 w 90865"/>
              <a:gd name="connsiteY3" fmla="*/ 6350 h 35872"/>
              <a:gd name="connsiteX4" fmla="*/ 6350 w 90865"/>
              <a:gd name="connsiteY4" fmla="*/ 6350 h 35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865" h="35872">
                <a:moveTo>
                  <a:pt x="6350" y="6350"/>
                </a:moveTo>
                <a:lnTo>
                  <a:pt x="6350" y="29522"/>
                </a:lnTo>
                <a:lnTo>
                  <a:pt x="84515" y="29522"/>
                </a:lnTo>
                <a:lnTo>
                  <a:pt x="8451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207756" y="2355297"/>
            <a:ext cx="239477" cy="143044"/>
          </a:xfrm>
          <a:custGeom>
            <a:avLst/>
            <a:gdLst>
              <a:gd name="connsiteX0" fmla="*/ 9245 w 239477"/>
              <a:gd name="connsiteY0" fmla="*/ 21797 h 143044"/>
              <a:gd name="connsiteX1" fmla="*/ 189159 w 239477"/>
              <a:gd name="connsiteY1" fmla="*/ 21797 h 143044"/>
              <a:gd name="connsiteX2" fmla="*/ 205112 w 239477"/>
              <a:gd name="connsiteY2" fmla="*/ 6350 h 143044"/>
              <a:gd name="connsiteX3" fmla="*/ 228302 w 239477"/>
              <a:gd name="connsiteY3" fmla="*/ 32418 h 143044"/>
              <a:gd name="connsiteX4" fmla="*/ 130836 w 239477"/>
              <a:gd name="connsiteY4" fmla="*/ 32418 h 143044"/>
              <a:gd name="connsiteX5" fmla="*/ 130836 w 239477"/>
              <a:gd name="connsiteY5" fmla="*/ 60418 h 143044"/>
              <a:gd name="connsiteX6" fmla="*/ 176614 w 239477"/>
              <a:gd name="connsiteY6" fmla="*/ 60418 h 143044"/>
              <a:gd name="connsiteX7" fmla="*/ 190637 w 239477"/>
              <a:gd name="connsiteY7" fmla="*/ 46901 h 143044"/>
              <a:gd name="connsiteX8" fmla="*/ 211897 w 239477"/>
              <a:gd name="connsiteY8" fmla="*/ 71039 h 143044"/>
              <a:gd name="connsiteX9" fmla="*/ 130836 w 239477"/>
              <a:gd name="connsiteY9" fmla="*/ 71039 h 143044"/>
              <a:gd name="connsiteX10" fmla="*/ 130836 w 239477"/>
              <a:gd name="connsiteY10" fmla="*/ 106476 h 143044"/>
              <a:gd name="connsiteX11" fmla="*/ 177699 w 239477"/>
              <a:gd name="connsiteY11" fmla="*/ 111145 h 143044"/>
              <a:gd name="connsiteX12" fmla="*/ 233127 w 239477"/>
              <a:gd name="connsiteY12" fmla="*/ 107729 h 143044"/>
              <a:gd name="connsiteX13" fmla="*/ 233127 w 239477"/>
              <a:gd name="connsiteY13" fmla="*/ 117791 h 143044"/>
              <a:gd name="connsiteX14" fmla="*/ 213360 w 239477"/>
              <a:gd name="connsiteY14" fmla="*/ 133797 h 143044"/>
              <a:gd name="connsiteX15" fmla="*/ 129358 w 239477"/>
              <a:gd name="connsiteY15" fmla="*/ 124489 h 143044"/>
              <a:gd name="connsiteX16" fmla="*/ 90004 w 239477"/>
              <a:gd name="connsiteY16" fmla="*/ 105254 h 143044"/>
              <a:gd name="connsiteX17" fmla="*/ 65819 w 239477"/>
              <a:gd name="connsiteY17" fmla="*/ 78763 h 143044"/>
              <a:gd name="connsiteX18" fmla="*/ 10134 w 239477"/>
              <a:gd name="connsiteY18" fmla="*/ 136694 h 143044"/>
              <a:gd name="connsiteX19" fmla="*/ 6350 w 239477"/>
              <a:gd name="connsiteY19" fmla="*/ 130765 h 143044"/>
              <a:gd name="connsiteX20" fmla="*/ 60013 w 239477"/>
              <a:gd name="connsiteY20" fmla="*/ 31453 h 143044"/>
              <a:gd name="connsiteX21" fmla="*/ 86446 w 239477"/>
              <a:gd name="connsiteY21" fmla="*/ 47203 h 143044"/>
              <a:gd name="connsiteX22" fmla="*/ 77233 w 239477"/>
              <a:gd name="connsiteY22" fmla="*/ 57212 h 143044"/>
              <a:gd name="connsiteX23" fmla="*/ 71005 w 239477"/>
              <a:gd name="connsiteY23" fmla="*/ 70933 h 143044"/>
              <a:gd name="connsiteX24" fmla="*/ 111536 w 239477"/>
              <a:gd name="connsiteY24" fmla="*/ 100970 h 143044"/>
              <a:gd name="connsiteX25" fmla="*/ 111536 w 239477"/>
              <a:gd name="connsiteY25" fmla="*/ 32418 h 143044"/>
              <a:gd name="connsiteX26" fmla="*/ 43985 w 239477"/>
              <a:gd name="connsiteY26" fmla="*/ 32418 h 143044"/>
              <a:gd name="connsiteX27" fmla="*/ 19920 w 239477"/>
              <a:gd name="connsiteY27" fmla="*/ 35315 h 143044"/>
              <a:gd name="connsiteX28" fmla="*/ 9245 w 239477"/>
              <a:gd name="connsiteY28" fmla="*/ 21797 h 143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239477" h="143044">
                <a:moveTo>
                  <a:pt x="9245" y="21797"/>
                </a:moveTo>
                <a:lnTo>
                  <a:pt x="189159" y="21797"/>
                </a:lnTo>
                <a:lnTo>
                  <a:pt x="205112" y="6350"/>
                </a:lnTo>
                <a:lnTo>
                  <a:pt x="228302" y="32418"/>
                </a:lnTo>
                <a:lnTo>
                  <a:pt x="130836" y="32418"/>
                </a:lnTo>
                <a:lnTo>
                  <a:pt x="130836" y="60418"/>
                </a:lnTo>
                <a:lnTo>
                  <a:pt x="176614" y="60418"/>
                </a:lnTo>
                <a:lnTo>
                  <a:pt x="190637" y="46901"/>
                </a:lnTo>
                <a:lnTo>
                  <a:pt x="211897" y="71039"/>
                </a:lnTo>
                <a:lnTo>
                  <a:pt x="130836" y="71039"/>
                </a:lnTo>
                <a:lnTo>
                  <a:pt x="130836" y="106476"/>
                </a:lnTo>
                <a:cubicBezTo>
                  <a:pt x="140868" y="109272"/>
                  <a:pt x="156489" y="110829"/>
                  <a:pt x="177699" y="111145"/>
                </a:cubicBezTo>
                <a:cubicBezTo>
                  <a:pt x="198910" y="111462"/>
                  <a:pt x="217385" y="110323"/>
                  <a:pt x="233127" y="107729"/>
                </a:cubicBezTo>
                <a:lnTo>
                  <a:pt x="233127" y="117791"/>
                </a:lnTo>
                <a:cubicBezTo>
                  <a:pt x="221306" y="120426"/>
                  <a:pt x="214717" y="125761"/>
                  <a:pt x="213360" y="133797"/>
                </a:cubicBezTo>
                <a:cubicBezTo>
                  <a:pt x="173362" y="132490"/>
                  <a:pt x="145361" y="129387"/>
                  <a:pt x="129358" y="124489"/>
                </a:cubicBezTo>
                <a:cubicBezTo>
                  <a:pt x="113355" y="119591"/>
                  <a:pt x="100237" y="113180"/>
                  <a:pt x="90004" y="105254"/>
                </a:cubicBezTo>
                <a:cubicBezTo>
                  <a:pt x="79771" y="97329"/>
                  <a:pt x="71709" y="88499"/>
                  <a:pt x="65819" y="78763"/>
                </a:cubicBezTo>
                <a:cubicBezTo>
                  <a:pt x="54661" y="105295"/>
                  <a:pt x="36099" y="124605"/>
                  <a:pt x="10134" y="136694"/>
                </a:cubicBezTo>
                <a:lnTo>
                  <a:pt x="6350" y="130765"/>
                </a:lnTo>
                <a:cubicBezTo>
                  <a:pt x="34707" y="109111"/>
                  <a:pt x="52595" y="76007"/>
                  <a:pt x="60013" y="31453"/>
                </a:cubicBezTo>
                <a:lnTo>
                  <a:pt x="86446" y="47203"/>
                </a:lnTo>
                <a:cubicBezTo>
                  <a:pt x="82033" y="50994"/>
                  <a:pt x="78962" y="54331"/>
                  <a:pt x="77233" y="57212"/>
                </a:cubicBezTo>
                <a:cubicBezTo>
                  <a:pt x="75504" y="60094"/>
                  <a:pt x="73428" y="64667"/>
                  <a:pt x="71005" y="70933"/>
                </a:cubicBezTo>
                <a:cubicBezTo>
                  <a:pt x="81409" y="83616"/>
                  <a:pt x="94919" y="93628"/>
                  <a:pt x="111536" y="100970"/>
                </a:cubicBezTo>
                <a:lnTo>
                  <a:pt x="111536" y="32418"/>
                </a:lnTo>
                <a:lnTo>
                  <a:pt x="43985" y="32418"/>
                </a:lnTo>
                <a:cubicBezTo>
                  <a:pt x="35883" y="32418"/>
                  <a:pt x="27861" y="33384"/>
                  <a:pt x="19920" y="35315"/>
                </a:cubicBezTo>
                <a:lnTo>
                  <a:pt x="9245" y="2179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2560950" y="2259711"/>
            <a:ext cx="134291" cy="115044"/>
          </a:xfrm>
          <a:custGeom>
            <a:avLst/>
            <a:gdLst>
              <a:gd name="connsiteX0" fmla="*/ 7314 w 134291"/>
              <a:gd name="connsiteY0" fmla="*/ 85522 h 115044"/>
              <a:gd name="connsiteX1" fmla="*/ 6350 w 134291"/>
              <a:gd name="connsiteY1" fmla="*/ 6350 h 115044"/>
              <a:gd name="connsiteX2" fmla="*/ 35300 w 134291"/>
              <a:gd name="connsiteY2" fmla="*/ 19670 h 115044"/>
              <a:gd name="connsiteX3" fmla="*/ 26615 w 134291"/>
              <a:gd name="connsiteY3" fmla="*/ 28873 h 115044"/>
              <a:gd name="connsiteX4" fmla="*/ 26615 w 134291"/>
              <a:gd name="connsiteY4" fmla="*/ 59453 h 115044"/>
              <a:gd name="connsiteX5" fmla="*/ 61460 w 134291"/>
              <a:gd name="connsiteY5" fmla="*/ 42073 h 115044"/>
              <a:gd name="connsiteX6" fmla="*/ 93351 w 134291"/>
              <a:gd name="connsiteY6" fmla="*/ 18901 h 115044"/>
              <a:gd name="connsiteX7" fmla="*/ 110571 w 134291"/>
              <a:gd name="connsiteY7" fmla="*/ 43039 h 115044"/>
              <a:gd name="connsiteX8" fmla="*/ 82434 w 134291"/>
              <a:gd name="connsiteY8" fmla="*/ 50280 h 115044"/>
              <a:gd name="connsiteX9" fmla="*/ 26615 w 134291"/>
              <a:gd name="connsiteY9" fmla="*/ 69334 h 115044"/>
              <a:gd name="connsiteX10" fmla="*/ 26615 w 134291"/>
              <a:gd name="connsiteY10" fmla="*/ 83591 h 115044"/>
              <a:gd name="connsiteX11" fmla="*/ 38421 w 134291"/>
              <a:gd name="connsiteY11" fmla="*/ 93246 h 115044"/>
              <a:gd name="connsiteX12" fmla="*/ 95010 w 134291"/>
              <a:gd name="connsiteY12" fmla="*/ 93246 h 115044"/>
              <a:gd name="connsiteX13" fmla="*/ 102059 w 134291"/>
              <a:gd name="connsiteY13" fmla="*/ 85514 h 115044"/>
              <a:gd name="connsiteX14" fmla="*/ 105881 w 134291"/>
              <a:gd name="connsiteY14" fmla="*/ 52694 h 115044"/>
              <a:gd name="connsiteX15" fmla="*/ 115230 w 134291"/>
              <a:gd name="connsiteY15" fmla="*/ 52694 h 115044"/>
              <a:gd name="connsiteX16" fmla="*/ 117673 w 134291"/>
              <a:gd name="connsiteY16" fmla="*/ 78431 h 115044"/>
              <a:gd name="connsiteX17" fmla="*/ 127941 w 134291"/>
              <a:gd name="connsiteY17" fmla="*/ 90364 h 115044"/>
              <a:gd name="connsiteX18" fmla="*/ 102851 w 134291"/>
              <a:gd name="connsiteY18" fmla="*/ 108694 h 115044"/>
              <a:gd name="connsiteX19" fmla="*/ 28680 w 134291"/>
              <a:gd name="connsiteY19" fmla="*/ 108694 h 115044"/>
              <a:gd name="connsiteX20" fmla="*/ 7314 w 134291"/>
              <a:gd name="connsiteY20" fmla="*/ 85522 h 115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34291" h="115044">
                <a:moveTo>
                  <a:pt x="7314" y="85522"/>
                </a:moveTo>
                <a:cubicBezTo>
                  <a:pt x="7314" y="42577"/>
                  <a:pt x="6993" y="16186"/>
                  <a:pt x="6350" y="6350"/>
                </a:cubicBezTo>
                <a:lnTo>
                  <a:pt x="35300" y="19670"/>
                </a:lnTo>
                <a:lnTo>
                  <a:pt x="26615" y="28873"/>
                </a:lnTo>
                <a:lnTo>
                  <a:pt x="26615" y="59453"/>
                </a:lnTo>
                <a:cubicBezTo>
                  <a:pt x="35943" y="55772"/>
                  <a:pt x="47559" y="49978"/>
                  <a:pt x="61460" y="42073"/>
                </a:cubicBezTo>
                <a:cubicBezTo>
                  <a:pt x="75363" y="34168"/>
                  <a:pt x="85993" y="26444"/>
                  <a:pt x="93351" y="18901"/>
                </a:cubicBezTo>
                <a:lnTo>
                  <a:pt x="110571" y="43039"/>
                </a:lnTo>
                <a:cubicBezTo>
                  <a:pt x="103886" y="43039"/>
                  <a:pt x="94507" y="45453"/>
                  <a:pt x="82434" y="50280"/>
                </a:cubicBezTo>
                <a:cubicBezTo>
                  <a:pt x="67849" y="55751"/>
                  <a:pt x="49242" y="62103"/>
                  <a:pt x="26615" y="69334"/>
                </a:cubicBezTo>
                <a:lnTo>
                  <a:pt x="26615" y="83591"/>
                </a:lnTo>
                <a:cubicBezTo>
                  <a:pt x="26615" y="90027"/>
                  <a:pt x="30550" y="93246"/>
                  <a:pt x="38421" y="93246"/>
                </a:cubicBezTo>
                <a:lnTo>
                  <a:pt x="95010" y="93246"/>
                </a:lnTo>
                <a:cubicBezTo>
                  <a:pt x="98528" y="92813"/>
                  <a:pt x="100878" y="90236"/>
                  <a:pt x="102059" y="85514"/>
                </a:cubicBezTo>
                <a:cubicBezTo>
                  <a:pt x="103240" y="80792"/>
                  <a:pt x="104514" y="69852"/>
                  <a:pt x="105881" y="52694"/>
                </a:cubicBezTo>
                <a:lnTo>
                  <a:pt x="115230" y="52694"/>
                </a:lnTo>
                <a:cubicBezTo>
                  <a:pt x="115934" y="63999"/>
                  <a:pt x="116748" y="72578"/>
                  <a:pt x="117673" y="78431"/>
                </a:cubicBezTo>
                <a:cubicBezTo>
                  <a:pt x="118597" y="84284"/>
                  <a:pt x="122020" y="88262"/>
                  <a:pt x="127941" y="90364"/>
                </a:cubicBezTo>
                <a:cubicBezTo>
                  <a:pt x="123447" y="102584"/>
                  <a:pt x="115084" y="108694"/>
                  <a:pt x="102851" y="108694"/>
                </a:cubicBezTo>
                <a:lnTo>
                  <a:pt x="28680" y="108694"/>
                </a:lnTo>
                <a:cubicBezTo>
                  <a:pt x="13793" y="109338"/>
                  <a:pt x="6671" y="101613"/>
                  <a:pt x="7314" y="855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562880" y="2369779"/>
            <a:ext cx="120781" cy="130493"/>
          </a:xfrm>
          <a:custGeom>
            <a:avLst/>
            <a:gdLst>
              <a:gd name="connsiteX0" fmla="*/ 106710 w 120781"/>
              <a:gd name="connsiteY0" fmla="*/ 28934 h 130493"/>
              <a:gd name="connsiteX1" fmla="*/ 106710 w 120781"/>
              <a:gd name="connsiteY1" fmla="*/ 90349 h 130493"/>
              <a:gd name="connsiteX2" fmla="*/ 107675 w 120781"/>
              <a:gd name="connsiteY2" fmla="*/ 115453 h 130493"/>
              <a:gd name="connsiteX3" fmla="*/ 87410 w 120781"/>
              <a:gd name="connsiteY3" fmla="*/ 122211 h 130493"/>
              <a:gd name="connsiteX4" fmla="*/ 87410 w 120781"/>
              <a:gd name="connsiteY4" fmla="*/ 103867 h 130493"/>
              <a:gd name="connsiteX5" fmla="*/ 26615 w 120781"/>
              <a:gd name="connsiteY5" fmla="*/ 103867 h 130493"/>
              <a:gd name="connsiteX6" fmla="*/ 26615 w 120781"/>
              <a:gd name="connsiteY6" fmla="*/ 116328 h 130493"/>
              <a:gd name="connsiteX7" fmla="*/ 6350 w 120781"/>
              <a:gd name="connsiteY7" fmla="*/ 124143 h 130493"/>
              <a:gd name="connsiteX8" fmla="*/ 7314 w 120781"/>
              <a:gd name="connsiteY8" fmla="*/ 63383 h 130493"/>
              <a:gd name="connsiteX9" fmla="*/ 6350 w 120781"/>
              <a:gd name="connsiteY9" fmla="*/ 7315 h 130493"/>
              <a:gd name="connsiteX10" fmla="*/ 24670 w 120781"/>
              <a:gd name="connsiteY10" fmla="*/ 16970 h 130493"/>
              <a:gd name="connsiteX11" fmla="*/ 86566 w 120781"/>
              <a:gd name="connsiteY11" fmla="*/ 16970 h 130493"/>
              <a:gd name="connsiteX12" fmla="*/ 94286 w 120781"/>
              <a:gd name="connsiteY12" fmla="*/ 6350 h 130493"/>
              <a:gd name="connsiteX13" fmla="*/ 114431 w 120781"/>
              <a:gd name="connsiteY13" fmla="*/ 21058 h 130493"/>
              <a:gd name="connsiteX14" fmla="*/ 106710 w 120781"/>
              <a:gd name="connsiteY14" fmla="*/ 28934 h 1304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0781" h="130493">
                <a:moveTo>
                  <a:pt x="106710" y="28934"/>
                </a:moveTo>
                <a:lnTo>
                  <a:pt x="106710" y="90349"/>
                </a:lnTo>
                <a:cubicBezTo>
                  <a:pt x="106710" y="95921"/>
                  <a:pt x="107032" y="104289"/>
                  <a:pt x="107675" y="115453"/>
                </a:cubicBezTo>
                <a:lnTo>
                  <a:pt x="87410" y="122211"/>
                </a:lnTo>
                <a:lnTo>
                  <a:pt x="87410" y="103867"/>
                </a:lnTo>
                <a:lnTo>
                  <a:pt x="26615" y="103867"/>
                </a:lnTo>
                <a:lnTo>
                  <a:pt x="26615" y="116328"/>
                </a:lnTo>
                <a:lnTo>
                  <a:pt x="6350" y="124143"/>
                </a:lnTo>
                <a:cubicBezTo>
                  <a:pt x="6993" y="104832"/>
                  <a:pt x="7314" y="84579"/>
                  <a:pt x="7314" y="63383"/>
                </a:cubicBezTo>
                <a:cubicBezTo>
                  <a:pt x="7314" y="42187"/>
                  <a:pt x="6993" y="23497"/>
                  <a:pt x="6350" y="7315"/>
                </a:cubicBezTo>
                <a:lnTo>
                  <a:pt x="24670" y="16970"/>
                </a:lnTo>
                <a:lnTo>
                  <a:pt x="86566" y="16970"/>
                </a:lnTo>
                <a:lnTo>
                  <a:pt x="94286" y="6350"/>
                </a:lnTo>
                <a:lnTo>
                  <a:pt x="114431" y="21058"/>
                </a:lnTo>
                <a:lnTo>
                  <a:pt x="106710" y="289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583145" y="2391021"/>
            <a:ext cx="73495" cy="40699"/>
          </a:xfrm>
          <a:custGeom>
            <a:avLst/>
            <a:gdLst>
              <a:gd name="connsiteX0" fmla="*/ 6350 w 73495"/>
              <a:gd name="connsiteY0" fmla="*/ 6350 h 40699"/>
              <a:gd name="connsiteX1" fmla="*/ 6350 w 73495"/>
              <a:gd name="connsiteY1" fmla="*/ 34349 h 40699"/>
              <a:gd name="connsiteX2" fmla="*/ 67145 w 73495"/>
              <a:gd name="connsiteY2" fmla="*/ 34349 h 40699"/>
              <a:gd name="connsiteX3" fmla="*/ 67145 w 73495"/>
              <a:gd name="connsiteY3" fmla="*/ 6350 h 40699"/>
              <a:gd name="connsiteX4" fmla="*/ 6350 w 73495"/>
              <a:gd name="connsiteY4" fmla="*/ 6350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495" h="40699">
                <a:moveTo>
                  <a:pt x="6350" y="6350"/>
                </a:moveTo>
                <a:lnTo>
                  <a:pt x="6350" y="34349"/>
                </a:lnTo>
                <a:lnTo>
                  <a:pt x="67145" y="34349"/>
                </a:lnTo>
                <a:lnTo>
                  <a:pt x="6714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2583145" y="2429641"/>
            <a:ext cx="73495" cy="39734"/>
          </a:xfrm>
          <a:custGeom>
            <a:avLst/>
            <a:gdLst>
              <a:gd name="connsiteX0" fmla="*/ 6350 w 73495"/>
              <a:gd name="connsiteY0" fmla="*/ 6350 h 39734"/>
              <a:gd name="connsiteX1" fmla="*/ 6350 w 73495"/>
              <a:gd name="connsiteY1" fmla="*/ 33384 h 39734"/>
              <a:gd name="connsiteX2" fmla="*/ 67145 w 73495"/>
              <a:gd name="connsiteY2" fmla="*/ 33384 h 39734"/>
              <a:gd name="connsiteX3" fmla="*/ 67145 w 73495"/>
              <a:gd name="connsiteY3" fmla="*/ 6350 h 39734"/>
              <a:gd name="connsiteX4" fmla="*/ 6350 w 73495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495" h="39734">
                <a:moveTo>
                  <a:pt x="6350" y="6350"/>
                </a:moveTo>
                <a:lnTo>
                  <a:pt x="6350" y="33384"/>
                </a:lnTo>
                <a:lnTo>
                  <a:pt x="67145" y="33384"/>
                </a:lnTo>
                <a:lnTo>
                  <a:pt x="6714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2458659" y="2257780"/>
            <a:ext cx="116921" cy="243457"/>
          </a:xfrm>
          <a:custGeom>
            <a:avLst/>
            <a:gdLst>
              <a:gd name="connsiteX0" fmla="*/ 49775 w 116921"/>
              <a:gd name="connsiteY0" fmla="*/ 64280 h 243457"/>
              <a:gd name="connsiteX1" fmla="*/ 48810 w 116921"/>
              <a:gd name="connsiteY1" fmla="*/ 6350 h 243457"/>
              <a:gd name="connsiteX2" fmla="*/ 77760 w 116921"/>
              <a:gd name="connsiteY2" fmla="*/ 20847 h 243457"/>
              <a:gd name="connsiteX3" fmla="*/ 69075 w 116921"/>
              <a:gd name="connsiteY3" fmla="*/ 29024 h 243457"/>
              <a:gd name="connsiteX4" fmla="*/ 69075 w 116921"/>
              <a:gd name="connsiteY4" fmla="*/ 64280 h 243457"/>
              <a:gd name="connsiteX5" fmla="*/ 77217 w 116921"/>
              <a:gd name="connsiteY5" fmla="*/ 64280 h 243457"/>
              <a:gd name="connsiteX6" fmla="*/ 90275 w 116921"/>
              <a:gd name="connsiteY6" fmla="*/ 51729 h 243457"/>
              <a:gd name="connsiteX7" fmla="*/ 110571 w 116921"/>
              <a:gd name="connsiteY7" fmla="*/ 74901 h 243457"/>
              <a:gd name="connsiteX8" fmla="*/ 69075 w 116921"/>
              <a:gd name="connsiteY8" fmla="*/ 74901 h 243457"/>
              <a:gd name="connsiteX9" fmla="*/ 69075 w 116921"/>
              <a:gd name="connsiteY9" fmla="*/ 113522 h 243457"/>
              <a:gd name="connsiteX10" fmla="*/ 100091 w 116921"/>
              <a:gd name="connsiteY10" fmla="*/ 96142 h 243457"/>
              <a:gd name="connsiteX11" fmla="*/ 103816 w 116921"/>
              <a:gd name="connsiteY11" fmla="*/ 102871 h 243457"/>
              <a:gd name="connsiteX12" fmla="*/ 69075 w 116921"/>
              <a:gd name="connsiteY12" fmla="*/ 127597 h 243457"/>
              <a:gd name="connsiteX13" fmla="*/ 69075 w 116921"/>
              <a:gd name="connsiteY13" fmla="*/ 208142 h 243457"/>
              <a:gd name="connsiteX14" fmla="*/ 43020 w 116921"/>
              <a:gd name="connsiteY14" fmla="*/ 237107 h 243457"/>
              <a:gd name="connsiteX15" fmla="*/ 15035 w 116921"/>
              <a:gd name="connsiteY15" fmla="*/ 216107 h 243457"/>
              <a:gd name="connsiteX16" fmla="*/ 15035 w 116921"/>
              <a:gd name="connsiteY16" fmla="*/ 207176 h 243457"/>
              <a:gd name="connsiteX17" fmla="*/ 44535 w 116921"/>
              <a:gd name="connsiteY17" fmla="*/ 210669 h 243457"/>
              <a:gd name="connsiteX18" fmla="*/ 49775 w 116921"/>
              <a:gd name="connsiteY18" fmla="*/ 199452 h 243457"/>
              <a:gd name="connsiteX19" fmla="*/ 49775 w 116921"/>
              <a:gd name="connsiteY19" fmla="*/ 136694 h 243457"/>
              <a:gd name="connsiteX20" fmla="*/ 26961 w 116921"/>
              <a:gd name="connsiteY20" fmla="*/ 155024 h 243457"/>
              <a:gd name="connsiteX21" fmla="*/ 22227 w 116921"/>
              <a:gd name="connsiteY21" fmla="*/ 161797 h 243457"/>
              <a:gd name="connsiteX22" fmla="*/ 6350 w 116921"/>
              <a:gd name="connsiteY22" fmla="*/ 140767 h 243457"/>
              <a:gd name="connsiteX23" fmla="*/ 49775 w 116921"/>
              <a:gd name="connsiteY23" fmla="*/ 121276 h 243457"/>
              <a:gd name="connsiteX24" fmla="*/ 49775 w 116921"/>
              <a:gd name="connsiteY24" fmla="*/ 74901 h 243457"/>
              <a:gd name="connsiteX25" fmla="*/ 42055 w 116921"/>
              <a:gd name="connsiteY25" fmla="*/ 74901 h 243457"/>
              <a:gd name="connsiteX26" fmla="*/ 17990 w 116921"/>
              <a:gd name="connsiteY26" fmla="*/ 77798 h 243457"/>
              <a:gd name="connsiteX27" fmla="*/ 7314 w 116921"/>
              <a:gd name="connsiteY27" fmla="*/ 64280 h 243457"/>
              <a:gd name="connsiteX28" fmla="*/ 49775 w 116921"/>
              <a:gd name="connsiteY28" fmla="*/ 64280 h 243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116921" h="243457">
                <a:moveTo>
                  <a:pt x="49775" y="64280"/>
                </a:moveTo>
                <a:cubicBezTo>
                  <a:pt x="49775" y="39941"/>
                  <a:pt x="49453" y="20631"/>
                  <a:pt x="48810" y="6350"/>
                </a:cubicBezTo>
                <a:lnTo>
                  <a:pt x="77760" y="20847"/>
                </a:lnTo>
                <a:lnTo>
                  <a:pt x="69075" y="29024"/>
                </a:lnTo>
                <a:lnTo>
                  <a:pt x="69075" y="64280"/>
                </a:lnTo>
                <a:lnTo>
                  <a:pt x="77217" y="64280"/>
                </a:lnTo>
                <a:lnTo>
                  <a:pt x="90275" y="51729"/>
                </a:lnTo>
                <a:lnTo>
                  <a:pt x="110571" y="74901"/>
                </a:lnTo>
                <a:lnTo>
                  <a:pt x="69075" y="74901"/>
                </a:lnTo>
                <a:lnTo>
                  <a:pt x="69075" y="113522"/>
                </a:lnTo>
                <a:lnTo>
                  <a:pt x="100091" y="96142"/>
                </a:lnTo>
                <a:lnTo>
                  <a:pt x="103816" y="102871"/>
                </a:lnTo>
                <a:lnTo>
                  <a:pt x="69075" y="127597"/>
                </a:lnTo>
                <a:lnTo>
                  <a:pt x="69075" y="208142"/>
                </a:lnTo>
                <a:cubicBezTo>
                  <a:pt x="69075" y="221005"/>
                  <a:pt x="60390" y="230661"/>
                  <a:pt x="43020" y="237107"/>
                </a:cubicBezTo>
                <a:cubicBezTo>
                  <a:pt x="43020" y="228901"/>
                  <a:pt x="33691" y="221900"/>
                  <a:pt x="15035" y="216107"/>
                </a:cubicBezTo>
                <a:lnTo>
                  <a:pt x="15035" y="207176"/>
                </a:lnTo>
                <a:cubicBezTo>
                  <a:pt x="31208" y="209751"/>
                  <a:pt x="41042" y="210915"/>
                  <a:pt x="44535" y="210669"/>
                </a:cubicBezTo>
                <a:cubicBezTo>
                  <a:pt x="48028" y="210423"/>
                  <a:pt x="49775" y="206684"/>
                  <a:pt x="49775" y="199452"/>
                </a:cubicBezTo>
                <a:lnTo>
                  <a:pt x="49775" y="136694"/>
                </a:lnTo>
                <a:cubicBezTo>
                  <a:pt x="43814" y="142125"/>
                  <a:pt x="36209" y="148235"/>
                  <a:pt x="26961" y="155024"/>
                </a:cubicBezTo>
                <a:lnTo>
                  <a:pt x="22227" y="161797"/>
                </a:lnTo>
                <a:lnTo>
                  <a:pt x="6350" y="140767"/>
                </a:lnTo>
                <a:cubicBezTo>
                  <a:pt x="15085" y="137579"/>
                  <a:pt x="29560" y="131082"/>
                  <a:pt x="49775" y="121276"/>
                </a:cubicBezTo>
                <a:lnTo>
                  <a:pt x="49775" y="74901"/>
                </a:lnTo>
                <a:lnTo>
                  <a:pt x="42055" y="74901"/>
                </a:lnTo>
                <a:cubicBezTo>
                  <a:pt x="33953" y="74901"/>
                  <a:pt x="25931" y="75867"/>
                  <a:pt x="17990" y="77798"/>
                </a:cubicBezTo>
                <a:lnTo>
                  <a:pt x="7314" y="64280"/>
                </a:lnTo>
                <a:lnTo>
                  <a:pt x="49775" y="6428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2704257" y="2490728"/>
            <a:ext cx="370564" cy="19013"/>
          </a:xfrm>
          <a:custGeom>
            <a:avLst/>
            <a:gdLst>
              <a:gd name="connsiteX0" fmla="*/ 0 w 370564"/>
              <a:gd name="connsiteY0" fmla="*/ 9506 h 19013"/>
              <a:gd name="connsiteX1" fmla="*/ 370564 w 370564"/>
              <a:gd name="connsiteY1" fmla="*/ 9506 h 190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70564" h="19013">
                <a:moveTo>
                  <a:pt x="0" y="9506"/>
                </a:moveTo>
                <a:lnTo>
                  <a:pt x="370564" y="950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3102759" y="2408400"/>
            <a:ext cx="72018" cy="70630"/>
          </a:xfrm>
          <a:custGeom>
            <a:avLst/>
            <a:gdLst>
              <a:gd name="connsiteX0" fmla="*/ 50816 w 72018"/>
              <a:gd name="connsiteY0" fmla="*/ 9608 h 70630"/>
              <a:gd name="connsiteX1" fmla="*/ 62584 w 72018"/>
              <a:gd name="connsiteY1" fmla="*/ 21609 h 70630"/>
              <a:gd name="connsiteX2" fmla="*/ 65668 w 72018"/>
              <a:gd name="connsiteY2" fmla="*/ 34349 h 70630"/>
              <a:gd name="connsiteX3" fmla="*/ 63519 w 72018"/>
              <a:gd name="connsiteY3" fmla="*/ 45543 h 70630"/>
              <a:gd name="connsiteX4" fmla="*/ 53356 w 72018"/>
              <a:gd name="connsiteY4" fmla="*/ 58932 h 70630"/>
              <a:gd name="connsiteX5" fmla="*/ 34606 w 72018"/>
              <a:gd name="connsiteY5" fmla="*/ 64280 h 70630"/>
              <a:gd name="connsiteX6" fmla="*/ 15367 w 72018"/>
              <a:gd name="connsiteY6" fmla="*/ 55772 h 70630"/>
              <a:gd name="connsiteX7" fmla="*/ 6350 w 72018"/>
              <a:gd name="connsiteY7" fmla="*/ 37299 h 70630"/>
              <a:gd name="connsiteX8" fmla="*/ 10504 w 72018"/>
              <a:gd name="connsiteY8" fmla="*/ 19542 h 70630"/>
              <a:gd name="connsiteX9" fmla="*/ 22710 w 72018"/>
              <a:gd name="connsiteY9" fmla="*/ 9050 h 70630"/>
              <a:gd name="connsiteX10" fmla="*/ 35752 w 72018"/>
              <a:gd name="connsiteY10" fmla="*/ 6350 h 70630"/>
              <a:gd name="connsiteX11" fmla="*/ 50816 w 72018"/>
              <a:gd name="connsiteY11" fmla="*/ 9608 h 706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2018" h="70630">
                <a:moveTo>
                  <a:pt x="50816" y="9608"/>
                </a:moveTo>
                <a:cubicBezTo>
                  <a:pt x="56606" y="11781"/>
                  <a:pt x="60529" y="15781"/>
                  <a:pt x="62584" y="21609"/>
                </a:cubicBezTo>
                <a:cubicBezTo>
                  <a:pt x="64640" y="27437"/>
                  <a:pt x="65668" y="31684"/>
                  <a:pt x="65668" y="34349"/>
                </a:cubicBezTo>
                <a:cubicBezTo>
                  <a:pt x="65668" y="36452"/>
                  <a:pt x="64952" y="40182"/>
                  <a:pt x="63519" y="45543"/>
                </a:cubicBezTo>
                <a:cubicBezTo>
                  <a:pt x="62087" y="50904"/>
                  <a:pt x="58699" y="55367"/>
                  <a:pt x="53356" y="58932"/>
                </a:cubicBezTo>
                <a:cubicBezTo>
                  <a:pt x="48013" y="62497"/>
                  <a:pt x="41764" y="64280"/>
                  <a:pt x="34606" y="64280"/>
                </a:cubicBezTo>
                <a:cubicBezTo>
                  <a:pt x="27449" y="64280"/>
                  <a:pt x="21036" y="61444"/>
                  <a:pt x="15367" y="55772"/>
                </a:cubicBezTo>
                <a:cubicBezTo>
                  <a:pt x="9697" y="50099"/>
                  <a:pt x="6691" y="43942"/>
                  <a:pt x="6350" y="37299"/>
                </a:cubicBezTo>
                <a:cubicBezTo>
                  <a:pt x="6008" y="30656"/>
                  <a:pt x="7393" y="24737"/>
                  <a:pt x="10504" y="19542"/>
                </a:cubicBezTo>
                <a:cubicBezTo>
                  <a:pt x="13615" y="14347"/>
                  <a:pt x="17683" y="10850"/>
                  <a:pt x="22710" y="9050"/>
                </a:cubicBezTo>
                <a:cubicBezTo>
                  <a:pt x="27736" y="7249"/>
                  <a:pt x="32083" y="6350"/>
                  <a:pt x="35752" y="6350"/>
                </a:cubicBezTo>
                <a:cubicBezTo>
                  <a:pt x="40004" y="6350"/>
                  <a:pt x="45025" y="7436"/>
                  <a:pt x="50816" y="960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3116722" y="2420951"/>
            <a:ext cx="44100" cy="45527"/>
          </a:xfrm>
          <a:custGeom>
            <a:avLst/>
            <a:gdLst>
              <a:gd name="connsiteX0" fmla="*/ 32352 w 44100"/>
              <a:gd name="connsiteY0" fmla="*/ 35436 h 45527"/>
              <a:gd name="connsiteX1" fmla="*/ 37750 w 44100"/>
              <a:gd name="connsiteY1" fmla="*/ 21888 h 45527"/>
              <a:gd name="connsiteX2" fmla="*/ 31583 w 44100"/>
              <a:gd name="connsiteY2" fmla="*/ 9216 h 45527"/>
              <a:gd name="connsiteX3" fmla="*/ 21789 w 44100"/>
              <a:gd name="connsiteY3" fmla="*/ 6350 h 45527"/>
              <a:gd name="connsiteX4" fmla="*/ 11627 w 44100"/>
              <a:gd name="connsiteY4" fmla="*/ 10008 h 45527"/>
              <a:gd name="connsiteX5" fmla="*/ 6350 w 44100"/>
              <a:gd name="connsiteY5" fmla="*/ 23087 h 45527"/>
              <a:gd name="connsiteX6" fmla="*/ 12592 w 44100"/>
              <a:gd name="connsiteY6" fmla="*/ 35843 h 45527"/>
              <a:gd name="connsiteX7" fmla="*/ 21789 w 44100"/>
              <a:gd name="connsiteY7" fmla="*/ 39177 h 45527"/>
              <a:gd name="connsiteX8" fmla="*/ 32352 w 44100"/>
              <a:gd name="connsiteY8" fmla="*/ 35436 h 45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4100" h="45527">
                <a:moveTo>
                  <a:pt x="32352" y="35436"/>
                </a:moveTo>
                <a:cubicBezTo>
                  <a:pt x="36247" y="32941"/>
                  <a:pt x="38046" y="28426"/>
                  <a:pt x="37750" y="21888"/>
                </a:cubicBezTo>
                <a:cubicBezTo>
                  <a:pt x="37453" y="15351"/>
                  <a:pt x="35398" y="11127"/>
                  <a:pt x="31583" y="9216"/>
                </a:cubicBezTo>
                <a:cubicBezTo>
                  <a:pt x="27768" y="7305"/>
                  <a:pt x="24504" y="6350"/>
                  <a:pt x="21789" y="6350"/>
                </a:cubicBezTo>
                <a:cubicBezTo>
                  <a:pt x="18532" y="6350"/>
                  <a:pt x="15145" y="7569"/>
                  <a:pt x="11627" y="10008"/>
                </a:cubicBezTo>
                <a:cubicBezTo>
                  <a:pt x="8108" y="12447"/>
                  <a:pt x="6350" y="16807"/>
                  <a:pt x="6350" y="23087"/>
                </a:cubicBezTo>
                <a:cubicBezTo>
                  <a:pt x="6350" y="29368"/>
                  <a:pt x="8430" y="33620"/>
                  <a:pt x="12592" y="35843"/>
                </a:cubicBezTo>
                <a:cubicBezTo>
                  <a:pt x="16753" y="38066"/>
                  <a:pt x="19819" y="39177"/>
                  <a:pt x="21789" y="39177"/>
                </a:cubicBezTo>
                <a:cubicBezTo>
                  <a:pt x="24936" y="39177"/>
                  <a:pt x="28456" y="37930"/>
                  <a:pt x="32352" y="3543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2376410" y="4205667"/>
            <a:ext cx="239477" cy="246354"/>
          </a:xfrm>
          <a:custGeom>
            <a:avLst/>
            <a:gdLst>
              <a:gd name="connsiteX0" fmla="*/ 79690 w 239477"/>
              <a:gd name="connsiteY0" fmla="*/ 107668 h 246354"/>
              <a:gd name="connsiteX1" fmla="*/ 80655 w 239477"/>
              <a:gd name="connsiteY1" fmla="*/ 229051 h 246354"/>
              <a:gd name="connsiteX2" fmla="*/ 59425 w 239477"/>
              <a:gd name="connsiteY2" fmla="*/ 240004 h 246354"/>
              <a:gd name="connsiteX3" fmla="*/ 60390 w 239477"/>
              <a:gd name="connsiteY3" fmla="*/ 127039 h 246354"/>
              <a:gd name="connsiteX4" fmla="*/ 11748 w 239477"/>
              <a:gd name="connsiteY4" fmla="*/ 172418 h 246354"/>
              <a:gd name="connsiteX5" fmla="*/ 6350 w 239477"/>
              <a:gd name="connsiteY5" fmla="*/ 166882 h 246354"/>
              <a:gd name="connsiteX6" fmla="*/ 60390 w 239477"/>
              <a:gd name="connsiteY6" fmla="*/ 105450 h 246354"/>
              <a:gd name="connsiteX7" fmla="*/ 59425 w 239477"/>
              <a:gd name="connsiteY7" fmla="*/ 85522 h 246354"/>
              <a:gd name="connsiteX8" fmla="*/ 70779 w 239477"/>
              <a:gd name="connsiteY8" fmla="*/ 90349 h 246354"/>
              <a:gd name="connsiteX9" fmla="*/ 93201 w 239477"/>
              <a:gd name="connsiteY9" fmla="*/ 50763 h 246354"/>
              <a:gd name="connsiteX10" fmla="*/ 40487 w 239477"/>
              <a:gd name="connsiteY10" fmla="*/ 50763 h 246354"/>
              <a:gd name="connsiteX11" fmla="*/ 24579 w 239477"/>
              <a:gd name="connsiteY11" fmla="*/ 52694 h 246354"/>
              <a:gd name="connsiteX12" fmla="*/ 15035 w 239477"/>
              <a:gd name="connsiteY12" fmla="*/ 40142 h 246354"/>
              <a:gd name="connsiteX13" fmla="*/ 95869 w 239477"/>
              <a:gd name="connsiteY13" fmla="*/ 40142 h 246354"/>
              <a:gd name="connsiteX14" fmla="*/ 105218 w 239477"/>
              <a:gd name="connsiteY14" fmla="*/ 6350 h 246354"/>
              <a:gd name="connsiteX15" fmla="*/ 133731 w 239477"/>
              <a:gd name="connsiteY15" fmla="*/ 21285 h 246354"/>
              <a:gd name="connsiteX16" fmla="*/ 122528 w 239477"/>
              <a:gd name="connsiteY16" fmla="*/ 31830 h 246354"/>
              <a:gd name="connsiteX17" fmla="*/ 117326 w 239477"/>
              <a:gd name="connsiteY17" fmla="*/ 40142 h 246354"/>
              <a:gd name="connsiteX18" fmla="*/ 193984 w 239477"/>
              <a:gd name="connsiteY18" fmla="*/ 40142 h 246354"/>
              <a:gd name="connsiteX19" fmla="*/ 209937 w 239477"/>
              <a:gd name="connsiteY19" fmla="*/ 24695 h 246354"/>
              <a:gd name="connsiteX20" fmla="*/ 233127 w 239477"/>
              <a:gd name="connsiteY20" fmla="*/ 50763 h 246354"/>
              <a:gd name="connsiteX21" fmla="*/ 114235 w 239477"/>
              <a:gd name="connsiteY21" fmla="*/ 50763 h 246354"/>
              <a:gd name="connsiteX22" fmla="*/ 79690 w 239477"/>
              <a:gd name="connsiteY22" fmla="*/ 107668 h 24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9477" h="246354">
                <a:moveTo>
                  <a:pt x="79690" y="107668"/>
                </a:moveTo>
                <a:cubicBezTo>
                  <a:pt x="79690" y="171533"/>
                  <a:pt x="80012" y="211994"/>
                  <a:pt x="80655" y="229051"/>
                </a:cubicBezTo>
                <a:lnTo>
                  <a:pt x="59425" y="240004"/>
                </a:lnTo>
                <a:cubicBezTo>
                  <a:pt x="60069" y="220694"/>
                  <a:pt x="60390" y="183039"/>
                  <a:pt x="60390" y="127039"/>
                </a:cubicBezTo>
                <a:cubicBezTo>
                  <a:pt x="51414" y="142014"/>
                  <a:pt x="35199" y="157141"/>
                  <a:pt x="11748" y="172418"/>
                </a:cubicBezTo>
                <a:lnTo>
                  <a:pt x="6350" y="166882"/>
                </a:lnTo>
                <a:cubicBezTo>
                  <a:pt x="27238" y="148014"/>
                  <a:pt x="45252" y="127537"/>
                  <a:pt x="60390" y="105450"/>
                </a:cubicBezTo>
                <a:cubicBezTo>
                  <a:pt x="60390" y="99486"/>
                  <a:pt x="60069" y="92843"/>
                  <a:pt x="59425" y="85522"/>
                </a:cubicBezTo>
                <a:lnTo>
                  <a:pt x="70779" y="90349"/>
                </a:lnTo>
                <a:cubicBezTo>
                  <a:pt x="78097" y="79055"/>
                  <a:pt x="85571" y="65859"/>
                  <a:pt x="93201" y="50763"/>
                </a:cubicBezTo>
                <a:lnTo>
                  <a:pt x="40487" y="50763"/>
                </a:lnTo>
                <a:lnTo>
                  <a:pt x="24579" y="52694"/>
                </a:lnTo>
                <a:lnTo>
                  <a:pt x="15035" y="40142"/>
                </a:lnTo>
                <a:lnTo>
                  <a:pt x="95869" y="40142"/>
                </a:lnTo>
                <a:cubicBezTo>
                  <a:pt x="100524" y="29110"/>
                  <a:pt x="103640" y="17845"/>
                  <a:pt x="105218" y="6350"/>
                </a:cubicBezTo>
                <a:lnTo>
                  <a:pt x="133731" y="21285"/>
                </a:lnTo>
                <a:cubicBezTo>
                  <a:pt x="128052" y="25036"/>
                  <a:pt x="124317" y="28551"/>
                  <a:pt x="122528" y="31830"/>
                </a:cubicBezTo>
                <a:cubicBezTo>
                  <a:pt x="120738" y="35109"/>
                  <a:pt x="119004" y="37880"/>
                  <a:pt x="117326" y="40142"/>
                </a:cubicBezTo>
                <a:lnTo>
                  <a:pt x="193984" y="40142"/>
                </a:lnTo>
                <a:lnTo>
                  <a:pt x="209937" y="24695"/>
                </a:lnTo>
                <a:lnTo>
                  <a:pt x="233127" y="50763"/>
                </a:lnTo>
                <a:lnTo>
                  <a:pt x="114235" y="50763"/>
                </a:lnTo>
                <a:cubicBezTo>
                  <a:pt x="104394" y="69852"/>
                  <a:pt x="92879" y="88820"/>
                  <a:pt x="79690" y="10766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2454576" y="4267460"/>
            <a:ext cx="168066" cy="183595"/>
          </a:xfrm>
          <a:custGeom>
            <a:avLst/>
            <a:gdLst>
              <a:gd name="connsiteX0" fmla="*/ 37230 w 168066"/>
              <a:gd name="connsiteY0" fmla="*/ 147315 h 183595"/>
              <a:gd name="connsiteX1" fmla="*/ 65215 w 168066"/>
              <a:gd name="connsiteY1" fmla="*/ 150211 h 183595"/>
              <a:gd name="connsiteX2" fmla="*/ 71005 w 168066"/>
              <a:gd name="connsiteY2" fmla="*/ 140556 h 183595"/>
              <a:gd name="connsiteX3" fmla="*/ 71005 w 168066"/>
              <a:gd name="connsiteY3" fmla="*/ 96142 h 183595"/>
              <a:gd name="connsiteX4" fmla="*/ 31802 w 168066"/>
              <a:gd name="connsiteY4" fmla="*/ 96142 h 183595"/>
              <a:gd name="connsiteX5" fmla="*/ 15894 w 168066"/>
              <a:gd name="connsiteY5" fmla="*/ 98073 h 183595"/>
              <a:gd name="connsiteX6" fmla="*/ 6350 w 168066"/>
              <a:gd name="connsiteY6" fmla="*/ 85521 h 183595"/>
              <a:gd name="connsiteX7" fmla="*/ 71005 w 168066"/>
              <a:gd name="connsiteY7" fmla="*/ 85521 h 183595"/>
              <a:gd name="connsiteX8" fmla="*/ 70040 w 168066"/>
              <a:gd name="connsiteY8" fmla="*/ 44005 h 183595"/>
              <a:gd name="connsiteX9" fmla="*/ 82857 w 168066"/>
              <a:gd name="connsiteY9" fmla="*/ 49798 h 183595"/>
              <a:gd name="connsiteX10" fmla="*/ 107676 w 168066"/>
              <a:gd name="connsiteY10" fmla="*/ 27591 h 183595"/>
              <a:gd name="connsiteX11" fmla="*/ 41497 w 168066"/>
              <a:gd name="connsiteY11" fmla="*/ 27591 h 183595"/>
              <a:gd name="connsiteX12" fmla="*/ 26524 w 168066"/>
              <a:gd name="connsiteY12" fmla="*/ 29522 h 183595"/>
              <a:gd name="connsiteX13" fmla="*/ 16965 w 168066"/>
              <a:gd name="connsiteY13" fmla="*/ 16970 h 183595"/>
              <a:gd name="connsiteX14" fmla="*/ 110028 w 168066"/>
              <a:gd name="connsiteY14" fmla="*/ 16970 h 183595"/>
              <a:gd name="connsiteX15" fmla="*/ 121276 w 168066"/>
              <a:gd name="connsiteY15" fmla="*/ 6350 h 183595"/>
              <a:gd name="connsiteX16" fmla="*/ 140486 w 168066"/>
              <a:gd name="connsiteY16" fmla="*/ 29793 h 183595"/>
              <a:gd name="connsiteX17" fmla="*/ 113549 w 168066"/>
              <a:gd name="connsiteY17" fmla="*/ 40165 h 183595"/>
              <a:gd name="connsiteX18" fmla="*/ 90305 w 168066"/>
              <a:gd name="connsiteY18" fmla="*/ 55817 h 183595"/>
              <a:gd name="connsiteX19" fmla="*/ 98025 w 168066"/>
              <a:gd name="connsiteY19" fmla="*/ 60674 h 183595"/>
              <a:gd name="connsiteX20" fmla="*/ 90305 w 168066"/>
              <a:gd name="connsiteY20" fmla="*/ 67690 h 183595"/>
              <a:gd name="connsiteX21" fmla="*/ 90305 w 168066"/>
              <a:gd name="connsiteY21" fmla="*/ 85521 h 183595"/>
              <a:gd name="connsiteX22" fmla="*/ 126433 w 168066"/>
              <a:gd name="connsiteY22" fmla="*/ 85521 h 183595"/>
              <a:gd name="connsiteX23" fmla="*/ 140456 w 168066"/>
              <a:gd name="connsiteY23" fmla="*/ 72004 h 183595"/>
              <a:gd name="connsiteX24" fmla="*/ 161716 w 168066"/>
              <a:gd name="connsiteY24" fmla="*/ 96142 h 183595"/>
              <a:gd name="connsiteX25" fmla="*/ 90305 w 168066"/>
              <a:gd name="connsiteY25" fmla="*/ 96142 h 183595"/>
              <a:gd name="connsiteX26" fmla="*/ 90305 w 168066"/>
              <a:gd name="connsiteY26" fmla="*/ 152142 h 183595"/>
              <a:gd name="connsiteX27" fmla="*/ 64582 w 168066"/>
              <a:gd name="connsiteY27" fmla="*/ 177245 h 183595"/>
              <a:gd name="connsiteX28" fmla="*/ 37230 w 168066"/>
              <a:gd name="connsiteY28" fmla="*/ 157241 h 183595"/>
              <a:gd name="connsiteX29" fmla="*/ 37230 w 168066"/>
              <a:gd name="connsiteY29" fmla="*/ 147315 h 183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68066" h="183595">
                <a:moveTo>
                  <a:pt x="37230" y="147315"/>
                </a:moveTo>
                <a:cubicBezTo>
                  <a:pt x="52027" y="149245"/>
                  <a:pt x="61355" y="150211"/>
                  <a:pt x="65215" y="150211"/>
                </a:cubicBezTo>
                <a:cubicBezTo>
                  <a:pt x="69075" y="150211"/>
                  <a:pt x="71005" y="146992"/>
                  <a:pt x="71005" y="140556"/>
                </a:cubicBezTo>
                <a:lnTo>
                  <a:pt x="71005" y="96142"/>
                </a:lnTo>
                <a:lnTo>
                  <a:pt x="31802" y="96142"/>
                </a:lnTo>
                <a:lnTo>
                  <a:pt x="15894" y="98073"/>
                </a:lnTo>
                <a:lnTo>
                  <a:pt x="6350" y="85521"/>
                </a:lnTo>
                <a:lnTo>
                  <a:pt x="71005" y="85521"/>
                </a:lnTo>
                <a:cubicBezTo>
                  <a:pt x="71005" y="70194"/>
                  <a:pt x="70684" y="56355"/>
                  <a:pt x="70040" y="44005"/>
                </a:cubicBezTo>
                <a:lnTo>
                  <a:pt x="82857" y="49798"/>
                </a:lnTo>
                <a:lnTo>
                  <a:pt x="107676" y="27591"/>
                </a:lnTo>
                <a:lnTo>
                  <a:pt x="41497" y="27591"/>
                </a:lnTo>
                <a:lnTo>
                  <a:pt x="26524" y="29522"/>
                </a:lnTo>
                <a:lnTo>
                  <a:pt x="16965" y="16970"/>
                </a:lnTo>
                <a:lnTo>
                  <a:pt x="110028" y="16970"/>
                </a:lnTo>
                <a:lnTo>
                  <a:pt x="121276" y="6350"/>
                </a:lnTo>
                <a:lnTo>
                  <a:pt x="140486" y="29793"/>
                </a:lnTo>
                <a:cubicBezTo>
                  <a:pt x="130193" y="31493"/>
                  <a:pt x="121213" y="34950"/>
                  <a:pt x="113549" y="40165"/>
                </a:cubicBezTo>
                <a:cubicBezTo>
                  <a:pt x="105884" y="45380"/>
                  <a:pt x="98136" y="50597"/>
                  <a:pt x="90305" y="55817"/>
                </a:cubicBezTo>
                <a:lnTo>
                  <a:pt x="98025" y="60674"/>
                </a:lnTo>
                <a:lnTo>
                  <a:pt x="90305" y="67690"/>
                </a:lnTo>
                <a:lnTo>
                  <a:pt x="90305" y="85521"/>
                </a:lnTo>
                <a:lnTo>
                  <a:pt x="126433" y="85521"/>
                </a:lnTo>
                <a:lnTo>
                  <a:pt x="140456" y="72004"/>
                </a:lnTo>
                <a:lnTo>
                  <a:pt x="161716" y="96142"/>
                </a:lnTo>
                <a:lnTo>
                  <a:pt x="90305" y="96142"/>
                </a:lnTo>
                <a:lnTo>
                  <a:pt x="90305" y="152142"/>
                </a:lnTo>
                <a:cubicBezTo>
                  <a:pt x="90305" y="162431"/>
                  <a:pt x="81731" y="170798"/>
                  <a:pt x="64582" y="177245"/>
                </a:cubicBezTo>
                <a:cubicBezTo>
                  <a:pt x="63828" y="169089"/>
                  <a:pt x="54711" y="162421"/>
                  <a:pt x="37230" y="157241"/>
                </a:cubicBezTo>
                <a:lnTo>
                  <a:pt x="37230" y="1473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2770135" y="4271322"/>
            <a:ext cx="56125" cy="96699"/>
          </a:xfrm>
          <a:custGeom>
            <a:avLst/>
            <a:gdLst>
              <a:gd name="connsiteX0" fmla="*/ 6350 w 56125"/>
              <a:gd name="connsiteY0" fmla="*/ 19218 h 96699"/>
              <a:gd name="connsiteX1" fmla="*/ 28741 w 56125"/>
              <a:gd name="connsiteY1" fmla="*/ 90349 h 96699"/>
              <a:gd name="connsiteX2" fmla="*/ 49775 w 56125"/>
              <a:gd name="connsiteY2" fmla="*/ 6350 h 96699"/>
              <a:gd name="connsiteX3" fmla="*/ 11989 w 56125"/>
              <a:gd name="connsiteY3" fmla="*/ 6350 h 96699"/>
              <a:gd name="connsiteX4" fmla="*/ 6350 w 56125"/>
              <a:gd name="connsiteY4" fmla="*/ 19218 h 96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125" h="96699">
                <a:moveTo>
                  <a:pt x="6350" y="19218"/>
                </a:moveTo>
                <a:cubicBezTo>
                  <a:pt x="11436" y="44523"/>
                  <a:pt x="18900" y="68233"/>
                  <a:pt x="28741" y="90349"/>
                </a:cubicBezTo>
                <a:cubicBezTo>
                  <a:pt x="36983" y="74046"/>
                  <a:pt x="43995" y="46046"/>
                  <a:pt x="49775" y="6350"/>
                </a:cubicBezTo>
                <a:lnTo>
                  <a:pt x="11989" y="6350"/>
                </a:lnTo>
                <a:cubicBezTo>
                  <a:pt x="9918" y="10504"/>
                  <a:pt x="8038" y="14793"/>
                  <a:pt x="6350" y="1921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2708374" y="4205667"/>
            <a:ext cx="167101" cy="244423"/>
          </a:xfrm>
          <a:custGeom>
            <a:avLst/>
            <a:gdLst>
              <a:gd name="connsiteX0" fmla="*/ 80655 w 167101"/>
              <a:gd name="connsiteY0" fmla="*/ 170562 h 244423"/>
              <a:gd name="connsiteX1" fmla="*/ 59546 w 167101"/>
              <a:gd name="connsiteY1" fmla="*/ 94211 h 244423"/>
              <a:gd name="connsiteX2" fmla="*/ 44482 w 167101"/>
              <a:gd name="connsiteY2" fmla="*/ 123177 h 244423"/>
              <a:gd name="connsiteX3" fmla="*/ 39160 w 167101"/>
              <a:gd name="connsiteY3" fmla="*/ 119556 h 244423"/>
              <a:gd name="connsiteX4" fmla="*/ 70613 w 167101"/>
              <a:gd name="connsiteY4" fmla="*/ 6350 h 244423"/>
              <a:gd name="connsiteX5" fmla="*/ 98025 w 167101"/>
              <a:gd name="connsiteY5" fmla="*/ 22250 h 244423"/>
              <a:gd name="connsiteX6" fmla="*/ 88813 w 167101"/>
              <a:gd name="connsiteY6" fmla="*/ 28632 h 244423"/>
              <a:gd name="connsiteX7" fmla="*/ 76795 w 167101"/>
              <a:gd name="connsiteY7" fmla="*/ 61384 h 244423"/>
              <a:gd name="connsiteX8" fmla="*/ 123538 w 167101"/>
              <a:gd name="connsiteY8" fmla="*/ 61384 h 244423"/>
              <a:gd name="connsiteX9" fmla="*/ 136596 w 167101"/>
              <a:gd name="connsiteY9" fmla="*/ 48832 h 244423"/>
              <a:gd name="connsiteX10" fmla="*/ 156891 w 167101"/>
              <a:gd name="connsiteY10" fmla="*/ 72004 h 244423"/>
              <a:gd name="connsiteX11" fmla="*/ 131424 w 167101"/>
              <a:gd name="connsiteY11" fmla="*/ 72004 h 244423"/>
              <a:gd name="connsiteX12" fmla="*/ 100920 w 167101"/>
              <a:gd name="connsiteY12" fmla="*/ 170683 h 244423"/>
              <a:gd name="connsiteX13" fmla="*/ 160751 w 167101"/>
              <a:gd name="connsiteY13" fmla="*/ 213573 h 244423"/>
              <a:gd name="connsiteX14" fmla="*/ 160751 w 167101"/>
              <a:gd name="connsiteY14" fmla="*/ 221659 h 244423"/>
              <a:gd name="connsiteX15" fmla="*/ 139219 w 167101"/>
              <a:gd name="connsiteY15" fmla="*/ 231314 h 244423"/>
              <a:gd name="connsiteX16" fmla="*/ 90004 w 167101"/>
              <a:gd name="connsiteY16" fmla="*/ 184004 h 244423"/>
              <a:gd name="connsiteX17" fmla="*/ 8400 w 167101"/>
              <a:gd name="connsiteY17" fmla="*/ 238073 h 244423"/>
              <a:gd name="connsiteX18" fmla="*/ 6350 w 167101"/>
              <a:gd name="connsiteY18" fmla="*/ 231601 h 244423"/>
              <a:gd name="connsiteX19" fmla="*/ 80655 w 167101"/>
              <a:gd name="connsiteY19" fmla="*/ 170562 h 244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67101" h="244423">
                <a:moveTo>
                  <a:pt x="80655" y="170562"/>
                </a:moveTo>
                <a:cubicBezTo>
                  <a:pt x="69116" y="147933"/>
                  <a:pt x="62079" y="122483"/>
                  <a:pt x="59546" y="94211"/>
                </a:cubicBezTo>
                <a:cubicBezTo>
                  <a:pt x="53102" y="112536"/>
                  <a:pt x="48081" y="122191"/>
                  <a:pt x="44482" y="123177"/>
                </a:cubicBezTo>
                <a:lnTo>
                  <a:pt x="39160" y="119556"/>
                </a:lnTo>
                <a:cubicBezTo>
                  <a:pt x="53313" y="85200"/>
                  <a:pt x="63798" y="47464"/>
                  <a:pt x="70613" y="6350"/>
                </a:cubicBezTo>
                <a:lnTo>
                  <a:pt x="98025" y="22250"/>
                </a:lnTo>
                <a:lnTo>
                  <a:pt x="88813" y="28632"/>
                </a:lnTo>
                <a:cubicBezTo>
                  <a:pt x="84360" y="41998"/>
                  <a:pt x="80354" y="52916"/>
                  <a:pt x="76795" y="61384"/>
                </a:cubicBezTo>
                <a:lnTo>
                  <a:pt x="123538" y="61384"/>
                </a:lnTo>
                <a:lnTo>
                  <a:pt x="136596" y="48832"/>
                </a:lnTo>
                <a:lnTo>
                  <a:pt x="156891" y="72004"/>
                </a:lnTo>
                <a:lnTo>
                  <a:pt x="131424" y="72004"/>
                </a:lnTo>
                <a:cubicBezTo>
                  <a:pt x="125805" y="115151"/>
                  <a:pt x="115637" y="148044"/>
                  <a:pt x="100920" y="170683"/>
                </a:cubicBezTo>
                <a:cubicBezTo>
                  <a:pt x="118934" y="193966"/>
                  <a:pt x="138878" y="208263"/>
                  <a:pt x="160751" y="213573"/>
                </a:cubicBezTo>
                <a:lnTo>
                  <a:pt x="160751" y="221659"/>
                </a:lnTo>
                <a:cubicBezTo>
                  <a:pt x="148669" y="221659"/>
                  <a:pt x="141491" y="224878"/>
                  <a:pt x="139219" y="231314"/>
                </a:cubicBezTo>
                <a:cubicBezTo>
                  <a:pt x="118693" y="218521"/>
                  <a:pt x="102288" y="202751"/>
                  <a:pt x="90004" y="184004"/>
                </a:cubicBezTo>
                <a:cubicBezTo>
                  <a:pt x="69397" y="208222"/>
                  <a:pt x="42196" y="226245"/>
                  <a:pt x="8400" y="238073"/>
                </a:cubicBezTo>
                <a:lnTo>
                  <a:pt x="6350" y="231601"/>
                </a:lnTo>
                <a:cubicBezTo>
                  <a:pt x="38868" y="214544"/>
                  <a:pt x="63637" y="194197"/>
                  <a:pt x="80655" y="17056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2669773" y="4210494"/>
            <a:ext cx="53230" cy="58840"/>
          </a:xfrm>
          <a:custGeom>
            <a:avLst/>
            <a:gdLst>
              <a:gd name="connsiteX0" fmla="*/ 10014 w 53230"/>
              <a:gd name="connsiteY0" fmla="*/ 6350 h 58840"/>
              <a:gd name="connsiteX1" fmla="*/ 41218 w 53230"/>
              <a:gd name="connsiteY1" fmla="*/ 25773 h 58840"/>
              <a:gd name="connsiteX2" fmla="*/ 46880 w 53230"/>
              <a:gd name="connsiteY2" fmla="*/ 37246 h 58840"/>
              <a:gd name="connsiteX3" fmla="*/ 45086 w 53230"/>
              <a:gd name="connsiteY3" fmla="*/ 45935 h 58840"/>
              <a:gd name="connsiteX4" fmla="*/ 36808 w 53230"/>
              <a:gd name="connsiteY4" fmla="*/ 52490 h 58840"/>
              <a:gd name="connsiteX5" fmla="*/ 26796 w 53230"/>
              <a:gd name="connsiteY5" fmla="*/ 41229 h 58840"/>
              <a:gd name="connsiteX6" fmla="*/ 6350 w 53230"/>
              <a:gd name="connsiteY6" fmla="*/ 12625 h 58840"/>
              <a:gd name="connsiteX7" fmla="*/ 10014 w 53230"/>
              <a:gd name="connsiteY7" fmla="*/ 6350 h 58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3230" h="58840">
                <a:moveTo>
                  <a:pt x="10014" y="6350"/>
                </a:moveTo>
                <a:cubicBezTo>
                  <a:pt x="27042" y="15180"/>
                  <a:pt x="37444" y="21654"/>
                  <a:pt x="41218" y="25773"/>
                </a:cubicBezTo>
                <a:cubicBezTo>
                  <a:pt x="44993" y="29891"/>
                  <a:pt x="46880" y="33716"/>
                  <a:pt x="46880" y="37246"/>
                </a:cubicBezTo>
                <a:cubicBezTo>
                  <a:pt x="46880" y="39449"/>
                  <a:pt x="46282" y="42345"/>
                  <a:pt x="45086" y="45935"/>
                </a:cubicBezTo>
                <a:cubicBezTo>
                  <a:pt x="43889" y="49526"/>
                  <a:pt x="41130" y="51711"/>
                  <a:pt x="36808" y="52490"/>
                </a:cubicBezTo>
                <a:cubicBezTo>
                  <a:pt x="32485" y="53270"/>
                  <a:pt x="29148" y="49516"/>
                  <a:pt x="26796" y="41229"/>
                </a:cubicBezTo>
                <a:cubicBezTo>
                  <a:pt x="24353" y="35104"/>
                  <a:pt x="17538" y="25569"/>
                  <a:pt x="6350" y="12625"/>
                </a:cubicBezTo>
                <a:lnTo>
                  <a:pt x="1001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2629243" y="4248149"/>
            <a:ext cx="141046" cy="200009"/>
          </a:xfrm>
          <a:custGeom>
            <a:avLst/>
            <a:gdLst>
              <a:gd name="connsiteX0" fmla="*/ 53243 w 141046"/>
              <a:gd name="connsiteY0" fmla="*/ 153108 h 200009"/>
              <a:gd name="connsiteX1" fmla="*/ 81462 w 141046"/>
              <a:gd name="connsiteY1" fmla="*/ 158041 h 200009"/>
              <a:gd name="connsiteX2" fmla="*/ 88066 w 141046"/>
              <a:gd name="connsiteY2" fmla="*/ 148235 h 200009"/>
              <a:gd name="connsiteX3" fmla="*/ 91761 w 141046"/>
              <a:gd name="connsiteY3" fmla="*/ 116237 h 200009"/>
              <a:gd name="connsiteX4" fmla="*/ 94165 w 141046"/>
              <a:gd name="connsiteY4" fmla="*/ 72004 h 200009"/>
              <a:gd name="connsiteX5" fmla="*/ 62139 w 141046"/>
              <a:gd name="connsiteY5" fmla="*/ 72004 h 200009"/>
              <a:gd name="connsiteX6" fmla="*/ 50981 w 141046"/>
              <a:gd name="connsiteY6" fmla="*/ 139281 h 200009"/>
              <a:gd name="connsiteX7" fmla="*/ 10587 w 141046"/>
              <a:gd name="connsiteY7" fmla="*/ 193659 h 200009"/>
              <a:gd name="connsiteX8" fmla="*/ 6350 w 141046"/>
              <a:gd name="connsiteY8" fmla="*/ 188108 h 200009"/>
              <a:gd name="connsiteX9" fmla="*/ 34848 w 141046"/>
              <a:gd name="connsiteY9" fmla="*/ 132462 h 200009"/>
              <a:gd name="connsiteX10" fmla="*/ 42062 w 141046"/>
              <a:gd name="connsiteY10" fmla="*/ 81999 h 200009"/>
              <a:gd name="connsiteX11" fmla="*/ 43020 w 141046"/>
              <a:gd name="connsiteY11" fmla="*/ 28556 h 200009"/>
              <a:gd name="connsiteX12" fmla="*/ 27957 w 141046"/>
              <a:gd name="connsiteY12" fmla="*/ 28556 h 200009"/>
              <a:gd name="connsiteX13" fmla="*/ 17930 w 141046"/>
              <a:gd name="connsiteY13" fmla="*/ 30487 h 200009"/>
              <a:gd name="connsiteX14" fmla="*/ 8280 w 141046"/>
              <a:gd name="connsiteY14" fmla="*/ 17936 h 200009"/>
              <a:gd name="connsiteX15" fmla="*/ 103273 w 141046"/>
              <a:gd name="connsiteY15" fmla="*/ 17936 h 200009"/>
              <a:gd name="connsiteX16" fmla="*/ 115366 w 141046"/>
              <a:gd name="connsiteY16" fmla="*/ 6350 h 200009"/>
              <a:gd name="connsiteX17" fmla="*/ 134696 w 141046"/>
              <a:gd name="connsiteY17" fmla="*/ 28556 h 200009"/>
              <a:gd name="connsiteX18" fmla="*/ 62320 w 141046"/>
              <a:gd name="connsiteY18" fmla="*/ 28556 h 200009"/>
              <a:gd name="connsiteX19" fmla="*/ 62320 w 141046"/>
              <a:gd name="connsiteY19" fmla="*/ 61384 h 200009"/>
              <a:gd name="connsiteX20" fmla="*/ 94588 w 141046"/>
              <a:gd name="connsiteY20" fmla="*/ 61384 h 200009"/>
              <a:gd name="connsiteX21" fmla="*/ 104750 w 141046"/>
              <a:gd name="connsiteY21" fmla="*/ 51729 h 200009"/>
              <a:gd name="connsiteX22" fmla="*/ 120221 w 141046"/>
              <a:gd name="connsiteY22" fmla="*/ 67810 h 200009"/>
              <a:gd name="connsiteX23" fmla="*/ 112395 w 141046"/>
              <a:gd name="connsiteY23" fmla="*/ 74524 h 200009"/>
              <a:gd name="connsiteX24" fmla="*/ 107555 w 141046"/>
              <a:gd name="connsiteY24" fmla="*/ 149464 h 200009"/>
              <a:gd name="connsiteX25" fmla="*/ 102466 w 141046"/>
              <a:gd name="connsiteY25" fmla="*/ 166142 h 200009"/>
              <a:gd name="connsiteX26" fmla="*/ 94030 w 141046"/>
              <a:gd name="connsiteY26" fmla="*/ 176589 h 200009"/>
              <a:gd name="connsiteX27" fmla="*/ 74338 w 141046"/>
              <a:gd name="connsiteY27" fmla="*/ 184004 h 200009"/>
              <a:gd name="connsiteX28" fmla="*/ 51705 w 141046"/>
              <a:gd name="connsiteY28" fmla="*/ 161797 h 200009"/>
              <a:gd name="connsiteX29" fmla="*/ 53243 w 141046"/>
              <a:gd name="connsiteY29" fmla="*/ 153108 h 2000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41046" h="200009">
                <a:moveTo>
                  <a:pt x="53243" y="153108"/>
                </a:moveTo>
                <a:cubicBezTo>
                  <a:pt x="69156" y="156326"/>
                  <a:pt x="78562" y="157970"/>
                  <a:pt x="81462" y="158041"/>
                </a:cubicBezTo>
                <a:cubicBezTo>
                  <a:pt x="84362" y="158111"/>
                  <a:pt x="86564" y="154843"/>
                  <a:pt x="88066" y="148235"/>
                </a:cubicBezTo>
                <a:cubicBezTo>
                  <a:pt x="89569" y="141627"/>
                  <a:pt x="90801" y="130961"/>
                  <a:pt x="91761" y="116237"/>
                </a:cubicBezTo>
                <a:cubicBezTo>
                  <a:pt x="92721" y="101513"/>
                  <a:pt x="93522" y="86769"/>
                  <a:pt x="94165" y="72004"/>
                </a:cubicBezTo>
                <a:lnTo>
                  <a:pt x="62139" y="72004"/>
                </a:lnTo>
                <a:cubicBezTo>
                  <a:pt x="60923" y="98174"/>
                  <a:pt x="57204" y="120600"/>
                  <a:pt x="50981" y="139281"/>
                </a:cubicBezTo>
                <a:cubicBezTo>
                  <a:pt x="44759" y="157963"/>
                  <a:pt x="31294" y="176089"/>
                  <a:pt x="10587" y="193659"/>
                </a:cubicBezTo>
                <a:lnTo>
                  <a:pt x="6350" y="188108"/>
                </a:lnTo>
                <a:cubicBezTo>
                  <a:pt x="21177" y="168335"/>
                  <a:pt x="30676" y="149786"/>
                  <a:pt x="34848" y="132462"/>
                </a:cubicBezTo>
                <a:cubicBezTo>
                  <a:pt x="39019" y="115138"/>
                  <a:pt x="41424" y="98317"/>
                  <a:pt x="42062" y="81999"/>
                </a:cubicBezTo>
                <a:cubicBezTo>
                  <a:pt x="42701" y="65681"/>
                  <a:pt x="43020" y="47867"/>
                  <a:pt x="43020" y="28556"/>
                </a:cubicBezTo>
                <a:lnTo>
                  <a:pt x="27957" y="28556"/>
                </a:lnTo>
                <a:lnTo>
                  <a:pt x="17930" y="30487"/>
                </a:lnTo>
                <a:lnTo>
                  <a:pt x="8280" y="17936"/>
                </a:lnTo>
                <a:lnTo>
                  <a:pt x="103273" y="17936"/>
                </a:lnTo>
                <a:lnTo>
                  <a:pt x="115366" y="6350"/>
                </a:lnTo>
                <a:lnTo>
                  <a:pt x="134696" y="28556"/>
                </a:lnTo>
                <a:lnTo>
                  <a:pt x="62320" y="28556"/>
                </a:lnTo>
                <a:lnTo>
                  <a:pt x="62320" y="61384"/>
                </a:lnTo>
                <a:lnTo>
                  <a:pt x="94588" y="61384"/>
                </a:lnTo>
                <a:lnTo>
                  <a:pt x="104750" y="51729"/>
                </a:lnTo>
                <a:lnTo>
                  <a:pt x="120221" y="67810"/>
                </a:lnTo>
                <a:lnTo>
                  <a:pt x="112395" y="74524"/>
                </a:lnTo>
                <a:cubicBezTo>
                  <a:pt x="110506" y="117479"/>
                  <a:pt x="108892" y="142459"/>
                  <a:pt x="107555" y="149464"/>
                </a:cubicBezTo>
                <a:cubicBezTo>
                  <a:pt x="106218" y="156469"/>
                  <a:pt x="104522" y="162029"/>
                  <a:pt x="102466" y="166142"/>
                </a:cubicBezTo>
                <a:cubicBezTo>
                  <a:pt x="100410" y="170256"/>
                  <a:pt x="97598" y="173738"/>
                  <a:pt x="94030" y="176589"/>
                </a:cubicBezTo>
                <a:cubicBezTo>
                  <a:pt x="90461" y="179440"/>
                  <a:pt x="83897" y="181912"/>
                  <a:pt x="74338" y="184004"/>
                </a:cubicBezTo>
                <a:cubicBezTo>
                  <a:pt x="72920" y="173876"/>
                  <a:pt x="65376" y="166474"/>
                  <a:pt x="51705" y="161797"/>
                </a:cubicBezTo>
                <a:lnTo>
                  <a:pt x="53243" y="153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2880146" y="4205667"/>
            <a:ext cx="237547" cy="243458"/>
          </a:xfrm>
          <a:custGeom>
            <a:avLst/>
            <a:gdLst>
              <a:gd name="connsiteX0" fmla="*/ 48810 w 237547"/>
              <a:gd name="connsiteY0" fmla="*/ 118892 h 243458"/>
              <a:gd name="connsiteX1" fmla="*/ 47845 w 237547"/>
              <a:gd name="connsiteY1" fmla="*/ 101936 h 243458"/>
              <a:gd name="connsiteX2" fmla="*/ 59289 w 237547"/>
              <a:gd name="connsiteY2" fmla="*/ 105798 h 243458"/>
              <a:gd name="connsiteX3" fmla="*/ 89341 w 237547"/>
              <a:gd name="connsiteY3" fmla="*/ 61384 h 243458"/>
              <a:gd name="connsiteX4" fmla="*/ 49775 w 237547"/>
              <a:gd name="connsiteY4" fmla="*/ 61384 h 243458"/>
              <a:gd name="connsiteX5" fmla="*/ 25710 w 237547"/>
              <a:gd name="connsiteY5" fmla="*/ 64280 h 243458"/>
              <a:gd name="connsiteX6" fmla="*/ 15035 w 237547"/>
              <a:gd name="connsiteY6" fmla="*/ 50763 h 243458"/>
              <a:gd name="connsiteX7" fmla="*/ 91949 w 237547"/>
              <a:gd name="connsiteY7" fmla="*/ 50763 h 243458"/>
              <a:gd name="connsiteX8" fmla="*/ 105324 w 237547"/>
              <a:gd name="connsiteY8" fmla="*/ 6350 h 243458"/>
              <a:gd name="connsiteX9" fmla="*/ 132766 w 237547"/>
              <a:gd name="connsiteY9" fmla="*/ 21134 h 243458"/>
              <a:gd name="connsiteX10" fmla="*/ 122603 w 237547"/>
              <a:gd name="connsiteY10" fmla="*/ 28556 h 243458"/>
              <a:gd name="connsiteX11" fmla="*/ 111536 w 237547"/>
              <a:gd name="connsiteY11" fmla="*/ 50763 h 243458"/>
              <a:gd name="connsiteX12" fmla="*/ 192054 w 237547"/>
              <a:gd name="connsiteY12" fmla="*/ 50763 h 243458"/>
              <a:gd name="connsiteX13" fmla="*/ 208007 w 237547"/>
              <a:gd name="connsiteY13" fmla="*/ 35315 h 243458"/>
              <a:gd name="connsiteX14" fmla="*/ 231197 w 237547"/>
              <a:gd name="connsiteY14" fmla="*/ 61384 h 243458"/>
              <a:gd name="connsiteX15" fmla="*/ 108460 w 237547"/>
              <a:gd name="connsiteY15" fmla="*/ 61384 h 243458"/>
              <a:gd name="connsiteX16" fmla="*/ 69075 w 237547"/>
              <a:gd name="connsiteY16" fmla="*/ 120506 h 243458"/>
              <a:gd name="connsiteX17" fmla="*/ 69075 w 237547"/>
              <a:gd name="connsiteY17" fmla="*/ 228252 h 243458"/>
              <a:gd name="connsiteX18" fmla="*/ 48810 w 237547"/>
              <a:gd name="connsiteY18" fmla="*/ 237108 h 243458"/>
              <a:gd name="connsiteX19" fmla="*/ 49775 w 237547"/>
              <a:gd name="connsiteY19" fmla="*/ 206211 h 243458"/>
              <a:gd name="connsiteX20" fmla="*/ 49775 w 237547"/>
              <a:gd name="connsiteY20" fmla="*/ 135728 h 243458"/>
              <a:gd name="connsiteX21" fmla="*/ 10255 w 237547"/>
              <a:gd name="connsiteY21" fmla="*/ 167590 h 243458"/>
              <a:gd name="connsiteX22" fmla="*/ 6350 w 237547"/>
              <a:gd name="connsiteY22" fmla="*/ 161767 h 243458"/>
              <a:gd name="connsiteX23" fmla="*/ 48810 w 237547"/>
              <a:gd name="connsiteY23" fmla="*/ 118892 h 243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237547" h="243458">
                <a:moveTo>
                  <a:pt x="48810" y="118892"/>
                </a:moveTo>
                <a:cubicBezTo>
                  <a:pt x="48810" y="117424"/>
                  <a:pt x="48488" y="111772"/>
                  <a:pt x="47845" y="101936"/>
                </a:cubicBezTo>
                <a:lnTo>
                  <a:pt x="59289" y="105798"/>
                </a:lnTo>
                <a:cubicBezTo>
                  <a:pt x="69191" y="93729"/>
                  <a:pt x="79208" y="78924"/>
                  <a:pt x="89341" y="61384"/>
                </a:cubicBezTo>
                <a:lnTo>
                  <a:pt x="49775" y="61384"/>
                </a:lnTo>
                <a:cubicBezTo>
                  <a:pt x="41673" y="61384"/>
                  <a:pt x="33651" y="62350"/>
                  <a:pt x="25710" y="64280"/>
                </a:cubicBezTo>
                <a:lnTo>
                  <a:pt x="15035" y="50763"/>
                </a:lnTo>
                <a:lnTo>
                  <a:pt x="91949" y="50763"/>
                </a:lnTo>
                <a:cubicBezTo>
                  <a:pt x="98573" y="34511"/>
                  <a:pt x="103032" y="19706"/>
                  <a:pt x="105324" y="6350"/>
                </a:cubicBezTo>
                <a:lnTo>
                  <a:pt x="132766" y="21134"/>
                </a:lnTo>
                <a:lnTo>
                  <a:pt x="122603" y="28556"/>
                </a:lnTo>
                <a:cubicBezTo>
                  <a:pt x="120834" y="33877"/>
                  <a:pt x="117145" y="41279"/>
                  <a:pt x="111536" y="50763"/>
                </a:cubicBezTo>
                <a:lnTo>
                  <a:pt x="192054" y="50763"/>
                </a:lnTo>
                <a:lnTo>
                  <a:pt x="208007" y="35315"/>
                </a:lnTo>
                <a:lnTo>
                  <a:pt x="231197" y="61384"/>
                </a:lnTo>
                <a:lnTo>
                  <a:pt x="108460" y="61384"/>
                </a:lnTo>
                <a:cubicBezTo>
                  <a:pt x="95322" y="87040"/>
                  <a:pt x="82193" y="106748"/>
                  <a:pt x="69075" y="120506"/>
                </a:cubicBezTo>
                <a:lnTo>
                  <a:pt x="69075" y="228252"/>
                </a:lnTo>
                <a:lnTo>
                  <a:pt x="48810" y="237108"/>
                </a:lnTo>
                <a:cubicBezTo>
                  <a:pt x="49453" y="224878"/>
                  <a:pt x="49775" y="214579"/>
                  <a:pt x="49775" y="206211"/>
                </a:cubicBezTo>
                <a:lnTo>
                  <a:pt x="49775" y="135728"/>
                </a:lnTo>
                <a:cubicBezTo>
                  <a:pt x="38165" y="148803"/>
                  <a:pt x="24991" y="159424"/>
                  <a:pt x="10255" y="167590"/>
                </a:cubicBezTo>
                <a:lnTo>
                  <a:pt x="6350" y="161767"/>
                </a:lnTo>
                <a:cubicBezTo>
                  <a:pt x="25921" y="144418"/>
                  <a:pt x="40075" y="130126"/>
                  <a:pt x="48810" y="11889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2941907" y="4262632"/>
            <a:ext cx="181576" cy="166216"/>
          </a:xfrm>
          <a:custGeom>
            <a:avLst/>
            <a:gdLst>
              <a:gd name="connsiteX0" fmla="*/ 74865 w 181576"/>
              <a:gd name="connsiteY0" fmla="*/ 33384 h 166216"/>
              <a:gd name="connsiteX1" fmla="*/ 73900 w 181576"/>
              <a:gd name="connsiteY1" fmla="*/ 6350 h 166216"/>
              <a:gd name="connsiteX2" fmla="*/ 101886 w 181576"/>
              <a:gd name="connsiteY2" fmla="*/ 18690 h 166216"/>
              <a:gd name="connsiteX3" fmla="*/ 94165 w 181576"/>
              <a:gd name="connsiteY3" fmla="*/ 27003 h 166216"/>
              <a:gd name="connsiteX4" fmla="*/ 94165 w 181576"/>
              <a:gd name="connsiteY4" fmla="*/ 63315 h 166216"/>
              <a:gd name="connsiteX5" fmla="*/ 126433 w 181576"/>
              <a:gd name="connsiteY5" fmla="*/ 63315 h 166216"/>
              <a:gd name="connsiteX6" fmla="*/ 140456 w 181576"/>
              <a:gd name="connsiteY6" fmla="*/ 49798 h 166216"/>
              <a:gd name="connsiteX7" fmla="*/ 161716 w 181576"/>
              <a:gd name="connsiteY7" fmla="*/ 73935 h 166216"/>
              <a:gd name="connsiteX8" fmla="*/ 94165 w 181576"/>
              <a:gd name="connsiteY8" fmla="*/ 73935 h 166216"/>
              <a:gd name="connsiteX9" fmla="*/ 94165 w 181576"/>
              <a:gd name="connsiteY9" fmla="*/ 146349 h 166216"/>
              <a:gd name="connsiteX10" fmla="*/ 138013 w 181576"/>
              <a:gd name="connsiteY10" fmla="*/ 146349 h 166216"/>
              <a:gd name="connsiteX11" fmla="*/ 153001 w 181576"/>
              <a:gd name="connsiteY11" fmla="*/ 131866 h 166216"/>
              <a:gd name="connsiteX12" fmla="*/ 175226 w 181576"/>
              <a:gd name="connsiteY12" fmla="*/ 156970 h 166216"/>
              <a:gd name="connsiteX13" fmla="*/ 41090 w 181576"/>
              <a:gd name="connsiteY13" fmla="*/ 156970 h 166216"/>
              <a:gd name="connsiteX14" fmla="*/ 17025 w 181576"/>
              <a:gd name="connsiteY14" fmla="*/ 159866 h 166216"/>
              <a:gd name="connsiteX15" fmla="*/ 6350 w 181576"/>
              <a:gd name="connsiteY15" fmla="*/ 146349 h 166216"/>
              <a:gd name="connsiteX16" fmla="*/ 74865 w 181576"/>
              <a:gd name="connsiteY16" fmla="*/ 146349 h 166216"/>
              <a:gd name="connsiteX17" fmla="*/ 74865 w 181576"/>
              <a:gd name="connsiteY17" fmla="*/ 73935 h 166216"/>
              <a:gd name="connsiteX18" fmla="*/ 53635 w 181576"/>
              <a:gd name="connsiteY18" fmla="*/ 73935 h 166216"/>
              <a:gd name="connsiteX19" fmla="*/ 29570 w 181576"/>
              <a:gd name="connsiteY19" fmla="*/ 76832 h 166216"/>
              <a:gd name="connsiteX20" fmla="*/ 18895 w 181576"/>
              <a:gd name="connsiteY20" fmla="*/ 63315 h 166216"/>
              <a:gd name="connsiteX21" fmla="*/ 74865 w 181576"/>
              <a:gd name="connsiteY21" fmla="*/ 63315 h 166216"/>
              <a:gd name="connsiteX22" fmla="*/ 74865 w 181576"/>
              <a:gd name="connsiteY22" fmla="*/ 33384 h 166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81576" h="166216">
                <a:moveTo>
                  <a:pt x="74865" y="33384"/>
                </a:moveTo>
                <a:cubicBezTo>
                  <a:pt x="74865" y="28999"/>
                  <a:pt x="74544" y="19987"/>
                  <a:pt x="73900" y="6350"/>
                </a:cubicBezTo>
                <a:lnTo>
                  <a:pt x="101886" y="18690"/>
                </a:lnTo>
                <a:lnTo>
                  <a:pt x="94165" y="27003"/>
                </a:lnTo>
                <a:lnTo>
                  <a:pt x="94165" y="63315"/>
                </a:lnTo>
                <a:lnTo>
                  <a:pt x="126433" y="63315"/>
                </a:lnTo>
                <a:lnTo>
                  <a:pt x="140456" y="49798"/>
                </a:lnTo>
                <a:lnTo>
                  <a:pt x="161716" y="73935"/>
                </a:lnTo>
                <a:lnTo>
                  <a:pt x="94165" y="73935"/>
                </a:lnTo>
                <a:lnTo>
                  <a:pt x="94165" y="146349"/>
                </a:lnTo>
                <a:lnTo>
                  <a:pt x="138013" y="146349"/>
                </a:lnTo>
                <a:lnTo>
                  <a:pt x="153001" y="131866"/>
                </a:lnTo>
                <a:lnTo>
                  <a:pt x="175226" y="156970"/>
                </a:lnTo>
                <a:lnTo>
                  <a:pt x="41090" y="156970"/>
                </a:lnTo>
                <a:cubicBezTo>
                  <a:pt x="32988" y="156970"/>
                  <a:pt x="24966" y="157935"/>
                  <a:pt x="17025" y="159866"/>
                </a:cubicBezTo>
                <a:lnTo>
                  <a:pt x="6350" y="146349"/>
                </a:lnTo>
                <a:lnTo>
                  <a:pt x="74865" y="146349"/>
                </a:lnTo>
                <a:lnTo>
                  <a:pt x="74865" y="73935"/>
                </a:lnTo>
                <a:lnTo>
                  <a:pt x="53635" y="73935"/>
                </a:lnTo>
                <a:cubicBezTo>
                  <a:pt x="45533" y="73935"/>
                  <a:pt x="37511" y="74901"/>
                  <a:pt x="29570" y="76832"/>
                </a:cubicBezTo>
                <a:lnTo>
                  <a:pt x="18895" y="63315"/>
                </a:lnTo>
                <a:lnTo>
                  <a:pt x="74865" y="63315"/>
                </a:lnTo>
                <a:lnTo>
                  <a:pt x="74865" y="3338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3136839" y="4290632"/>
            <a:ext cx="238512" cy="42631"/>
          </a:xfrm>
          <a:custGeom>
            <a:avLst/>
            <a:gdLst>
              <a:gd name="connsiteX0" fmla="*/ 6350 w 238512"/>
              <a:gd name="connsiteY0" fmla="*/ 22763 h 42631"/>
              <a:gd name="connsiteX1" fmla="*/ 187500 w 238512"/>
              <a:gd name="connsiteY1" fmla="*/ 22763 h 42631"/>
              <a:gd name="connsiteX2" fmla="*/ 208293 w 238512"/>
              <a:gd name="connsiteY2" fmla="*/ 6350 h 42631"/>
              <a:gd name="connsiteX3" fmla="*/ 232162 w 238512"/>
              <a:gd name="connsiteY3" fmla="*/ 33384 h 42631"/>
              <a:gd name="connsiteX4" fmla="*/ 43985 w 238512"/>
              <a:gd name="connsiteY4" fmla="*/ 33384 h 42631"/>
              <a:gd name="connsiteX5" fmla="*/ 17025 w 238512"/>
              <a:gd name="connsiteY5" fmla="*/ 36281 h 42631"/>
              <a:gd name="connsiteX6" fmla="*/ 6350 w 238512"/>
              <a:gd name="connsiteY6" fmla="*/ 22763 h 42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512" h="42631">
                <a:moveTo>
                  <a:pt x="6350" y="22763"/>
                </a:moveTo>
                <a:lnTo>
                  <a:pt x="187500" y="22763"/>
                </a:lnTo>
                <a:lnTo>
                  <a:pt x="208293" y="6350"/>
                </a:lnTo>
                <a:lnTo>
                  <a:pt x="232162" y="33384"/>
                </a:lnTo>
                <a:lnTo>
                  <a:pt x="43985" y="33384"/>
                </a:lnTo>
                <a:cubicBezTo>
                  <a:pt x="33953" y="33384"/>
                  <a:pt x="24966" y="34349"/>
                  <a:pt x="17025" y="36281"/>
                </a:cubicBezTo>
                <a:lnTo>
                  <a:pt x="6350" y="2276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3490033" y="4274218"/>
            <a:ext cx="41650" cy="177802"/>
          </a:xfrm>
          <a:custGeom>
            <a:avLst/>
            <a:gdLst>
              <a:gd name="connsiteX0" fmla="*/ 6350 w 41650"/>
              <a:gd name="connsiteY0" fmla="*/ 171452 h 177802"/>
              <a:gd name="connsiteX1" fmla="*/ 7314 w 41650"/>
              <a:gd name="connsiteY1" fmla="*/ 114487 h 177802"/>
              <a:gd name="connsiteX2" fmla="*/ 7314 w 41650"/>
              <a:gd name="connsiteY2" fmla="*/ 50763 h 177802"/>
              <a:gd name="connsiteX3" fmla="*/ 6350 w 41650"/>
              <a:gd name="connsiteY3" fmla="*/ 6350 h 177802"/>
              <a:gd name="connsiteX4" fmla="*/ 35300 w 41650"/>
              <a:gd name="connsiteY4" fmla="*/ 21918 h 177802"/>
              <a:gd name="connsiteX5" fmla="*/ 27580 w 41650"/>
              <a:gd name="connsiteY5" fmla="*/ 29069 h 177802"/>
              <a:gd name="connsiteX6" fmla="*/ 27580 w 41650"/>
              <a:gd name="connsiteY6" fmla="*/ 124142 h 177802"/>
              <a:gd name="connsiteX7" fmla="*/ 28545 w 41650"/>
              <a:gd name="connsiteY7" fmla="*/ 160560 h 177802"/>
              <a:gd name="connsiteX8" fmla="*/ 6350 w 41650"/>
              <a:gd name="connsiteY8" fmla="*/ 171452 h 1778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1650" h="177802">
                <a:moveTo>
                  <a:pt x="6350" y="171452"/>
                </a:moveTo>
                <a:cubicBezTo>
                  <a:pt x="6992" y="143774"/>
                  <a:pt x="7314" y="124786"/>
                  <a:pt x="7314" y="114487"/>
                </a:cubicBezTo>
                <a:lnTo>
                  <a:pt x="7314" y="50763"/>
                </a:lnTo>
                <a:cubicBezTo>
                  <a:pt x="7314" y="39267"/>
                  <a:pt x="6992" y="24463"/>
                  <a:pt x="6350" y="6350"/>
                </a:cubicBezTo>
                <a:lnTo>
                  <a:pt x="35300" y="21918"/>
                </a:lnTo>
                <a:lnTo>
                  <a:pt x="27580" y="29069"/>
                </a:lnTo>
                <a:lnTo>
                  <a:pt x="27580" y="124142"/>
                </a:lnTo>
                <a:cubicBezTo>
                  <a:pt x="27580" y="135598"/>
                  <a:pt x="27901" y="147737"/>
                  <a:pt x="28545" y="160560"/>
                </a:cubicBezTo>
                <a:lnTo>
                  <a:pt x="6350" y="17145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3384847" y="4204701"/>
            <a:ext cx="245267" cy="144009"/>
          </a:xfrm>
          <a:custGeom>
            <a:avLst/>
            <a:gdLst>
              <a:gd name="connsiteX0" fmla="*/ 138556 w 245267"/>
              <a:gd name="connsiteY0" fmla="*/ 21119 h 144009"/>
              <a:gd name="connsiteX1" fmla="*/ 129871 w 245267"/>
              <a:gd name="connsiteY1" fmla="*/ 27621 h 144009"/>
              <a:gd name="connsiteX2" fmla="*/ 183384 w 245267"/>
              <a:gd name="connsiteY2" fmla="*/ 84616 h 144009"/>
              <a:gd name="connsiteX3" fmla="*/ 238917 w 245267"/>
              <a:gd name="connsiteY3" fmla="*/ 108121 h 144009"/>
              <a:gd name="connsiteX4" fmla="*/ 238917 w 245267"/>
              <a:gd name="connsiteY4" fmla="*/ 116252 h 144009"/>
              <a:gd name="connsiteX5" fmla="*/ 214913 w 245267"/>
              <a:gd name="connsiteY5" fmla="*/ 128970 h 144009"/>
              <a:gd name="connsiteX6" fmla="*/ 162538 w 245267"/>
              <a:gd name="connsiteY6" fmla="*/ 91473 h 144009"/>
              <a:gd name="connsiteX7" fmla="*/ 124036 w 245267"/>
              <a:gd name="connsiteY7" fmla="*/ 35315 h 144009"/>
              <a:gd name="connsiteX8" fmla="*/ 78695 w 245267"/>
              <a:gd name="connsiteY8" fmla="*/ 96429 h 144009"/>
              <a:gd name="connsiteX9" fmla="*/ 8189 w 245267"/>
              <a:gd name="connsiteY9" fmla="*/ 137659 h 144009"/>
              <a:gd name="connsiteX10" fmla="*/ 6350 w 245267"/>
              <a:gd name="connsiteY10" fmla="*/ 130116 h 144009"/>
              <a:gd name="connsiteX11" fmla="*/ 75755 w 245267"/>
              <a:gd name="connsiteY11" fmla="*/ 73966 h 144009"/>
              <a:gd name="connsiteX12" fmla="*/ 113572 w 245267"/>
              <a:gd name="connsiteY12" fmla="*/ 6350 h 144009"/>
              <a:gd name="connsiteX13" fmla="*/ 138556 w 245267"/>
              <a:gd name="connsiteY13" fmla="*/ 21119 h 1440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245267" h="144009">
                <a:moveTo>
                  <a:pt x="138556" y="21119"/>
                </a:moveTo>
                <a:lnTo>
                  <a:pt x="129871" y="27621"/>
                </a:lnTo>
                <a:cubicBezTo>
                  <a:pt x="146930" y="52674"/>
                  <a:pt x="164767" y="71673"/>
                  <a:pt x="183384" y="84616"/>
                </a:cubicBezTo>
                <a:cubicBezTo>
                  <a:pt x="202000" y="97561"/>
                  <a:pt x="220512" y="105395"/>
                  <a:pt x="238917" y="108121"/>
                </a:cubicBezTo>
                <a:lnTo>
                  <a:pt x="238917" y="116252"/>
                </a:lnTo>
                <a:cubicBezTo>
                  <a:pt x="227850" y="116936"/>
                  <a:pt x="219848" y="121175"/>
                  <a:pt x="214913" y="128970"/>
                </a:cubicBezTo>
                <a:cubicBezTo>
                  <a:pt x="193662" y="118299"/>
                  <a:pt x="176204" y="105800"/>
                  <a:pt x="162538" y="91473"/>
                </a:cubicBezTo>
                <a:cubicBezTo>
                  <a:pt x="148872" y="77146"/>
                  <a:pt x="136038" y="58427"/>
                  <a:pt x="124036" y="35315"/>
                </a:cubicBezTo>
                <a:cubicBezTo>
                  <a:pt x="110737" y="60418"/>
                  <a:pt x="95623" y="80790"/>
                  <a:pt x="78695" y="96429"/>
                </a:cubicBezTo>
                <a:cubicBezTo>
                  <a:pt x="61767" y="112068"/>
                  <a:pt x="38265" y="125812"/>
                  <a:pt x="8189" y="137659"/>
                </a:cubicBezTo>
                <a:lnTo>
                  <a:pt x="6350" y="130116"/>
                </a:lnTo>
                <a:cubicBezTo>
                  <a:pt x="34456" y="116277"/>
                  <a:pt x="57591" y="97561"/>
                  <a:pt x="75755" y="73966"/>
                </a:cubicBezTo>
                <a:cubicBezTo>
                  <a:pt x="93919" y="50371"/>
                  <a:pt x="106525" y="27832"/>
                  <a:pt x="113572" y="6350"/>
                </a:cubicBezTo>
                <a:lnTo>
                  <a:pt x="138556" y="2111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3635750" y="4205667"/>
            <a:ext cx="239477" cy="246354"/>
          </a:xfrm>
          <a:custGeom>
            <a:avLst/>
            <a:gdLst>
              <a:gd name="connsiteX0" fmla="*/ 79690 w 239477"/>
              <a:gd name="connsiteY0" fmla="*/ 107668 h 246354"/>
              <a:gd name="connsiteX1" fmla="*/ 80655 w 239477"/>
              <a:gd name="connsiteY1" fmla="*/ 229051 h 246354"/>
              <a:gd name="connsiteX2" fmla="*/ 59425 w 239477"/>
              <a:gd name="connsiteY2" fmla="*/ 240004 h 246354"/>
              <a:gd name="connsiteX3" fmla="*/ 60390 w 239477"/>
              <a:gd name="connsiteY3" fmla="*/ 127039 h 246354"/>
              <a:gd name="connsiteX4" fmla="*/ 11747 w 239477"/>
              <a:gd name="connsiteY4" fmla="*/ 172418 h 246354"/>
              <a:gd name="connsiteX5" fmla="*/ 6350 w 239477"/>
              <a:gd name="connsiteY5" fmla="*/ 166882 h 246354"/>
              <a:gd name="connsiteX6" fmla="*/ 60390 w 239477"/>
              <a:gd name="connsiteY6" fmla="*/ 105450 h 246354"/>
              <a:gd name="connsiteX7" fmla="*/ 59425 w 239477"/>
              <a:gd name="connsiteY7" fmla="*/ 85522 h 246354"/>
              <a:gd name="connsiteX8" fmla="*/ 70779 w 239477"/>
              <a:gd name="connsiteY8" fmla="*/ 90349 h 246354"/>
              <a:gd name="connsiteX9" fmla="*/ 93200 w 239477"/>
              <a:gd name="connsiteY9" fmla="*/ 50763 h 246354"/>
              <a:gd name="connsiteX10" fmla="*/ 40487 w 239477"/>
              <a:gd name="connsiteY10" fmla="*/ 50763 h 246354"/>
              <a:gd name="connsiteX11" fmla="*/ 24579 w 239477"/>
              <a:gd name="connsiteY11" fmla="*/ 52694 h 246354"/>
              <a:gd name="connsiteX12" fmla="*/ 15034 w 239477"/>
              <a:gd name="connsiteY12" fmla="*/ 40142 h 246354"/>
              <a:gd name="connsiteX13" fmla="*/ 95869 w 239477"/>
              <a:gd name="connsiteY13" fmla="*/ 40142 h 246354"/>
              <a:gd name="connsiteX14" fmla="*/ 105218 w 239477"/>
              <a:gd name="connsiteY14" fmla="*/ 6350 h 246354"/>
              <a:gd name="connsiteX15" fmla="*/ 133730 w 239477"/>
              <a:gd name="connsiteY15" fmla="*/ 21285 h 246354"/>
              <a:gd name="connsiteX16" fmla="*/ 122528 w 239477"/>
              <a:gd name="connsiteY16" fmla="*/ 31830 h 246354"/>
              <a:gd name="connsiteX17" fmla="*/ 117326 w 239477"/>
              <a:gd name="connsiteY17" fmla="*/ 40142 h 246354"/>
              <a:gd name="connsiteX18" fmla="*/ 193984 w 239477"/>
              <a:gd name="connsiteY18" fmla="*/ 40142 h 246354"/>
              <a:gd name="connsiteX19" fmla="*/ 209936 w 239477"/>
              <a:gd name="connsiteY19" fmla="*/ 24695 h 246354"/>
              <a:gd name="connsiteX20" fmla="*/ 233127 w 239477"/>
              <a:gd name="connsiteY20" fmla="*/ 50763 h 246354"/>
              <a:gd name="connsiteX21" fmla="*/ 114234 w 239477"/>
              <a:gd name="connsiteY21" fmla="*/ 50763 h 246354"/>
              <a:gd name="connsiteX22" fmla="*/ 79690 w 239477"/>
              <a:gd name="connsiteY22" fmla="*/ 107668 h 24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9477" h="246354">
                <a:moveTo>
                  <a:pt x="79690" y="107668"/>
                </a:moveTo>
                <a:cubicBezTo>
                  <a:pt x="79690" y="171533"/>
                  <a:pt x="80012" y="211994"/>
                  <a:pt x="80655" y="229051"/>
                </a:cubicBezTo>
                <a:lnTo>
                  <a:pt x="59425" y="240004"/>
                </a:lnTo>
                <a:cubicBezTo>
                  <a:pt x="60068" y="220694"/>
                  <a:pt x="60390" y="183039"/>
                  <a:pt x="60390" y="127039"/>
                </a:cubicBezTo>
                <a:cubicBezTo>
                  <a:pt x="51413" y="142014"/>
                  <a:pt x="35199" y="157141"/>
                  <a:pt x="11747" y="172418"/>
                </a:cubicBezTo>
                <a:lnTo>
                  <a:pt x="6350" y="166882"/>
                </a:lnTo>
                <a:cubicBezTo>
                  <a:pt x="27238" y="148014"/>
                  <a:pt x="45251" y="127537"/>
                  <a:pt x="60390" y="105450"/>
                </a:cubicBezTo>
                <a:cubicBezTo>
                  <a:pt x="60390" y="99486"/>
                  <a:pt x="60068" y="92843"/>
                  <a:pt x="59425" y="85522"/>
                </a:cubicBezTo>
                <a:lnTo>
                  <a:pt x="70779" y="90349"/>
                </a:lnTo>
                <a:cubicBezTo>
                  <a:pt x="78097" y="79055"/>
                  <a:pt x="85571" y="65859"/>
                  <a:pt x="93200" y="50763"/>
                </a:cubicBezTo>
                <a:lnTo>
                  <a:pt x="40487" y="50763"/>
                </a:lnTo>
                <a:lnTo>
                  <a:pt x="24579" y="52694"/>
                </a:lnTo>
                <a:lnTo>
                  <a:pt x="15034" y="40142"/>
                </a:lnTo>
                <a:lnTo>
                  <a:pt x="95869" y="40142"/>
                </a:lnTo>
                <a:cubicBezTo>
                  <a:pt x="100523" y="29110"/>
                  <a:pt x="103640" y="17845"/>
                  <a:pt x="105218" y="6350"/>
                </a:cubicBezTo>
                <a:lnTo>
                  <a:pt x="133730" y="21285"/>
                </a:lnTo>
                <a:cubicBezTo>
                  <a:pt x="128051" y="25036"/>
                  <a:pt x="124317" y="28551"/>
                  <a:pt x="122528" y="31830"/>
                </a:cubicBezTo>
                <a:cubicBezTo>
                  <a:pt x="120739" y="35109"/>
                  <a:pt x="119004" y="37880"/>
                  <a:pt x="117326" y="40142"/>
                </a:cubicBezTo>
                <a:lnTo>
                  <a:pt x="193984" y="40142"/>
                </a:lnTo>
                <a:lnTo>
                  <a:pt x="209936" y="24695"/>
                </a:lnTo>
                <a:lnTo>
                  <a:pt x="233127" y="50763"/>
                </a:lnTo>
                <a:lnTo>
                  <a:pt x="114234" y="50763"/>
                </a:lnTo>
                <a:cubicBezTo>
                  <a:pt x="104394" y="69852"/>
                  <a:pt x="92878" y="88820"/>
                  <a:pt x="79690" y="10766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713916" y="4267460"/>
            <a:ext cx="168066" cy="183595"/>
          </a:xfrm>
          <a:custGeom>
            <a:avLst/>
            <a:gdLst>
              <a:gd name="connsiteX0" fmla="*/ 37230 w 168066"/>
              <a:gd name="connsiteY0" fmla="*/ 147315 h 183595"/>
              <a:gd name="connsiteX1" fmla="*/ 65215 w 168066"/>
              <a:gd name="connsiteY1" fmla="*/ 150211 h 183595"/>
              <a:gd name="connsiteX2" fmla="*/ 71005 w 168066"/>
              <a:gd name="connsiteY2" fmla="*/ 140556 h 183595"/>
              <a:gd name="connsiteX3" fmla="*/ 71005 w 168066"/>
              <a:gd name="connsiteY3" fmla="*/ 96142 h 183595"/>
              <a:gd name="connsiteX4" fmla="*/ 31801 w 168066"/>
              <a:gd name="connsiteY4" fmla="*/ 96142 h 183595"/>
              <a:gd name="connsiteX5" fmla="*/ 15894 w 168066"/>
              <a:gd name="connsiteY5" fmla="*/ 98073 h 183595"/>
              <a:gd name="connsiteX6" fmla="*/ 6350 w 168066"/>
              <a:gd name="connsiteY6" fmla="*/ 85521 h 183595"/>
              <a:gd name="connsiteX7" fmla="*/ 71005 w 168066"/>
              <a:gd name="connsiteY7" fmla="*/ 85521 h 183595"/>
              <a:gd name="connsiteX8" fmla="*/ 70040 w 168066"/>
              <a:gd name="connsiteY8" fmla="*/ 44005 h 183595"/>
              <a:gd name="connsiteX9" fmla="*/ 82856 w 168066"/>
              <a:gd name="connsiteY9" fmla="*/ 49798 h 183595"/>
              <a:gd name="connsiteX10" fmla="*/ 107676 w 168066"/>
              <a:gd name="connsiteY10" fmla="*/ 27591 h 183595"/>
              <a:gd name="connsiteX11" fmla="*/ 41497 w 168066"/>
              <a:gd name="connsiteY11" fmla="*/ 27591 h 183595"/>
              <a:gd name="connsiteX12" fmla="*/ 26524 w 168066"/>
              <a:gd name="connsiteY12" fmla="*/ 29522 h 183595"/>
              <a:gd name="connsiteX13" fmla="*/ 16964 w 168066"/>
              <a:gd name="connsiteY13" fmla="*/ 16970 h 183595"/>
              <a:gd name="connsiteX14" fmla="*/ 110028 w 168066"/>
              <a:gd name="connsiteY14" fmla="*/ 16970 h 183595"/>
              <a:gd name="connsiteX15" fmla="*/ 121276 w 168066"/>
              <a:gd name="connsiteY15" fmla="*/ 6350 h 183595"/>
              <a:gd name="connsiteX16" fmla="*/ 140486 w 168066"/>
              <a:gd name="connsiteY16" fmla="*/ 29793 h 183595"/>
              <a:gd name="connsiteX17" fmla="*/ 113548 w 168066"/>
              <a:gd name="connsiteY17" fmla="*/ 40165 h 183595"/>
              <a:gd name="connsiteX18" fmla="*/ 90306 w 168066"/>
              <a:gd name="connsiteY18" fmla="*/ 55817 h 183595"/>
              <a:gd name="connsiteX19" fmla="*/ 98025 w 168066"/>
              <a:gd name="connsiteY19" fmla="*/ 60674 h 183595"/>
              <a:gd name="connsiteX20" fmla="*/ 90306 w 168066"/>
              <a:gd name="connsiteY20" fmla="*/ 67690 h 183595"/>
              <a:gd name="connsiteX21" fmla="*/ 90306 w 168066"/>
              <a:gd name="connsiteY21" fmla="*/ 85521 h 183595"/>
              <a:gd name="connsiteX22" fmla="*/ 126433 w 168066"/>
              <a:gd name="connsiteY22" fmla="*/ 85521 h 183595"/>
              <a:gd name="connsiteX23" fmla="*/ 140456 w 168066"/>
              <a:gd name="connsiteY23" fmla="*/ 72004 h 183595"/>
              <a:gd name="connsiteX24" fmla="*/ 161716 w 168066"/>
              <a:gd name="connsiteY24" fmla="*/ 96142 h 183595"/>
              <a:gd name="connsiteX25" fmla="*/ 90306 w 168066"/>
              <a:gd name="connsiteY25" fmla="*/ 96142 h 183595"/>
              <a:gd name="connsiteX26" fmla="*/ 90306 w 168066"/>
              <a:gd name="connsiteY26" fmla="*/ 152142 h 183595"/>
              <a:gd name="connsiteX27" fmla="*/ 64582 w 168066"/>
              <a:gd name="connsiteY27" fmla="*/ 177245 h 183595"/>
              <a:gd name="connsiteX28" fmla="*/ 37230 w 168066"/>
              <a:gd name="connsiteY28" fmla="*/ 157241 h 183595"/>
              <a:gd name="connsiteX29" fmla="*/ 37230 w 168066"/>
              <a:gd name="connsiteY29" fmla="*/ 147315 h 183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68066" h="183595">
                <a:moveTo>
                  <a:pt x="37230" y="147315"/>
                </a:moveTo>
                <a:cubicBezTo>
                  <a:pt x="52027" y="149245"/>
                  <a:pt x="61355" y="150211"/>
                  <a:pt x="65215" y="150211"/>
                </a:cubicBezTo>
                <a:cubicBezTo>
                  <a:pt x="69075" y="150211"/>
                  <a:pt x="71005" y="146992"/>
                  <a:pt x="71005" y="140556"/>
                </a:cubicBezTo>
                <a:lnTo>
                  <a:pt x="71005" y="96142"/>
                </a:lnTo>
                <a:lnTo>
                  <a:pt x="31801" y="96142"/>
                </a:lnTo>
                <a:lnTo>
                  <a:pt x="15894" y="98073"/>
                </a:lnTo>
                <a:lnTo>
                  <a:pt x="6350" y="85521"/>
                </a:lnTo>
                <a:lnTo>
                  <a:pt x="71005" y="85521"/>
                </a:lnTo>
                <a:cubicBezTo>
                  <a:pt x="71005" y="70194"/>
                  <a:pt x="70684" y="56355"/>
                  <a:pt x="70040" y="44005"/>
                </a:cubicBezTo>
                <a:lnTo>
                  <a:pt x="82856" y="49798"/>
                </a:lnTo>
                <a:lnTo>
                  <a:pt x="107676" y="27591"/>
                </a:lnTo>
                <a:lnTo>
                  <a:pt x="41497" y="27591"/>
                </a:lnTo>
                <a:lnTo>
                  <a:pt x="26524" y="29522"/>
                </a:lnTo>
                <a:lnTo>
                  <a:pt x="16964" y="16970"/>
                </a:lnTo>
                <a:lnTo>
                  <a:pt x="110028" y="16970"/>
                </a:lnTo>
                <a:lnTo>
                  <a:pt x="121276" y="6350"/>
                </a:lnTo>
                <a:lnTo>
                  <a:pt x="140486" y="29793"/>
                </a:lnTo>
                <a:cubicBezTo>
                  <a:pt x="130192" y="31493"/>
                  <a:pt x="121214" y="34950"/>
                  <a:pt x="113548" y="40165"/>
                </a:cubicBezTo>
                <a:cubicBezTo>
                  <a:pt x="105884" y="45380"/>
                  <a:pt x="98136" y="50597"/>
                  <a:pt x="90306" y="55817"/>
                </a:cubicBezTo>
                <a:lnTo>
                  <a:pt x="98025" y="60674"/>
                </a:lnTo>
                <a:lnTo>
                  <a:pt x="90306" y="67690"/>
                </a:lnTo>
                <a:lnTo>
                  <a:pt x="90306" y="85521"/>
                </a:lnTo>
                <a:lnTo>
                  <a:pt x="126433" y="85521"/>
                </a:lnTo>
                <a:lnTo>
                  <a:pt x="140456" y="72004"/>
                </a:lnTo>
                <a:lnTo>
                  <a:pt x="161716" y="96142"/>
                </a:lnTo>
                <a:lnTo>
                  <a:pt x="90306" y="96142"/>
                </a:lnTo>
                <a:lnTo>
                  <a:pt x="90306" y="152142"/>
                </a:lnTo>
                <a:cubicBezTo>
                  <a:pt x="90306" y="162431"/>
                  <a:pt x="81731" y="170798"/>
                  <a:pt x="64582" y="177245"/>
                </a:cubicBezTo>
                <a:cubicBezTo>
                  <a:pt x="63828" y="169089"/>
                  <a:pt x="54711" y="162421"/>
                  <a:pt x="37230" y="157241"/>
                </a:cubicBezTo>
                <a:lnTo>
                  <a:pt x="37230" y="1473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034299" y="4342770"/>
            <a:ext cx="58055" cy="38768"/>
          </a:xfrm>
          <a:custGeom>
            <a:avLst/>
            <a:gdLst>
              <a:gd name="connsiteX0" fmla="*/ 6350 w 58055"/>
              <a:gd name="connsiteY0" fmla="*/ 6350 h 38768"/>
              <a:gd name="connsiteX1" fmla="*/ 6350 w 58055"/>
              <a:gd name="connsiteY1" fmla="*/ 32418 h 38768"/>
              <a:gd name="connsiteX2" fmla="*/ 51705 w 58055"/>
              <a:gd name="connsiteY2" fmla="*/ 32418 h 38768"/>
              <a:gd name="connsiteX3" fmla="*/ 51705 w 58055"/>
              <a:gd name="connsiteY3" fmla="*/ 6350 h 38768"/>
              <a:gd name="connsiteX4" fmla="*/ 6350 w 58055"/>
              <a:gd name="connsiteY4" fmla="*/ 6350 h 38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055" h="38768">
                <a:moveTo>
                  <a:pt x="6350" y="6350"/>
                </a:moveTo>
                <a:lnTo>
                  <a:pt x="6350" y="32418"/>
                </a:lnTo>
                <a:lnTo>
                  <a:pt x="51705" y="32418"/>
                </a:lnTo>
                <a:lnTo>
                  <a:pt x="5170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034299" y="4379459"/>
            <a:ext cx="58055" cy="39734"/>
          </a:xfrm>
          <a:custGeom>
            <a:avLst/>
            <a:gdLst>
              <a:gd name="connsiteX0" fmla="*/ 6350 w 58055"/>
              <a:gd name="connsiteY0" fmla="*/ 6350 h 39734"/>
              <a:gd name="connsiteX1" fmla="*/ 6350 w 58055"/>
              <a:gd name="connsiteY1" fmla="*/ 33384 h 39734"/>
              <a:gd name="connsiteX2" fmla="*/ 51705 w 58055"/>
              <a:gd name="connsiteY2" fmla="*/ 33384 h 39734"/>
              <a:gd name="connsiteX3" fmla="*/ 51705 w 58055"/>
              <a:gd name="connsiteY3" fmla="*/ 6350 h 39734"/>
              <a:gd name="connsiteX4" fmla="*/ 6350 w 58055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055" h="39734">
                <a:moveTo>
                  <a:pt x="6350" y="6350"/>
                </a:moveTo>
                <a:lnTo>
                  <a:pt x="6350" y="33384"/>
                </a:lnTo>
                <a:lnTo>
                  <a:pt x="51705" y="33384"/>
                </a:lnTo>
                <a:lnTo>
                  <a:pt x="5170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3982189" y="4207598"/>
            <a:ext cx="151661" cy="243457"/>
          </a:xfrm>
          <a:custGeom>
            <a:avLst/>
            <a:gdLst>
              <a:gd name="connsiteX0" fmla="*/ 39160 w 151661"/>
              <a:gd name="connsiteY0" fmla="*/ 237107 h 243457"/>
              <a:gd name="connsiteX1" fmla="*/ 40125 w 151661"/>
              <a:gd name="connsiteY1" fmla="*/ 197521 h 243457"/>
              <a:gd name="connsiteX2" fmla="*/ 40125 w 151661"/>
              <a:gd name="connsiteY2" fmla="*/ 147315 h 243457"/>
              <a:gd name="connsiteX3" fmla="*/ 8189 w 151661"/>
              <a:gd name="connsiteY3" fmla="*/ 168556 h 243457"/>
              <a:gd name="connsiteX4" fmla="*/ 6350 w 151661"/>
              <a:gd name="connsiteY4" fmla="*/ 161239 h 243457"/>
              <a:gd name="connsiteX5" fmla="*/ 40125 w 151661"/>
              <a:gd name="connsiteY5" fmla="*/ 134220 h 243457"/>
              <a:gd name="connsiteX6" fmla="*/ 40125 w 151661"/>
              <a:gd name="connsiteY6" fmla="*/ 123176 h 243457"/>
              <a:gd name="connsiteX7" fmla="*/ 47257 w 151661"/>
              <a:gd name="connsiteY7" fmla="*/ 126073 h 243457"/>
              <a:gd name="connsiteX8" fmla="*/ 70040 w 151661"/>
              <a:gd name="connsiteY8" fmla="*/ 104832 h 243457"/>
              <a:gd name="connsiteX9" fmla="*/ 46880 w 151661"/>
              <a:gd name="connsiteY9" fmla="*/ 104832 h 243457"/>
              <a:gd name="connsiteX10" fmla="*/ 22815 w 151661"/>
              <a:gd name="connsiteY10" fmla="*/ 107728 h 243457"/>
              <a:gd name="connsiteX11" fmla="*/ 12139 w 151661"/>
              <a:gd name="connsiteY11" fmla="*/ 94211 h 243457"/>
              <a:gd name="connsiteX12" fmla="*/ 56530 w 151661"/>
              <a:gd name="connsiteY12" fmla="*/ 94211 h 243457"/>
              <a:gd name="connsiteX13" fmla="*/ 56530 w 151661"/>
              <a:gd name="connsiteY13" fmla="*/ 63315 h 243457"/>
              <a:gd name="connsiteX14" fmla="*/ 47121 w 151661"/>
              <a:gd name="connsiteY14" fmla="*/ 63315 h 243457"/>
              <a:gd name="connsiteX15" fmla="*/ 35224 w 151661"/>
              <a:gd name="connsiteY15" fmla="*/ 65246 h 243457"/>
              <a:gd name="connsiteX16" fmla="*/ 25649 w 151661"/>
              <a:gd name="connsiteY16" fmla="*/ 52694 h 243457"/>
              <a:gd name="connsiteX17" fmla="*/ 56530 w 151661"/>
              <a:gd name="connsiteY17" fmla="*/ 52694 h 243457"/>
              <a:gd name="connsiteX18" fmla="*/ 55565 w 151661"/>
              <a:gd name="connsiteY18" fmla="*/ 6350 h 243457"/>
              <a:gd name="connsiteX19" fmla="*/ 81620 w 151661"/>
              <a:gd name="connsiteY19" fmla="*/ 20757 h 243457"/>
              <a:gd name="connsiteX20" fmla="*/ 74865 w 151661"/>
              <a:gd name="connsiteY20" fmla="*/ 28812 h 243457"/>
              <a:gd name="connsiteX21" fmla="*/ 74865 w 151661"/>
              <a:gd name="connsiteY21" fmla="*/ 52694 h 243457"/>
              <a:gd name="connsiteX22" fmla="*/ 75287 w 151661"/>
              <a:gd name="connsiteY22" fmla="*/ 52694 h 243457"/>
              <a:gd name="connsiteX23" fmla="*/ 86490 w 151661"/>
              <a:gd name="connsiteY23" fmla="*/ 42073 h 243457"/>
              <a:gd name="connsiteX24" fmla="*/ 103815 w 151661"/>
              <a:gd name="connsiteY24" fmla="*/ 63315 h 243457"/>
              <a:gd name="connsiteX25" fmla="*/ 74865 w 151661"/>
              <a:gd name="connsiteY25" fmla="*/ 63315 h 243457"/>
              <a:gd name="connsiteX26" fmla="*/ 74865 w 151661"/>
              <a:gd name="connsiteY26" fmla="*/ 94211 h 243457"/>
              <a:gd name="connsiteX27" fmla="*/ 74081 w 151661"/>
              <a:gd name="connsiteY27" fmla="*/ 94211 h 243457"/>
              <a:gd name="connsiteX28" fmla="*/ 94791 w 151661"/>
              <a:gd name="connsiteY28" fmla="*/ 63730 h 243457"/>
              <a:gd name="connsiteX29" fmla="*/ 112093 w 151661"/>
              <a:gd name="connsiteY29" fmla="*/ 32418 h 243457"/>
              <a:gd name="connsiteX30" fmla="*/ 133731 w 151661"/>
              <a:gd name="connsiteY30" fmla="*/ 49556 h 243457"/>
              <a:gd name="connsiteX31" fmla="*/ 117491 w 151661"/>
              <a:gd name="connsiteY31" fmla="*/ 64371 h 243457"/>
              <a:gd name="connsiteX32" fmla="*/ 92235 w 151661"/>
              <a:gd name="connsiteY32" fmla="*/ 94211 h 243457"/>
              <a:gd name="connsiteX33" fmla="*/ 114853 w 151661"/>
              <a:gd name="connsiteY33" fmla="*/ 94211 h 243457"/>
              <a:gd name="connsiteX34" fmla="*/ 127006 w 151661"/>
              <a:gd name="connsiteY34" fmla="*/ 82625 h 243457"/>
              <a:gd name="connsiteX35" fmla="*/ 145311 w 151661"/>
              <a:gd name="connsiteY35" fmla="*/ 104832 h 243457"/>
              <a:gd name="connsiteX36" fmla="*/ 87681 w 151661"/>
              <a:gd name="connsiteY36" fmla="*/ 104832 h 243457"/>
              <a:gd name="connsiteX37" fmla="*/ 58460 w 151661"/>
              <a:gd name="connsiteY37" fmla="*/ 130901 h 243457"/>
              <a:gd name="connsiteX38" fmla="*/ 104087 w 151661"/>
              <a:gd name="connsiteY38" fmla="*/ 130901 h 243457"/>
              <a:gd name="connsiteX39" fmla="*/ 113013 w 151661"/>
              <a:gd name="connsiteY39" fmla="*/ 120280 h 243457"/>
              <a:gd name="connsiteX40" fmla="*/ 130836 w 151661"/>
              <a:gd name="connsiteY40" fmla="*/ 136377 h 243457"/>
              <a:gd name="connsiteX41" fmla="*/ 122151 w 151661"/>
              <a:gd name="connsiteY41" fmla="*/ 143090 h 243457"/>
              <a:gd name="connsiteX42" fmla="*/ 122151 w 151661"/>
              <a:gd name="connsiteY42" fmla="*/ 195590 h 243457"/>
              <a:gd name="connsiteX43" fmla="*/ 123116 w 151661"/>
              <a:gd name="connsiteY43" fmla="*/ 229504 h 243457"/>
              <a:gd name="connsiteX44" fmla="*/ 103815 w 151661"/>
              <a:gd name="connsiteY44" fmla="*/ 235176 h 243457"/>
              <a:gd name="connsiteX45" fmla="*/ 103815 w 151661"/>
              <a:gd name="connsiteY45" fmla="*/ 215866 h 243457"/>
              <a:gd name="connsiteX46" fmla="*/ 58460 w 151661"/>
              <a:gd name="connsiteY46" fmla="*/ 215866 h 243457"/>
              <a:gd name="connsiteX47" fmla="*/ 58460 w 151661"/>
              <a:gd name="connsiteY47" fmla="*/ 230334 h 243457"/>
              <a:gd name="connsiteX48" fmla="*/ 39160 w 151661"/>
              <a:gd name="connsiteY48" fmla="*/ 237107 h 243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</a:cxnLst>
            <a:rect l="l" t="t" r="r" b="b"/>
            <a:pathLst>
              <a:path w="151661" h="243457">
                <a:moveTo>
                  <a:pt x="39160" y="237107"/>
                </a:moveTo>
                <a:cubicBezTo>
                  <a:pt x="39803" y="219728"/>
                  <a:pt x="40125" y="206533"/>
                  <a:pt x="40125" y="197521"/>
                </a:cubicBezTo>
                <a:lnTo>
                  <a:pt x="40125" y="147315"/>
                </a:lnTo>
                <a:cubicBezTo>
                  <a:pt x="32867" y="156024"/>
                  <a:pt x="22221" y="163105"/>
                  <a:pt x="8189" y="168556"/>
                </a:cubicBezTo>
                <a:lnTo>
                  <a:pt x="6350" y="161239"/>
                </a:lnTo>
                <a:cubicBezTo>
                  <a:pt x="18462" y="153032"/>
                  <a:pt x="29721" y="144026"/>
                  <a:pt x="40125" y="134220"/>
                </a:cubicBezTo>
                <a:lnTo>
                  <a:pt x="40125" y="123176"/>
                </a:lnTo>
                <a:lnTo>
                  <a:pt x="47257" y="126073"/>
                </a:lnTo>
                <a:cubicBezTo>
                  <a:pt x="55761" y="117595"/>
                  <a:pt x="63355" y="110514"/>
                  <a:pt x="70040" y="104832"/>
                </a:cubicBezTo>
                <a:lnTo>
                  <a:pt x="46880" y="104832"/>
                </a:lnTo>
                <a:cubicBezTo>
                  <a:pt x="38778" y="104832"/>
                  <a:pt x="30756" y="105797"/>
                  <a:pt x="22815" y="107728"/>
                </a:cubicBezTo>
                <a:lnTo>
                  <a:pt x="12139" y="94211"/>
                </a:lnTo>
                <a:lnTo>
                  <a:pt x="56530" y="94211"/>
                </a:lnTo>
                <a:lnTo>
                  <a:pt x="56530" y="63315"/>
                </a:lnTo>
                <a:lnTo>
                  <a:pt x="47121" y="63315"/>
                </a:lnTo>
                <a:lnTo>
                  <a:pt x="35224" y="65246"/>
                </a:lnTo>
                <a:lnTo>
                  <a:pt x="25649" y="52694"/>
                </a:lnTo>
                <a:lnTo>
                  <a:pt x="56530" y="52694"/>
                </a:lnTo>
                <a:cubicBezTo>
                  <a:pt x="56530" y="31634"/>
                  <a:pt x="56208" y="16185"/>
                  <a:pt x="55565" y="6350"/>
                </a:cubicBezTo>
                <a:lnTo>
                  <a:pt x="81620" y="20757"/>
                </a:lnTo>
                <a:lnTo>
                  <a:pt x="74865" y="28812"/>
                </a:lnTo>
                <a:lnTo>
                  <a:pt x="74865" y="52694"/>
                </a:lnTo>
                <a:lnTo>
                  <a:pt x="75287" y="52694"/>
                </a:lnTo>
                <a:lnTo>
                  <a:pt x="86490" y="42073"/>
                </a:lnTo>
                <a:lnTo>
                  <a:pt x="103815" y="63315"/>
                </a:lnTo>
                <a:lnTo>
                  <a:pt x="74865" y="63315"/>
                </a:lnTo>
                <a:lnTo>
                  <a:pt x="74865" y="94211"/>
                </a:lnTo>
                <a:lnTo>
                  <a:pt x="74081" y="94211"/>
                </a:lnTo>
                <a:cubicBezTo>
                  <a:pt x="80555" y="85371"/>
                  <a:pt x="87458" y="75210"/>
                  <a:pt x="94791" y="63730"/>
                </a:cubicBezTo>
                <a:cubicBezTo>
                  <a:pt x="102124" y="52249"/>
                  <a:pt x="107891" y="41812"/>
                  <a:pt x="112093" y="32418"/>
                </a:cubicBezTo>
                <a:lnTo>
                  <a:pt x="133731" y="49556"/>
                </a:lnTo>
                <a:cubicBezTo>
                  <a:pt x="127298" y="53780"/>
                  <a:pt x="121884" y="58718"/>
                  <a:pt x="117491" y="64371"/>
                </a:cubicBezTo>
                <a:cubicBezTo>
                  <a:pt x="113098" y="70023"/>
                  <a:pt x="104680" y="79970"/>
                  <a:pt x="92235" y="94211"/>
                </a:cubicBezTo>
                <a:lnTo>
                  <a:pt x="114853" y="94211"/>
                </a:lnTo>
                <a:lnTo>
                  <a:pt x="127006" y="82625"/>
                </a:lnTo>
                <a:lnTo>
                  <a:pt x="145311" y="104832"/>
                </a:lnTo>
                <a:lnTo>
                  <a:pt x="87681" y="104832"/>
                </a:lnTo>
                <a:cubicBezTo>
                  <a:pt x="79228" y="113893"/>
                  <a:pt x="69487" y="122583"/>
                  <a:pt x="58460" y="130901"/>
                </a:cubicBezTo>
                <a:lnTo>
                  <a:pt x="104087" y="130901"/>
                </a:lnTo>
                <a:lnTo>
                  <a:pt x="113013" y="120280"/>
                </a:lnTo>
                <a:lnTo>
                  <a:pt x="130836" y="136377"/>
                </a:lnTo>
                <a:lnTo>
                  <a:pt x="122151" y="143090"/>
                </a:lnTo>
                <a:lnTo>
                  <a:pt x="122151" y="195590"/>
                </a:lnTo>
                <a:cubicBezTo>
                  <a:pt x="122151" y="203294"/>
                  <a:pt x="122472" y="214599"/>
                  <a:pt x="123116" y="229504"/>
                </a:cubicBezTo>
                <a:lnTo>
                  <a:pt x="103815" y="235176"/>
                </a:lnTo>
                <a:lnTo>
                  <a:pt x="103815" y="215866"/>
                </a:lnTo>
                <a:lnTo>
                  <a:pt x="58460" y="215866"/>
                </a:lnTo>
                <a:lnTo>
                  <a:pt x="58460" y="230334"/>
                </a:lnTo>
                <a:lnTo>
                  <a:pt x="39160" y="23710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3962888" y="4232701"/>
            <a:ext cx="43060" cy="58079"/>
          </a:xfrm>
          <a:custGeom>
            <a:avLst/>
            <a:gdLst>
              <a:gd name="connsiteX0" fmla="*/ 6350 w 43060"/>
              <a:gd name="connsiteY0" fmla="*/ 12007 h 58079"/>
              <a:gd name="connsiteX1" fmla="*/ 11868 w 43060"/>
              <a:gd name="connsiteY1" fmla="*/ 6350 h 58079"/>
              <a:gd name="connsiteX2" fmla="*/ 36710 w 43060"/>
              <a:gd name="connsiteY2" fmla="*/ 34161 h 58079"/>
              <a:gd name="connsiteX3" fmla="*/ 31982 w 43060"/>
              <a:gd name="connsiteY3" fmla="*/ 47044 h 58079"/>
              <a:gd name="connsiteX4" fmla="*/ 24685 w 43060"/>
              <a:gd name="connsiteY4" fmla="*/ 51729 h 58079"/>
              <a:gd name="connsiteX5" fmla="*/ 17930 w 43060"/>
              <a:gd name="connsiteY5" fmla="*/ 42134 h 58079"/>
              <a:gd name="connsiteX6" fmla="*/ 6350 w 43060"/>
              <a:gd name="connsiteY6" fmla="*/ 12007 h 58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3060" h="58079">
                <a:moveTo>
                  <a:pt x="6350" y="12007"/>
                </a:moveTo>
                <a:lnTo>
                  <a:pt x="11868" y="6350"/>
                </a:lnTo>
                <a:cubicBezTo>
                  <a:pt x="28082" y="19424"/>
                  <a:pt x="36363" y="28695"/>
                  <a:pt x="36710" y="34161"/>
                </a:cubicBezTo>
                <a:cubicBezTo>
                  <a:pt x="37057" y="39627"/>
                  <a:pt x="35481" y="43922"/>
                  <a:pt x="31982" y="47044"/>
                </a:cubicBezTo>
                <a:cubicBezTo>
                  <a:pt x="28485" y="50167"/>
                  <a:pt x="26052" y="51729"/>
                  <a:pt x="24685" y="51729"/>
                </a:cubicBezTo>
                <a:cubicBezTo>
                  <a:pt x="21056" y="51729"/>
                  <a:pt x="18804" y="48531"/>
                  <a:pt x="17930" y="42134"/>
                </a:cubicBezTo>
                <a:cubicBezTo>
                  <a:pt x="16723" y="36281"/>
                  <a:pt x="12863" y="26238"/>
                  <a:pt x="6350" y="1200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3939728" y="4295460"/>
            <a:ext cx="85075" cy="137251"/>
          </a:xfrm>
          <a:custGeom>
            <a:avLst/>
            <a:gdLst>
              <a:gd name="connsiteX0" fmla="*/ 49775 w 85075"/>
              <a:gd name="connsiteY0" fmla="*/ 100004 h 137251"/>
              <a:gd name="connsiteX1" fmla="*/ 74730 w 85075"/>
              <a:gd name="connsiteY1" fmla="*/ 80694 h 137251"/>
              <a:gd name="connsiteX2" fmla="*/ 78725 w 85075"/>
              <a:gd name="connsiteY2" fmla="*/ 87060 h 137251"/>
              <a:gd name="connsiteX3" fmla="*/ 44030 w 85075"/>
              <a:gd name="connsiteY3" fmla="*/ 130901 h 137251"/>
              <a:gd name="connsiteX4" fmla="*/ 27580 w 85075"/>
              <a:gd name="connsiteY4" fmla="*/ 114940 h 137251"/>
              <a:gd name="connsiteX5" fmla="*/ 31439 w 85075"/>
              <a:gd name="connsiteY5" fmla="*/ 99039 h 137251"/>
              <a:gd name="connsiteX6" fmla="*/ 31439 w 85075"/>
              <a:gd name="connsiteY6" fmla="*/ 26625 h 137251"/>
              <a:gd name="connsiteX7" fmla="*/ 26027 w 85075"/>
              <a:gd name="connsiteY7" fmla="*/ 26625 h 137251"/>
              <a:gd name="connsiteX8" fmla="*/ 16000 w 85075"/>
              <a:gd name="connsiteY8" fmla="*/ 28556 h 137251"/>
              <a:gd name="connsiteX9" fmla="*/ 6350 w 85075"/>
              <a:gd name="connsiteY9" fmla="*/ 16005 h 137251"/>
              <a:gd name="connsiteX10" fmla="*/ 31862 w 85075"/>
              <a:gd name="connsiteY10" fmla="*/ 16005 h 137251"/>
              <a:gd name="connsiteX11" fmla="*/ 42025 w 85075"/>
              <a:gd name="connsiteY11" fmla="*/ 6350 h 137251"/>
              <a:gd name="connsiteX12" fmla="*/ 57495 w 85075"/>
              <a:gd name="connsiteY12" fmla="*/ 22431 h 137251"/>
              <a:gd name="connsiteX13" fmla="*/ 49775 w 85075"/>
              <a:gd name="connsiteY13" fmla="*/ 29069 h 137251"/>
              <a:gd name="connsiteX14" fmla="*/ 49775 w 85075"/>
              <a:gd name="connsiteY14" fmla="*/ 100004 h 137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85075" h="137251">
                <a:moveTo>
                  <a:pt x="49775" y="100004"/>
                </a:moveTo>
                <a:lnTo>
                  <a:pt x="74730" y="80694"/>
                </a:lnTo>
                <a:lnTo>
                  <a:pt x="78725" y="87060"/>
                </a:lnTo>
                <a:cubicBezTo>
                  <a:pt x="59747" y="107115"/>
                  <a:pt x="48182" y="121729"/>
                  <a:pt x="44030" y="130901"/>
                </a:cubicBezTo>
                <a:lnTo>
                  <a:pt x="27580" y="114940"/>
                </a:lnTo>
                <a:cubicBezTo>
                  <a:pt x="30153" y="111168"/>
                  <a:pt x="31439" y="105868"/>
                  <a:pt x="31439" y="99039"/>
                </a:cubicBezTo>
                <a:lnTo>
                  <a:pt x="31439" y="26625"/>
                </a:lnTo>
                <a:lnTo>
                  <a:pt x="26027" y="26625"/>
                </a:lnTo>
                <a:lnTo>
                  <a:pt x="16000" y="28556"/>
                </a:lnTo>
                <a:lnTo>
                  <a:pt x="6350" y="16005"/>
                </a:lnTo>
                <a:lnTo>
                  <a:pt x="31862" y="16005"/>
                </a:lnTo>
                <a:lnTo>
                  <a:pt x="42025" y="6350"/>
                </a:lnTo>
                <a:lnTo>
                  <a:pt x="57495" y="22431"/>
                </a:lnTo>
                <a:lnTo>
                  <a:pt x="49775" y="29069"/>
                </a:lnTo>
                <a:lnTo>
                  <a:pt x="49775" y="10000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887617" y="4209529"/>
            <a:ext cx="89900" cy="239595"/>
          </a:xfrm>
          <a:custGeom>
            <a:avLst/>
            <a:gdLst>
              <a:gd name="connsiteX0" fmla="*/ 39160 w 89900"/>
              <a:gd name="connsiteY0" fmla="*/ 233245 h 239595"/>
              <a:gd name="connsiteX1" fmla="*/ 40125 w 89900"/>
              <a:gd name="connsiteY1" fmla="*/ 176280 h 239595"/>
              <a:gd name="connsiteX2" fmla="*/ 40125 w 89900"/>
              <a:gd name="connsiteY2" fmla="*/ 92280 h 239595"/>
              <a:gd name="connsiteX3" fmla="*/ 12637 w 89900"/>
              <a:gd name="connsiteY3" fmla="*/ 133797 h 239595"/>
              <a:gd name="connsiteX4" fmla="*/ 6350 w 89900"/>
              <a:gd name="connsiteY4" fmla="*/ 129981 h 239595"/>
              <a:gd name="connsiteX5" fmla="*/ 37358 w 89900"/>
              <a:gd name="connsiteY5" fmla="*/ 68572 h 239595"/>
              <a:gd name="connsiteX6" fmla="*/ 59516 w 89900"/>
              <a:gd name="connsiteY6" fmla="*/ 6350 h 239595"/>
              <a:gd name="connsiteX7" fmla="*/ 83550 w 89900"/>
              <a:gd name="connsiteY7" fmla="*/ 24845 h 239595"/>
              <a:gd name="connsiteX8" fmla="*/ 68540 w 89900"/>
              <a:gd name="connsiteY8" fmla="*/ 42850 h 239595"/>
              <a:gd name="connsiteX9" fmla="*/ 54600 w 89900"/>
              <a:gd name="connsiteY9" fmla="*/ 72397 h 239595"/>
              <a:gd name="connsiteX10" fmla="*/ 65215 w 89900"/>
              <a:gd name="connsiteY10" fmla="*/ 78763 h 239595"/>
              <a:gd name="connsiteX11" fmla="*/ 58460 w 89900"/>
              <a:gd name="connsiteY11" fmla="*/ 85884 h 239595"/>
              <a:gd name="connsiteX12" fmla="*/ 58460 w 89900"/>
              <a:gd name="connsiteY12" fmla="*/ 184004 h 239595"/>
              <a:gd name="connsiteX13" fmla="*/ 59425 w 89900"/>
              <a:gd name="connsiteY13" fmla="*/ 226517 h 239595"/>
              <a:gd name="connsiteX14" fmla="*/ 39160 w 89900"/>
              <a:gd name="connsiteY14" fmla="*/ 233245 h 239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89900" h="239595">
                <a:moveTo>
                  <a:pt x="39160" y="233245"/>
                </a:moveTo>
                <a:cubicBezTo>
                  <a:pt x="39803" y="204280"/>
                  <a:pt x="40125" y="185291"/>
                  <a:pt x="40125" y="176280"/>
                </a:cubicBezTo>
                <a:lnTo>
                  <a:pt x="40125" y="92280"/>
                </a:lnTo>
                <a:cubicBezTo>
                  <a:pt x="31963" y="108975"/>
                  <a:pt x="22800" y="122814"/>
                  <a:pt x="12637" y="133797"/>
                </a:cubicBezTo>
                <a:lnTo>
                  <a:pt x="6350" y="129981"/>
                </a:lnTo>
                <a:cubicBezTo>
                  <a:pt x="17417" y="111475"/>
                  <a:pt x="27754" y="91006"/>
                  <a:pt x="37358" y="68572"/>
                </a:cubicBezTo>
                <a:cubicBezTo>
                  <a:pt x="46963" y="46139"/>
                  <a:pt x="54349" y="25398"/>
                  <a:pt x="59516" y="6350"/>
                </a:cubicBezTo>
                <a:lnTo>
                  <a:pt x="83550" y="24845"/>
                </a:lnTo>
                <a:cubicBezTo>
                  <a:pt x="77871" y="27571"/>
                  <a:pt x="72868" y="33572"/>
                  <a:pt x="68540" y="42850"/>
                </a:cubicBezTo>
                <a:cubicBezTo>
                  <a:pt x="64213" y="52128"/>
                  <a:pt x="59566" y="61977"/>
                  <a:pt x="54600" y="72397"/>
                </a:cubicBezTo>
                <a:lnTo>
                  <a:pt x="65215" y="78763"/>
                </a:lnTo>
                <a:lnTo>
                  <a:pt x="58460" y="85884"/>
                </a:lnTo>
                <a:lnTo>
                  <a:pt x="58460" y="184004"/>
                </a:lnTo>
                <a:cubicBezTo>
                  <a:pt x="58460" y="195661"/>
                  <a:pt x="58782" y="209832"/>
                  <a:pt x="59425" y="226517"/>
                </a:cubicBezTo>
                <a:lnTo>
                  <a:pt x="39160" y="23324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198351" y="4267460"/>
            <a:ext cx="59020" cy="39734"/>
          </a:xfrm>
          <a:custGeom>
            <a:avLst/>
            <a:gdLst>
              <a:gd name="connsiteX0" fmla="*/ 6350 w 59020"/>
              <a:gd name="connsiteY0" fmla="*/ 6350 h 39734"/>
              <a:gd name="connsiteX1" fmla="*/ 6350 w 59020"/>
              <a:gd name="connsiteY1" fmla="*/ 33384 h 39734"/>
              <a:gd name="connsiteX2" fmla="*/ 52670 w 59020"/>
              <a:gd name="connsiteY2" fmla="*/ 33384 h 39734"/>
              <a:gd name="connsiteX3" fmla="*/ 52670 w 59020"/>
              <a:gd name="connsiteY3" fmla="*/ 6350 h 39734"/>
              <a:gd name="connsiteX4" fmla="*/ 6350 w 59020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020" h="39734">
                <a:moveTo>
                  <a:pt x="6350" y="6350"/>
                </a:moveTo>
                <a:lnTo>
                  <a:pt x="6350" y="33384"/>
                </a:lnTo>
                <a:lnTo>
                  <a:pt x="52670" y="33384"/>
                </a:lnTo>
                <a:lnTo>
                  <a:pt x="5267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263972" y="4267460"/>
            <a:ext cx="61915" cy="39734"/>
          </a:xfrm>
          <a:custGeom>
            <a:avLst/>
            <a:gdLst>
              <a:gd name="connsiteX0" fmla="*/ 6350 w 61915"/>
              <a:gd name="connsiteY0" fmla="*/ 6350 h 39734"/>
              <a:gd name="connsiteX1" fmla="*/ 6350 w 61915"/>
              <a:gd name="connsiteY1" fmla="*/ 33384 h 39734"/>
              <a:gd name="connsiteX2" fmla="*/ 55565 w 61915"/>
              <a:gd name="connsiteY2" fmla="*/ 33384 h 39734"/>
              <a:gd name="connsiteX3" fmla="*/ 55565 w 61915"/>
              <a:gd name="connsiteY3" fmla="*/ 6350 h 39734"/>
              <a:gd name="connsiteX4" fmla="*/ 6350 w 61915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39734">
                <a:moveTo>
                  <a:pt x="6350" y="6350"/>
                </a:moveTo>
                <a:lnTo>
                  <a:pt x="6350" y="33384"/>
                </a:lnTo>
                <a:lnTo>
                  <a:pt x="55565" y="33384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4198351" y="4305115"/>
            <a:ext cx="59020" cy="40699"/>
          </a:xfrm>
          <a:custGeom>
            <a:avLst/>
            <a:gdLst>
              <a:gd name="connsiteX0" fmla="*/ 6350 w 59020"/>
              <a:gd name="connsiteY0" fmla="*/ 6350 h 40699"/>
              <a:gd name="connsiteX1" fmla="*/ 6350 w 59020"/>
              <a:gd name="connsiteY1" fmla="*/ 34349 h 40699"/>
              <a:gd name="connsiteX2" fmla="*/ 52670 w 59020"/>
              <a:gd name="connsiteY2" fmla="*/ 34349 h 40699"/>
              <a:gd name="connsiteX3" fmla="*/ 52670 w 59020"/>
              <a:gd name="connsiteY3" fmla="*/ 6350 h 40699"/>
              <a:gd name="connsiteX4" fmla="*/ 6350 w 59020"/>
              <a:gd name="connsiteY4" fmla="*/ 6350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020" h="40699">
                <a:moveTo>
                  <a:pt x="6350" y="6350"/>
                </a:moveTo>
                <a:lnTo>
                  <a:pt x="6350" y="34349"/>
                </a:lnTo>
                <a:lnTo>
                  <a:pt x="52670" y="34349"/>
                </a:lnTo>
                <a:lnTo>
                  <a:pt x="5267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4263972" y="4305115"/>
            <a:ext cx="61915" cy="40699"/>
          </a:xfrm>
          <a:custGeom>
            <a:avLst/>
            <a:gdLst>
              <a:gd name="connsiteX0" fmla="*/ 6350 w 61915"/>
              <a:gd name="connsiteY0" fmla="*/ 6350 h 40699"/>
              <a:gd name="connsiteX1" fmla="*/ 6350 w 61915"/>
              <a:gd name="connsiteY1" fmla="*/ 34349 h 40699"/>
              <a:gd name="connsiteX2" fmla="*/ 55565 w 61915"/>
              <a:gd name="connsiteY2" fmla="*/ 34349 h 40699"/>
              <a:gd name="connsiteX3" fmla="*/ 55565 w 61915"/>
              <a:gd name="connsiteY3" fmla="*/ 6350 h 40699"/>
              <a:gd name="connsiteX4" fmla="*/ 6350 w 61915"/>
              <a:gd name="connsiteY4" fmla="*/ 6350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40699">
                <a:moveTo>
                  <a:pt x="6350" y="6350"/>
                </a:moveTo>
                <a:lnTo>
                  <a:pt x="6350" y="34349"/>
                </a:lnTo>
                <a:lnTo>
                  <a:pt x="55565" y="34349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4201246" y="4206632"/>
            <a:ext cx="53644" cy="62907"/>
          </a:xfrm>
          <a:custGeom>
            <a:avLst/>
            <a:gdLst>
              <a:gd name="connsiteX0" fmla="*/ 6350 w 53644"/>
              <a:gd name="connsiteY0" fmla="*/ 12641 h 62907"/>
              <a:gd name="connsiteX1" fmla="*/ 10089 w 53644"/>
              <a:gd name="connsiteY1" fmla="*/ 6350 h 62907"/>
              <a:gd name="connsiteX2" fmla="*/ 37267 w 53644"/>
              <a:gd name="connsiteY2" fmla="*/ 24219 h 62907"/>
              <a:gd name="connsiteX3" fmla="*/ 47294 w 53644"/>
              <a:gd name="connsiteY3" fmla="*/ 40527 h 62907"/>
              <a:gd name="connsiteX4" fmla="*/ 42598 w 53644"/>
              <a:gd name="connsiteY4" fmla="*/ 52408 h 62907"/>
              <a:gd name="connsiteX5" fmla="*/ 36265 w 53644"/>
              <a:gd name="connsiteY5" fmla="*/ 56557 h 62907"/>
              <a:gd name="connsiteX6" fmla="*/ 25830 w 53644"/>
              <a:gd name="connsiteY6" fmla="*/ 43160 h 62907"/>
              <a:gd name="connsiteX7" fmla="*/ 6350 w 53644"/>
              <a:gd name="connsiteY7" fmla="*/ 12641 h 629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3644" h="62907">
                <a:moveTo>
                  <a:pt x="6350" y="12641"/>
                </a:moveTo>
                <a:lnTo>
                  <a:pt x="10089" y="6350"/>
                </a:lnTo>
                <a:cubicBezTo>
                  <a:pt x="21156" y="12545"/>
                  <a:pt x="30215" y="18501"/>
                  <a:pt x="37267" y="24219"/>
                </a:cubicBezTo>
                <a:cubicBezTo>
                  <a:pt x="44319" y="29937"/>
                  <a:pt x="47661" y="35373"/>
                  <a:pt x="47294" y="40527"/>
                </a:cubicBezTo>
                <a:cubicBezTo>
                  <a:pt x="46928" y="45682"/>
                  <a:pt x="45362" y="49642"/>
                  <a:pt x="42598" y="52408"/>
                </a:cubicBezTo>
                <a:cubicBezTo>
                  <a:pt x="39833" y="55174"/>
                  <a:pt x="37722" y="56557"/>
                  <a:pt x="36265" y="56557"/>
                </a:cubicBezTo>
                <a:cubicBezTo>
                  <a:pt x="32284" y="56557"/>
                  <a:pt x="28806" y="52091"/>
                  <a:pt x="25830" y="43160"/>
                </a:cubicBezTo>
                <a:cubicBezTo>
                  <a:pt x="22121" y="33867"/>
                  <a:pt x="15627" y="23694"/>
                  <a:pt x="6350" y="1264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4142380" y="4204701"/>
            <a:ext cx="243337" cy="246354"/>
          </a:xfrm>
          <a:custGeom>
            <a:avLst/>
            <a:gdLst>
              <a:gd name="connsiteX0" fmla="*/ 127941 w 243337"/>
              <a:gd name="connsiteY0" fmla="*/ 181107 h 246354"/>
              <a:gd name="connsiteX1" fmla="*/ 128906 w 243337"/>
              <a:gd name="connsiteY1" fmla="*/ 232204 h 246354"/>
              <a:gd name="connsiteX2" fmla="*/ 107676 w 243337"/>
              <a:gd name="connsiteY2" fmla="*/ 240004 h 246354"/>
              <a:gd name="connsiteX3" fmla="*/ 108641 w 243337"/>
              <a:gd name="connsiteY3" fmla="*/ 181107 h 246354"/>
              <a:gd name="connsiteX4" fmla="*/ 29917 w 243337"/>
              <a:gd name="connsiteY4" fmla="*/ 181107 h 246354"/>
              <a:gd name="connsiteX5" fmla="*/ 15909 w 243337"/>
              <a:gd name="connsiteY5" fmla="*/ 183039 h 246354"/>
              <a:gd name="connsiteX6" fmla="*/ 6350 w 243337"/>
              <a:gd name="connsiteY6" fmla="*/ 170487 h 246354"/>
              <a:gd name="connsiteX7" fmla="*/ 108641 w 243337"/>
              <a:gd name="connsiteY7" fmla="*/ 170487 h 246354"/>
              <a:gd name="connsiteX8" fmla="*/ 108641 w 243337"/>
              <a:gd name="connsiteY8" fmla="*/ 145384 h 246354"/>
              <a:gd name="connsiteX9" fmla="*/ 62321 w 243337"/>
              <a:gd name="connsiteY9" fmla="*/ 145384 h 246354"/>
              <a:gd name="connsiteX10" fmla="*/ 62321 w 243337"/>
              <a:gd name="connsiteY10" fmla="*/ 156050 h 246354"/>
              <a:gd name="connsiteX11" fmla="*/ 42055 w 243337"/>
              <a:gd name="connsiteY11" fmla="*/ 162763 h 246354"/>
              <a:gd name="connsiteX12" fmla="*/ 43020 w 243337"/>
              <a:gd name="connsiteY12" fmla="*/ 105866 h 246354"/>
              <a:gd name="connsiteX13" fmla="*/ 42055 w 243337"/>
              <a:gd name="connsiteY13" fmla="*/ 48832 h 246354"/>
              <a:gd name="connsiteX14" fmla="*/ 61295 w 243337"/>
              <a:gd name="connsiteY14" fmla="*/ 58487 h 246354"/>
              <a:gd name="connsiteX15" fmla="*/ 131861 w 243337"/>
              <a:gd name="connsiteY15" fmla="*/ 58487 h 246354"/>
              <a:gd name="connsiteX16" fmla="*/ 144927 w 243337"/>
              <a:gd name="connsiteY16" fmla="*/ 34372 h 246354"/>
              <a:gd name="connsiteX17" fmla="*/ 156062 w 243337"/>
              <a:gd name="connsiteY17" fmla="*/ 6350 h 246354"/>
              <a:gd name="connsiteX18" fmla="*/ 180051 w 243337"/>
              <a:gd name="connsiteY18" fmla="*/ 24845 h 246354"/>
              <a:gd name="connsiteX19" fmla="*/ 162011 w 243337"/>
              <a:gd name="connsiteY19" fmla="*/ 38664 h 246354"/>
              <a:gd name="connsiteX20" fmla="*/ 142416 w 243337"/>
              <a:gd name="connsiteY20" fmla="*/ 58487 h 246354"/>
              <a:gd name="connsiteX21" fmla="*/ 176538 w 243337"/>
              <a:gd name="connsiteY21" fmla="*/ 58487 h 246354"/>
              <a:gd name="connsiteX22" fmla="*/ 185374 w 243337"/>
              <a:gd name="connsiteY22" fmla="*/ 48832 h 246354"/>
              <a:gd name="connsiteX23" fmla="*/ 204177 w 243337"/>
              <a:gd name="connsiteY23" fmla="*/ 63677 h 246354"/>
              <a:gd name="connsiteX24" fmla="*/ 195492 w 243337"/>
              <a:gd name="connsiteY24" fmla="*/ 71507 h 246354"/>
              <a:gd name="connsiteX25" fmla="*/ 196457 w 243337"/>
              <a:gd name="connsiteY25" fmla="*/ 149200 h 246354"/>
              <a:gd name="connsiteX26" fmla="*/ 177157 w 243337"/>
              <a:gd name="connsiteY26" fmla="*/ 156004 h 246354"/>
              <a:gd name="connsiteX27" fmla="*/ 177157 w 243337"/>
              <a:gd name="connsiteY27" fmla="*/ 145384 h 246354"/>
              <a:gd name="connsiteX28" fmla="*/ 127941 w 243337"/>
              <a:gd name="connsiteY28" fmla="*/ 145384 h 246354"/>
              <a:gd name="connsiteX29" fmla="*/ 127941 w 243337"/>
              <a:gd name="connsiteY29" fmla="*/ 170487 h 246354"/>
              <a:gd name="connsiteX30" fmla="*/ 195914 w 243337"/>
              <a:gd name="connsiteY30" fmla="*/ 170487 h 246354"/>
              <a:gd name="connsiteX31" fmla="*/ 212832 w 243337"/>
              <a:gd name="connsiteY31" fmla="*/ 154073 h 246354"/>
              <a:gd name="connsiteX32" fmla="*/ 236987 w 243337"/>
              <a:gd name="connsiteY32" fmla="*/ 181107 h 246354"/>
              <a:gd name="connsiteX33" fmla="*/ 127941 w 243337"/>
              <a:gd name="connsiteY33" fmla="*/ 181107 h 24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243337" h="246354">
                <a:moveTo>
                  <a:pt x="127941" y="181107"/>
                </a:moveTo>
                <a:cubicBezTo>
                  <a:pt x="127941" y="205879"/>
                  <a:pt x="128263" y="222911"/>
                  <a:pt x="128906" y="232204"/>
                </a:cubicBezTo>
                <a:lnTo>
                  <a:pt x="107676" y="240004"/>
                </a:lnTo>
                <a:cubicBezTo>
                  <a:pt x="108319" y="215544"/>
                  <a:pt x="108641" y="195912"/>
                  <a:pt x="108641" y="181107"/>
                </a:cubicBezTo>
                <a:lnTo>
                  <a:pt x="29917" y="181107"/>
                </a:lnTo>
                <a:lnTo>
                  <a:pt x="15909" y="183039"/>
                </a:lnTo>
                <a:lnTo>
                  <a:pt x="6350" y="170487"/>
                </a:lnTo>
                <a:lnTo>
                  <a:pt x="108641" y="170487"/>
                </a:lnTo>
                <a:lnTo>
                  <a:pt x="108641" y="145384"/>
                </a:lnTo>
                <a:lnTo>
                  <a:pt x="62321" y="145384"/>
                </a:lnTo>
                <a:lnTo>
                  <a:pt x="62321" y="156050"/>
                </a:lnTo>
                <a:lnTo>
                  <a:pt x="42055" y="162763"/>
                </a:lnTo>
                <a:cubicBezTo>
                  <a:pt x="42698" y="142809"/>
                  <a:pt x="43020" y="123843"/>
                  <a:pt x="43020" y="105866"/>
                </a:cubicBezTo>
                <a:cubicBezTo>
                  <a:pt x="43020" y="87888"/>
                  <a:pt x="42698" y="68877"/>
                  <a:pt x="42055" y="48832"/>
                </a:cubicBezTo>
                <a:lnTo>
                  <a:pt x="61295" y="58487"/>
                </a:lnTo>
                <a:lnTo>
                  <a:pt x="131861" y="58487"/>
                </a:lnTo>
                <a:cubicBezTo>
                  <a:pt x="135762" y="52352"/>
                  <a:pt x="140117" y="44314"/>
                  <a:pt x="144927" y="34372"/>
                </a:cubicBezTo>
                <a:cubicBezTo>
                  <a:pt x="149737" y="24430"/>
                  <a:pt x="153448" y="15089"/>
                  <a:pt x="156062" y="6350"/>
                </a:cubicBezTo>
                <a:lnTo>
                  <a:pt x="180051" y="24845"/>
                </a:lnTo>
                <a:cubicBezTo>
                  <a:pt x="174090" y="27671"/>
                  <a:pt x="168077" y="32278"/>
                  <a:pt x="162011" y="38664"/>
                </a:cubicBezTo>
                <a:cubicBezTo>
                  <a:pt x="155944" y="45051"/>
                  <a:pt x="149413" y="51658"/>
                  <a:pt x="142416" y="58487"/>
                </a:cubicBezTo>
                <a:lnTo>
                  <a:pt x="176538" y="58487"/>
                </a:lnTo>
                <a:lnTo>
                  <a:pt x="185374" y="48832"/>
                </a:lnTo>
                <a:lnTo>
                  <a:pt x="204177" y="63677"/>
                </a:lnTo>
                <a:lnTo>
                  <a:pt x="195492" y="71507"/>
                </a:lnTo>
                <a:cubicBezTo>
                  <a:pt x="195492" y="110328"/>
                  <a:pt x="195814" y="136226"/>
                  <a:pt x="196457" y="149200"/>
                </a:cubicBezTo>
                <a:lnTo>
                  <a:pt x="177157" y="156004"/>
                </a:lnTo>
                <a:lnTo>
                  <a:pt x="177157" y="145384"/>
                </a:lnTo>
                <a:lnTo>
                  <a:pt x="127941" y="145384"/>
                </a:lnTo>
                <a:lnTo>
                  <a:pt x="127941" y="170487"/>
                </a:lnTo>
                <a:lnTo>
                  <a:pt x="195914" y="170487"/>
                </a:lnTo>
                <a:lnTo>
                  <a:pt x="212832" y="154073"/>
                </a:lnTo>
                <a:lnTo>
                  <a:pt x="236987" y="181107"/>
                </a:lnTo>
                <a:lnTo>
                  <a:pt x="127941" y="18110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4394249" y="4277115"/>
            <a:ext cx="243337" cy="173940"/>
          </a:xfrm>
          <a:custGeom>
            <a:avLst/>
            <a:gdLst>
              <a:gd name="connsiteX0" fmla="*/ 15034 w 243337"/>
              <a:gd name="connsiteY0" fmla="*/ 21798 h 173940"/>
              <a:gd name="connsiteX1" fmla="*/ 189158 w 243337"/>
              <a:gd name="connsiteY1" fmla="*/ 21798 h 173940"/>
              <a:gd name="connsiteX2" fmla="*/ 205111 w 243337"/>
              <a:gd name="connsiteY2" fmla="*/ 6350 h 173940"/>
              <a:gd name="connsiteX3" fmla="*/ 228302 w 243337"/>
              <a:gd name="connsiteY3" fmla="*/ 32418 h 173940"/>
              <a:gd name="connsiteX4" fmla="*/ 154961 w 243337"/>
              <a:gd name="connsiteY4" fmla="*/ 32418 h 173940"/>
              <a:gd name="connsiteX5" fmla="*/ 154961 w 243337"/>
              <a:gd name="connsiteY5" fmla="*/ 123177 h 173940"/>
              <a:gd name="connsiteX6" fmla="*/ 173296 w 243337"/>
              <a:gd name="connsiteY6" fmla="*/ 137660 h 173940"/>
              <a:gd name="connsiteX7" fmla="*/ 195491 w 243337"/>
              <a:gd name="connsiteY7" fmla="*/ 137660 h 173940"/>
              <a:gd name="connsiteX8" fmla="*/ 209635 w 243337"/>
              <a:gd name="connsiteY8" fmla="*/ 123893 h 173940"/>
              <a:gd name="connsiteX9" fmla="*/ 213962 w 243337"/>
              <a:gd name="connsiteY9" fmla="*/ 84556 h 173940"/>
              <a:gd name="connsiteX10" fmla="*/ 224442 w 243337"/>
              <a:gd name="connsiteY10" fmla="*/ 84556 h 173940"/>
              <a:gd name="connsiteX11" fmla="*/ 226244 w 243337"/>
              <a:gd name="connsiteY11" fmla="*/ 123607 h 173940"/>
              <a:gd name="connsiteX12" fmla="*/ 236987 w 243337"/>
              <a:gd name="connsiteY12" fmla="*/ 136875 h 173940"/>
              <a:gd name="connsiteX13" fmla="*/ 206106 w 243337"/>
              <a:gd name="connsiteY13" fmla="*/ 155039 h 173940"/>
              <a:gd name="connsiteX14" fmla="*/ 164701 w 243337"/>
              <a:gd name="connsiteY14" fmla="*/ 155039 h 173940"/>
              <a:gd name="connsiteX15" fmla="*/ 134696 w 243337"/>
              <a:gd name="connsiteY15" fmla="*/ 130901 h 173940"/>
              <a:gd name="connsiteX16" fmla="*/ 134696 w 243337"/>
              <a:gd name="connsiteY16" fmla="*/ 32418 h 173940"/>
              <a:gd name="connsiteX17" fmla="*/ 105489 w 243337"/>
              <a:gd name="connsiteY17" fmla="*/ 32418 h 173940"/>
              <a:gd name="connsiteX18" fmla="*/ 80542 w 243337"/>
              <a:gd name="connsiteY18" fmla="*/ 120605 h 173940"/>
              <a:gd name="connsiteX19" fmla="*/ 10059 w 243337"/>
              <a:gd name="connsiteY19" fmla="*/ 167590 h 173940"/>
              <a:gd name="connsiteX20" fmla="*/ 6350 w 243337"/>
              <a:gd name="connsiteY20" fmla="*/ 161466 h 173940"/>
              <a:gd name="connsiteX21" fmla="*/ 69256 w 243337"/>
              <a:gd name="connsiteY21" fmla="*/ 101287 h 173940"/>
              <a:gd name="connsiteX22" fmla="*/ 84515 w 243337"/>
              <a:gd name="connsiteY22" fmla="*/ 32418 h 173940"/>
              <a:gd name="connsiteX23" fmla="*/ 49775 w 243337"/>
              <a:gd name="connsiteY23" fmla="*/ 32418 h 173940"/>
              <a:gd name="connsiteX24" fmla="*/ 25710 w 243337"/>
              <a:gd name="connsiteY24" fmla="*/ 35315 h 173940"/>
              <a:gd name="connsiteX25" fmla="*/ 15034 w 243337"/>
              <a:gd name="connsiteY25" fmla="*/ 21798 h 173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243337" h="173940">
                <a:moveTo>
                  <a:pt x="15034" y="21798"/>
                </a:moveTo>
                <a:lnTo>
                  <a:pt x="189158" y="21798"/>
                </a:lnTo>
                <a:lnTo>
                  <a:pt x="205111" y="6350"/>
                </a:lnTo>
                <a:lnTo>
                  <a:pt x="228302" y="32418"/>
                </a:lnTo>
                <a:lnTo>
                  <a:pt x="154961" y="32418"/>
                </a:lnTo>
                <a:lnTo>
                  <a:pt x="154961" y="123177"/>
                </a:lnTo>
                <a:cubicBezTo>
                  <a:pt x="154961" y="133476"/>
                  <a:pt x="161072" y="138303"/>
                  <a:pt x="173296" y="137660"/>
                </a:cubicBezTo>
                <a:lnTo>
                  <a:pt x="195491" y="137660"/>
                </a:lnTo>
                <a:cubicBezTo>
                  <a:pt x="203393" y="137660"/>
                  <a:pt x="208107" y="133071"/>
                  <a:pt x="209635" y="123893"/>
                </a:cubicBezTo>
                <a:cubicBezTo>
                  <a:pt x="211163" y="114716"/>
                  <a:pt x="212605" y="101604"/>
                  <a:pt x="213962" y="84556"/>
                </a:cubicBezTo>
                <a:lnTo>
                  <a:pt x="224442" y="84556"/>
                </a:lnTo>
                <a:cubicBezTo>
                  <a:pt x="224442" y="103977"/>
                  <a:pt x="225042" y="116994"/>
                  <a:pt x="226244" y="123607"/>
                </a:cubicBezTo>
                <a:cubicBezTo>
                  <a:pt x="227445" y="130219"/>
                  <a:pt x="231026" y="134642"/>
                  <a:pt x="236987" y="136875"/>
                </a:cubicBezTo>
                <a:cubicBezTo>
                  <a:pt x="229659" y="148984"/>
                  <a:pt x="219365" y="155039"/>
                  <a:pt x="206106" y="155039"/>
                </a:cubicBezTo>
                <a:lnTo>
                  <a:pt x="164701" y="155039"/>
                </a:lnTo>
                <a:cubicBezTo>
                  <a:pt x="144698" y="155683"/>
                  <a:pt x="134696" y="147637"/>
                  <a:pt x="134696" y="130901"/>
                </a:cubicBezTo>
                <a:lnTo>
                  <a:pt x="134696" y="32418"/>
                </a:lnTo>
                <a:lnTo>
                  <a:pt x="105489" y="32418"/>
                </a:lnTo>
                <a:cubicBezTo>
                  <a:pt x="102363" y="73081"/>
                  <a:pt x="94047" y="102476"/>
                  <a:pt x="80542" y="120605"/>
                </a:cubicBezTo>
                <a:cubicBezTo>
                  <a:pt x="67036" y="138733"/>
                  <a:pt x="43543" y="154395"/>
                  <a:pt x="10059" y="167590"/>
                </a:cubicBezTo>
                <a:lnTo>
                  <a:pt x="6350" y="161466"/>
                </a:lnTo>
                <a:cubicBezTo>
                  <a:pt x="39391" y="141683"/>
                  <a:pt x="60359" y="121623"/>
                  <a:pt x="69256" y="101287"/>
                </a:cubicBezTo>
                <a:cubicBezTo>
                  <a:pt x="78152" y="80951"/>
                  <a:pt x="83239" y="57994"/>
                  <a:pt x="84515" y="32418"/>
                </a:cubicBezTo>
                <a:lnTo>
                  <a:pt x="49775" y="32418"/>
                </a:lnTo>
                <a:cubicBezTo>
                  <a:pt x="41673" y="32418"/>
                  <a:pt x="33651" y="33384"/>
                  <a:pt x="25710" y="35315"/>
                </a:cubicBezTo>
                <a:lnTo>
                  <a:pt x="15034" y="2179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4430918" y="4216287"/>
            <a:ext cx="176752" cy="40699"/>
          </a:xfrm>
          <a:custGeom>
            <a:avLst/>
            <a:gdLst>
              <a:gd name="connsiteX0" fmla="*/ 6350 w 176752"/>
              <a:gd name="connsiteY0" fmla="*/ 20832 h 40699"/>
              <a:gd name="connsiteX1" fmla="*/ 133188 w 176752"/>
              <a:gd name="connsiteY1" fmla="*/ 20832 h 40699"/>
              <a:gd name="connsiteX2" fmla="*/ 148176 w 176752"/>
              <a:gd name="connsiteY2" fmla="*/ 6350 h 40699"/>
              <a:gd name="connsiteX3" fmla="*/ 170402 w 176752"/>
              <a:gd name="connsiteY3" fmla="*/ 31453 h 40699"/>
              <a:gd name="connsiteX4" fmla="*/ 39160 w 176752"/>
              <a:gd name="connsiteY4" fmla="*/ 31453 h 40699"/>
              <a:gd name="connsiteX5" fmla="*/ 17101 w 176752"/>
              <a:gd name="connsiteY5" fmla="*/ 34349 h 40699"/>
              <a:gd name="connsiteX6" fmla="*/ 6350 w 176752"/>
              <a:gd name="connsiteY6" fmla="*/ 20832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6752" h="40699">
                <a:moveTo>
                  <a:pt x="6350" y="20832"/>
                </a:moveTo>
                <a:lnTo>
                  <a:pt x="133188" y="20832"/>
                </a:lnTo>
                <a:lnTo>
                  <a:pt x="148176" y="6350"/>
                </a:lnTo>
                <a:lnTo>
                  <a:pt x="170402" y="31453"/>
                </a:lnTo>
                <a:lnTo>
                  <a:pt x="39160" y="31453"/>
                </a:lnTo>
                <a:cubicBezTo>
                  <a:pt x="31129" y="31453"/>
                  <a:pt x="23775" y="32418"/>
                  <a:pt x="17101" y="34349"/>
                </a:cubicBezTo>
                <a:lnTo>
                  <a:pt x="6350" y="2083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2178806" y="4835108"/>
            <a:ext cx="76390" cy="71596"/>
          </a:xfrm>
          <a:custGeom>
            <a:avLst/>
            <a:gdLst>
              <a:gd name="connsiteX0" fmla="*/ 6350 w 76390"/>
              <a:gd name="connsiteY0" fmla="*/ 6350 h 71596"/>
              <a:gd name="connsiteX1" fmla="*/ 6350 w 76390"/>
              <a:gd name="connsiteY1" fmla="*/ 65246 h 71596"/>
              <a:gd name="connsiteX2" fmla="*/ 70040 w 76390"/>
              <a:gd name="connsiteY2" fmla="*/ 65246 h 71596"/>
              <a:gd name="connsiteX3" fmla="*/ 70040 w 76390"/>
              <a:gd name="connsiteY3" fmla="*/ 6350 h 71596"/>
              <a:gd name="connsiteX4" fmla="*/ 6350 w 76390"/>
              <a:gd name="connsiteY4" fmla="*/ 6350 h 71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390" h="71596">
                <a:moveTo>
                  <a:pt x="6350" y="6350"/>
                </a:moveTo>
                <a:lnTo>
                  <a:pt x="6350" y="65246"/>
                </a:lnTo>
                <a:lnTo>
                  <a:pt x="70040" y="65246"/>
                </a:lnTo>
                <a:lnTo>
                  <a:pt x="700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2077480" y="4766556"/>
            <a:ext cx="205702" cy="245389"/>
          </a:xfrm>
          <a:custGeom>
            <a:avLst/>
            <a:gdLst>
              <a:gd name="connsiteX0" fmla="*/ 87410 w 205702"/>
              <a:gd name="connsiteY0" fmla="*/ 64280 h 245389"/>
              <a:gd name="connsiteX1" fmla="*/ 86445 w 205702"/>
              <a:gd name="connsiteY1" fmla="*/ 6350 h 245389"/>
              <a:gd name="connsiteX2" fmla="*/ 115396 w 205702"/>
              <a:gd name="connsiteY2" fmla="*/ 19595 h 245389"/>
              <a:gd name="connsiteX3" fmla="*/ 107676 w 205702"/>
              <a:gd name="connsiteY3" fmla="*/ 28813 h 245389"/>
              <a:gd name="connsiteX4" fmla="*/ 107676 w 205702"/>
              <a:gd name="connsiteY4" fmla="*/ 64280 h 245389"/>
              <a:gd name="connsiteX5" fmla="*/ 170477 w 205702"/>
              <a:gd name="connsiteY5" fmla="*/ 64280 h 245389"/>
              <a:gd name="connsiteX6" fmla="*/ 179207 w 205702"/>
              <a:gd name="connsiteY6" fmla="*/ 51729 h 245389"/>
              <a:gd name="connsiteX7" fmla="*/ 199352 w 205702"/>
              <a:gd name="connsiteY7" fmla="*/ 67449 h 245389"/>
              <a:gd name="connsiteX8" fmla="*/ 190667 w 205702"/>
              <a:gd name="connsiteY8" fmla="*/ 76184 h 245389"/>
              <a:gd name="connsiteX9" fmla="*/ 190667 w 205702"/>
              <a:gd name="connsiteY9" fmla="*/ 130901 h 245389"/>
              <a:gd name="connsiteX10" fmla="*/ 191631 w 205702"/>
              <a:gd name="connsiteY10" fmla="*/ 155024 h 245389"/>
              <a:gd name="connsiteX11" fmla="*/ 171366 w 205702"/>
              <a:gd name="connsiteY11" fmla="*/ 161797 h 245389"/>
              <a:gd name="connsiteX12" fmla="*/ 171366 w 205702"/>
              <a:gd name="connsiteY12" fmla="*/ 144418 h 245389"/>
              <a:gd name="connsiteX13" fmla="*/ 107676 w 205702"/>
              <a:gd name="connsiteY13" fmla="*/ 144418 h 245389"/>
              <a:gd name="connsiteX14" fmla="*/ 108641 w 205702"/>
              <a:gd name="connsiteY14" fmla="*/ 229142 h 245389"/>
              <a:gd name="connsiteX15" fmla="*/ 86445 w 205702"/>
              <a:gd name="connsiteY15" fmla="*/ 239039 h 245389"/>
              <a:gd name="connsiteX16" fmla="*/ 87410 w 205702"/>
              <a:gd name="connsiteY16" fmla="*/ 144418 h 245389"/>
              <a:gd name="connsiteX17" fmla="*/ 26615 w 205702"/>
              <a:gd name="connsiteY17" fmla="*/ 144418 h 245389"/>
              <a:gd name="connsiteX18" fmla="*/ 26615 w 205702"/>
              <a:gd name="connsiteY18" fmla="*/ 154873 h 245389"/>
              <a:gd name="connsiteX19" fmla="*/ 6350 w 205702"/>
              <a:gd name="connsiteY19" fmla="*/ 163729 h 245389"/>
              <a:gd name="connsiteX20" fmla="*/ 7314 w 205702"/>
              <a:gd name="connsiteY20" fmla="*/ 110716 h 245389"/>
              <a:gd name="connsiteX21" fmla="*/ 6350 w 205702"/>
              <a:gd name="connsiteY21" fmla="*/ 54626 h 245389"/>
              <a:gd name="connsiteX22" fmla="*/ 24670 w 205702"/>
              <a:gd name="connsiteY22" fmla="*/ 64280 h 245389"/>
              <a:gd name="connsiteX23" fmla="*/ 87410 w 205702"/>
              <a:gd name="connsiteY23" fmla="*/ 64280 h 2453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205702" h="245389">
                <a:moveTo>
                  <a:pt x="87410" y="64280"/>
                </a:moveTo>
                <a:cubicBezTo>
                  <a:pt x="87410" y="40585"/>
                  <a:pt x="87089" y="21275"/>
                  <a:pt x="86445" y="6350"/>
                </a:cubicBezTo>
                <a:lnTo>
                  <a:pt x="115396" y="19595"/>
                </a:lnTo>
                <a:lnTo>
                  <a:pt x="107676" y="28813"/>
                </a:lnTo>
                <a:lnTo>
                  <a:pt x="107676" y="64280"/>
                </a:lnTo>
                <a:lnTo>
                  <a:pt x="170477" y="64280"/>
                </a:lnTo>
                <a:lnTo>
                  <a:pt x="179207" y="51729"/>
                </a:lnTo>
                <a:lnTo>
                  <a:pt x="199352" y="67449"/>
                </a:lnTo>
                <a:lnTo>
                  <a:pt x="190667" y="76184"/>
                </a:lnTo>
                <a:lnTo>
                  <a:pt x="190667" y="130901"/>
                </a:lnTo>
                <a:cubicBezTo>
                  <a:pt x="190667" y="138243"/>
                  <a:pt x="190988" y="146284"/>
                  <a:pt x="191631" y="155024"/>
                </a:cubicBezTo>
                <a:lnTo>
                  <a:pt x="171366" y="161797"/>
                </a:lnTo>
                <a:lnTo>
                  <a:pt x="171366" y="144418"/>
                </a:lnTo>
                <a:lnTo>
                  <a:pt x="107676" y="144418"/>
                </a:lnTo>
                <a:cubicBezTo>
                  <a:pt x="107676" y="191718"/>
                  <a:pt x="107997" y="219960"/>
                  <a:pt x="108641" y="229142"/>
                </a:cubicBezTo>
                <a:lnTo>
                  <a:pt x="86445" y="239039"/>
                </a:lnTo>
                <a:cubicBezTo>
                  <a:pt x="87089" y="222303"/>
                  <a:pt x="87410" y="190763"/>
                  <a:pt x="87410" y="144418"/>
                </a:cubicBezTo>
                <a:lnTo>
                  <a:pt x="26615" y="144418"/>
                </a:lnTo>
                <a:lnTo>
                  <a:pt x="26615" y="154873"/>
                </a:lnTo>
                <a:lnTo>
                  <a:pt x="6350" y="163729"/>
                </a:lnTo>
                <a:cubicBezTo>
                  <a:pt x="6993" y="150211"/>
                  <a:pt x="7314" y="132540"/>
                  <a:pt x="7314" y="110716"/>
                </a:cubicBezTo>
                <a:cubicBezTo>
                  <a:pt x="7314" y="88891"/>
                  <a:pt x="6993" y="70194"/>
                  <a:pt x="6350" y="54626"/>
                </a:cubicBezTo>
                <a:lnTo>
                  <a:pt x="24670" y="64280"/>
                </a:lnTo>
                <a:lnTo>
                  <a:pt x="87410" y="6428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3"/>
          <p:cNvSpPr/>
          <p:nvPr/>
        </p:nvSpPr>
        <p:spPr>
          <a:xfrm>
            <a:off x="2097745" y="4835108"/>
            <a:ext cx="73495" cy="71596"/>
          </a:xfrm>
          <a:custGeom>
            <a:avLst/>
            <a:gdLst>
              <a:gd name="connsiteX0" fmla="*/ 6350 w 73495"/>
              <a:gd name="connsiteY0" fmla="*/ 6350 h 71596"/>
              <a:gd name="connsiteX1" fmla="*/ 6350 w 73495"/>
              <a:gd name="connsiteY1" fmla="*/ 65246 h 71596"/>
              <a:gd name="connsiteX2" fmla="*/ 67145 w 73495"/>
              <a:gd name="connsiteY2" fmla="*/ 65246 h 71596"/>
              <a:gd name="connsiteX3" fmla="*/ 67145 w 73495"/>
              <a:gd name="connsiteY3" fmla="*/ 6350 h 71596"/>
              <a:gd name="connsiteX4" fmla="*/ 6350 w 73495"/>
              <a:gd name="connsiteY4" fmla="*/ 6350 h 71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495" h="71596">
                <a:moveTo>
                  <a:pt x="6350" y="6350"/>
                </a:moveTo>
                <a:lnTo>
                  <a:pt x="6350" y="65246"/>
                </a:lnTo>
                <a:lnTo>
                  <a:pt x="67145" y="65246"/>
                </a:lnTo>
                <a:lnTo>
                  <a:pt x="6714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Freeform 3"/>
          <p:cNvSpPr/>
          <p:nvPr/>
        </p:nvSpPr>
        <p:spPr>
          <a:xfrm>
            <a:off x="2345753" y="4829315"/>
            <a:ext cx="57090" cy="69665"/>
          </a:xfrm>
          <a:custGeom>
            <a:avLst/>
            <a:gdLst>
              <a:gd name="connsiteX0" fmla="*/ 6350 w 57090"/>
              <a:gd name="connsiteY0" fmla="*/ 6350 h 69665"/>
              <a:gd name="connsiteX1" fmla="*/ 6350 w 57090"/>
              <a:gd name="connsiteY1" fmla="*/ 63315 h 69665"/>
              <a:gd name="connsiteX2" fmla="*/ 50740 w 57090"/>
              <a:gd name="connsiteY2" fmla="*/ 63315 h 69665"/>
              <a:gd name="connsiteX3" fmla="*/ 50740 w 57090"/>
              <a:gd name="connsiteY3" fmla="*/ 6350 h 69665"/>
              <a:gd name="connsiteX4" fmla="*/ 6350 w 57090"/>
              <a:gd name="connsiteY4" fmla="*/ 6350 h 696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090" h="69665">
                <a:moveTo>
                  <a:pt x="6350" y="6350"/>
                </a:moveTo>
                <a:lnTo>
                  <a:pt x="6350" y="63315"/>
                </a:lnTo>
                <a:lnTo>
                  <a:pt x="50740" y="63315"/>
                </a:lnTo>
                <a:lnTo>
                  <a:pt x="507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Freeform 3"/>
          <p:cNvSpPr/>
          <p:nvPr/>
        </p:nvSpPr>
        <p:spPr>
          <a:xfrm>
            <a:off x="2345753" y="4896901"/>
            <a:ext cx="57090" cy="75458"/>
          </a:xfrm>
          <a:custGeom>
            <a:avLst/>
            <a:gdLst>
              <a:gd name="connsiteX0" fmla="*/ 6350 w 57090"/>
              <a:gd name="connsiteY0" fmla="*/ 6350 h 75458"/>
              <a:gd name="connsiteX1" fmla="*/ 6350 w 57090"/>
              <a:gd name="connsiteY1" fmla="*/ 69108 h 75458"/>
              <a:gd name="connsiteX2" fmla="*/ 50740 w 57090"/>
              <a:gd name="connsiteY2" fmla="*/ 69108 h 75458"/>
              <a:gd name="connsiteX3" fmla="*/ 50740 w 57090"/>
              <a:gd name="connsiteY3" fmla="*/ 6350 h 75458"/>
              <a:gd name="connsiteX4" fmla="*/ 6350 w 57090"/>
              <a:gd name="connsiteY4" fmla="*/ 6350 h 75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090" h="75458">
                <a:moveTo>
                  <a:pt x="6350" y="6350"/>
                </a:moveTo>
                <a:lnTo>
                  <a:pt x="6350" y="69108"/>
                </a:lnTo>
                <a:lnTo>
                  <a:pt x="50740" y="69108"/>
                </a:lnTo>
                <a:lnTo>
                  <a:pt x="507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Freeform 3"/>
          <p:cNvSpPr/>
          <p:nvPr/>
        </p:nvSpPr>
        <p:spPr>
          <a:xfrm>
            <a:off x="2326452" y="4767522"/>
            <a:ext cx="104375" cy="239595"/>
          </a:xfrm>
          <a:custGeom>
            <a:avLst/>
            <a:gdLst>
              <a:gd name="connsiteX0" fmla="*/ 88375 w 104375"/>
              <a:gd name="connsiteY0" fmla="*/ 72547 h 239595"/>
              <a:gd name="connsiteX1" fmla="*/ 89340 w 104375"/>
              <a:gd name="connsiteY1" fmla="*/ 220437 h 239595"/>
              <a:gd name="connsiteX2" fmla="*/ 70040 w 104375"/>
              <a:gd name="connsiteY2" fmla="*/ 229383 h 239595"/>
              <a:gd name="connsiteX3" fmla="*/ 70040 w 104375"/>
              <a:gd name="connsiteY3" fmla="*/ 209107 h 239595"/>
              <a:gd name="connsiteX4" fmla="*/ 25650 w 104375"/>
              <a:gd name="connsiteY4" fmla="*/ 209107 h 239595"/>
              <a:gd name="connsiteX5" fmla="*/ 25650 w 104375"/>
              <a:gd name="connsiteY5" fmla="*/ 224299 h 239595"/>
              <a:gd name="connsiteX6" fmla="*/ 6350 w 104375"/>
              <a:gd name="connsiteY6" fmla="*/ 233245 h 239595"/>
              <a:gd name="connsiteX7" fmla="*/ 7314 w 104375"/>
              <a:gd name="connsiteY7" fmla="*/ 140118 h 239595"/>
              <a:gd name="connsiteX8" fmla="*/ 6350 w 104375"/>
              <a:gd name="connsiteY8" fmla="*/ 47866 h 239595"/>
              <a:gd name="connsiteX9" fmla="*/ 24670 w 104375"/>
              <a:gd name="connsiteY9" fmla="*/ 57522 h 239595"/>
              <a:gd name="connsiteX10" fmla="*/ 30972 w 104375"/>
              <a:gd name="connsiteY10" fmla="*/ 57522 h 239595"/>
              <a:gd name="connsiteX11" fmla="*/ 41301 w 104375"/>
              <a:gd name="connsiteY11" fmla="*/ 6350 h 239595"/>
              <a:gd name="connsiteX12" fmla="*/ 68110 w 104375"/>
              <a:gd name="connsiteY12" fmla="*/ 21375 h 239595"/>
              <a:gd name="connsiteX13" fmla="*/ 42055 w 104375"/>
              <a:gd name="connsiteY13" fmla="*/ 57522 h 239595"/>
              <a:gd name="connsiteX14" fmla="*/ 69497 w 104375"/>
              <a:gd name="connsiteY14" fmla="*/ 57522 h 239595"/>
              <a:gd name="connsiteX15" fmla="*/ 80625 w 104375"/>
              <a:gd name="connsiteY15" fmla="*/ 46901 h 239595"/>
              <a:gd name="connsiteX16" fmla="*/ 98025 w 104375"/>
              <a:gd name="connsiteY16" fmla="*/ 64959 h 239595"/>
              <a:gd name="connsiteX17" fmla="*/ 88375 w 104375"/>
              <a:gd name="connsiteY17" fmla="*/ 72547 h 239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04375" h="239595">
                <a:moveTo>
                  <a:pt x="88375" y="72547"/>
                </a:moveTo>
                <a:cubicBezTo>
                  <a:pt x="88375" y="147918"/>
                  <a:pt x="88697" y="197215"/>
                  <a:pt x="89340" y="220437"/>
                </a:cubicBezTo>
                <a:lnTo>
                  <a:pt x="70040" y="229383"/>
                </a:lnTo>
                <a:lnTo>
                  <a:pt x="70040" y="209107"/>
                </a:lnTo>
                <a:lnTo>
                  <a:pt x="25650" y="209107"/>
                </a:lnTo>
                <a:lnTo>
                  <a:pt x="25650" y="224299"/>
                </a:lnTo>
                <a:lnTo>
                  <a:pt x="6350" y="233245"/>
                </a:lnTo>
                <a:cubicBezTo>
                  <a:pt x="6993" y="201062"/>
                  <a:pt x="7314" y="170019"/>
                  <a:pt x="7314" y="140118"/>
                </a:cubicBezTo>
                <a:cubicBezTo>
                  <a:pt x="7314" y="110218"/>
                  <a:pt x="6993" y="79467"/>
                  <a:pt x="6350" y="47866"/>
                </a:cubicBezTo>
                <a:lnTo>
                  <a:pt x="24670" y="57522"/>
                </a:lnTo>
                <a:lnTo>
                  <a:pt x="30972" y="57522"/>
                </a:lnTo>
                <a:cubicBezTo>
                  <a:pt x="37084" y="36733"/>
                  <a:pt x="40527" y="19675"/>
                  <a:pt x="41301" y="6350"/>
                </a:cubicBezTo>
                <a:lnTo>
                  <a:pt x="68110" y="21375"/>
                </a:lnTo>
                <a:cubicBezTo>
                  <a:pt x="61164" y="25700"/>
                  <a:pt x="52479" y="37749"/>
                  <a:pt x="42055" y="57522"/>
                </a:cubicBezTo>
                <a:lnTo>
                  <a:pt x="69497" y="57522"/>
                </a:lnTo>
                <a:lnTo>
                  <a:pt x="80625" y="46901"/>
                </a:lnTo>
                <a:lnTo>
                  <a:pt x="98025" y="64959"/>
                </a:lnTo>
                <a:lnTo>
                  <a:pt x="88375" y="7254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3"/>
          <p:cNvSpPr/>
          <p:nvPr/>
        </p:nvSpPr>
        <p:spPr>
          <a:xfrm>
            <a:off x="2405583" y="4768487"/>
            <a:ext cx="137186" cy="240561"/>
          </a:xfrm>
          <a:custGeom>
            <a:avLst/>
            <a:gdLst>
              <a:gd name="connsiteX0" fmla="*/ 51464 w 137186"/>
              <a:gd name="connsiteY0" fmla="*/ 6350 h 240561"/>
              <a:gd name="connsiteX1" fmla="*/ 77760 w 137186"/>
              <a:gd name="connsiteY1" fmla="*/ 22175 h 240561"/>
              <a:gd name="connsiteX2" fmla="*/ 53635 w 137186"/>
              <a:gd name="connsiteY2" fmla="*/ 59453 h 240561"/>
              <a:gd name="connsiteX3" fmla="*/ 101343 w 137186"/>
              <a:gd name="connsiteY3" fmla="*/ 59453 h 240561"/>
              <a:gd name="connsiteX4" fmla="*/ 113436 w 137186"/>
              <a:gd name="connsiteY4" fmla="*/ 47866 h 240561"/>
              <a:gd name="connsiteX5" fmla="*/ 130836 w 137186"/>
              <a:gd name="connsiteY5" fmla="*/ 65834 h 240561"/>
              <a:gd name="connsiteX6" fmla="*/ 122076 w 137186"/>
              <a:gd name="connsiteY6" fmla="*/ 73483 h 240561"/>
              <a:gd name="connsiteX7" fmla="*/ 116670 w 137186"/>
              <a:gd name="connsiteY7" fmla="*/ 200976 h 240561"/>
              <a:gd name="connsiteX8" fmla="*/ 106371 w 137186"/>
              <a:gd name="connsiteY8" fmla="*/ 222745 h 240561"/>
              <a:gd name="connsiteX9" fmla="*/ 82616 w 137186"/>
              <a:gd name="connsiteY9" fmla="*/ 234211 h 240561"/>
              <a:gd name="connsiteX10" fmla="*/ 49775 w 137186"/>
              <a:gd name="connsiteY10" fmla="*/ 210360 h 240561"/>
              <a:gd name="connsiteX11" fmla="*/ 49775 w 137186"/>
              <a:gd name="connsiteY11" fmla="*/ 200418 h 240561"/>
              <a:gd name="connsiteX12" fmla="*/ 86197 w 137186"/>
              <a:gd name="connsiteY12" fmla="*/ 206211 h 240561"/>
              <a:gd name="connsiteX13" fmla="*/ 97664 w 137186"/>
              <a:gd name="connsiteY13" fmla="*/ 190634 h 240561"/>
              <a:gd name="connsiteX14" fmla="*/ 101886 w 137186"/>
              <a:gd name="connsiteY14" fmla="*/ 70074 h 240561"/>
              <a:gd name="connsiteX15" fmla="*/ 50408 w 137186"/>
              <a:gd name="connsiteY15" fmla="*/ 70074 h 240561"/>
              <a:gd name="connsiteX16" fmla="*/ 12487 w 137186"/>
              <a:gd name="connsiteY16" fmla="*/ 117383 h 240561"/>
              <a:gd name="connsiteX17" fmla="*/ 6350 w 137186"/>
              <a:gd name="connsiteY17" fmla="*/ 113552 h 240561"/>
              <a:gd name="connsiteX18" fmla="*/ 36355 w 137186"/>
              <a:gd name="connsiteY18" fmla="*/ 57054 h 240561"/>
              <a:gd name="connsiteX19" fmla="*/ 51464 w 137186"/>
              <a:gd name="connsiteY19" fmla="*/ 6350 h 240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37186" h="240561">
                <a:moveTo>
                  <a:pt x="51464" y="6350"/>
                </a:moveTo>
                <a:lnTo>
                  <a:pt x="77760" y="22175"/>
                </a:lnTo>
                <a:cubicBezTo>
                  <a:pt x="72161" y="26499"/>
                  <a:pt x="64119" y="38925"/>
                  <a:pt x="53635" y="59453"/>
                </a:cubicBezTo>
                <a:lnTo>
                  <a:pt x="101343" y="59453"/>
                </a:lnTo>
                <a:lnTo>
                  <a:pt x="113436" y="47866"/>
                </a:lnTo>
                <a:lnTo>
                  <a:pt x="130836" y="65834"/>
                </a:lnTo>
                <a:lnTo>
                  <a:pt x="122076" y="73483"/>
                </a:lnTo>
                <a:cubicBezTo>
                  <a:pt x="120799" y="148159"/>
                  <a:pt x="118997" y="190657"/>
                  <a:pt x="116670" y="200976"/>
                </a:cubicBezTo>
                <a:cubicBezTo>
                  <a:pt x="114343" y="211295"/>
                  <a:pt x="110910" y="218552"/>
                  <a:pt x="106371" y="222745"/>
                </a:cubicBezTo>
                <a:cubicBezTo>
                  <a:pt x="101833" y="226939"/>
                  <a:pt x="93914" y="230761"/>
                  <a:pt x="82616" y="234211"/>
                </a:cubicBezTo>
                <a:cubicBezTo>
                  <a:pt x="79097" y="223560"/>
                  <a:pt x="68150" y="215610"/>
                  <a:pt x="49775" y="210360"/>
                </a:cubicBezTo>
                <a:lnTo>
                  <a:pt x="49775" y="200418"/>
                </a:lnTo>
                <a:cubicBezTo>
                  <a:pt x="67939" y="204280"/>
                  <a:pt x="80080" y="206211"/>
                  <a:pt x="86197" y="206211"/>
                </a:cubicBezTo>
                <a:cubicBezTo>
                  <a:pt x="92313" y="206211"/>
                  <a:pt x="96136" y="201019"/>
                  <a:pt x="97664" y="190634"/>
                </a:cubicBezTo>
                <a:cubicBezTo>
                  <a:pt x="99192" y="180250"/>
                  <a:pt x="100599" y="140063"/>
                  <a:pt x="101886" y="70074"/>
                </a:cubicBezTo>
                <a:lnTo>
                  <a:pt x="50408" y="70074"/>
                </a:lnTo>
                <a:cubicBezTo>
                  <a:pt x="39250" y="88066"/>
                  <a:pt x="26610" y="103836"/>
                  <a:pt x="12487" y="117383"/>
                </a:cubicBezTo>
                <a:lnTo>
                  <a:pt x="6350" y="113552"/>
                </a:lnTo>
                <a:cubicBezTo>
                  <a:pt x="19950" y="91908"/>
                  <a:pt x="29952" y="73076"/>
                  <a:pt x="36355" y="57054"/>
                </a:cubicBezTo>
                <a:cubicBezTo>
                  <a:pt x="42759" y="41033"/>
                  <a:pt x="47795" y="24131"/>
                  <a:pt x="5146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3"/>
          <p:cNvSpPr/>
          <p:nvPr/>
        </p:nvSpPr>
        <p:spPr>
          <a:xfrm>
            <a:off x="2430674" y="4863108"/>
            <a:ext cx="51300" cy="72561"/>
          </a:xfrm>
          <a:custGeom>
            <a:avLst/>
            <a:gdLst>
              <a:gd name="connsiteX0" fmla="*/ 10330 w 51300"/>
              <a:gd name="connsiteY0" fmla="*/ 6350 h 72561"/>
              <a:gd name="connsiteX1" fmla="*/ 40901 w 51300"/>
              <a:gd name="connsiteY1" fmla="*/ 34296 h 72561"/>
              <a:gd name="connsiteX2" fmla="*/ 44950 w 51300"/>
              <a:gd name="connsiteY2" fmla="*/ 46901 h 72561"/>
              <a:gd name="connsiteX3" fmla="*/ 40313 w 51300"/>
              <a:gd name="connsiteY3" fmla="*/ 60418 h 72561"/>
              <a:gd name="connsiteX4" fmla="*/ 32405 w 51300"/>
              <a:gd name="connsiteY4" fmla="*/ 66211 h 72561"/>
              <a:gd name="connsiteX5" fmla="*/ 23720 w 51300"/>
              <a:gd name="connsiteY5" fmla="*/ 49858 h 72561"/>
              <a:gd name="connsiteX6" fmla="*/ 6350 w 51300"/>
              <a:gd name="connsiteY6" fmla="*/ 12489 h 72561"/>
              <a:gd name="connsiteX7" fmla="*/ 10330 w 51300"/>
              <a:gd name="connsiteY7" fmla="*/ 6350 h 72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1300" h="72561">
                <a:moveTo>
                  <a:pt x="10330" y="6350"/>
                </a:moveTo>
                <a:cubicBezTo>
                  <a:pt x="28012" y="19243"/>
                  <a:pt x="38202" y="28559"/>
                  <a:pt x="40901" y="34296"/>
                </a:cubicBezTo>
                <a:cubicBezTo>
                  <a:pt x="43601" y="40034"/>
                  <a:pt x="44950" y="44236"/>
                  <a:pt x="44950" y="46901"/>
                </a:cubicBezTo>
                <a:cubicBezTo>
                  <a:pt x="44950" y="52050"/>
                  <a:pt x="43404" y="56556"/>
                  <a:pt x="40313" y="60418"/>
                </a:cubicBezTo>
                <a:cubicBezTo>
                  <a:pt x="37222" y="64280"/>
                  <a:pt x="34586" y="66211"/>
                  <a:pt x="32405" y="66211"/>
                </a:cubicBezTo>
                <a:cubicBezTo>
                  <a:pt x="28133" y="66211"/>
                  <a:pt x="25237" y="60760"/>
                  <a:pt x="23720" y="49858"/>
                </a:cubicBezTo>
                <a:cubicBezTo>
                  <a:pt x="21257" y="37749"/>
                  <a:pt x="15467" y="25293"/>
                  <a:pt x="6350" y="12489"/>
                </a:cubicBezTo>
                <a:lnTo>
                  <a:pt x="1033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Freeform 3"/>
          <p:cNvSpPr/>
          <p:nvPr/>
        </p:nvSpPr>
        <p:spPr>
          <a:xfrm>
            <a:off x="2586040" y="4805177"/>
            <a:ext cx="193157" cy="40699"/>
          </a:xfrm>
          <a:custGeom>
            <a:avLst/>
            <a:gdLst>
              <a:gd name="connsiteX0" fmla="*/ 6350 w 193157"/>
              <a:gd name="connsiteY0" fmla="*/ 20832 h 40699"/>
              <a:gd name="connsiteX1" fmla="*/ 149593 w 193157"/>
              <a:gd name="connsiteY1" fmla="*/ 20832 h 40699"/>
              <a:gd name="connsiteX2" fmla="*/ 164581 w 193157"/>
              <a:gd name="connsiteY2" fmla="*/ 6350 h 40699"/>
              <a:gd name="connsiteX3" fmla="*/ 186807 w 193157"/>
              <a:gd name="connsiteY3" fmla="*/ 31453 h 40699"/>
              <a:gd name="connsiteX4" fmla="*/ 40125 w 193157"/>
              <a:gd name="connsiteY4" fmla="*/ 31453 h 40699"/>
              <a:gd name="connsiteX5" fmla="*/ 17025 w 193157"/>
              <a:gd name="connsiteY5" fmla="*/ 34349 h 40699"/>
              <a:gd name="connsiteX6" fmla="*/ 6350 w 193157"/>
              <a:gd name="connsiteY6" fmla="*/ 20832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93157" h="40699">
                <a:moveTo>
                  <a:pt x="6350" y="20832"/>
                </a:moveTo>
                <a:lnTo>
                  <a:pt x="149593" y="20832"/>
                </a:lnTo>
                <a:lnTo>
                  <a:pt x="164581" y="6350"/>
                </a:lnTo>
                <a:lnTo>
                  <a:pt x="186807" y="31453"/>
                </a:lnTo>
                <a:lnTo>
                  <a:pt x="40125" y="31453"/>
                </a:lnTo>
                <a:cubicBezTo>
                  <a:pt x="32666" y="31453"/>
                  <a:pt x="24966" y="32418"/>
                  <a:pt x="17025" y="34349"/>
                </a:cubicBezTo>
                <a:lnTo>
                  <a:pt x="6350" y="2083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3"/>
          <p:cNvSpPr/>
          <p:nvPr/>
        </p:nvSpPr>
        <p:spPr>
          <a:xfrm>
            <a:off x="2561915" y="4935521"/>
            <a:ext cx="238512" cy="44562"/>
          </a:xfrm>
          <a:custGeom>
            <a:avLst/>
            <a:gdLst>
              <a:gd name="connsiteX0" fmla="*/ 6350 w 238512"/>
              <a:gd name="connsiteY0" fmla="*/ 24694 h 44562"/>
              <a:gd name="connsiteX1" fmla="*/ 187229 w 238512"/>
              <a:gd name="connsiteY1" fmla="*/ 24694 h 44562"/>
              <a:gd name="connsiteX2" fmla="*/ 206077 w 238512"/>
              <a:gd name="connsiteY2" fmla="*/ 6350 h 44562"/>
              <a:gd name="connsiteX3" fmla="*/ 232162 w 238512"/>
              <a:gd name="connsiteY3" fmla="*/ 35315 h 44562"/>
              <a:gd name="connsiteX4" fmla="*/ 42055 w 238512"/>
              <a:gd name="connsiteY4" fmla="*/ 35315 h 44562"/>
              <a:gd name="connsiteX5" fmla="*/ 17025 w 238512"/>
              <a:gd name="connsiteY5" fmla="*/ 38212 h 44562"/>
              <a:gd name="connsiteX6" fmla="*/ 6350 w 238512"/>
              <a:gd name="connsiteY6" fmla="*/ 24694 h 44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512" h="44562">
                <a:moveTo>
                  <a:pt x="6350" y="24694"/>
                </a:moveTo>
                <a:lnTo>
                  <a:pt x="187229" y="24694"/>
                </a:lnTo>
                <a:lnTo>
                  <a:pt x="206077" y="6350"/>
                </a:lnTo>
                <a:lnTo>
                  <a:pt x="232162" y="35315"/>
                </a:lnTo>
                <a:lnTo>
                  <a:pt x="42055" y="35315"/>
                </a:lnTo>
                <a:cubicBezTo>
                  <a:pt x="33309" y="35315"/>
                  <a:pt x="24966" y="36280"/>
                  <a:pt x="17025" y="38212"/>
                </a:cubicBezTo>
                <a:lnTo>
                  <a:pt x="6350" y="2469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Freeform 3"/>
          <p:cNvSpPr/>
          <p:nvPr/>
        </p:nvSpPr>
        <p:spPr>
          <a:xfrm>
            <a:off x="2938269" y="4834142"/>
            <a:ext cx="45510" cy="61941"/>
          </a:xfrm>
          <a:custGeom>
            <a:avLst/>
            <a:gdLst>
              <a:gd name="connsiteX0" fmla="*/ 6350 w 45510"/>
              <a:gd name="connsiteY0" fmla="*/ 6350 h 61941"/>
              <a:gd name="connsiteX1" fmla="*/ 6350 w 45510"/>
              <a:gd name="connsiteY1" fmla="*/ 55591 h 61941"/>
              <a:gd name="connsiteX2" fmla="*/ 39160 w 45510"/>
              <a:gd name="connsiteY2" fmla="*/ 55591 h 61941"/>
              <a:gd name="connsiteX3" fmla="*/ 39160 w 45510"/>
              <a:gd name="connsiteY3" fmla="*/ 6350 h 61941"/>
              <a:gd name="connsiteX4" fmla="*/ 6350 w 45510"/>
              <a:gd name="connsiteY4" fmla="*/ 6350 h 619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510" h="61941">
                <a:moveTo>
                  <a:pt x="6350" y="6350"/>
                </a:moveTo>
                <a:lnTo>
                  <a:pt x="6350" y="55591"/>
                </a:lnTo>
                <a:lnTo>
                  <a:pt x="39160" y="55591"/>
                </a:lnTo>
                <a:lnTo>
                  <a:pt x="3916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3"/>
          <p:cNvSpPr/>
          <p:nvPr/>
        </p:nvSpPr>
        <p:spPr>
          <a:xfrm>
            <a:off x="2872649" y="4770418"/>
            <a:ext cx="179646" cy="212561"/>
          </a:xfrm>
          <a:custGeom>
            <a:avLst/>
            <a:gdLst>
              <a:gd name="connsiteX0" fmla="*/ 53635 w 179646"/>
              <a:gd name="connsiteY0" fmla="*/ 119315 h 212561"/>
              <a:gd name="connsiteX1" fmla="*/ 53635 w 179646"/>
              <a:gd name="connsiteY1" fmla="*/ 70074 h 212561"/>
              <a:gd name="connsiteX2" fmla="*/ 46880 w 179646"/>
              <a:gd name="connsiteY2" fmla="*/ 70074 h 212561"/>
              <a:gd name="connsiteX3" fmla="*/ 22815 w 179646"/>
              <a:gd name="connsiteY3" fmla="*/ 72970 h 212561"/>
              <a:gd name="connsiteX4" fmla="*/ 12139 w 179646"/>
              <a:gd name="connsiteY4" fmla="*/ 59453 h 212561"/>
              <a:gd name="connsiteX5" fmla="*/ 53635 w 179646"/>
              <a:gd name="connsiteY5" fmla="*/ 59453 h 212561"/>
              <a:gd name="connsiteX6" fmla="*/ 52670 w 179646"/>
              <a:gd name="connsiteY6" fmla="*/ 6350 h 212561"/>
              <a:gd name="connsiteX7" fmla="*/ 80655 w 179646"/>
              <a:gd name="connsiteY7" fmla="*/ 20893 h 212561"/>
              <a:gd name="connsiteX8" fmla="*/ 71970 w 179646"/>
              <a:gd name="connsiteY8" fmla="*/ 29024 h 212561"/>
              <a:gd name="connsiteX9" fmla="*/ 71970 w 179646"/>
              <a:gd name="connsiteY9" fmla="*/ 59453 h 212561"/>
              <a:gd name="connsiteX10" fmla="*/ 104781 w 179646"/>
              <a:gd name="connsiteY10" fmla="*/ 59453 h 212561"/>
              <a:gd name="connsiteX11" fmla="*/ 103815 w 179646"/>
              <a:gd name="connsiteY11" fmla="*/ 6350 h 212561"/>
              <a:gd name="connsiteX12" fmla="*/ 131801 w 179646"/>
              <a:gd name="connsiteY12" fmla="*/ 19716 h 212561"/>
              <a:gd name="connsiteX13" fmla="*/ 123116 w 179646"/>
              <a:gd name="connsiteY13" fmla="*/ 28873 h 212561"/>
              <a:gd name="connsiteX14" fmla="*/ 123116 w 179646"/>
              <a:gd name="connsiteY14" fmla="*/ 59453 h 212561"/>
              <a:gd name="connsiteX15" fmla="*/ 134153 w 179646"/>
              <a:gd name="connsiteY15" fmla="*/ 59453 h 212561"/>
              <a:gd name="connsiteX16" fmla="*/ 147271 w 179646"/>
              <a:gd name="connsiteY16" fmla="*/ 46901 h 212561"/>
              <a:gd name="connsiteX17" fmla="*/ 166541 w 179646"/>
              <a:gd name="connsiteY17" fmla="*/ 70074 h 212561"/>
              <a:gd name="connsiteX18" fmla="*/ 123116 w 179646"/>
              <a:gd name="connsiteY18" fmla="*/ 70074 h 212561"/>
              <a:gd name="connsiteX19" fmla="*/ 123116 w 179646"/>
              <a:gd name="connsiteY19" fmla="*/ 119315 h 212561"/>
              <a:gd name="connsiteX20" fmla="*/ 140908 w 179646"/>
              <a:gd name="connsiteY20" fmla="*/ 119315 h 212561"/>
              <a:gd name="connsiteX21" fmla="*/ 154026 w 179646"/>
              <a:gd name="connsiteY21" fmla="*/ 106763 h 212561"/>
              <a:gd name="connsiteX22" fmla="*/ 173296 w 179646"/>
              <a:gd name="connsiteY22" fmla="*/ 129935 h 212561"/>
              <a:gd name="connsiteX23" fmla="*/ 123116 w 179646"/>
              <a:gd name="connsiteY23" fmla="*/ 129935 h 212561"/>
              <a:gd name="connsiteX24" fmla="*/ 124081 w 179646"/>
              <a:gd name="connsiteY24" fmla="*/ 198351 h 212561"/>
              <a:gd name="connsiteX25" fmla="*/ 103815 w 179646"/>
              <a:gd name="connsiteY25" fmla="*/ 206211 h 212561"/>
              <a:gd name="connsiteX26" fmla="*/ 104781 w 179646"/>
              <a:gd name="connsiteY26" fmla="*/ 129935 h 212561"/>
              <a:gd name="connsiteX27" fmla="*/ 71759 w 179646"/>
              <a:gd name="connsiteY27" fmla="*/ 129935 h 212561"/>
              <a:gd name="connsiteX28" fmla="*/ 18849 w 179646"/>
              <a:gd name="connsiteY28" fmla="*/ 199452 h 212561"/>
              <a:gd name="connsiteX29" fmla="*/ 15034 w 179646"/>
              <a:gd name="connsiteY29" fmla="*/ 193524 h 212561"/>
              <a:gd name="connsiteX30" fmla="*/ 53635 w 179646"/>
              <a:gd name="connsiteY30" fmla="*/ 129935 h 212561"/>
              <a:gd name="connsiteX31" fmla="*/ 41090 w 179646"/>
              <a:gd name="connsiteY31" fmla="*/ 129935 h 212561"/>
              <a:gd name="connsiteX32" fmla="*/ 17025 w 179646"/>
              <a:gd name="connsiteY32" fmla="*/ 132832 h 212561"/>
              <a:gd name="connsiteX33" fmla="*/ 6350 w 179646"/>
              <a:gd name="connsiteY33" fmla="*/ 119315 h 212561"/>
              <a:gd name="connsiteX34" fmla="*/ 53635 w 179646"/>
              <a:gd name="connsiteY34" fmla="*/ 119315 h 212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</a:cxnLst>
            <a:rect l="l" t="t" r="r" b="b"/>
            <a:pathLst>
              <a:path w="179646" h="212561">
                <a:moveTo>
                  <a:pt x="53635" y="119315"/>
                </a:moveTo>
                <a:lnTo>
                  <a:pt x="53635" y="70074"/>
                </a:lnTo>
                <a:lnTo>
                  <a:pt x="46880" y="70074"/>
                </a:lnTo>
                <a:cubicBezTo>
                  <a:pt x="38778" y="70074"/>
                  <a:pt x="30756" y="71039"/>
                  <a:pt x="22815" y="72970"/>
                </a:cubicBezTo>
                <a:lnTo>
                  <a:pt x="12139" y="59453"/>
                </a:lnTo>
                <a:lnTo>
                  <a:pt x="53635" y="59453"/>
                </a:lnTo>
                <a:cubicBezTo>
                  <a:pt x="53635" y="43452"/>
                  <a:pt x="53313" y="25750"/>
                  <a:pt x="52670" y="6350"/>
                </a:cubicBezTo>
                <a:lnTo>
                  <a:pt x="80655" y="20893"/>
                </a:lnTo>
                <a:lnTo>
                  <a:pt x="71970" y="29024"/>
                </a:lnTo>
                <a:lnTo>
                  <a:pt x="71970" y="59453"/>
                </a:lnTo>
                <a:lnTo>
                  <a:pt x="104781" y="59453"/>
                </a:lnTo>
                <a:cubicBezTo>
                  <a:pt x="104781" y="42808"/>
                  <a:pt x="104459" y="25107"/>
                  <a:pt x="103815" y="6350"/>
                </a:cubicBezTo>
                <a:lnTo>
                  <a:pt x="131801" y="19716"/>
                </a:lnTo>
                <a:lnTo>
                  <a:pt x="123116" y="28873"/>
                </a:lnTo>
                <a:lnTo>
                  <a:pt x="123116" y="59453"/>
                </a:lnTo>
                <a:lnTo>
                  <a:pt x="134153" y="59453"/>
                </a:lnTo>
                <a:lnTo>
                  <a:pt x="147271" y="46901"/>
                </a:lnTo>
                <a:lnTo>
                  <a:pt x="166541" y="70074"/>
                </a:lnTo>
                <a:lnTo>
                  <a:pt x="123116" y="70074"/>
                </a:lnTo>
                <a:lnTo>
                  <a:pt x="123116" y="119315"/>
                </a:lnTo>
                <a:lnTo>
                  <a:pt x="140908" y="119315"/>
                </a:lnTo>
                <a:lnTo>
                  <a:pt x="154026" y="106763"/>
                </a:lnTo>
                <a:lnTo>
                  <a:pt x="173296" y="129935"/>
                </a:lnTo>
                <a:lnTo>
                  <a:pt x="123116" y="129935"/>
                </a:lnTo>
                <a:cubicBezTo>
                  <a:pt x="123116" y="165680"/>
                  <a:pt x="123437" y="188485"/>
                  <a:pt x="124081" y="198351"/>
                </a:cubicBezTo>
                <a:lnTo>
                  <a:pt x="103815" y="206211"/>
                </a:lnTo>
                <a:cubicBezTo>
                  <a:pt x="104459" y="191406"/>
                  <a:pt x="104781" y="165981"/>
                  <a:pt x="104781" y="129935"/>
                </a:cubicBezTo>
                <a:lnTo>
                  <a:pt x="71759" y="129935"/>
                </a:lnTo>
                <a:cubicBezTo>
                  <a:pt x="69869" y="159474"/>
                  <a:pt x="52233" y="182646"/>
                  <a:pt x="18849" y="199452"/>
                </a:cubicBezTo>
                <a:lnTo>
                  <a:pt x="15034" y="193524"/>
                </a:lnTo>
                <a:cubicBezTo>
                  <a:pt x="39502" y="175128"/>
                  <a:pt x="52368" y="153932"/>
                  <a:pt x="53635" y="129935"/>
                </a:cubicBezTo>
                <a:lnTo>
                  <a:pt x="41090" y="129935"/>
                </a:lnTo>
                <a:cubicBezTo>
                  <a:pt x="32988" y="129935"/>
                  <a:pt x="24966" y="130901"/>
                  <a:pt x="17025" y="132832"/>
                </a:cubicBezTo>
                <a:lnTo>
                  <a:pt x="6350" y="119315"/>
                </a:lnTo>
                <a:lnTo>
                  <a:pt x="53635" y="1193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Freeform 3"/>
          <p:cNvSpPr/>
          <p:nvPr/>
        </p:nvSpPr>
        <p:spPr>
          <a:xfrm>
            <a:off x="2834048" y="4778143"/>
            <a:ext cx="52159" cy="61941"/>
          </a:xfrm>
          <a:custGeom>
            <a:avLst/>
            <a:gdLst>
              <a:gd name="connsiteX0" fmla="*/ 6350 w 52159"/>
              <a:gd name="connsiteY0" fmla="*/ 11433 h 61941"/>
              <a:gd name="connsiteX1" fmla="*/ 10481 w 52159"/>
              <a:gd name="connsiteY1" fmla="*/ 6350 h 61941"/>
              <a:gd name="connsiteX2" fmla="*/ 39258 w 52159"/>
              <a:gd name="connsiteY2" fmla="*/ 25298 h 61941"/>
              <a:gd name="connsiteX3" fmla="*/ 45809 w 52159"/>
              <a:gd name="connsiteY3" fmla="*/ 40746 h 61941"/>
              <a:gd name="connsiteX4" fmla="*/ 40042 w 52159"/>
              <a:gd name="connsiteY4" fmla="*/ 52061 h 61941"/>
              <a:gd name="connsiteX5" fmla="*/ 33370 w 52159"/>
              <a:gd name="connsiteY5" fmla="*/ 55591 h 61941"/>
              <a:gd name="connsiteX6" fmla="*/ 23780 w 52159"/>
              <a:gd name="connsiteY6" fmla="*/ 41862 h 61941"/>
              <a:gd name="connsiteX7" fmla="*/ 6350 w 52159"/>
              <a:gd name="connsiteY7" fmla="*/ 11433 h 619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2159" h="61941">
                <a:moveTo>
                  <a:pt x="6350" y="11433"/>
                </a:moveTo>
                <a:lnTo>
                  <a:pt x="10481" y="6350"/>
                </a:lnTo>
                <a:cubicBezTo>
                  <a:pt x="24584" y="13872"/>
                  <a:pt x="34176" y="20188"/>
                  <a:pt x="39258" y="25298"/>
                </a:cubicBezTo>
                <a:cubicBezTo>
                  <a:pt x="44339" y="30407"/>
                  <a:pt x="46523" y="35556"/>
                  <a:pt x="45809" y="40746"/>
                </a:cubicBezTo>
                <a:cubicBezTo>
                  <a:pt x="45096" y="45935"/>
                  <a:pt x="43173" y="49707"/>
                  <a:pt x="40042" y="52061"/>
                </a:cubicBezTo>
                <a:cubicBezTo>
                  <a:pt x="36910" y="54414"/>
                  <a:pt x="34687" y="55591"/>
                  <a:pt x="33370" y="55591"/>
                </a:cubicBezTo>
                <a:cubicBezTo>
                  <a:pt x="29258" y="55591"/>
                  <a:pt x="26062" y="51015"/>
                  <a:pt x="23780" y="41862"/>
                </a:cubicBezTo>
                <a:cubicBezTo>
                  <a:pt x="21357" y="32700"/>
                  <a:pt x="15547" y="22557"/>
                  <a:pt x="6350" y="114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3"/>
          <p:cNvSpPr/>
          <p:nvPr/>
        </p:nvSpPr>
        <p:spPr>
          <a:xfrm>
            <a:off x="2807993" y="4845728"/>
            <a:ext cx="248162" cy="159458"/>
          </a:xfrm>
          <a:custGeom>
            <a:avLst/>
            <a:gdLst>
              <a:gd name="connsiteX0" fmla="*/ 65215 w 248162"/>
              <a:gd name="connsiteY0" fmla="*/ 107140 h 159458"/>
              <a:gd name="connsiteX1" fmla="*/ 89401 w 248162"/>
              <a:gd name="connsiteY1" fmla="*/ 123018 h 159458"/>
              <a:gd name="connsiteX2" fmla="*/ 132826 w 248162"/>
              <a:gd name="connsiteY2" fmla="*/ 132402 h 159458"/>
              <a:gd name="connsiteX3" fmla="*/ 188006 w 248162"/>
              <a:gd name="connsiteY3" fmla="*/ 132870 h 159458"/>
              <a:gd name="connsiteX4" fmla="*/ 241812 w 248162"/>
              <a:gd name="connsiteY4" fmla="*/ 128004 h 159458"/>
              <a:gd name="connsiteX5" fmla="*/ 241812 w 248162"/>
              <a:gd name="connsiteY5" fmla="*/ 136996 h 159458"/>
              <a:gd name="connsiteX6" fmla="*/ 221547 w 248162"/>
              <a:gd name="connsiteY6" fmla="*/ 153108 h 159458"/>
              <a:gd name="connsiteX7" fmla="*/ 146344 w 248162"/>
              <a:gd name="connsiteY7" fmla="*/ 152135 h 159458"/>
              <a:gd name="connsiteX8" fmla="*/ 102738 w 248162"/>
              <a:gd name="connsiteY8" fmla="*/ 146206 h 159458"/>
              <a:gd name="connsiteX9" fmla="*/ 72001 w 248162"/>
              <a:gd name="connsiteY9" fmla="*/ 127325 h 159458"/>
              <a:gd name="connsiteX10" fmla="*/ 56387 w 248162"/>
              <a:gd name="connsiteY10" fmla="*/ 114902 h 159458"/>
              <a:gd name="connsiteX11" fmla="*/ 47514 w 248162"/>
              <a:gd name="connsiteY11" fmla="*/ 121713 h 159458"/>
              <a:gd name="connsiteX12" fmla="*/ 25182 w 248162"/>
              <a:gd name="connsiteY12" fmla="*/ 150211 h 159458"/>
              <a:gd name="connsiteX13" fmla="*/ 9245 w 248162"/>
              <a:gd name="connsiteY13" fmla="*/ 136030 h 159458"/>
              <a:gd name="connsiteX14" fmla="*/ 46880 w 248162"/>
              <a:gd name="connsiteY14" fmla="*/ 106084 h 159458"/>
              <a:gd name="connsiteX15" fmla="*/ 46880 w 248162"/>
              <a:gd name="connsiteY15" fmla="*/ 28556 h 159458"/>
              <a:gd name="connsiteX16" fmla="*/ 41090 w 248162"/>
              <a:gd name="connsiteY16" fmla="*/ 28556 h 159458"/>
              <a:gd name="connsiteX17" fmla="*/ 17025 w 248162"/>
              <a:gd name="connsiteY17" fmla="*/ 31453 h 159458"/>
              <a:gd name="connsiteX18" fmla="*/ 6350 w 248162"/>
              <a:gd name="connsiteY18" fmla="*/ 17936 h 159458"/>
              <a:gd name="connsiteX19" fmla="*/ 45372 w 248162"/>
              <a:gd name="connsiteY19" fmla="*/ 17936 h 159458"/>
              <a:gd name="connsiteX20" fmla="*/ 57465 w 248162"/>
              <a:gd name="connsiteY20" fmla="*/ 6350 h 159458"/>
              <a:gd name="connsiteX21" fmla="*/ 73900 w 248162"/>
              <a:gd name="connsiteY21" fmla="*/ 23352 h 159458"/>
              <a:gd name="connsiteX22" fmla="*/ 65215 w 248162"/>
              <a:gd name="connsiteY22" fmla="*/ 30955 h 159458"/>
              <a:gd name="connsiteX23" fmla="*/ 65215 w 248162"/>
              <a:gd name="connsiteY23" fmla="*/ 107140 h 159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248162" h="159458">
                <a:moveTo>
                  <a:pt x="65215" y="107140"/>
                </a:moveTo>
                <a:cubicBezTo>
                  <a:pt x="71679" y="112420"/>
                  <a:pt x="79741" y="117713"/>
                  <a:pt x="89401" y="123018"/>
                </a:cubicBezTo>
                <a:cubicBezTo>
                  <a:pt x="99061" y="128324"/>
                  <a:pt x="113536" y="131452"/>
                  <a:pt x="132826" y="132402"/>
                </a:cubicBezTo>
                <a:cubicBezTo>
                  <a:pt x="152117" y="133352"/>
                  <a:pt x="170510" y="133508"/>
                  <a:pt x="188006" y="132870"/>
                </a:cubicBezTo>
                <a:cubicBezTo>
                  <a:pt x="205501" y="132231"/>
                  <a:pt x="223437" y="130609"/>
                  <a:pt x="241812" y="128004"/>
                </a:cubicBezTo>
                <a:lnTo>
                  <a:pt x="241812" y="136996"/>
                </a:lnTo>
                <a:cubicBezTo>
                  <a:pt x="227016" y="140787"/>
                  <a:pt x="220260" y="146158"/>
                  <a:pt x="221547" y="153108"/>
                </a:cubicBezTo>
                <a:cubicBezTo>
                  <a:pt x="189933" y="153108"/>
                  <a:pt x="164865" y="152783"/>
                  <a:pt x="146344" y="152135"/>
                </a:cubicBezTo>
                <a:cubicBezTo>
                  <a:pt x="127823" y="151486"/>
                  <a:pt x="113288" y="149510"/>
                  <a:pt x="102738" y="146206"/>
                </a:cubicBezTo>
                <a:cubicBezTo>
                  <a:pt x="92188" y="142902"/>
                  <a:pt x="81942" y="136609"/>
                  <a:pt x="72001" y="127325"/>
                </a:cubicBezTo>
                <a:cubicBezTo>
                  <a:pt x="62773" y="119320"/>
                  <a:pt x="57568" y="115179"/>
                  <a:pt x="56387" y="114902"/>
                </a:cubicBezTo>
                <a:cubicBezTo>
                  <a:pt x="55206" y="114625"/>
                  <a:pt x="52248" y="116896"/>
                  <a:pt x="47514" y="121713"/>
                </a:cubicBezTo>
                <a:cubicBezTo>
                  <a:pt x="42779" y="126531"/>
                  <a:pt x="35335" y="136030"/>
                  <a:pt x="25182" y="150211"/>
                </a:cubicBezTo>
                <a:lnTo>
                  <a:pt x="9245" y="136030"/>
                </a:lnTo>
                <a:cubicBezTo>
                  <a:pt x="20654" y="126023"/>
                  <a:pt x="33199" y="116041"/>
                  <a:pt x="46880" y="106084"/>
                </a:cubicBezTo>
                <a:lnTo>
                  <a:pt x="46880" y="28556"/>
                </a:lnTo>
                <a:lnTo>
                  <a:pt x="41090" y="28556"/>
                </a:lnTo>
                <a:cubicBezTo>
                  <a:pt x="32988" y="28556"/>
                  <a:pt x="24967" y="29522"/>
                  <a:pt x="17025" y="31453"/>
                </a:cubicBezTo>
                <a:lnTo>
                  <a:pt x="6350" y="17936"/>
                </a:lnTo>
                <a:lnTo>
                  <a:pt x="45372" y="17936"/>
                </a:lnTo>
                <a:lnTo>
                  <a:pt x="57465" y="6350"/>
                </a:lnTo>
                <a:lnTo>
                  <a:pt x="73900" y="23352"/>
                </a:lnTo>
                <a:lnTo>
                  <a:pt x="65215" y="30955"/>
                </a:lnTo>
                <a:lnTo>
                  <a:pt x="65215" y="10714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Freeform 3"/>
          <p:cNvSpPr/>
          <p:nvPr/>
        </p:nvSpPr>
        <p:spPr>
          <a:xfrm>
            <a:off x="3214262" y="4804211"/>
            <a:ext cx="38755" cy="150768"/>
          </a:xfrm>
          <a:custGeom>
            <a:avLst/>
            <a:gdLst>
              <a:gd name="connsiteX0" fmla="*/ 6350 w 38755"/>
              <a:gd name="connsiteY0" fmla="*/ 144418 h 150768"/>
              <a:gd name="connsiteX1" fmla="*/ 7315 w 38755"/>
              <a:gd name="connsiteY1" fmla="*/ 79314 h 150768"/>
              <a:gd name="connsiteX2" fmla="*/ 6350 w 38755"/>
              <a:gd name="connsiteY2" fmla="*/ 6350 h 150768"/>
              <a:gd name="connsiteX3" fmla="*/ 32405 w 38755"/>
              <a:gd name="connsiteY3" fmla="*/ 18917 h 150768"/>
              <a:gd name="connsiteX4" fmla="*/ 24685 w 38755"/>
              <a:gd name="connsiteY4" fmla="*/ 26173 h 150768"/>
              <a:gd name="connsiteX5" fmla="*/ 24685 w 38755"/>
              <a:gd name="connsiteY5" fmla="*/ 113522 h 150768"/>
              <a:gd name="connsiteX6" fmla="*/ 25650 w 38755"/>
              <a:gd name="connsiteY6" fmla="*/ 135427 h 150768"/>
              <a:gd name="connsiteX7" fmla="*/ 6350 w 38755"/>
              <a:gd name="connsiteY7" fmla="*/ 144418 h 150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8755" h="150768">
                <a:moveTo>
                  <a:pt x="6350" y="144418"/>
                </a:moveTo>
                <a:cubicBezTo>
                  <a:pt x="6993" y="128970"/>
                  <a:pt x="7315" y="107269"/>
                  <a:pt x="7315" y="79314"/>
                </a:cubicBezTo>
                <a:cubicBezTo>
                  <a:pt x="7315" y="51359"/>
                  <a:pt x="6993" y="27038"/>
                  <a:pt x="6350" y="6350"/>
                </a:cubicBezTo>
                <a:lnTo>
                  <a:pt x="32405" y="18917"/>
                </a:lnTo>
                <a:lnTo>
                  <a:pt x="24685" y="26173"/>
                </a:lnTo>
                <a:lnTo>
                  <a:pt x="24685" y="113522"/>
                </a:lnTo>
                <a:cubicBezTo>
                  <a:pt x="24685" y="118369"/>
                  <a:pt x="25007" y="125671"/>
                  <a:pt x="25650" y="135427"/>
                </a:cubicBezTo>
                <a:lnTo>
                  <a:pt x="6350" y="14441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Freeform 3"/>
          <p:cNvSpPr/>
          <p:nvPr/>
        </p:nvSpPr>
        <p:spPr>
          <a:xfrm>
            <a:off x="3221018" y="4767522"/>
            <a:ext cx="75425" cy="244423"/>
          </a:xfrm>
          <a:custGeom>
            <a:avLst/>
            <a:gdLst>
              <a:gd name="connsiteX0" fmla="*/ 43985 w 75425"/>
              <a:gd name="connsiteY0" fmla="*/ 39177 h 244423"/>
              <a:gd name="connsiteX1" fmla="*/ 43020 w 75425"/>
              <a:gd name="connsiteY1" fmla="*/ 6350 h 244423"/>
              <a:gd name="connsiteX2" fmla="*/ 69075 w 75425"/>
              <a:gd name="connsiteY2" fmla="*/ 18675 h 244423"/>
              <a:gd name="connsiteX3" fmla="*/ 62320 w 75425"/>
              <a:gd name="connsiteY3" fmla="*/ 26882 h 244423"/>
              <a:gd name="connsiteX4" fmla="*/ 62320 w 75425"/>
              <a:gd name="connsiteY4" fmla="*/ 207071 h 244423"/>
              <a:gd name="connsiteX5" fmla="*/ 38692 w 75425"/>
              <a:gd name="connsiteY5" fmla="*/ 238073 h 244423"/>
              <a:gd name="connsiteX6" fmla="*/ 6350 w 75425"/>
              <a:gd name="connsiteY6" fmla="*/ 217405 h 244423"/>
              <a:gd name="connsiteX7" fmla="*/ 6350 w 75425"/>
              <a:gd name="connsiteY7" fmla="*/ 208142 h 244423"/>
              <a:gd name="connsiteX8" fmla="*/ 35496 w 75425"/>
              <a:gd name="connsiteY8" fmla="*/ 210073 h 244423"/>
              <a:gd name="connsiteX9" fmla="*/ 43985 w 75425"/>
              <a:gd name="connsiteY9" fmla="*/ 202349 h 244423"/>
              <a:gd name="connsiteX10" fmla="*/ 43985 w 75425"/>
              <a:gd name="connsiteY10" fmla="*/ 39177 h 244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5425" h="244423">
                <a:moveTo>
                  <a:pt x="43985" y="39177"/>
                </a:moveTo>
                <a:cubicBezTo>
                  <a:pt x="43985" y="29029"/>
                  <a:pt x="43663" y="18086"/>
                  <a:pt x="43020" y="6350"/>
                </a:cubicBezTo>
                <a:lnTo>
                  <a:pt x="69075" y="18675"/>
                </a:lnTo>
                <a:lnTo>
                  <a:pt x="62320" y="26882"/>
                </a:lnTo>
                <a:lnTo>
                  <a:pt x="62320" y="207071"/>
                </a:lnTo>
                <a:cubicBezTo>
                  <a:pt x="62964" y="221262"/>
                  <a:pt x="55088" y="231596"/>
                  <a:pt x="38692" y="238073"/>
                </a:cubicBezTo>
                <a:cubicBezTo>
                  <a:pt x="37255" y="227543"/>
                  <a:pt x="26474" y="220653"/>
                  <a:pt x="6350" y="217405"/>
                </a:cubicBezTo>
                <a:lnTo>
                  <a:pt x="6350" y="208142"/>
                </a:lnTo>
                <a:cubicBezTo>
                  <a:pt x="20121" y="209429"/>
                  <a:pt x="29837" y="210073"/>
                  <a:pt x="35496" y="210073"/>
                </a:cubicBezTo>
                <a:cubicBezTo>
                  <a:pt x="41155" y="210073"/>
                  <a:pt x="43985" y="207498"/>
                  <a:pt x="43985" y="202349"/>
                </a:cubicBezTo>
                <a:lnTo>
                  <a:pt x="43985" y="3917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Freeform 3"/>
          <p:cNvSpPr/>
          <p:nvPr/>
        </p:nvSpPr>
        <p:spPr>
          <a:xfrm>
            <a:off x="3062756" y="4768487"/>
            <a:ext cx="157451" cy="243458"/>
          </a:xfrm>
          <a:custGeom>
            <a:avLst/>
            <a:gdLst>
              <a:gd name="connsiteX0" fmla="*/ 70040 w 157451"/>
              <a:gd name="connsiteY0" fmla="*/ 57522 h 243458"/>
              <a:gd name="connsiteX1" fmla="*/ 70040 w 157451"/>
              <a:gd name="connsiteY1" fmla="*/ 44970 h 243458"/>
              <a:gd name="connsiteX2" fmla="*/ 69075 w 157451"/>
              <a:gd name="connsiteY2" fmla="*/ 6350 h 243458"/>
              <a:gd name="connsiteX3" fmla="*/ 95131 w 157451"/>
              <a:gd name="connsiteY3" fmla="*/ 17709 h 243458"/>
              <a:gd name="connsiteX4" fmla="*/ 87410 w 157451"/>
              <a:gd name="connsiteY4" fmla="*/ 26037 h 243458"/>
              <a:gd name="connsiteX5" fmla="*/ 87410 w 157451"/>
              <a:gd name="connsiteY5" fmla="*/ 57522 h 243458"/>
              <a:gd name="connsiteX6" fmla="*/ 105128 w 157451"/>
              <a:gd name="connsiteY6" fmla="*/ 57522 h 243458"/>
              <a:gd name="connsiteX7" fmla="*/ 117205 w 157451"/>
              <a:gd name="connsiteY7" fmla="*/ 44970 h 243458"/>
              <a:gd name="connsiteX8" fmla="*/ 137591 w 157451"/>
              <a:gd name="connsiteY8" fmla="*/ 68142 h 243458"/>
              <a:gd name="connsiteX9" fmla="*/ 87410 w 157451"/>
              <a:gd name="connsiteY9" fmla="*/ 68142 h 243458"/>
              <a:gd name="connsiteX10" fmla="*/ 87410 w 157451"/>
              <a:gd name="connsiteY10" fmla="*/ 92280 h 243458"/>
              <a:gd name="connsiteX11" fmla="*/ 117748 w 157451"/>
              <a:gd name="connsiteY11" fmla="*/ 92280 h 243458"/>
              <a:gd name="connsiteX12" fmla="*/ 130806 w 157451"/>
              <a:gd name="connsiteY12" fmla="*/ 79728 h 243458"/>
              <a:gd name="connsiteX13" fmla="*/ 151101 w 157451"/>
              <a:gd name="connsiteY13" fmla="*/ 102901 h 243458"/>
              <a:gd name="connsiteX14" fmla="*/ 87410 w 157451"/>
              <a:gd name="connsiteY14" fmla="*/ 102901 h 243458"/>
              <a:gd name="connsiteX15" fmla="*/ 87410 w 157451"/>
              <a:gd name="connsiteY15" fmla="*/ 124142 h 243458"/>
              <a:gd name="connsiteX16" fmla="*/ 114551 w 157451"/>
              <a:gd name="connsiteY16" fmla="*/ 124142 h 243458"/>
              <a:gd name="connsiteX17" fmla="*/ 122302 w 157451"/>
              <a:gd name="connsiteY17" fmla="*/ 113522 h 243458"/>
              <a:gd name="connsiteX18" fmla="*/ 140486 w 157451"/>
              <a:gd name="connsiteY18" fmla="*/ 127295 h 243458"/>
              <a:gd name="connsiteX19" fmla="*/ 132766 w 157451"/>
              <a:gd name="connsiteY19" fmla="*/ 135140 h 243458"/>
              <a:gd name="connsiteX20" fmla="*/ 132766 w 157451"/>
              <a:gd name="connsiteY20" fmla="*/ 181831 h 243458"/>
              <a:gd name="connsiteX21" fmla="*/ 108641 w 157451"/>
              <a:gd name="connsiteY21" fmla="*/ 208142 h 243458"/>
              <a:gd name="connsiteX22" fmla="*/ 88376 w 157451"/>
              <a:gd name="connsiteY22" fmla="*/ 190054 h 243458"/>
              <a:gd name="connsiteX23" fmla="*/ 88376 w 157451"/>
              <a:gd name="connsiteY23" fmla="*/ 181107 h 243458"/>
              <a:gd name="connsiteX24" fmla="*/ 110623 w 157451"/>
              <a:gd name="connsiteY24" fmla="*/ 184004 h 243458"/>
              <a:gd name="connsiteX25" fmla="*/ 115396 w 157451"/>
              <a:gd name="connsiteY25" fmla="*/ 176280 h 243458"/>
              <a:gd name="connsiteX26" fmla="*/ 115396 w 157451"/>
              <a:gd name="connsiteY26" fmla="*/ 134763 h 243458"/>
              <a:gd name="connsiteX27" fmla="*/ 87410 w 157451"/>
              <a:gd name="connsiteY27" fmla="*/ 134763 h 243458"/>
              <a:gd name="connsiteX28" fmla="*/ 87410 w 157451"/>
              <a:gd name="connsiteY28" fmla="*/ 198487 h 243458"/>
              <a:gd name="connsiteX29" fmla="*/ 88376 w 157451"/>
              <a:gd name="connsiteY29" fmla="*/ 229217 h 243458"/>
              <a:gd name="connsiteX30" fmla="*/ 69075 w 157451"/>
              <a:gd name="connsiteY30" fmla="*/ 237108 h 243458"/>
              <a:gd name="connsiteX31" fmla="*/ 70040 w 157451"/>
              <a:gd name="connsiteY31" fmla="*/ 191728 h 243458"/>
              <a:gd name="connsiteX32" fmla="*/ 70040 w 157451"/>
              <a:gd name="connsiteY32" fmla="*/ 134763 h 243458"/>
              <a:gd name="connsiteX33" fmla="*/ 42055 w 157451"/>
              <a:gd name="connsiteY33" fmla="*/ 134763 h 243458"/>
              <a:gd name="connsiteX34" fmla="*/ 42055 w 157451"/>
              <a:gd name="connsiteY34" fmla="*/ 202168 h 243458"/>
              <a:gd name="connsiteX35" fmla="*/ 23720 w 157451"/>
              <a:gd name="connsiteY35" fmla="*/ 210073 h 243458"/>
              <a:gd name="connsiteX36" fmla="*/ 24685 w 157451"/>
              <a:gd name="connsiteY36" fmla="*/ 159957 h 243458"/>
              <a:gd name="connsiteX37" fmla="*/ 23720 w 157451"/>
              <a:gd name="connsiteY37" fmla="*/ 115453 h 243458"/>
              <a:gd name="connsiteX38" fmla="*/ 41045 w 157451"/>
              <a:gd name="connsiteY38" fmla="*/ 124142 h 243458"/>
              <a:gd name="connsiteX39" fmla="*/ 70040 w 157451"/>
              <a:gd name="connsiteY39" fmla="*/ 124142 h 243458"/>
              <a:gd name="connsiteX40" fmla="*/ 70040 w 157451"/>
              <a:gd name="connsiteY40" fmla="*/ 102901 h 243458"/>
              <a:gd name="connsiteX41" fmla="*/ 41090 w 157451"/>
              <a:gd name="connsiteY41" fmla="*/ 102901 h 243458"/>
              <a:gd name="connsiteX42" fmla="*/ 17025 w 157451"/>
              <a:gd name="connsiteY42" fmla="*/ 105797 h 243458"/>
              <a:gd name="connsiteX43" fmla="*/ 6350 w 157451"/>
              <a:gd name="connsiteY43" fmla="*/ 92280 h 243458"/>
              <a:gd name="connsiteX44" fmla="*/ 70040 w 157451"/>
              <a:gd name="connsiteY44" fmla="*/ 92280 h 243458"/>
              <a:gd name="connsiteX45" fmla="*/ 70040 w 157451"/>
              <a:gd name="connsiteY45" fmla="*/ 68142 h 243458"/>
              <a:gd name="connsiteX46" fmla="*/ 39853 w 157451"/>
              <a:gd name="connsiteY46" fmla="*/ 68142 h 243458"/>
              <a:gd name="connsiteX47" fmla="*/ 19769 w 157451"/>
              <a:gd name="connsiteY47" fmla="*/ 95177 h 243458"/>
              <a:gd name="connsiteX48" fmla="*/ 13105 w 157451"/>
              <a:gd name="connsiteY48" fmla="*/ 93110 h 243458"/>
              <a:gd name="connsiteX49" fmla="*/ 27587 w 157451"/>
              <a:gd name="connsiteY49" fmla="*/ 55304 h 243458"/>
              <a:gd name="connsiteX50" fmla="*/ 33687 w 157451"/>
              <a:gd name="connsiteY50" fmla="*/ 26625 h 243458"/>
              <a:gd name="connsiteX51" fmla="*/ 57495 w 157451"/>
              <a:gd name="connsiteY51" fmla="*/ 39856 h 243458"/>
              <a:gd name="connsiteX52" fmla="*/ 43020 w 157451"/>
              <a:gd name="connsiteY52" fmla="*/ 57522 h 243458"/>
              <a:gd name="connsiteX53" fmla="*/ 70040 w 157451"/>
              <a:gd name="connsiteY53" fmla="*/ 57522 h 243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</a:cxnLst>
            <a:rect l="l" t="t" r="r" b="b"/>
            <a:pathLst>
              <a:path w="157451" h="243458">
                <a:moveTo>
                  <a:pt x="70040" y="57522"/>
                </a:moveTo>
                <a:lnTo>
                  <a:pt x="70040" y="44970"/>
                </a:lnTo>
                <a:cubicBezTo>
                  <a:pt x="70040" y="29673"/>
                  <a:pt x="69719" y="16799"/>
                  <a:pt x="69075" y="6350"/>
                </a:cubicBezTo>
                <a:lnTo>
                  <a:pt x="95131" y="17709"/>
                </a:lnTo>
                <a:lnTo>
                  <a:pt x="87410" y="26037"/>
                </a:lnTo>
                <a:lnTo>
                  <a:pt x="87410" y="57522"/>
                </a:lnTo>
                <a:lnTo>
                  <a:pt x="105128" y="57522"/>
                </a:lnTo>
                <a:lnTo>
                  <a:pt x="117205" y="44970"/>
                </a:lnTo>
                <a:lnTo>
                  <a:pt x="137591" y="68142"/>
                </a:lnTo>
                <a:lnTo>
                  <a:pt x="87410" y="68142"/>
                </a:lnTo>
                <a:lnTo>
                  <a:pt x="87410" y="92280"/>
                </a:lnTo>
                <a:lnTo>
                  <a:pt x="117748" y="92280"/>
                </a:lnTo>
                <a:lnTo>
                  <a:pt x="130806" y="79728"/>
                </a:lnTo>
                <a:lnTo>
                  <a:pt x="151101" y="102901"/>
                </a:lnTo>
                <a:lnTo>
                  <a:pt x="87410" y="102901"/>
                </a:lnTo>
                <a:lnTo>
                  <a:pt x="87410" y="124142"/>
                </a:lnTo>
                <a:lnTo>
                  <a:pt x="114551" y="124142"/>
                </a:lnTo>
                <a:lnTo>
                  <a:pt x="122302" y="113522"/>
                </a:lnTo>
                <a:lnTo>
                  <a:pt x="140486" y="127295"/>
                </a:lnTo>
                <a:lnTo>
                  <a:pt x="132766" y="135140"/>
                </a:lnTo>
                <a:lnTo>
                  <a:pt x="132766" y="181831"/>
                </a:lnTo>
                <a:cubicBezTo>
                  <a:pt x="133409" y="194303"/>
                  <a:pt x="125368" y="203073"/>
                  <a:pt x="108641" y="208142"/>
                </a:cubicBezTo>
                <a:cubicBezTo>
                  <a:pt x="109927" y="200508"/>
                  <a:pt x="103172" y="194479"/>
                  <a:pt x="88376" y="190054"/>
                </a:cubicBezTo>
                <a:lnTo>
                  <a:pt x="88376" y="181107"/>
                </a:lnTo>
                <a:cubicBezTo>
                  <a:pt x="100026" y="183039"/>
                  <a:pt x="107442" y="184004"/>
                  <a:pt x="110623" y="184004"/>
                </a:cubicBezTo>
                <a:cubicBezTo>
                  <a:pt x="113805" y="184004"/>
                  <a:pt x="115396" y="181429"/>
                  <a:pt x="115396" y="176280"/>
                </a:cubicBezTo>
                <a:lnTo>
                  <a:pt x="115396" y="134763"/>
                </a:lnTo>
                <a:lnTo>
                  <a:pt x="87410" y="134763"/>
                </a:lnTo>
                <a:lnTo>
                  <a:pt x="87410" y="198487"/>
                </a:lnTo>
                <a:cubicBezTo>
                  <a:pt x="87410" y="209741"/>
                  <a:pt x="87732" y="219985"/>
                  <a:pt x="88376" y="229217"/>
                </a:cubicBezTo>
                <a:lnTo>
                  <a:pt x="69075" y="237108"/>
                </a:lnTo>
                <a:cubicBezTo>
                  <a:pt x="69719" y="213292"/>
                  <a:pt x="70040" y="198165"/>
                  <a:pt x="70040" y="191728"/>
                </a:cubicBezTo>
                <a:lnTo>
                  <a:pt x="70040" y="134763"/>
                </a:lnTo>
                <a:lnTo>
                  <a:pt x="42055" y="134763"/>
                </a:lnTo>
                <a:lnTo>
                  <a:pt x="42055" y="202168"/>
                </a:lnTo>
                <a:lnTo>
                  <a:pt x="23720" y="210073"/>
                </a:lnTo>
                <a:cubicBezTo>
                  <a:pt x="24363" y="191406"/>
                  <a:pt x="24685" y="174701"/>
                  <a:pt x="24685" y="159957"/>
                </a:cubicBezTo>
                <a:cubicBezTo>
                  <a:pt x="24685" y="145213"/>
                  <a:pt x="24363" y="130378"/>
                  <a:pt x="23720" y="115453"/>
                </a:cubicBezTo>
                <a:lnTo>
                  <a:pt x="41045" y="124142"/>
                </a:lnTo>
                <a:lnTo>
                  <a:pt x="70040" y="124142"/>
                </a:lnTo>
                <a:lnTo>
                  <a:pt x="70040" y="102901"/>
                </a:lnTo>
                <a:lnTo>
                  <a:pt x="41090" y="102901"/>
                </a:lnTo>
                <a:cubicBezTo>
                  <a:pt x="32988" y="102901"/>
                  <a:pt x="24966" y="103866"/>
                  <a:pt x="17025" y="105797"/>
                </a:cubicBezTo>
                <a:lnTo>
                  <a:pt x="6350" y="92280"/>
                </a:lnTo>
                <a:lnTo>
                  <a:pt x="70040" y="92280"/>
                </a:lnTo>
                <a:lnTo>
                  <a:pt x="70040" y="68142"/>
                </a:lnTo>
                <a:lnTo>
                  <a:pt x="39853" y="68142"/>
                </a:lnTo>
                <a:cubicBezTo>
                  <a:pt x="33872" y="78321"/>
                  <a:pt x="27178" y="87332"/>
                  <a:pt x="19769" y="95177"/>
                </a:cubicBezTo>
                <a:lnTo>
                  <a:pt x="13105" y="93110"/>
                </a:lnTo>
                <a:cubicBezTo>
                  <a:pt x="19538" y="78255"/>
                  <a:pt x="24365" y="65653"/>
                  <a:pt x="27587" y="55304"/>
                </a:cubicBezTo>
                <a:cubicBezTo>
                  <a:pt x="30809" y="44955"/>
                  <a:pt x="32842" y="35395"/>
                  <a:pt x="33687" y="26625"/>
                </a:cubicBezTo>
                <a:lnTo>
                  <a:pt x="57495" y="39856"/>
                </a:lnTo>
                <a:cubicBezTo>
                  <a:pt x="52499" y="42823"/>
                  <a:pt x="47674" y="48711"/>
                  <a:pt x="43020" y="57522"/>
                </a:cubicBezTo>
                <a:lnTo>
                  <a:pt x="70040" y="575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Freeform 3"/>
          <p:cNvSpPr/>
          <p:nvPr/>
        </p:nvSpPr>
        <p:spPr>
          <a:xfrm>
            <a:off x="3385069" y="4773315"/>
            <a:ext cx="169770" cy="239595"/>
          </a:xfrm>
          <a:custGeom>
            <a:avLst/>
            <a:gdLst>
              <a:gd name="connsiteX0" fmla="*/ 140441 w 169770"/>
              <a:gd name="connsiteY0" fmla="*/ 205245 h 239595"/>
              <a:gd name="connsiteX1" fmla="*/ 152564 w 169770"/>
              <a:gd name="connsiteY1" fmla="*/ 163728 h 239595"/>
              <a:gd name="connsiteX2" fmla="*/ 161716 w 169770"/>
              <a:gd name="connsiteY2" fmla="*/ 163728 h 239595"/>
              <a:gd name="connsiteX3" fmla="*/ 159289 w 169770"/>
              <a:gd name="connsiteY3" fmla="*/ 208089 h 239595"/>
              <a:gd name="connsiteX4" fmla="*/ 163420 w 169770"/>
              <a:gd name="connsiteY4" fmla="*/ 224842 h 239595"/>
              <a:gd name="connsiteX5" fmla="*/ 157857 w 169770"/>
              <a:gd name="connsiteY5" fmla="*/ 233245 h 239595"/>
              <a:gd name="connsiteX6" fmla="*/ 145869 w 169770"/>
              <a:gd name="connsiteY6" fmla="*/ 230711 h 239595"/>
              <a:gd name="connsiteX7" fmla="*/ 116482 w 169770"/>
              <a:gd name="connsiteY7" fmla="*/ 213354 h 239595"/>
              <a:gd name="connsiteX8" fmla="*/ 83897 w 169770"/>
              <a:gd name="connsiteY8" fmla="*/ 173828 h 239595"/>
              <a:gd name="connsiteX9" fmla="*/ 64567 w 169770"/>
              <a:gd name="connsiteY9" fmla="*/ 93246 h 239595"/>
              <a:gd name="connsiteX10" fmla="*/ 28107 w 169770"/>
              <a:gd name="connsiteY10" fmla="*/ 95162 h 239595"/>
              <a:gd name="connsiteX11" fmla="*/ 18322 w 169770"/>
              <a:gd name="connsiteY11" fmla="*/ 98073 h 239595"/>
              <a:gd name="connsiteX12" fmla="*/ 6350 w 169770"/>
              <a:gd name="connsiteY12" fmla="*/ 85884 h 239595"/>
              <a:gd name="connsiteX13" fmla="*/ 63285 w 169770"/>
              <a:gd name="connsiteY13" fmla="*/ 82806 h 239595"/>
              <a:gd name="connsiteX14" fmla="*/ 60390 w 169770"/>
              <a:gd name="connsiteY14" fmla="*/ 44186 h 239595"/>
              <a:gd name="connsiteX15" fmla="*/ 58460 w 169770"/>
              <a:gd name="connsiteY15" fmla="*/ 6350 h 239595"/>
              <a:gd name="connsiteX16" fmla="*/ 87410 w 169770"/>
              <a:gd name="connsiteY16" fmla="*/ 20742 h 239595"/>
              <a:gd name="connsiteX17" fmla="*/ 79675 w 169770"/>
              <a:gd name="connsiteY17" fmla="*/ 28949 h 239595"/>
              <a:gd name="connsiteX18" fmla="*/ 82344 w 169770"/>
              <a:gd name="connsiteY18" fmla="*/ 80694 h 239595"/>
              <a:gd name="connsiteX19" fmla="*/ 125347 w 169770"/>
              <a:gd name="connsiteY19" fmla="*/ 78884 h 239595"/>
              <a:gd name="connsiteX20" fmla="*/ 139295 w 169770"/>
              <a:gd name="connsiteY20" fmla="*/ 65246 h 239595"/>
              <a:gd name="connsiteX21" fmla="*/ 161716 w 169770"/>
              <a:gd name="connsiteY21" fmla="*/ 87060 h 239595"/>
              <a:gd name="connsiteX22" fmla="*/ 83551 w 169770"/>
              <a:gd name="connsiteY22" fmla="*/ 92099 h 239595"/>
              <a:gd name="connsiteX23" fmla="*/ 106349 w 169770"/>
              <a:gd name="connsiteY23" fmla="*/ 171143 h 239595"/>
              <a:gd name="connsiteX24" fmla="*/ 140441 w 169770"/>
              <a:gd name="connsiteY24" fmla="*/ 205245 h 239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69770" h="239595">
                <a:moveTo>
                  <a:pt x="140441" y="205245"/>
                </a:moveTo>
                <a:lnTo>
                  <a:pt x="152564" y="163728"/>
                </a:lnTo>
                <a:lnTo>
                  <a:pt x="161716" y="163728"/>
                </a:lnTo>
                <a:cubicBezTo>
                  <a:pt x="159143" y="186911"/>
                  <a:pt x="158334" y="201698"/>
                  <a:pt x="159289" y="208089"/>
                </a:cubicBezTo>
                <a:cubicBezTo>
                  <a:pt x="160244" y="214481"/>
                  <a:pt x="161621" y="220065"/>
                  <a:pt x="163420" y="224842"/>
                </a:cubicBezTo>
                <a:cubicBezTo>
                  <a:pt x="164858" y="230444"/>
                  <a:pt x="163003" y="233245"/>
                  <a:pt x="157857" y="233245"/>
                </a:cubicBezTo>
                <a:cubicBezTo>
                  <a:pt x="156288" y="233245"/>
                  <a:pt x="152292" y="232400"/>
                  <a:pt x="145869" y="230711"/>
                </a:cubicBezTo>
                <a:cubicBezTo>
                  <a:pt x="139446" y="229021"/>
                  <a:pt x="129650" y="223236"/>
                  <a:pt x="116482" y="213354"/>
                </a:cubicBezTo>
                <a:cubicBezTo>
                  <a:pt x="103313" y="203473"/>
                  <a:pt x="92452" y="190298"/>
                  <a:pt x="83897" y="173828"/>
                </a:cubicBezTo>
                <a:cubicBezTo>
                  <a:pt x="75343" y="157359"/>
                  <a:pt x="68900" y="130499"/>
                  <a:pt x="64567" y="93246"/>
                </a:cubicBezTo>
                <a:lnTo>
                  <a:pt x="28107" y="95162"/>
                </a:lnTo>
                <a:lnTo>
                  <a:pt x="18322" y="98073"/>
                </a:lnTo>
                <a:lnTo>
                  <a:pt x="6350" y="85884"/>
                </a:lnTo>
                <a:lnTo>
                  <a:pt x="63285" y="82806"/>
                </a:lnTo>
                <a:cubicBezTo>
                  <a:pt x="61998" y="68002"/>
                  <a:pt x="61033" y="55128"/>
                  <a:pt x="60390" y="44186"/>
                </a:cubicBezTo>
                <a:cubicBezTo>
                  <a:pt x="59747" y="33243"/>
                  <a:pt x="59103" y="20631"/>
                  <a:pt x="58460" y="6350"/>
                </a:cubicBezTo>
                <a:lnTo>
                  <a:pt x="87410" y="20742"/>
                </a:lnTo>
                <a:lnTo>
                  <a:pt x="79675" y="28949"/>
                </a:lnTo>
                <a:cubicBezTo>
                  <a:pt x="80298" y="53026"/>
                  <a:pt x="81188" y="70275"/>
                  <a:pt x="82344" y="80694"/>
                </a:cubicBezTo>
                <a:lnTo>
                  <a:pt x="125347" y="78884"/>
                </a:lnTo>
                <a:lnTo>
                  <a:pt x="139295" y="65246"/>
                </a:lnTo>
                <a:lnTo>
                  <a:pt x="161716" y="87060"/>
                </a:lnTo>
                <a:lnTo>
                  <a:pt x="83551" y="92099"/>
                </a:lnTo>
                <a:cubicBezTo>
                  <a:pt x="87371" y="128034"/>
                  <a:pt x="94970" y="154382"/>
                  <a:pt x="106349" y="171143"/>
                </a:cubicBezTo>
                <a:cubicBezTo>
                  <a:pt x="117728" y="187904"/>
                  <a:pt x="129092" y="199271"/>
                  <a:pt x="140441" y="20524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Freeform 3"/>
          <p:cNvSpPr/>
          <p:nvPr/>
        </p:nvSpPr>
        <p:spPr>
          <a:xfrm>
            <a:off x="3476746" y="4783936"/>
            <a:ext cx="62880" cy="60010"/>
          </a:xfrm>
          <a:custGeom>
            <a:avLst/>
            <a:gdLst>
              <a:gd name="connsiteX0" fmla="*/ 6350 w 62880"/>
              <a:gd name="connsiteY0" fmla="*/ 14300 h 60010"/>
              <a:gd name="connsiteX1" fmla="*/ 7978 w 62880"/>
              <a:gd name="connsiteY1" fmla="*/ 6350 h 60010"/>
              <a:gd name="connsiteX2" fmla="*/ 52874 w 62880"/>
              <a:gd name="connsiteY2" fmla="*/ 27794 h 60010"/>
              <a:gd name="connsiteX3" fmla="*/ 56530 w 62880"/>
              <a:gd name="connsiteY3" fmla="*/ 38211 h 60010"/>
              <a:gd name="connsiteX4" fmla="*/ 52964 w 62880"/>
              <a:gd name="connsiteY4" fmla="*/ 48304 h 60010"/>
              <a:gd name="connsiteX5" fmla="*/ 45915 w 62880"/>
              <a:gd name="connsiteY5" fmla="*/ 53660 h 60010"/>
              <a:gd name="connsiteX6" fmla="*/ 35647 w 62880"/>
              <a:gd name="connsiteY6" fmla="*/ 43522 h 60010"/>
              <a:gd name="connsiteX7" fmla="*/ 6350 w 62880"/>
              <a:gd name="connsiteY7" fmla="*/ 14300 h 60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2880" h="60010">
                <a:moveTo>
                  <a:pt x="6350" y="14300"/>
                </a:moveTo>
                <a:lnTo>
                  <a:pt x="7978" y="6350"/>
                </a:lnTo>
                <a:cubicBezTo>
                  <a:pt x="35471" y="15773"/>
                  <a:pt x="50436" y="22921"/>
                  <a:pt x="52874" y="27794"/>
                </a:cubicBezTo>
                <a:cubicBezTo>
                  <a:pt x="55311" y="32667"/>
                  <a:pt x="56530" y="36140"/>
                  <a:pt x="56530" y="38211"/>
                </a:cubicBezTo>
                <a:cubicBezTo>
                  <a:pt x="56530" y="41369"/>
                  <a:pt x="55341" y="44734"/>
                  <a:pt x="52964" y="48304"/>
                </a:cubicBezTo>
                <a:cubicBezTo>
                  <a:pt x="50587" y="51875"/>
                  <a:pt x="48237" y="53660"/>
                  <a:pt x="45915" y="53660"/>
                </a:cubicBezTo>
                <a:cubicBezTo>
                  <a:pt x="42075" y="53660"/>
                  <a:pt x="38652" y="50280"/>
                  <a:pt x="35647" y="43522"/>
                </a:cubicBezTo>
                <a:cubicBezTo>
                  <a:pt x="30721" y="35516"/>
                  <a:pt x="20955" y="25775"/>
                  <a:pt x="6350" y="143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3"/>
          <p:cNvSpPr/>
          <p:nvPr/>
        </p:nvSpPr>
        <p:spPr>
          <a:xfrm>
            <a:off x="3312694" y="4766556"/>
            <a:ext cx="105340" cy="246354"/>
          </a:xfrm>
          <a:custGeom>
            <a:avLst/>
            <a:gdLst>
              <a:gd name="connsiteX0" fmla="*/ 72935 w 105340"/>
              <a:gd name="connsiteY0" fmla="*/ 93502 h 246354"/>
              <a:gd name="connsiteX1" fmla="*/ 72935 w 105340"/>
              <a:gd name="connsiteY1" fmla="*/ 196556 h 246354"/>
              <a:gd name="connsiteX2" fmla="*/ 73900 w 105340"/>
              <a:gd name="connsiteY2" fmla="*/ 232220 h 246354"/>
              <a:gd name="connsiteX3" fmla="*/ 52670 w 105340"/>
              <a:gd name="connsiteY3" fmla="*/ 240004 h 246354"/>
              <a:gd name="connsiteX4" fmla="*/ 53635 w 105340"/>
              <a:gd name="connsiteY4" fmla="*/ 197522 h 246354"/>
              <a:gd name="connsiteX5" fmla="*/ 53635 w 105340"/>
              <a:gd name="connsiteY5" fmla="*/ 94212 h 246354"/>
              <a:gd name="connsiteX6" fmla="*/ 12019 w 105340"/>
              <a:gd name="connsiteY6" fmla="*/ 150211 h 246354"/>
              <a:gd name="connsiteX7" fmla="*/ 6350 w 105340"/>
              <a:gd name="connsiteY7" fmla="*/ 144976 h 246354"/>
              <a:gd name="connsiteX8" fmla="*/ 30090 w 105340"/>
              <a:gd name="connsiteY8" fmla="*/ 108664 h 246354"/>
              <a:gd name="connsiteX9" fmla="*/ 52301 w 105340"/>
              <a:gd name="connsiteY9" fmla="*/ 65201 h 246354"/>
              <a:gd name="connsiteX10" fmla="*/ 72966 w 105340"/>
              <a:gd name="connsiteY10" fmla="*/ 6350 h 246354"/>
              <a:gd name="connsiteX11" fmla="*/ 98990 w 105340"/>
              <a:gd name="connsiteY11" fmla="*/ 23457 h 246354"/>
              <a:gd name="connsiteX12" fmla="*/ 81998 w 105340"/>
              <a:gd name="connsiteY12" fmla="*/ 45845 h 246354"/>
              <a:gd name="connsiteX13" fmla="*/ 66180 w 105340"/>
              <a:gd name="connsiteY13" fmla="*/ 76470 h 246354"/>
              <a:gd name="connsiteX14" fmla="*/ 79690 w 105340"/>
              <a:gd name="connsiteY14" fmla="*/ 85552 h 246354"/>
              <a:gd name="connsiteX15" fmla="*/ 72935 w 105340"/>
              <a:gd name="connsiteY15" fmla="*/ 93502 h 24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05340" h="246354">
                <a:moveTo>
                  <a:pt x="72935" y="93502"/>
                </a:moveTo>
                <a:lnTo>
                  <a:pt x="72935" y="196556"/>
                </a:lnTo>
                <a:cubicBezTo>
                  <a:pt x="72935" y="207368"/>
                  <a:pt x="73257" y="219256"/>
                  <a:pt x="73900" y="232220"/>
                </a:cubicBezTo>
                <a:lnTo>
                  <a:pt x="52670" y="240004"/>
                </a:lnTo>
                <a:cubicBezTo>
                  <a:pt x="53313" y="221981"/>
                  <a:pt x="53635" y="207820"/>
                  <a:pt x="53635" y="197522"/>
                </a:cubicBezTo>
                <a:lnTo>
                  <a:pt x="53635" y="94212"/>
                </a:lnTo>
                <a:cubicBezTo>
                  <a:pt x="41613" y="118017"/>
                  <a:pt x="27740" y="136684"/>
                  <a:pt x="12019" y="150211"/>
                </a:cubicBezTo>
                <a:lnTo>
                  <a:pt x="6350" y="144976"/>
                </a:lnTo>
                <a:cubicBezTo>
                  <a:pt x="14753" y="133360"/>
                  <a:pt x="22667" y="121256"/>
                  <a:pt x="30090" y="108664"/>
                </a:cubicBezTo>
                <a:cubicBezTo>
                  <a:pt x="37514" y="96072"/>
                  <a:pt x="44918" y="81584"/>
                  <a:pt x="52301" y="65201"/>
                </a:cubicBezTo>
                <a:cubicBezTo>
                  <a:pt x="59684" y="48817"/>
                  <a:pt x="66572" y="29200"/>
                  <a:pt x="72966" y="6350"/>
                </a:cubicBezTo>
                <a:lnTo>
                  <a:pt x="98990" y="23457"/>
                </a:lnTo>
                <a:cubicBezTo>
                  <a:pt x="93341" y="27038"/>
                  <a:pt x="87677" y="34500"/>
                  <a:pt x="81998" y="45845"/>
                </a:cubicBezTo>
                <a:cubicBezTo>
                  <a:pt x="76268" y="57954"/>
                  <a:pt x="70995" y="68163"/>
                  <a:pt x="66180" y="76470"/>
                </a:cubicBezTo>
                <a:lnTo>
                  <a:pt x="79690" y="85552"/>
                </a:lnTo>
                <a:lnTo>
                  <a:pt x="72935" y="935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Freeform 3"/>
          <p:cNvSpPr/>
          <p:nvPr/>
        </p:nvSpPr>
        <p:spPr>
          <a:xfrm>
            <a:off x="3607987" y="4864073"/>
            <a:ext cx="36824" cy="87044"/>
          </a:xfrm>
          <a:custGeom>
            <a:avLst/>
            <a:gdLst>
              <a:gd name="connsiteX0" fmla="*/ 6350 w 36824"/>
              <a:gd name="connsiteY0" fmla="*/ 6350 h 87044"/>
              <a:gd name="connsiteX1" fmla="*/ 6350 w 36824"/>
              <a:gd name="connsiteY1" fmla="*/ 80694 h 87044"/>
              <a:gd name="connsiteX2" fmla="*/ 30474 w 36824"/>
              <a:gd name="connsiteY2" fmla="*/ 80694 h 87044"/>
              <a:gd name="connsiteX3" fmla="*/ 30474 w 36824"/>
              <a:gd name="connsiteY3" fmla="*/ 6350 h 87044"/>
              <a:gd name="connsiteX4" fmla="*/ 6350 w 36824"/>
              <a:gd name="connsiteY4" fmla="*/ 6350 h 87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824" h="87044">
                <a:moveTo>
                  <a:pt x="6350" y="6350"/>
                </a:moveTo>
                <a:lnTo>
                  <a:pt x="6350" y="80694"/>
                </a:lnTo>
                <a:lnTo>
                  <a:pt x="30474" y="80694"/>
                </a:lnTo>
                <a:lnTo>
                  <a:pt x="30474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Freeform 3"/>
          <p:cNvSpPr/>
          <p:nvPr/>
        </p:nvSpPr>
        <p:spPr>
          <a:xfrm>
            <a:off x="3564562" y="4775246"/>
            <a:ext cx="118851" cy="220285"/>
          </a:xfrm>
          <a:custGeom>
            <a:avLst/>
            <a:gdLst>
              <a:gd name="connsiteX0" fmla="*/ 31440 w 118851"/>
              <a:gd name="connsiteY0" fmla="*/ 213935 h 220285"/>
              <a:gd name="connsiteX1" fmla="*/ 32405 w 118851"/>
              <a:gd name="connsiteY1" fmla="*/ 109660 h 220285"/>
              <a:gd name="connsiteX2" fmla="*/ 10752 w 118851"/>
              <a:gd name="connsiteY2" fmla="*/ 142487 h 220285"/>
              <a:gd name="connsiteX3" fmla="*/ 6350 w 118851"/>
              <a:gd name="connsiteY3" fmla="*/ 137026 h 220285"/>
              <a:gd name="connsiteX4" fmla="*/ 31500 w 118851"/>
              <a:gd name="connsiteY4" fmla="*/ 84149 h 220285"/>
              <a:gd name="connsiteX5" fmla="*/ 46880 w 118851"/>
              <a:gd name="connsiteY5" fmla="*/ 30488 h 220285"/>
              <a:gd name="connsiteX6" fmla="*/ 43985 w 118851"/>
              <a:gd name="connsiteY6" fmla="*/ 30488 h 220285"/>
              <a:gd name="connsiteX7" fmla="*/ 19920 w 118851"/>
              <a:gd name="connsiteY7" fmla="*/ 33384 h 220285"/>
              <a:gd name="connsiteX8" fmla="*/ 9245 w 118851"/>
              <a:gd name="connsiteY8" fmla="*/ 19867 h 220285"/>
              <a:gd name="connsiteX9" fmla="*/ 80113 w 118851"/>
              <a:gd name="connsiteY9" fmla="*/ 19867 h 220285"/>
              <a:gd name="connsiteX10" fmla="*/ 94331 w 118851"/>
              <a:gd name="connsiteY10" fmla="*/ 6350 h 220285"/>
              <a:gd name="connsiteX11" fmla="*/ 112501 w 118851"/>
              <a:gd name="connsiteY11" fmla="*/ 30488 h 220285"/>
              <a:gd name="connsiteX12" fmla="*/ 66406 w 118851"/>
              <a:gd name="connsiteY12" fmla="*/ 30488 h 220285"/>
              <a:gd name="connsiteX13" fmla="*/ 48810 w 118851"/>
              <a:gd name="connsiteY13" fmla="*/ 83862 h 220285"/>
              <a:gd name="connsiteX14" fmla="*/ 50619 w 118851"/>
              <a:gd name="connsiteY14" fmla="*/ 84556 h 220285"/>
              <a:gd name="connsiteX15" fmla="*/ 73011 w 118851"/>
              <a:gd name="connsiteY15" fmla="*/ 84556 h 220285"/>
              <a:gd name="connsiteX16" fmla="*/ 79856 w 118851"/>
              <a:gd name="connsiteY16" fmla="*/ 74901 h 220285"/>
              <a:gd name="connsiteX17" fmla="*/ 98025 w 118851"/>
              <a:gd name="connsiteY17" fmla="*/ 89911 h 220285"/>
              <a:gd name="connsiteX18" fmla="*/ 91270 w 118851"/>
              <a:gd name="connsiteY18" fmla="*/ 95735 h 220285"/>
              <a:gd name="connsiteX19" fmla="*/ 92235 w 118851"/>
              <a:gd name="connsiteY19" fmla="*/ 190778 h 220285"/>
              <a:gd name="connsiteX20" fmla="*/ 73900 w 118851"/>
              <a:gd name="connsiteY20" fmla="*/ 196556 h 220285"/>
              <a:gd name="connsiteX21" fmla="*/ 73900 w 118851"/>
              <a:gd name="connsiteY21" fmla="*/ 180142 h 220285"/>
              <a:gd name="connsiteX22" fmla="*/ 49775 w 118851"/>
              <a:gd name="connsiteY22" fmla="*/ 180142 h 220285"/>
              <a:gd name="connsiteX23" fmla="*/ 49775 w 118851"/>
              <a:gd name="connsiteY23" fmla="*/ 207116 h 220285"/>
              <a:gd name="connsiteX24" fmla="*/ 31440 w 118851"/>
              <a:gd name="connsiteY24" fmla="*/ 213935 h 2202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18851" h="220285">
                <a:moveTo>
                  <a:pt x="31440" y="213935"/>
                </a:moveTo>
                <a:cubicBezTo>
                  <a:pt x="32083" y="188832"/>
                  <a:pt x="32405" y="154073"/>
                  <a:pt x="32405" y="109660"/>
                </a:cubicBezTo>
                <a:cubicBezTo>
                  <a:pt x="29459" y="120461"/>
                  <a:pt x="22242" y="131404"/>
                  <a:pt x="10752" y="142487"/>
                </a:cubicBezTo>
                <a:lnTo>
                  <a:pt x="6350" y="137026"/>
                </a:lnTo>
                <a:cubicBezTo>
                  <a:pt x="16693" y="120411"/>
                  <a:pt x="25077" y="102785"/>
                  <a:pt x="31500" y="84149"/>
                </a:cubicBezTo>
                <a:cubicBezTo>
                  <a:pt x="37924" y="65513"/>
                  <a:pt x="43050" y="47625"/>
                  <a:pt x="46880" y="30488"/>
                </a:cubicBezTo>
                <a:lnTo>
                  <a:pt x="43985" y="30488"/>
                </a:lnTo>
                <a:cubicBezTo>
                  <a:pt x="35883" y="30488"/>
                  <a:pt x="27861" y="31453"/>
                  <a:pt x="19920" y="33384"/>
                </a:cubicBezTo>
                <a:lnTo>
                  <a:pt x="9245" y="19867"/>
                </a:lnTo>
                <a:lnTo>
                  <a:pt x="80113" y="19867"/>
                </a:lnTo>
                <a:lnTo>
                  <a:pt x="94331" y="6350"/>
                </a:lnTo>
                <a:lnTo>
                  <a:pt x="112501" y="30488"/>
                </a:lnTo>
                <a:lnTo>
                  <a:pt x="66406" y="30488"/>
                </a:lnTo>
                <a:cubicBezTo>
                  <a:pt x="60345" y="51105"/>
                  <a:pt x="54480" y="68897"/>
                  <a:pt x="48810" y="83862"/>
                </a:cubicBezTo>
                <a:lnTo>
                  <a:pt x="50619" y="84556"/>
                </a:lnTo>
                <a:lnTo>
                  <a:pt x="73011" y="84556"/>
                </a:lnTo>
                <a:lnTo>
                  <a:pt x="79856" y="74901"/>
                </a:lnTo>
                <a:lnTo>
                  <a:pt x="98025" y="89911"/>
                </a:lnTo>
                <a:lnTo>
                  <a:pt x="91270" y="95735"/>
                </a:lnTo>
                <a:cubicBezTo>
                  <a:pt x="91270" y="147923"/>
                  <a:pt x="91592" y="179604"/>
                  <a:pt x="92235" y="190778"/>
                </a:cubicBezTo>
                <a:lnTo>
                  <a:pt x="73900" y="196556"/>
                </a:lnTo>
                <a:lnTo>
                  <a:pt x="73900" y="180142"/>
                </a:lnTo>
                <a:lnTo>
                  <a:pt x="49775" y="180142"/>
                </a:lnTo>
                <a:lnTo>
                  <a:pt x="49775" y="207116"/>
                </a:lnTo>
                <a:lnTo>
                  <a:pt x="31440" y="21393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Freeform 3"/>
          <p:cNvSpPr/>
          <p:nvPr/>
        </p:nvSpPr>
        <p:spPr>
          <a:xfrm>
            <a:off x="3665887" y="4775246"/>
            <a:ext cx="142976" cy="232837"/>
          </a:xfrm>
          <a:custGeom>
            <a:avLst/>
            <a:gdLst>
              <a:gd name="connsiteX0" fmla="*/ 17990 w 142976"/>
              <a:gd name="connsiteY0" fmla="*/ 109856 h 232837"/>
              <a:gd name="connsiteX1" fmla="*/ 24956 w 142976"/>
              <a:gd name="connsiteY1" fmla="*/ 34349 h 232837"/>
              <a:gd name="connsiteX2" fmla="*/ 50740 w 142976"/>
              <a:gd name="connsiteY2" fmla="*/ 47007 h 232837"/>
              <a:gd name="connsiteX3" fmla="*/ 41859 w 142976"/>
              <a:gd name="connsiteY3" fmla="*/ 54399 h 232837"/>
              <a:gd name="connsiteX4" fmla="*/ 35300 w 142976"/>
              <a:gd name="connsiteY4" fmla="*/ 112556 h 232837"/>
              <a:gd name="connsiteX5" fmla="*/ 79886 w 142976"/>
              <a:gd name="connsiteY5" fmla="*/ 112556 h 232837"/>
              <a:gd name="connsiteX6" fmla="*/ 90306 w 142976"/>
              <a:gd name="connsiteY6" fmla="*/ 27591 h 232837"/>
              <a:gd name="connsiteX7" fmla="*/ 41090 w 142976"/>
              <a:gd name="connsiteY7" fmla="*/ 27591 h 232837"/>
              <a:gd name="connsiteX8" fmla="*/ 17025 w 142976"/>
              <a:gd name="connsiteY8" fmla="*/ 30488 h 232837"/>
              <a:gd name="connsiteX9" fmla="*/ 6350 w 142976"/>
              <a:gd name="connsiteY9" fmla="*/ 16970 h 232837"/>
              <a:gd name="connsiteX10" fmla="*/ 90577 w 142976"/>
              <a:gd name="connsiteY10" fmla="*/ 16970 h 232837"/>
              <a:gd name="connsiteX11" fmla="*/ 99504 w 142976"/>
              <a:gd name="connsiteY11" fmla="*/ 6350 h 232837"/>
              <a:gd name="connsiteX12" fmla="*/ 117326 w 142976"/>
              <a:gd name="connsiteY12" fmla="*/ 22295 h 232837"/>
              <a:gd name="connsiteX13" fmla="*/ 108445 w 142976"/>
              <a:gd name="connsiteY13" fmla="*/ 30141 h 232837"/>
              <a:gd name="connsiteX14" fmla="*/ 98026 w 142976"/>
              <a:gd name="connsiteY14" fmla="*/ 112556 h 232837"/>
              <a:gd name="connsiteX15" fmla="*/ 110782 w 142976"/>
              <a:gd name="connsiteY15" fmla="*/ 112556 h 232837"/>
              <a:gd name="connsiteX16" fmla="*/ 118743 w 142976"/>
              <a:gd name="connsiteY16" fmla="*/ 102901 h 232837"/>
              <a:gd name="connsiteX17" fmla="*/ 136626 w 142976"/>
              <a:gd name="connsiteY17" fmla="*/ 119058 h 232837"/>
              <a:gd name="connsiteX18" fmla="*/ 128725 w 142976"/>
              <a:gd name="connsiteY18" fmla="*/ 124912 h 232837"/>
              <a:gd name="connsiteX19" fmla="*/ 117997 w 142976"/>
              <a:gd name="connsiteY19" fmla="*/ 203586 h 232837"/>
              <a:gd name="connsiteX20" fmla="*/ 108603 w 142976"/>
              <a:gd name="connsiteY20" fmla="*/ 217563 h 232837"/>
              <a:gd name="connsiteX21" fmla="*/ 86445 w 142976"/>
              <a:gd name="connsiteY21" fmla="*/ 226487 h 232837"/>
              <a:gd name="connsiteX22" fmla="*/ 55565 w 142976"/>
              <a:gd name="connsiteY22" fmla="*/ 201474 h 232837"/>
              <a:gd name="connsiteX23" fmla="*/ 57073 w 142976"/>
              <a:gd name="connsiteY23" fmla="*/ 192694 h 232837"/>
              <a:gd name="connsiteX24" fmla="*/ 97053 w 142976"/>
              <a:gd name="connsiteY24" fmla="*/ 198849 h 232837"/>
              <a:gd name="connsiteX25" fmla="*/ 101637 w 142976"/>
              <a:gd name="connsiteY25" fmla="*/ 193856 h 232837"/>
              <a:gd name="connsiteX26" fmla="*/ 111536 w 142976"/>
              <a:gd name="connsiteY26" fmla="*/ 123177 h 232837"/>
              <a:gd name="connsiteX27" fmla="*/ 33747 w 142976"/>
              <a:gd name="connsiteY27" fmla="*/ 123177 h 232837"/>
              <a:gd name="connsiteX28" fmla="*/ 25680 w 142976"/>
              <a:gd name="connsiteY28" fmla="*/ 130901 h 232837"/>
              <a:gd name="connsiteX29" fmla="*/ 11175 w 142976"/>
              <a:gd name="connsiteY29" fmla="*/ 115498 h 232837"/>
              <a:gd name="connsiteX30" fmla="*/ 17990 w 142976"/>
              <a:gd name="connsiteY30" fmla="*/ 109856 h 232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42976" h="232837">
                <a:moveTo>
                  <a:pt x="17990" y="109856"/>
                </a:moveTo>
                <a:cubicBezTo>
                  <a:pt x="20523" y="85808"/>
                  <a:pt x="22845" y="60640"/>
                  <a:pt x="24956" y="34349"/>
                </a:cubicBezTo>
                <a:lnTo>
                  <a:pt x="50740" y="47007"/>
                </a:lnTo>
                <a:lnTo>
                  <a:pt x="41859" y="54399"/>
                </a:lnTo>
                <a:lnTo>
                  <a:pt x="35300" y="112556"/>
                </a:lnTo>
                <a:lnTo>
                  <a:pt x="79886" y="112556"/>
                </a:lnTo>
                <a:lnTo>
                  <a:pt x="90306" y="27591"/>
                </a:lnTo>
                <a:lnTo>
                  <a:pt x="41090" y="27591"/>
                </a:lnTo>
                <a:cubicBezTo>
                  <a:pt x="32988" y="27591"/>
                  <a:pt x="24966" y="28556"/>
                  <a:pt x="17025" y="30488"/>
                </a:cubicBezTo>
                <a:lnTo>
                  <a:pt x="6350" y="16970"/>
                </a:lnTo>
                <a:lnTo>
                  <a:pt x="90577" y="16970"/>
                </a:lnTo>
                <a:lnTo>
                  <a:pt x="99504" y="6350"/>
                </a:lnTo>
                <a:lnTo>
                  <a:pt x="117326" y="22295"/>
                </a:lnTo>
                <a:lnTo>
                  <a:pt x="108445" y="30141"/>
                </a:lnTo>
                <a:lnTo>
                  <a:pt x="98026" y="112556"/>
                </a:lnTo>
                <a:lnTo>
                  <a:pt x="110782" y="112556"/>
                </a:lnTo>
                <a:lnTo>
                  <a:pt x="118743" y="102901"/>
                </a:lnTo>
                <a:lnTo>
                  <a:pt x="136626" y="119058"/>
                </a:lnTo>
                <a:lnTo>
                  <a:pt x="128725" y="124912"/>
                </a:lnTo>
                <a:cubicBezTo>
                  <a:pt x="124292" y="171236"/>
                  <a:pt x="120716" y="197461"/>
                  <a:pt x="117997" y="203586"/>
                </a:cubicBezTo>
                <a:cubicBezTo>
                  <a:pt x="115278" y="209711"/>
                  <a:pt x="112147" y="214370"/>
                  <a:pt x="108603" y="217563"/>
                </a:cubicBezTo>
                <a:cubicBezTo>
                  <a:pt x="105060" y="220757"/>
                  <a:pt x="97674" y="223731"/>
                  <a:pt x="86445" y="226487"/>
                </a:cubicBezTo>
                <a:cubicBezTo>
                  <a:pt x="87089" y="216329"/>
                  <a:pt x="76796" y="207991"/>
                  <a:pt x="55565" y="201474"/>
                </a:cubicBezTo>
                <a:lnTo>
                  <a:pt x="57073" y="192694"/>
                </a:lnTo>
                <a:cubicBezTo>
                  <a:pt x="82133" y="197199"/>
                  <a:pt x="95460" y="199251"/>
                  <a:pt x="97053" y="198849"/>
                </a:cubicBezTo>
                <a:cubicBezTo>
                  <a:pt x="98646" y="198447"/>
                  <a:pt x="100174" y="196782"/>
                  <a:pt x="101637" y="193856"/>
                </a:cubicBezTo>
                <a:cubicBezTo>
                  <a:pt x="103099" y="190929"/>
                  <a:pt x="106399" y="167369"/>
                  <a:pt x="111536" y="123177"/>
                </a:cubicBezTo>
                <a:lnTo>
                  <a:pt x="33747" y="123177"/>
                </a:lnTo>
                <a:lnTo>
                  <a:pt x="25680" y="130901"/>
                </a:lnTo>
                <a:lnTo>
                  <a:pt x="11175" y="115498"/>
                </a:lnTo>
                <a:lnTo>
                  <a:pt x="17990" y="10985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Freeform 3"/>
          <p:cNvSpPr/>
          <p:nvPr/>
        </p:nvSpPr>
        <p:spPr>
          <a:xfrm>
            <a:off x="3651412" y="4909452"/>
            <a:ext cx="124641" cy="38768"/>
          </a:xfrm>
          <a:custGeom>
            <a:avLst/>
            <a:gdLst>
              <a:gd name="connsiteX0" fmla="*/ 6350 w 124641"/>
              <a:gd name="connsiteY0" fmla="*/ 18901 h 38768"/>
              <a:gd name="connsiteX1" fmla="*/ 85903 w 124641"/>
              <a:gd name="connsiteY1" fmla="*/ 18901 h 38768"/>
              <a:gd name="connsiteX2" fmla="*/ 99021 w 124641"/>
              <a:gd name="connsiteY2" fmla="*/ 6350 h 38768"/>
              <a:gd name="connsiteX3" fmla="*/ 118291 w 124641"/>
              <a:gd name="connsiteY3" fmla="*/ 29522 h 38768"/>
              <a:gd name="connsiteX4" fmla="*/ 41090 w 124641"/>
              <a:gd name="connsiteY4" fmla="*/ 29522 h 38768"/>
              <a:gd name="connsiteX5" fmla="*/ 17025 w 124641"/>
              <a:gd name="connsiteY5" fmla="*/ 32418 h 38768"/>
              <a:gd name="connsiteX6" fmla="*/ 6350 w 124641"/>
              <a:gd name="connsiteY6" fmla="*/ 18901 h 38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4641" h="38768">
                <a:moveTo>
                  <a:pt x="6350" y="18901"/>
                </a:moveTo>
                <a:lnTo>
                  <a:pt x="85903" y="18901"/>
                </a:lnTo>
                <a:lnTo>
                  <a:pt x="99021" y="6350"/>
                </a:lnTo>
                <a:lnTo>
                  <a:pt x="118291" y="29522"/>
                </a:lnTo>
                <a:lnTo>
                  <a:pt x="41090" y="29522"/>
                </a:lnTo>
                <a:cubicBezTo>
                  <a:pt x="32987" y="29522"/>
                  <a:pt x="24966" y="30487"/>
                  <a:pt x="17025" y="32418"/>
                </a:cubicBezTo>
                <a:lnTo>
                  <a:pt x="6350" y="1890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Freeform 3"/>
          <p:cNvSpPr/>
          <p:nvPr/>
        </p:nvSpPr>
        <p:spPr>
          <a:xfrm>
            <a:off x="3823184" y="4769453"/>
            <a:ext cx="104376" cy="178768"/>
          </a:xfrm>
          <a:custGeom>
            <a:avLst/>
            <a:gdLst>
              <a:gd name="connsiteX0" fmla="*/ 35300 w 104376"/>
              <a:gd name="connsiteY0" fmla="*/ 147315 h 178768"/>
              <a:gd name="connsiteX1" fmla="*/ 88737 w 104376"/>
              <a:gd name="connsiteY1" fmla="*/ 137659 h 178768"/>
              <a:gd name="connsiteX2" fmla="*/ 90306 w 104376"/>
              <a:gd name="connsiteY2" fmla="*/ 146425 h 178768"/>
              <a:gd name="connsiteX3" fmla="*/ 54005 w 104376"/>
              <a:gd name="connsiteY3" fmla="*/ 158267 h 178768"/>
              <a:gd name="connsiteX4" fmla="*/ 21956 w 104376"/>
              <a:gd name="connsiteY4" fmla="*/ 172418 h 178768"/>
              <a:gd name="connsiteX5" fmla="*/ 9245 w 104376"/>
              <a:gd name="connsiteY5" fmla="*/ 151237 h 178768"/>
              <a:gd name="connsiteX6" fmla="*/ 29555 w 104376"/>
              <a:gd name="connsiteY6" fmla="*/ 135623 h 178768"/>
              <a:gd name="connsiteX7" fmla="*/ 58460 w 104376"/>
              <a:gd name="connsiteY7" fmla="*/ 96142 h 178768"/>
              <a:gd name="connsiteX8" fmla="*/ 36800 w 104376"/>
              <a:gd name="connsiteY8" fmla="*/ 103210 h 178768"/>
              <a:gd name="connsiteX9" fmla="*/ 16754 w 104376"/>
              <a:gd name="connsiteY9" fmla="*/ 111591 h 178768"/>
              <a:gd name="connsiteX10" fmla="*/ 6350 w 104376"/>
              <a:gd name="connsiteY10" fmla="*/ 91073 h 178768"/>
              <a:gd name="connsiteX11" fmla="*/ 30754 w 104376"/>
              <a:gd name="connsiteY11" fmla="*/ 57137 h 178768"/>
              <a:gd name="connsiteX12" fmla="*/ 48524 w 104376"/>
              <a:gd name="connsiteY12" fmla="*/ 6350 h 178768"/>
              <a:gd name="connsiteX13" fmla="*/ 71005 w 104376"/>
              <a:gd name="connsiteY13" fmla="*/ 20892 h 178768"/>
              <a:gd name="connsiteX14" fmla="*/ 53379 w 104376"/>
              <a:gd name="connsiteY14" fmla="*/ 48078 h 178768"/>
              <a:gd name="connsiteX15" fmla="*/ 26615 w 104376"/>
              <a:gd name="connsiteY15" fmla="*/ 89384 h 178768"/>
              <a:gd name="connsiteX16" fmla="*/ 61145 w 104376"/>
              <a:gd name="connsiteY16" fmla="*/ 86698 h 178768"/>
              <a:gd name="connsiteX17" fmla="*/ 76992 w 104376"/>
              <a:gd name="connsiteY17" fmla="*/ 48832 h 178768"/>
              <a:gd name="connsiteX18" fmla="*/ 98026 w 104376"/>
              <a:gd name="connsiteY18" fmla="*/ 63420 h 178768"/>
              <a:gd name="connsiteX19" fmla="*/ 78620 w 104376"/>
              <a:gd name="connsiteY19" fmla="*/ 91330 h 178768"/>
              <a:gd name="connsiteX20" fmla="*/ 35300 w 104376"/>
              <a:gd name="connsiteY20" fmla="*/ 147315 h 178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04376" h="178768">
                <a:moveTo>
                  <a:pt x="35300" y="147315"/>
                </a:moveTo>
                <a:cubicBezTo>
                  <a:pt x="57395" y="144136"/>
                  <a:pt x="75207" y="140918"/>
                  <a:pt x="88737" y="137659"/>
                </a:cubicBezTo>
                <a:lnTo>
                  <a:pt x="90306" y="146425"/>
                </a:lnTo>
                <a:cubicBezTo>
                  <a:pt x="80223" y="149593"/>
                  <a:pt x="68123" y="153540"/>
                  <a:pt x="54005" y="158267"/>
                </a:cubicBezTo>
                <a:cubicBezTo>
                  <a:pt x="39886" y="162994"/>
                  <a:pt x="29203" y="167711"/>
                  <a:pt x="21956" y="172418"/>
                </a:cubicBezTo>
                <a:lnTo>
                  <a:pt x="9245" y="151237"/>
                </a:lnTo>
                <a:cubicBezTo>
                  <a:pt x="16251" y="148924"/>
                  <a:pt x="23021" y="143719"/>
                  <a:pt x="29555" y="135623"/>
                </a:cubicBezTo>
                <a:cubicBezTo>
                  <a:pt x="36090" y="127527"/>
                  <a:pt x="45725" y="114366"/>
                  <a:pt x="58460" y="96142"/>
                </a:cubicBezTo>
                <a:cubicBezTo>
                  <a:pt x="51334" y="97993"/>
                  <a:pt x="44113" y="100349"/>
                  <a:pt x="36800" y="103210"/>
                </a:cubicBezTo>
                <a:cubicBezTo>
                  <a:pt x="29488" y="106072"/>
                  <a:pt x="22805" y="108865"/>
                  <a:pt x="16754" y="111591"/>
                </a:cubicBezTo>
                <a:lnTo>
                  <a:pt x="6350" y="91073"/>
                </a:lnTo>
                <a:cubicBezTo>
                  <a:pt x="13155" y="89585"/>
                  <a:pt x="21290" y="78273"/>
                  <a:pt x="30754" y="57137"/>
                </a:cubicBezTo>
                <a:cubicBezTo>
                  <a:pt x="40218" y="36001"/>
                  <a:pt x="46142" y="19072"/>
                  <a:pt x="48524" y="6350"/>
                </a:cubicBezTo>
                <a:lnTo>
                  <a:pt x="71005" y="20892"/>
                </a:lnTo>
                <a:cubicBezTo>
                  <a:pt x="64854" y="27822"/>
                  <a:pt x="58978" y="36884"/>
                  <a:pt x="53379" y="48078"/>
                </a:cubicBezTo>
                <a:cubicBezTo>
                  <a:pt x="46815" y="59906"/>
                  <a:pt x="37893" y="73674"/>
                  <a:pt x="26615" y="89384"/>
                </a:cubicBezTo>
                <a:lnTo>
                  <a:pt x="61145" y="86698"/>
                </a:lnTo>
                <a:cubicBezTo>
                  <a:pt x="67075" y="75424"/>
                  <a:pt x="72357" y="62802"/>
                  <a:pt x="76992" y="48832"/>
                </a:cubicBezTo>
                <a:lnTo>
                  <a:pt x="98026" y="63420"/>
                </a:lnTo>
                <a:cubicBezTo>
                  <a:pt x="94307" y="67886"/>
                  <a:pt x="87838" y="77189"/>
                  <a:pt x="78620" y="91330"/>
                </a:cubicBezTo>
                <a:cubicBezTo>
                  <a:pt x="68668" y="107271"/>
                  <a:pt x="54228" y="125933"/>
                  <a:pt x="35300" y="14731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3"/>
          <p:cNvSpPr/>
          <p:nvPr/>
        </p:nvSpPr>
        <p:spPr>
          <a:xfrm>
            <a:off x="3820289" y="4937452"/>
            <a:ext cx="105341" cy="59044"/>
          </a:xfrm>
          <a:custGeom>
            <a:avLst/>
            <a:gdLst>
              <a:gd name="connsiteX0" fmla="*/ 6350 w 105341"/>
              <a:gd name="connsiteY0" fmla="*/ 30186 h 59044"/>
              <a:gd name="connsiteX1" fmla="*/ 46526 w 105341"/>
              <a:gd name="connsiteY1" fmla="*/ 20923 h 59044"/>
              <a:gd name="connsiteX2" fmla="*/ 96020 w 105341"/>
              <a:gd name="connsiteY2" fmla="*/ 6350 h 59044"/>
              <a:gd name="connsiteX3" fmla="*/ 98991 w 105341"/>
              <a:gd name="connsiteY3" fmla="*/ 15869 h 59044"/>
              <a:gd name="connsiteX4" fmla="*/ 56862 w 105341"/>
              <a:gd name="connsiteY4" fmla="*/ 33588 h 59044"/>
              <a:gd name="connsiteX5" fmla="*/ 20161 w 105341"/>
              <a:gd name="connsiteY5" fmla="*/ 52694 h 59044"/>
              <a:gd name="connsiteX6" fmla="*/ 6350 w 105341"/>
              <a:gd name="connsiteY6" fmla="*/ 30186 h 59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5341" h="59044">
                <a:moveTo>
                  <a:pt x="6350" y="30186"/>
                </a:moveTo>
                <a:cubicBezTo>
                  <a:pt x="15517" y="28496"/>
                  <a:pt x="28909" y="25408"/>
                  <a:pt x="46526" y="20923"/>
                </a:cubicBezTo>
                <a:cubicBezTo>
                  <a:pt x="64142" y="16437"/>
                  <a:pt x="80641" y="11579"/>
                  <a:pt x="96020" y="6350"/>
                </a:cubicBezTo>
                <a:lnTo>
                  <a:pt x="98991" y="15869"/>
                </a:lnTo>
                <a:cubicBezTo>
                  <a:pt x="88727" y="19721"/>
                  <a:pt x="74684" y="25627"/>
                  <a:pt x="56862" y="33588"/>
                </a:cubicBezTo>
                <a:cubicBezTo>
                  <a:pt x="39039" y="41548"/>
                  <a:pt x="26806" y="47917"/>
                  <a:pt x="20161" y="52694"/>
                </a:cubicBezTo>
                <a:lnTo>
                  <a:pt x="6350" y="3018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Freeform 3"/>
          <p:cNvSpPr/>
          <p:nvPr/>
        </p:nvSpPr>
        <p:spPr>
          <a:xfrm>
            <a:off x="3938986" y="4799384"/>
            <a:ext cx="68671" cy="60975"/>
          </a:xfrm>
          <a:custGeom>
            <a:avLst/>
            <a:gdLst>
              <a:gd name="connsiteX0" fmla="*/ 6350 w 68671"/>
              <a:gd name="connsiteY0" fmla="*/ 6350 h 60975"/>
              <a:gd name="connsiteX1" fmla="*/ 6350 w 68671"/>
              <a:gd name="connsiteY1" fmla="*/ 54625 h 60975"/>
              <a:gd name="connsiteX2" fmla="*/ 62321 w 68671"/>
              <a:gd name="connsiteY2" fmla="*/ 54625 h 60975"/>
              <a:gd name="connsiteX3" fmla="*/ 62321 w 68671"/>
              <a:gd name="connsiteY3" fmla="*/ 6350 h 60975"/>
              <a:gd name="connsiteX4" fmla="*/ 6350 w 68671"/>
              <a:gd name="connsiteY4" fmla="*/ 6350 h 60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671" h="60975">
                <a:moveTo>
                  <a:pt x="6350" y="6350"/>
                </a:moveTo>
                <a:lnTo>
                  <a:pt x="6350" y="54625"/>
                </a:lnTo>
                <a:lnTo>
                  <a:pt x="62321" y="54625"/>
                </a:lnTo>
                <a:lnTo>
                  <a:pt x="6232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Freeform 3"/>
          <p:cNvSpPr/>
          <p:nvPr/>
        </p:nvSpPr>
        <p:spPr>
          <a:xfrm>
            <a:off x="3938986" y="4858280"/>
            <a:ext cx="68671" cy="61941"/>
          </a:xfrm>
          <a:custGeom>
            <a:avLst/>
            <a:gdLst>
              <a:gd name="connsiteX0" fmla="*/ 6350 w 68671"/>
              <a:gd name="connsiteY0" fmla="*/ 6350 h 61941"/>
              <a:gd name="connsiteX1" fmla="*/ 6350 w 68671"/>
              <a:gd name="connsiteY1" fmla="*/ 55591 h 61941"/>
              <a:gd name="connsiteX2" fmla="*/ 62321 w 68671"/>
              <a:gd name="connsiteY2" fmla="*/ 55591 h 61941"/>
              <a:gd name="connsiteX3" fmla="*/ 62321 w 68671"/>
              <a:gd name="connsiteY3" fmla="*/ 6350 h 61941"/>
              <a:gd name="connsiteX4" fmla="*/ 6350 w 68671"/>
              <a:gd name="connsiteY4" fmla="*/ 6350 h 619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671" h="61941">
                <a:moveTo>
                  <a:pt x="6350" y="6350"/>
                </a:moveTo>
                <a:lnTo>
                  <a:pt x="6350" y="55591"/>
                </a:lnTo>
                <a:lnTo>
                  <a:pt x="62321" y="55591"/>
                </a:lnTo>
                <a:lnTo>
                  <a:pt x="6232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Freeform 3"/>
          <p:cNvSpPr/>
          <p:nvPr/>
        </p:nvSpPr>
        <p:spPr>
          <a:xfrm>
            <a:off x="3938986" y="4918142"/>
            <a:ext cx="68671" cy="66768"/>
          </a:xfrm>
          <a:custGeom>
            <a:avLst/>
            <a:gdLst>
              <a:gd name="connsiteX0" fmla="*/ 6350 w 68671"/>
              <a:gd name="connsiteY0" fmla="*/ 6350 h 66768"/>
              <a:gd name="connsiteX1" fmla="*/ 6350 w 68671"/>
              <a:gd name="connsiteY1" fmla="*/ 60418 h 66768"/>
              <a:gd name="connsiteX2" fmla="*/ 62321 w 68671"/>
              <a:gd name="connsiteY2" fmla="*/ 60418 h 66768"/>
              <a:gd name="connsiteX3" fmla="*/ 62321 w 68671"/>
              <a:gd name="connsiteY3" fmla="*/ 6350 h 66768"/>
              <a:gd name="connsiteX4" fmla="*/ 6350 w 68671"/>
              <a:gd name="connsiteY4" fmla="*/ 6350 h 66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671" h="66768">
                <a:moveTo>
                  <a:pt x="6350" y="6350"/>
                </a:moveTo>
                <a:lnTo>
                  <a:pt x="6350" y="60418"/>
                </a:lnTo>
                <a:lnTo>
                  <a:pt x="62321" y="60418"/>
                </a:lnTo>
                <a:lnTo>
                  <a:pt x="6232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Freeform 3"/>
          <p:cNvSpPr/>
          <p:nvPr/>
        </p:nvSpPr>
        <p:spPr>
          <a:xfrm>
            <a:off x="3884945" y="4777177"/>
            <a:ext cx="179646" cy="221250"/>
          </a:xfrm>
          <a:custGeom>
            <a:avLst/>
            <a:gdLst>
              <a:gd name="connsiteX0" fmla="*/ 42055 w 179646"/>
              <a:gd name="connsiteY0" fmla="*/ 67177 h 221250"/>
              <a:gd name="connsiteX1" fmla="*/ 41090 w 179646"/>
              <a:gd name="connsiteY1" fmla="*/ 8280 h 221250"/>
              <a:gd name="connsiteX2" fmla="*/ 58520 w 179646"/>
              <a:gd name="connsiteY2" fmla="*/ 17936 h 221250"/>
              <a:gd name="connsiteX3" fmla="*/ 116527 w 179646"/>
              <a:gd name="connsiteY3" fmla="*/ 17936 h 221250"/>
              <a:gd name="connsiteX4" fmla="*/ 125363 w 179646"/>
              <a:gd name="connsiteY4" fmla="*/ 6350 h 221250"/>
              <a:gd name="connsiteX5" fmla="*/ 144346 w 179646"/>
              <a:gd name="connsiteY5" fmla="*/ 22099 h 221250"/>
              <a:gd name="connsiteX6" fmla="*/ 135661 w 179646"/>
              <a:gd name="connsiteY6" fmla="*/ 30804 h 221250"/>
              <a:gd name="connsiteX7" fmla="*/ 135661 w 179646"/>
              <a:gd name="connsiteY7" fmla="*/ 201383 h 221250"/>
              <a:gd name="connsiteX8" fmla="*/ 138119 w 179646"/>
              <a:gd name="connsiteY8" fmla="*/ 201383 h 221250"/>
              <a:gd name="connsiteX9" fmla="*/ 154252 w 179646"/>
              <a:gd name="connsiteY9" fmla="*/ 186901 h 221250"/>
              <a:gd name="connsiteX10" fmla="*/ 173296 w 179646"/>
              <a:gd name="connsiteY10" fmla="*/ 212004 h 221250"/>
              <a:gd name="connsiteX11" fmla="*/ 41090 w 179646"/>
              <a:gd name="connsiteY11" fmla="*/ 212004 h 221250"/>
              <a:gd name="connsiteX12" fmla="*/ 17025 w 179646"/>
              <a:gd name="connsiteY12" fmla="*/ 214900 h 221250"/>
              <a:gd name="connsiteX13" fmla="*/ 6350 w 179646"/>
              <a:gd name="connsiteY13" fmla="*/ 201383 h 221250"/>
              <a:gd name="connsiteX14" fmla="*/ 42055 w 179646"/>
              <a:gd name="connsiteY14" fmla="*/ 201383 h 221250"/>
              <a:gd name="connsiteX15" fmla="*/ 42055 w 179646"/>
              <a:gd name="connsiteY15" fmla="*/ 67177 h 221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9646" h="221250">
                <a:moveTo>
                  <a:pt x="42055" y="67177"/>
                </a:moveTo>
                <a:cubicBezTo>
                  <a:pt x="42055" y="40907"/>
                  <a:pt x="41733" y="21275"/>
                  <a:pt x="41090" y="8280"/>
                </a:cubicBezTo>
                <a:lnTo>
                  <a:pt x="58520" y="17936"/>
                </a:lnTo>
                <a:lnTo>
                  <a:pt x="116527" y="17936"/>
                </a:lnTo>
                <a:lnTo>
                  <a:pt x="125363" y="6350"/>
                </a:lnTo>
                <a:lnTo>
                  <a:pt x="144346" y="22099"/>
                </a:lnTo>
                <a:lnTo>
                  <a:pt x="135661" y="30804"/>
                </a:lnTo>
                <a:lnTo>
                  <a:pt x="135661" y="201383"/>
                </a:lnTo>
                <a:lnTo>
                  <a:pt x="138119" y="201383"/>
                </a:lnTo>
                <a:lnTo>
                  <a:pt x="154252" y="186901"/>
                </a:lnTo>
                <a:lnTo>
                  <a:pt x="173296" y="212004"/>
                </a:lnTo>
                <a:lnTo>
                  <a:pt x="41090" y="212004"/>
                </a:lnTo>
                <a:cubicBezTo>
                  <a:pt x="32988" y="212004"/>
                  <a:pt x="24966" y="212969"/>
                  <a:pt x="17025" y="214900"/>
                </a:cubicBezTo>
                <a:lnTo>
                  <a:pt x="6350" y="201383"/>
                </a:lnTo>
                <a:lnTo>
                  <a:pt x="42055" y="201383"/>
                </a:lnTo>
                <a:lnTo>
                  <a:pt x="42055" y="6717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Freeform 3"/>
          <p:cNvSpPr/>
          <p:nvPr/>
        </p:nvSpPr>
        <p:spPr>
          <a:xfrm>
            <a:off x="4070227" y="4767522"/>
            <a:ext cx="244302" cy="134354"/>
          </a:xfrm>
          <a:custGeom>
            <a:avLst/>
            <a:gdLst>
              <a:gd name="connsiteX0" fmla="*/ 139521 w 244302"/>
              <a:gd name="connsiteY0" fmla="*/ 23367 h 134354"/>
              <a:gd name="connsiteX1" fmla="*/ 130836 w 244302"/>
              <a:gd name="connsiteY1" fmla="*/ 28828 h 134354"/>
              <a:gd name="connsiteX2" fmla="*/ 167182 w 244302"/>
              <a:gd name="connsiteY2" fmla="*/ 68338 h 134354"/>
              <a:gd name="connsiteX3" fmla="*/ 237952 w 244302"/>
              <a:gd name="connsiteY3" fmla="*/ 100608 h 134354"/>
              <a:gd name="connsiteX4" fmla="*/ 237952 w 244302"/>
              <a:gd name="connsiteY4" fmla="*/ 107215 h 134354"/>
              <a:gd name="connsiteX5" fmla="*/ 215923 w 244302"/>
              <a:gd name="connsiteY5" fmla="*/ 121246 h 134354"/>
              <a:gd name="connsiteX6" fmla="*/ 149420 w 244302"/>
              <a:gd name="connsiteY6" fmla="*/ 73528 h 134354"/>
              <a:gd name="connsiteX7" fmla="*/ 123553 w 244302"/>
              <a:gd name="connsiteY7" fmla="*/ 35315 h 134354"/>
              <a:gd name="connsiteX8" fmla="*/ 73214 w 244302"/>
              <a:gd name="connsiteY8" fmla="*/ 94581 h 134354"/>
              <a:gd name="connsiteX9" fmla="*/ 8144 w 244302"/>
              <a:gd name="connsiteY9" fmla="*/ 128004 h 134354"/>
              <a:gd name="connsiteX10" fmla="*/ 6350 w 244302"/>
              <a:gd name="connsiteY10" fmla="*/ 120506 h 134354"/>
              <a:gd name="connsiteX11" fmla="*/ 71021 w 244302"/>
              <a:gd name="connsiteY11" fmla="*/ 74863 h 134354"/>
              <a:gd name="connsiteX12" fmla="*/ 114838 w 244302"/>
              <a:gd name="connsiteY12" fmla="*/ 6350 h 134354"/>
              <a:gd name="connsiteX13" fmla="*/ 139521 w 244302"/>
              <a:gd name="connsiteY13" fmla="*/ 23367 h 134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244302" h="134354">
                <a:moveTo>
                  <a:pt x="139521" y="23367"/>
                </a:moveTo>
                <a:lnTo>
                  <a:pt x="130836" y="28828"/>
                </a:lnTo>
                <a:cubicBezTo>
                  <a:pt x="138315" y="40937"/>
                  <a:pt x="150430" y="54107"/>
                  <a:pt x="167182" y="68338"/>
                </a:cubicBezTo>
                <a:cubicBezTo>
                  <a:pt x="183934" y="82570"/>
                  <a:pt x="207524" y="93326"/>
                  <a:pt x="237952" y="100608"/>
                </a:cubicBezTo>
                <a:lnTo>
                  <a:pt x="237952" y="107215"/>
                </a:lnTo>
                <a:cubicBezTo>
                  <a:pt x="227629" y="109287"/>
                  <a:pt x="220285" y="113964"/>
                  <a:pt x="215923" y="121246"/>
                </a:cubicBezTo>
                <a:cubicBezTo>
                  <a:pt x="185605" y="105415"/>
                  <a:pt x="163438" y="89510"/>
                  <a:pt x="149420" y="73528"/>
                </a:cubicBezTo>
                <a:cubicBezTo>
                  <a:pt x="135402" y="57547"/>
                  <a:pt x="126780" y="44809"/>
                  <a:pt x="123553" y="35315"/>
                </a:cubicBezTo>
                <a:cubicBezTo>
                  <a:pt x="107982" y="61082"/>
                  <a:pt x="91202" y="80837"/>
                  <a:pt x="73214" y="94581"/>
                </a:cubicBezTo>
                <a:cubicBezTo>
                  <a:pt x="55226" y="108324"/>
                  <a:pt x="33535" y="119465"/>
                  <a:pt x="8144" y="128004"/>
                </a:cubicBezTo>
                <a:lnTo>
                  <a:pt x="6350" y="120506"/>
                </a:lnTo>
                <a:cubicBezTo>
                  <a:pt x="31993" y="107241"/>
                  <a:pt x="53550" y="92026"/>
                  <a:pt x="71021" y="74863"/>
                </a:cubicBezTo>
                <a:cubicBezTo>
                  <a:pt x="88491" y="57700"/>
                  <a:pt x="103097" y="34862"/>
                  <a:pt x="114838" y="6350"/>
                </a:cubicBezTo>
                <a:lnTo>
                  <a:pt x="139521" y="233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Freeform 3"/>
          <p:cNvSpPr/>
          <p:nvPr/>
        </p:nvSpPr>
        <p:spPr>
          <a:xfrm>
            <a:off x="4118478" y="4852487"/>
            <a:ext cx="145871" cy="39734"/>
          </a:xfrm>
          <a:custGeom>
            <a:avLst/>
            <a:gdLst>
              <a:gd name="connsiteX0" fmla="*/ 6350 w 145871"/>
              <a:gd name="connsiteY0" fmla="*/ 19867 h 39734"/>
              <a:gd name="connsiteX1" fmla="*/ 104238 w 145871"/>
              <a:gd name="connsiteY1" fmla="*/ 19867 h 39734"/>
              <a:gd name="connsiteX2" fmla="*/ 118261 w 145871"/>
              <a:gd name="connsiteY2" fmla="*/ 6350 h 39734"/>
              <a:gd name="connsiteX3" fmla="*/ 139521 w 145871"/>
              <a:gd name="connsiteY3" fmla="*/ 30488 h 39734"/>
              <a:gd name="connsiteX4" fmla="*/ 39160 w 145871"/>
              <a:gd name="connsiteY4" fmla="*/ 30488 h 39734"/>
              <a:gd name="connsiteX5" fmla="*/ 17025 w 145871"/>
              <a:gd name="connsiteY5" fmla="*/ 33384 h 39734"/>
              <a:gd name="connsiteX6" fmla="*/ 6350 w 145871"/>
              <a:gd name="connsiteY6" fmla="*/ 19867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5871" h="39734">
                <a:moveTo>
                  <a:pt x="6350" y="19867"/>
                </a:moveTo>
                <a:lnTo>
                  <a:pt x="104238" y="19867"/>
                </a:lnTo>
                <a:lnTo>
                  <a:pt x="118261" y="6350"/>
                </a:lnTo>
                <a:lnTo>
                  <a:pt x="139521" y="30488"/>
                </a:lnTo>
                <a:lnTo>
                  <a:pt x="39160" y="30488"/>
                </a:lnTo>
                <a:cubicBezTo>
                  <a:pt x="32345" y="30488"/>
                  <a:pt x="24966" y="31453"/>
                  <a:pt x="17025" y="33384"/>
                </a:cubicBezTo>
                <a:lnTo>
                  <a:pt x="6350" y="198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Freeform 3"/>
          <p:cNvSpPr/>
          <p:nvPr/>
        </p:nvSpPr>
        <p:spPr>
          <a:xfrm>
            <a:off x="4141638" y="4917176"/>
            <a:ext cx="99551" cy="61941"/>
          </a:xfrm>
          <a:custGeom>
            <a:avLst/>
            <a:gdLst>
              <a:gd name="connsiteX0" fmla="*/ 6350 w 99551"/>
              <a:gd name="connsiteY0" fmla="*/ 6350 h 61941"/>
              <a:gd name="connsiteX1" fmla="*/ 6350 w 99551"/>
              <a:gd name="connsiteY1" fmla="*/ 55591 h 61941"/>
              <a:gd name="connsiteX2" fmla="*/ 93201 w 99551"/>
              <a:gd name="connsiteY2" fmla="*/ 55591 h 61941"/>
              <a:gd name="connsiteX3" fmla="*/ 93201 w 99551"/>
              <a:gd name="connsiteY3" fmla="*/ 6350 h 61941"/>
              <a:gd name="connsiteX4" fmla="*/ 6350 w 99551"/>
              <a:gd name="connsiteY4" fmla="*/ 6350 h 619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551" h="61941">
                <a:moveTo>
                  <a:pt x="6350" y="6350"/>
                </a:moveTo>
                <a:lnTo>
                  <a:pt x="6350" y="55591"/>
                </a:lnTo>
                <a:lnTo>
                  <a:pt x="93201" y="55591"/>
                </a:lnTo>
                <a:lnTo>
                  <a:pt x="9320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Freeform 3"/>
          <p:cNvSpPr/>
          <p:nvPr/>
        </p:nvSpPr>
        <p:spPr>
          <a:xfrm>
            <a:off x="4121373" y="4895935"/>
            <a:ext cx="146836" cy="112148"/>
          </a:xfrm>
          <a:custGeom>
            <a:avLst/>
            <a:gdLst>
              <a:gd name="connsiteX0" fmla="*/ 132766 w 146836"/>
              <a:gd name="connsiteY0" fmla="*/ 30865 h 112148"/>
              <a:gd name="connsiteX1" fmla="*/ 133731 w 146836"/>
              <a:gd name="connsiteY1" fmla="*/ 97138 h 112148"/>
              <a:gd name="connsiteX2" fmla="*/ 113466 w 146836"/>
              <a:gd name="connsiteY2" fmla="*/ 103867 h 112148"/>
              <a:gd name="connsiteX3" fmla="*/ 113466 w 146836"/>
              <a:gd name="connsiteY3" fmla="*/ 87453 h 112148"/>
              <a:gd name="connsiteX4" fmla="*/ 26615 w 146836"/>
              <a:gd name="connsiteY4" fmla="*/ 87453 h 112148"/>
              <a:gd name="connsiteX5" fmla="*/ 26615 w 146836"/>
              <a:gd name="connsiteY5" fmla="*/ 99084 h 112148"/>
              <a:gd name="connsiteX6" fmla="*/ 6350 w 146836"/>
              <a:gd name="connsiteY6" fmla="*/ 105798 h 112148"/>
              <a:gd name="connsiteX7" fmla="*/ 7315 w 146836"/>
              <a:gd name="connsiteY7" fmla="*/ 56624 h 112148"/>
              <a:gd name="connsiteX8" fmla="*/ 6350 w 146836"/>
              <a:gd name="connsiteY8" fmla="*/ 8281 h 112148"/>
              <a:gd name="connsiteX9" fmla="*/ 24624 w 146836"/>
              <a:gd name="connsiteY9" fmla="*/ 16971 h 112148"/>
              <a:gd name="connsiteX10" fmla="*/ 112923 w 146836"/>
              <a:gd name="connsiteY10" fmla="*/ 16971 h 112148"/>
              <a:gd name="connsiteX11" fmla="*/ 124051 w 146836"/>
              <a:gd name="connsiteY11" fmla="*/ 6350 h 112148"/>
              <a:gd name="connsiteX12" fmla="*/ 140486 w 146836"/>
              <a:gd name="connsiteY12" fmla="*/ 23246 h 112148"/>
              <a:gd name="connsiteX13" fmla="*/ 132766 w 146836"/>
              <a:gd name="connsiteY13" fmla="*/ 30865 h 112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46836" h="112148">
                <a:moveTo>
                  <a:pt x="132766" y="30865"/>
                </a:moveTo>
                <a:cubicBezTo>
                  <a:pt x="132766" y="59589"/>
                  <a:pt x="133088" y="81680"/>
                  <a:pt x="133731" y="97138"/>
                </a:cubicBezTo>
                <a:lnTo>
                  <a:pt x="113466" y="103867"/>
                </a:lnTo>
                <a:lnTo>
                  <a:pt x="113466" y="87453"/>
                </a:lnTo>
                <a:lnTo>
                  <a:pt x="26615" y="87453"/>
                </a:lnTo>
                <a:lnTo>
                  <a:pt x="26615" y="99084"/>
                </a:lnTo>
                <a:lnTo>
                  <a:pt x="6350" y="105798"/>
                </a:lnTo>
                <a:cubicBezTo>
                  <a:pt x="6993" y="87775"/>
                  <a:pt x="7315" y="71384"/>
                  <a:pt x="7315" y="56624"/>
                </a:cubicBezTo>
                <a:cubicBezTo>
                  <a:pt x="7315" y="41865"/>
                  <a:pt x="6993" y="25751"/>
                  <a:pt x="6350" y="8281"/>
                </a:cubicBezTo>
                <a:lnTo>
                  <a:pt x="24624" y="16971"/>
                </a:lnTo>
                <a:lnTo>
                  <a:pt x="112923" y="16971"/>
                </a:lnTo>
                <a:lnTo>
                  <a:pt x="124051" y="6350"/>
                </a:lnTo>
                <a:lnTo>
                  <a:pt x="140486" y="23246"/>
                </a:lnTo>
                <a:lnTo>
                  <a:pt x="132766" y="3086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Freeform 3"/>
          <p:cNvSpPr/>
          <p:nvPr/>
        </p:nvSpPr>
        <p:spPr>
          <a:xfrm>
            <a:off x="2376410" y="5413010"/>
            <a:ext cx="239477" cy="246354"/>
          </a:xfrm>
          <a:custGeom>
            <a:avLst/>
            <a:gdLst>
              <a:gd name="connsiteX0" fmla="*/ 79690 w 239477"/>
              <a:gd name="connsiteY0" fmla="*/ 107668 h 246354"/>
              <a:gd name="connsiteX1" fmla="*/ 80655 w 239477"/>
              <a:gd name="connsiteY1" fmla="*/ 229051 h 246354"/>
              <a:gd name="connsiteX2" fmla="*/ 59425 w 239477"/>
              <a:gd name="connsiteY2" fmla="*/ 240004 h 246354"/>
              <a:gd name="connsiteX3" fmla="*/ 60390 w 239477"/>
              <a:gd name="connsiteY3" fmla="*/ 127039 h 246354"/>
              <a:gd name="connsiteX4" fmla="*/ 11748 w 239477"/>
              <a:gd name="connsiteY4" fmla="*/ 172418 h 246354"/>
              <a:gd name="connsiteX5" fmla="*/ 6350 w 239477"/>
              <a:gd name="connsiteY5" fmla="*/ 166882 h 246354"/>
              <a:gd name="connsiteX6" fmla="*/ 60390 w 239477"/>
              <a:gd name="connsiteY6" fmla="*/ 105450 h 246354"/>
              <a:gd name="connsiteX7" fmla="*/ 59425 w 239477"/>
              <a:gd name="connsiteY7" fmla="*/ 85522 h 246354"/>
              <a:gd name="connsiteX8" fmla="*/ 70779 w 239477"/>
              <a:gd name="connsiteY8" fmla="*/ 90349 h 246354"/>
              <a:gd name="connsiteX9" fmla="*/ 93201 w 239477"/>
              <a:gd name="connsiteY9" fmla="*/ 50763 h 246354"/>
              <a:gd name="connsiteX10" fmla="*/ 40487 w 239477"/>
              <a:gd name="connsiteY10" fmla="*/ 50763 h 246354"/>
              <a:gd name="connsiteX11" fmla="*/ 24579 w 239477"/>
              <a:gd name="connsiteY11" fmla="*/ 52694 h 246354"/>
              <a:gd name="connsiteX12" fmla="*/ 15035 w 239477"/>
              <a:gd name="connsiteY12" fmla="*/ 40142 h 246354"/>
              <a:gd name="connsiteX13" fmla="*/ 95869 w 239477"/>
              <a:gd name="connsiteY13" fmla="*/ 40142 h 246354"/>
              <a:gd name="connsiteX14" fmla="*/ 105218 w 239477"/>
              <a:gd name="connsiteY14" fmla="*/ 6350 h 246354"/>
              <a:gd name="connsiteX15" fmla="*/ 133731 w 239477"/>
              <a:gd name="connsiteY15" fmla="*/ 21285 h 246354"/>
              <a:gd name="connsiteX16" fmla="*/ 122528 w 239477"/>
              <a:gd name="connsiteY16" fmla="*/ 31830 h 246354"/>
              <a:gd name="connsiteX17" fmla="*/ 117326 w 239477"/>
              <a:gd name="connsiteY17" fmla="*/ 40142 h 246354"/>
              <a:gd name="connsiteX18" fmla="*/ 193984 w 239477"/>
              <a:gd name="connsiteY18" fmla="*/ 40142 h 246354"/>
              <a:gd name="connsiteX19" fmla="*/ 209937 w 239477"/>
              <a:gd name="connsiteY19" fmla="*/ 24695 h 246354"/>
              <a:gd name="connsiteX20" fmla="*/ 233127 w 239477"/>
              <a:gd name="connsiteY20" fmla="*/ 50763 h 246354"/>
              <a:gd name="connsiteX21" fmla="*/ 114235 w 239477"/>
              <a:gd name="connsiteY21" fmla="*/ 50763 h 246354"/>
              <a:gd name="connsiteX22" fmla="*/ 79690 w 239477"/>
              <a:gd name="connsiteY22" fmla="*/ 107668 h 24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9477" h="246354">
                <a:moveTo>
                  <a:pt x="79690" y="107668"/>
                </a:moveTo>
                <a:cubicBezTo>
                  <a:pt x="79690" y="171533"/>
                  <a:pt x="80012" y="211994"/>
                  <a:pt x="80655" y="229051"/>
                </a:cubicBezTo>
                <a:lnTo>
                  <a:pt x="59425" y="240004"/>
                </a:lnTo>
                <a:cubicBezTo>
                  <a:pt x="60069" y="220694"/>
                  <a:pt x="60390" y="183039"/>
                  <a:pt x="60390" y="127039"/>
                </a:cubicBezTo>
                <a:cubicBezTo>
                  <a:pt x="51414" y="142014"/>
                  <a:pt x="35199" y="157141"/>
                  <a:pt x="11748" y="172418"/>
                </a:cubicBezTo>
                <a:lnTo>
                  <a:pt x="6350" y="166882"/>
                </a:lnTo>
                <a:cubicBezTo>
                  <a:pt x="27238" y="148014"/>
                  <a:pt x="45252" y="127537"/>
                  <a:pt x="60390" y="105450"/>
                </a:cubicBezTo>
                <a:cubicBezTo>
                  <a:pt x="60390" y="99486"/>
                  <a:pt x="60069" y="92843"/>
                  <a:pt x="59425" y="85522"/>
                </a:cubicBezTo>
                <a:lnTo>
                  <a:pt x="70779" y="90349"/>
                </a:lnTo>
                <a:cubicBezTo>
                  <a:pt x="78097" y="79055"/>
                  <a:pt x="85571" y="65859"/>
                  <a:pt x="93201" y="50763"/>
                </a:cubicBezTo>
                <a:lnTo>
                  <a:pt x="40487" y="50763"/>
                </a:lnTo>
                <a:lnTo>
                  <a:pt x="24579" y="52694"/>
                </a:lnTo>
                <a:lnTo>
                  <a:pt x="15035" y="40142"/>
                </a:lnTo>
                <a:lnTo>
                  <a:pt x="95869" y="40142"/>
                </a:lnTo>
                <a:cubicBezTo>
                  <a:pt x="100524" y="29110"/>
                  <a:pt x="103640" y="17845"/>
                  <a:pt x="105218" y="6350"/>
                </a:cubicBezTo>
                <a:lnTo>
                  <a:pt x="133731" y="21285"/>
                </a:lnTo>
                <a:cubicBezTo>
                  <a:pt x="128052" y="25036"/>
                  <a:pt x="124317" y="28551"/>
                  <a:pt x="122528" y="31830"/>
                </a:cubicBezTo>
                <a:cubicBezTo>
                  <a:pt x="120738" y="35109"/>
                  <a:pt x="119004" y="37880"/>
                  <a:pt x="117326" y="40142"/>
                </a:cubicBezTo>
                <a:lnTo>
                  <a:pt x="193984" y="40142"/>
                </a:lnTo>
                <a:lnTo>
                  <a:pt x="209937" y="24695"/>
                </a:lnTo>
                <a:lnTo>
                  <a:pt x="233127" y="50763"/>
                </a:lnTo>
                <a:lnTo>
                  <a:pt x="114235" y="50763"/>
                </a:lnTo>
                <a:cubicBezTo>
                  <a:pt x="104394" y="69852"/>
                  <a:pt x="92879" y="88820"/>
                  <a:pt x="79690" y="10766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Freeform 3"/>
          <p:cNvSpPr/>
          <p:nvPr/>
        </p:nvSpPr>
        <p:spPr>
          <a:xfrm>
            <a:off x="2454576" y="5474803"/>
            <a:ext cx="168066" cy="183595"/>
          </a:xfrm>
          <a:custGeom>
            <a:avLst/>
            <a:gdLst>
              <a:gd name="connsiteX0" fmla="*/ 37230 w 168066"/>
              <a:gd name="connsiteY0" fmla="*/ 147315 h 183595"/>
              <a:gd name="connsiteX1" fmla="*/ 65215 w 168066"/>
              <a:gd name="connsiteY1" fmla="*/ 150211 h 183595"/>
              <a:gd name="connsiteX2" fmla="*/ 71005 w 168066"/>
              <a:gd name="connsiteY2" fmla="*/ 140556 h 183595"/>
              <a:gd name="connsiteX3" fmla="*/ 71005 w 168066"/>
              <a:gd name="connsiteY3" fmla="*/ 96142 h 183595"/>
              <a:gd name="connsiteX4" fmla="*/ 31802 w 168066"/>
              <a:gd name="connsiteY4" fmla="*/ 96142 h 183595"/>
              <a:gd name="connsiteX5" fmla="*/ 15894 w 168066"/>
              <a:gd name="connsiteY5" fmla="*/ 98073 h 183595"/>
              <a:gd name="connsiteX6" fmla="*/ 6350 w 168066"/>
              <a:gd name="connsiteY6" fmla="*/ 85521 h 183595"/>
              <a:gd name="connsiteX7" fmla="*/ 71005 w 168066"/>
              <a:gd name="connsiteY7" fmla="*/ 85521 h 183595"/>
              <a:gd name="connsiteX8" fmla="*/ 70040 w 168066"/>
              <a:gd name="connsiteY8" fmla="*/ 44005 h 183595"/>
              <a:gd name="connsiteX9" fmla="*/ 82857 w 168066"/>
              <a:gd name="connsiteY9" fmla="*/ 49798 h 183595"/>
              <a:gd name="connsiteX10" fmla="*/ 107676 w 168066"/>
              <a:gd name="connsiteY10" fmla="*/ 27591 h 183595"/>
              <a:gd name="connsiteX11" fmla="*/ 41497 w 168066"/>
              <a:gd name="connsiteY11" fmla="*/ 27591 h 183595"/>
              <a:gd name="connsiteX12" fmla="*/ 26524 w 168066"/>
              <a:gd name="connsiteY12" fmla="*/ 29522 h 183595"/>
              <a:gd name="connsiteX13" fmla="*/ 16965 w 168066"/>
              <a:gd name="connsiteY13" fmla="*/ 16970 h 183595"/>
              <a:gd name="connsiteX14" fmla="*/ 110028 w 168066"/>
              <a:gd name="connsiteY14" fmla="*/ 16970 h 183595"/>
              <a:gd name="connsiteX15" fmla="*/ 121276 w 168066"/>
              <a:gd name="connsiteY15" fmla="*/ 6350 h 183595"/>
              <a:gd name="connsiteX16" fmla="*/ 140486 w 168066"/>
              <a:gd name="connsiteY16" fmla="*/ 29793 h 183595"/>
              <a:gd name="connsiteX17" fmla="*/ 113549 w 168066"/>
              <a:gd name="connsiteY17" fmla="*/ 40165 h 183595"/>
              <a:gd name="connsiteX18" fmla="*/ 90305 w 168066"/>
              <a:gd name="connsiteY18" fmla="*/ 55817 h 183595"/>
              <a:gd name="connsiteX19" fmla="*/ 98025 w 168066"/>
              <a:gd name="connsiteY19" fmla="*/ 60674 h 183595"/>
              <a:gd name="connsiteX20" fmla="*/ 90305 w 168066"/>
              <a:gd name="connsiteY20" fmla="*/ 67690 h 183595"/>
              <a:gd name="connsiteX21" fmla="*/ 90305 w 168066"/>
              <a:gd name="connsiteY21" fmla="*/ 85521 h 183595"/>
              <a:gd name="connsiteX22" fmla="*/ 126433 w 168066"/>
              <a:gd name="connsiteY22" fmla="*/ 85521 h 183595"/>
              <a:gd name="connsiteX23" fmla="*/ 140456 w 168066"/>
              <a:gd name="connsiteY23" fmla="*/ 72004 h 183595"/>
              <a:gd name="connsiteX24" fmla="*/ 161716 w 168066"/>
              <a:gd name="connsiteY24" fmla="*/ 96142 h 183595"/>
              <a:gd name="connsiteX25" fmla="*/ 90305 w 168066"/>
              <a:gd name="connsiteY25" fmla="*/ 96142 h 183595"/>
              <a:gd name="connsiteX26" fmla="*/ 90305 w 168066"/>
              <a:gd name="connsiteY26" fmla="*/ 152142 h 183595"/>
              <a:gd name="connsiteX27" fmla="*/ 64582 w 168066"/>
              <a:gd name="connsiteY27" fmla="*/ 177245 h 183595"/>
              <a:gd name="connsiteX28" fmla="*/ 37230 w 168066"/>
              <a:gd name="connsiteY28" fmla="*/ 157241 h 183595"/>
              <a:gd name="connsiteX29" fmla="*/ 37230 w 168066"/>
              <a:gd name="connsiteY29" fmla="*/ 147315 h 183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68066" h="183595">
                <a:moveTo>
                  <a:pt x="37230" y="147315"/>
                </a:moveTo>
                <a:cubicBezTo>
                  <a:pt x="52027" y="149245"/>
                  <a:pt x="61355" y="150211"/>
                  <a:pt x="65215" y="150211"/>
                </a:cubicBezTo>
                <a:cubicBezTo>
                  <a:pt x="69075" y="150211"/>
                  <a:pt x="71005" y="146992"/>
                  <a:pt x="71005" y="140556"/>
                </a:cubicBezTo>
                <a:lnTo>
                  <a:pt x="71005" y="96142"/>
                </a:lnTo>
                <a:lnTo>
                  <a:pt x="31802" y="96142"/>
                </a:lnTo>
                <a:lnTo>
                  <a:pt x="15894" y="98073"/>
                </a:lnTo>
                <a:lnTo>
                  <a:pt x="6350" y="85521"/>
                </a:lnTo>
                <a:lnTo>
                  <a:pt x="71005" y="85521"/>
                </a:lnTo>
                <a:cubicBezTo>
                  <a:pt x="71005" y="70194"/>
                  <a:pt x="70684" y="56355"/>
                  <a:pt x="70040" y="44005"/>
                </a:cubicBezTo>
                <a:lnTo>
                  <a:pt x="82857" y="49798"/>
                </a:lnTo>
                <a:lnTo>
                  <a:pt x="107676" y="27591"/>
                </a:lnTo>
                <a:lnTo>
                  <a:pt x="41497" y="27591"/>
                </a:lnTo>
                <a:lnTo>
                  <a:pt x="26524" y="29522"/>
                </a:lnTo>
                <a:lnTo>
                  <a:pt x="16965" y="16970"/>
                </a:lnTo>
                <a:lnTo>
                  <a:pt x="110028" y="16970"/>
                </a:lnTo>
                <a:lnTo>
                  <a:pt x="121276" y="6350"/>
                </a:lnTo>
                <a:lnTo>
                  <a:pt x="140486" y="29793"/>
                </a:lnTo>
                <a:cubicBezTo>
                  <a:pt x="130193" y="31493"/>
                  <a:pt x="121213" y="34950"/>
                  <a:pt x="113549" y="40165"/>
                </a:cubicBezTo>
                <a:cubicBezTo>
                  <a:pt x="105884" y="45380"/>
                  <a:pt x="98136" y="50597"/>
                  <a:pt x="90305" y="55817"/>
                </a:cubicBezTo>
                <a:lnTo>
                  <a:pt x="98025" y="60674"/>
                </a:lnTo>
                <a:lnTo>
                  <a:pt x="90305" y="67690"/>
                </a:lnTo>
                <a:lnTo>
                  <a:pt x="90305" y="85521"/>
                </a:lnTo>
                <a:lnTo>
                  <a:pt x="126433" y="85521"/>
                </a:lnTo>
                <a:lnTo>
                  <a:pt x="140456" y="72004"/>
                </a:lnTo>
                <a:lnTo>
                  <a:pt x="161716" y="96142"/>
                </a:lnTo>
                <a:lnTo>
                  <a:pt x="90305" y="96142"/>
                </a:lnTo>
                <a:lnTo>
                  <a:pt x="90305" y="152142"/>
                </a:lnTo>
                <a:cubicBezTo>
                  <a:pt x="90305" y="162431"/>
                  <a:pt x="81731" y="170798"/>
                  <a:pt x="64582" y="177245"/>
                </a:cubicBezTo>
                <a:cubicBezTo>
                  <a:pt x="63828" y="169089"/>
                  <a:pt x="54711" y="162421"/>
                  <a:pt x="37230" y="157241"/>
                </a:cubicBezTo>
                <a:lnTo>
                  <a:pt x="37230" y="1473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Freeform 3"/>
          <p:cNvSpPr/>
          <p:nvPr/>
        </p:nvSpPr>
        <p:spPr>
          <a:xfrm>
            <a:off x="2770135" y="5478665"/>
            <a:ext cx="56125" cy="96699"/>
          </a:xfrm>
          <a:custGeom>
            <a:avLst/>
            <a:gdLst>
              <a:gd name="connsiteX0" fmla="*/ 6350 w 56125"/>
              <a:gd name="connsiteY0" fmla="*/ 19218 h 96699"/>
              <a:gd name="connsiteX1" fmla="*/ 28741 w 56125"/>
              <a:gd name="connsiteY1" fmla="*/ 90349 h 96699"/>
              <a:gd name="connsiteX2" fmla="*/ 49775 w 56125"/>
              <a:gd name="connsiteY2" fmla="*/ 6350 h 96699"/>
              <a:gd name="connsiteX3" fmla="*/ 11989 w 56125"/>
              <a:gd name="connsiteY3" fmla="*/ 6350 h 96699"/>
              <a:gd name="connsiteX4" fmla="*/ 6350 w 56125"/>
              <a:gd name="connsiteY4" fmla="*/ 19218 h 96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125" h="96699">
                <a:moveTo>
                  <a:pt x="6350" y="19218"/>
                </a:moveTo>
                <a:cubicBezTo>
                  <a:pt x="11436" y="44523"/>
                  <a:pt x="18900" y="68233"/>
                  <a:pt x="28741" y="90349"/>
                </a:cubicBezTo>
                <a:cubicBezTo>
                  <a:pt x="36983" y="74046"/>
                  <a:pt x="43995" y="46046"/>
                  <a:pt x="49775" y="6350"/>
                </a:cubicBezTo>
                <a:lnTo>
                  <a:pt x="11989" y="6350"/>
                </a:lnTo>
                <a:cubicBezTo>
                  <a:pt x="9918" y="10504"/>
                  <a:pt x="8038" y="14793"/>
                  <a:pt x="6350" y="1921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Freeform 3"/>
          <p:cNvSpPr/>
          <p:nvPr/>
        </p:nvSpPr>
        <p:spPr>
          <a:xfrm>
            <a:off x="2708374" y="5413010"/>
            <a:ext cx="167101" cy="244423"/>
          </a:xfrm>
          <a:custGeom>
            <a:avLst/>
            <a:gdLst>
              <a:gd name="connsiteX0" fmla="*/ 80655 w 167101"/>
              <a:gd name="connsiteY0" fmla="*/ 170562 h 244423"/>
              <a:gd name="connsiteX1" fmla="*/ 59546 w 167101"/>
              <a:gd name="connsiteY1" fmla="*/ 94211 h 244423"/>
              <a:gd name="connsiteX2" fmla="*/ 44482 w 167101"/>
              <a:gd name="connsiteY2" fmla="*/ 123177 h 244423"/>
              <a:gd name="connsiteX3" fmla="*/ 39160 w 167101"/>
              <a:gd name="connsiteY3" fmla="*/ 119556 h 244423"/>
              <a:gd name="connsiteX4" fmla="*/ 70613 w 167101"/>
              <a:gd name="connsiteY4" fmla="*/ 6350 h 244423"/>
              <a:gd name="connsiteX5" fmla="*/ 98025 w 167101"/>
              <a:gd name="connsiteY5" fmla="*/ 22250 h 244423"/>
              <a:gd name="connsiteX6" fmla="*/ 88813 w 167101"/>
              <a:gd name="connsiteY6" fmla="*/ 28632 h 244423"/>
              <a:gd name="connsiteX7" fmla="*/ 76795 w 167101"/>
              <a:gd name="connsiteY7" fmla="*/ 61384 h 244423"/>
              <a:gd name="connsiteX8" fmla="*/ 123538 w 167101"/>
              <a:gd name="connsiteY8" fmla="*/ 61384 h 244423"/>
              <a:gd name="connsiteX9" fmla="*/ 136596 w 167101"/>
              <a:gd name="connsiteY9" fmla="*/ 48832 h 244423"/>
              <a:gd name="connsiteX10" fmla="*/ 156891 w 167101"/>
              <a:gd name="connsiteY10" fmla="*/ 72004 h 244423"/>
              <a:gd name="connsiteX11" fmla="*/ 131424 w 167101"/>
              <a:gd name="connsiteY11" fmla="*/ 72004 h 244423"/>
              <a:gd name="connsiteX12" fmla="*/ 100920 w 167101"/>
              <a:gd name="connsiteY12" fmla="*/ 170683 h 244423"/>
              <a:gd name="connsiteX13" fmla="*/ 160751 w 167101"/>
              <a:gd name="connsiteY13" fmla="*/ 213573 h 244423"/>
              <a:gd name="connsiteX14" fmla="*/ 160751 w 167101"/>
              <a:gd name="connsiteY14" fmla="*/ 221659 h 244423"/>
              <a:gd name="connsiteX15" fmla="*/ 139219 w 167101"/>
              <a:gd name="connsiteY15" fmla="*/ 231314 h 244423"/>
              <a:gd name="connsiteX16" fmla="*/ 90004 w 167101"/>
              <a:gd name="connsiteY16" fmla="*/ 184004 h 244423"/>
              <a:gd name="connsiteX17" fmla="*/ 8400 w 167101"/>
              <a:gd name="connsiteY17" fmla="*/ 238073 h 244423"/>
              <a:gd name="connsiteX18" fmla="*/ 6350 w 167101"/>
              <a:gd name="connsiteY18" fmla="*/ 231601 h 244423"/>
              <a:gd name="connsiteX19" fmla="*/ 80655 w 167101"/>
              <a:gd name="connsiteY19" fmla="*/ 170562 h 244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67101" h="244423">
                <a:moveTo>
                  <a:pt x="80655" y="170562"/>
                </a:moveTo>
                <a:cubicBezTo>
                  <a:pt x="69116" y="147933"/>
                  <a:pt x="62079" y="122483"/>
                  <a:pt x="59546" y="94211"/>
                </a:cubicBezTo>
                <a:cubicBezTo>
                  <a:pt x="53102" y="112536"/>
                  <a:pt x="48081" y="122191"/>
                  <a:pt x="44482" y="123177"/>
                </a:cubicBezTo>
                <a:lnTo>
                  <a:pt x="39160" y="119556"/>
                </a:lnTo>
                <a:cubicBezTo>
                  <a:pt x="53313" y="85200"/>
                  <a:pt x="63798" y="47464"/>
                  <a:pt x="70613" y="6350"/>
                </a:cubicBezTo>
                <a:lnTo>
                  <a:pt x="98025" y="22250"/>
                </a:lnTo>
                <a:lnTo>
                  <a:pt x="88813" y="28632"/>
                </a:lnTo>
                <a:cubicBezTo>
                  <a:pt x="84360" y="41998"/>
                  <a:pt x="80354" y="52916"/>
                  <a:pt x="76795" y="61384"/>
                </a:cubicBezTo>
                <a:lnTo>
                  <a:pt x="123538" y="61384"/>
                </a:lnTo>
                <a:lnTo>
                  <a:pt x="136596" y="48832"/>
                </a:lnTo>
                <a:lnTo>
                  <a:pt x="156891" y="72004"/>
                </a:lnTo>
                <a:lnTo>
                  <a:pt x="131424" y="72004"/>
                </a:lnTo>
                <a:cubicBezTo>
                  <a:pt x="125805" y="115151"/>
                  <a:pt x="115637" y="148044"/>
                  <a:pt x="100920" y="170683"/>
                </a:cubicBezTo>
                <a:cubicBezTo>
                  <a:pt x="118934" y="193966"/>
                  <a:pt x="138878" y="208263"/>
                  <a:pt x="160751" y="213573"/>
                </a:cubicBezTo>
                <a:lnTo>
                  <a:pt x="160751" y="221659"/>
                </a:lnTo>
                <a:cubicBezTo>
                  <a:pt x="148669" y="221659"/>
                  <a:pt x="141491" y="224878"/>
                  <a:pt x="139219" y="231314"/>
                </a:cubicBezTo>
                <a:cubicBezTo>
                  <a:pt x="118693" y="218521"/>
                  <a:pt x="102288" y="202751"/>
                  <a:pt x="90004" y="184004"/>
                </a:cubicBezTo>
                <a:cubicBezTo>
                  <a:pt x="69397" y="208222"/>
                  <a:pt x="42196" y="226245"/>
                  <a:pt x="8400" y="238073"/>
                </a:cubicBezTo>
                <a:lnTo>
                  <a:pt x="6350" y="231601"/>
                </a:lnTo>
                <a:cubicBezTo>
                  <a:pt x="38868" y="214544"/>
                  <a:pt x="63637" y="194197"/>
                  <a:pt x="80655" y="17056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Freeform 3"/>
          <p:cNvSpPr/>
          <p:nvPr/>
        </p:nvSpPr>
        <p:spPr>
          <a:xfrm>
            <a:off x="2669773" y="5417837"/>
            <a:ext cx="53230" cy="58840"/>
          </a:xfrm>
          <a:custGeom>
            <a:avLst/>
            <a:gdLst>
              <a:gd name="connsiteX0" fmla="*/ 10014 w 53230"/>
              <a:gd name="connsiteY0" fmla="*/ 6350 h 58840"/>
              <a:gd name="connsiteX1" fmla="*/ 41218 w 53230"/>
              <a:gd name="connsiteY1" fmla="*/ 25773 h 58840"/>
              <a:gd name="connsiteX2" fmla="*/ 46880 w 53230"/>
              <a:gd name="connsiteY2" fmla="*/ 37246 h 58840"/>
              <a:gd name="connsiteX3" fmla="*/ 45086 w 53230"/>
              <a:gd name="connsiteY3" fmla="*/ 45935 h 58840"/>
              <a:gd name="connsiteX4" fmla="*/ 36808 w 53230"/>
              <a:gd name="connsiteY4" fmla="*/ 52490 h 58840"/>
              <a:gd name="connsiteX5" fmla="*/ 26796 w 53230"/>
              <a:gd name="connsiteY5" fmla="*/ 41229 h 58840"/>
              <a:gd name="connsiteX6" fmla="*/ 6350 w 53230"/>
              <a:gd name="connsiteY6" fmla="*/ 12625 h 58840"/>
              <a:gd name="connsiteX7" fmla="*/ 10014 w 53230"/>
              <a:gd name="connsiteY7" fmla="*/ 6350 h 58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3230" h="58840">
                <a:moveTo>
                  <a:pt x="10014" y="6350"/>
                </a:moveTo>
                <a:cubicBezTo>
                  <a:pt x="27042" y="15180"/>
                  <a:pt x="37444" y="21654"/>
                  <a:pt x="41218" y="25773"/>
                </a:cubicBezTo>
                <a:cubicBezTo>
                  <a:pt x="44993" y="29891"/>
                  <a:pt x="46880" y="33716"/>
                  <a:pt x="46880" y="37246"/>
                </a:cubicBezTo>
                <a:cubicBezTo>
                  <a:pt x="46880" y="39449"/>
                  <a:pt x="46282" y="42345"/>
                  <a:pt x="45086" y="45935"/>
                </a:cubicBezTo>
                <a:cubicBezTo>
                  <a:pt x="43889" y="49526"/>
                  <a:pt x="41130" y="51711"/>
                  <a:pt x="36808" y="52490"/>
                </a:cubicBezTo>
                <a:cubicBezTo>
                  <a:pt x="32485" y="53270"/>
                  <a:pt x="29148" y="49516"/>
                  <a:pt x="26796" y="41229"/>
                </a:cubicBezTo>
                <a:cubicBezTo>
                  <a:pt x="24353" y="35104"/>
                  <a:pt x="17538" y="25569"/>
                  <a:pt x="6350" y="12625"/>
                </a:cubicBezTo>
                <a:lnTo>
                  <a:pt x="1001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Freeform 3"/>
          <p:cNvSpPr/>
          <p:nvPr/>
        </p:nvSpPr>
        <p:spPr>
          <a:xfrm>
            <a:off x="2629243" y="5455492"/>
            <a:ext cx="141046" cy="200009"/>
          </a:xfrm>
          <a:custGeom>
            <a:avLst/>
            <a:gdLst>
              <a:gd name="connsiteX0" fmla="*/ 53243 w 141046"/>
              <a:gd name="connsiteY0" fmla="*/ 153108 h 200009"/>
              <a:gd name="connsiteX1" fmla="*/ 81462 w 141046"/>
              <a:gd name="connsiteY1" fmla="*/ 158041 h 200009"/>
              <a:gd name="connsiteX2" fmla="*/ 88066 w 141046"/>
              <a:gd name="connsiteY2" fmla="*/ 148235 h 200009"/>
              <a:gd name="connsiteX3" fmla="*/ 91761 w 141046"/>
              <a:gd name="connsiteY3" fmla="*/ 116237 h 200009"/>
              <a:gd name="connsiteX4" fmla="*/ 94165 w 141046"/>
              <a:gd name="connsiteY4" fmla="*/ 72004 h 200009"/>
              <a:gd name="connsiteX5" fmla="*/ 62139 w 141046"/>
              <a:gd name="connsiteY5" fmla="*/ 72004 h 200009"/>
              <a:gd name="connsiteX6" fmla="*/ 50981 w 141046"/>
              <a:gd name="connsiteY6" fmla="*/ 139281 h 200009"/>
              <a:gd name="connsiteX7" fmla="*/ 10587 w 141046"/>
              <a:gd name="connsiteY7" fmla="*/ 193659 h 200009"/>
              <a:gd name="connsiteX8" fmla="*/ 6350 w 141046"/>
              <a:gd name="connsiteY8" fmla="*/ 188107 h 200009"/>
              <a:gd name="connsiteX9" fmla="*/ 34848 w 141046"/>
              <a:gd name="connsiteY9" fmla="*/ 132462 h 200009"/>
              <a:gd name="connsiteX10" fmla="*/ 42062 w 141046"/>
              <a:gd name="connsiteY10" fmla="*/ 81999 h 200009"/>
              <a:gd name="connsiteX11" fmla="*/ 43020 w 141046"/>
              <a:gd name="connsiteY11" fmla="*/ 28556 h 200009"/>
              <a:gd name="connsiteX12" fmla="*/ 27957 w 141046"/>
              <a:gd name="connsiteY12" fmla="*/ 28556 h 200009"/>
              <a:gd name="connsiteX13" fmla="*/ 17930 w 141046"/>
              <a:gd name="connsiteY13" fmla="*/ 30488 h 200009"/>
              <a:gd name="connsiteX14" fmla="*/ 8280 w 141046"/>
              <a:gd name="connsiteY14" fmla="*/ 17936 h 200009"/>
              <a:gd name="connsiteX15" fmla="*/ 103273 w 141046"/>
              <a:gd name="connsiteY15" fmla="*/ 17936 h 200009"/>
              <a:gd name="connsiteX16" fmla="*/ 115366 w 141046"/>
              <a:gd name="connsiteY16" fmla="*/ 6350 h 200009"/>
              <a:gd name="connsiteX17" fmla="*/ 134696 w 141046"/>
              <a:gd name="connsiteY17" fmla="*/ 28556 h 200009"/>
              <a:gd name="connsiteX18" fmla="*/ 62320 w 141046"/>
              <a:gd name="connsiteY18" fmla="*/ 28556 h 200009"/>
              <a:gd name="connsiteX19" fmla="*/ 62320 w 141046"/>
              <a:gd name="connsiteY19" fmla="*/ 61384 h 200009"/>
              <a:gd name="connsiteX20" fmla="*/ 94588 w 141046"/>
              <a:gd name="connsiteY20" fmla="*/ 61384 h 200009"/>
              <a:gd name="connsiteX21" fmla="*/ 104750 w 141046"/>
              <a:gd name="connsiteY21" fmla="*/ 51729 h 200009"/>
              <a:gd name="connsiteX22" fmla="*/ 120221 w 141046"/>
              <a:gd name="connsiteY22" fmla="*/ 67810 h 200009"/>
              <a:gd name="connsiteX23" fmla="*/ 112395 w 141046"/>
              <a:gd name="connsiteY23" fmla="*/ 74524 h 200009"/>
              <a:gd name="connsiteX24" fmla="*/ 107555 w 141046"/>
              <a:gd name="connsiteY24" fmla="*/ 149464 h 200009"/>
              <a:gd name="connsiteX25" fmla="*/ 102466 w 141046"/>
              <a:gd name="connsiteY25" fmla="*/ 166142 h 200009"/>
              <a:gd name="connsiteX26" fmla="*/ 94030 w 141046"/>
              <a:gd name="connsiteY26" fmla="*/ 176590 h 200009"/>
              <a:gd name="connsiteX27" fmla="*/ 74338 w 141046"/>
              <a:gd name="connsiteY27" fmla="*/ 184004 h 200009"/>
              <a:gd name="connsiteX28" fmla="*/ 51705 w 141046"/>
              <a:gd name="connsiteY28" fmla="*/ 161797 h 200009"/>
              <a:gd name="connsiteX29" fmla="*/ 53243 w 141046"/>
              <a:gd name="connsiteY29" fmla="*/ 153108 h 2000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41046" h="200009">
                <a:moveTo>
                  <a:pt x="53243" y="153108"/>
                </a:moveTo>
                <a:cubicBezTo>
                  <a:pt x="69156" y="156326"/>
                  <a:pt x="78562" y="157970"/>
                  <a:pt x="81462" y="158041"/>
                </a:cubicBezTo>
                <a:cubicBezTo>
                  <a:pt x="84362" y="158111"/>
                  <a:pt x="86564" y="154843"/>
                  <a:pt x="88066" y="148235"/>
                </a:cubicBezTo>
                <a:cubicBezTo>
                  <a:pt x="89569" y="141627"/>
                  <a:pt x="90801" y="130961"/>
                  <a:pt x="91761" y="116237"/>
                </a:cubicBezTo>
                <a:cubicBezTo>
                  <a:pt x="92721" y="101513"/>
                  <a:pt x="93522" y="86769"/>
                  <a:pt x="94165" y="72004"/>
                </a:cubicBezTo>
                <a:lnTo>
                  <a:pt x="62139" y="72004"/>
                </a:lnTo>
                <a:cubicBezTo>
                  <a:pt x="60923" y="98174"/>
                  <a:pt x="57204" y="120600"/>
                  <a:pt x="50981" y="139281"/>
                </a:cubicBezTo>
                <a:cubicBezTo>
                  <a:pt x="44759" y="157963"/>
                  <a:pt x="31294" y="176089"/>
                  <a:pt x="10587" y="193659"/>
                </a:cubicBezTo>
                <a:lnTo>
                  <a:pt x="6350" y="188107"/>
                </a:lnTo>
                <a:cubicBezTo>
                  <a:pt x="21177" y="168335"/>
                  <a:pt x="30676" y="149786"/>
                  <a:pt x="34848" y="132462"/>
                </a:cubicBezTo>
                <a:cubicBezTo>
                  <a:pt x="39019" y="115138"/>
                  <a:pt x="41424" y="98317"/>
                  <a:pt x="42062" y="81999"/>
                </a:cubicBezTo>
                <a:cubicBezTo>
                  <a:pt x="42701" y="65681"/>
                  <a:pt x="43020" y="47867"/>
                  <a:pt x="43020" y="28556"/>
                </a:cubicBezTo>
                <a:lnTo>
                  <a:pt x="27957" y="28556"/>
                </a:lnTo>
                <a:lnTo>
                  <a:pt x="17930" y="30488"/>
                </a:lnTo>
                <a:lnTo>
                  <a:pt x="8280" y="17936"/>
                </a:lnTo>
                <a:lnTo>
                  <a:pt x="103273" y="17936"/>
                </a:lnTo>
                <a:lnTo>
                  <a:pt x="115366" y="6350"/>
                </a:lnTo>
                <a:lnTo>
                  <a:pt x="134696" y="28556"/>
                </a:lnTo>
                <a:lnTo>
                  <a:pt x="62320" y="28556"/>
                </a:lnTo>
                <a:lnTo>
                  <a:pt x="62320" y="61384"/>
                </a:lnTo>
                <a:lnTo>
                  <a:pt x="94588" y="61384"/>
                </a:lnTo>
                <a:lnTo>
                  <a:pt x="104750" y="51729"/>
                </a:lnTo>
                <a:lnTo>
                  <a:pt x="120221" y="67810"/>
                </a:lnTo>
                <a:lnTo>
                  <a:pt x="112395" y="74524"/>
                </a:lnTo>
                <a:cubicBezTo>
                  <a:pt x="110506" y="117479"/>
                  <a:pt x="108892" y="142459"/>
                  <a:pt x="107555" y="149464"/>
                </a:cubicBezTo>
                <a:cubicBezTo>
                  <a:pt x="106218" y="156469"/>
                  <a:pt x="104522" y="162029"/>
                  <a:pt x="102466" y="166142"/>
                </a:cubicBezTo>
                <a:cubicBezTo>
                  <a:pt x="100410" y="170256"/>
                  <a:pt x="97598" y="173738"/>
                  <a:pt x="94030" y="176590"/>
                </a:cubicBezTo>
                <a:cubicBezTo>
                  <a:pt x="90461" y="179440"/>
                  <a:pt x="83897" y="181912"/>
                  <a:pt x="74338" y="184004"/>
                </a:cubicBezTo>
                <a:cubicBezTo>
                  <a:pt x="72920" y="173876"/>
                  <a:pt x="65376" y="166474"/>
                  <a:pt x="51705" y="161797"/>
                </a:cubicBezTo>
                <a:lnTo>
                  <a:pt x="53243" y="153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Freeform 3"/>
          <p:cNvSpPr/>
          <p:nvPr/>
        </p:nvSpPr>
        <p:spPr>
          <a:xfrm>
            <a:off x="2880146" y="5413010"/>
            <a:ext cx="237547" cy="243458"/>
          </a:xfrm>
          <a:custGeom>
            <a:avLst/>
            <a:gdLst>
              <a:gd name="connsiteX0" fmla="*/ 48810 w 237547"/>
              <a:gd name="connsiteY0" fmla="*/ 118892 h 243458"/>
              <a:gd name="connsiteX1" fmla="*/ 47845 w 237547"/>
              <a:gd name="connsiteY1" fmla="*/ 101936 h 243458"/>
              <a:gd name="connsiteX2" fmla="*/ 59289 w 237547"/>
              <a:gd name="connsiteY2" fmla="*/ 105798 h 243458"/>
              <a:gd name="connsiteX3" fmla="*/ 89341 w 237547"/>
              <a:gd name="connsiteY3" fmla="*/ 61384 h 243458"/>
              <a:gd name="connsiteX4" fmla="*/ 49775 w 237547"/>
              <a:gd name="connsiteY4" fmla="*/ 61384 h 243458"/>
              <a:gd name="connsiteX5" fmla="*/ 25710 w 237547"/>
              <a:gd name="connsiteY5" fmla="*/ 64280 h 243458"/>
              <a:gd name="connsiteX6" fmla="*/ 15035 w 237547"/>
              <a:gd name="connsiteY6" fmla="*/ 50763 h 243458"/>
              <a:gd name="connsiteX7" fmla="*/ 91949 w 237547"/>
              <a:gd name="connsiteY7" fmla="*/ 50763 h 243458"/>
              <a:gd name="connsiteX8" fmla="*/ 105324 w 237547"/>
              <a:gd name="connsiteY8" fmla="*/ 6350 h 243458"/>
              <a:gd name="connsiteX9" fmla="*/ 132766 w 237547"/>
              <a:gd name="connsiteY9" fmla="*/ 21134 h 243458"/>
              <a:gd name="connsiteX10" fmla="*/ 122603 w 237547"/>
              <a:gd name="connsiteY10" fmla="*/ 28556 h 243458"/>
              <a:gd name="connsiteX11" fmla="*/ 111536 w 237547"/>
              <a:gd name="connsiteY11" fmla="*/ 50763 h 243458"/>
              <a:gd name="connsiteX12" fmla="*/ 192054 w 237547"/>
              <a:gd name="connsiteY12" fmla="*/ 50763 h 243458"/>
              <a:gd name="connsiteX13" fmla="*/ 208007 w 237547"/>
              <a:gd name="connsiteY13" fmla="*/ 35315 h 243458"/>
              <a:gd name="connsiteX14" fmla="*/ 231197 w 237547"/>
              <a:gd name="connsiteY14" fmla="*/ 61384 h 243458"/>
              <a:gd name="connsiteX15" fmla="*/ 108460 w 237547"/>
              <a:gd name="connsiteY15" fmla="*/ 61384 h 243458"/>
              <a:gd name="connsiteX16" fmla="*/ 69075 w 237547"/>
              <a:gd name="connsiteY16" fmla="*/ 120506 h 243458"/>
              <a:gd name="connsiteX17" fmla="*/ 69075 w 237547"/>
              <a:gd name="connsiteY17" fmla="*/ 228252 h 243458"/>
              <a:gd name="connsiteX18" fmla="*/ 48810 w 237547"/>
              <a:gd name="connsiteY18" fmla="*/ 237108 h 243458"/>
              <a:gd name="connsiteX19" fmla="*/ 49775 w 237547"/>
              <a:gd name="connsiteY19" fmla="*/ 206211 h 243458"/>
              <a:gd name="connsiteX20" fmla="*/ 49775 w 237547"/>
              <a:gd name="connsiteY20" fmla="*/ 135728 h 243458"/>
              <a:gd name="connsiteX21" fmla="*/ 10255 w 237547"/>
              <a:gd name="connsiteY21" fmla="*/ 167590 h 243458"/>
              <a:gd name="connsiteX22" fmla="*/ 6350 w 237547"/>
              <a:gd name="connsiteY22" fmla="*/ 161767 h 243458"/>
              <a:gd name="connsiteX23" fmla="*/ 48810 w 237547"/>
              <a:gd name="connsiteY23" fmla="*/ 118892 h 243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237547" h="243458">
                <a:moveTo>
                  <a:pt x="48810" y="118892"/>
                </a:moveTo>
                <a:cubicBezTo>
                  <a:pt x="48810" y="117424"/>
                  <a:pt x="48488" y="111772"/>
                  <a:pt x="47845" y="101936"/>
                </a:cubicBezTo>
                <a:lnTo>
                  <a:pt x="59289" y="105798"/>
                </a:lnTo>
                <a:cubicBezTo>
                  <a:pt x="69191" y="93729"/>
                  <a:pt x="79208" y="78924"/>
                  <a:pt x="89341" y="61384"/>
                </a:cubicBezTo>
                <a:lnTo>
                  <a:pt x="49775" y="61384"/>
                </a:lnTo>
                <a:cubicBezTo>
                  <a:pt x="41673" y="61384"/>
                  <a:pt x="33651" y="62350"/>
                  <a:pt x="25710" y="64280"/>
                </a:cubicBezTo>
                <a:lnTo>
                  <a:pt x="15035" y="50763"/>
                </a:lnTo>
                <a:lnTo>
                  <a:pt x="91949" y="50763"/>
                </a:lnTo>
                <a:cubicBezTo>
                  <a:pt x="98573" y="34511"/>
                  <a:pt x="103032" y="19706"/>
                  <a:pt x="105324" y="6350"/>
                </a:cubicBezTo>
                <a:lnTo>
                  <a:pt x="132766" y="21134"/>
                </a:lnTo>
                <a:lnTo>
                  <a:pt x="122603" y="28556"/>
                </a:lnTo>
                <a:cubicBezTo>
                  <a:pt x="120834" y="33877"/>
                  <a:pt x="117145" y="41279"/>
                  <a:pt x="111536" y="50763"/>
                </a:cubicBezTo>
                <a:lnTo>
                  <a:pt x="192054" y="50763"/>
                </a:lnTo>
                <a:lnTo>
                  <a:pt x="208007" y="35315"/>
                </a:lnTo>
                <a:lnTo>
                  <a:pt x="231197" y="61384"/>
                </a:lnTo>
                <a:lnTo>
                  <a:pt x="108460" y="61384"/>
                </a:lnTo>
                <a:cubicBezTo>
                  <a:pt x="95322" y="87040"/>
                  <a:pt x="82193" y="106748"/>
                  <a:pt x="69075" y="120506"/>
                </a:cubicBezTo>
                <a:lnTo>
                  <a:pt x="69075" y="228252"/>
                </a:lnTo>
                <a:lnTo>
                  <a:pt x="48810" y="237108"/>
                </a:lnTo>
                <a:cubicBezTo>
                  <a:pt x="49453" y="224878"/>
                  <a:pt x="49775" y="214579"/>
                  <a:pt x="49775" y="206211"/>
                </a:cubicBezTo>
                <a:lnTo>
                  <a:pt x="49775" y="135728"/>
                </a:lnTo>
                <a:cubicBezTo>
                  <a:pt x="38165" y="148803"/>
                  <a:pt x="24991" y="159424"/>
                  <a:pt x="10255" y="167590"/>
                </a:cubicBezTo>
                <a:lnTo>
                  <a:pt x="6350" y="161767"/>
                </a:lnTo>
                <a:cubicBezTo>
                  <a:pt x="25921" y="144418"/>
                  <a:pt x="40075" y="130126"/>
                  <a:pt x="48810" y="11889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Freeform 3"/>
          <p:cNvSpPr/>
          <p:nvPr/>
        </p:nvSpPr>
        <p:spPr>
          <a:xfrm>
            <a:off x="2941907" y="5469975"/>
            <a:ext cx="181576" cy="166216"/>
          </a:xfrm>
          <a:custGeom>
            <a:avLst/>
            <a:gdLst>
              <a:gd name="connsiteX0" fmla="*/ 74865 w 181576"/>
              <a:gd name="connsiteY0" fmla="*/ 33384 h 166216"/>
              <a:gd name="connsiteX1" fmla="*/ 73900 w 181576"/>
              <a:gd name="connsiteY1" fmla="*/ 6350 h 166216"/>
              <a:gd name="connsiteX2" fmla="*/ 101886 w 181576"/>
              <a:gd name="connsiteY2" fmla="*/ 18690 h 166216"/>
              <a:gd name="connsiteX3" fmla="*/ 94165 w 181576"/>
              <a:gd name="connsiteY3" fmla="*/ 27003 h 166216"/>
              <a:gd name="connsiteX4" fmla="*/ 94165 w 181576"/>
              <a:gd name="connsiteY4" fmla="*/ 63315 h 166216"/>
              <a:gd name="connsiteX5" fmla="*/ 126433 w 181576"/>
              <a:gd name="connsiteY5" fmla="*/ 63315 h 166216"/>
              <a:gd name="connsiteX6" fmla="*/ 140456 w 181576"/>
              <a:gd name="connsiteY6" fmla="*/ 49798 h 166216"/>
              <a:gd name="connsiteX7" fmla="*/ 161716 w 181576"/>
              <a:gd name="connsiteY7" fmla="*/ 73935 h 166216"/>
              <a:gd name="connsiteX8" fmla="*/ 94165 w 181576"/>
              <a:gd name="connsiteY8" fmla="*/ 73935 h 166216"/>
              <a:gd name="connsiteX9" fmla="*/ 94165 w 181576"/>
              <a:gd name="connsiteY9" fmla="*/ 146349 h 166216"/>
              <a:gd name="connsiteX10" fmla="*/ 138013 w 181576"/>
              <a:gd name="connsiteY10" fmla="*/ 146349 h 166216"/>
              <a:gd name="connsiteX11" fmla="*/ 153001 w 181576"/>
              <a:gd name="connsiteY11" fmla="*/ 131866 h 166216"/>
              <a:gd name="connsiteX12" fmla="*/ 175226 w 181576"/>
              <a:gd name="connsiteY12" fmla="*/ 156970 h 166216"/>
              <a:gd name="connsiteX13" fmla="*/ 41090 w 181576"/>
              <a:gd name="connsiteY13" fmla="*/ 156970 h 166216"/>
              <a:gd name="connsiteX14" fmla="*/ 17025 w 181576"/>
              <a:gd name="connsiteY14" fmla="*/ 159866 h 166216"/>
              <a:gd name="connsiteX15" fmla="*/ 6350 w 181576"/>
              <a:gd name="connsiteY15" fmla="*/ 146349 h 166216"/>
              <a:gd name="connsiteX16" fmla="*/ 74865 w 181576"/>
              <a:gd name="connsiteY16" fmla="*/ 146349 h 166216"/>
              <a:gd name="connsiteX17" fmla="*/ 74865 w 181576"/>
              <a:gd name="connsiteY17" fmla="*/ 73935 h 166216"/>
              <a:gd name="connsiteX18" fmla="*/ 53635 w 181576"/>
              <a:gd name="connsiteY18" fmla="*/ 73935 h 166216"/>
              <a:gd name="connsiteX19" fmla="*/ 29570 w 181576"/>
              <a:gd name="connsiteY19" fmla="*/ 76832 h 166216"/>
              <a:gd name="connsiteX20" fmla="*/ 18895 w 181576"/>
              <a:gd name="connsiteY20" fmla="*/ 63315 h 166216"/>
              <a:gd name="connsiteX21" fmla="*/ 74865 w 181576"/>
              <a:gd name="connsiteY21" fmla="*/ 63315 h 166216"/>
              <a:gd name="connsiteX22" fmla="*/ 74865 w 181576"/>
              <a:gd name="connsiteY22" fmla="*/ 33384 h 166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81576" h="166216">
                <a:moveTo>
                  <a:pt x="74865" y="33384"/>
                </a:moveTo>
                <a:cubicBezTo>
                  <a:pt x="74865" y="28999"/>
                  <a:pt x="74544" y="19987"/>
                  <a:pt x="73900" y="6350"/>
                </a:cubicBezTo>
                <a:lnTo>
                  <a:pt x="101886" y="18690"/>
                </a:lnTo>
                <a:lnTo>
                  <a:pt x="94165" y="27003"/>
                </a:lnTo>
                <a:lnTo>
                  <a:pt x="94165" y="63315"/>
                </a:lnTo>
                <a:lnTo>
                  <a:pt x="126433" y="63315"/>
                </a:lnTo>
                <a:lnTo>
                  <a:pt x="140456" y="49798"/>
                </a:lnTo>
                <a:lnTo>
                  <a:pt x="161716" y="73935"/>
                </a:lnTo>
                <a:lnTo>
                  <a:pt x="94165" y="73935"/>
                </a:lnTo>
                <a:lnTo>
                  <a:pt x="94165" y="146349"/>
                </a:lnTo>
                <a:lnTo>
                  <a:pt x="138013" y="146349"/>
                </a:lnTo>
                <a:lnTo>
                  <a:pt x="153001" y="131866"/>
                </a:lnTo>
                <a:lnTo>
                  <a:pt x="175226" y="156970"/>
                </a:lnTo>
                <a:lnTo>
                  <a:pt x="41090" y="156970"/>
                </a:lnTo>
                <a:cubicBezTo>
                  <a:pt x="32988" y="156970"/>
                  <a:pt x="24966" y="157935"/>
                  <a:pt x="17025" y="159866"/>
                </a:cubicBezTo>
                <a:lnTo>
                  <a:pt x="6350" y="146349"/>
                </a:lnTo>
                <a:lnTo>
                  <a:pt x="74865" y="146349"/>
                </a:lnTo>
                <a:lnTo>
                  <a:pt x="74865" y="73935"/>
                </a:lnTo>
                <a:lnTo>
                  <a:pt x="53635" y="73935"/>
                </a:lnTo>
                <a:cubicBezTo>
                  <a:pt x="45533" y="73935"/>
                  <a:pt x="37511" y="74901"/>
                  <a:pt x="29570" y="76832"/>
                </a:cubicBezTo>
                <a:lnTo>
                  <a:pt x="18895" y="63315"/>
                </a:lnTo>
                <a:lnTo>
                  <a:pt x="74865" y="63315"/>
                </a:lnTo>
                <a:lnTo>
                  <a:pt x="74865" y="3338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Freeform 3"/>
          <p:cNvSpPr/>
          <p:nvPr/>
        </p:nvSpPr>
        <p:spPr>
          <a:xfrm>
            <a:off x="3136839" y="5497975"/>
            <a:ext cx="238512" cy="42630"/>
          </a:xfrm>
          <a:custGeom>
            <a:avLst/>
            <a:gdLst>
              <a:gd name="connsiteX0" fmla="*/ 6350 w 238512"/>
              <a:gd name="connsiteY0" fmla="*/ 22763 h 42630"/>
              <a:gd name="connsiteX1" fmla="*/ 187500 w 238512"/>
              <a:gd name="connsiteY1" fmla="*/ 22763 h 42630"/>
              <a:gd name="connsiteX2" fmla="*/ 208293 w 238512"/>
              <a:gd name="connsiteY2" fmla="*/ 6350 h 42630"/>
              <a:gd name="connsiteX3" fmla="*/ 232162 w 238512"/>
              <a:gd name="connsiteY3" fmla="*/ 33384 h 42630"/>
              <a:gd name="connsiteX4" fmla="*/ 43985 w 238512"/>
              <a:gd name="connsiteY4" fmla="*/ 33384 h 42630"/>
              <a:gd name="connsiteX5" fmla="*/ 17025 w 238512"/>
              <a:gd name="connsiteY5" fmla="*/ 36280 h 42630"/>
              <a:gd name="connsiteX6" fmla="*/ 6350 w 238512"/>
              <a:gd name="connsiteY6" fmla="*/ 22763 h 426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512" h="42630">
                <a:moveTo>
                  <a:pt x="6350" y="22763"/>
                </a:moveTo>
                <a:lnTo>
                  <a:pt x="187500" y="22763"/>
                </a:lnTo>
                <a:lnTo>
                  <a:pt x="208293" y="6350"/>
                </a:lnTo>
                <a:lnTo>
                  <a:pt x="232162" y="33384"/>
                </a:lnTo>
                <a:lnTo>
                  <a:pt x="43985" y="33384"/>
                </a:lnTo>
                <a:cubicBezTo>
                  <a:pt x="33953" y="33384"/>
                  <a:pt x="24966" y="34349"/>
                  <a:pt x="17025" y="36280"/>
                </a:cubicBezTo>
                <a:lnTo>
                  <a:pt x="6350" y="2276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Freeform 3"/>
          <p:cNvSpPr/>
          <p:nvPr/>
        </p:nvSpPr>
        <p:spPr>
          <a:xfrm>
            <a:off x="3490033" y="5481561"/>
            <a:ext cx="41650" cy="177803"/>
          </a:xfrm>
          <a:custGeom>
            <a:avLst/>
            <a:gdLst>
              <a:gd name="connsiteX0" fmla="*/ 6350 w 41650"/>
              <a:gd name="connsiteY0" fmla="*/ 171453 h 177803"/>
              <a:gd name="connsiteX1" fmla="*/ 7314 w 41650"/>
              <a:gd name="connsiteY1" fmla="*/ 114487 h 177803"/>
              <a:gd name="connsiteX2" fmla="*/ 7314 w 41650"/>
              <a:gd name="connsiteY2" fmla="*/ 50763 h 177803"/>
              <a:gd name="connsiteX3" fmla="*/ 6350 w 41650"/>
              <a:gd name="connsiteY3" fmla="*/ 6350 h 177803"/>
              <a:gd name="connsiteX4" fmla="*/ 35300 w 41650"/>
              <a:gd name="connsiteY4" fmla="*/ 21918 h 177803"/>
              <a:gd name="connsiteX5" fmla="*/ 27580 w 41650"/>
              <a:gd name="connsiteY5" fmla="*/ 29069 h 177803"/>
              <a:gd name="connsiteX6" fmla="*/ 27580 w 41650"/>
              <a:gd name="connsiteY6" fmla="*/ 124142 h 177803"/>
              <a:gd name="connsiteX7" fmla="*/ 28545 w 41650"/>
              <a:gd name="connsiteY7" fmla="*/ 160560 h 177803"/>
              <a:gd name="connsiteX8" fmla="*/ 6350 w 41650"/>
              <a:gd name="connsiteY8" fmla="*/ 171453 h 1778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1650" h="177803">
                <a:moveTo>
                  <a:pt x="6350" y="171453"/>
                </a:moveTo>
                <a:cubicBezTo>
                  <a:pt x="6992" y="143774"/>
                  <a:pt x="7314" y="124786"/>
                  <a:pt x="7314" y="114487"/>
                </a:cubicBezTo>
                <a:lnTo>
                  <a:pt x="7314" y="50763"/>
                </a:lnTo>
                <a:cubicBezTo>
                  <a:pt x="7314" y="39268"/>
                  <a:pt x="6992" y="24463"/>
                  <a:pt x="6350" y="6350"/>
                </a:cubicBezTo>
                <a:lnTo>
                  <a:pt x="35300" y="21918"/>
                </a:lnTo>
                <a:lnTo>
                  <a:pt x="27580" y="29069"/>
                </a:lnTo>
                <a:lnTo>
                  <a:pt x="27580" y="124142"/>
                </a:lnTo>
                <a:cubicBezTo>
                  <a:pt x="27580" y="135597"/>
                  <a:pt x="27901" y="147737"/>
                  <a:pt x="28545" y="160560"/>
                </a:cubicBezTo>
                <a:lnTo>
                  <a:pt x="6350" y="17145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Freeform 3"/>
          <p:cNvSpPr/>
          <p:nvPr/>
        </p:nvSpPr>
        <p:spPr>
          <a:xfrm>
            <a:off x="3384847" y="5412044"/>
            <a:ext cx="245267" cy="144009"/>
          </a:xfrm>
          <a:custGeom>
            <a:avLst/>
            <a:gdLst>
              <a:gd name="connsiteX0" fmla="*/ 138556 w 245267"/>
              <a:gd name="connsiteY0" fmla="*/ 21119 h 144009"/>
              <a:gd name="connsiteX1" fmla="*/ 129871 w 245267"/>
              <a:gd name="connsiteY1" fmla="*/ 27621 h 144009"/>
              <a:gd name="connsiteX2" fmla="*/ 183384 w 245267"/>
              <a:gd name="connsiteY2" fmla="*/ 84616 h 144009"/>
              <a:gd name="connsiteX3" fmla="*/ 238917 w 245267"/>
              <a:gd name="connsiteY3" fmla="*/ 108121 h 144009"/>
              <a:gd name="connsiteX4" fmla="*/ 238917 w 245267"/>
              <a:gd name="connsiteY4" fmla="*/ 116252 h 144009"/>
              <a:gd name="connsiteX5" fmla="*/ 214913 w 245267"/>
              <a:gd name="connsiteY5" fmla="*/ 128970 h 144009"/>
              <a:gd name="connsiteX6" fmla="*/ 162538 w 245267"/>
              <a:gd name="connsiteY6" fmla="*/ 91473 h 144009"/>
              <a:gd name="connsiteX7" fmla="*/ 124036 w 245267"/>
              <a:gd name="connsiteY7" fmla="*/ 35315 h 144009"/>
              <a:gd name="connsiteX8" fmla="*/ 78695 w 245267"/>
              <a:gd name="connsiteY8" fmla="*/ 96429 h 144009"/>
              <a:gd name="connsiteX9" fmla="*/ 8189 w 245267"/>
              <a:gd name="connsiteY9" fmla="*/ 137659 h 144009"/>
              <a:gd name="connsiteX10" fmla="*/ 6350 w 245267"/>
              <a:gd name="connsiteY10" fmla="*/ 130116 h 144009"/>
              <a:gd name="connsiteX11" fmla="*/ 75755 w 245267"/>
              <a:gd name="connsiteY11" fmla="*/ 73966 h 144009"/>
              <a:gd name="connsiteX12" fmla="*/ 113572 w 245267"/>
              <a:gd name="connsiteY12" fmla="*/ 6350 h 144009"/>
              <a:gd name="connsiteX13" fmla="*/ 138556 w 245267"/>
              <a:gd name="connsiteY13" fmla="*/ 21119 h 1440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245267" h="144009">
                <a:moveTo>
                  <a:pt x="138556" y="21119"/>
                </a:moveTo>
                <a:lnTo>
                  <a:pt x="129871" y="27621"/>
                </a:lnTo>
                <a:cubicBezTo>
                  <a:pt x="146930" y="52674"/>
                  <a:pt x="164767" y="71673"/>
                  <a:pt x="183384" y="84616"/>
                </a:cubicBezTo>
                <a:cubicBezTo>
                  <a:pt x="202000" y="97561"/>
                  <a:pt x="220512" y="105395"/>
                  <a:pt x="238917" y="108121"/>
                </a:cubicBezTo>
                <a:lnTo>
                  <a:pt x="238917" y="116252"/>
                </a:lnTo>
                <a:cubicBezTo>
                  <a:pt x="227850" y="116936"/>
                  <a:pt x="219848" y="121175"/>
                  <a:pt x="214913" y="128970"/>
                </a:cubicBezTo>
                <a:cubicBezTo>
                  <a:pt x="193662" y="118299"/>
                  <a:pt x="176204" y="105800"/>
                  <a:pt x="162538" y="91473"/>
                </a:cubicBezTo>
                <a:cubicBezTo>
                  <a:pt x="148872" y="77146"/>
                  <a:pt x="136038" y="58427"/>
                  <a:pt x="124036" y="35315"/>
                </a:cubicBezTo>
                <a:cubicBezTo>
                  <a:pt x="110737" y="60418"/>
                  <a:pt x="95623" y="80790"/>
                  <a:pt x="78695" y="96429"/>
                </a:cubicBezTo>
                <a:cubicBezTo>
                  <a:pt x="61767" y="112068"/>
                  <a:pt x="38265" y="125812"/>
                  <a:pt x="8189" y="137659"/>
                </a:cubicBezTo>
                <a:lnTo>
                  <a:pt x="6350" y="130116"/>
                </a:lnTo>
                <a:cubicBezTo>
                  <a:pt x="34456" y="116277"/>
                  <a:pt x="57591" y="97561"/>
                  <a:pt x="75755" y="73966"/>
                </a:cubicBezTo>
                <a:cubicBezTo>
                  <a:pt x="93919" y="50371"/>
                  <a:pt x="106525" y="27832"/>
                  <a:pt x="113572" y="6350"/>
                </a:cubicBezTo>
                <a:lnTo>
                  <a:pt x="138556" y="2111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Freeform 3"/>
          <p:cNvSpPr/>
          <p:nvPr/>
        </p:nvSpPr>
        <p:spPr>
          <a:xfrm>
            <a:off x="3635750" y="5413010"/>
            <a:ext cx="239477" cy="246354"/>
          </a:xfrm>
          <a:custGeom>
            <a:avLst/>
            <a:gdLst>
              <a:gd name="connsiteX0" fmla="*/ 79690 w 239477"/>
              <a:gd name="connsiteY0" fmla="*/ 107668 h 246354"/>
              <a:gd name="connsiteX1" fmla="*/ 80655 w 239477"/>
              <a:gd name="connsiteY1" fmla="*/ 229051 h 246354"/>
              <a:gd name="connsiteX2" fmla="*/ 59425 w 239477"/>
              <a:gd name="connsiteY2" fmla="*/ 240004 h 246354"/>
              <a:gd name="connsiteX3" fmla="*/ 60390 w 239477"/>
              <a:gd name="connsiteY3" fmla="*/ 127039 h 246354"/>
              <a:gd name="connsiteX4" fmla="*/ 11747 w 239477"/>
              <a:gd name="connsiteY4" fmla="*/ 172418 h 246354"/>
              <a:gd name="connsiteX5" fmla="*/ 6350 w 239477"/>
              <a:gd name="connsiteY5" fmla="*/ 166882 h 246354"/>
              <a:gd name="connsiteX6" fmla="*/ 60390 w 239477"/>
              <a:gd name="connsiteY6" fmla="*/ 105450 h 246354"/>
              <a:gd name="connsiteX7" fmla="*/ 59425 w 239477"/>
              <a:gd name="connsiteY7" fmla="*/ 85522 h 246354"/>
              <a:gd name="connsiteX8" fmla="*/ 70779 w 239477"/>
              <a:gd name="connsiteY8" fmla="*/ 90349 h 246354"/>
              <a:gd name="connsiteX9" fmla="*/ 93200 w 239477"/>
              <a:gd name="connsiteY9" fmla="*/ 50763 h 246354"/>
              <a:gd name="connsiteX10" fmla="*/ 40487 w 239477"/>
              <a:gd name="connsiteY10" fmla="*/ 50763 h 246354"/>
              <a:gd name="connsiteX11" fmla="*/ 24579 w 239477"/>
              <a:gd name="connsiteY11" fmla="*/ 52694 h 246354"/>
              <a:gd name="connsiteX12" fmla="*/ 15034 w 239477"/>
              <a:gd name="connsiteY12" fmla="*/ 40142 h 246354"/>
              <a:gd name="connsiteX13" fmla="*/ 95869 w 239477"/>
              <a:gd name="connsiteY13" fmla="*/ 40142 h 246354"/>
              <a:gd name="connsiteX14" fmla="*/ 105218 w 239477"/>
              <a:gd name="connsiteY14" fmla="*/ 6350 h 246354"/>
              <a:gd name="connsiteX15" fmla="*/ 133730 w 239477"/>
              <a:gd name="connsiteY15" fmla="*/ 21285 h 246354"/>
              <a:gd name="connsiteX16" fmla="*/ 122528 w 239477"/>
              <a:gd name="connsiteY16" fmla="*/ 31830 h 246354"/>
              <a:gd name="connsiteX17" fmla="*/ 117326 w 239477"/>
              <a:gd name="connsiteY17" fmla="*/ 40142 h 246354"/>
              <a:gd name="connsiteX18" fmla="*/ 193984 w 239477"/>
              <a:gd name="connsiteY18" fmla="*/ 40142 h 246354"/>
              <a:gd name="connsiteX19" fmla="*/ 209936 w 239477"/>
              <a:gd name="connsiteY19" fmla="*/ 24695 h 246354"/>
              <a:gd name="connsiteX20" fmla="*/ 233127 w 239477"/>
              <a:gd name="connsiteY20" fmla="*/ 50763 h 246354"/>
              <a:gd name="connsiteX21" fmla="*/ 114234 w 239477"/>
              <a:gd name="connsiteY21" fmla="*/ 50763 h 246354"/>
              <a:gd name="connsiteX22" fmla="*/ 79690 w 239477"/>
              <a:gd name="connsiteY22" fmla="*/ 107668 h 24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9477" h="246354">
                <a:moveTo>
                  <a:pt x="79690" y="107668"/>
                </a:moveTo>
                <a:cubicBezTo>
                  <a:pt x="79690" y="171533"/>
                  <a:pt x="80012" y="211994"/>
                  <a:pt x="80655" y="229051"/>
                </a:cubicBezTo>
                <a:lnTo>
                  <a:pt x="59425" y="240004"/>
                </a:lnTo>
                <a:cubicBezTo>
                  <a:pt x="60068" y="220694"/>
                  <a:pt x="60390" y="183039"/>
                  <a:pt x="60390" y="127039"/>
                </a:cubicBezTo>
                <a:cubicBezTo>
                  <a:pt x="51413" y="142014"/>
                  <a:pt x="35199" y="157141"/>
                  <a:pt x="11747" y="172418"/>
                </a:cubicBezTo>
                <a:lnTo>
                  <a:pt x="6350" y="166882"/>
                </a:lnTo>
                <a:cubicBezTo>
                  <a:pt x="27238" y="148014"/>
                  <a:pt x="45251" y="127537"/>
                  <a:pt x="60390" y="105450"/>
                </a:cubicBezTo>
                <a:cubicBezTo>
                  <a:pt x="60390" y="99486"/>
                  <a:pt x="60068" y="92843"/>
                  <a:pt x="59425" y="85522"/>
                </a:cubicBezTo>
                <a:lnTo>
                  <a:pt x="70779" y="90349"/>
                </a:lnTo>
                <a:cubicBezTo>
                  <a:pt x="78097" y="79055"/>
                  <a:pt x="85571" y="65859"/>
                  <a:pt x="93200" y="50763"/>
                </a:cubicBezTo>
                <a:lnTo>
                  <a:pt x="40487" y="50763"/>
                </a:lnTo>
                <a:lnTo>
                  <a:pt x="24579" y="52694"/>
                </a:lnTo>
                <a:lnTo>
                  <a:pt x="15034" y="40142"/>
                </a:lnTo>
                <a:lnTo>
                  <a:pt x="95869" y="40142"/>
                </a:lnTo>
                <a:cubicBezTo>
                  <a:pt x="100523" y="29110"/>
                  <a:pt x="103640" y="17845"/>
                  <a:pt x="105218" y="6350"/>
                </a:cubicBezTo>
                <a:lnTo>
                  <a:pt x="133730" y="21285"/>
                </a:lnTo>
                <a:cubicBezTo>
                  <a:pt x="128051" y="25036"/>
                  <a:pt x="124317" y="28551"/>
                  <a:pt x="122528" y="31830"/>
                </a:cubicBezTo>
                <a:cubicBezTo>
                  <a:pt x="120739" y="35109"/>
                  <a:pt x="119004" y="37880"/>
                  <a:pt x="117326" y="40142"/>
                </a:cubicBezTo>
                <a:lnTo>
                  <a:pt x="193984" y="40142"/>
                </a:lnTo>
                <a:lnTo>
                  <a:pt x="209936" y="24695"/>
                </a:lnTo>
                <a:lnTo>
                  <a:pt x="233127" y="50763"/>
                </a:lnTo>
                <a:lnTo>
                  <a:pt x="114234" y="50763"/>
                </a:lnTo>
                <a:cubicBezTo>
                  <a:pt x="104394" y="69852"/>
                  <a:pt x="92878" y="88820"/>
                  <a:pt x="79690" y="10766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Freeform 3"/>
          <p:cNvSpPr/>
          <p:nvPr/>
        </p:nvSpPr>
        <p:spPr>
          <a:xfrm>
            <a:off x="3713916" y="5474803"/>
            <a:ext cx="168066" cy="183595"/>
          </a:xfrm>
          <a:custGeom>
            <a:avLst/>
            <a:gdLst>
              <a:gd name="connsiteX0" fmla="*/ 37230 w 168066"/>
              <a:gd name="connsiteY0" fmla="*/ 147315 h 183595"/>
              <a:gd name="connsiteX1" fmla="*/ 65215 w 168066"/>
              <a:gd name="connsiteY1" fmla="*/ 150211 h 183595"/>
              <a:gd name="connsiteX2" fmla="*/ 71005 w 168066"/>
              <a:gd name="connsiteY2" fmla="*/ 140556 h 183595"/>
              <a:gd name="connsiteX3" fmla="*/ 71005 w 168066"/>
              <a:gd name="connsiteY3" fmla="*/ 96142 h 183595"/>
              <a:gd name="connsiteX4" fmla="*/ 31801 w 168066"/>
              <a:gd name="connsiteY4" fmla="*/ 96142 h 183595"/>
              <a:gd name="connsiteX5" fmla="*/ 15894 w 168066"/>
              <a:gd name="connsiteY5" fmla="*/ 98073 h 183595"/>
              <a:gd name="connsiteX6" fmla="*/ 6350 w 168066"/>
              <a:gd name="connsiteY6" fmla="*/ 85521 h 183595"/>
              <a:gd name="connsiteX7" fmla="*/ 71005 w 168066"/>
              <a:gd name="connsiteY7" fmla="*/ 85521 h 183595"/>
              <a:gd name="connsiteX8" fmla="*/ 70040 w 168066"/>
              <a:gd name="connsiteY8" fmla="*/ 44005 h 183595"/>
              <a:gd name="connsiteX9" fmla="*/ 82856 w 168066"/>
              <a:gd name="connsiteY9" fmla="*/ 49798 h 183595"/>
              <a:gd name="connsiteX10" fmla="*/ 107676 w 168066"/>
              <a:gd name="connsiteY10" fmla="*/ 27591 h 183595"/>
              <a:gd name="connsiteX11" fmla="*/ 41497 w 168066"/>
              <a:gd name="connsiteY11" fmla="*/ 27591 h 183595"/>
              <a:gd name="connsiteX12" fmla="*/ 26524 w 168066"/>
              <a:gd name="connsiteY12" fmla="*/ 29522 h 183595"/>
              <a:gd name="connsiteX13" fmla="*/ 16964 w 168066"/>
              <a:gd name="connsiteY13" fmla="*/ 16970 h 183595"/>
              <a:gd name="connsiteX14" fmla="*/ 110028 w 168066"/>
              <a:gd name="connsiteY14" fmla="*/ 16970 h 183595"/>
              <a:gd name="connsiteX15" fmla="*/ 121276 w 168066"/>
              <a:gd name="connsiteY15" fmla="*/ 6350 h 183595"/>
              <a:gd name="connsiteX16" fmla="*/ 140486 w 168066"/>
              <a:gd name="connsiteY16" fmla="*/ 29793 h 183595"/>
              <a:gd name="connsiteX17" fmla="*/ 113548 w 168066"/>
              <a:gd name="connsiteY17" fmla="*/ 40165 h 183595"/>
              <a:gd name="connsiteX18" fmla="*/ 90306 w 168066"/>
              <a:gd name="connsiteY18" fmla="*/ 55817 h 183595"/>
              <a:gd name="connsiteX19" fmla="*/ 98025 w 168066"/>
              <a:gd name="connsiteY19" fmla="*/ 60674 h 183595"/>
              <a:gd name="connsiteX20" fmla="*/ 90306 w 168066"/>
              <a:gd name="connsiteY20" fmla="*/ 67690 h 183595"/>
              <a:gd name="connsiteX21" fmla="*/ 90306 w 168066"/>
              <a:gd name="connsiteY21" fmla="*/ 85521 h 183595"/>
              <a:gd name="connsiteX22" fmla="*/ 126433 w 168066"/>
              <a:gd name="connsiteY22" fmla="*/ 85521 h 183595"/>
              <a:gd name="connsiteX23" fmla="*/ 140456 w 168066"/>
              <a:gd name="connsiteY23" fmla="*/ 72004 h 183595"/>
              <a:gd name="connsiteX24" fmla="*/ 161716 w 168066"/>
              <a:gd name="connsiteY24" fmla="*/ 96142 h 183595"/>
              <a:gd name="connsiteX25" fmla="*/ 90306 w 168066"/>
              <a:gd name="connsiteY25" fmla="*/ 96142 h 183595"/>
              <a:gd name="connsiteX26" fmla="*/ 90306 w 168066"/>
              <a:gd name="connsiteY26" fmla="*/ 152142 h 183595"/>
              <a:gd name="connsiteX27" fmla="*/ 64582 w 168066"/>
              <a:gd name="connsiteY27" fmla="*/ 177245 h 183595"/>
              <a:gd name="connsiteX28" fmla="*/ 37230 w 168066"/>
              <a:gd name="connsiteY28" fmla="*/ 157241 h 183595"/>
              <a:gd name="connsiteX29" fmla="*/ 37230 w 168066"/>
              <a:gd name="connsiteY29" fmla="*/ 147315 h 183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68066" h="183595">
                <a:moveTo>
                  <a:pt x="37230" y="147315"/>
                </a:moveTo>
                <a:cubicBezTo>
                  <a:pt x="52027" y="149245"/>
                  <a:pt x="61355" y="150211"/>
                  <a:pt x="65215" y="150211"/>
                </a:cubicBezTo>
                <a:cubicBezTo>
                  <a:pt x="69075" y="150211"/>
                  <a:pt x="71005" y="146992"/>
                  <a:pt x="71005" y="140556"/>
                </a:cubicBezTo>
                <a:lnTo>
                  <a:pt x="71005" y="96142"/>
                </a:lnTo>
                <a:lnTo>
                  <a:pt x="31801" y="96142"/>
                </a:lnTo>
                <a:lnTo>
                  <a:pt x="15894" y="98073"/>
                </a:lnTo>
                <a:lnTo>
                  <a:pt x="6350" y="85521"/>
                </a:lnTo>
                <a:lnTo>
                  <a:pt x="71005" y="85521"/>
                </a:lnTo>
                <a:cubicBezTo>
                  <a:pt x="71005" y="70194"/>
                  <a:pt x="70684" y="56355"/>
                  <a:pt x="70040" y="44005"/>
                </a:cubicBezTo>
                <a:lnTo>
                  <a:pt x="82856" y="49798"/>
                </a:lnTo>
                <a:lnTo>
                  <a:pt x="107676" y="27591"/>
                </a:lnTo>
                <a:lnTo>
                  <a:pt x="41497" y="27591"/>
                </a:lnTo>
                <a:lnTo>
                  <a:pt x="26524" y="29522"/>
                </a:lnTo>
                <a:lnTo>
                  <a:pt x="16964" y="16970"/>
                </a:lnTo>
                <a:lnTo>
                  <a:pt x="110028" y="16970"/>
                </a:lnTo>
                <a:lnTo>
                  <a:pt x="121276" y="6350"/>
                </a:lnTo>
                <a:lnTo>
                  <a:pt x="140486" y="29793"/>
                </a:lnTo>
                <a:cubicBezTo>
                  <a:pt x="130192" y="31493"/>
                  <a:pt x="121214" y="34950"/>
                  <a:pt x="113548" y="40165"/>
                </a:cubicBezTo>
                <a:cubicBezTo>
                  <a:pt x="105884" y="45380"/>
                  <a:pt x="98136" y="50597"/>
                  <a:pt x="90306" y="55817"/>
                </a:cubicBezTo>
                <a:lnTo>
                  <a:pt x="98025" y="60674"/>
                </a:lnTo>
                <a:lnTo>
                  <a:pt x="90306" y="67690"/>
                </a:lnTo>
                <a:lnTo>
                  <a:pt x="90306" y="85521"/>
                </a:lnTo>
                <a:lnTo>
                  <a:pt x="126433" y="85521"/>
                </a:lnTo>
                <a:lnTo>
                  <a:pt x="140456" y="72004"/>
                </a:lnTo>
                <a:lnTo>
                  <a:pt x="161716" y="96142"/>
                </a:lnTo>
                <a:lnTo>
                  <a:pt x="90306" y="96142"/>
                </a:lnTo>
                <a:lnTo>
                  <a:pt x="90306" y="152142"/>
                </a:lnTo>
                <a:cubicBezTo>
                  <a:pt x="90306" y="162431"/>
                  <a:pt x="81731" y="170798"/>
                  <a:pt x="64582" y="177245"/>
                </a:cubicBezTo>
                <a:cubicBezTo>
                  <a:pt x="63828" y="169089"/>
                  <a:pt x="54711" y="162421"/>
                  <a:pt x="37230" y="157241"/>
                </a:cubicBezTo>
                <a:lnTo>
                  <a:pt x="37230" y="1473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Freeform 3"/>
          <p:cNvSpPr/>
          <p:nvPr/>
        </p:nvSpPr>
        <p:spPr>
          <a:xfrm>
            <a:off x="4034299" y="5550113"/>
            <a:ext cx="58055" cy="38768"/>
          </a:xfrm>
          <a:custGeom>
            <a:avLst/>
            <a:gdLst>
              <a:gd name="connsiteX0" fmla="*/ 6350 w 58055"/>
              <a:gd name="connsiteY0" fmla="*/ 6350 h 38768"/>
              <a:gd name="connsiteX1" fmla="*/ 6350 w 58055"/>
              <a:gd name="connsiteY1" fmla="*/ 32418 h 38768"/>
              <a:gd name="connsiteX2" fmla="*/ 51705 w 58055"/>
              <a:gd name="connsiteY2" fmla="*/ 32418 h 38768"/>
              <a:gd name="connsiteX3" fmla="*/ 51705 w 58055"/>
              <a:gd name="connsiteY3" fmla="*/ 6350 h 38768"/>
              <a:gd name="connsiteX4" fmla="*/ 6350 w 58055"/>
              <a:gd name="connsiteY4" fmla="*/ 6350 h 38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055" h="38768">
                <a:moveTo>
                  <a:pt x="6350" y="6350"/>
                </a:moveTo>
                <a:lnTo>
                  <a:pt x="6350" y="32418"/>
                </a:lnTo>
                <a:lnTo>
                  <a:pt x="51705" y="32418"/>
                </a:lnTo>
                <a:lnTo>
                  <a:pt x="5170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Freeform 3"/>
          <p:cNvSpPr/>
          <p:nvPr/>
        </p:nvSpPr>
        <p:spPr>
          <a:xfrm>
            <a:off x="4034299" y="5586802"/>
            <a:ext cx="58055" cy="39734"/>
          </a:xfrm>
          <a:custGeom>
            <a:avLst/>
            <a:gdLst>
              <a:gd name="connsiteX0" fmla="*/ 6350 w 58055"/>
              <a:gd name="connsiteY0" fmla="*/ 6350 h 39734"/>
              <a:gd name="connsiteX1" fmla="*/ 6350 w 58055"/>
              <a:gd name="connsiteY1" fmla="*/ 33384 h 39734"/>
              <a:gd name="connsiteX2" fmla="*/ 51705 w 58055"/>
              <a:gd name="connsiteY2" fmla="*/ 33384 h 39734"/>
              <a:gd name="connsiteX3" fmla="*/ 51705 w 58055"/>
              <a:gd name="connsiteY3" fmla="*/ 6350 h 39734"/>
              <a:gd name="connsiteX4" fmla="*/ 6350 w 58055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055" h="39734">
                <a:moveTo>
                  <a:pt x="6350" y="6350"/>
                </a:moveTo>
                <a:lnTo>
                  <a:pt x="6350" y="33384"/>
                </a:lnTo>
                <a:lnTo>
                  <a:pt x="51705" y="33384"/>
                </a:lnTo>
                <a:lnTo>
                  <a:pt x="5170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Freeform 3"/>
          <p:cNvSpPr/>
          <p:nvPr/>
        </p:nvSpPr>
        <p:spPr>
          <a:xfrm>
            <a:off x="3982189" y="5414941"/>
            <a:ext cx="151661" cy="243457"/>
          </a:xfrm>
          <a:custGeom>
            <a:avLst/>
            <a:gdLst>
              <a:gd name="connsiteX0" fmla="*/ 39160 w 151661"/>
              <a:gd name="connsiteY0" fmla="*/ 237107 h 243457"/>
              <a:gd name="connsiteX1" fmla="*/ 40125 w 151661"/>
              <a:gd name="connsiteY1" fmla="*/ 197521 h 243457"/>
              <a:gd name="connsiteX2" fmla="*/ 40125 w 151661"/>
              <a:gd name="connsiteY2" fmla="*/ 147315 h 243457"/>
              <a:gd name="connsiteX3" fmla="*/ 8189 w 151661"/>
              <a:gd name="connsiteY3" fmla="*/ 168556 h 243457"/>
              <a:gd name="connsiteX4" fmla="*/ 6350 w 151661"/>
              <a:gd name="connsiteY4" fmla="*/ 161239 h 243457"/>
              <a:gd name="connsiteX5" fmla="*/ 40125 w 151661"/>
              <a:gd name="connsiteY5" fmla="*/ 134220 h 243457"/>
              <a:gd name="connsiteX6" fmla="*/ 40125 w 151661"/>
              <a:gd name="connsiteY6" fmla="*/ 123176 h 243457"/>
              <a:gd name="connsiteX7" fmla="*/ 47257 w 151661"/>
              <a:gd name="connsiteY7" fmla="*/ 126073 h 243457"/>
              <a:gd name="connsiteX8" fmla="*/ 70040 w 151661"/>
              <a:gd name="connsiteY8" fmla="*/ 104832 h 243457"/>
              <a:gd name="connsiteX9" fmla="*/ 46880 w 151661"/>
              <a:gd name="connsiteY9" fmla="*/ 104832 h 243457"/>
              <a:gd name="connsiteX10" fmla="*/ 22815 w 151661"/>
              <a:gd name="connsiteY10" fmla="*/ 107728 h 243457"/>
              <a:gd name="connsiteX11" fmla="*/ 12139 w 151661"/>
              <a:gd name="connsiteY11" fmla="*/ 94211 h 243457"/>
              <a:gd name="connsiteX12" fmla="*/ 56530 w 151661"/>
              <a:gd name="connsiteY12" fmla="*/ 94211 h 243457"/>
              <a:gd name="connsiteX13" fmla="*/ 56530 w 151661"/>
              <a:gd name="connsiteY13" fmla="*/ 63315 h 243457"/>
              <a:gd name="connsiteX14" fmla="*/ 47121 w 151661"/>
              <a:gd name="connsiteY14" fmla="*/ 63315 h 243457"/>
              <a:gd name="connsiteX15" fmla="*/ 35224 w 151661"/>
              <a:gd name="connsiteY15" fmla="*/ 65246 h 243457"/>
              <a:gd name="connsiteX16" fmla="*/ 25649 w 151661"/>
              <a:gd name="connsiteY16" fmla="*/ 52694 h 243457"/>
              <a:gd name="connsiteX17" fmla="*/ 56530 w 151661"/>
              <a:gd name="connsiteY17" fmla="*/ 52694 h 243457"/>
              <a:gd name="connsiteX18" fmla="*/ 55565 w 151661"/>
              <a:gd name="connsiteY18" fmla="*/ 6350 h 243457"/>
              <a:gd name="connsiteX19" fmla="*/ 81620 w 151661"/>
              <a:gd name="connsiteY19" fmla="*/ 20757 h 243457"/>
              <a:gd name="connsiteX20" fmla="*/ 74865 w 151661"/>
              <a:gd name="connsiteY20" fmla="*/ 28812 h 243457"/>
              <a:gd name="connsiteX21" fmla="*/ 74865 w 151661"/>
              <a:gd name="connsiteY21" fmla="*/ 52694 h 243457"/>
              <a:gd name="connsiteX22" fmla="*/ 75287 w 151661"/>
              <a:gd name="connsiteY22" fmla="*/ 52694 h 243457"/>
              <a:gd name="connsiteX23" fmla="*/ 86490 w 151661"/>
              <a:gd name="connsiteY23" fmla="*/ 42073 h 243457"/>
              <a:gd name="connsiteX24" fmla="*/ 103815 w 151661"/>
              <a:gd name="connsiteY24" fmla="*/ 63315 h 243457"/>
              <a:gd name="connsiteX25" fmla="*/ 74865 w 151661"/>
              <a:gd name="connsiteY25" fmla="*/ 63315 h 243457"/>
              <a:gd name="connsiteX26" fmla="*/ 74865 w 151661"/>
              <a:gd name="connsiteY26" fmla="*/ 94211 h 243457"/>
              <a:gd name="connsiteX27" fmla="*/ 74081 w 151661"/>
              <a:gd name="connsiteY27" fmla="*/ 94211 h 243457"/>
              <a:gd name="connsiteX28" fmla="*/ 94791 w 151661"/>
              <a:gd name="connsiteY28" fmla="*/ 63729 h 243457"/>
              <a:gd name="connsiteX29" fmla="*/ 112093 w 151661"/>
              <a:gd name="connsiteY29" fmla="*/ 32418 h 243457"/>
              <a:gd name="connsiteX30" fmla="*/ 133731 w 151661"/>
              <a:gd name="connsiteY30" fmla="*/ 49556 h 243457"/>
              <a:gd name="connsiteX31" fmla="*/ 117491 w 151661"/>
              <a:gd name="connsiteY31" fmla="*/ 64371 h 243457"/>
              <a:gd name="connsiteX32" fmla="*/ 92235 w 151661"/>
              <a:gd name="connsiteY32" fmla="*/ 94211 h 243457"/>
              <a:gd name="connsiteX33" fmla="*/ 114853 w 151661"/>
              <a:gd name="connsiteY33" fmla="*/ 94211 h 243457"/>
              <a:gd name="connsiteX34" fmla="*/ 127006 w 151661"/>
              <a:gd name="connsiteY34" fmla="*/ 82625 h 243457"/>
              <a:gd name="connsiteX35" fmla="*/ 145311 w 151661"/>
              <a:gd name="connsiteY35" fmla="*/ 104832 h 243457"/>
              <a:gd name="connsiteX36" fmla="*/ 87681 w 151661"/>
              <a:gd name="connsiteY36" fmla="*/ 104832 h 243457"/>
              <a:gd name="connsiteX37" fmla="*/ 58460 w 151661"/>
              <a:gd name="connsiteY37" fmla="*/ 130901 h 243457"/>
              <a:gd name="connsiteX38" fmla="*/ 104087 w 151661"/>
              <a:gd name="connsiteY38" fmla="*/ 130901 h 243457"/>
              <a:gd name="connsiteX39" fmla="*/ 113013 w 151661"/>
              <a:gd name="connsiteY39" fmla="*/ 120280 h 243457"/>
              <a:gd name="connsiteX40" fmla="*/ 130836 w 151661"/>
              <a:gd name="connsiteY40" fmla="*/ 136377 h 243457"/>
              <a:gd name="connsiteX41" fmla="*/ 122151 w 151661"/>
              <a:gd name="connsiteY41" fmla="*/ 143090 h 243457"/>
              <a:gd name="connsiteX42" fmla="*/ 122151 w 151661"/>
              <a:gd name="connsiteY42" fmla="*/ 195590 h 243457"/>
              <a:gd name="connsiteX43" fmla="*/ 123116 w 151661"/>
              <a:gd name="connsiteY43" fmla="*/ 229504 h 243457"/>
              <a:gd name="connsiteX44" fmla="*/ 103815 w 151661"/>
              <a:gd name="connsiteY44" fmla="*/ 235176 h 243457"/>
              <a:gd name="connsiteX45" fmla="*/ 103815 w 151661"/>
              <a:gd name="connsiteY45" fmla="*/ 215866 h 243457"/>
              <a:gd name="connsiteX46" fmla="*/ 58460 w 151661"/>
              <a:gd name="connsiteY46" fmla="*/ 215866 h 243457"/>
              <a:gd name="connsiteX47" fmla="*/ 58460 w 151661"/>
              <a:gd name="connsiteY47" fmla="*/ 230334 h 243457"/>
              <a:gd name="connsiteX48" fmla="*/ 39160 w 151661"/>
              <a:gd name="connsiteY48" fmla="*/ 237107 h 243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</a:cxnLst>
            <a:rect l="l" t="t" r="r" b="b"/>
            <a:pathLst>
              <a:path w="151661" h="243457">
                <a:moveTo>
                  <a:pt x="39160" y="237107"/>
                </a:moveTo>
                <a:cubicBezTo>
                  <a:pt x="39803" y="219728"/>
                  <a:pt x="40125" y="206533"/>
                  <a:pt x="40125" y="197521"/>
                </a:cubicBezTo>
                <a:lnTo>
                  <a:pt x="40125" y="147315"/>
                </a:lnTo>
                <a:cubicBezTo>
                  <a:pt x="32867" y="156024"/>
                  <a:pt x="22221" y="163105"/>
                  <a:pt x="8189" y="168556"/>
                </a:cubicBezTo>
                <a:lnTo>
                  <a:pt x="6350" y="161239"/>
                </a:lnTo>
                <a:cubicBezTo>
                  <a:pt x="18462" y="153032"/>
                  <a:pt x="29721" y="144026"/>
                  <a:pt x="40125" y="134220"/>
                </a:cubicBezTo>
                <a:lnTo>
                  <a:pt x="40125" y="123176"/>
                </a:lnTo>
                <a:lnTo>
                  <a:pt x="47257" y="126073"/>
                </a:lnTo>
                <a:cubicBezTo>
                  <a:pt x="55761" y="117595"/>
                  <a:pt x="63355" y="110514"/>
                  <a:pt x="70040" y="104832"/>
                </a:cubicBezTo>
                <a:lnTo>
                  <a:pt x="46880" y="104832"/>
                </a:lnTo>
                <a:cubicBezTo>
                  <a:pt x="38778" y="104832"/>
                  <a:pt x="30756" y="105797"/>
                  <a:pt x="22815" y="107728"/>
                </a:cubicBezTo>
                <a:lnTo>
                  <a:pt x="12139" y="94211"/>
                </a:lnTo>
                <a:lnTo>
                  <a:pt x="56530" y="94211"/>
                </a:lnTo>
                <a:lnTo>
                  <a:pt x="56530" y="63315"/>
                </a:lnTo>
                <a:lnTo>
                  <a:pt x="47121" y="63315"/>
                </a:lnTo>
                <a:lnTo>
                  <a:pt x="35224" y="65246"/>
                </a:lnTo>
                <a:lnTo>
                  <a:pt x="25649" y="52694"/>
                </a:lnTo>
                <a:lnTo>
                  <a:pt x="56530" y="52694"/>
                </a:lnTo>
                <a:cubicBezTo>
                  <a:pt x="56530" y="31634"/>
                  <a:pt x="56208" y="16185"/>
                  <a:pt x="55565" y="6350"/>
                </a:cubicBezTo>
                <a:lnTo>
                  <a:pt x="81620" y="20757"/>
                </a:lnTo>
                <a:lnTo>
                  <a:pt x="74865" y="28812"/>
                </a:lnTo>
                <a:lnTo>
                  <a:pt x="74865" y="52694"/>
                </a:lnTo>
                <a:lnTo>
                  <a:pt x="75287" y="52694"/>
                </a:lnTo>
                <a:lnTo>
                  <a:pt x="86490" y="42073"/>
                </a:lnTo>
                <a:lnTo>
                  <a:pt x="103815" y="63315"/>
                </a:lnTo>
                <a:lnTo>
                  <a:pt x="74865" y="63315"/>
                </a:lnTo>
                <a:lnTo>
                  <a:pt x="74865" y="94211"/>
                </a:lnTo>
                <a:lnTo>
                  <a:pt x="74081" y="94211"/>
                </a:lnTo>
                <a:cubicBezTo>
                  <a:pt x="80555" y="85371"/>
                  <a:pt x="87458" y="75210"/>
                  <a:pt x="94791" y="63729"/>
                </a:cubicBezTo>
                <a:cubicBezTo>
                  <a:pt x="102124" y="52249"/>
                  <a:pt x="107891" y="41812"/>
                  <a:pt x="112093" y="32418"/>
                </a:cubicBezTo>
                <a:lnTo>
                  <a:pt x="133731" y="49556"/>
                </a:lnTo>
                <a:cubicBezTo>
                  <a:pt x="127298" y="53780"/>
                  <a:pt x="121884" y="58718"/>
                  <a:pt x="117491" y="64371"/>
                </a:cubicBezTo>
                <a:cubicBezTo>
                  <a:pt x="113098" y="70023"/>
                  <a:pt x="104680" y="79970"/>
                  <a:pt x="92235" y="94211"/>
                </a:cubicBezTo>
                <a:lnTo>
                  <a:pt x="114853" y="94211"/>
                </a:lnTo>
                <a:lnTo>
                  <a:pt x="127006" y="82625"/>
                </a:lnTo>
                <a:lnTo>
                  <a:pt x="145311" y="104832"/>
                </a:lnTo>
                <a:lnTo>
                  <a:pt x="87681" y="104832"/>
                </a:lnTo>
                <a:cubicBezTo>
                  <a:pt x="79228" y="113894"/>
                  <a:pt x="69487" y="122583"/>
                  <a:pt x="58460" y="130901"/>
                </a:cubicBezTo>
                <a:lnTo>
                  <a:pt x="104087" y="130901"/>
                </a:lnTo>
                <a:lnTo>
                  <a:pt x="113013" y="120280"/>
                </a:lnTo>
                <a:lnTo>
                  <a:pt x="130836" y="136377"/>
                </a:lnTo>
                <a:lnTo>
                  <a:pt x="122151" y="143090"/>
                </a:lnTo>
                <a:lnTo>
                  <a:pt x="122151" y="195590"/>
                </a:lnTo>
                <a:cubicBezTo>
                  <a:pt x="122151" y="203294"/>
                  <a:pt x="122472" y="214599"/>
                  <a:pt x="123116" y="229504"/>
                </a:cubicBezTo>
                <a:lnTo>
                  <a:pt x="103815" y="235176"/>
                </a:lnTo>
                <a:lnTo>
                  <a:pt x="103815" y="215866"/>
                </a:lnTo>
                <a:lnTo>
                  <a:pt x="58460" y="215866"/>
                </a:lnTo>
                <a:lnTo>
                  <a:pt x="58460" y="230334"/>
                </a:lnTo>
                <a:lnTo>
                  <a:pt x="39160" y="23710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Freeform 3"/>
          <p:cNvSpPr/>
          <p:nvPr/>
        </p:nvSpPr>
        <p:spPr>
          <a:xfrm>
            <a:off x="3962888" y="5440044"/>
            <a:ext cx="43060" cy="58079"/>
          </a:xfrm>
          <a:custGeom>
            <a:avLst/>
            <a:gdLst>
              <a:gd name="connsiteX0" fmla="*/ 6350 w 43060"/>
              <a:gd name="connsiteY0" fmla="*/ 12007 h 58079"/>
              <a:gd name="connsiteX1" fmla="*/ 11868 w 43060"/>
              <a:gd name="connsiteY1" fmla="*/ 6350 h 58079"/>
              <a:gd name="connsiteX2" fmla="*/ 36710 w 43060"/>
              <a:gd name="connsiteY2" fmla="*/ 34161 h 58079"/>
              <a:gd name="connsiteX3" fmla="*/ 31982 w 43060"/>
              <a:gd name="connsiteY3" fmla="*/ 47044 h 58079"/>
              <a:gd name="connsiteX4" fmla="*/ 24685 w 43060"/>
              <a:gd name="connsiteY4" fmla="*/ 51729 h 58079"/>
              <a:gd name="connsiteX5" fmla="*/ 17930 w 43060"/>
              <a:gd name="connsiteY5" fmla="*/ 42134 h 58079"/>
              <a:gd name="connsiteX6" fmla="*/ 6350 w 43060"/>
              <a:gd name="connsiteY6" fmla="*/ 12007 h 58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3060" h="58079">
                <a:moveTo>
                  <a:pt x="6350" y="12007"/>
                </a:moveTo>
                <a:lnTo>
                  <a:pt x="11868" y="6350"/>
                </a:lnTo>
                <a:cubicBezTo>
                  <a:pt x="28082" y="19424"/>
                  <a:pt x="36363" y="28695"/>
                  <a:pt x="36710" y="34161"/>
                </a:cubicBezTo>
                <a:cubicBezTo>
                  <a:pt x="37057" y="39627"/>
                  <a:pt x="35481" y="43922"/>
                  <a:pt x="31982" y="47044"/>
                </a:cubicBezTo>
                <a:cubicBezTo>
                  <a:pt x="28485" y="50167"/>
                  <a:pt x="26052" y="51729"/>
                  <a:pt x="24685" y="51729"/>
                </a:cubicBezTo>
                <a:cubicBezTo>
                  <a:pt x="21056" y="51729"/>
                  <a:pt x="18804" y="48531"/>
                  <a:pt x="17930" y="42134"/>
                </a:cubicBezTo>
                <a:cubicBezTo>
                  <a:pt x="16723" y="36281"/>
                  <a:pt x="12863" y="26238"/>
                  <a:pt x="6350" y="1200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Freeform 3"/>
          <p:cNvSpPr/>
          <p:nvPr/>
        </p:nvSpPr>
        <p:spPr>
          <a:xfrm>
            <a:off x="3939728" y="5502803"/>
            <a:ext cx="85075" cy="137251"/>
          </a:xfrm>
          <a:custGeom>
            <a:avLst/>
            <a:gdLst>
              <a:gd name="connsiteX0" fmla="*/ 49775 w 85075"/>
              <a:gd name="connsiteY0" fmla="*/ 100004 h 137251"/>
              <a:gd name="connsiteX1" fmla="*/ 74730 w 85075"/>
              <a:gd name="connsiteY1" fmla="*/ 80694 h 137251"/>
              <a:gd name="connsiteX2" fmla="*/ 78725 w 85075"/>
              <a:gd name="connsiteY2" fmla="*/ 87060 h 137251"/>
              <a:gd name="connsiteX3" fmla="*/ 44030 w 85075"/>
              <a:gd name="connsiteY3" fmla="*/ 130901 h 137251"/>
              <a:gd name="connsiteX4" fmla="*/ 27580 w 85075"/>
              <a:gd name="connsiteY4" fmla="*/ 114940 h 137251"/>
              <a:gd name="connsiteX5" fmla="*/ 31439 w 85075"/>
              <a:gd name="connsiteY5" fmla="*/ 99039 h 137251"/>
              <a:gd name="connsiteX6" fmla="*/ 31439 w 85075"/>
              <a:gd name="connsiteY6" fmla="*/ 26625 h 137251"/>
              <a:gd name="connsiteX7" fmla="*/ 26027 w 85075"/>
              <a:gd name="connsiteY7" fmla="*/ 26625 h 137251"/>
              <a:gd name="connsiteX8" fmla="*/ 16000 w 85075"/>
              <a:gd name="connsiteY8" fmla="*/ 28556 h 137251"/>
              <a:gd name="connsiteX9" fmla="*/ 6350 w 85075"/>
              <a:gd name="connsiteY9" fmla="*/ 16005 h 137251"/>
              <a:gd name="connsiteX10" fmla="*/ 31862 w 85075"/>
              <a:gd name="connsiteY10" fmla="*/ 16005 h 137251"/>
              <a:gd name="connsiteX11" fmla="*/ 42025 w 85075"/>
              <a:gd name="connsiteY11" fmla="*/ 6350 h 137251"/>
              <a:gd name="connsiteX12" fmla="*/ 57495 w 85075"/>
              <a:gd name="connsiteY12" fmla="*/ 22431 h 137251"/>
              <a:gd name="connsiteX13" fmla="*/ 49775 w 85075"/>
              <a:gd name="connsiteY13" fmla="*/ 29069 h 137251"/>
              <a:gd name="connsiteX14" fmla="*/ 49775 w 85075"/>
              <a:gd name="connsiteY14" fmla="*/ 100004 h 137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85075" h="137251">
                <a:moveTo>
                  <a:pt x="49775" y="100004"/>
                </a:moveTo>
                <a:lnTo>
                  <a:pt x="74730" y="80694"/>
                </a:lnTo>
                <a:lnTo>
                  <a:pt x="78725" y="87060"/>
                </a:lnTo>
                <a:cubicBezTo>
                  <a:pt x="59747" y="107115"/>
                  <a:pt x="48182" y="121729"/>
                  <a:pt x="44030" y="130901"/>
                </a:cubicBezTo>
                <a:lnTo>
                  <a:pt x="27580" y="114940"/>
                </a:lnTo>
                <a:cubicBezTo>
                  <a:pt x="30153" y="111168"/>
                  <a:pt x="31439" y="105868"/>
                  <a:pt x="31439" y="99039"/>
                </a:cubicBezTo>
                <a:lnTo>
                  <a:pt x="31439" y="26625"/>
                </a:lnTo>
                <a:lnTo>
                  <a:pt x="26027" y="26625"/>
                </a:lnTo>
                <a:lnTo>
                  <a:pt x="16000" y="28556"/>
                </a:lnTo>
                <a:lnTo>
                  <a:pt x="6350" y="16005"/>
                </a:lnTo>
                <a:lnTo>
                  <a:pt x="31862" y="16005"/>
                </a:lnTo>
                <a:lnTo>
                  <a:pt x="42025" y="6350"/>
                </a:lnTo>
                <a:lnTo>
                  <a:pt x="57495" y="22431"/>
                </a:lnTo>
                <a:lnTo>
                  <a:pt x="49775" y="29069"/>
                </a:lnTo>
                <a:lnTo>
                  <a:pt x="49775" y="10000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Freeform 3"/>
          <p:cNvSpPr/>
          <p:nvPr/>
        </p:nvSpPr>
        <p:spPr>
          <a:xfrm>
            <a:off x="3887617" y="5416872"/>
            <a:ext cx="89900" cy="239595"/>
          </a:xfrm>
          <a:custGeom>
            <a:avLst/>
            <a:gdLst>
              <a:gd name="connsiteX0" fmla="*/ 39160 w 89900"/>
              <a:gd name="connsiteY0" fmla="*/ 233245 h 239595"/>
              <a:gd name="connsiteX1" fmla="*/ 40125 w 89900"/>
              <a:gd name="connsiteY1" fmla="*/ 176280 h 239595"/>
              <a:gd name="connsiteX2" fmla="*/ 40125 w 89900"/>
              <a:gd name="connsiteY2" fmla="*/ 92280 h 239595"/>
              <a:gd name="connsiteX3" fmla="*/ 12637 w 89900"/>
              <a:gd name="connsiteY3" fmla="*/ 133797 h 239595"/>
              <a:gd name="connsiteX4" fmla="*/ 6350 w 89900"/>
              <a:gd name="connsiteY4" fmla="*/ 129981 h 239595"/>
              <a:gd name="connsiteX5" fmla="*/ 37358 w 89900"/>
              <a:gd name="connsiteY5" fmla="*/ 68572 h 239595"/>
              <a:gd name="connsiteX6" fmla="*/ 59516 w 89900"/>
              <a:gd name="connsiteY6" fmla="*/ 6350 h 239595"/>
              <a:gd name="connsiteX7" fmla="*/ 83550 w 89900"/>
              <a:gd name="connsiteY7" fmla="*/ 24845 h 239595"/>
              <a:gd name="connsiteX8" fmla="*/ 68540 w 89900"/>
              <a:gd name="connsiteY8" fmla="*/ 42850 h 239595"/>
              <a:gd name="connsiteX9" fmla="*/ 54600 w 89900"/>
              <a:gd name="connsiteY9" fmla="*/ 72397 h 239595"/>
              <a:gd name="connsiteX10" fmla="*/ 65215 w 89900"/>
              <a:gd name="connsiteY10" fmla="*/ 78763 h 239595"/>
              <a:gd name="connsiteX11" fmla="*/ 58460 w 89900"/>
              <a:gd name="connsiteY11" fmla="*/ 85884 h 239595"/>
              <a:gd name="connsiteX12" fmla="*/ 58460 w 89900"/>
              <a:gd name="connsiteY12" fmla="*/ 184004 h 239595"/>
              <a:gd name="connsiteX13" fmla="*/ 59425 w 89900"/>
              <a:gd name="connsiteY13" fmla="*/ 226517 h 239595"/>
              <a:gd name="connsiteX14" fmla="*/ 39160 w 89900"/>
              <a:gd name="connsiteY14" fmla="*/ 233245 h 239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89900" h="239595">
                <a:moveTo>
                  <a:pt x="39160" y="233245"/>
                </a:moveTo>
                <a:cubicBezTo>
                  <a:pt x="39803" y="204280"/>
                  <a:pt x="40125" y="185291"/>
                  <a:pt x="40125" y="176280"/>
                </a:cubicBezTo>
                <a:lnTo>
                  <a:pt x="40125" y="92280"/>
                </a:lnTo>
                <a:cubicBezTo>
                  <a:pt x="31963" y="108975"/>
                  <a:pt x="22800" y="122814"/>
                  <a:pt x="12637" y="133797"/>
                </a:cubicBezTo>
                <a:lnTo>
                  <a:pt x="6350" y="129981"/>
                </a:lnTo>
                <a:cubicBezTo>
                  <a:pt x="17417" y="111475"/>
                  <a:pt x="27754" y="91006"/>
                  <a:pt x="37358" y="68572"/>
                </a:cubicBezTo>
                <a:cubicBezTo>
                  <a:pt x="46963" y="46139"/>
                  <a:pt x="54349" y="25398"/>
                  <a:pt x="59516" y="6350"/>
                </a:cubicBezTo>
                <a:lnTo>
                  <a:pt x="83550" y="24845"/>
                </a:lnTo>
                <a:cubicBezTo>
                  <a:pt x="77871" y="27571"/>
                  <a:pt x="72868" y="33572"/>
                  <a:pt x="68540" y="42850"/>
                </a:cubicBezTo>
                <a:cubicBezTo>
                  <a:pt x="64213" y="52128"/>
                  <a:pt x="59566" y="61977"/>
                  <a:pt x="54600" y="72397"/>
                </a:cubicBezTo>
                <a:lnTo>
                  <a:pt x="65215" y="78763"/>
                </a:lnTo>
                <a:lnTo>
                  <a:pt x="58460" y="85884"/>
                </a:lnTo>
                <a:lnTo>
                  <a:pt x="58460" y="184004"/>
                </a:lnTo>
                <a:cubicBezTo>
                  <a:pt x="58460" y="195661"/>
                  <a:pt x="58782" y="209832"/>
                  <a:pt x="59425" y="226517"/>
                </a:cubicBezTo>
                <a:lnTo>
                  <a:pt x="39160" y="23324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Freeform 3"/>
          <p:cNvSpPr/>
          <p:nvPr/>
        </p:nvSpPr>
        <p:spPr>
          <a:xfrm>
            <a:off x="4198351" y="5474803"/>
            <a:ext cx="59020" cy="39734"/>
          </a:xfrm>
          <a:custGeom>
            <a:avLst/>
            <a:gdLst>
              <a:gd name="connsiteX0" fmla="*/ 6350 w 59020"/>
              <a:gd name="connsiteY0" fmla="*/ 6350 h 39734"/>
              <a:gd name="connsiteX1" fmla="*/ 6350 w 59020"/>
              <a:gd name="connsiteY1" fmla="*/ 33384 h 39734"/>
              <a:gd name="connsiteX2" fmla="*/ 52670 w 59020"/>
              <a:gd name="connsiteY2" fmla="*/ 33384 h 39734"/>
              <a:gd name="connsiteX3" fmla="*/ 52670 w 59020"/>
              <a:gd name="connsiteY3" fmla="*/ 6350 h 39734"/>
              <a:gd name="connsiteX4" fmla="*/ 6350 w 59020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020" h="39734">
                <a:moveTo>
                  <a:pt x="6350" y="6350"/>
                </a:moveTo>
                <a:lnTo>
                  <a:pt x="6350" y="33384"/>
                </a:lnTo>
                <a:lnTo>
                  <a:pt x="52670" y="33384"/>
                </a:lnTo>
                <a:lnTo>
                  <a:pt x="5267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Freeform 3"/>
          <p:cNvSpPr/>
          <p:nvPr/>
        </p:nvSpPr>
        <p:spPr>
          <a:xfrm>
            <a:off x="4263972" y="5474803"/>
            <a:ext cx="61915" cy="39734"/>
          </a:xfrm>
          <a:custGeom>
            <a:avLst/>
            <a:gdLst>
              <a:gd name="connsiteX0" fmla="*/ 6350 w 61915"/>
              <a:gd name="connsiteY0" fmla="*/ 6350 h 39734"/>
              <a:gd name="connsiteX1" fmla="*/ 6350 w 61915"/>
              <a:gd name="connsiteY1" fmla="*/ 33384 h 39734"/>
              <a:gd name="connsiteX2" fmla="*/ 55565 w 61915"/>
              <a:gd name="connsiteY2" fmla="*/ 33384 h 39734"/>
              <a:gd name="connsiteX3" fmla="*/ 55565 w 61915"/>
              <a:gd name="connsiteY3" fmla="*/ 6350 h 39734"/>
              <a:gd name="connsiteX4" fmla="*/ 6350 w 61915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39734">
                <a:moveTo>
                  <a:pt x="6350" y="6350"/>
                </a:moveTo>
                <a:lnTo>
                  <a:pt x="6350" y="33384"/>
                </a:lnTo>
                <a:lnTo>
                  <a:pt x="55565" y="33384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Freeform 3"/>
          <p:cNvSpPr/>
          <p:nvPr/>
        </p:nvSpPr>
        <p:spPr>
          <a:xfrm>
            <a:off x="4198351" y="5512458"/>
            <a:ext cx="59020" cy="40699"/>
          </a:xfrm>
          <a:custGeom>
            <a:avLst/>
            <a:gdLst>
              <a:gd name="connsiteX0" fmla="*/ 6350 w 59020"/>
              <a:gd name="connsiteY0" fmla="*/ 6350 h 40699"/>
              <a:gd name="connsiteX1" fmla="*/ 6350 w 59020"/>
              <a:gd name="connsiteY1" fmla="*/ 34349 h 40699"/>
              <a:gd name="connsiteX2" fmla="*/ 52670 w 59020"/>
              <a:gd name="connsiteY2" fmla="*/ 34349 h 40699"/>
              <a:gd name="connsiteX3" fmla="*/ 52670 w 59020"/>
              <a:gd name="connsiteY3" fmla="*/ 6350 h 40699"/>
              <a:gd name="connsiteX4" fmla="*/ 6350 w 59020"/>
              <a:gd name="connsiteY4" fmla="*/ 6350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020" h="40699">
                <a:moveTo>
                  <a:pt x="6350" y="6350"/>
                </a:moveTo>
                <a:lnTo>
                  <a:pt x="6350" y="34349"/>
                </a:lnTo>
                <a:lnTo>
                  <a:pt x="52670" y="34349"/>
                </a:lnTo>
                <a:lnTo>
                  <a:pt x="5267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Freeform 3"/>
          <p:cNvSpPr/>
          <p:nvPr/>
        </p:nvSpPr>
        <p:spPr>
          <a:xfrm>
            <a:off x="4263972" y="5512458"/>
            <a:ext cx="61915" cy="40699"/>
          </a:xfrm>
          <a:custGeom>
            <a:avLst/>
            <a:gdLst>
              <a:gd name="connsiteX0" fmla="*/ 6350 w 61915"/>
              <a:gd name="connsiteY0" fmla="*/ 6350 h 40699"/>
              <a:gd name="connsiteX1" fmla="*/ 6350 w 61915"/>
              <a:gd name="connsiteY1" fmla="*/ 34349 h 40699"/>
              <a:gd name="connsiteX2" fmla="*/ 55565 w 61915"/>
              <a:gd name="connsiteY2" fmla="*/ 34349 h 40699"/>
              <a:gd name="connsiteX3" fmla="*/ 55565 w 61915"/>
              <a:gd name="connsiteY3" fmla="*/ 6350 h 40699"/>
              <a:gd name="connsiteX4" fmla="*/ 6350 w 61915"/>
              <a:gd name="connsiteY4" fmla="*/ 6350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40699">
                <a:moveTo>
                  <a:pt x="6350" y="6350"/>
                </a:moveTo>
                <a:lnTo>
                  <a:pt x="6350" y="34349"/>
                </a:lnTo>
                <a:lnTo>
                  <a:pt x="55565" y="34349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Freeform 3"/>
          <p:cNvSpPr/>
          <p:nvPr/>
        </p:nvSpPr>
        <p:spPr>
          <a:xfrm>
            <a:off x="4201246" y="5413975"/>
            <a:ext cx="53644" cy="62907"/>
          </a:xfrm>
          <a:custGeom>
            <a:avLst/>
            <a:gdLst>
              <a:gd name="connsiteX0" fmla="*/ 6350 w 53644"/>
              <a:gd name="connsiteY0" fmla="*/ 12641 h 62907"/>
              <a:gd name="connsiteX1" fmla="*/ 10089 w 53644"/>
              <a:gd name="connsiteY1" fmla="*/ 6350 h 62907"/>
              <a:gd name="connsiteX2" fmla="*/ 37267 w 53644"/>
              <a:gd name="connsiteY2" fmla="*/ 24219 h 62907"/>
              <a:gd name="connsiteX3" fmla="*/ 47294 w 53644"/>
              <a:gd name="connsiteY3" fmla="*/ 40527 h 62907"/>
              <a:gd name="connsiteX4" fmla="*/ 42598 w 53644"/>
              <a:gd name="connsiteY4" fmla="*/ 52408 h 62907"/>
              <a:gd name="connsiteX5" fmla="*/ 36265 w 53644"/>
              <a:gd name="connsiteY5" fmla="*/ 56557 h 62907"/>
              <a:gd name="connsiteX6" fmla="*/ 25830 w 53644"/>
              <a:gd name="connsiteY6" fmla="*/ 43160 h 62907"/>
              <a:gd name="connsiteX7" fmla="*/ 6350 w 53644"/>
              <a:gd name="connsiteY7" fmla="*/ 12641 h 629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3644" h="62907">
                <a:moveTo>
                  <a:pt x="6350" y="12641"/>
                </a:moveTo>
                <a:lnTo>
                  <a:pt x="10089" y="6350"/>
                </a:lnTo>
                <a:cubicBezTo>
                  <a:pt x="21156" y="12545"/>
                  <a:pt x="30215" y="18501"/>
                  <a:pt x="37267" y="24219"/>
                </a:cubicBezTo>
                <a:cubicBezTo>
                  <a:pt x="44319" y="29937"/>
                  <a:pt x="47661" y="35373"/>
                  <a:pt x="47294" y="40527"/>
                </a:cubicBezTo>
                <a:cubicBezTo>
                  <a:pt x="46928" y="45682"/>
                  <a:pt x="45362" y="49642"/>
                  <a:pt x="42598" y="52408"/>
                </a:cubicBezTo>
                <a:cubicBezTo>
                  <a:pt x="39833" y="55174"/>
                  <a:pt x="37722" y="56557"/>
                  <a:pt x="36265" y="56557"/>
                </a:cubicBezTo>
                <a:cubicBezTo>
                  <a:pt x="32284" y="56557"/>
                  <a:pt x="28806" y="52091"/>
                  <a:pt x="25830" y="43160"/>
                </a:cubicBezTo>
                <a:cubicBezTo>
                  <a:pt x="22121" y="33867"/>
                  <a:pt x="15627" y="23694"/>
                  <a:pt x="6350" y="1264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Freeform 3"/>
          <p:cNvSpPr/>
          <p:nvPr/>
        </p:nvSpPr>
        <p:spPr>
          <a:xfrm>
            <a:off x="4142380" y="5412044"/>
            <a:ext cx="243337" cy="246354"/>
          </a:xfrm>
          <a:custGeom>
            <a:avLst/>
            <a:gdLst>
              <a:gd name="connsiteX0" fmla="*/ 127941 w 243337"/>
              <a:gd name="connsiteY0" fmla="*/ 181107 h 246354"/>
              <a:gd name="connsiteX1" fmla="*/ 128906 w 243337"/>
              <a:gd name="connsiteY1" fmla="*/ 232204 h 246354"/>
              <a:gd name="connsiteX2" fmla="*/ 107676 w 243337"/>
              <a:gd name="connsiteY2" fmla="*/ 240004 h 246354"/>
              <a:gd name="connsiteX3" fmla="*/ 108641 w 243337"/>
              <a:gd name="connsiteY3" fmla="*/ 181107 h 246354"/>
              <a:gd name="connsiteX4" fmla="*/ 29917 w 243337"/>
              <a:gd name="connsiteY4" fmla="*/ 181107 h 246354"/>
              <a:gd name="connsiteX5" fmla="*/ 15909 w 243337"/>
              <a:gd name="connsiteY5" fmla="*/ 183039 h 246354"/>
              <a:gd name="connsiteX6" fmla="*/ 6350 w 243337"/>
              <a:gd name="connsiteY6" fmla="*/ 170487 h 246354"/>
              <a:gd name="connsiteX7" fmla="*/ 108641 w 243337"/>
              <a:gd name="connsiteY7" fmla="*/ 170487 h 246354"/>
              <a:gd name="connsiteX8" fmla="*/ 108641 w 243337"/>
              <a:gd name="connsiteY8" fmla="*/ 145384 h 246354"/>
              <a:gd name="connsiteX9" fmla="*/ 62321 w 243337"/>
              <a:gd name="connsiteY9" fmla="*/ 145384 h 246354"/>
              <a:gd name="connsiteX10" fmla="*/ 62321 w 243337"/>
              <a:gd name="connsiteY10" fmla="*/ 156049 h 246354"/>
              <a:gd name="connsiteX11" fmla="*/ 42055 w 243337"/>
              <a:gd name="connsiteY11" fmla="*/ 162763 h 246354"/>
              <a:gd name="connsiteX12" fmla="*/ 43020 w 243337"/>
              <a:gd name="connsiteY12" fmla="*/ 105866 h 246354"/>
              <a:gd name="connsiteX13" fmla="*/ 42055 w 243337"/>
              <a:gd name="connsiteY13" fmla="*/ 48832 h 246354"/>
              <a:gd name="connsiteX14" fmla="*/ 61295 w 243337"/>
              <a:gd name="connsiteY14" fmla="*/ 58487 h 246354"/>
              <a:gd name="connsiteX15" fmla="*/ 131861 w 243337"/>
              <a:gd name="connsiteY15" fmla="*/ 58487 h 246354"/>
              <a:gd name="connsiteX16" fmla="*/ 144927 w 243337"/>
              <a:gd name="connsiteY16" fmla="*/ 34372 h 246354"/>
              <a:gd name="connsiteX17" fmla="*/ 156062 w 243337"/>
              <a:gd name="connsiteY17" fmla="*/ 6350 h 246354"/>
              <a:gd name="connsiteX18" fmla="*/ 180051 w 243337"/>
              <a:gd name="connsiteY18" fmla="*/ 24845 h 246354"/>
              <a:gd name="connsiteX19" fmla="*/ 162011 w 243337"/>
              <a:gd name="connsiteY19" fmla="*/ 38664 h 246354"/>
              <a:gd name="connsiteX20" fmla="*/ 142416 w 243337"/>
              <a:gd name="connsiteY20" fmla="*/ 58487 h 246354"/>
              <a:gd name="connsiteX21" fmla="*/ 176538 w 243337"/>
              <a:gd name="connsiteY21" fmla="*/ 58487 h 246354"/>
              <a:gd name="connsiteX22" fmla="*/ 185374 w 243337"/>
              <a:gd name="connsiteY22" fmla="*/ 48832 h 246354"/>
              <a:gd name="connsiteX23" fmla="*/ 204177 w 243337"/>
              <a:gd name="connsiteY23" fmla="*/ 63677 h 246354"/>
              <a:gd name="connsiteX24" fmla="*/ 195492 w 243337"/>
              <a:gd name="connsiteY24" fmla="*/ 71507 h 246354"/>
              <a:gd name="connsiteX25" fmla="*/ 196457 w 243337"/>
              <a:gd name="connsiteY25" fmla="*/ 149200 h 246354"/>
              <a:gd name="connsiteX26" fmla="*/ 177157 w 243337"/>
              <a:gd name="connsiteY26" fmla="*/ 156004 h 246354"/>
              <a:gd name="connsiteX27" fmla="*/ 177157 w 243337"/>
              <a:gd name="connsiteY27" fmla="*/ 145384 h 246354"/>
              <a:gd name="connsiteX28" fmla="*/ 127941 w 243337"/>
              <a:gd name="connsiteY28" fmla="*/ 145384 h 246354"/>
              <a:gd name="connsiteX29" fmla="*/ 127941 w 243337"/>
              <a:gd name="connsiteY29" fmla="*/ 170487 h 246354"/>
              <a:gd name="connsiteX30" fmla="*/ 195914 w 243337"/>
              <a:gd name="connsiteY30" fmla="*/ 170487 h 246354"/>
              <a:gd name="connsiteX31" fmla="*/ 212832 w 243337"/>
              <a:gd name="connsiteY31" fmla="*/ 154073 h 246354"/>
              <a:gd name="connsiteX32" fmla="*/ 236987 w 243337"/>
              <a:gd name="connsiteY32" fmla="*/ 181107 h 246354"/>
              <a:gd name="connsiteX33" fmla="*/ 127941 w 243337"/>
              <a:gd name="connsiteY33" fmla="*/ 181107 h 24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243337" h="246354">
                <a:moveTo>
                  <a:pt x="127941" y="181107"/>
                </a:moveTo>
                <a:cubicBezTo>
                  <a:pt x="127941" y="205879"/>
                  <a:pt x="128263" y="222911"/>
                  <a:pt x="128906" y="232204"/>
                </a:cubicBezTo>
                <a:lnTo>
                  <a:pt x="107676" y="240004"/>
                </a:lnTo>
                <a:cubicBezTo>
                  <a:pt x="108319" y="215544"/>
                  <a:pt x="108641" y="195912"/>
                  <a:pt x="108641" y="181107"/>
                </a:cubicBezTo>
                <a:lnTo>
                  <a:pt x="29917" y="181107"/>
                </a:lnTo>
                <a:lnTo>
                  <a:pt x="15909" y="183039"/>
                </a:lnTo>
                <a:lnTo>
                  <a:pt x="6350" y="170487"/>
                </a:lnTo>
                <a:lnTo>
                  <a:pt x="108641" y="170487"/>
                </a:lnTo>
                <a:lnTo>
                  <a:pt x="108641" y="145384"/>
                </a:lnTo>
                <a:lnTo>
                  <a:pt x="62321" y="145384"/>
                </a:lnTo>
                <a:lnTo>
                  <a:pt x="62321" y="156049"/>
                </a:lnTo>
                <a:lnTo>
                  <a:pt x="42055" y="162763"/>
                </a:lnTo>
                <a:cubicBezTo>
                  <a:pt x="42698" y="142809"/>
                  <a:pt x="43020" y="123843"/>
                  <a:pt x="43020" y="105866"/>
                </a:cubicBezTo>
                <a:cubicBezTo>
                  <a:pt x="43020" y="87888"/>
                  <a:pt x="42698" y="68877"/>
                  <a:pt x="42055" y="48832"/>
                </a:cubicBezTo>
                <a:lnTo>
                  <a:pt x="61295" y="58487"/>
                </a:lnTo>
                <a:lnTo>
                  <a:pt x="131861" y="58487"/>
                </a:lnTo>
                <a:cubicBezTo>
                  <a:pt x="135762" y="52352"/>
                  <a:pt x="140117" y="44314"/>
                  <a:pt x="144927" y="34372"/>
                </a:cubicBezTo>
                <a:cubicBezTo>
                  <a:pt x="149737" y="24430"/>
                  <a:pt x="153448" y="15089"/>
                  <a:pt x="156062" y="6350"/>
                </a:cubicBezTo>
                <a:lnTo>
                  <a:pt x="180051" y="24845"/>
                </a:lnTo>
                <a:cubicBezTo>
                  <a:pt x="174090" y="27671"/>
                  <a:pt x="168077" y="32278"/>
                  <a:pt x="162011" y="38664"/>
                </a:cubicBezTo>
                <a:cubicBezTo>
                  <a:pt x="155944" y="45051"/>
                  <a:pt x="149413" y="51658"/>
                  <a:pt x="142416" y="58487"/>
                </a:cubicBezTo>
                <a:lnTo>
                  <a:pt x="176538" y="58487"/>
                </a:lnTo>
                <a:lnTo>
                  <a:pt x="185374" y="48832"/>
                </a:lnTo>
                <a:lnTo>
                  <a:pt x="204177" y="63677"/>
                </a:lnTo>
                <a:lnTo>
                  <a:pt x="195492" y="71507"/>
                </a:lnTo>
                <a:cubicBezTo>
                  <a:pt x="195492" y="110328"/>
                  <a:pt x="195814" y="136226"/>
                  <a:pt x="196457" y="149200"/>
                </a:cubicBezTo>
                <a:lnTo>
                  <a:pt x="177157" y="156004"/>
                </a:lnTo>
                <a:lnTo>
                  <a:pt x="177157" y="145384"/>
                </a:lnTo>
                <a:lnTo>
                  <a:pt x="127941" y="145384"/>
                </a:lnTo>
                <a:lnTo>
                  <a:pt x="127941" y="170487"/>
                </a:lnTo>
                <a:lnTo>
                  <a:pt x="195914" y="170487"/>
                </a:lnTo>
                <a:lnTo>
                  <a:pt x="212832" y="154073"/>
                </a:lnTo>
                <a:lnTo>
                  <a:pt x="236987" y="181107"/>
                </a:lnTo>
                <a:lnTo>
                  <a:pt x="127941" y="18110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Freeform 3"/>
          <p:cNvSpPr/>
          <p:nvPr/>
        </p:nvSpPr>
        <p:spPr>
          <a:xfrm>
            <a:off x="4394249" y="5484458"/>
            <a:ext cx="243337" cy="173940"/>
          </a:xfrm>
          <a:custGeom>
            <a:avLst/>
            <a:gdLst>
              <a:gd name="connsiteX0" fmla="*/ 15034 w 243337"/>
              <a:gd name="connsiteY0" fmla="*/ 21798 h 173940"/>
              <a:gd name="connsiteX1" fmla="*/ 189158 w 243337"/>
              <a:gd name="connsiteY1" fmla="*/ 21798 h 173940"/>
              <a:gd name="connsiteX2" fmla="*/ 205111 w 243337"/>
              <a:gd name="connsiteY2" fmla="*/ 6350 h 173940"/>
              <a:gd name="connsiteX3" fmla="*/ 228302 w 243337"/>
              <a:gd name="connsiteY3" fmla="*/ 32418 h 173940"/>
              <a:gd name="connsiteX4" fmla="*/ 154961 w 243337"/>
              <a:gd name="connsiteY4" fmla="*/ 32418 h 173940"/>
              <a:gd name="connsiteX5" fmla="*/ 154961 w 243337"/>
              <a:gd name="connsiteY5" fmla="*/ 123177 h 173940"/>
              <a:gd name="connsiteX6" fmla="*/ 173296 w 243337"/>
              <a:gd name="connsiteY6" fmla="*/ 137660 h 173940"/>
              <a:gd name="connsiteX7" fmla="*/ 195491 w 243337"/>
              <a:gd name="connsiteY7" fmla="*/ 137660 h 173940"/>
              <a:gd name="connsiteX8" fmla="*/ 209635 w 243337"/>
              <a:gd name="connsiteY8" fmla="*/ 123893 h 173940"/>
              <a:gd name="connsiteX9" fmla="*/ 213962 w 243337"/>
              <a:gd name="connsiteY9" fmla="*/ 84556 h 173940"/>
              <a:gd name="connsiteX10" fmla="*/ 224442 w 243337"/>
              <a:gd name="connsiteY10" fmla="*/ 84556 h 173940"/>
              <a:gd name="connsiteX11" fmla="*/ 226244 w 243337"/>
              <a:gd name="connsiteY11" fmla="*/ 123607 h 173940"/>
              <a:gd name="connsiteX12" fmla="*/ 236987 w 243337"/>
              <a:gd name="connsiteY12" fmla="*/ 136875 h 173940"/>
              <a:gd name="connsiteX13" fmla="*/ 206106 w 243337"/>
              <a:gd name="connsiteY13" fmla="*/ 155039 h 173940"/>
              <a:gd name="connsiteX14" fmla="*/ 164701 w 243337"/>
              <a:gd name="connsiteY14" fmla="*/ 155039 h 173940"/>
              <a:gd name="connsiteX15" fmla="*/ 134696 w 243337"/>
              <a:gd name="connsiteY15" fmla="*/ 130901 h 173940"/>
              <a:gd name="connsiteX16" fmla="*/ 134696 w 243337"/>
              <a:gd name="connsiteY16" fmla="*/ 32418 h 173940"/>
              <a:gd name="connsiteX17" fmla="*/ 105489 w 243337"/>
              <a:gd name="connsiteY17" fmla="*/ 32418 h 173940"/>
              <a:gd name="connsiteX18" fmla="*/ 80542 w 243337"/>
              <a:gd name="connsiteY18" fmla="*/ 120605 h 173940"/>
              <a:gd name="connsiteX19" fmla="*/ 10059 w 243337"/>
              <a:gd name="connsiteY19" fmla="*/ 167590 h 173940"/>
              <a:gd name="connsiteX20" fmla="*/ 6350 w 243337"/>
              <a:gd name="connsiteY20" fmla="*/ 161466 h 173940"/>
              <a:gd name="connsiteX21" fmla="*/ 69256 w 243337"/>
              <a:gd name="connsiteY21" fmla="*/ 101287 h 173940"/>
              <a:gd name="connsiteX22" fmla="*/ 84515 w 243337"/>
              <a:gd name="connsiteY22" fmla="*/ 32418 h 173940"/>
              <a:gd name="connsiteX23" fmla="*/ 49775 w 243337"/>
              <a:gd name="connsiteY23" fmla="*/ 32418 h 173940"/>
              <a:gd name="connsiteX24" fmla="*/ 25710 w 243337"/>
              <a:gd name="connsiteY24" fmla="*/ 35315 h 173940"/>
              <a:gd name="connsiteX25" fmla="*/ 15034 w 243337"/>
              <a:gd name="connsiteY25" fmla="*/ 21798 h 173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243337" h="173940">
                <a:moveTo>
                  <a:pt x="15034" y="21798"/>
                </a:moveTo>
                <a:lnTo>
                  <a:pt x="189158" y="21798"/>
                </a:lnTo>
                <a:lnTo>
                  <a:pt x="205111" y="6350"/>
                </a:lnTo>
                <a:lnTo>
                  <a:pt x="228302" y="32418"/>
                </a:lnTo>
                <a:lnTo>
                  <a:pt x="154961" y="32418"/>
                </a:lnTo>
                <a:lnTo>
                  <a:pt x="154961" y="123177"/>
                </a:lnTo>
                <a:cubicBezTo>
                  <a:pt x="154961" y="133476"/>
                  <a:pt x="161072" y="138303"/>
                  <a:pt x="173296" y="137660"/>
                </a:cubicBezTo>
                <a:lnTo>
                  <a:pt x="195491" y="137660"/>
                </a:lnTo>
                <a:cubicBezTo>
                  <a:pt x="203393" y="137660"/>
                  <a:pt x="208107" y="133071"/>
                  <a:pt x="209635" y="123893"/>
                </a:cubicBezTo>
                <a:cubicBezTo>
                  <a:pt x="211163" y="114716"/>
                  <a:pt x="212605" y="101604"/>
                  <a:pt x="213962" y="84556"/>
                </a:cubicBezTo>
                <a:lnTo>
                  <a:pt x="224442" y="84556"/>
                </a:lnTo>
                <a:cubicBezTo>
                  <a:pt x="224442" y="103977"/>
                  <a:pt x="225042" y="116994"/>
                  <a:pt x="226244" y="123607"/>
                </a:cubicBezTo>
                <a:cubicBezTo>
                  <a:pt x="227445" y="130219"/>
                  <a:pt x="231026" y="134642"/>
                  <a:pt x="236987" y="136875"/>
                </a:cubicBezTo>
                <a:cubicBezTo>
                  <a:pt x="229659" y="148984"/>
                  <a:pt x="219365" y="155039"/>
                  <a:pt x="206106" y="155039"/>
                </a:cubicBezTo>
                <a:lnTo>
                  <a:pt x="164701" y="155039"/>
                </a:lnTo>
                <a:cubicBezTo>
                  <a:pt x="144698" y="155683"/>
                  <a:pt x="134696" y="147637"/>
                  <a:pt x="134696" y="130901"/>
                </a:cubicBezTo>
                <a:lnTo>
                  <a:pt x="134696" y="32418"/>
                </a:lnTo>
                <a:lnTo>
                  <a:pt x="105489" y="32418"/>
                </a:lnTo>
                <a:cubicBezTo>
                  <a:pt x="102363" y="73081"/>
                  <a:pt x="94047" y="102476"/>
                  <a:pt x="80542" y="120605"/>
                </a:cubicBezTo>
                <a:cubicBezTo>
                  <a:pt x="67036" y="138733"/>
                  <a:pt x="43543" y="154395"/>
                  <a:pt x="10059" y="167590"/>
                </a:cubicBezTo>
                <a:lnTo>
                  <a:pt x="6350" y="161466"/>
                </a:lnTo>
                <a:cubicBezTo>
                  <a:pt x="39391" y="141683"/>
                  <a:pt x="60359" y="121623"/>
                  <a:pt x="69256" y="101287"/>
                </a:cubicBezTo>
                <a:cubicBezTo>
                  <a:pt x="78152" y="80951"/>
                  <a:pt x="83239" y="57995"/>
                  <a:pt x="84515" y="32418"/>
                </a:cubicBezTo>
                <a:lnTo>
                  <a:pt x="49775" y="32418"/>
                </a:lnTo>
                <a:cubicBezTo>
                  <a:pt x="41673" y="32418"/>
                  <a:pt x="33651" y="33384"/>
                  <a:pt x="25710" y="35315"/>
                </a:cubicBezTo>
                <a:lnTo>
                  <a:pt x="15034" y="2179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Freeform 3"/>
          <p:cNvSpPr/>
          <p:nvPr/>
        </p:nvSpPr>
        <p:spPr>
          <a:xfrm>
            <a:off x="4430918" y="5423630"/>
            <a:ext cx="176752" cy="40699"/>
          </a:xfrm>
          <a:custGeom>
            <a:avLst/>
            <a:gdLst>
              <a:gd name="connsiteX0" fmla="*/ 6350 w 176752"/>
              <a:gd name="connsiteY0" fmla="*/ 20832 h 40699"/>
              <a:gd name="connsiteX1" fmla="*/ 133188 w 176752"/>
              <a:gd name="connsiteY1" fmla="*/ 20832 h 40699"/>
              <a:gd name="connsiteX2" fmla="*/ 148176 w 176752"/>
              <a:gd name="connsiteY2" fmla="*/ 6350 h 40699"/>
              <a:gd name="connsiteX3" fmla="*/ 170402 w 176752"/>
              <a:gd name="connsiteY3" fmla="*/ 31453 h 40699"/>
              <a:gd name="connsiteX4" fmla="*/ 39160 w 176752"/>
              <a:gd name="connsiteY4" fmla="*/ 31453 h 40699"/>
              <a:gd name="connsiteX5" fmla="*/ 17101 w 176752"/>
              <a:gd name="connsiteY5" fmla="*/ 34349 h 40699"/>
              <a:gd name="connsiteX6" fmla="*/ 6350 w 176752"/>
              <a:gd name="connsiteY6" fmla="*/ 20832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6752" h="40699">
                <a:moveTo>
                  <a:pt x="6350" y="20832"/>
                </a:moveTo>
                <a:lnTo>
                  <a:pt x="133188" y="20832"/>
                </a:lnTo>
                <a:lnTo>
                  <a:pt x="148176" y="6350"/>
                </a:lnTo>
                <a:lnTo>
                  <a:pt x="170402" y="31453"/>
                </a:lnTo>
                <a:lnTo>
                  <a:pt x="39160" y="31453"/>
                </a:lnTo>
                <a:cubicBezTo>
                  <a:pt x="31129" y="31453"/>
                  <a:pt x="23775" y="32418"/>
                  <a:pt x="17101" y="34349"/>
                </a:cubicBezTo>
                <a:lnTo>
                  <a:pt x="6350" y="2083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Freeform 3"/>
          <p:cNvSpPr/>
          <p:nvPr/>
        </p:nvSpPr>
        <p:spPr>
          <a:xfrm>
            <a:off x="2178806" y="6051957"/>
            <a:ext cx="76390" cy="71596"/>
          </a:xfrm>
          <a:custGeom>
            <a:avLst/>
            <a:gdLst>
              <a:gd name="connsiteX0" fmla="*/ 6350 w 76390"/>
              <a:gd name="connsiteY0" fmla="*/ 6350 h 71596"/>
              <a:gd name="connsiteX1" fmla="*/ 6350 w 76390"/>
              <a:gd name="connsiteY1" fmla="*/ 65246 h 71596"/>
              <a:gd name="connsiteX2" fmla="*/ 70040 w 76390"/>
              <a:gd name="connsiteY2" fmla="*/ 65246 h 71596"/>
              <a:gd name="connsiteX3" fmla="*/ 70040 w 76390"/>
              <a:gd name="connsiteY3" fmla="*/ 6350 h 71596"/>
              <a:gd name="connsiteX4" fmla="*/ 6350 w 76390"/>
              <a:gd name="connsiteY4" fmla="*/ 6350 h 71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390" h="71596">
                <a:moveTo>
                  <a:pt x="6350" y="6350"/>
                </a:moveTo>
                <a:lnTo>
                  <a:pt x="6350" y="65246"/>
                </a:lnTo>
                <a:lnTo>
                  <a:pt x="70040" y="65246"/>
                </a:lnTo>
                <a:lnTo>
                  <a:pt x="700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Freeform 3"/>
          <p:cNvSpPr/>
          <p:nvPr/>
        </p:nvSpPr>
        <p:spPr>
          <a:xfrm>
            <a:off x="2077480" y="5983406"/>
            <a:ext cx="205702" cy="245388"/>
          </a:xfrm>
          <a:custGeom>
            <a:avLst/>
            <a:gdLst>
              <a:gd name="connsiteX0" fmla="*/ 87410 w 205702"/>
              <a:gd name="connsiteY0" fmla="*/ 64280 h 245388"/>
              <a:gd name="connsiteX1" fmla="*/ 86445 w 205702"/>
              <a:gd name="connsiteY1" fmla="*/ 6350 h 245388"/>
              <a:gd name="connsiteX2" fmla="*/ 115396 w 205702"/>
              <a:gd name="connsiteY2" fmla="*/ 19595 h 245388"/>
              <a:gd name="connsiteX3" fmla="*/ 107676 w 205702"/>
              <a:gd name="connsiteY3" fmla="*/ 28813 h 245388"/>
              <a:gd name="connsiteX4" fmla="*/ 107676 w 205702"/>
              <a:gd name="connsiteY4" fmla="*/ 64280 h 245388"/>
              <a:gd name="connsiteX5" fmla="*/ 170477 w 205702"/>
              <a:gd name="connsiteY5" fmla="*/ 64280 h 245388"/>
              <a:gd name="connsiteX6" fmla="*/ 179207 w 205702"/>
              <a:gd name="connsiteY6" fmla="*/ 51729 h 245388"/>
              <a:gd name="connsiteX7" fmla="*/ 199352 w 205702"/>
              <a:gd name="connsiteY7" fmla="*/ 67448 h 245388"/>
              <a:gd name="connsiteX8" fmla="*/ 190667 w 205702"/>
              <a:gd name="connsiteY8" fmla="*/ 76183 h 245388"/>
              <a:gd name="connsiteX9" fmla="*/ 190667 w 205702"/>
              <a:gd name="connsiteY9" fmla="*/ 130901 h 245388"/>
              <a:gd name="connsiteX10" fmla="*/ 191631 w 205702"/>
              <a:gd name="connsiteY10" fmla="*/ 155024 h 245388"/>
              <a:gd name="connsiteX11" fmla="*/ 171366 w 205702"/>
              <a:gd name="connsiteY11" fmla="*/ 161797 h 245388"/>
              <a:gd name="connsiteX12" fmla="*/ 171366 w 205702"/>
              <a:gd name="connsiteY12" fmla="*/ 144418 h 245388"/>
              <a:gd name="connsiteX13" fmla="*/ 107676 w 205702"/>
              <a:gd name="connsiteY13" fmla="*/ 144418 h 245388"/>
              <a:gd name="connsiteX14" fmla="*/ 108641 w 205702"/>
              <a:gd name="connsiteY14" fmla="*/ 229142 h 245388"/>
              <a:gd name="connsiteX15" fmla="*/ 86445 w 205702"/>
              <a:gd name="connsiteY15" fmla="*/ 239038 h 245388"/>
              <a:gd name="connsiteX16" fmla="*/ 87410 w 205702"/>
              <a:gd name="connsiteY16" fmla="*/ 144418 h 245388"/>
              <a:gd name="connsiteX17" fmla="*/ 26615 w 205702"/>
              <a:gd name="connsiteY17" fmla="*/ 144418 h 245388"/>
              <a:gd name="connsiteX18" fmla="*/ 26615 w 205702"/>
              <a:gd name="connsiteY18" fmla="*/ 154873 h 245388"/>
              <a:gd name="connsiteX19" fmla="*/ 6350 w 205702"/>
              <a:gd name="connsiteY19" fmla="*/ 163728 h 245388"/>
              <a:gd name="connsiteX20" fmla="*/ 7314 w 205702"/>
              <a:gd name="connsiteY20" fmla="*/ 110716 h 245388"/>
              <a:gd name="connsiteX21" fmla="*/ 6350 w 205702"/>
              <a:gd name="connsiteY21" fmla="*/ 54625 h 245388"/>
              <a:gd name="connsiteX22" fmla="*/ 24670 w 205702"/>
              <a:gd name="connsiteY22" fmla="*/ 64280 h 245388"/>
              <a:gd name="connsiteX23" fmla="*/ 87410 w 205702"/>
              <a:gd name="connsiteY23" fmla="*/ 64280 h 2453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205702" h="245388">
                <a:moveTo>
                  <a:pt x="87410" y="64280"/>
                </a:moveTo>
                <a:cubicBezTo>
                  <a:pt x="87410" y="40585"/>
                  <a:pt x="87089" y="21275"/>
                  <a:pt x="86445" y="6350"/>
                </a:cubicBezTo>
                <a:lnTo>
                  <a:pt x="115396" y="19595"/>
                </a:lnTo>
                <a:lnTo>
                  <a:pt x="107676" y="28813"/>
                </a:lnTo>
                <a:lnTo>
                  <a:pt x="107676" y="64280"/>
                </a:lnTo>
                <a:lnTo>
                  <a:pt x="170477" y="64280"/>
                </a:lnTo>
                <a:lnTo>
                  <a:pt x="179207" y="51729"/>
                </a:lnTo>
                <a:lnTo>
                  <a:pt x="199352" y="67448"/>
                </a:lnTo>
                <a:lnTo>
                  <a:pt x="190667" y="76183"/>
                </a:lnTo>
                <a:lnTo>
                  <a:pt x="190667" y="130901"/>
                </a:lnTo>
                <a:cubicBezTo>
                  <a:pt x="190667" y="138243"/>
                  <a:pt x="190988" y="146284"/>
                  <a:pt x="191631" y="155024"/>
                </a:cubicBezTo>
                <a:lnTo>
                  <a:pt x="171366" y="161797"/>
                </a:lnTo>
                <a:lnTo>
                  <a:pt x="171366" y="144418"/>
                </a:lnTo>
                <a:lnTo>
                  <a:pt x="107676" y="144418"/>
                </a:lnTo>
                <a:cubicBezTo>
                  <a:pt x="107676" y="191718"/>
                  <a:pt x="107997" y="219959"/>
                  <a:pt x="108641" y="229142"/>
                </a:cubicBezTo>
                <a:lnTo>
                  <a:pt x="86445" y="239038"/>
                </a:lnTo>
                <a:cubicBezTo>
                  <a:pt x="87089" y="222303"/>
                  <a:pt x="87410" y="190763"/>
                  <a:pt x="87410" y="144418"/>
                </a:cubicBezTo>
                <a:lnTo>
                  <a:pt x="26615" y="144418"/>
                </a:lnTo>
                <a:lnTo>
                  <a:pt x="26615" y="154873"/>
                </a:lnTo>
                <a:lnTo>
                  <a:pt x="6350" y="163728"/>
                </a:lnTo>
                <a:cubicBezTo>
                  <a:pt x="6993" y="150211"/>
                  <a:pt x="7314" y="132540"/>
                  <a:pt x="7314" y="110716"/>
                </a:cubicBezTo>
                <a:cubicBezTo>
                  <a:pt x="7314" y="88891"/>
                  <a:pt x="6993" y="70194"/>
                  <a:pt x="6350" y="54625"/>
                </a:cubicBezTo>
                <a:lnTo>
                  <a:pt x="24670" y="64280"/>
                </a:lnTo>
                <a:lnTo>
                  <a:pt x="87410" y="6428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Freeform 3"/>
          <p:cNvSpPr/>
          <p:nvPr/>
        </p:nvSpPr>
        <p:spPr>
          <a:xfrm>
            <a:off x="2097745" y="6051957"/>
            <a:ext cx="73495" cy="71596"/>
          </a:xfrm>
          <a:custGeom>
            <a:avLst/>
            <a:gdLst>
              <a:gd name="connsiteX0" fmla="*/ 6350 w 73495"/>
              <a:gd name="connsiteY0" fmla="*/ 6350 h 71596"/>
              <a:gd name="connsiteX1" fmla="*/ 6350 w 73495"/>
              <a:gd name="connsiteY1" fmla="*/ 65246 h 71596"/>
              <a:gd name="connsiteX2" fmla="*/ 67145 w 73495"/>
              <a:gd name="connsiteY2" fmla="*/ 65246 h 71596"/>
              <a:gd name="connsiteX3" fmla="*/ 67145 w 73495"/>
              <a:gd name="connsiteY3" fmla="*/ 6350 h 71596"/>
              <a:gd name="connsiteX4" fmla="*/ 6350 w 73495"/>
              <a:gd name="connsiteY4" fmla="*/ 6350 h 71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495" h="71596">
                <a:moveTo>
                  <a:pt x="6350" y="6350"/>
                </a:moveTo>
                <a:lnTo>
                  <a:pt x="6350" y="65246"/>
                </a:lnTo>
                <a:lnTo>
                  <a:pt x="67145" y="65246"/>
                </a:lnTo>
                <a:lnTo>
                  <a:pt x="6714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Freeform 3"/>
          <p:cNvSpPr/>
          <p:nvPr/>
        </p:nvSpPr>
        <p:spPr>
          <a:xfrm>
            <a:off x="2345753" y="6046164"/>
            <a:ext cx="57090" cy="69665"/>
          </a:xfrm>
          <a:custGeom>
            <a:avLst/>
            <a:gdLst>
              <a:gd name="connsiteX0" fmla="*/ 6350 w 57090"/>
              <a:gd name="connsiteY0" fmla="*/ 6350 h 69665"/>
              <a:gd name="connsiteX1" fmla="*/ 6350 w 57090"/>
              <a:gd name="connsiteY1" fmla="*/ 63315 h 69665"/>
              <a:gd name="connsiteX2" fmla="*/ 50740 w 57090"/>
              <a:gd name="connsiteY2" fmla="*/ 63315 h 69665"/>
              <a:gd name="connsiteX3" fmla="*/ 50740 w 57090"/>
              <a:gd name="connsiteY3" fmla="*/ 6350 h 69665"/>
              <a:gd name="connsiteX4" fmla="*/ 6350 w 57090"/>
              <a:gd name="connsiteY4" fmla="*/ 6350 h 696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090" h="69665">
                <a:moveTo>
                  <a:pt x="6350" y="6350"/>
                </a:moveTo>
                <a:lnTo>
                  <a:pt x="6350" y="63315"/>
                </a:lnTo>
                <a:lnTo>
                  <a:pt x="50740" y="63315"/>
                </a:lnTo>
                <a:lnTo>
                  <a:pt x="507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Freeform 3"/>
          <p:cNvSpPr/>
          <p:nvPr/>
        </p:nvSpPr>
        <p:spPr>
          <a:xfrm>
            <a:off x="2345753" y="6113750"/>
            <a:ext cx="57090" cy="75458"/>
          </a:xfrm>
          <a:custGeom>
            <a:avLst/>
            <a:gdLst>
              <a:gd name="connsiteX0" fmla="*/ 6350 w 57090"/>
              <a:gd name="connsiteY0" fmla="*/ 6350 h 75458"/>
              <a:gd name="connsiteX1" fmla="*/ 6350 w 57090"/>
              <a:gd name="connsiteY1" fmla="*/ 69108 h 75458"/>
              <a:gd name="connsiteX2" fmla="*/ 50740 w 57090"/>
              <a:gd name="connsiteY2" fmla="*/ 69108 h 75458"/>
              <a:gd name="connsiteX3" fmla="*/ 50740 w 57090"/>
              <a:gd name="connsiteY3" fmla="*/ 6350 h 75458"/>
              <a:gd name="connsiteX4" fmla="*/ 6350 w 57090"/>
              <a:gd name="connsiteY4" fmla="*/ 6350 h 75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090" h="75458">
                <a:moveTo>
                  <a:pt x="6350" y="6350"/>
                </a:moveTo>
                <a:lnTo>
                  <a:pt x="6350" y="69108"/>
                </a:lnTo>
                <a:lnTo>
                  <a:pt x="50740" y="69108"/>
                </a:lnTo>
                <a:lnTo>
                  <a:pt x="507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Freeform 3"/>
          <p:cNvSpPr/>
          <p:nvPr/>
        </p:nvSpPr>
        <p:spPr>
          <a:xfrm>
            <a:off x="2326452" y="5984371"/>
            <a:ext cx="104375" cy="239595"/>
          </a:xfrm>
          <a:custGeom>
            <a:avLst/>
            <a:gdLst>
              <a:gd name="connsiteX0" fmla="*/ 88375 w 104375"/>
              <a:gd name="connsiteY0" fmla="*/ 72547 h 239595"/>
              <a:gd name="connsiteX1" fmla="*/ 89340 w 104375"/>
              <a:gd name="connsiteY1" fmla="*/ 220437 h 239595"/>
              <a:gd name="connsiteX2" fmla="*/ 70040 w 104375"/>
              <a:gd name="connsiteY2" fmla="*/ 229383 h 239595"/>
              <a:gd name="connsiteX3" fmla="*/ 70040 w 104375"/>
              <a:gd name="connsiteY3" fmla="*/ 209108 h 239595"/>
              <a:gd name="connsiteX4" fmla="*/ 25650 w 104375"/>
              <a:gd name="connsiteY4" fmla="*/ 209108 h 239595"/>
              <a:gd name="connsiteX5" fmla="*/ 25650 w 104375"/>
              <a:gd name="connsiteY5" fmla="*/ 224299 h 239595"/>
              <a:gd name="connsiteX6" fmla="*/ 6350 w 104375"/>
              <a:gd name="connsiteY6" fmla="*/ 233245 h 239595"/>
              <a:gd name="connsiteX7" fmla="*/ 7314 w 104375"/>
              <a:gd name="connsiteY7" fmla="*/ 140118 h 239595"/>
              <a:gd name="connsiteX8" fmla="*/ 6350 w 104375"/>
              <a:gd name="connsiteY8" fmla="*/ 47867 h 239595"/>
              <a:gd name="connsiteX9" fmla="*/ 24670 w 104375"/>
              <a:gd name="connsiteY9" fmla="*/ 57522 h 239595"/>
              <a:gd name="connsiteX10" fmla="*/ 30972 w 104375"/>
              <a:gd name="connsiteY10" fmla="*/ 57522 h 239595"/>
              <a:gd name="connsiteX11" fmla="*/ 41301 w 104375"/>
              <a:gd name="connsiteY11" fmla="*/ 6350 h 239595"/>
              <a:gd name="connsiteX12" fmla="*/ 68110 w 104375"/>
              <a:gd name="connsiteY12" fmla="*/ 21375 h 239595"/>
              <a:gd name="connsiteX13" fmla="*/ 42055 w 104375"/>
              <a:gd name="connsiteY13" fmla="*/ 57522 h 239595"/>
              <a:gd name="connsiteX14" fmla="*/ 69497 w 104375"/>
              <a:gd name="connsiteY14" fmla="*/ 57522 h 239595"/>
              <a:gd name="connsiteX15" fmla="*/ 80625 w 104375"/>
              <a:gd name="connsiteY15" fmla="*/ 46901 h 239595"/>
              <a:gd name="connsiteX16" fmla="*/ 98025 w 104375"/>
              <a:gd name="connsiteY16" fmla="*/ 64959 h 239595"/>
              <a:gd name="connsiteX17" fmla="*/ 88375 w 104375"/>
              <a:gd name="connsiteY17" fmla="*/ 72547 h 239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04375" h="239595">
                <a:moveTo>
                  <a:pt x="88375" y="72547"/>
                </a:moveTo>
                <a:cubicBezTo>
                  <a:pt x="88375" y="147918"/>
                  <a:pt x="88697" y="197215"/>
                  <a:pt x="89340" y="220437"/>
                </a:cubicBezTo>
                <a:lnTo>
                  <a:pt x="70040" y="229383"/>
                </a:lnTo>
                <a:lnTo>
                  <a:pt x="70040" y="209108"/>
                </a:lnTo>
                <a:lnTo>
                  <a:pt x="25650" y="209108"/>
                </a:lnTo>
                <a:lnTo>
                  <a:pt x="25650" y="224299"/>
                </a:lnTo>
                <a:lnTo>
                  <a:pt x="6350" y="233245"/>
                </a:lnTo>
                <a:cubicBezTo>
                  <a:pt x="6993" y="201062"/>
                  <a:pt x="7314" y="170019"/>
                  <a:pt x="7314" y="140118"/>
                </a:cubicBezTo>
                <a:cubicBezTo>
                  <a:pt x="7314" y="110218"/>
                  <a:pt x="6993" y="79467"/>
                  <a:pt x="6350" y="47867"/>
                </a:cubicBezTo>
                <a:lnTo>
                  <a:pt x="24670" y="57522"/>
                </a:lnTo>
                <a:lnTo>
                  <a:pt x="30972" y="57522"/>
                </a:lnTo>
                <a:cubicBezTo>
                  <a:pt x="37084" y="36733"/>
                  <a:pt x="40527" y="19676"/>
                  <a:pt x="41301" y="6350"/>
                </a:cubicBezTo>
                <a:lnTo>
                  <a:pt x="68110" y="21375"/>
                </a:lnTo>
                <a:cubicBezTo>
                  <a:pt x="61164" y="25700"/>
                  <a:pt x="52479" y="37749"/>
                  <a:pt x="42055" y="57522"/>
                </a:cubicBezTo>
                <a:lnTo>
                  <a:pt x="69497" y="57522"/>
                </a:lnTo>
                <a:lnTo>
                  <a:pt x="80625" y="46901"/>
                </a:lnTo>
                <a:lnTo>
                  <a:pt x="98025" y="64959"/>
                </a:lnTo>
                <a:lnTo>
                  <a:pt x="88375" y="7254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Freeform 3"/>
          <p:cNvSpPr/>
          <p:nvPr/>
        </p:nvSpPr>
        <p:spPr>
          <a:xfrm>
            <a:off x="2405583" y="5985337"/>
            <a:ext cx="137186" cy="240561"/>
          </a:xfrm>
          <a:custGeom>
            <a:avLst/>
            <a:gdLst>
              <a:gd name="connsiteX0" fmla="*/ 51464 w 137186"/>
              <a:gd name="connsiteY0" fmla="*/ 6350 h 240561"/>
              <a:gd name="connsiteX1" fmla="*/ 77760 w 137186"/>
              <a:gd name="connsiteY1" fmla="*/ 22175 h 240561"/>
              <a:gd name="connsiteX2" fmla="*/ 53635 w 137186"/>
              <a:gd name="connsiteY2" fmla="*/ 59453 h 240561"/>
              <a:gd name="connsiteX3" fmla="*/ 101343 w 137186"/>
              <a:gd name="connsiteY3" fmla="*/ 59453 h 240561"/>
              <a:gd name="connsiteX4" fmla="*/ 113436 w 137186"/>
              <a:gd name="connsiteY4" fmla="*/ 47867 h 240561"/>
              <a:gd name="connsiteX5" fmla="*/ 130836 w 137186"/>
              <a:gd name="connsiteY5" fmla="*/ 65834 h 240561"/>
              <a:gd name="connsiteX6" fmla="*/ 122076 w 137186"/>
              <a:gd name="connsiteY6" fmla="*/ 73483 h 240561"/>
              <a:gd name="connsiteX7" fmla="*/ 116670 w 137186"/>
              <a:gd name="connsiteY7" fmla="*/ 200976 h 240561"/>
              <a:gd name="connsiteX8" fmla="*/ 106371 w 137186"/>
              <a:gd name="connsiteY8" fmla="*/ 222746 h 240561"/>
              <a:gd name="connsiteX9" fmla="*/ 82616 w 137186"/>
              <a:gd name="connsiteY9" fmla="*/ 234211 h 240561"/>
              <a:gd name="connsiteX10" fmla="*/ 49775 w 137186"/>
              <a:gd name="connsiteY10" fmla="*/ 210360 h 240561"/>
              <a:gd name="connsiteX11" fmla="*/ 49775 w 137186"/>
              <a:gd name="connsiteY11" fmla="*/ 200418 h 240561"/>
              <a:gd name="connsiteX12" fmla="*/ 86197 w 137186"/>
              <a:gd name="connsiteY12" fmla="*/ 206211 h 240561"/>
              <a:gd name="connsiteX13" fmla="*/ 97664 w 137186"/>
              <a:gd name="connsiteY13" fmla="*/ 190635 h 240561"/>
              <a:gd name="connsiteX14" fmla="*/ 101886 w 137186"/>
              <a:gd name="connsiteY14" fmla="*/ 70074 h 240561"/>
              <a:gd name="connsiteX15" fmla="*/ 50408 w 137186"/>
              <a:gd name="connsiteY15" fmla="*/ 70074 h 240561"/>
              <a:gd name="connsiteX16" fmla="*/ 12487 w 137186"/>
              <a:gd name="connsiteY16" fmla="*/ 117384 h 240561"/>
              <a:gd name="connsiteX17" fmla="*/ 6350 w 137186"/>
              <a:gd name="connsiteY17" fmla="*/ 113552 h 240561"/>
              <a:gd name="connsiteX18" fmla="*/ 36355 w 137186"/>
              <a:gd name="connsiteY18" fmla="*/ 57054 h 240561"/>
              <a:gd name="connsiteX19" fmla="*/ 51464 w 137186"/>
              <a:gd name="connsiteY19" fmla="*/ 6350 h 240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37186" h="240561">
                <a:moveTo>
                  <a:pt x="51464" y="6350"/>
                </a:moveTo>
                <a:lnTo>
                  <a:pt x="77760" y="22175"/>
                </a:lnTo>
                <a:cubicBezTo>
                  <a:pt x="72161" y="26500"/>
                  <a:pt x="64119" y="38926"/>
                  <a:pt x="53635" y="59453"/>
                </a:cubicBezTo>
                <a:lnTo>
                  <a:pt x="101343" y="59453"/>
                </a:lnTo>
                <a:lnTo>
                  <a:pt x="113436" y="47867"/>
                </a:lnTo>
                <a:lnTo>
                  <a:pt x="130836" y="65834"/>
                </a:lnTo>
                <a:lnTo>
                  <a:pt x="122076" y="73483"/>
                </a:lnTo>
                <a:cubicBezTo>
                  <a:pt x="120799" y="148159"/>
                  <a:pt x="118997" y="190657"/>
                  <a:pt x="116670" y="200976"/>
                </a:cubicBezTo>
                <a:cubicBezTo>
                  <a:pt x="114343" y="211295"/>
                  <a:pt x="110910" y="218552"/>
                  <a:pt x="106371" y="222746"/>
                </a:cubicBezTo>
                <a:cubicBezTo>
                  <a:pt x="101833" y="226940"/>
                  <a:pt x="93914" y="230761"/>
                  <a:pt x="82616" y="234211"/>
                </a:cubicBezTo>
                <a:cubicBezTo>
                  <a:pt x="79097" y="223560"/>
                  <a:pt x="68150" y="215610"/>
                  <a:pt x="49775" y="210360"/>
                </a:cubicBezTo>
                <a:lnTo>
                  <a:pt x="49775" y="200418"/>
                </a:lnTo>
                <a:cubicBezTo>
                  <a:pt x="67939" y="204280"/>
                  <a:pt x="80080" y="206211"/>
                  <a:pt x="86197" y="206211"/>
                </a:cubicBezTo>
                <a:cubicBezTo>
                  <a:pt x="92313" y="206211"/>
                  <a:pt x="96136" y="201019"/>
                  <a:pt x="97664" y="190635"/>
                </a:cubicBezTo>
                <a:cubicBezTo>
                  <a:pt x="99192" y="180251"/>
                  <a:pt x="100599" y="140063"/>
                  <a:pt x="101886" y="70074"/>
                </a:cubicBezTo>
                <a:lnTo>
                  <a:pt x="50408" y="70074"/>
                </a:lnTo>
                <a:cubicBezTo>
                  <a:pt x="39250" y="88066"/>
                  <a:pt x="26610" y="103837"/>
                  <a:pt x="12487" y="117384"/>
                </a:cubicBezTo>
                <a:lnTo>
                  <a:pt x="6350" y="113552"/>
                </a:lnTo>
                <a:cubicBezTo>
                  <a:pt x="19950" y="91908"/>
                  <a:pt x="29952" y="73076"/>
                  <a:pt x="36355" y="57054"/>
                </a:cubicBezTo>
                <a:cubicBezTo>
                  <a:pt x="42759" y="41033"/>
                  <a:pt x="47795" y="24131"/>
                  <a:pt x="5146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Freeform 3"/>
          <p:cNvSpPr/>
          <p:nvPr/>
        </p:nvSpPr>
        <p:spPr>
          <a:xfrm>
            <a:off x="2430674" y="6079957"/>
            <a:ext cx="51300" cy="72561"/>
          </a:xfrm>
          <a:custGeom>
            <a:avLst/>
            <a:gdLst>
              <a:gd name="connsiteX0" fmla="*/ 10330 w 51300"/>
              <a:gd name="connsiteY0" fmla="*/ 6350 h 72561"/>
              <a:gd name="connsiteX1" fmla="*/ 40901 w 51300"/>
              <a:gd name="connsiteY1" fmla="*/ 34297 h 72561"/>
              <a:gd name="connsiteX2" fmla="*/ 44950 w 51300"/>
              <a:gd name="connsiteY2" fmla="*/ 46901 h 72561"/>
              <a:gd name="connsiteX3" fmla="*/ 40313 w 51300"/>
              <a:gd name="connsiteY3" fmla="*/ 60418 h 72561"/>
              <a:gd name="connsiteX4" fmla="*/ 32405 w 51300"/>
              <a:gd name="connsiteY4" fmla="*/ 66211 h 72561"/>
              <a:gd name="connsiteX5" fmla="*/ 23720 w 51300"/>
              <a:gd name="connsiteY5" fmla="*/ 49858 h 72561"/>
              <a:gd name="connsiteX6" fmla="*/ 6350 w 51300"/>
              <a:gd name="connsiteY6" fmla="*/ 12489 h 72561"/>
              <a:gd name="connsiteX7" fmla="*/ 10330 w 51300"/>
              <a:gd name="connsiteY7" fmla="*/ 6350 h 72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1300" h="72561">
                <a:moveTo>
                  <a:pt x="10330" y="6350"/>
                </a:moveTo>
                <a:cubicBezTo>
                  <a:pt x="28012" y="19243"/>
                  <a:pt x="38202" y="28559"/>
                  <a:pt x="40901" y="34297"/>
                </a:cubicBezTo>
                <a:cubicBezTo>
                  <a:pt x="43601" y="40034"/>
                  <a:pt x="44950" y="44236"/>
                  <a:pt x="44950" y="46901"/>
                </a:cubicBezTo>
                <a:cubicBezTo>
                  <a:pt x="44950" y="52051"/>
                  <a:pt x="43404" y="56556"/>
                  <a:pt x="40313" y="60418"/>
                </a:cubicBezTo>
                <a:cubicBezTo>
                  <a:pt x="37222" y="64280"/>
                  <a:pt x="34586" y="66211"/>
                  <a:pt x="32405" y="66211"/>
                </a:cubicBezTo>
                <a:cubicBezTo>
                  <a:pt x="28133" y="66211"/>
                  <a:pt x="25237" y="60760"/>
                  <a:pt x="23720" y="49858"/>
                </a:cubicBezTo>
                <a:cubicBezTo>
                  <a:pt x="21257" y="37749"/>
                  <a:pt x="15467" y="25293"/>
                  <a:pt x="6350" y="12489"/>
                </a:cubicBezTo>
                <a:lnTo>
                  <a:pt x="1033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Freeform 3"/>
          <p:cNvSpPr/>
          <p:nvPr/>
        </p:nvSpPr>
        <p:spPr>
          <a:xfrm>
            <a:off x="2586040" y="6022026"/>
            <a:ext cx="193157" cy="40699"/>
          </a:xfrm>
          <a:custGeom>
            <a:avLst/>
            <a:gdLst>
              <a:gd name="connsiteX0" fmla="*/ 6350 w 193157"/>
              <a:gd name="connsiteY0" fmla="*/ 20832 h 40699"/>
              <a:gd name="connsiteX1" fmla="*/ 149593 w 193157"/>
              <a:gd name="connsiteY1" fmla="*/ 20832 h 40699"/>
              <a:gd name="connsiteX2" fmla="*/ 164581 w 193157"/>
              <a:gd name="connsiteY2" fmla="*/ 6350 h 40699"/>
              <a:gd name="connsiteX3" fmla="*/ 186807 w 193157"/>
              <a:gd name="connsiteY3" fmla="*/ 31453 h 40699"/>
              <a:gd name="connsiteX4" fmla="*/ 40125 w 193157"/>
              <a:gd name="connsiteY4" fmla="*/ 31453 h 40699"/>
              <a:gd name="connsiteX5" fmla="*/ 17025 w 193157"/>
              <a:gd name="connsiteY5" fmla="*/ 34349 h 40699"/>
              <a:gd name="connsiteX6" fmla="*/ 6350 w 193157"/>
              <a:gd name="connsiteY6" fmla="*/ 20832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93157" h="40699">
                <a:moveTo>
                  <a:pt x="6350" y="20832"/>
                </a:moveTo>
                <a:lnTo>
                  <a:pt x="149593" y="20832"/>
                </a:lnTo>
                <a:lnTo>
                  <a:pt x="164581" y="6350"/>
                </a:lnTo>
                <a:lnTo>
                  <a:pt x="186807" y="31453"/>
                </a:lnTo>
                <a:lnTo>
                  <a:pt x="40125" y="31453"/>
                </a:lnTo>
                <a:cubicBezTo>
                  <a:pt x="32666" y="31453"/>
                  <a:pt x="24966" y="32418"/>
                  <a:pt x="17025" y="34349"/>
                </a:cubicBezTo>
                <a:lnTo>
                  <a:pt x="6350" y="2083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Freeform 3"/>
          <p:cNvSpPr/>
          <p:nvPr/>
        </p:nvSpPr>
        <p:spPr>
          <a:xfrm>
            <a:off x="2561915" y="6152371"/>
            <a:ext cx="238512" cy="44562"/>
          </a:xfrm>
          <a:custGeom>
            <a:avLst/>
            <a:gdLst>
              <a:gd name="connsiteX0" fmla="*/ 6350 w 238512"/>
              <a:gd name="connsiteY0" fmla="*/ 24695 h 44562"/>
              <a:gd name="connsiteX1" fmla="*/ 187229 w 238512"/>
              <a:gd name="connsiteY1" fmla="*/ 24695 h 44562"/>
              <a:gd name="connsiteX2" fmla="*/ 206077 w 238512"/>
              <a:gd name="connsiteY2" fmla="*/ 6350 h 44562"/>
              <a:gd name="connsiteX3" fmla="*/ 232162 w 238512"/>
              <a:gd name="connsiteY3" fmla="*/ 35315 h 44562"/>
              <a:gd name="connsiteX4" fmla="*/ 42055 w 238512"/>
              <a:gd name="connsiteY4" fmla="*/ 35315 h 44562"/>
              <a:gd name="connsiteX5" fmla="*/ 17025 w 238512"/>
              <a:gd name="connsiteY5" fmla="*/ 38212 h 44562"/>
              <a:gd name="connsiteX6" fmla="*/ 6350 w 238512"/>
              <a:gd name="connsiteY6" fmla="*/ 24695 h 44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512" h="44562">
                <a:moveTo>
                  <a:pt x="6350" y="24695"/>
                </a:moveTo>
                <a:lnTo>
                  <a:pt x="187229" y="24695"/>
                </a:lnTo>
                <a:lnTo>
                  <a:pt x="206077" y="6350"/>
                </a:lnTo>
                <a:lnTo>
                  <a:pt x="232162" y="35315"/>
                </a:lnTo>
                <a:lnTo>
                  <a:pt x="42055" y="35315"/>
                </a:lnTo>
                <a:cubicBezTo>
                  <a:pt x="33309" y="35315"/>
                  <a:pt x="24966" y="36281"/>
                  <a:pt x="17025" y="38212"/>
                </a:cubicBezTo>
                <a:lnTo>
                  <a:pt x="6350" y="2469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Freeform 3"/>
          <p:cNvSpPr/>
          <p:nvPr/>
        </p:nvSpPr>
        <p:spPr>
          <a:xfrm>
            <a:off x="2938269" y="6050992"/>
            <a:ext cx="45510" cy="61941"/>
          </a:xfrm>
          <a:custGeom>
            <a:avLst/>
            <a:gdLst>
              <a:gd name="connsiteX0" fmla="*/ 6350 w 45510"/>
              <a:gd name="connsiteY0" fmla="*/ 6350 h 61941"/>
              <a:gd name="connsiteX1" fmla="*/ 6350 w 45510"/>
              <a:gd name="connsiteY1" fmla="*/ 55591 h 61941"/>
              <a:gd name="connsiteX2" fmla="*/ 39160 w 45510"/>
              <a:gd name="connsiteY2" fmla="*/ 55591 h 61941"/>
              <a:gd name="connsiteX3" fmla="*/ 39160 w 45510"/>
              <a:gd name="connsiteY3" fmla="*/ 6350 h 61941"/>
              <a:gd name="connsiteX4" fmla="*/ 6350 w 45510"/>
              <a:gd name="connsiteY4" fmla="*/ 6350 h 619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510" h="61941">
                <a:moveTo>
                  <a:pt x="6350" y="6350"/>
                </a:moveTo>
                <a:lnTo>
                  <a:pt x="6350" y="55591"/>
                </a:lnTo>
                <a:lnTo>
                  <a:pt x="39160" y="55591"/>
                </a:lnTo>
                <a:lnTo>
                  <a:pt x="3916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Freeform 3"/>
          <p:cNvSpPr/>
          <p:nvPr/>
        </p:nvSpPr>
        <p:spPr>
          <a:xfrm>
            <a:off x="2872649" y="5987268"/>
            <a:ext cx="179646" cy="212561"/>
          </a:xfrm>
          <a:custGeom>
            <a:avLst/>
            <a:gdLst>
              <a:gd name="connsiteX0" fmla="*/ 53635 w 179646"/>
              <a:gd name="connsiteY0" fmla="*/ 119315 h 212561"/>
              <a:gd name="connsiteX1" fmla="*/ 53635 w 179646"/>
              <a:gd name="connsiteY1" fmla="*/ 70073 h 212561"/>
              <a:gd name="connsiteX2" fmla="*/ 46880 w 179646"/>
              <a:gd name="connsiteY2" fmla="*/ 70073 h 212561"/>
              <a:gd name="connsiteX3" fmla="*/ 22815 w 179646"/>
              <a:gd name="connsiteY3" fmla="*/ 72970 h 212561"/>
              <a:gd name="connsiteX4" fmla="*/ 12139 w 179646"/>
              <a:gd name="connsiteY4" fmla="*/ 59453 h 212561"/>
              <a:gd name="connsiteX5" fmla="*/ 53635 w 179646"/>
              <a:gd name="connsiteY5" fmla="*/ 59453 h 212561"/>
              <a:gd name="connsiteX6" fmla="*/ 52670 w 179646"/>
              <a:gd name="connsiteY6" fmla="*/ 6350 h 212561"/>
              <a:gd name="connsiteX7" fmla="*/ 80655 w 179646"/>
              <a:gd name="connsiteY7" fmla="*/ 20892 h 212561"/>
              <a:gd name="connsiteX8" fmla="*/ 71970 w 179646"/>
              <a:gd name="connsiteY8" fmla="*/ 29024 h 212561"/>
              <a:gd name="connsiteX9" fmla="*/ 71970 w 179646"/>
              <a:gd name="connsiteY9" fmla="*/ 59453 h 212561"/>
              <a:gd name="connsiteX10" fmla="*/ 104781 w 179646"/>
              <a:gd name="connsiteY10" fmla="*/ 59453 h 212561"/>
              <a:gd name="connsiteX11" fmla="*/ 103815 w 179646"/>
              <a:gd name="connsiteY11" fmla="*/ 6350 h 212561"/>
              <a:gd name="connsiteX12" fmla="*/ 131801 w 179646"/>
              <a:gd name="connsiteY12" fmla="*/ 19716 h 212561"/>
              <a:gd name="connsiteX13" fmla="*/ 123116 w 179646"/>
              <a:gd name="connsiteY13" fmla="*/ 28873 h 212561"/>
              <a:gd name="connsiteX14" fmla="*/ 123116 w 179646"/>
              <a:gd name="connsiteY14" fmla="*/ 59453 h 212561"/>
              <a:gd name="connsiteX15" fmla="*/ 134153 w 179646"/>
              <a:gd name="connsiteY15" fmla="*/ 59453 h 212561"/>
              <a:gd name="connsiteX16" fmla="*/ 147271 w 179646"/>
              <a:gd name="connsiteY16" fmla="*/ 46901 h 212561"/>
              <a:gd name="connsiteX17" fmla="*/ 166541 w 179646"/>
              <a:gd name="connsiteY17" fmla="*/ 70073 h 212561"/>
              <a:gd name="connsiteX18" fmla="*/ 123116 w 179646"/>
              <a:gd name="connsiteY18" fmla="*/ 70073 h 212561"/>
              <a:gd name="connsiteX19" fmla="*/ 123116 w 179646"/>
              <a:gd name="connsiteY19" fmla="*/ 119315 h 212561"/>
              <a:gd name="connsiteX20" fmla="*/ 140908 w 179646"/>
              <a:gd name="connsiteY20" fmla="*/ 119315 h 212561"/>
              <a:gd name="connsiteX21" fmla="*/ 154026 w 179646"/>
              <a:gd name="connsiteY21" fmla="*/ 106763 h 212561"/>
              <a:gd name="connsiteX22" fmla="*/ 173296 w 179646"/>
              <a:gd name="connsiteY22" fmla="*/ 129935 h 212561"/>
              <a:gd name="connsiteX23" fmla="*/ 123116 w 179646"/>
              <a:gd name="connsiteY23" fmla="*/ 129935 h 212561"/>
              <a:gd name="connsiteX24" fmla="*/ 124081 w 179646"/>
              <a:gd name="connsiteY24" fmla="*/ 198351 h 212561"/>
              <a:gd name="connsiteX25" fmla="*/ 103815 w 179646"/>
              <a:gd name="connsiteY25" fmla="*/ 206211 h 212561"/>
              <a:gd name="connsiteX26" fmla="*/ 104781 w 179646"/>
              <a:gd name="connsiteY26" fmla="*/ 129935 h 212561"/>
              <a:gd name="connsiteX27" fmla="*/ 71759 w 179646"/>
              <a:gd name="connsiteY27" fmla="*/ 129935 h 212561"/>
              <a:gd name="connsiteX28" fmla="*/ 18849 w 179646"/>
              <a:gd name="connsiteY28" fmla="*/ 199452 h 212561"/>
              <a:gd name="connsiteX29" fmla="*/ 15034 w 179646"/>
              <a:gd name="connsiteY29" fmla="*/ 193523 h 212561"/>
              <a:gd name="connsiteX30" fmla="*/ 53635 w 179646"/>
              <a:gd name="connsiteY30" fmla="*/ 129935 h 212561"/>
              <a:gd name="connsiteX31" fmla="*/ 41090 w 179646"/>
              <a:gd name="connsiteY31" fmla="*/ 129935 h 212561"/>
              <a:gd name="connsiteX32" fmla="*/ 17025 w 179646"/>
              <a:gd name="connsiteY32" fmla="*/ 132832 h 212561"/>
              <a:gd name="connsiteX33" fmla="*/ 6350 w 179646"/>
              <a:gd name="connsiteY33" fmla="*/ 119315 h 212561"/>
              <a:gd name="connsiteX34" fmla="*/ 53635 w 179646"/>
              <a:gd name="connsiteY34" fmla="*/ 119315 h 212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</a:cxnLst>
            <a:rect l="l" t="t" r="r" b="b"/>
            <a:pathLst>
              <a:path w="179646" h="212561">
                <a:moveTo>
                  <a:pt x="53635" y="119315"/>
                </a:moveTo>
                <a:lnTo>
                  <a:pt x="53635" y="70073"/>
                </a:lnTo>
                <a:lnTo>
                  <a:pt x="46880" y="70073"/>
                </a:lnTo>
                <a:cubicBezTo>
                  <a:pt x="38778" y="70073"/>
                  <a:pt x="30756" y="71039"/>
                  <a:pt x="22815" y="72970"/>
                </a:cubicBezTo>
                <a:lnTo>
                  <a:pt x="12139" y="59453"/>
                </a:lnTo>
                <a:lnTo>
                  <a:pt x="53635" y="59453"/>
                </a:lnTo>
                <a:cubicBezTo>
                  <a:pt x="53635" y="43451"/>
                  <a:pt x="53313" y="25750"/>
                  <a:pt x="52670" y="6350"/>
                </a:cubicBezTo>
                <a:lnTo>
                  <a:pt x="80655" y="20892"/>
                </a:lnTo>
                <a:lnTo>
                  <a:pt x="71970" y="29024"/>
                </a:lnTo>
                <a:lnTo>
                  <a:pt x="71970" y="59453"/>
                </a:lnTo>
                <a:lnTo>
                  <a:pt x="104781" y="59453"/>
                </a:lnTo>
                <a:cubicBezTo>
                  <a:pt x="104781" y="42808"/>
                  <a:pt x="104459" y="25106"/>
                  <a:pt x="103815" y="6350"/>
                </a:cubicBezTo>
                <a:lnTo>
                  <a:pt x="131801" y="19716"/>
                </a:lnTo>
                <a:lnTo>
                  <a:pt x="123116" y="28873"/>
                </a:lnTo>
                <a:lnTo>
                  <a:pt x="123116" y="59453"/>
                </a:lnTo>
                <a:lnTo>
                  <a:pt x="134153" y="59453"/>
                </a:lnTo>
                <a:lnTo>
                  <a:pt x="147271" y="46901"/>
                </a:lnTo>
                <a:lnTo>
                  <a:pt x="166541" y="70073"/>
                </a:lnTo>
                <a:lnTo>
                  <a:pt x="123116" y="70073"/>
                </a:lnTo>
                <a:lnTo>
                  <a:pt x="123116" y="119315"/>
                </a:lnTo>
                <a:lnTo>
                  <a:pt x="140908" y="119315"/>
                </a:lnTo>
                <a:lnTo>
                  <a:pt x="154026" y="106763"/>
                </a:lnTo>
                <a:lnTo>
                  <a:pt x="173296" y="129935"/>
                </a:lnTo>
                <a:lnTo>
                  <a:pt x="123116" y="129935"/>
                </a:lnTo>
                <a:cubicBezTo>
                  <a:pt x="123116" y="165679"/>
                  <a:pt x="123437" y="188485"/>
                  <a:pt x="124081" y="198351"/>
                </a:cubicBezTo>
                <a:lnTo>
                  <a:pt x="103815" y="206211"/>
                </a:lnTo>
                <a:cubicBezTo>
                  <a:pt x="104459" y="191406"/>
                  <a:pt x="104781" y="165981"/>
                  <a:pt x="104781" y="129935"/>
                </a:cubicBezTo>
                <a:lnTo>
                  <a:pt x="71759" y="129935"/>
                </a:lnTo>
                <a:cubicBezTo>
                  <a:pt x="69869" y="159474"/>
                  <a:pt x="52233" y="182646"/>
                  <a:pt x="18849" y="199452"/>
                </a:cubicBezTo>
                <a:lnTo>
                  <a:pt x="15034" y="193523"/>
                </a:lnTo>
                <a:cubicBezTo>
                  <a:pt x="39502" y="175128"/>
                  <a:pt x="52368" y="153932"/>
                  <a:pt x="53635" y="129935"/>
                </a:cubicBezTo>
                <a:lnTo>
                  <a:pt x="41090" y="129935"/>
                </a:lnTo>
                <a:cubicBezTo>
                  <a:pt x="32988" y="129935"/>
                  <a:pt x="24966" y="130901"/>
                  <a:pt x="17025" y="132832"/>
                </a:cubicBezTo>
                <a:lnTo>
                  <a:pt x="6350" y="119315"/>
                </a:lnTo>
                <a:lnTo>
                  <a:pt x="53635" y="1193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Freeform 3"/>
          <p:cNvSpPr/>
          <p:nvPr/>
        </p:nvSpPr>
        <p:spPr>
          <a:xfrm>
            <a:off x="2834048" y="5994992"/>
            <a:ext cx="52159" cy="61941"/>
          </a:xfrm>
          <a:custGeom>
            <a:avLst/>
            <a:gdLst>
              <a:gd name="connsiteX0" fmla="*/ 6350 w 52159"/>
              <a:gd name="connsiteY0" fmla="*/ 11434 h 61941"/>
              <a:gd name="connsiteX1" fmla="*/ 10481 w 52159"/>
              <a:gd name="connsiteY1" fmla="*/ 6350 h 61941"/>
              <a:gd name="connsiteX2" fmla="*/ 39258 w 52159"/>
              <a:gd name="connsiteY2" fmla="*/ 25298 h 61941"/>
              <a:gd name="connsiteX3" fmla="*/ 45809 w 52159"/>
              <a:gd name="connsiteY3" fmla="*/ 40746 h 61941"/>
              <a:gd name="connsiteX4" fmla="*/ 40042 w 52159"/>
              <a:gd name="connsiteY4" fmla="*/ 52061 h 61941"/>
              <a:gd name="connsiteX5" fmla="*/ 33370 w 52159"/>
              <a:gd name="connsiteY5" fmla="*/ 55591 h 61941"/>
              <a:gd name="connsiteX6" fmla="*/ 23780 w 52159"/>
              <a:gd name="connsiteY6" fmla="*/ 41862 h 61941"/>
              <a:gd name="connsiteX7" fmla="*/ 6350 w 52159"/>
              <a:gd name="connsiteY7" fmla="*/ 11434 h 619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2159" h="61941">
                <a:moveTo>
                  <a:pt x="6350" y="11434"/>
                </a:moveTo>
                <a:lnTo>
                  <a:pt x="10481" y="6350"/>
                </a:lnTo>
                <a:cubicBezTo>
                  <a:pt x="24584" y="13873"/>
                  <a:pt x="34176" y="20189"/>
                  <a:pt x="39258" y="25298"/>
                </a:cubicBezTo>
                <a:cubicBezTo>
                  <a:pt x="44339" y="30407"/>
                  <a:pt x="46523" y="35556"/>
                  <a:pt x="45809" y="40746"/>
                </a:cubicBezTo>
                <a:cubicBezTo>
                  <a:pt x="45096" y="45935"/>
                  <a:pt x="43173" y="49707"/>
                  <a:pt x="40042" y="52061"/>
                </a:cubicBezTo>
                <a:cubicBezTo>
                  <a:pt x="36910" y="54414"/>
                  <a:pt x="34687" y="55591"/>
                  <a:pt x="33370" y="55591"/>
                </a:cubicBezTo>
                <a:cubicBezTo>
                  <a:pt x="29258" y="55591"/>
                  <a:pt x="26062" y="51015"/>
                  <a:pt x="23780" y="41862"/>
                </a:cubicBezTo>
                <a:cubicBezTo>
                  <a:pt x="21357" y="32700"/>
                  <a:pt x="15547" y="22557"/>
                  <a:pt x="6350" y="1143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Freeform 3"/>
          <p:cNvSpPr/>
          <p:nvPr/>
        </p:nvSpPr>
        <p:spPr>
          <a:xfrm>
            <a:off x="2807993" y="6062578"/>
            <a:ext cx="248162" cy="159458"/>
          </a:xfrm>
          <a:custGeom>
            <a:avLst/>
            <a:gdLst>
              <a:gd name="connsiteX0" fmla="*/ 65215 w 248162"/>
              <a:gd name="connsiteY0" fmla="*/ 107140 h 159458"/>
              <a:gd name="connsiteX1" fmla="*/ 89401 w 248162"/>
              <a:gd name="connsiteY1" fmla="*/ 123018 h 159458"/>
              <a:gd name="connsiteX2" fmla="*/ 132826 w 248162"/>
              <a:gd name="connsiteY2" fmla="*/ 132402 h 159458"/>
              <a:gd name="connsiteX3" fmla="*/ 188006 w 248162"/>
              <a:gd name="connsiteY3" fmla="*/ 132869 h 159458"/>
              <a:gd name="connsiteX4" fmla="*/ 241812 w 248162"/>
              <a:gd name="connsiteY4" fmla="*/ 128004 h 159458"/>
              <a:gd name="connsiteX5" fmla="*/ 241812 w 248162"/>
              <a:gd name="connsiteY5" fmla="*/ 136995 h 159458"/>
              <a:gd name="connsiteX6" fmla="*/ 221547 w 248162"/>
              <a:gd name="connsiteY6" fmla="*/ 153108 h 159458"/>
              <a:gd name="connsiteX7" fmla="*/ 146344 w 248162"/>
              <a:gd name="connsiteY7" fmla="*/ 152134 h 159458"/>
              <a:gd name="connsiteX8" fmla="*/ 102738 w 248162"/>
              <a:gd name="connsiteY8" fmla="*/ 146206 h 159458"/>
              <a:gd name="connsiteX9" fmla="*/ 72001 w 248162"/>
              <a:gd name="connsiteY9" fmla="*/ 127325 h 159458"/>
              <a:gd name="connsiteX10" fmla="*/ 56387 w 248162"/>
              <a:gd name="connsiteY10" fmla="*/ 114902 h 159458"/>
              <a:gd name="connsiteX11" fmla="*/ 47514 w 248162"/>
              <a:gd name="connsiteY11" fmla="*/ 121713 h 159458"/>
              <a:gd name="connsiteX12" fmla="*/ 25182 w 248162"/>
              <a:gd name="connsiteY12" fmla="*/ 150211 h 159458"/>
              <a:gd name="connsiteX13" fmla="*/ 9245 w 248162"/>
              <a:gd name="connsiteY13" fmla="*/ 136030 h 159458"/>
              <a:gd name="connsiteX14" fmla="*/ 46880 w 248162"/>
              <a:gd name="connsiteY14" fmla="*/ 106084 h 159458"/>
              <a:gd name="connsiteX15" fmla="*/ 46880 w 248162"/>
              <a:gd name="connsiteY15" fmla="*/ 28556 h 159458"/>
              <a:gd name="connsiteX16" fmla="*/ 41090 w 248162"/>
              <a:gd name="connsiteY16" fmla="*/ 28556 h 159458"/>
              <a:gd name="connsiteX17" fmla="*/ 17025 w 248162"/>
              <a:gd name="connsiteY17" fmla="*/ 31453 h 159458"/>
              <a:gd name="connsiteX18" fmla="*/ 6350 w 248162"/>
              <a:gd name="connsiteY18" fmla="*/ 17936 h 159458"/>
              <a:gd name="connsiteX19" fmla="*/ 45372 w 248162"/>
              <a:gd name="connsiteY19" fmla="*/ 17936 h 159458"/>
              <a:gd name="connsiteX20" fmla="*/ 57465 w 248162"/>
              <a:gd name="connsiteY20" fmla="*/ 6350 h 159458"/>
              <a:gd name="connsiteX21" fmla="*/ 73900 w 248162"/>
              <a:gd name="connsiteY21" fmla="*/ 23352 h 159458"/>
              <a:gd name="connsiteX22" fmla="*/ 65215 w 248162"/>
              <a:gd name="connsiteY22" fmla="*/ 30955 h 159458"/>
              <a:gd name="connsiteX23" fmla="*/ 65215 w 248162"/>
              <a:gd name="connsiteY23" fmla="*/ 107140 h 159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248162" h="159458">
                <a:moveTo>
                  <a:pt x="65215" y="107140"/>
                </a:moveTo>
                <a:cubicBezTo>
                  <a:pt x="71679" y="112420"/>
                  <a:pt x="79741" y="117713"/>
                  <a:pt x="89401" y="123018"/>
                </a:cubicBezTo>
                <a:cubicBezTo>
                  <a:pt x="99061" y="128323"/>
                  <a:pt x="113536" y="131452"/>
                  <a:pt x="132826" y="132402"/>
                </a:cubicBezTo>
                <a:cubicBezTo>
                  <a:pt x="152117" y="133352"/>
                  <a:pt x="170510" y="133508"/>
                  <a:pt x="188006" y="132869"/>
                </a:cubicBezTo>
                <a:cubicBezTo>
                  <a:pt x="205501" y="132231"/>
                  <a:pt x="223437" y="130609"/>
                  <a:pt x="241812" y="128004"/>
                </a:cubicBezTo>
                <a:lnTo>
                  <a:pt x="241812" y="136995"/>
                </a:lnTo>
                <a:cubicBezTo>
                  <a:pt x="227016" y="140787"/>
                  <a:pt x="220260" y="146158"/>
                  <a:pt x="221547" y="153108"/>
                </a:cubicBezTo>
                <a:cubicBezTo>
                  <a:pt x="189933" y="153108"/>
                  <a:pt x="164865" y="152783"/>
                  <a:pt x="146344" y="152134"/>
                </a:cubicBezTo>
                <a:cubicBezTo>
                  <a:pt x="127823" y="151486"/>
                  <a:pt x="113288" y="149509"/>
                  <a:pt x="102738" y="146206"/>
                </a:cubicBezTo>
                <a:cubicBezTo>
                  <a:pt x="92188" y="142902"/>
                  <a:pt x="81942" y="136608"/>
                  <a:pt x="72001" y="127325"/>
                </a:cubicBezTo>
                <a:cubicBezTo>
                  <a:pt x="62773" y="119320"/>
                  <a:pt x="57568" y="115179"/>
                  <a:pt x="56387" y="114902"/>
                </a:cubicBezTo>
                <a:cubicBezTo>
                  <a:pt x="55206" y="114625"/>
                  <a:pt x="52248" y="116896"/>
                  <a:pt x="47514" y="121713"/>
                </a:cubicBezTo>
                <a:cubicBezTo>
                  <a:pt x="42779" y="126531"/>
                  <a:pt x="35335" y="136030"/>
                  <a:pt x="25182" y="150211"/>
                </a:cubicBezTo>
                <a:lnTo>
                  <a:pt x="9245" y="136030"/>
                </a:lnTo>
                <a:cubicBezTo>
                  <a:pt x="20654" y="126023"/>
                  <a:pt x="33199" y="116041"/>
                  <a:pt x="46880" y="106084"/>
                </a:cubicBezTo>
                <a:lnTo>
                  <a:pt x="46880" y="28556"/>
                </a:lnTo>
                <a:lnTo>
                  <a:pt x="41090" y="28556"/>
                </a:lnTo>
                <a:cubicBezTo>
                  <a:pt x="32988" y="28556"/>
                  <a:pt x="24967" y="29522"/>
                  <a:pt x="17025" y="31453"/>
                </a:cubicBezTo>
                <a:lnTo>
                  <a:pt x="6350" y="17936"/>
                </a:lnTo>
                <a:lnTo>
                  <a:pt x="45372" y="17936"/>
                </a:lnTo>
                <a:lnTo>
                  <a:pt x="57465" y="6350"/>
                </a:lnTo>
                <a:lnTo>
                  <a:pt x="73900" y="23352"/>
                </a:lnTo>
                <a:lnTo>
                  <a:pt x="65215" y="30955"/>
                </a:lnTo>
                <a:lnTo>
                  <a:pt x="65215" y="10714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Freeform 3"/>
          <p:cNvSpPr/>
          <p:nvPr/>
        </p:nvSpPr>
        <p:spPr>
          <a:xfrm>
            <a:off x="3214262" y="6021061"/>
            <a:ext cx="38755" cy="150768"/>
          </a:xfrm>
          <a:custGeom>
            <a:avLst/>
            <a:gdLst>
              <a:gd name="connsiteX0" fmla="*/ 6350 w 38755"/>
              <a:gd name="connsiteY0" fmla="*/ 144418 h 150768"/>
              <a:gd name="connsiteX1" fmla="*/ 7315 w 38755"/>
              <a:gd name="connsiteY1" fmla="*/ 79314 h 150768"/>
              <a:gd name="connsiteX2" fmla="*/ 6350 w 38755"/>
              <a:gd name="connsiteY2" fmla="*/ 6350 h 150768"/>
              <a:gd name="connsiteX3" fmla="*/ 32405 w 38755"/>
              <a:gd name="connsiteY3" fmla="*/ 18916 h 150768"/>
              <a:gd name="connsiteX4" fmla="*/ 24685 w 38755"/>
              <a:gd name="connsiteY4" fmla="*/ 26173 h 150768"/>
              <a:gd name="connsiteX5" fmla="*/ 24685 w 38755"/>
              <a:gd name="connsiteY5" fmla="*/ 113522 h 150768"/>
              <a:gd name="connsiteX6" fmla="*/ 25650 w 38755"/>
              <a:gd name="connsiteY6" fmla="*/ 135427 h 150768"/>
              <a:gd name="connsiteX7" fmla="*/ 6350 w 38755"/>
              <a:gd name="connsiteY7" fmla="*/ 144418 h 150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8755" h="150768">
                <a:moveTo>
                  <a:pt x="6350" y="144418"/>
                </a:moveTo>
                <a:cubicBezTo>
                  <a:pt x="6993" y="128970"/>
                  <a:pt x="7315" y="107269"/>
                  <a:pt x="7315" y="79314"/>
                </a:cubicBezTo>
                <a:cubicBezTo>
                  <a:pt x="7315" y="51359"/>
                  <a:pt x="6993" y="27038"/>
                  <a:pt x="6350" y="6350"/>
                </a:cubicBezTo>
                <a:lnTo>
                  <a:pt x="32405" y="18916"/>
                </a:lnTo>
                <a:lnTo>
                  <a:pt x="24685" y="26173"/>
                </a:lnTo>
                <a:lnTo>
                  <a:pt x="24685" y="113522"/>
                </a:lnTo>
                <a:cubicBezTo>
                  <a:pt x="24685" y="118369"/>
                  <a:pt x="25007" y="125671"/>
                  <a:pt x="25650" y="135427"/>
                </a:cubicBezTo>
                <a:lnTo>
                  <a:pt x="6350" y="14441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Freeform 3"/>
          <p:cNvSpPr/>
          <p:nvPr/>
        </p:nvSpPr>
        <p:spPr>
          <a:xfrm>
            <a:off x="3221018" y="5984371"/>
            <a:ext cx="75425" cy="244423"/>
          </a:xfrm>
          <a:custGeom>
            <a:avLst/>
            <a:gdLst>
              <a:gd name="connsiteX0" fmla="*/ 43985 w 75425"/>
              <a:gd name="connsiteY0" fmla="*/ 39177 h 244423"/>
              <a:gd name="connsiteX1" fmla="*/ 43020 w 75425"/>
              <a:gd name="connsiteY1" fmla="*/ 6350 h 244423"/>
              <a:gd name="connsiteX2" fmla="*/ 69075 w 75425"/>
              <a:gd name="connsiteY2" fmla="*/ 18675 h 244423"/>
              <a:gd name="connsiteX3" fmla="*/ 62320 w 75425"/>
              <a:gd name="connsiteY3" fmla="*/ 26882 h 244423"/>
              <a:gd name="connsiteX4" fmla="*/ 62320 w 75425"/>
              <a:gd name="connsiteY4" fmla="*/ 207071 h 244423"/>
              <a:gd name="connsiteX5" fmla="*/ 38692 w 75425"/>
              <a:gd name="connsiteY5" fmla="*/ 238073 h 244423"/>
              <a:gd name="connsiteX6" fmla="*/ 6350 w 75425"/>
              <a:gd name="connsiteY6" fmla="*/ 217405 h 244423"/>
              <a:gd name="connsiteX7" fmla="*/ 6350 w 75425"/>
              <a:gd name="connsiteY7" fmla="*/ 208142 h 244423"/>
              <a:gd name="connsiteX8" fmla="*/ 35496 w 75425"/>
              <a:gd name="connsiteY8" fmla="*/ 210073 h 244423"/>
              <a:gd name="connsiteX9" fmla="*/ 43985 w 75425"/>
              <a:gd name="connsiteY9" fmla="*/ 202349 h 244423"/>
              <a:gd name="connsiteX10" fmla="*/ 43985 w 75425"/>
              <a:gd name="connsiteY10" fmla="*/ 39177 h 244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5425" h="244423">
                <a:moveTo>
                  <a:pt x="43985" y="39177"/>
                </a:moveTo>
                <a:cubicBezTo>
                  <a:pt x="43985" y="29029"/>
                  <a:pt x="43663" y="18087"/>
                  <a:pt x="43020" y="6350"/>
                </a:cubicBezTo>
                <a:lnTo>
                  <a:pt x="69075" y="18675"/>
                </a:lnTo>
                <a:lnTo>
                  <a:pt x="62320" y="26882"/>
                </a:lnTo>
                <a:lnTo>
                  <a:pt x="62320" y="207071"/>
                </a:lnTo>
                <a:cubicBezTo>
                  <a:pt x="62964" y="221262"/>
                  <a:pt x="55088" y="231596"/>
                  <a:pt x="38692" y="238073"/>
                </a:cubicBezTo>
                <a:cubicBezTo>
                  <a:pt x="37255" y="227543"/>
                  <a:pt x="26474" y="220653"/>
                  <a:pt x="6350" y="217405"/>
                </a:cubicBezTo>
                <a:lnTo>
                  <a:pt x="6350" y="208142"/>
                </a:lnTo>
                <a:cubicBezTo>
                  <a:pt x="20121" y="209429"/>
                  <a:pt x="29837" y="210073"/>
                  <a:pt x="35496" y="210073"/>
                </a:cubicBezTo>
                <a:cubicBezTo>
                  <a:pt x="41155" y="210073"/>
                  <a:pt x="43985" y="207498"/>
                  <a:pt x="43985" y="202349"/>
                </a:cubicBezTo>
                <a:lnTo>
                  <a:pt x="43985" y="3917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Freeform 3"/>
          <p:cNvSpPr/>
          <p:nvPr/>
        </p:nvSpPr>
        <p:spPr>
          <a:xfrm>
            <a:off x="3062756" y="5985337"/>
            <a:ext cx="157451" cy="243458"/>
          </a:xfrm>
          <a:custGeom>
            <a:avLst/>
            <a:gdLst>
              <a:gd name="connsiteX0" fmla="*/ 70040 w 157451"/>
              <a:gd name="connsiteY0" fmla="*/ 57522 h 243458"/>
              <a:gd name="connsiteX1" fmla="*/ 70040 w 157451"/>
              <a:gd name="connsiteY1" fmla="*/ 44970 h 243458"/>
              <a:gd name="connsiteX2" fmla="*/ 69075 w 157451"/>
              <a:gd name="connsiteY2" fmla="*/ 6350 h 243458"/>
              <a:gd name="connsiteX3" fmla="*/ 95131 w 157451"/>
              <a:gd name="connsiteY3" fmla="*/ 17710 h 243458"/>
              <a:gd name="connsiteX4" fmla="*/ 87410 w 157451"/>
              <a:gd name="connsiteY4" fmla="*/ 26037 h 243458"/>
              <a:gd name="connsiteX5" fmla="*/ 87410 w 157451"/>
              <a:gd name="connsiteY5" fmla="*/ 57522 h 243458"/>
              <a:gd name="connsiteX6" fmla="*/ 105128 w 157451"/>
              <a:gd name="connsiteY6" fmla="*/ 57522 h 243458"/>
              <a:gd name="connsiteX7" fmla="*/ 117205 w 157451"/>
              <a:gd name="connsiteY7" fmla="*/ 44970 h 243458"/>
              <a:gd name="connsiteX8" fmla="*/ 137591 w 157451"/>
              <a:gd name="connsiteY8" fmla="*/ 68143 h 243458"/>
              <a:gd name="connsiteX9" fmla="*/ 87410 w 157451"/>
              <a:gd name="connsiteY9" fmla="*/ 68143 h 243458"/>
              <a:gd name="connsiteX10" fmla="*/ 87410 w 157451"/>
              <a:gd name="connsiteY10" fmla="*/ 92280 h 243458"/>
              <a:gd name="connsiteX11" fmla="*/ 117748 w 157451"/>
              <a:gd name="connsiteY11" fmla="*/ 92280 h 243458"/>
              <a:gd name="connsiteX12" fmla="*/ 130806 w 157451"/>
              <a:gd name="connsiteY12" fmla="*/ 79729 h 243458"/>
              <a:gd name="connsiteX13" fmla="*/ 151101 w 157451"/>
              <a:gd name="connsiteY13" fmla="*/ 102901 h 243458"/>
              <a:gd name="connsiteX14" fmla="*/ 87410 w 157451"/>
              <a:gd name="connsiteY14" fmla="*/ 102901 h 243458"/>
              <a:gd name="connsiteX15" fmla="*/ 87410 w 157451"/>
              <a:gd name="connsiteY15" fmla="*/ 124142 h 243458"/>
              <a:gd name="connsiteX16" fmla="*/ 114551 w 157451"/>
              <a:gd name="connsiteY16" fmla="*/ 124142 h 243458"/>
              <a:gd name="connsiteX17" fmla="*/ 122302 w 157451"/>
              <a:gd name="connsiteY17" fmla="*/ 113522 h 243458"/>
              <a:gd name="connsiteX18" fmla="*/ 140486 w 157451"/>
              <a:gd name="connsiteY18" fmla="*/ 127296 h 243458"/>
              <a:gd name="connsiteX19" fmla="*/ 132766 w 157451"/>
              <a:gd name="connsiteY19" fmla="*/ 135140 h 243458"/>
              <a:gd name="connsiteX20" fmla="*/ 132766 w 157451"/>
              <a:gd name="connsiteY20" fmla="*/ 181832 h 243458"/>
              <a:gd name="connsiteX21" fmla="*/ 108641 w 157451"/>
              <a:gd name="connsiteY21" fmla="*/ 208142 h 243458"/>
              <a:gd name="connsiteX22" fmla="*/ 88376 w 157451"/>
              <a:gd name="connsiteY22" fmla="*/ 190054 h 243458"/>
              <a:gd name="connsiteX23" fmla="*/ 88376 w 157451"/>
              <a:gd name="connsiteY23" fmla="*/ 181108 h 243458"/>
              <a:gd name="connsiteX24" fmla="*/ 110623 w 157451"/>
              <a:gd name="connsiteY24" fmla="*/ 184005 h 243458"/>
              <a:gd name="connsiteX25" fmla="*/ 115396 w 157451"/>
              <a:gd name="connsiteY25" fmla="*/ 176280 h 243458"/>
              <a:gd name="connsiteX26" fmla="*/ 115396 w 157451"/>
              <a:gd name="connsiteY26" fmla="*/ 134763 h 243458"/>
              <a:gd name="connsiteX27" fmla="*/ 87410 w 157451"/>
              <a:gd name="connsiteY27" fmla="*/ 134763 h 243458"/>
              <a:gd name="connsiteX28" fmla="*/ 87410 w 157451"/>
              <a:gd name="connsiteY28" fmla="*/ 198487 h 243458"/>
              <a:gd name="connsiteX29" fmla="*/ 88376 w 157451"/>
              <a:gd name="connsiteY29" fmla="*/ 229217 h 243458"/>
              <a:gd name="connsiteX30" fmla="*/ 69075 w 157451"/>
              <a:gd name="connsiteY30" fmla="*/ 237108 h 243458"/>
              <a:gd name="connsiteX31" fmla="*/ 70040 w 157451"/>
              <a:gd name="connsiteY31" fmla="*/ 191729 h 243458"/>
              <a:gd name="connsiteX32" fmla="*/ 70040 w 157451"/>
              <a:gd name="connsiteY32" fmla="*/ 134763 h 243458"/>
              <a:gd name="connsiteX33" fmla="*/ 42055 w 157451"/>
              <a:gd name="connsiteY33" fmla="*/ 134763 h 243458"/>
              <a:gd name="connsiteX34" fmla="*/ 42055 w 157451"/>
              <a:gd name="connsiteY34" fmla="*/ 202168 h 243458"/>
              <a:gd name="connsiteX35" fmla="*/ 23720 w 157451"/>
              <a:gd name="connsiteY35" fmla="*/ 210073 h 243458"/>
              <a:gd name="connsiteX36" fmla="*/ 24685 w 157451"/>
              <a:gd name="connsiteY36" fmla="*/ 159957 h 243458"/>
              <a:gd name="connsiteX37" fmla="*/ 23720 w 157451"/>
              <a:gd name="connsiteY37" fmla="*/ 115453 h 243458"/>
              <a:gd name="connsiteX38" fmla="*/ 41045 w 157451"/>
              <a:gd name="connsiteY38" fmla="*/ 124142 h 243458"/>
              <a:gd name="connsiteX39" fmla="*/ 70040 w 157451"/>
              <a:gd name="connsiteY39" fmla="*/ 124142 h 243458"/>
              <a:gd name="connsiteX40" fmla="*/ 70040 w 157451"/>
              <a:gd name="connsiteY40" fmla="*/ 102901 h 243458"/>
              <a:gd name="connsiteX41" fmla="*/ 41090 w 157451"/>
              <a:gd name="connsiteY41" fmla="*/ 102901 h 243458"/>
              <a:gd name="connsiteX42" fmla="*/ 17025 w 157451"/>
              <a:gd name="connsiteY42" fmla="*/ 105798 h 243458"/>
              <a:gd name="connsiteX43" fmla="*/ 6350 w 157451"/>
              <a:gd name="connsiteY43" fmla="*/ 92280 h 243458"/>
              <a:gd name="connsiteX44" fmla="*/ 70040 w 157451"/>
              <a:gd name="connsiteY44" fmla="*/ 92280 h 243458"/>
              <a:gd name="connsiteX45" fmla="*/ 70040 w 157451"/>
              <a:gd name="connsiteY45" fmla="*/ 68143 h 243458"/>
              <a:gd name="connsiteX46" fmla="*/ 39853 w 157451"/>
              <a:gd name="connsiteY46" fmla="*/ 68143 h 243458"/>
              <a:gd name="connsiteX47" fmla="*/ 19769 w 157451"/>
              <a:gd name="connsiteY47" fmla="*/ 95177 h 243458"/>
              <a:gd name="connsiteX48" fmla="*/ 13105 w 157451"/>
              <a:gd name="connsiteY48" fmla="*/ 93110 h 243458"/>
              <a:gd name="connsiteX49" fmla="*/ 27587 w 157451"/>
              <a:gd name="connsiteY49" fmla="*/ 55304 h 243458"/>
              <a:gd name="connsiteX50" fmla="*/ 33687 w 157451"/>
              <a:gd name="connsiteY50" fmla="*/ 26625 h 243458"/>
              <a:gd name="connsiteX51" fmla="*/ 57495 w 157451"/>
              <a:gd name="connsiteY51" fmla="*/ 39856 h 243458"/>
              <a:gd name="connsiteX52" fmla="*/ 43020 w 157451"/>
              <a:gd name="connsiteY52" fmla="*/ 57522 h 243458"/>
              <a:gd name="connsiteX53" fmla="*/ 70040 w 157451"/>
              <a:gd name="connsiteY53" fmla="*/ 57522 h 243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</a:cxnLst>
            <a:rect l="l" t="t" r="r" b="b"/>
            <a:pathLst>
              <a:path w="157451" h="243458">
                <a:moveTo>
                  <a:pt x="70040" y="57522"/>
                </a:moveTo>
                <a:lnTo>
                  <a:pt x="70040" y="44970"/>
                </a:lnTo>
                <a:cubicBezTo>
                  <a:pt x="70040" y="29673"/>
                  <a:pt x="69719" y="16799"/>
                  <a:pt x="69075" y="6350"/>
                </a:cubicBezTo>
                <a:lnTo>
                  <a:pt x="95131" y="17710"/>
                </a:lnTo>
                <a:lnTo>
                  <a:pt x="87410" y="26037"/>
                </a:lnTo>
                <a:lnTo>
                  <a:pt x="87410" y="57522"/>
                </a:lnTo>
                <a:lnTo>
                  <a:pt x="105128" y="57522"/>
                </a:lnTo>
                <a:lnTo>
                  <a:pt x="117205" y="44970"/>
                </a:lnTo>
                <a:lnTo>
                  <a:pt x="137591" y="68143"/>
                </a:lnTo>
                <a:lnTo>
                  <a:pt x="87410" y="68143"/>
                </a:lnTo>
                <a:lnTo>
                  <a:pt x="87410" y="92280"/>
                </a:lnTo>
                <a:lnTo>
                  <a:pt x="117748" y="92280"/>
                </a:lnTo>
                <a:lnTo>
                  <a:pt x="130806" y="79729"/>
                </a:lnTo>
                <a:lnTo>
                  <a:pt x="151101" y="102901"/>
                </a:lnTo>
                <a:lnTo>
                  <a:pt x="87410" y="102901"/>
                </a:lnTo>
                <a:lnTo>
                  <a:pt x="87410" y="124142"/>
                </a:lnTo>
                <a:lnTo>
                  <a:pt x="114551" y="124142"/>
                </a:lnTo>
                <a:lnTo>
                  <a:pt x="122302" y="113522"/>
                </a:lnTo>
                <a:lnTo>
                  <a:pt x="140486" y="127296"/>
                </a:lnTo>
                <a:lnTo>
                  <a:pt x="132766" y="135140"/>
                </a:lnTo>
                <a:lnTo>
                  <a:pt x="132766" y="181832"/>
                </a:lnTo>
                <a:cubicBezTo>
                  <a:pt x="133409" y="194303"/>
                  <a:pt x="125368" y="203073"/>
                  <a:pt x="108641" y="208142"/>
                </a:cubicBezTo>
                <a:cubicBezTo>
                  <a:pt x="109927" y="200509"/>
                  <a:pt x="103172" y="194479"/>
                  <a:pt x="88376" y="190054"/>
                </a:cubicBezTo>
                <a:lnTo>
                  <a:pt x="88376" y="181108"/>
                </a:lnTo>
                <a:cubicBezTo>
                  <a:pt x="100026" y="183039"/>
                  <a:pt x="107442" y="184005"/>
                  <a:pt x="110623" y="184005"/>
                </a:cubicBezTo>
                <a:cubicBezTo>
                  <a:pt x="113805" y="184005"/>
                  <a:pt x="115396" y="181430"/>
                  <a:pt x="115396" y="176280"/>
                </a:cubicBezTo>
                <a:lnTo>
                  <a:pt x="115396" y="134763"/>
                </a:lnTo>
                <a:lnTo>
                  <a:pt x="87410" y="134763"/>
                </a:lnTo>
                <a:lnTo>
                  <a:pt x="87410" y="198487"/>
                </a:lnTo>
                <a:cubicBezTo>
                  <a:pt x="87410" y="209741"/>
                  <a:pt x="87732" y="219985"/>
                  <a:pt x="88376" y="229217"/>
                </a:cubicBezTo>
                <a:lnTo>
                  <a:pt x="69075" y="237108"/>
                </a:lnTo>
                <a:cubicBezTo>
                  <a:pt x="69719" y="213292"/>
                  <a:pt x="70040" y="198165"/>
                  <a:pt x="70040" y="191729"/>
                </a:cubicBezTo>
                <a:lnTo>
                  <a:pt x="70040" y="134763"/>
                </a:lnTo>
                <a:lnTo>
                  <a:pt x="42055" y="134763"/>
                </a:lnTo>
                <a:lnTo>
                  <a:pt x="42055" y="202168"/>
                </a:lnTo>
                <a:lnTo>
                  <a:pt x="23720" y="210073"/>
                </a:lnTo>
                <a:cubicBezTo>
                  <a:pt x="24363" y="191406"/>
                  <a:pt x="24685" y="174701"/>
                  <a:pt x="24685" y="159957"/>
                </a:cubicBezTo>
                <a:cubicBezTo>
                  <a:pt x="24685" y="145213"/>
                  <a:pt x="24363" y="130378"/>
                  <a:pt x="23720" y="115453"/>
                </a:cubicBezTo>
                <a:lnTo>
                  <a:pt x="41045" y="124142"/>
                </a:lnTo>
                <a:lnTo>
                  <a:pt x="70040" y="124142"/>
                </a:lnTo>
                <a:lnTo>
                  <a:pt x="70040" y="102901"/>
                </a:lnTo>
                <a:lnTo>
                  <a:pt x="41090" y="102901"/>
                </a:lnTo>
                <a:cubicBezTo>
                  <a:pt x="32988" y="102901"/>
                  <a:pt x="24966" y="103866"/>
                  <a:pt x="17025" y="105798"/>
                </a:cubicBezTo>
                <a:lnTo>
                  <a:pt x="6350" y="92280"/>
                </a:lnTo>
                <a:lnTo>
                  <a:pt x="70040" y="92280"/>
                </a:lnTo>
                <a:lnTo>
                  <a:pt x="70040" y="68143"/>
                </a:lnTo>
                <a:lnTo>
                  <a:pt x="39853" y="68143"/>
                </a:lnTo>
                <a:cubicBezTo>
                  <a:pt x="33872" y="78321"/>
                  <a:pt x="27178" y="87332"/>
                  <a:pt x="19769" y="95177"/>
                </a:cubicBezTo>
                <a:lnTo>
                  <a:pt x="13105" y="93110"/>
                </a:lnTo>
                <a:cubicBezTo>
                  <a:pt x="19538" y="78255"/>
                  <a:pt x="24365" y="65653"/>
                  <a:pt x="27587" y="55304"/>
                </a:cubicBezTo>
                <a:cubicBezTo>
                  <a:pt x="30809" y="44955"/>
                  <a:pt x="32842" y="35395"/>
                  <a:pt x="33687" y="26625"/>
                </a:cubicBezTo>
                <a:lnTo>
                  <a:pt x="57495" y="39856"/>
                </a:lnTo>
                <a:cubicBezTo>
                  <a:pt x="52499" y="42823"/>
                  <a:pt x="47674" y="48712"/>
                  <a:pt x="43020" y="57522"/>
                </a:cubicBezTo>
                <a:lnTo>
                  <a:pt x="70040" y="575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Freeform 3"/>
          <p:cNvSpPr/>
          <p:nvPr/>
        </p:nvSpPr>
        <p:spPr>
          <a:xfrm>
            <a:off x="3385069" y="5990164"/>
            <a:ext cx="169770" cy="239596"/>
          </a:xfrm>
          <a:custGeom>
            <a:avLst/>
            <a:gdLst>
              <a:gd name="connsiteX0" fmla="*/ 140441 w 169770"/>
              <a:gd name="connsiteY0" fmla="*/ 205246 h 239596"/>
              <a:gd name="connsiteX1" fmla="*/ 152564 w 169770"/>
              <a:gd name="connsiteY1" fmla="*/ 163729 h 239596"/>
              <a:gd name="connsiteX2" fmla="*/ 161716 w 169770"/>
              <a:gd name="connsiteY2" fmla="*/ 163729 h 239596"/>
              <a:gd name="connsiteX3" fmla="*/ 159289 w 169770"/>
              <a:gd name="connsiteY3" fmla="*/ 208089 h 239596"/>
              <a:gd name="connsiteX4" fmla="*/ 163420 w 169770"/>
              <a:gd name="connsiteY4" fmla="*/ 224842 h 239596"/>
              <a:gd name="connsiteX5" fmla="*/ 157857 w 169770"/>
              <a:gd name="connsiteY5" fmla="*/ 233246 h 239596"/>
              <a:gd name="connsiteX6" fmla="*/ 145869 w 169770"/>
              <a:gd name="connsiteY6" fmla="*/ 230711 h 239596"/>
              <a:gd name="connsiteX7" fmla="*/ 116482 w 169770"/>
              <a:gd name="connsiteY7" fmla="*/ 213354 h 239596"/>
              <a:gd name="connsiteX8" fmla="*/ 83897 w 169770"/>
              <a:gd name="connsiteY8" fmla="*/ 173829 h 239596"/>
              <a:gd name="connsiteX9" fmla="*/ 64567 w 169770"/>
              <a:gd name="connsiteY9" fmla="*/ 93246 h 239596"/>
              <a:gd name="connsiteX10" fmla="*/ 28107 w 169770"/>
              <a:gd name="connsiteY10" fmla="*/ 95162 h 239596"/>
              <a:gd name="connsiteX11" fmla="*/ 18322 w 169770"/>
              <a:gd name="connsiteY11" fmla="*/ 98073 h 239596"/>
              <a:gd name="connsiteX12" fmla="*/ 6350 w 169770"/>
              <a:gd name="connsiteY12" fmla="*/ 85884 h 239596"/>
              <a:gd name="connsiteX13" fmla="*/ 63285 w 169770"/>
              <a:gd name="connsiteY13" fmla="*/ 82806 h 239596"/>
              <a:gd name="connsiteX14" fmla="*/ 60390 w 169770"/>
              <a:gd name="connsiteY14" fmla="*/ 44186 h 239596"/>
              <a:gd name="connsiteX15" fmla="*/ 58460 w 169770"/>
              <a:gd name="connsiteY15" fmla="*/ 6350 h 239596"/>
              <a:gd name="connsiteX16" fmla="*/ 87410 w 169770"/>
              <a:gd name="connsiteY16" fmla="*/ 20742 h 239596"/>
              <a:gd name="connsiteX17" fmla="*/ 79675 w 169770"/>
              <a:gd name="connsiteY17" fmla="*/ 28949 h 239596"/>
              <a:gd name="connsiteX18" fmla="*/ 82344 w 169770"/>
              <a:gd name="connsiteY18" fmla="*/ 80694 h 239596"/>
              <a:gd name="connsiteX19" fmla="*/ 125347 w 169770"/>
              <a:gd name="connsiteY19" fmla="*/ 78884 h 239596"/>
              <a:gd name="connsiteX20" fmla="*/ 139295 w 169770"/>
              <a:gd name="connsiteY20" fmla="*/ 65246 h 239596"/>
              <a:gd name="connsiteX21" fmla="*/ 161716 w 169770"/>
              <a:gd name="connsiteY21" fmla="*/ 87060 h 239596"/>
              <a:gd name="connsiteX22" fmla="*/ 83551 w 169770"/>
              <a:gd name="connsiteY22" fmla="*/ 92099 h 239596"/>
              <a:gd name="connsiteX23" fmla="*/ 106349 w 169770"/>
              <a:gd name="connsiteY23" fmla="*/ 171143 h 239596"/>
              <a:gd name="connsiteX24" fmla="*/ 140441 w 169770"/>
              <a:gd name="connsiteY24" fmla="*/ 205246 h 239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69770" h="239596">
                <a:moveTo>
                  <a:pt x="140441" y="205246"/>
                </a:moveTo>
                <a:lnTo>
                  <a:pt x="152564" y="163729"/>
                </a:lnTo>
                <a:lnTo>
                  <a:pt x="161716" y="163729"/>
                </a:lnTo>
                <a:cubicBezTo>
                  <a:pt x="159143" y="186911"/>
                  <a:pt x="158334" y="201698"/>
                  <a:pt x="159289" y="208089"/>
                </a:cubicBezTo>
                <a:cubicBezTo>
                  <a:pt x="160244" y="214481"/>
                  <a:pt x="161621" y="220065"/>
                  <a:pt x="163420" y="224842"/>
                </a:cubicBezTo>
                <a:cubicBezTo>
                  <a:pt x="164858" y="230444"/>
                  <a:pt x="163003" y="233246"/>
                  <a:pt x="157857" y="233246"/>
                </a:cubicBezTo>
                <a:cubicBezTo>
                  <a:pt x="156288" y="233246"/>
                  <a:pt x="152292" y="232401"/>
                  <a:pt x="145869" y="230711"/>
                </a:cubicBezTo>
                <a:cubicBezTo>
                  <a:pt x="139446" y="229021"/>
                  <a:pt x="129650" y="223236"/>
                  <a:pt x="116482" y="213354"/>
                </a:cubicBezTo>
                <a:cubicBezTo>
                  <a:pt x="103313" y="203473"/>
                  <a:pt x="92452" y="190298"/>
                  <a:pt x="83897" y="173829"/>
                </a:cubicBezTo>
                <a:cubicBezTo>
                  <a:pt x="75343" y="157360"/>
                  <a:pt x="68900" y="130499"/>
                  <a:pt x="64567" y="93246"/>
                </a:cubicBezTo>
                <a:lnTo>
                  <a:pt x="28107" y="95162"/>
                </a:lnTo>
                <a:lnTo>
                  <a:pt x="18322" y="98073"/>
                </a:lnTo>
                <a:lnTo>
                  <a:pt x="6350" y="85884"/>
                </a:lnTo>
                <a:lnTo>
                  <a:pt x="63285" y="82806"/>
                </a:lnTo>
                <a:cubicBezTo>
                  <a:pt x="61998" y="68002"/>
                  <a:pt x="61033" y="55128"/>
                  <a:pt x="60390" y="44186"/>
                </a:cubicBezTo>
                <a:cubicBezTo>
                  <a:pt x="59747" y="33243"/>
                  <a:pt x="59103" y="20631"/>
                  <a:pt x="58460" y="6350"/>
                </a:cubicBezTo>
                <a:lnTo>
                  <a:pt x="87410" y="20742"/>
                </a:lnTo>
                <a:lnTo>
                  <a:pt x="79675" y="28949"/>
                </a:lnTo>
                <a:cubicBezTo>
                  <a:pt x="80298" y="53026"/>
                  <a:pt x="81188" y="70275"/>
                  <a:pt x="82344" y="80694"/>
                </a:cubicBezTo>
                <a:lnTo>
                  <a:pt x="125347" y="78884"/>
                </a:lnTo>
                <a:lnTo>
                  <a:pt x="139295" y="65246"/>
                </a:lnTo>
                <a:lnTo>
                  <a:pt x="161716" y="87060"/>
                </a:lnTo>
                <a:lnTo>
                  <a:pt x="83551" y="92099"/>
                </a:lnTo>
                <a:cubicBezTo>
                  <a:pt x="87371" y="128034"/>
                  <a:pt x="94970" y="154383"/>
                  <a:pt x="106349" y="171143"/>
                </a:cubicBezTo>
                <a:cubicBezTo>
                  <a:pt x="117728" y="187904"/>
                  <a:pt x="129092" y="199271"/>
                  <a:pt x="140441" y="20524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Freeform 3"/>
          <p:cNvSpPr/>
          <p:nvPr/>
        </p:nvSpPr>
        <p:spPr>
          <a:xfrm>
            <a:off x="3476746" y="6000785"/>
            <a:ext cx="62880" cy="60009"/>
          </a:xfrm>
          <a:custGeom>
            <a:avLst/>
            <a:gdLst>
              <a:gd name="connsiteX0" fmla="*/ 6350 w 62880"/>
              <a:gd name="connsiteY0" fmla="*/ 14299 h 60009"/>
              <a:gd name="connsiteX1" fmla="*/ 7978 w 62880"/>
              <a:gd name="connsiteY1" fmla="*/ 6350 h 60009"/>
              <a:gd name="connsiteX2" fmla="*/ 52874 w 62880"/>
              <a:gd name="connsiteY2" fmla="*/ 27794 h 60009"/>
              <a:gd name="connsiteX3" fmla="*/ 56530 w 62880"/>
              <a:gd name="connsiteY3" fmla="*/ 38211 h 60009"/>
              <a:gd name="connsiteX4" fmla="*/ 52964 w 62880"/>
              <a:gd name="connsiteY4" fmla="*/ 48304 h 60009"/>
              <a:gd name="connsiteX5" fmla="*/ 45915 w 62880"/>
              <a:gd name="connsiteY5" fmla="*/ 53659 h 60009"/>
              <a:gd name="connsiteX6" fmla="*/ 35647 w 62880"/>
              <a:gd name="connsiteY6" fmla="*/ 43522 h 60009"/>
              <a:gd name="connsiteX7" fmla="*/ 6350 w 62880"/>
              <a:gd name="connsiteY7" fmla="*/ 14299 h 600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2880" h="60009">
                <a:moveTo>
                  <a:pt x="6350" y="14299"/>
                </a:moveTo>
                <a:lnTo>
                  <a:pt x="7978" y="6350"/>
                </a:lnTo>
                <a:cubicBezTo>
                  <a:pt x="35471" y="15773"/>
                  <a:pt x="50436" y="22921"/>
                  <a:pt x="52874" y="27794"/>
                </a:cubicBezTo>
                <a:cubicBezTo>
                  <a:pt x="55311" y="32667"/>
                  <a:pt x="56530" y="36140"/>
                  <a:pt x="56530" y="38211"/>
                </a:cubicBezTo>
                <a:cubicBezTo>
                  <a:pt x="56530" y="41369"/>
                  <a:pt x="55341" y="44733"/>
                  <a:pt x="52964" y="48304"/>
                </a:cubicBezTo>
                <a:cubicBezTo>
                  <a:pt x="50587" y="51874"/>
                  <a:pt x="48237" y="53659"/>
                  <a:pt x="45915" y="53659"/>
                </a:cubicBezTo>
                <a:cubicBezTo>
                  <a:pt x="42075" y="53659"/>
                  <a:pt x="38652" y="50280"/>
                  <a:pt x="35647" y="43522"/>
                </a:cubicBezTo>
                <a:cubicBezTo>
                  <a:pt x="30721" y="35516"/>
                  <a:pt x="20955" y="25775"/>
                  <a:pt x="6350" y="1429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Freeform 3"/>
          <p:cNvSpPr/>
          <p:nvPr/>
        </p:nvSpPr>
        <p:spPr>
          <a:xfrm>
            <a:off x="3312694" y="5983406"/>
            <a:ext cx="105340" cy="246354"/>
          </a:xfrm>
          <a:custGeom>
            <a:avLst/>
            <a:gdLst>
              <a:gd name="connsiteX0" fmla="*/ 72935 w 105340"/>
              <a:gd name="connsiteY0" fmla="*/ 93502 h 246354"/>
              <a:gd name="connsiteX1" fmla="*/ 72935 w 105340"/>
              <a:gd name="connsiteY1" fmla="*/ 196556 h 246354"/>
              <a:gd name="connsiteX2" fmla="*/ 73900 w 105340"/>
              <a:gd name="connsiteY2" fmla="*/ 232219 h 246354"/>
              <a:gd name="connsiteX3" fmla="*/ 52670 w 105340"/>
              <a:gd name="connsiteY3" fmla="*/ 240004 h 246354"/>
              <a:gd name="connsiteX4" fmla="*/ 53635 w 105340"/>
              <a:gd name="connsiteY4" fmla="*/ 197522 h 246354"/>
              <a:gd name="connsiteX5" fmla="*/ 53635 w 105340"/>
              <a:gd name="connsiteY5" fmla="*/ 94211 h 246354"/>
              <a:gd name="connsiteX6" fmla="*/ 12019 w 105340"/>
              <a:gd name="connsiteY6" fmla="*/ 150211 h 246354"/>
              <a:gd name="connsiteX7" fmla="*/ 6350 w 105340"/>
              <a:gd name="connsiteY7" fmla="*/ 144976 h 246354"/>
              <a:gd name="connsiteX8" fmla="*/ 30090 w 105340"/>
              <a:gd name="connsiteY8" fmla="*/ 108664 h 246354"/>
              <a:gd name="connsiteX9" fmla="*/ 52301 w 105340"/>
              <a:gd name="connsiteY9" fmla="*/ 65201 h 246354"/>
              <a:gd name="connsiteX10" fmla="*/ 72966 w 105340"/>
              <a:gd name="connsiteY10" fmla="*/ 6350 h 246354"/>
              <a:gd name="connsiteX11" fmla="*/ 98990 w 105340"/>
              <a:gd name="connsiteY11" fmla="*/ 23457 h 246354"/>
              <a:gd name="connsiteX12" fmla="*/ 81998 w 105340"/>
              <a:gd name="connsiteY12" fmla="*/ 45845 h 246354"/>
              <a:gd name="connsiteX13" fmla="*/ 66180 w 105340"/>
              <a:gd name="connsiteY13" fmla="*/ 76470 h 246354"/>
              <a:gd name="connsiteX14" fmla="*/ 79690 w 105340"/>
              <a:gd name="connsiteY14" fmla="*/ 85552 h 246354"/>
              <a:gd name="connsiteX15" fmla="*/ 72935 w 105340"/>
              <a:gd name="connsiteY15" fmla="*/ 93502 h 24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05340" h="246354">
                <a:moveTo>
                  <a:pt x="72935" y="93502"/>
                </a:moveTo>
                <a:lnTo>
                  <a:pt x="72935" y="196556"/>
                </a:lnTo>
                <a:cubicBezTo>
                  <a:pt x="72935" y="207367"/>
                  <a:pt x="73257" y="219256"/>
                  <a:pt x="73900" y="232219"/>
                </a:cubicBezTo>
                <a:lnTo>
                  <a:pt x="52670" y="240004"/>
                </a:lnTo>
                <a:cubicBezTo>
                  <a:pt x="53313" y="221981"/>
                  <a:pt x="53635" y="207820"/>
                  <a:pt x="53635" y="197522"/>
                </a:cubicBezTo>
                <a:lnTo>
                  <a:pt x="53635" y="94211"/>
                </a:lnTo>
                <a:cubicBezTo>
                  <a:pt x="41613" y="118017"/>
                  <a:pt x="27740" y="136684"/>
                  <a:pt x="12019" y="150211"/>
                </a:cubicBezTo>
                <a:lnTo>
                  <a:pt x="6350" y="144976"/>
                </a:lnTo>
                <a:cubicBezTo>
                  <a:pt x="14753" y="133360"/>
                  <a:pt x="22667" y="121256"/>
                  <a:pt x="30090" y="108664"/>
                </a:cubicBezTo>
                <a:cubicBezTo>
                  <a:pt x="37514" y="96072"/>
                  <a:pt x="44918" y="81584"/>
                  <a:pt x="52301" y="65201"/>
                </a:cubicBezTo>
                <a:cubicBezTo>
                  <a:pt x="59684" y="48817"/>
                  <a:pt x="66572" y="29200"/>
                  <a:pt x="72966" y="6350"/>
                </a:cubicBezTo>
                <a:lnTo>
                  <a:pt x="98990" y="23457"/>
                </a:lnTo>
                <a:cubicBezTo>
                  <a:pt x="93341" y="27038"/>
                  <a:pt x="87677" y="34500"/>
                  <a:pt x="81998" y="45845"/>
                </a:cubicBezTo>
                <a:cubicBezTo>
                  <a:pt x="76268" y="57954"/>
                  <a:pt x="70995" y="68162"/>
                  <a:pt x="66180" y="76470"/>
                </a:cubicBezTo>
                <a:lnTo>
                  <a:pt x="79690" y="85552"/>
                </a:lnTo>
                <a:lnTo>
                  <a:pt x="72935" y="935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Freeform 3"/>
          <p:cNvSpPr/>
          <p:nvPr/>
        </p:nvSpPr>
        <p:spPr>
          <a:xfrm>
            <a:off x="3607987" y="6080923"/>
            <a:ext cx="36824" cy="87044"/>
          </a:xfrm>
          <a:custGeom>
            <a:avLst/>
            <a:gdLst>
              <a:gd name="connsiteX0" fmla="*/ 6350 w 36824"/>
              <a:gd name="connsiteY0" fmla="*/ 6350 h 87044"/>
              <a:gd name="connsiteX1" fmla="*/ 6350 w 36824"/>
              <a:gd name="connsiteY1" fmla="*/ 80694 h 87044"/>
              <a:gd name="connsiteX2" fmla="*/ 30474 w 36824"/>
              <a:gd name="connsiteY2" fmla="*/ 80694 h 87044"/>
              <a:gd name="connsiteX3" fmla="*/ 30474 w 36824"/>
              <a:gd name="connsiteY3" fmla="*/ 6350 h 87044"/>
              <a:gd name="connsiteX4" fmla="*/ 6350 w 36824"/>
              <a:gd name="connsiteY4" fmla="*/ 6350 h 87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824" h="87044">
                <a:moveTo>
                  <a:pt x="6350" y="6350"/>
                </a:moveTo>
                <a:lnTo>
                  <a:pt x="6350" y="80694"/>
                </a:lnTo>
                <a:lnTo>
                  <a:pt x="30474" y="80694"/>
                </a:lnTo>
                <a:lnTo>
                  <a:pt x="30474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Freeform 3"/>
          <p:cNvSpPr/>
          <p:nvPr/>
        </p:nvSpPr>
        <p:spPr>
          <a:xfrm>
            <a:off x="3564562" y="5992096"/>
            <a:ext cx="118851" cy="220285"/>
          </a:xfrm>
          <a:custGeom>
            <a:avLst/>
            <a:gdLst>
              <a:gd name="connsiteX0" fmla="*/ 31440 w 118851"/>
              <a:gd name="connsiteY0" fmla="*/ 213935 h 220285"/>
              <a:gd name="connsiteX1" fmla="*/ 32405 w 118851"/>
              <a:gd name="connsiteY1" fmla="*/ 109659 h 220285"/>
              <a:gd name="connsiteX2" fmla="*/ 10752 w 118851"/>
              <a:gd name="connsiteY2" fmla="*/ 142487 h 220285"/>
              <a:gd name="connsiteX3" fmla="*/ 6350 w 118851"/>
              <a:gd name="connsiteY3" fmla="*/ 137026 h 220285"/>
              <a:gd name="connsiteX4" fmla="*/ 31500 w 118851"/>
              <a:gd name="connsiteY4" fmla="*/ 84149 h 220285"/>
              <a:gd name="connsiteX5" fmla="*/ 46880 w 118851"/>
              <a:gd name="connsiteY5" fmla="*/ 30487 h 220285"/>
              <a:gd name="connsiteX6" fmla="*/ 43985 w 118851"/>
              <a:gd name="connsiteY6" fmla="*/ 30487 h 220285"/>
              <a:gd name="connsiteX7" fmla="*/ 19920 w 118851"/>
              <a:gd name="connsiteY7" fmla="*/ 33384 h 220285"/>
              <a:gd name="connsiteX8" fmla="*/ 9245 w 118851"/>
              <a:gd name="connsiteY8" fmla="*/ 19867 h 220285"/>
              <a:gd name="connsiteX9" fmla="*/ 80113 w 118851"/>
              <a:gd name="connsiteY9" fmla="*/ 19867 h 220285"/>
              <a:gd name="connsiteX10" fmla="*/ 94331 w 118851"/>
              <a:gd name="connsiteY10" fmla="*/ 6350 h 220285"/>
              <a:gd name="connsiteX11" fmla="*/ 112501 w 118851"/>
              <a:gd name="connsiteY11" fmla="*/ 30487 h 220285"/>
              <a:gd name="connsiteX12" fmla="*/ 66406 w 118851"/>
              <a:gd name="connsiteY12" fmla="*/ 30487 h 220285"/>
              <a:gd name="connsiteX13" fmla="*/ 48810 w 118851"/>
              <a:gd name="connsiteY13" fmla="*/ 83862 h 220285"/>
              <a:gd name="connsiteX14" fmla="*/ 50619 w 118851"/>
              <a:gd name="connsiteY14" fmla="*/ 84556 h 220285"/>
              <a:gd name="connsiteX15" fmla="*/ 73011 w 118851"/>
              <a:gd name="connsiteY15" fmla="*/ 84556 h 220285"/>
              <a:gd name="connsiteX16" fmla="*/ 79856 w 118851"/>
              <a:gd name="connsiteY16" fmla="*/ 74901 h 220285"/>
              <a:gd name="connsiteX17" fmla="*/ 98025 w 118851"/>
              <a:gd name="connsiteY17" fmla="*/ 89911 h 220285"/>
              <a:gd name="connsiteX18" fmla="*/ 91270 w 118851"/>
              <a:gd name="connsiteY18" fmla="*/ 95735 h 220285"/>
              <a:gd name="connsiteX19" fmla="*/ 92235 w 118851"/>
              <a:gd name="connsiteY19" fmla="*/ 190778 h 220285"/>
              <a:gd name="connsiteX20" fmla="*/ 73900 w 118851"/>
              <a:gd name="connsiteY20" fmla="*/ 196556 h 220285"/>
              <a:gd name="connsiteX21" fmla="*/ 73900 w 118851"/>
              <a:gd name="connsiteY21" fmla="*/ 180142 h 220285"/>
              <a:gd name="connsiteX22" fmla="*/ 49775 w 118851"/>
              <a:gd name="connsiteY22" fmla="*/ 180142 h 220285"/>
              <a:gd name="connsiteX23" fmla="*/ 49775 w 118851"/>
              <a:gd name="connsiteY23" fmla="*/ 207116 h 220285"/>
              <a:gd name="connsiteX24" fmla="*/ 31440 w 118851"/>
              <a:gd name="connsiteY24" fmla="*/ 213935 h 2202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18851" h="220285">
                <a:moveTo>
                  <a:pt x="31440" y="213935"/>
                </a:moveTo>
                <a:cubicBezTo>
                  <a:pt x="32083" y="188832"/>
                  <a:pt x="32405" y="154073"/>
                  <a:pt x="32405" y="109659"/>
                </a:cubicBezTo>
                <a:cubicBezTo>
                  <a:pt x="29459" y="120461"/>
                  <a:pt x="22242" y="131404"/>
                  <a:pt x="10752" y="142487"/>
                </a:cubicBezTo>
                <a:lnTo>
                  <a:pt x="6350" y="137026"/>
                </a:lnTo>
                <a:cubicBezTo>
                  <a:pt x="16693" y="120411"/>
                  <a:pt x="25077" y="102785"/>
                  <a:pt x="31500" y="84149"/>
                </a:cubicBezTo>
                <a:cubicBezTo>
                  <a:pt x="37924" y="65512"/>
                  <a:pt x="43050" y="47625"/>
                  <a:pt x="46880" y="30487"/>
                </a:cubicBezTo>
                <a:lnTo>
                  <a:pt x="43985" y="30487"/>
                </a:lnTo>
                <a:cubicBezTo>
                  <a:pt x="35883" y="30487"/>
                  <a:pt x="27861" y="31453"/>
                  <a:pt x="19920" y="33384"/>
                </a:cubicBezTo>
                <a:lnTo>
                  <a:pt x="9245" y="19867"/>
                </a:lnTo>
                <a:lnTo>
                  <a:pt x="80113" y="19867"/>
                </a:lnTo>
                <a:lnTo>
                  <a:pt x="94331" y="6350"/>
                </a:lnTo>
                <a:lnTo>
                  <a:pt x="112501" y="30487"/>
                </a:lnTo>
                <a:lnTo>
                  <a:pt x="66406" y="30487"/>
                </a:lnTo>
                <a:cubicBezTo>
                  <a:pt x="60345" y="51105"/>
                  <a:pt x="54480" y="68896"/>
                  <a:pt x="48810" y="83862"/>
                </a:cubicBezTo>
                <a:lnTo>
                  <a:pt x="50619" y="84556"/>
                </a:lnTo>
                <a:lnTo>
                  <a:pt x="73011" y="84556"/>
                </a:lnTo>
                <a:lnTo>
                  <a:pt x="79856" y="74901"/>
                </a:lnTo>
                <a:lnTo>
                  <a:pt x="98025" y="89911"/>
                </a:lnTo>
                <a:lnTo>
                  <a:pt x="91270" y="95735"/>
                </a:lnTo>
                <a:cubicBezTo>
                  <a:pt x="91270" y="147923"/>
                  <a:pt x="91592" y="179604"/>
                  <a:pt x="92235" y="190778"/>
                </a:cubicBezTo>
                <a:lnTo>
                  <a:pt x="73900" y="196556"/>
                </a:lnTo>
                <a:lnTo>
                  <a:pt x="73900" y="180142"/>
                </a:lnTo>
                <a:lnTo>
                  <a:pt x="49775" y="180142"/>
                </a:lnTo>
                <a:lnTo>
                  <a:pt x="49775" y="207116"/>
                </a:lnTo>
                <a:lnTo>
                  <a:pt x="31440" y="21393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Freeform 3"/>
          <p:cNvSpPr/>
          <p:nvPr/>
        </p:nvSpPr>
        <p:spPr>
          <a:xfrm>
            <a:off x="3665887" y="5992096"/>
            <a:ext cx="142976" cy="232836"/>
          </a:xfrm>
          <a:custGeom>
            <a:avLst/>
            <a:gdLst>
              <a:gd name="connsiteX0" fmla="*/ 17990 w 142976"/>
              <a:gd name="connsiteY0" fmla="*/ 109856 h 232836"/>
              <a:gd name="connsiteX1" fmla="*/ 24956 w 142976"/>
              <a:gd name="connsiteY1" fmla="*/ 34349 h 232836"/>
              <a:gd name="connsiteX2" fmla="*/ 50740 w 142976"/>
              <a:gd name="connsiteY2" fmla="*/ 47007 h 232836"/>
              <a:gd name="connsiteX3" fmla="*/ 41859 w 142976"/>
              <a:gd name="connsiteY3" fmla="*/ 54399 h 232836"/>
              <a:gd name="connsiteX4" fmla="*/ 35300 w 142976"/>
              <a:gd name="connsiteY4" fmla="*/ 112556 h 232836"/>
              <a:gd name="connsiteX5" fmla="*/ 79886 w 142976"/>
              <a:gd name="connsiteY5" fmla="*/ 112556 h 232836"/>
              <a:gd name="connsiteX6" fmla="*/ 90306 w 142976"/>
              <a:gd name="connsiteY6" fmla="*/ 27591 h 232836"/>
              <a:gd name="connsiteX7" fmla="*/ 41090 w 142976"/>
              <a:gd name="connsiteY7" fmla="*/ 27591 h 232836"/>
              <a:gd name="connsiteX8" fmla="*/ 17025 w 142976"/>
              <a:gd name="connsiteY8" fmla="*/ 30487 h 232836"/>
              <a:gd name="connsiteX9" fmla="*/ 6350 w 142976"/>
              <a:gd name="connsiteY9" fmla="*/ 16970 h 232836"/>
              <a:gd name="connsiteX10" fmla="*/ 90577 w 142976"/>
              <a:gd name="connsiteY10" fmla="*/ 16970 h 232836"/>
              <a:gd name="connsiteX11" fmla="*/ 99504 w 142976"/>
              <a:gd name="connsiteY11" fmla="*/ 6350 h 232836"/>
              <a:gd name="connsiteX12" fmla="*/ 117326 w 142976"/>
              <a:gd name="connsiteY12" fmla="*/ 22295 h 232836"/>
              <a:gd name="connsiteX13" fmla="*/ 108445 w 142976"/>
              <a:gd name="connsiteY13" fmla="*/ 30140 h 232836"/>
              <a:gd name="connsiteX14" fmla="*/ 98026 w 142976"/>
              <a:gd name="connsiteY14" fmla="*/ 112556 h 232836"/>
              <a:gd name="connsiteX15" fmla="*/ 110782 w 142976"/>
              <a:gd name="connsiteY15" fmla="*/ 112556 h 232836"/>
              <a:gd name="connsiteX16" fmla="*/ 118743 w 142976"/>
              <a:gd name="connsiteY16" fmla="*/ 102901 h 232836"/>
              <a:gd name="connsiteX17" fmla="*/ 136626 w 142976"/>
              <a:gd name="connsiteY17" fmla="*/ 119058 h 232836"/>
              <a:gd name="connsiteX18" fmla="*/ 128725 w 142976"/>
              <a:gd name="connsiteY18" fmla="*/ 124912 h 232836"/>
              <a:gd name="connsiteX19" fmla="*/ 117997 w 142976"/>
              <a:gd name="connsiteY19" fmla="*/ 203586 h 232836"/>
              <a:gd name="connsiteX20" fmla="*/ 108603 w 142976"/>
              <a:gd name="connsiteY20" fmla="*/ 217563 h 232836"/>
              <a:gd name="connsiteX21" fmla="*/ 86445 w 142976"/>
              <a:gd name="connsiteY21" fmla="*/ 226486 h 232836"/>
              <a:gd name="connsiteX22" fmla="*/ 55565 w 142976"/>
              <a:gd name="connsiteY22" fmla="*/ 201474 h 232836"/>
              <a:gd name="connsiteX23" fmla="*/ 57073 w 142976"/>
              <a:gd name="connsiteY23" fmla="*/ 192694 h 232836"/>
              <a:gd name="connsiteX24" fmla="*/ 97053 w 142976"/>
              <a:gd name="connsiteY24" fmla="*/ 198849 h 232836"/>
              <a:gd name="connsiteX25" fmla="*/ 101637 w 142976"/>
              <a:gd name="connsiteY25" fmla="*/ 193855 h 232836"/>
              <a:gd name="connsiteX26" fmla="*/ 111536 w 142976"/>
              <a:gd name="connsiteY26" fmla="*/ 123176 h 232836"/>
              <a:gd name="connsiteX27" fmla="*/ 33747 w 142976"/>
              <a:gd name="connsiteY27" fmla="*/ 123176 h 232836"/>
              <a:gd name="connsiteX28" fmla="*/ 25680 w 142976"/>
              <a:gd name="connsiteY28" fmla="*/ 130901 h 232836"/>
              <a:gd name="connsiteX29" fmla="*/ 11175 w 142976"/>
              <a:gd name="connsiteY29" fmla="*/ 115498 h 232836"/>
              <a:gd name="connsiteX30" fmla="*/ 17990 w 142976"/>
              <a:gd name="connsiteY30" fmla="*/ 109856 h 2328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42976" h="232836">
                <a:moveTo>
                  <a:pt x="17990" y="109856"/>
                </a:moveTo>
                <a:cubicBezTo>
                  <a:pt x="20523" y="85808"/>
                  <a:pt x="22845" y="60640"/>
                  <a:pt x="24956" y="34349"/>
                </a:cubicBezTo>
                <a:lnTo>
                  <a:pt x="50740" y="47007"/>
                </a:lnTo>
                <a:lnTo>
                  <a:pt x="41859" y="54399"/>
                </a:lnTo>
                <a:lnTo>
                  <a:pt x="35300" y="112556"/>
                </a:lnTo>
                <a:lnTo>
                  <a:pt x="79886" y="112556"/>
                </a:lnTo>
                <a:lnTo>
                  <a:pt x="90306" y="27591"/>
                </a:lnTo>
                <a:lnTo>
                  <a:pt x="41090" y="27591"/>
                </a:lnTo>
                <a:cubicBezTo>
                  <a:pt x="32988" y="27591"/>
                  <a:pt x="24966" y="28556"/>
                  <a:pt x="17025" y="30487"/>
                </a:cubicBezTo>
                <a:lnTo>
                  <a:pt x="6350" y="16970"/>
                </a:lnTo>
                <a:lnTo>
                  <a:pt x="90577" y="16970"/>
                </a:lnTo>
                <a:lnTo>
                  <a:pt x="99504" y="6350"/>
                </a:lnTo>
                <a:lnTo>
                  <a:pt x="117326" y="22295"/>
                </a:lnTo>
                <a:lnTo>
                  <a:pt x="108445" y="30140"/>
                </a:lnTo>
                <a:lnTo>
                  <a:pt x="98026" y="112556"/>
                </a:lnTo>
                <a:lnTo>
                  <a:pt x="110782" y="112556"/>
                </a:lnTo>
                <a:lnTo>
                  <a:pt x="118743" y="102901"/>
                </a:lnTo>
                <a:lnTo>
                  <a:pt x="136626" y="119058"/>
                </a:lnTo>
                <a:lnTo>
                  <a:pt x="128725" y="124912"/>
                </a:lnTo>
                <a:cubicBezTo>
                  <a:pt x="124292" y="171236"/>
                  <a:pt x="120716" y="197461"/>
                  <a:pt x="117997" y="203586"/>
                </a:cubicBezTo>
                <a:cubicBezTo>
                  <a:pt x="115278" y="209711"/>
                  <a:pt x="112147" y="214370"/>
                  <a:pt x="108603" y="217563"/>
                </a:cubicBezTo>
                <a:cubicBezTo>
                  <a:pt x="105060" y="220756"/>
                  <a:pt x="97674" y="223731"/>
                  <a:pt x="86445" y="226486"/>
                </a:cubicBezTo>
                <a:cubicBezTo>
                  <a:pt x="87089" y="216329"/>
                  <a:pt x="76796" y="207991"/>
                  <a:pt x="55565" y="201474"/>
                </a:cubicBezTo>
                <a:lnTo>
                  <a:pt x="57073" y="192694"/>
                </a:lnTo>
                <a:cubicBezTo>
                  <a:pt x="82133" y="197199"/>
                  <a:pt x="95460" y="199251"/>
                  <a:pt x="97053" y="198849"/>
                </a:cubicBezTo>
                <a:cubicBezTo>
                  <a:pt x="98646" y="198446"/>
                  <a:pt x="100174" y="196782"/>
                  <a:pt x="101637" y="193855"/>
                </a:cubicBezTo>
                <a:cubicBezTo>
                  <a:pt x="103099" y="190929"/>
                  <a:pt x="106399" y="167369"/>
                  <a:pt x="111536" y="123176"/>
                </a:cubicBezTo>
                <a:lnTo>
                  <a:pt x="33747" y="123176"/>
                </a:lnTo>
                <a:lnTo>
                  <a:pt x="25680" y="130901"/>
                </a:lnTo>
                <a:lnTo>
                  <a:pt x="11175" y="115498"/>
                </a:lnTo>
                <a:lnTo>
                  <a:pt x="17990" y="10985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Freeform 3"/>
          <p:cNvSpPr/>
          <p:nvPr/>
        </p:nvSpPr>
        <p:spPr>
          <a:xfrm>
            <a:off x="3651412" y="6126302"/>
            <a:ext cx="124641" cy="38768"/>
          </a:xfrm>
          <a:custGeom>
            <a:avLst/>
            <a:gdLst>
              <a:gd name="connsiteX0" fmla="*/ 6350 w 124641"/>
              <a:gd name="connsiteY0" fmla="*/ 18901 h 38768"/>
              <a:gd name="connsiteX1" fmla="*/ 85903 w 124641"/>
              <a:gd name="connsiteY1" fmla="*/ 18901 h 38768"/>
              <a:gd name="connsiteX2" fmla="*/ 99021 w 124641"/>
              <a:gd name="connsiteY2" fmla="*/ 6350 h 38768"/>
              <a:gd name="connsiteX3" fmla="*/ 118291 w 124641"/>
              <a:gd name="connsiteY3" fmla="*/ 29522 h 38768"/>
              <a:gd name="connsiteX4" fmla="*/ 41090 w 124641"/>
              <a:gd name="connsiteY4" fmla="*/ 29522 h 38768"/>
              <a:gd name="connsiteX5" fmla="*/ 17025 w 124641"/>
              <a:gd name="connsiteY5" fmla="*/ 32418 h 38768"/>
              <a:gd name="connsiteX6" fmla="*/ 6350 w 124641"/>
              <a:gd name="connsiteY6" fmla="*/ 18901 h 38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4641" h="38768">
                <a:moveTo>
                  <a:pt x="6350" y="18901"/>
                </a:moveTo>
                <a:lnTo>
                  <a:pt x="85903" y="18901"/>
                </a:lnTo>
                <a:lnTo>
                  <a:pt x="99021" y="6350"/>
                </a:lnTo>
                <a:lnTo>
                  <a:pt x="118291" y="29522"/>
                </a:lnTo>
                <a:lnTo>
                  <a:pt x="41090" y="29522"/>
                </a:lnTo>
                <a:cubicBezTo>
                  <a:pt x="32987" y="29522"/>
                  <a:pt x="24966" y="30488"/>
                  <a:pt x="17025" y="32418"/>
                </a:cubicBezTo>
                <a:lnTo>
                  <a:pt x="6350" y="1890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Freeform 3"/>
          <p:cNvSpPr/>
          <p:nvPr/>
        </p:nvSpPr>
        <p:spPr>
          <a:xfrm>
            <a:off x="3817395" y="5984371"/>
            <a:ext cx="96655" cy="243458"/>
          </a:xfrm>
          <a:custGeom>
            <a:avLst/>
            <a:gdLst>
              <a:gd name="connsiteX0" fmla="*/ 44949 w 96655"/>
              <a:gd name="connsiteY0" fmla="*/ 237108 h 243458"/>
              <a:gd name="connsiteX1" fmla="*/ 45915 w 96655"/>
              <a:gd name="connsiteY1" fmla="*/ 94211 h 243458"/>
              <a:gd name="connsiteX2" fmla="*/ 12531 w 96655"/>
              <a:gd name="connsiteY2" fmla="*/ 145384 h 243458"/>
              <a:gd name="connsiteX3" fmla="*/ 6350 w 96655"/>
              <a:gd name="connsiteY3" fmla="*/ 141567 h 243458"/>
              <a:gd name="connsiteX4" fmla="*/ 39755 w 96655"/>
              <a:gd name="connsiteY4" fmla="*/ 77300 h 243458"/>
              <a:gd name="connsiteX5" fmla="*/ 63059 w 96655"/>
              <a:gd name="connsiteY5" fmla="*/ 6350 h 243458"/>
              <a:gd name="connsiteX6" fmla="*/ 90305 w 96655"/>
              <a:gd name="connsiteY6" fmla="*/ 21209 h 243458"/>
              <a:gd name="connsiteX7" fmla="*/ 80942 w 96655"/>
              <a:gd name="connsiteY7" fmla="*/ 27742 h 243458"/>
              <a:gd name="connsiteX8" fmla="*/ 59425 w 96655"/>
              <a:gd name="connsiteY8" fmla="*/ 75474 h 243458"/>
              <a:gd name="connsiteX9" fmla="*/ 71970 w 96655"/>
              <a:gd name="connsiteY9" fmla="*/ 84903 h 243458"/>
              <a:gd name="connsiteX10" fmla="*/ 64250 w 96655"/>
              <a:gd name="connsiteY10" fmla="*/ 91828 h 243458"/>
              <a:gd name="connsiteX11" fmla="*/ 65215 w 96655"/>
              <a:gd name="connsiteY11" fmla="*/ 228222 h 243458"/>
              <a:gd name="connsiteX12" fmla="*/ 44949 w 96655"/>
              <a:gd name="connsiteY12" fmla="*/ 237108 h 243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96655" h="243458">
                <a:moveTo>
                  <a:pt x="44949" y="237108"/>
                </a:moveTo>
                <a:cubicBezTo>
                  <a:pt x="45593" y="215866"/>
                  <a:pt x="45915" y="168234"/>
                  <a:pt x="45915" y="94211"/>
                </a:cubicBezTo>
                <a:cubicBezTo>
                  <a:pt x="35832" y="116016"/>
                  <a:pt x="24705" y="133073"/>
                  <a:pt x="12531" y="145384"/>
                </a:cubicBezTo>
                <a:lnTo>
                  <a:pt x="6350" y="141567"/>
                </a:lnTo>
                <a:cubicBezTo>
                  <a:pt x="18703" y="121130"/>
                  <a:pt x="29839" y="99708"/>
                  <a:pt x="39755" y="77300"/>
                </a:cubicBezTo>
                <a:cubicBezTo>
                  <a:pt x="49672" y="54892"/>
                  <a:pt x="57439" y="31242"/>
                  <a:pt x="63059" y="6350"/>
                </a:cubicBezTo>
                <a:lnTo>
                  <a:pt x="90305" y="21209"/>
                </a:lnTo>
                <a:lnTo>
                  <a:pt x="80942" y="27742"/>
                </a:lnTo>
                <a:cubicBezTo>
                  <a:pt x="70920" y="50311"/>
                  <a:pt x="63748" y="66221"/>
                  <a:pt x="59425" y="75474"/>
                </a:cubicBezTo>
                <a:lnTo>
                  <a:pt x="71970" y="84903"/>
                </a:lnTo>
                <a:lnTo>
                  <a:pt x="64250" y="91828"/>
                </a:lnTo>
                <a:cubicBezTo>
                  <a:pt x="64250" y="168657"/>
                  <a:pt x="64572" y="214121"/>
                  <a:pt x="65215" y="228222"/>
                </a:cubicBezTo>
                <a:lnTo>
                  <a:pt x="44949" y="237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Freeform 3"/>
          <p:cNvSpPr/>
          <p:nvPr/>
        </p:nvSpPr>
        <p:spPr>
          <a:xfrm>
            <a:off x="3935126" y="5986303"/>
            <a:ext cx="49815" cy="66768"/>
          </a:xfrm>
          <a:custGeom>
            <a:avLst/>
            <a:gdLst>
              <a:gd name="connsiteX0" fmla="*/ 6350 w 49815"/>
              <a:gd name="connsiteY0" fmla="*/ 10875 h 66768"/>
              <a:gd name="connsiteX1" fmla="*/ 12230 w 49815"/>
              <a:gd name="connsiteY1" fmla="*/ 6350 h 66768"/>
              <a:gd name="connsiteX2" fmla="*/ 43465 w 49815"/>
              <a:gd name="connsiteY2" fmla="*/ 40474 h 66768"/>
              <a:gd name="connsiteX3" fmla="*/ 38202 w 49815"/>
              <a:gd name="connsiteY3" fmla="*/ 55772 h 66768"/>
              <a:gd name="connsiteX4" fmla="*/ 30475 w 49815"/>
              <a:gd name="connsiteY4" fmla="*/ 60418 h 66768"/>
              <a:gd name="connsiteX5" fmla="*/ 21805 w 49815"/>
              <a:gd name="connsiteY5" fmla="*/ 47354 h 66768"/>
              <a:gd name="connsiteX6" fmla="*/ 6350 w 49815"/>
              <a:gd name="connsiteY6" fmla="*/ 10875 h 66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9815" h="66768">
                <a:moveTo>
                  <a:pt x="6350" y="10875"/>
                </a:moveTo>
                <a:lnTo>
                  <a:pt x="12230" y="6350"/>
                </a:lnTo>
                <a:cubicBezTo>
                  <a:pt x="32706" y="21999"/>
                  <a:pt x="43118" y="33374"/>
                  <a:pt x="43465" y="40474"/>
                </a:cubicBezTo>
                <a:cubicBezTo>
                  <a:pt x="43812" y="47575"/>
                  <a:pt x="42057" y="52674"/>
                  <a:pt x="38202" y="55772"/>
                </a:cubicBezTo>
                <a:cubicBezTo>
                  <a:pt x="34347" y="58869"/>
                  <a:pt x="31772" y="60418"/>
                  <a:pt x="30475" y="60418"/>
                </a:cubicBezTo>
                <a:cubicBezTo>
                  <a:pt x="25489" y="60418"/>
                  <a:pt x="22599" y="56063"/>
                  <a:pt x="21805" y="47354"/>
                </a:cubicBezTo>
                <a:cubicBezTo>
                  <a:pt x="19965" y="38161"/>
                  <a:pt x="14814" y="26001"/>
                  <a:pt x="6350" y="1087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Freeform 3"/>
          <p:cNvSpPr/>
          <p:nvPr/>
        </p:nvSpPr>
        <p:spPr>
          <a:xfrm>
            <a:off x="3885910" y="6028785"/>
            <a:ext cx="168066" cy="40699"/>
          </a:xfrm>
          <a:custGeom>
            <a:avLst/>
            <a:gdLst>
              <a:gd name="connsiteX0" fmla="*/ 6350 w 168066"/>
              <a:gd name="connsiteY0" fmla="*/ 20832 h 40699"/>
              <a:gd name="connsiteX1" fmla="*/ 124503 w 168066"/>
              <a:gd name="connsiteY1" fmla="*/ 20832 h 40699"/>
              <a:gd name="connsiteX2" fmla="*/ 139491 w 168066"/>
              <a:gd name="connsiteY2" fmla="*/ 6350 h 40699"/>
              <a:gd name="connsiteX3" fmla="*/ 161716 w 168066"/>
              <a:gd name="connsiteY3" fmla="*/ 31453 h 40699"/>
              <a:gd name="connsiteX4" fmla="*/ 40125 w 168066"/>
              <a:gd name="connsiteY4" fmla="*/ 31453 h 40699"/>
              <a:gd name="connsiteX5" fmla="*/ 17025 w 168066"/>
              <a:gd name="connsiteY5" fmla="*/ 34349 h 40699"/>
              <a:gd name="connsiteX6" fmla="*/ 6350 w 168066"/>
              <a:gd name="connsiteY6" fmla="*/ 20832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68066" h="40699">
                <a:moveTo>
                  <a:pt x="6350" y="20832"/>
                </a:moveTo>
                <a:lnTo>
                  <a:pt x="124503" y="20832"/>
                </a:lnTo>
                <a:lnTo>
                  <a:pt x="139491" y="6350"/>
                </a:lnTo>
                <a:lnTo>
                  <a:pt x="161716" y="31453"/>
                </a:lnTo>
                <a:lnTo>
                  <a:pt x="40125" y="31453"/>
                </a:lnTo>
                <a:cubicBezTo>
                  <a:pt x="32666" y="31453"/>
                  <a:pt x="24966" y="32418"/>
                  <a:pt x="17025" y="34349"/>
                </a:cubicBezTo>
                <a:lnTo>
                  <a:pt x="6350" y="2083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Freeform 3"/>
          <p:cNvSpPr/>
          <p:nvPr/>
        </p:nvSpPr>
        <p:spPr>
          <a:xfrm>
            <a:off x="3908105" y="6068371"/>
            <a:ext cx="53230" cy="111182"/>
          </a:xfrm>
          <a:custGeom>
            <a:avLst/>
            <a:gdLst>
              <a:gd name="connsiteX0" fmla="*/ 6350 w 53230"/>
              <a:gd name="connsiteY0" fmla="*/ 10679 h 111182"/>
              <a:gd name="connsiteX1" fmla="*/ 13120 w 53230"/>
              <a:gd name="connsiteY1" fmla="*/ 6350 h 111182"/>
              <a:gd name="connsiteX2" fmla="*/ 42967 w 53230"/>
              <a:gd name="connsiteY2" fmla="*/ 60622 h 111182"/>
              <a:gd name="connsiteX3" fmla="*/ 46880 w 53230"/>
              <a:gd name="connsiteY3" fmla="*/ 80694 h 111182"/>
              <a:gd name="connsiteX4" fmla="*/ 40773 w 53230"/>
              <a:gd name="connsiteY4" fmla="*/ 98164 h 111182"/>
              <a:gd name="connsiteX5" fmla="*/ 31440 w 53230"/>
              <a:gd name="connsiteY5" fmla="*/ 104832 h 111182"/>
              <a:gd name="connsiteX6" fmla="*/ 25650 w 53230"/>
              <a:gd name="connsiteY6" fmla="*/ 95448 h 111182"/>
              <a:gd name="connsiteX7" fmla="*/ 20877 w 53230"/>
              <a:gd name="connsiteY7" fmla="*/ 62923 h 111182"/>
              <a:gd name="connsiteX8" fmla="*/ 6350 w 53230"/>
              <a:gd name="connsiteY8" fmla="*/ 10679 h 1111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3230" h="111182">
                <a:moveTo>
                  <a:pt x="6350" y="10679"/>
                </a:moveTo>
                <a:lnTo>
                  <a:pt x="13120" y="6350"/>
                </a:lnTo>
                <a:cubicBezTo>
                  <a:pt x="30409" y="33726"/>
                  <a:pt x="40359" y="51816"/>
                  <a:pt x="42967" y="60622"/>
                </a:cubicBezTo>
                <a:cubicBezTo>
                  <a:pt x="45576" y="69427"/>
                  <a:pt x="46880" y="76118"/>
                  <a:pt x="46880" y="80694"/>
                </a:cubicBezTo>
                <a:cubicBezTo>
                  <a:pt x="46880" y="87895"/>
                  <a:pt x="44844" y="93718"/>
                  <a:pt x="40773" y="98164"/>
                </a:cubicBezTo>
                <a:cubicBezTo>
                  <a:pt x="36702" y="102609"/>
                  <a:pt x="33591" y="104832"/>
                  <a:pt x="31440" y="104832"/>
                </a:cubicBezTo>
                <a:cubicBezTo>
                  <a:pt x="27580" y="104832"/>
                  <a:pt x="25650" y="101704"/>
                  <a:pt x="25650" y="95448"/>
                </a:cubicBezTo>
                <a:cubicBezTo>
                  <a:pt x="25007" y="87704"/>
                  <a:pt x="23416" y="76862"/>
                  <a:pt x="20877" y="62923"/>
                </a:cubicBezTo>
                <a:cubicBezTo>
                  <a:pt x="18339" y="48983"/>
                  <a:pt x="13497" y="31569"/>
                  <a:pt x="6350" y="1067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Freeform 3"/>
          <p:cNvSpPr/>
          <p:nvPr/>
        </p:nvSpPr>
        <p:spPr>
          <a:xfrm>
            <a:off x="3880120" y="6057751"/>
            <a:ext cx="183506" cy="156561"/>
          </a:xfrm>
          <a:custGeom>
            <a:avLst/>
            <a:gdLst>
              <a:gd name="connsiteX0" fmla="*/ 116602 w 183506"/>
              <a:gd name="connsiteY0" fmla="*/ 6350 h 156561"/>
              <a:gd name="connsiteX1" fmla="*/ 145311 w 183506"/>
              <a:gd name="connsiteY1" fmla="*/ 22205 h 156561"/>
              <a:gd name="connsiteX2" fmla="*/ 127805 w 183506"/>
              <a:gd name="connsiteY2" fmla="*/ 56451 h 156561"/>
              <a:gd name="connsiteX3" fmla="*/ 100920 w 183506"/>
              <a:gd name="connsiteY3" fmla="*/ 136694 h 156561"/>
              <a:gd name="connsiteX4" fmla="*/ 139943 w 183506"/>
              <a:gd name="connsiteY4" fmla="*/ 136694 h 156561"/>
              <a:gd name="connsiteX5" fmla="*/ 154931 w 183506"/>
              <a:gd name="connsiteY5" fmla="*/ 122211 h 156561"/>
              <a:gd name="connsiteX6" fmla="*/ 177156 w 183506"/>
              <a:gd name="connsiteY6" fmla="*/ 147315 h 156561"/>
              <a:gd name="connsiteX7" fmla="*/ 41090 w 183506"/>
              <a:gd name="connsiteY7" fmla="*/ 147315 h 156561"/>
              <a:gd name="connsiteX8" fmla="*/ 17025 w 183506"/>
              <a:gd name="connsiteY8" fmla="*/ 150211 h 156561"/>
              <a:gd name="connsiteX9" fmla="*/ 6350 w 183506"/>
              <a:gd name="connsiteY9" fmla="*/ 136694 h 156561"/>
              <a:gd name="connsiteX10" fmla="*/ 88888 w 183506"/>
              <a:gd name="connsiteY10" fmla="*/ 136694 h 156561"/>
              <a:gd name="connsiteX11" fmla="*/ 107683 w 183506"/>
              <a:gd name="connsiteY11" fmla="*/ 61663 h 156561"/>
              <a:gd name="connsiteX12" fmla="*/ 116602 w 183506"/>
              <a:gd name="connsiteY12" fmla="*/ 6350 h 156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83506" h="156561">
                <a:moveTo>
                  <a:pt x="116602" y="6350"/>
                </a:moveTo>
                <a:lnTo>
                  <a:pt x="145311" y="22205"/>
                </a:lnTo>
                <a:cubicBezTo>
                  <a:pt x="139209" y="26459"/>
                  <a:pt x="133374" y="37874"/>
                  <a:pt x="127805" y="56451"/>
                </a:cubicBezTo>
                <a:cubicBezTo>
                  <a:pt x="122075" y="75570"/>
                  <a:pt x="113114" y="102318"/>
                  <a:pt x="100920" y="136694"/>
                </a:cubicBezTo>
                <a:lnTo>
                  <a:pt x="139943" y="136694"/>
                </a:lnTo>
                <a:lnTo>
                  <a:pt x="154931" y="122211"/>
                </a:lnTo>
                <a:lnTo>
                  <a:pt x="177156" y="147315"/>
                </a:lnTo>
                <a:lnTo>
                  <a:pt x="41090" y="147315"/>
                </a:lnTo>
                <a:cubicBezTo>
                  <a:pt x="32987" y="147315"/>
                  <a:pt x="24966" y="148280"/>
                  <a:pt x="17025" y="150211"/>
                </a:cubicBezTo>
                <a:lnTo>
                  <a:pt x="6350" y="136694"/>
                </a:lnTo>
                <a:lnTo>
                  <a:pt x="88888" y="136694"/>
                </a:lnTo>
                <a:cubicBezTo>
                  <a:pt x="96277" y="111450"/>
                  <a:pt x="102541" y="86439"/>
                  <a:pt x="107683" y="61663"/>
                </a:cubicBezTo>
                <a:cubicBezTo>
                  <a:pt x="112825" y="36886"/>
                  <a:pt x="115798" y="18448"/>
                  <a:pt x="11660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Freeform 3"/>
          <p:cNvSpPr/>
          <p:nvPr/>
        </p:nvSpPr>
        <p:spPr>
          <a:xfrm>
            <a:off x="4123303" y="6133061"/>
            <a:ext cx="54195" cy="37803"/>
          </a:xfrm>
          <a:custGeom>
            <a:avLst/>
            <a:gdLst>
              <a:gd name="connsiteX0" fmla="*/ 19543 w 54195"/>
              <a:gd name="connsiteY0" fmla="*/ 6350 h 37803"/>
              <a:gd name="connsiteX1" fmla="*/ 6350 w 54195"/>
              <a:gd name="connsiteY1" fmla="*/ 26489 h 37803"/>
              <a:gd name="connsiteX2" fmla="*/ 32118 w 54195"/>
              <a:gd name="connsiteY2" fmla="*/ 31453 h 37803"/>
              <a:gd name="connsiteX3" fmla="*/ 47845 w 54195"/>
              <a:gd name="connsiteY3" fmla="*/ 6350 h 37803"/>
              <a:gd name="connsiteX4" fmla="*/ 19543 w 54195"/>
              <a:gd name="connsiteY4" fmla="*/ 6350 h 378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195" h="37803">
                <a:moveTo>
                  <a:pt x="19543" y="6350"/>
                </a:moveTo>
                <a:cubicBezTo>
                  <a:pt x="15160" y="13470"/>
                  <a:pt x="10762" y="20184"/>
                  <a:pt x="6350" y="26489"/>
                </a:cubicBezTo>
                <a:cubicBezTo>
                  <a:pt x="13185" y="27907"/>
                  <a:pt x="21774" y="29562"/>
                  <a:pt x="32118" y="31453"/>
                </a:cubicBezTo>
                <a:cubicBezTo>
                  <a:pt x="36903" y="26545"/>
                  <a:pt x="42145" y="18177"/>
                  <a:pt x="47845" y="6350"/>
                </a:cubicBezTo>
                <a:lnTo>
                  <a:pt x="1954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Freeform 3"/>
          <p:cNvSpPr/>
          <p:nvPr/>
        </p:nvSpPr>
        <p:spPr>
          <a:xfrm>
            <a:off x="4089528" y="5996923"/>
            <a:ext cx="47440" cy="59044"/>
          </a:xfrm>
          <a:custGeom>
            <a:avLst/>
            <a:gdLst>
              <a:gd name="connsiteX0" fmla="*/ 12079 w 47440"/>
              <a:gd name="connsiteY0" fmla="*/ 6350 h 59044"/>
              <a:gd name="connsiteX1" fmla="*/ 36966 w 47440"/>
              <a:gd name="connsiteY1" fmla="*/ 25917 h 59044"/>
              <a:gd name="connsiteX2" fmla="*/ 41090 w 47440"/>
              <a:gd name="connsiteY2" fmla="*/ 35315 h 59044"/>
              <a:gd name="connsiteX3" fmla="*/ 37011 w 47440"/>
              <a:gd name="connsiteY3" fmla="*/ 46871 h 59044"/>
              <a:gd name="connsiteX4" fmla="*/ 29510 w 47440"/>
              <a:gd name="connsiteY4" fmla="*/ 52694 h 59044"/>
              <a:gd name="connsiteX5" fmla="*/ 20915 w 47440"/>
              <a:gd name="connsiteY5" fmla="*/ 40988 h 59044"/>
              <a:gd name="connsiteX6" fmla="*/ 6350 w 47440"/>
              <a:gd name="connsiteY6" fmla="*/ 10951 h 59044"/>
              <a:gd name="connsiteX7" fmla="*/ 12079 w 47440"/>
              <a:gd name="connsiteY7" fmla="*/ 6350 h 59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7440" h="59044">
                <a:moveTo>
                  <a:pt x="12079" y="6350"/>
                </a:moveTo>
                <a:cubicBezTo>
                  <a:pt x="25921" y="15271"/>
                  <a:pt x="34217" y="21793"/>
                  <a:pt x="36966" y="25917"/>
                </a:cubicBezTo>
                <a:cubicBezTo>
                  <a:pt x="39715" y="30040"/>
                  <a:pt x="41090" y="33173"/>
                  <a:pt x="41090" y="35315"/>
                </a:cubicBezTo>
                <a:cubicBezTo>
                  <a:pt x="41090" y="39137"/>
                  <a:pt x="39730" y="42989"/>
                  <a:pt x="37011" y="46871"/>
                </a:cubicBezTo>
                <a:cubicBezTo>
                  <a:pt x="34292" y="50753"/>
                  <a:pt x="31791" y="52694"/>
                  <a:pt x="29510" y="52694"/>
                </a:cubicBezTo>
                <a:cubicBezTo>
                  <a:pt x="26122" y="52694"/>
                  <a:pt x="23257" y="48792"/>
                  <a:pt x="20915" y="40988"/>
                </a:cubicBezTo>
                <a:cubicBezTo>
                  <a:pt x="18422" y="32258"/>
                  <a:pt x="13567" y="22245"/>
                  <a:pt x="6350" y="10951"/>
                </a:cubicBezTo>
                <a:lnTo>
                  <a:pt x="12079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Freeform 3"/>
          <p:cNvSpPr/>
          <p:nvPr/>
        </p:nvSpPr>
        <p:spPr>
          <a:xfrm>
            <a:off x="4154183" y="5994027"/>
            <a:ext cx="57090" cy="62906"/>
          </a:xfrm>
          <a:custGeom>
            <a:avLst/>
            <a:gdLst>
              <a:gd name="connsiteX0" fmla="*/ 28409 w 57090"/>
              <a:gd name="connsiteY0" fmla="*/ 6350 h 62906"/>
              <a:gd name="connsiteX1" fmla="*/ 50740 w 57090"/>
              <a:gd name="connsiteY1" fmla="*/ 22311 h 62906"/>
              <a:gd name="connsiteX2" fmla="*/ 36506 w 57090"/>
              <a:gd name="connsiteY2" fmla="*/ 32434 h 62906"/>
              <a:gd name="connsiteX3" fmla="*/ 12486 w 57090"/>
              <a:gd name="connsiteY3" fmla="*/ 56556 h 62906"/>
              <a:gd name="connsiteX4" fmla="*/ 6350 w 57090"/>
              <a:gd name="connsiteY4" fmla="*/ 52739 h 62906"/>
              <a:gd name="connsiteX5" fmla="*/ 28409 w 57090"/>
              <a:gd name="connsiteY5" fmla="*/ 6350 h 629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090" h="62906">
                <a:moveTo>
                  <a:pt x="28409" y="6350"/>
                </a:moveTo>
                <a:lnTo>
                  <a:pt x="50740" y="22311"/>
                </a:lnTo>
                <a:cubicBezTo>
                  <a:pt x="44779" y="24342"/>
                  <a:pt x="40034" y="27716"/>
                  <a:pt x="36506" y="32434"/>
                </a:cubicBezTo>
                <a:cubicBezTo>
                  <a:pt x="31993" y="37593"/>
                  <a:pt x="23986" y="45634"/>
                  <a:pt x="12486" y="56556"/>
                </a:cubicBezTo>
                <a:lnTo>
                  <a:pt x="6350" y="52739"/>
                </a:lnTo>
                <a:cubicBezTo>
                  <a:pt x="18623" y="32423"/>
                  <a:pt x="25976" y="16960"/>
                  <a:pt x="28409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Freeform 3"/>
          <p:cNvSpPr/>
          <p:nvPr/>
        </p:nvSpPr>
        <p:spPr>
          <a:xfrm>
            <a:off x="4071192" y="5983406"/>
            <a:ext cx="143941" cy="240561"/>
          </a:xfrm>
          <a:custGeom>
            <a:avLst/>
            <a:gdLst>
              <a:gd name="connsiteX0" fmla="*/ 67145 w 143941"/>
              <a:gd name="connsiteY0" fmla="*/ 6350 h 240561"/>
              <a:gd name="connsiteX1" fmla="*/ 94165 w 143941"/>
              <a:gd name="connsiteY1" fmla="*/ 18720 h 240561"/>
              <a:gd name="connsiteX2" fmla="*/ 86445 w 143941"/>
              <a:gd name="connsiteY2" fmla="*/ 27003 h 240561"/>
              <a:gd name="connsiteX3" fmla="*/ 86445 w 143941"/>
              <a:gd name="connsiteY3" fmla="*/ 68143 h 240561"/>
              <a:gd name="connsiteX4" fmla="*/ 106168 w 143941"/>
              <a:gd name="connsiteY4" fmla="*/ 68143 h 240561"/>
              <a:gd name="connsiteX5" fmla="*/ 118261 w 143941"/>
              <a:gd name="connsiteY5" fmla="*/ 56557 h 240561"/>
              <a:gd name="connsiteX6" fmla="*/ 137591 w 143941"/>
              <a:gd name="connsiteY6" fmla="*/ 78763 h 240561"/>
              <a:gd name="connsiteX7" fmla="*/ 86445 w 143941"/>
              <a:gd name="connsiteY7" fmla="*/ 78763 h 240561"/>
              <a:gd name="connsiteX8" fmla="*/ 86445 w 143941"/>
              <a:gd name="connsiteY8" fmla="*/ 83183 h 240561"/>
              <a:gd name="connsiteX9" fmla="*/ 113307 w 143941"/>
              <a:gd name="connsiteY9" fmla="*/ 92612 h 240561"/>
              <a:gd name="connsiteX10" fmla="*/ 119256 w 143941"/>
              <a:gd name="connsiteY10" fmla="*/ 104832 h 240561"/>
              <a:gd name="connsiteX11" fmla="*/ 117997 w 143941"/>
              <a:gd name="connsiteY11" fmla="*/ 113635 h 240561"/>
              <a:gd name="connsiteX12" fmla="*/ 112501 w 143941"/>
              <a:gd name="connsiteY12" fmla="*/ 119315 h 240561"/>
              <a:gd name="connsiteX13" fmla="*/ 103363 w 143941"/>
              <a:gd name="connsiteY13" fmla="*/ 111380 h 240561"/>
              <a:gd name="connsiteX14" fmla="*/ 86445 w 143941"/>
              <a:gd name="connsiteY14" fmla="*/ 92280 h 240561"/>
              <a:gd name="connsiteX15" fmla="*/ 86445 w 143941"/>
              <a:gd name="connsiteY15" fmla="*/ 120884 h 240561"/>
              <a:gd name="connsiteX16" fmla="*/ 74865 w 143941"/>
              <a:gd name="connsiteY16" fmla="*/ 127054 h 240561"/>
              <a:gd name="connsiteX17" fmla="*/ 88376 w 143941"/>
              <a:gd name="connsiteY17" fmla="*/ 133375 h 240561"/>
              <a:gd name="connsiteX18" fmla="*/ 75831 w 143941"/>
              <a:gd name="connsiteY18" fmla="*/ 145384 h 240561"/>
              <a:gd name="connsiteX19" fmla="*/ 101132 w 143941"/>
              <a:gd name="connsiteY19" fmla="*/ 145384 h 240561"/>
              <a:gd name="connsiteX20" fmla="*/ 109093 w 143941"/>
              <a:gd name="connsiteY20" fmla="*/ 135728 h 240561"/>
              <a:gd name="connsiteX21" fmla="*/ 126976 w 143941"/>
              <a:gd name="connsiteY21" fmla="*/ 152007 h 240561"/>
              <a:gd name="connsiteX22" fmla="*/ 117627 w 143941"/>
              <a:gd name="connsiteY22" fmla="*/ 158071 h 240561"/>
              <a:gd name="connsiteX23" fmla="*/ 100920 w 143941"/>
              <a:gd name="connsiteY23" fmla="*/ 186026 h 240561"/>
              <a:gd name="connsiteX24" fmla="*/ 121035 w 143941"/>
              <a:gd name="connsiteY24" fmla="*/ 193999 h 240561"/>
              <a:gd name="connsiteX25" fmla="*/ 126976 w 143941"/>
              <a:gd name="connsiteY25" fmla="*/ 207365 h 240561"/>
              <a:gd name="connsiteX26" fmla="*/ 121186 w 143941"/>
              <a:gd name="connsiteY26" fmla="*/ 215866 h 240561"/>
              <a:gd name="connsiteX27" fmla="*/ 112380 w 143941"/>
              <a:gd name="connsiteY27" fmla="*/ 211220 h 240561"/>
              <a:gd name="connsiteX28" fmla="*/ 90713 w 143941"/>
              <a:gd name="connsiteY28" fmla="*/ 198487 h 240561"/>
              <a:gd name="connsiteX29" fmla="*/ 8234 w 143941"/>
              <a:gd name="connsiteY29" fmla="*/ 234211 h 240561"/>
              <a:gd name="connsiteX30" fmla="*/ 6350 w 143941"/>
              <a:gd name="connsiteY30" fmla="*/ 227422 h 240561"/>
              <a:gd name="connsiteX31" fmla="*/ 75831 w 143941"/>
              <a:gd name="connsiteY31" fmla="*/ 192120 h 240561"/>
              <a:gd name="connsiteX32" fmla="*/ 38195 w 143941"/>
              <a:gd name="connsiteY32" fmla="*/ 183340 h 240561"/>
              <a:gd name="connsiteX33" fmla="*/ 53635 w 143941"/>
              <a:gd name="connsiteY33" fmla="*/ 156004 h 240561"/>
              <a:gd name="connsiteX34" fmla="*/ 43985 w 143941"/>
              <a:gd name="connsiteY34" fmla="*/ 156004 h 240561"/>
              <a:gd name="connsiteX35" fmla="*/ 19920 w 143941"/>
              <a:gd name="connsiteY35" fmla="*/ 158901 h 240561"/>
              <a:gd name="connsiteX36" fmla="*/ 9245 w 143941"/>
              <a:gd name="connsiteY36" fmla="*/ 145384 h 240561"/>
              <a:gd name="connsiteX37" fmla="*/ 56243 w 143941"/>
              <a:gd name="connsiteY37" fmla="*/ 145384 h 240561"/>
              <a:gd name="connsiteX38" fmla="*/ 64099 w 143941"/>
              <a:gd name="connsiteY38" fmla="*/ 121246 h 240561"/>
              <a:gd name="connsiteX39" fmla="*/ 68110 w 143941"/>
              <a:gd name="connsiteY39" fmla="*/ 123177 h 240561"/>
              <a:gd name="connsiteX40" fmla="*/ 68110 w 143941"/>
              <a:gd name="connsiteY40" fmla="*/ 89384 h 240561"/>
              <a:gd name="connsiteX41" fmla="*/ 10134 w 143941"/>
              <a:gd name="connsiteY41" fmla="*/ 135728 h 240561"/>
              <a:gd name="connsiteX42" fmla="*/ 6350 w 143941"/>
              <a:gd name="connsiteY42" fmla="*/ 129754 h 240561"/>
              <a:gd name="connsiteX43" fmla="*/ 60390 w 143941"/>
              <a:gd name="connsiteY43" fmla="*/ 78763 h 240561"/>
              <a:gd name="connsiteX44" fmla="*/ 45915 w 143941"/>
              <a:gd name="connsiteY44" fmla="*/ 78763 h 240561"/>
              <a:gd name="connsiteX45" fmla="*/ 21850 w 143941"/>
              <a:gd name="connsiteY45" fmla="*/ 81660 h 240561"/>
              <a:gd name="connsiteX46" fmla="*/ 11175 w 143941"/>
              <a:gd name="connsiteY46" fmla="*/ 68143 h 240561"/>
              <a:gd name="connsiteX47" fmla="*/ 68110 w 143941"/>
              <a:gd name="connsiteY47" fmla="*/ 68143 h 240561"/>
              <a:gd name="connsiteX48" fmla="*/ 67145 w 143941"/>
              <a:gd name="connsiteY48" fmla="*/ 6350 h 240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</a:cxnLst>
            <a:rect l="l" t="t" r="r" b="b"/>
            <a:pathLst>
              <a:path w="143941" h="240561">
                <a:moveTo>
                  <a:pt x="67145" y="6350"/>
                </a:moveTo>
                <a:lnTo>
                  <a:pt x="94165" y="18720"/>
                </a:lnTo>
                <a:lnTo>
                  <a:pt x="86445" y="27003"/>
                </a:lnTo>
                <a:lnTo>
                  <a:pt x="86445" y="68143"/>
                </a:lnTo>
                <a:lnTo>
                  <a:pt x="106168" y="68143"/>
                </a:lnTo>
                <a:lnTo>
                  <a:pt x="118261" y="56557"/>
                </a:lnTo>
                <a:lnTo>
                  <a:pt x="137591" y="78763"/>
                </a:lnTo>
                <a:lnTo>
                  <a:pt x="86445" y="78763"/>
                </a:lnTo>
                <a:lnTo>
                  <a:pt x="86445" y="83183"/>
                </a:lnTo>
                <a:cubicBezTo>
                  <a:pt x="100388" y="86221"/>
                  <a:pt x="109342" y="89363"/>
                  <a:pt x="113307" y="92612"/>
                </a:cubicBezTo>
                <a:cubicBezTo>
                  <a:pt x="117273" y="95861"/>
                  <a:pt x="119256" y="99934"/>
                  <a:pt x="119256" y="104832"/>
                </a:cubicBezTo>
                <a:cubicBezTo>
                  <a:pt x="119256" y="106914"/>
                  <a:pt x="118836" y="109848"/>
                  <a:pt x="117997" y="113635"/>
                </a:cubicBezTo>
                <a:cubicBezTo>
                  <a:pt x="117157" y="117421"/>
                  <a:pt x="115326" y="119315"/>
                  <a:pt x="112501" y="119315"/>
                </a:cubicBezTo>
                <a:cubicBezTo>
                  <a:pt x="110179" y="119315"/>
                  <a:pt x="107133" y="116670"/>
                  <a:pt x="103363" y="111380"/>
                </a:cubicBezTo>
                <a:cubicBezTo>
                  <a:pt x="98468" y="104611"/>
                  <a:pt x="92829" y="98244"/>
                  <a:pt x="86445" y="92280"/>
                </a:cubicBezTo>
                <a:lnTo>
                  <a:pt x="86445" y="120884"/>
                </a:lnTo>
                <a:lnTo>
                  <a:pt x="74865" y="127054"/>
                </a:lnTo>
                <a:lnTo>
                  <a:pt x="88376" y="133375"/>
                </a:lnTo>
                <a:cubicBezTo>
                  <a:pt x="84525" y="135869"/>
                  <a:pt x="80344" y="139872"/>
                  <a:pt x="75831" y="145384"/>
                </a:cubicBezTo>
                <a:lnTo>
                  <a:pt x="101132" y="145384"/>
                </a:lnTo>
                <a:lnTo>
                  <a:pt x="109093" y="135728"/>
                </a:lnTo>
                <a:lnTo>
                  <a:pt x="126976" y="152007"/>
                </a:lnTo>
                <a:lnTo>
                  <a:pt x="117627" y="158071"/>
                </a:lnTo>
                <a:cubicBezTo>
                  <a:pt x="111335" y="172554"/>
                  <a:pt x="105766" y="181872"/>
                  <a:pt x="100920" y="186026"/>
                </a:cubicBezTo>
                <a:cubicBezTo>
                  <a:pt x="110370" y="188097"/>
                  <a:pt x="117075" y="190755"/>
                  <a:pt x="121035" y="193999"/>
                </a:cubicBezTo>
                <a:cubicBezTo>
                  <a:pt x="124996" y="197242"/>
                  <a:pt x="126976" y="201698"/>
                  <a:pt x="126976" y="207365"/>
                </a:cubicBezTo>
                <a:cubicBezTo>
                  <a:pt x="126976" y="213032"/>
                  <a:pt x="125046" y="215866"/>
                  <a:pt x="121186" y="215866"/>
                </a:cubicBezTo>
                <a:cubicBezTo>
                  <a:pt x="118412" y="215866"/>
                  <a:pt x="115476" y="214317"/>
                  <a:pt x="112380" y="211220"/>
                </a:cubicBezTo>
                <a:cubicBezTo>
                  <a:pt x="105716" y="206372"/>
                  <a:pt x="98493" y="202127"/>
                  <a:pt x="90713" y="198487"/>
                </a:cubicBezTo>
                <a:cubicBezTo>
                  <a:pt x="68719" y="216389"/>
                  <a:pt x="41226" y="228297"/>
                  <a:pt x="8234" y="234211"/>
                </a:cubicBezTo>
                <a:lnTo>
                  <a:pt x="6350" y="227422"/>
                </a:lnTo>
                <a:cubicBezTo>
                  <a:pt x="36596" y="217435"/>
                  <a:pt x="59757" y="205668"/>
                  <a:pt x="75831" y="192120"/>
                </a:cubicBezTo>
                <a:cubicBezTo>
                  <a:pt x="64381" y="188610"/>
                  <a:pt x="51836" y="185684"/>
                  <a:pt x="38195" y="183340"/>
                </a:cubicBezTo>
                <a:cubicBezTo>
                  <a:pt x="40939" y="177477"/>
                  <a:pt x="46086" y="168365"/>
                  <a:pt x="53635" y="156004"/>
                </a:cubicBezTo>
                <a:lnTo>
                  <a:pt x="43985" y="156004"/>
                </a:lnTo>
                <a:cubicBezTo>
                  <a:pt x="35883" y="156004"/>
                  <a:pt x="27861" y="156970"/>
                  <a:pt x="19920" y="158901"/>
                </a:cubicBezTo>
                <a:lnTo>
                  <a:pt x="9245" y="145384"/>
                </a:lnTo>
                <a:lnTo>
                  <a:pt x="56243" y="145384"/>
                </a:lnTo>
                <a:cubicBezTo>
                  <a:pt x="58395" y="139983"/>
                  <a:pt x="61014" y="131937"/>
                  <a:pt x="64099" y="121246"/>
                </a:cubicBezTo>
                <a:lnTo>
                  <a:pt x="68110" y="123177"/>
                </a:lnTo>
                <a:lnTo>
                  <a:pt x="68110" y="89384"/>
                </a:lnTo>
                <a:cubicBezTo>
                  <a:pt x="53906" y="108956"/>
                  <a:pt x="34581" y="124404"/>
                  <a:pt x="10134" y="135728"/>
                </a:cubicBezTo>
                <a:lnTo>
                  <a:pt x="6350" y="129754"/>
                </a:lnTo>
                <a:cubicBezTo>
                  <a:pt x="30405" y="112496"/>
                  <a:pt x="48418" y="95499"/>
                  <a:pt x="60390" y="78763"/>
                </a:cubicBezTo>
                <a:lnTo>
                  <a:pt x="45915" y="78763"/>
                </a:lnTo>
                <a:cubicBezTo>
                  <a:pt x="37813" y="78763"/>
                  <a:pt x="29791" y="79729"/>
                  <a:pt x="21850" y="81660"/>
                </a:cubicBezTo>
                <a:lnTo>
                  <a:pt x="11175" y="68143"/>
                </a:lnTo>
                <a:lnTo>
                  <a:pt x="68110" y="68143"/>
                </a:lnTo>
                <a:cubicBezTo>
                  <a:pt x="68110" y="46348"/>
                  <a:pt x="67788" y="25750"/>
                  <a:pt x="67145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Freeform 3"/>
          <p:cNvSpPr/>
          <p:nvPr/>
        </p:nvSpPr>
        <p:spPr>
          <a:xfrm>
            <a:off x="4216909" y="6055819"/>
            <a:ext cx="49370" cy="100562"/>
          </a:xfrm>
          <a:custGeom>
            <a:avLst/>
            <a:gdLst>
              <a:gd name="connsiteX0" fmla="*/ 6350 w 49370"/>
              <a:gd name="connsiteY0" fmla="*/ 6350 h 100562"/>
              <a:gd name="connsiteX1" fmla="*/ 26554 w 49370"/>
              <a:gd name="connsiteY1" fmla="*/ 94212 h 100562"/>
              <a:gd name="connsiteX2" fmla="*/ 43020 w 49370"/>
              <a:gd name="connsiteY2" fmla="*/ 6350 h 100562"/>
              <a:gd name="connsiteX3" fmla="*/ 6350 w 49370"/>
              <a:gd name="connsiteY3" fmla="*/ 6350 h 100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9370" h="100562">
                <a:moveTo>
                  <a:pt x="6350" y="6350"/>
                </a:moveTo>
                <a:cubicBezTo>
                  <a:pt x="9526" y="41541"/>
                  <a:pt x="16261" y="70828"/>
                  <a:pt x="26554" y="94212"/>
                </a:cubicBezTo>
                <a:cubicBezTo>
                  <a:pt x="34968" y="74076"/>
                  <a:pt x="40457" y="44789"/>
                  <a:pt x="43020" y="6350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Freeform 3"/>
          <p:cNvSpPr/>
          <p:nvPr/>
        </p:nvSpPr>
        <p:spPr>
          <a:xfrm>
            <a:off x="4156113" y="5983406"/>
            <a:ext cx="158416" cy="246354"/>
          </a:xfrm>
          <a:custGeom>
            <a:avLst/>
            <a:gdLst>
              <a:gd name="connsiteX0" fmla="*/ 66919 w 158416"/>
              <a:gd name="connsiteY0" fmla="*/ 6350 h 246354"/>
              <a:gd name="connsiteX1" fmla="*/ 94165 w 158416"/>
              <a:gd name="connsiteY1" fmla="*/ 22673 h 246354"/>
              <a:gd name="connsiteX2" fmla="*/ 82042 w 158416"/>
              <a:gd name="connsiteY2" fmla="*/ 35164 h 246354"/>
              <a:gd name="connsiteX3" fmla="*/ 68110 w 158416"/>
              <a:gd name="connsiteY3" fmla="*/ 68143 h 246354"/>
              <a:gd name="connsiteX4" fmla="*/ 118713 w 158416"/>
              <a:gd name="connsiteY4" fmla="*/ 68143 h 246354"/>
              <a:gd name="connsiteX5" fmla="*/ 131771 w 158416"/>
              <a:gd name="connsiteY5" fmla="*/ 55591 h 246354"/>
              <a:gd name="connsiteX6" fmla="*/ 152066 w 158416"/>
              <a:gd name="connsiteY6" fmla="*/ 78763 h 246354"/>
              <a:gd name="connsiteX7" fmla="*/ 123825 w 158416"/>
              <a:gd name="connsiteY7" fmla="*/ 78763 h 246354"/>
              <a:gd name="connsiteX8" fmla="*/ 98990 w 158416"/>
              <a:gd name="connsiteY8" fmla="*/ 182133 h 246354"/>
              <a:gd name="connsiteX9" fmla="*/ 151101 w 158416"/>
              <a:gd name="connsiteY9" fmla="*/ 214509 h 246354"/>
              <a:gd name="connsiteX10" fmla="*/ 151101 w 158416"/>
              <a:gd name="connsiteY10" fmla="*/ 222232 h 246354"/>
              <a:gd name="connsiteX11" fmla="*/ 131228 w 158416"/>
              <a:gd name="connsiteY11" fmla="*/ 234211 h 246354"/>
              <a:gd name="connsiteX12" fmla="*/ 87018 w 158416"/>
              <a:gd name="connsiteY12" fmla="*/ 194625 h 246354"/>
              <a:gd name="connsiteX13" fmla="*/ 9938 w 158416"/>
              <a:gd name="connsiteY13" fmla="*/ 240004 h 246354"/>
              <a:gd name="connsiteX14" fmla="*/ 6350 w 158416"/>
              <a:gd name="connsiteY14" fmla="*/ 233683 h 246354"/>
              <a:gd name="connsiteX15" fmla="*/ 76795 w 158416"/>
              <a:gd name="connsiteY15" fmla="*/ 181032 h 246354"/>
              <a:gd name="connsiteX16" fmla="*/ 57751 w 158416"/>
              <a:gd name="connsiteY16" fmla="*/ 84556 h 246354"/>
              <a:gd name="connsiteX17" fmla="*/ 32947 w 158416"/>
              <a:gd name="connsiteY17" fmla="*/ 131866 h 246354"/>
              <a:gd name="connsiteX18" fmla="*/ 26615 w 158416"/>
              <a:gd name="connsiteY18" fmla="*/ 128095 h 246354"/>
              <a:gd name="connsiteX19" fmla="*/ 66919 w 158416"/>
              <a:gd name="connsiteY19" fmla="*/ 6350 h 24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58416" h="246354">
                <a:moveTo>
                  <a:pt x="66919" y="6350"/>
                </a:moveTo>
                <a:lnTo>
                  <a:pt x="94165" y="22673"/>
                </a:lnTo>
                <a:cubicBezTo>
                  <a:pt x="88506" y="25549"/>
                  <a:pt x="84465" y="29713"/>
                  <a:pt x="82042" y="35164"/>
                </a:cubicBezTo>
                <a:cubicBezTo>
                  <a:pt x="79620" y="40615"/>
                  <a:pt x="74976" y="51608"/>
                  <a:pt x="68110" y="68143"/>
                </a:cubicBezTo>
                <a:lnTo>
                  <a:pt x="118713" y="68143"/>
                </a:lnTo>
                <a:lnTo>
                  <a:pt x="131771" y="55591"/>
                </a:lnTo>
                <a:lnTo>
                  <a:pt x="152066" y="78763"/>
                </a:lnTo>
                <a:lnTo>
                  <a:pt x="123825" y="78763"/>
                </a:lnTo>
                <a:cubicBezTo>
                  <a:pt x="120075" y="125047"/>
                  <a:pt x="111797" y="159504"/>
                  <a:pt x="98990" y="182133"/>
                </a:cubicBezTo>
                <a:cubicBezTo>
                  <a:pt x="113134" y="199060"/>
                  <a:pt x="130504" y="209852"/>
                  <a:pt x="151101" y="214509"/>
                </a:cubicBezTo>
                <a:lnTo>
                  <a:pt x="151101" y="222232"/>
                </a:lnTo>
                <a:cubicBezTo>
                  <a:pt x="138686" y="224194"/>
                  <a:pt x="132062" y="228186"/>
                  <a:pt x="131228" y="234211"/>
                </a:cubicBezTo>
                <a:cubicBezTo>
                  <a:pt x="111556" y="222102"/>
                  <a:pt x="96819" y="208907"/>
                  <a:pt x="87018" y="194625"/>
                </a:cubicBezTo>
                <a:cubicBezTo>
                  <a:pt x="67054" y="214991"/>
                  <a:pt x="41361" y="230118"/>
                  <a:pt x="9938" y="240004"/>
                </a:cubicBezTo>
                <a:lnTo>
                  <a:pt x="6350" y="233683"/>
                </a:lnTo>
                <a:cubicBezTo>
                  <a:pt x="36395" y="219653"/>
                  <a:pt x="59877" y="202103"/>
                  <a:pt x="76795" y="181032"/>
                </a:cubicBezTo>
                <a:cubicBezTo>
                  <a:pt x="64582" y="151282"/>
                  <a:pt x="58234" y="119124"/>
                  <a:pt x="57751" y="84556"/>
                </a:cubicBezTo>
                <a:cubicBezTo>
                  <a:pt x="54726" y="100396"/>
                  <a:pt x="46458" y="116167"/>
                  <a:pt x="32947" y="131866"/>
                </a:cubicBezTo>
                <a:lnTo>
                  <a:pt x="26615" y="128095"/>
                </a:lnTo>
                <a:cubicBezTo>
                  <a:pt x="42085" y="101402"/>
                  <a:pt x="55519" y="60821"/>
                  <a:pt x="66919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Freeform 3"/>
          <p:cNvSpPr/>
          <p:nvPr/>
        </p:nvSpPr>
        <p:spPr>
          <a:xfrm>
            <a:off x="2376410" y="6915054"/>
            <a:ext cx="239477" cy="246354"/>
          </a:xfrm>
          <a:custGeom>
            <a:avLst/>
            <a:gdLst>
              <a:gd name="connsiteX0" fmla="*/ 79690 w 239477"/>
              <a:gd name="connsiteY0" fmla="*/ 107668 h 246354"/>
              <a:gd name="connsiteX1" fmla="*/ 80655 w 239477"/>
              <a:gd name="connsiteY1" fmla="*/ 229051 h 246354"/>
              <a:gd name="connsiteX2" fmla="*/ 59425 w 239477"/>
              <a:gd name="connsiteY2" fmla="*/ 240004 h 246354"/>
              <a:gd name="connsiteX3" fmla="*/ 60390 w 239477"/>
              <a:gd name="connsiteY3" fmla="*/ 127039 h 246354"/>
              <a:gd name="connsiteX4" fmla="*/ 11748 w 239477"/>
              <a:gd name="connsiteY4" fmla="*/ 172418 h 246354"/>
              <a:gd name="connsiteX5" fmla="*/ 6350 w 239477"/>
              <a:gd name="connsiteY5" fmla="*/ 166882 h 246354"/>
              <a:gd name="connsiteX6" fmla="*/ 60390 w 239477"/>
              <a:gd name="connsiteY6" fmla="*/ 105450 h 246354"/>
              <a:gd name="connsiteX7" fmla="*/ 59425 w 239477"/>
              <a:gd name="connsiteY7" fmla="*/ 85522 h 246354"/>
              <a:gd name="connsiteX8" fmla="*/ 70779 w 239477"/>
              <a:gd name="connsiteY8" fmla="*/ 90350 h 246354"/>
              <a:gd name="connsiteX9" fmla="*/ 93201 w 239477"/>
              <a:gd name="connsiteY9" fmla="*/ 50764 h 246354"/>
              <a:gd name="connsiteX10" fmla="*/ 40487 w 239477"/>
              <a:gd name="connsiteY10" fmla="*/ 50764 h 246354"/>
              <a:gd name="connsiteX11" fmla="*/ 24579 w 239477"/>
              <a:gd name="connsiteY11" fmla="*/ 52695 h 246354"/>
              <a:gd name="connsiteX12" fmla="*/ 15035 w 239477"/>
              <a:gd name="connsiteY12" fmla="*/ 40143 h 246354"/>
              <a:gd name="connsiteX13" fmla="*/ 95869 w 239477"/>
              <a:gd name="connsiteY13" fmla="*/ 40143 h 246354"/>
              <a:gd name="connsiteX14" fmla="*/ 105218 w 239477"/>
              <a:gd name="connsiteY14" fmla="*/ 6350 h 246354"/>
              <a:gd name="connsiteX15" fmla="*/ 133731 w 239477"/>
              <a:gd name="connsiteY15" fmla="*/ 21285 h 246354"/>
              <a:gd name="connsiteX16" fmla="*/ 122528 w 239477"/>
              <a:gd name="connsiteY16" fmla="*/ 31830 h 246354"/>
              <a:gd name="connsiteX17" fmla="*/ 117326 w 239477"/>
              <a:gd name="connsiteY17" fmla="*/ 40143 h 246354"/>
              <a:gd name="connsiteX18" fmla="*/ 193984 w 239477"/>
              <a:gd name="connsiteY18" fmla="*/ 40143 h 246354"/>
              <a:gd name="connsiteX19" fmla="*/ 209937 w 239477"/>
              <a:gd name="connsiteY19" fmla="*/ 24695 h 246354"/>
              <a:gd name="connsiteX20" fmla="*/ 233127 w 239477"/>
              <a:gd name="connsiteY20" fmla="*/ 50764 h 246354"/>
              <a:gd name="connsiteX21" fmla="*/ 114235 w 239477"/>
              <a:gd name="connsiteY21" fmla="*/ 50764 h 246354"/>
              <a:gd name="connsiteX22" fmla="*/ 79690 w 239477"/>
              <a:gd name="connsiteY22" fmla="*/ 107668 h 24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9477" h="246354">
                <a:moveTo>
                  <a:pt x="79690" y="107668"/>
                </a:moveTo>
                <a:cubicBezTo>
                  <a:pt x="79690" y="171533"/>
                  <a:pt x="80012" y="211994"/>
                  <a:pt x="80655" y="229051"/>
                </a:cubicBezTo>
                <a:lnTo>
                  <a:pt x="59425" y="240004"/>
                </a:lnTo>
                <a:cubicBezTo>
                  <a:pt x="60069" y="220694"/>
                  <a:pt x="60390" y="183039"/>
                  <a:pt x="60390" y="127039"/>
                </a:cubicBezTo>
                <a:cubicBezTo>
                  <a:pt x="51414" y="142015"/>
                  <a:pt x="35199" y="157141"/>
                  <a:pt x="11748" y="172418"/>
                </a:cubicBezTo>
                <a:lnTo>
                  <a:pt x="6350" y="166882"/>
                </a:lnTo>
                <a:cubicBezTo>
                  <a:pt x="27238" y="148014"/>
                  <a:pt x="45252" y="127537"/>
                  <a:pt x="60390" y="105450"/>
                </a:cubicBezTo>
                <a:cubicBezTo>
                  <a:pt x="60390" y="99486"/>
                  <a:pt x="60069" y="92843"/>
                  <a:pt x="59425" y="85522"/>
                </a:cubicBezTo>
                <a:lnTo>
                  <a:pt x="70779" y="90350"/>
                </a:lnTo>
                <a:cubicBezTo>
                  <a:pt x="78097" y="79055"/>
                  <a:pt x="85571" y="65860"/>
                  <a:pt x="93201" y="50764"/>
                </a:cubicBezTo>
                <a:lnTo>
                  <a:pt x="40487" y="50764"/>
                </a:lnTo>
                <a:lnTo>
                  <a:pt x="24579" y="52695"/>
                </a:lnTo>
                <a:lnTo>
                  <a:pt x="15035" y="40143"/>
                </a:lnTo>
                <a:lnTo>
                  <a:pt x="95869" y="40143"/>
                </a:lnTo>
                <a:cubicBezTo>
                  <a:pt x="100524" y="29110"/>
                  <a:pt x="103640" y="17846"/>
                  <a:pt x="105218" y="6350"/>
                </a:cubicBezTo>
                <a:lnTo>
                  <a:pt x="133731" y="21285"/>
                </a:lnTo>
                <a:cubicBezTo>
                  <a:pt x="128052" y="25037"/>
                  <a:pt x="124317" y="28551"/>
                  <a:pt x="122528" y="31830"/>
                </a:cubicBezTo>
                <a:cubicBezTo>
                  <a:pt x="120738" y="35109"/>
                  <a:pt x="119004" y="37880"/>
                  <a:pt x="117326" y="40143"/>
                </a:cubicBezTo>
                <a:lnTo>
                  <a:pt x="193984" y="40143"/>
                </a:lnTo>
                <a:lnTo>
                  <a:pt x="209937" y="24695"/>
                </a:lnTo>
                <a:lnTo>
                  <a:pt x="233127" y="50764"/>
                </a:lnTo>
                <a:lnTo>
                  <a:pt x="114235" y="50764"/>
                </a:lnTo>
                <a:cubicBezTo>
                  <a:pt x="104394" y="69853"/>
                  <a:pt x="92879" y="88821"/>
                  <a:pt x="79690" y="10766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Freeform 3"/>
          <p:cNvSpPr/>
          <p:nvPr/>
        </p:nvSpPr>
        <p:spPr>
          <a:xfrm>
            <a:off x="2454576" y="6976847"/>
            <a:ext cx="168066" cy="183595"/>
          </a:xfrm>
          <a:custGeom>
            <a:avLst/>
            <a:gdLst>
              <a:gd name="connsiteX0" fmla="*/ 37230 w 168066"/>
              <a:gd name="connsiteY0" fmla="*/ 147315 h 183595"/>
              <a:gd name="connsiteX1" fmla="*/ 65215 w 168066"/>
              <a:gd name="connsiteY1" fmla="*/ 150211 h 183595"/>
              <a:gd name="connsiteX2" fmla="*/ 71005 w 168066"/>
              <a:gd name="connsiteY2" fmla="*/ 140556 h 183595"/>
              <a:gd name="connsiteX3" fmla="*/ 71005 w 168066"/>
              <a:gd name="connsiteY3" fmla="*/ 96142 h 183595"/>
              <a:gd name="connsiteX4" fmla="*/ 31802 w 168066"/>
              <a:gd name="connsiteY4" fmla="*/ 96142 h 183595"/>
              <a:gd name="connsiteX5" fmla="*/ 15894 w 168066"/>
              <a:gd name="connsiteY5" fmla="*/ 98073 h 183595"/>
              <a:gd name="connsiteX6" fmla="*/ 6350 w 168066"/>
              <a:gd name="connsiteY6" fmla="*/ 85521 h 183595"/>
              <a:gd name="connsiteX7" fmla="*/ 71005 w 168066"/>
              <a:gd name="connsiteY7" fmla="*/ 85521 h 183595"/>
              <a:gd name="connsiteX8" fmla="*/ 70040 w 168066"/>
              <a:gd name="connsiteY8" fmla="*/ 44005 h 183595"/>
              <a:gd name="connsiteX9" fmla="*/ 82857 w 168066"/>
              <a:gd name="connsiteY9" fmla="*/ 49798 h 183595"/>
              <a:gd name="connsiteX10" fmla="*/ 107676 w 168066"/>
              <a:gd name="connsiteY10" fmla="*/ 27591 h 183595"/>
              <a:gd name="connsiteX11" fmla="*/ 41497 w 168066"/>
              <a:gd name="connsiteY11" fmla="*/ 27591 h 183595"/>
              <a:gd name="connsiteX12" fmla="*/ 26524 w 168066"/>
              <a:gd name="connsiteY12" fmla="*/ 29522 h 183595"/>
              <a:gd name="connsiteX13" fmla="*/ 16965 w 168066"/>
              <a:gd name="connsiteY13" fmla="*/ 16971 h 183595"/>
              <a:gd name="connsiteX14" fmla="*/ 110028 w 168066"/>
              <a:gd name="connsiteY14" fmla="*/ 16971 h 183595"/>
              <a:gd name="connsiteX15" fmla="*/ 121276 w 168066"/>
              <a:gd name="connsiteY15" fmla="*/ 6350 h 183595"/>
              <a:gd name="connsiteX16" fmla="*/ 140486 w 168066"/>
              <a:gd name="connsiteY16" fmla="*/ 29794 h 183595"/>
              <a:gd name="connsiteX17" fmla="*/ 113549 w 168066"/>
              <a:gd name="connsiteY17" fmla="*/ 40165 h 183595"/>
              <a:gd name="connsiteX18" fmla="*/ 90305 w 168066"/>
              <a:gd name="connsiteY18" fmla="*/ 55817 h 183595"/>
              <a:gd name="connsiteX19" fmla="*/ 98025 w 168066"/>
              <a:gd name="connsiteY19" fmla="*/ 60675 h 183595"/>
              <a:gd name="connsiteX20" fmla="*/ 90305 w 168066"/>
              <a:gd name="connsiteY20" fmla="*/ 67690 h 183595"/>
              <a:gd name="connsiteX21" fmla="*/ 90305 w 168066"/>
              <a:gd name="connsiteY21" fmla="*/ 85521 h 183595"/>
              <a:gd name="connsiteX22" fmla="*/ 126433 w 168066"/>
              <a:gd name="connsiteY22" fmla="*/ 85521 h 183595"/>
              <a:gd name="connsiteX23" fmla="*/ 140456 w 168066"/>
              <a:gd name="connsiteY23" fmla="*/ 72004 h 183595"/>
              <a:gd name="connsiteX24" fmla="*/ 161716 w 168066"/>
              <a:gd name="connsiteY24" fmla="*/ 96142 h 183595"/>
              <a:gd name="connsiteX25" fmla="*/ 90305 w 168066"/>
              <a:gd name="connsiteY25" fmla="*/ 96142 h 183595"/>
              <a:gd name="connsiteX26" fmla="*/ 90305 w 168066"/>
              <a:gd name="connsiteY26" fmla="*/ 152142 h 183595"/>
              <a:gd name="connsiteX27" fmla="*/ 64582 w 168066"/>
              <a:gd name="connsiteY27" fmla="*/ 177245 h 183595"/>
              <a:gd name="connsiteX28" fmla="*/ 37230 w 168066"/>
              <a:gd name="connsiteY28" fmla="*/ 157241 h 183595"/>
              <a:gd name="connsiteX29" fmla="*/ 37230 w 168066"/>
              <a:gd name="connsiteY29" fmla="*/ 147315 h 183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68066" h="183595">
                <a:moveTo>
                  <a:pt x="37230" y="147315"/>
                </a:moveTo>
                <a:cubicBezTo>
                  <a:pt x="52027" y="149245"/>
                  <a:pt x="61355" y="150211"/>
                  <a:pt x="65215" y="150211"/>
                </a:cubicBezTo>
                <a:cubicBezTo>
                  <a:pt x="69075" y="150211"/>
                  <a:pt x="71005" y="146993"/>
                  <a:pt x="71005" y="140556"/>
                </a:cubicBezTo>
                <a:lnTo>
                  <a:pt x="71005" y="96142"/>
                </a:lnTo>
                <a:lnTo>
                  <a:pt x="31802" y="96142"/>
                </a:lnTo>
                <a:lnTo>
                  <a:pt x="15894" y="98073"/>
                </a:lnTo>
                <a:lnTo>
                  <a:pt x="6350" y="85521"/>
                </a:lnTo>
                <a:lnTo>
                  <a:pt x="71005" y="85521"/>
                </a:lnTo>
                <a:cubicBezTo>
                  <a:pt x="71005" y="70194"/>
                  <a:pt x="70684" y="56355"/>
                  <a:pt x="70040" y="44005"/>
                </a:cubicBezTo>
                <a:lnTo>
                  <a:pt x="82857" y="49798"/>
                </a:lnTo>
                <a:lnTo>
                  <a:pt x="107676" y="27591"/>
                </a:lnTo>
                <a:lnTo>
                  <a:pt x="41497" y="27591"/>
                </a:lnTo>
                <a:lnTo>
                  <a:pt x="26524" y="29522"/>
                </a:lnTo>
                <a:lnTo>
                  <a:pt x="16965" y="16971"/>
                </a:lnTo>
                <a:lnTo>
                  <a:pt x="110028" y="16971"/>
                </a:lnTo>
                <a:lnTo>
                  <a:pt x="121276" y="6350"/>
                </a:lnTo>
                <a:lnTo>
                  <a:pt x="140486" y="29794"/>
                </a:lnTo>
                <a:cubicBezTo>
                  <a:pt x="130193" y="31493"/>
                  <a:pt x="121213" y="34950"/>
                  <a:pt x="113549" y="40165"/>
                </a:cubicBezTo>
                <a:cubicBezTo>
                  <a:pt x="105884" y="45380"/>
                  <a:pt x="98136" y="50597"/>
                  <a:pt x="90305" y="55817"/>
                </a:cubicBezTo>
                <a:lnTo>
                  <a:pt x="98025" y="60675"/>
                </a:lnTo>
                <a:lnTo>
                  <a:pt x="90305" y="67690"/>
                </a:lnTo>
                <a:lnTo>
                  <a:pt x="90305" y="85521"/>
                </a:lnTo>
                <a:lnTo>
                  <a:pt x="126433" y="85521"/>
                </a:lnTo>
                <a:lnTo>
                  <a:pt x="140456" y="72004"/>
                </a:lnTo>
                <a:lnTo>
                  <a:pt x="161716" y="96142"/>
                </a:lnTo>
                <a:lnTo>
                  <a:pt x="90305" y="96142"/>
                </a:lnTo>
                <a:lnTo>
                  <a:pt x="90305" y="152142"/>
                </a:lnTo>
                <a:cubicBezTo>
                  <a:pt x="90305" y="162431"/>
                  <a:pt x="81731" y="170798"/>
                  <a:pt x="64582" y="177245"/>
                </a:cubicBezTo>
                <a:cubicBezTo>
                  <a:pt x="63828" y="169089"/>
                  <a:pt x="54711" y="162421"/>
                  <a:pt x="37230" y="157241"/>
                </a:cubicBezTo>
                <a:lnTo>
                  <a:pt x="37230" y="1473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Freeform 3"/>
          <p:cNvSpPr/>
          <p:nvPr/>
        </p:nvSpPr>
        <p:spPr>
          <a:xfrm>
            <a:off x="2774960" y="7052157"/>
            <a:ext cx="58055" cy="38768"/>
          </a:xfrm>
          <a:custGeom>
            <a:avLst/>
            <a:gdLst>
              <a:gd name="connsiteX0" fmla="*/ 6350 w 58055"/>
              <a:gd name="connsiteY0" fmla="*/ 6350 h 38768"/>
              <a:gd name="connsiteX1" fmla="*/ 6350 w 58055"/>
              <a:gd name="connsiteY1" fmla="*/ 32418 h 38768"/>
              <a:gd name="connsiteX2" fmla="*/ 51705 w 58055"/>
              <a:gd name="connsiteY2" fmla="*/ 32418 h 38768"/>
              <a:gd name="connsiteX3" fmla="*/ 51705 w 58055"/>
              <a:gd name="connsiteY3" fmla="*/ 6350 h 38768"/>
              <a:gd name="connsiteX4" fmla="*/ 6350 w 58055"/>
              <a:gd name="connsiteY4" fmla="*/ 6350 h 38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055" h="38768">
                <a:moveTo>
                  <a:pt x="6350" y="6350"/>
                </a:moveTo>
                <a:lnTo>
                  <a:pt x="6350" y="32418"/>
                </a:lnTo>
                <a:lnTo>
                  <a:pt x="51705" y="32418"/>
                </a:lnTo>
                <a:lnTo>
                  <a:pt x="5170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Freeform 3"/>
          <p:cNvSpPr/>
          <p:nvPr/>
        </p:nvSpPr>
        <p:spPr>
          <a:xfrm>
            <a:off x="2774960" y="7088846"/>
            <a:ext cx="58055" cy="39734"/>
          </a:xfrm>
          <a:custGeom>
            <a:avLst/>
            <a:gdLst>
              <a:gd name="connsiteX0" fmla="*/ 6350 w 58055"/>
              <a:gd name="connsiteY0" fmla="*/ 6350 h 39734"/>
              <a:gd name="connsiteX1" fmla="*/ 6350 w 58055"/>
              <a:gd name="connsiteY1" fmla="*/ 33384 h 39734"/>
              <a:gd name="connsiteX2" fmla="*/ 51705 w 58055"/>
              <a:gd name="connsiteY2" fmla="*/ 33384 h 39734"/>
              <a:gd name="connsiteX3" fmla="*/ 51705 w 58055"/>
              <a:gd name="connsiteY3" fmla="*/ 6350 h 39734"/>
              <a:gd name="connsiteX4" fmla="*/ 6350 w 58055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055" h="39734">
                <a:moveTo>
                  <a:pt x="6350" y="6350"/>
                </a:moveTo>
                <a:lnTo>
                  <a:pt x="6350" y="33384"/>
                </a:lnTo>
                <a:lnTo>
                  <a:pt x="51705" y="33384"/>
                </a:lnTo>
                <a:lnTo>
                  <a:pt x="5170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Freeform 3"/>
          <p:cNvSpPr/>
          <p:nvPr/>
        </p:nvSpPr>
        <p:spPr>
          <a:xfrm>
            <a:off x="2722849" y="6916985"/>
            <a:ext cx="151661" cy="243457"/>
          </a:xfrm>
          <a:custGeom>
            <a:avLst/>
            <a:gdLst>
              <a:gd name="connsiteX0" fmla="*/ 39160 w 151661"/>
              <a:gd name="connsiteY0" fmla="*/ 237107 h 243457"/>
              <a:gd name="connsiteX1" fmla="*/ 40125 w 151661"/>
              <a:gd name="connsiteY1" fmla="*/ 197521 h 243457"/>
              <a:gd name="connsiteX2" fmla="*/ 40125 w 151661"/>
              <a:gd name="connsiteY2" fmla="*/ 147315 h 243457"/>
              <a:gd name="connsiteX3" fmla="*/ 8189 w 151661"/>
              <a:gd name="connsiteY3" fmla="*/ 168556 h 243457"/>
              <a:gd name="connsiteX4" fmla="*/ 6350 w 151661"/>
              <a:gd name="connsiteY4" fmla="*/ 161239 h 243457"/>
              <a:gd name="connsiteX5" fmla="*/ 40125 w 151661"/>
              <a:gd name="connsiteY5" fmla="*/ 134219 h 243457"/>
              <a:gd name="connsiteX6" fmla="*/ 40125 w 151661"/>
              <a:gd name="connsiteY6" fmla="*/ 123176 h 243457"/>
              <a:gd name="connsiteX7" fmla="*/ 47257 w 151661"/>
              <a:gd name="connsiteY7" fmla="*/ 126073 h 243457"/>
              <a:gd name="connsiteX8" fmla="*/ 70040 w 151661"/>
              <a:gd name="connsiteY8" fmla="*/ 104832 h 243457"/>
              <a:gd name="connsiteX9" fmla="*/ 46880 w 151661"/>
              <a:gd name="connsiteY9" fmla="*/ 104832 h 243457"/>
              <a:gd name="connsiteX10" fmla="*/ 22815 w 151661"/>
              <a:gd name="connsiteY10" fmla="*/ 107728 h 243457"/>
              <a:gd name="connsiteX11" fmla="*/ 12140 w 151661"/>
              <a:gd name="connsiteY11" fmla="*/ 94211 h 243457"/>
              <a:gd name="connsiteX12" fmla="*/ 56530 w 151661"/>
              <a:gd name="connsiteY12" fmla="*/ 94211 h 243457"/>
              <a:gd name="connsiteX13" fmla="*/ 56530 w 151661"/>
              <a:gd name="connsiteY13" fmla="*/ 63314 h 243457"/>
              <a:gd name="connsiteX14" fmla="*/ 47121 w 151661"/>
              <a:gd name="connsiteY14" fmla="*/ 63314 h 243457"/>
              <a:gd name="connsiteX15" fmla="*/ 35224 w 151661"/>
              <a:gd name="connsiteY15" fmla="*/ 65245 h 243457"/>
              <a:gd name="connsiteX16" fmla="*/ 25650 w 151661"/>
              <a:gd name="connsiteY16" fmla="*/ 52694 h 243457"/>
              <a:gd name="connsiteX17" fmla="*/ 56530 w 151661"/>
              <a:gd name="connsiteY17" fmla="*/ 52694 h 243457"/>
              <a:gd name="connsiteX18" fmla="*/ 55565 w 151661"/>
              <a:gd name="connsiteY18" fmla="*/ 6350 h 243457"/>
              <a:gd name="connsiteX19" fmla="*/ 81620 w 151661"/>
              <a:gd name="connsiteY19" fmla="*/ 20756 h 243457"/>
              <a:gd name="connsiteX20" fmla="*/ 74865 w 151661"/>
              <a:gd name="connsiteY20" fmla="*/ 28812 h 243457"/>
              <a:gd name="connsiteX21" fmla="*/ 74865 w 151661"/>
              <a:gd name="connsiteY21" fmla="*/ 52694 h 243457"/>
              <a:gd name="connsiteX22" fmla="*/ 75288 w 151661"/>
              <a:gd name="connsiteY22" fmla="*/ 52694 h 243457"/>
              <a:gd name="connsiteX23" fmla="*/ 86491 w 151661"/>
              <a:gd name="connsiteY23" fmla="*/ 42073 h 243457"/>
              <a:gd name="connsiteX24" fmla="*/ 103815 w 151661"/>
              <a:gd name="connsiteY24" fmla="*/ 63314 h 243457"/>
              <a:gd name="connsiteX25" fmla="*/ 74865 w 151661"/>
              <a:gd name="connsiteY25" fmla="*/ 63314 h 243457"/>
              <a:gd name="connsiteX26" fmla="*/ 74865 w 151661"/>
              <a:gd name="connsiteY26" fmla="*/ 94211 h 243457"/>
              <a:gd name="connsiteX27" fmla="*/ 74081 w 151661"/>
              <a:gd name="connsiteY27" fmla="*/ 94211 h 243457"/>
              <a:gd name="connsiteX28" fmla="*/ 94791 w 151661"/>
              <a:gd name="connsiteY28" fmla="*/ 63730 h 243457"/>
              <a:gd name="connsiteX29" fmla="*/ 112094 w 151661"/>
              <a:gd name="connsiteY29" fmla="*/ 32418 h 243457"/>
              <a:gd name="connsiteX30" fmla="*/ 133731 w 151661"/>
              <a:gd name="connsiteY30" fmla="*/ 49556 h 243457"/>
              <a:gd name="connsiteX31" fmla="*/ 117492 w 151661"/>
              <a:gd name="connsiteY31" fmla="*/ 64371 h 243457"/>
              <a:gd name="connsiteX32" fmla="*/ 92236 w 151661"/>
              <a:gd name="connsiteY32" fmla="*/ 94211 h 243457"/>
              <a:gd name="connsiteX33" fmla="*/ 114853 w 151661"/>
              <a:gd name="connsiteY33" fmla="*/ 94211 h 243457"/>
              <a:gd name="connsiteX34" fmla="*/ 127006 w 151661"/>
              <a:gd name="connsiteY34" fmla="*/ 82625 h 243457"/>
              <a:gd name="connsiteX35" fmla="*/ 145311 w 151661"/>
              <a:gd name="connsiteY35" fmla="*/ 104832 h 243457"/>
              <a:gd name="connsiteX36" fmla="*/ 87682 w 151661"/>
              <a:gd name="connsiteY36" fmla="*/ 104832 h 243457"/>
              <a:gd name="connsiteX37" fmla="*/ 58460 w 151661"/>
              <a:gd name="connsiteY37" fmla="*/ 130901 h 243457"/>
              <a:gd name="connsiteX38" fmla="*/ 104087 w 151661"/>
              <a:gd name="connsiteY38" fmla="*/ 130901 h 243457"/>
              <a:gd name="connsiteX39" fmla="*/ 113013 w 151661"/>
              <a:gd name="connsiteY39" fmla="*/ 120280 h 243457"/>
              <a:gd name="connsiteX40" fmla="*/ 130836 w 151661"/>
              <a:gd name="connsiteY40" fmla="*/ 136376 h 243457"/>
              <a:gd name="connsiteX41" fmla="*/ 122151 w 151661"/>
              <a:gd name="connsiteY41" fmla="*/ 143090 h 243457"/>
              <a:gd name="connsiteX42" fmla="*/ 122151 w 151661"/>
              <a:gd name="connsiteY42" fmla="*/ 195590 h 243457"/>
              <a:gd name="connsiteX43" fmla="*/ 123116 w 151661"/>
              <a:gd name="connsiteY43" fmla="*/ 229503 h 243457"/>
              <a:gd name="connsiteX44" fmla="*/ 103815 w 151661"/>
              <a:gd name="connsiteY44" fmla="*/ 235176 h 243457"/>
              <a:gd name="connsiteX45" fmla="*/ 103815 w 151661"/>
              <a:gd name="connsiteY45" fmla="*/ 215865 h 243457"/>
              <a:gd name="connsiteX46" fmla="*/ 58460 w 151661"/>
              <a:gd name="connsiteY46" fmla="*/ 215865 h 243457"/>
              <a:gd name="connsiteX47" fmla="*/ 58460 w 151661"/>
              <a:gd name="connsiteY47" fmla="*/ 230334 h 243457"/>
              <a:gd name="connsiteX48" fmla="*/ 39160 w 151661"/>
              <a:gd name="connsiteY48" fmla="*/ 237107 h 243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</a:cxnLst>
            <a:rect l="l" t="t" r="r" b="b"/>
            <a:pathLst>
              <a:path w="151661" h="243457">
                <a:moveTo>
                  <a:pt x="39160" y="237107"/>
                </a:moveTo>
                <a:cubicBezTo>
                  <a:pt x="39803" y="219728"/>
                  <a:pt x="40125" y="206533"/>
                  <a:pt x="40125" y="197521"/>
                </a:cubicBezTo>
                <a:lnTo>
                  <a:pt x="40125" y="147315"/>
                </a:lnTo>
                <a:cubicBezTo>
                  <a:pt x="32867" y="156024"/>
                  <a:pt x="22222" y="163104"/>
                  <a:pt x="8189" y="168556"/>
                </a:cubicBezTo>
                <a:lnTo>
                  <a:pt x="6350" y="161239"/>
                </a:lnTo>
                <a:cubicBezTo>
                  <a:pt x="18463" y="153032"/>
                  <a:pt x="29721" y="144026"/>
                  <a:pt x="40125" y="134219"/>
                </a:cubicBezTo>
                <a:lnTo>
                  <a:pt x="40125" y="123176"/>
                </a:lnTo>
                <a:lnTo>
                  <a:pt x="47257" y="126073"/>
                </a:lnTo>
                <a:cubicBezTo>
                  <a:pt x="55761" y="117595"/>
                  <a:pt x="63356" y="110514"/>
                  <a:pt x="70040" y="104832"/>
                </a:cubicBezTo>
                <a:lnTo>
                  <a:pt x="46880" y="104832"/>
                </a:lnTo>
                <a:cubicBezTo>
                  <a:pt x="38778" y="104832"/>
                  <a:pt x="30756" y="105797"/>
                  <a:pt x="22815" y="107728"/>
                </a:cubicBezTo>
                <a:lnTo>
                  <a:pt x="12140" y="94211"/>
                </a:lnTo>
                <a:lnTo>
                  <a:pt x="56530" y="94211"/>
                </a:lnTo>
                <a:lnTo>
                  <a:pt x="56530" y="63314"/>
                </a:lnTo>
                <a:lnTo>
                  <a:pt x="47121" y="63314"/>
                </a:lnTo>
                <a:lnTo>
                  <a:pt x="35224" y="65245"/>
                </a:lnTo>
                <a:lnTo>
                  <a:pt x="25650" y="52694"/>
                </a:lnTo>
                <a:lnTo>
                  <a:pt x="56530" y="52694"/>
                </a:lnTo>
                <a:cubicBezTo>
                  <a:pt x="56530" y="31633"/>
                  <a:pt x="56208" y="16185"/>
                  <a:pt x="55565" y="6350"/>
                </a:cubicBezTo>
                <a:lnTo>
                  <a:pt x="81620" y="20756"/>
                </a:lnTo>
                <a:lnTo>
                  <a:pt x="74865" y="28812"/>
                </a:lnTo>
                <a:lnTo>
                  <a:pt x="74865" y="52694"/>
                </a:lnTo>
                <a:lnTo>
                  <a:pt x="75288" y="52694"/>
                </a:lnTo>
                <a:lnTo>
                  <a:pt x="86491" y="42073"/>
                </a:lnTo>
                <a:lnTo>
                  <a:pt x="103815" y="63314"/>
                </a:lnTo>
                <a:lnTo>
                  <a:pt x="74865" y="63314"/>
                </a:lnTo>
                <a:lnTo>
                  <a:pt x="74865" y="94211"/>
                </a:lnTo>
                <a:lnTo>
                  <a:pt x="74081" y="94211"/>
                </a:lnTo>
                <a:cubicBezTo>
                  <a:pt x="80555" y="85370"/>
                  <a:pt x="87458" y="75210"/>
                  <a:pt x="94791" y="63730"/>
                </a:cubicBezTo>
                <a:cubicBezTo>
                  <a:pt x="102124" y="52249"/>
                  <a:pt x="107892" y="41812"/>
                  <a:pt x="112094" y="32418"/>
                </a:cubicBezTo>
                <a:lnTo>
                  <a:pt x="133731" y="49556"/>
                </a:lnTo>
                <a:cubicBezTo>
                  <a:pt x="127298" y="53780"/>
                  <a:pt x="121885" y="58718"/>
                  <a:pt x="117492" y="64371"/>
                </a:cubicBezTo>
                <a:cubicBezTo>
                  <a:pt x="113099" y="70023"/>
                  <a:pt x="104680" y="79970"/>
                  <a:pt x="92236" y="94211"/>
                </a:cubicBezTo>
                <a:lnTo>
                  <a:pt x="114853" y="94211"/>
                </a:lnTo>
                <a:lnTo>
                  <a:pt x="127006" y="82625"/>
                </a:lnTo>
                <a:lnTo>
                  <a:pt x="145311" y="104832"/>
                </a:lnTo>
                <a:lnTo>
                  <a:pt x="87682" y="104832"/>
                </a:lnTo>
                <a:cubicBezTo>
                  <a:pt x="79228" y="113893"/>
                  <a:pt x="69487" y="122583"/>
                  <a:pt x="58460" y="130901"/>
                </a:cubicBezTo>
                <a:lnTo>
                  <a:pt x="104087" y="130901"/>
                </a:lnTo>
                <a:lnTo>
                  <a:pt x="113013" y="120280"/>
                </a:lnTo>
                <a:lnTo>
                  <a:pt x="130836" y="136376"/>
                </a:lnTo>
                <a:lnTo>
                  <a:pt x="122151" y="143090"/>
                </a:lnTo>
                <a:lnTo>
                  <a:pt x="122151" y="195590"/>
                </a:lnTo>
                <a:cubicBezTo>
                  <a:pt x="122151" y="203294"/>
                  <a:pt x="122472" y="214599"/>
                  <a:pt x="123116" y="229503"/>
                </a:cubicBezTo>
                <a:lnTo>
                  <a:pt x="103815" y="235176"/>
                </a:lnTo>
                <a:lnTo>
                  <a:pt x="103815" y="215865"/>
                </a:lnTo>
                <a:lnTo>
                  <a:pt x="58460" y="215865"/>
                </a:lnTo>
                <a:lnTo>
                  <a:pt x="58460" y="230334"/>
                </a:lnTo>
                <a:lnTo>
                  <a:pt x="39160" y="23710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Freeform 3"/>
          <p:cNvSpPr/>
          <p:nvPr/>
        </p:nvSpPr>
        <p:spPr>
          <a:xfrm>
            <a:off x="2703549" y="6942088"/>
            <a:ext cx="43060" cy="58079"/>
          </a:xfrm>
          <a:custGeom>
            <a:avLst/>
            <a:gdLst>
              <a:gd name="connsiteX0" fmla="*/ 6350 w 43060"/>
              <a:gd name="connsiteY0" fmla="*/ 12007 h 58079"/>
              <a:gd name="connsiteX1" fmla="*/ 11868 w 43060"/>
              <a:gd name="connsiteY1" fmla="*/ 6350 h 58079"/>
              <a:gd name="connsiteX2" fmla="*/ 36710 w 43060"/>
              <a:gd name="connsiteY2" fmla="*/ 34161 h 58079"/>
              <a:gd name="connsiteX3" fmla="*/ 31983 w 43060"/>
              <a:gd name="connsiteY3" fmla="*/ 47045 h 58079"/>
              <a:gd name="connsiteX4" fmla="*/ 24685 w 43060"/>
              <a:gd name="connsiteY4" fmla="*/ 51729 h 58079"/>
              <a:gd name="connsiteX5" fmla="*/ 17930 w 43060"/>
              <a:gd name="connsiteY5" fmla="*/ 42134 h 58079"/>
              <a:gd name="connsiteX6" fmla="*/ 6350 w 43060"/>
              <a:gd name="connsiteY6" fmla="*/ 12007 h 58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3060" h="58079">
                <a:moveTo>
                  <a:pt x="6350" y="12007"/>
                </a:moveTo>
                <a:lnTo>
                  <a:pt x="11868" y="6350"/>
                </a:lnTo>
                <a:cubicBezTo>
                  <a:pt x="28082" y="19424"/>
                  <a:pt x="36363" y="28695"/>
                  <a:pt x="36710" y="34161"/>
                </a:cubicBezTo>
                <a:cubicBezTo>
                  <a:pt x="37057" y="39627"/>
                  <a:pt x="35481" y="43922"/>
                  <a:pt x="31983" y="47045"/>
                </a:cubicBezTo>
                <a:cubicBezTo>
                  <a:pt x="28484" y="50167"/>
                  <a:pt x="26052" y="51729"/>
                  <a:pt x="24685" y="51729"/>
                </a:cubicBezTo>
                <a:cubicBezTo>
                  <a:pt x="21056" y="51729"/>
                  <a:pt x="18804" y="48531"/>
                  <a:pt x="17930" y="42134"/>
                </a:cubicBezTo>
                <a:cubicBezTo>
                  <a:pt x="16723" y="36280"/>
                  <a:pt x="12863" y="26238"/>
                  <a:pt x="6350" y="1200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Freeform 3"/>
          <p:cNvSpPr/>
          <p:nvPr/>
        </p:nvSpPr>
        <p:spPr>
          <a:xfrm>
            <a:off x="2680389" y="7004847"/>
            <a:ext cx="85075" cy="137251"/>
          </a:xfrm>
          <a:custGeom>
            <a:avLst/>
            <a:gdLst>
              <a:gd name="connsiteX0" fmla="*/ 49775 w 85075"/>
              <a:gd name="connsiteY0" fmla="*/ 100004 h 137251"/>
              <a:gd name="connsiteX1" fmla="*/ 74729 w 85075"/>
              <a:gd name="connsiteY1" fmla="*/ 80695 h 137251"/>
              <a:gd name="connsiteX2" fmla="*/ 78725 w 85075"/>
              <a:gd name="connsiteY2" fmla="*/ 87061 h 137251"/>
              <a:gd name="connsiteX3" fmla="*/ 44030 w 85075"/>
              <a:gd name="connsiteY3" fmla="*/ 130901 h 137251"/>
              <a:gd name="connsiteX4" fmla="*/ 27580 w 85075"/>
              <a:gd name="connsiteY4" fmla="*/ 114940 h 137251"/>
              <a:gd name="connsiteX5" fmla="*/ 31440 w 85075"/>
              <a:gd name="connsiteY5" fmla="*/ 99039 h 137251"/>
              <a:gd name="connsiteX6" fmla="*/ 31440 w 85075"/>
              <a:gd name="connsiteY6" fmla="*/ 26626 h 137251"/>
              <a:gd name="connsiteX7" fmla="*/ 26027 w 85075"/>
              <a:gd name="connsiteY7" fmla="*/ 26626 h 137251"/>
              <a:gd name="connsiteX8" fmla="*/ 16000 w 85075"/>
              <a:gd name="connsiteY8" fmla="*/ 28557 h 137251"/>
              <a:gd name="connsiteX9" fmla="*/ 6350 w 85075"/>
              <a:gd name="connsiteY9" fmla="*/ 16005 h 137251"/>
              <a:gd name="connsiteX10" fmla="*/ 31862 w 85075"/>
              <a:gd name="connsiteY10" fmla="*/ 16005 h 137251"/>
              <a:gd name="connsiteX11" fmla="*/ 42025 w 85075"/>
              <a:gd name="connsiteY11" fmla="*/ 6350 h 137251"/>
              <a:gd name="connsiteX12" fmla="*/ 57495 w 85075"/>
              <a:gd name="connsiteY12" fmla="*/ 22431 h 137251"/>
              <a:gd name="connsiteX13" fmla="*/ 49775 w 85075"/>
              <a:gd name="connsiteY13" fmla="*/ 29069 h 137251"/>
              <a:gd name="connsiteX14" fmla="*/ 49775 w 85075"/>
              <a:gd name="connsiteY14" fmla="*/ 100004 h 137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85075" h="137251">
                <a:moveTo>
                  <a:pt x="49775" y="100004"/>
                </a:moveTo>
                <a:lnTo>
                  <a:pt x="74729" y="80695"/>
                </a:lnTo>
                <a:lnTo>
                  <a:pt x="78725" y="87061"/>
                </a:lnTo>
                <a:cubicBezTo>
                  <a:pt x="59747" y="107115"/>
                  <a:pt x="48182" y="121729"/>
                  <a:pt x="44030" y="130901"/>
                </a:cubicBezTo>
                <a:lnTo>
                  <a:pt x="27580" y="114940"/>
                </a:lnTo>
                <a:cubicBezTo>
                  <a:pt x="30153" y="111168"/>
                  <a:pt x="31440" y="105868"/>
                  <a:pt x="31440" y="99039"/>
                </a:cubicBezTo>
                <a:lnTo>
                  <a:pt x="31440" y="26626"/>
                </a:lnTo>
                <a:lnTo>
                  <a:pt x="26027" y="26626"/>
                </a:lnTo>
                <a:lnTo>
                  <a:pt x="16000" y="28557"/>
                </a:lnTo>
                <a:lnTo>
                  <a:pt x="6350" y="16005"/>
                </a:lnTo>
                <a:lnTo>
                  <a:pt x="31862" y="16005"/>
                </a:lnTo>
                <a:lnTo>
                  <a:pt x="42025" y="6350"/>
                </a:lnTo>
                <a:lnTo>
                  <a:pt x="57495" y="22431"/>
                </a:lnTo>
                <a:lnTo>
                  <a:pt x="49775" y="29069"/>
                </a:lnTo>
                <a:lnTo>
                  <a:pt x="49775" y="10000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Freeform 3"/>
          <p:cNvSpPr/>
          <p:nvPr/>
        </p:nvSpPr>
        <p:spPr>
          <a:xfrm>
            <a:off x="2628278" y="6918916"/>
            <a:ext cx="89900" cy="239595"/>
          </a:xfrm>
          <a:custGeom>
            <a:avLst/>
            <a:gdLst>
              <a:gd name="connsiteX0" fmla="*/ 39160 w 89900"/>
              <a:gd name="connsiteY0" fmla="*/ 233245 h 239595"/>
              <a:gd name="connsiteX1" fmla="*/ 40125 w 89900"/>
              <a:gd name="connsiteY1" fmla="*/ 176279 h 239595"/>
              <a:gd name="connsiteX2" fmla="*/ 40125 w 89900"/>
              <a:gd name="connsiteY2" fmla="*/ 92280 h 239595"/>
              <a:gd name="connsiteX3" fmla="*/ 12637 w 89900"/>
              <a:gd name="connsiteY3" fmla="*/ 133798 h 239595"/>
              <a:gd name="connsiteX4" fmla="*/ 6350 w 89900"/>
              <a:gd name="connsiteY4" fmla="*/ 129981 h 239595"/>
              <a:gd name="connsiteX5" fmla="*/ 37358 w 89900"/>
              <a:gd name="connsiteY5" fmla="*/ 68572 h 239595"/>
              <a:gd name="connsiteX6" fmla="*/ 59515 w 89900"/>
              <a:gd name="connsiteY6" fmla="*/ 6350 h 239595"/>
              <a:gd name="connsiteX7" fmla="*/ 83550 w 89900"/>
              <a:gd name="connsiteY7" fmla="*/ 24845 h 239595"/>
              <a:gd name="connsiteX8" fmla="*/ 68540 w 89900"/>
              <a:gd name="connsiteY8" fmla="*/ 42850 h 239595"/>
              <a:gd name="connsiteX9" fmla="*/ 54600 w 89900"/>
              <a:gd name="connsiteY9" fmla="*/ 72397 h 239595"/>
              <a:gd name="connsiteX10" fmla="*/ 65215 w 89900"/>
              <a:gd name="connsiteY10" fmla="*/ 78763 h 239595"/>
              <a:gd name="connsiteX11" fmla="*/ 58460 w 89900"/>
              <a:gd name="connsiteY11" fmla="*/ 85883 h 239595"/>
              <a:gd name="connsiteX12" fmla="*/ 58460 w 89900"/>
              <a:gd name="connsiteY12" fmla="*/ 184004 h 239595"/>
              <a:gd name="connsiteX13" fmla="*/ 59425 w 89900"/>
              <a:gd name="connsiteY13" fmla="*/ 226517 h 239595"/>
              <a:gd name="connsiteX14" fmla="*/ 39160 w 89900"/>
              <a:gd name="connsiteY14" fmla="*/ 233245 h 239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89900" h="239595">
                <a:moveTo>
                  <a:pt x="39160" y="233245"/>
                </a:moveTo>
                <a:cubicBezTo>
                  <a:pt x="39803" y="204280"/>
                  <a:pt x="40125" y="185291"/>
                  <a:pt x="40125" y="176279"/>
                </a:cubicBezTo>
                <a:lnTo>
                  <a:pt x="40125" y="92280"/>
                </a:lnTo>
                <a:cubicBezTo>
                  <a:pt x="31962" y="108976"/>
                  <a:pt x="22800" y="122814"/>
                  <a:pt x="12637" y="133798"/>
                </a:cubicBezTo>
                <a:lnTo>
                  <a:pt x="6350" y="129981"/>
                </a:lnTo>
                <a:cubicBezTo>
                  <a:pt x="17417" y="111475"/>
                  <a:pt x="27753" y="91006"/>
                  <a:pt x="37358" y="68572"/>
                </a:cubicBezTo>
                <a:cubicBezTo>
                  <a:pt x="46963" y="46139"/>
                  <a:pt x="54349" y="25398"/>
                  <a:pt x="59515" y="6350"/>
                </a:cubicBezTo>
                <a:lnTo>
                  <a:pt x="83550" y="24845"/>
                </a:lnTo>
                <a:cubicBezTo>
                  <a:pt x="77871" y="27571"/>
                  <a:pt x="72867" y="33572"/>
                  <a:pt x="68540" y="42850"/>
                </a:cubicBezTo>
                <a:cubicBezTo>
                  <a:pt x="64212" y="52128"/>
                  <a:pt x="59566" y="61977"/>
                  <a:pt x="54600" y="72397"/>
                </a:cubicBezTo>
                <a:lnTo>
                  <a:pt x="65215" y="78763"/>
                </a:lnTo>
                <a:lnTo>
                  <a:pt x="58460" y="85883"/>
                </a:lnTo>
                <a:lnTo>
                  <a:pt x="58460" y="184004"/>
                </a:lnTo>
                <a:cubicBezTo>
                  <a:pt x="58460" y="195660"/>
                  <a:pt x="58782" y="209832"/>
                  <a:pt x="59425" y="226517"/>
                </a:cubicBezTo>
                <a:lnTo>
                  <a:pt x="39160" y="23324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Freeform 3"/>
          <p:cNvSpPr/>
          <p:nvPr/>
        </p:nvSpPr>
        <p:spPr>
          <a:xfrm>
            <a:off x="2939012" y="6976847"/>
            <a:ext cx="59020" cy="39734"/>
          </a:xfrm>
          <a:custGeom>
            <a:avLst/>
            <a:gdLst>
              <a:gd name="connsiteX0" fmla="*/ 6350 w 59020"/>
              <a:gd name="connsiteY0" fmla="*/ 6350 h 39734"/>
              <a:gd name="connsiteX1" fmla="*/ 6350 w 59020"/>
              <a:gd name="connsiteY1" fmla="*/ 33384 h 39734"/>
              <a:gd name="connsiteX2" fmla="*/ 52670 w 59020"/>
              <a:gd name="connsiteY2" fmla="*/ 33384 h 39734"/>
              <a:gd name="connsiteX3" fmla="*/ 52670 w 59020"/>
              <a:gd name="connsiteY3" fmla="*/ 6350 h 39734"/>
              <a:gd name="connsiteX4" fmla="*/ 6350 w 59020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020" h="39734">
                <a:moveTo>
                  <a:pt x="6350" y="6350"/>
                </a:moveTo>
                <a:lnTo>
                  <a:pt x="6350" y="33384"/>
                </a:lnTo>
                <a:lnTo>
                  <a:pt x="52670" y="33384"/>
                </a:lnTo>
                <a:lnTo>
                  <a:pt x="5267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Freeform 3"/>
          <p:cNvSpPr/>
          <p:nvPr/>
        </p:nvSpPr>
        <p:spPr>
          <a:xfrm>
            <a:off x="3004633" y="6976847"/>
            <a:ext cx="61915" cy="39734"/>
          </a:xfrm>
          <a:custGeom>
            <a:avLst/>
            <a:gdLst>
              <a:gd name="connsiteX0" fmla="*/ 6350 w 61915"/>
              <a:gd name="connsiteY0" fmla="*/ 6350 h 39734"/>
              <a:gd name="connsiteX1" fmla="*/ 6350 w 61915"/>
              <a:gd name="connsiteY1" fmla="*/ 33384 h 39734"/>
              <a:gd name="connsiteX2" fmla="*/ 55565 w 61915"/>
              <a:gd name="connsiteY2" fmla="*/ 33384 h 39734"/>
              <a:gd name="connsiteX3" fmla="*/ 55565 w 61915"/>
              <a:gd name="connsiteY3" fmla="*/ 6350 h 39734"/>
              <a:gd name="connsiteX4" fmla="*/ 6350 w 61915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39734">
                <a:moveTo>
                  <a:pt x="6350" y="6350"/>
                </a:moveTo>
                <a:lnTo>
                  <a:pt x="6350" y="33384"/>
                </a:lnTo>
                <a:lnTo>
                  <a:pt x="55565" y="33384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Freeform 3"/>
          <p:cNvSpPr/>
          <p:nvPr/>
        </p:nvSpPr>
        <p:spPr>
          <a:xfrm>
            <a:off x="2939012" y="7014502"/>
            <a:ext cx="59020" cy="40699"/>
          </a:xfrm>
          <a:custGeom>
            <a:avLst/>
            <a:gdLst>
              <a:gd name="connsiteX0" fmla="*/ 6350 w 59020"/>
              <a:gd name="connsiteY0" fmla="*/ 6350 h 40699"/>
              <a:gd name="connsiteX1" fmla="*/ 6350 w 59020"/>
              <a:gd name="connsiteY1" fmla="*/ 34349 h 40699"/>
              <a:gd name="connsiteX2" fmla="*/ 52670 w 59020"/>
              <a:gd name="connsiteY2" fmla="*/ 34349 h 40699"/>
              <a:gd name="connsiteX3" fmla="*/ 52670 w 59020"/>
              <a:gd name="connsiteY3" fmla="*/ 6350 h 40699"/>
              <a:gd name="connsiteX4" fmla="*/ 6350 w 59020"/>
              <a:gd name="connsiteY4" fmla="*/ 6350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020" h="40699">
                <a:moveTo>
                  <a:pt x="6350" y="6350"/>
                </a:moveTo>
                <a:lnTo>
                  <a:pt x="6350" y="34349"/>
                </a:lnTo>
                <a:lnTo>
                  <a:pt x="52670" y="34349"/>
                </a:lnTo>
                <a:lnTo>
                  <a:pt x="5267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Freeform 3"/>
          <p:cNvSpPr/>
          <p:nvPr/>
        </p:nvSpPr>
        <p:spPr>
          <a:xfrm>
            <a:off x="3004633" y="7014502"/>
            <a:ext cx="61915" cy="40699"/>
          </a:xfrm>
          <a:custGeom>
            <a:avLst/>
            <a:gdLst>
              <a:gd name="connsiteX0" fmla="*/ 6350 w 61915"/>
              <a:gd name="connsiteY0" fmla="*/ 6350 h 40699"/>
              <a:gd name="connsiteX1" fmla="*/ 6350 w 61915"/>
              <a:gd name="connsiteY1" fmla="*/ 34349 h 40699"/>
              <a:gd name="connsiteX2" fmla="*/ 55565 w 61915"/>
              <a:gd name="connsiteY2" fmla="*/ 34349 h 40699"/>
              <a:gd name="connsiteX3" fmla="*/ 55565 w 61915"/>
              <a:gd name="connsiteY3" fmla="*/ 6350 h 40699"/>
              <a:gd name="connsiteX4" fmla="*/ 6350 w 61915"/>
              <a:gd name="connsiteY4" fmla="*/ 6350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40699">
                <a:moveTo>
                  <a:pt x="6350" y="6350"/>
                </a:moveTo>
                <a:lnTo>
                  <a:pt x="6350" y="34349"/>
                </a:lnTo>
                <a:lnTo>
                  <a:pt x="55565" y="34349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Freeform 3"/>
          <p:cNvSpPr/>
          <p:nvPr/>
        </p:nvSpPr>
        <p:spPr>
          <a:xfrm>
            <a:off x="2941907" y="6916019"/>
            <a:ext cx="53644" cy="62907"/>
          </a:xfrm>
          <a:custGeom>
            <a:avLst/>
            <a:gdLst>
              <a:gd name="connsiteX0" fmla="*/ 6350 w 53644"/>
              <a:gd name="connsiteY0" fmla="*/ 12641 h 62907"/>
              <a:gd name="connsiteX1" fmla="*/ 10089 w 53644"/>
              <a:gd name="connsiteY1" fmla="*/ 6350 h 62907"/>
              <a:gd name="connsiteX2" fmla="*/ 37268 w 53644"/>
              <a:gd name="connsiteY2" fmla="*/ 24219 h 62907"/>
              <a:gd name="connsiteX3" fmla="*/ 47294 w 53644"/>
              <a:gd name="connsiteY3" fmla="*/ 40527 h 62907"/>
              <a:gd name="connsiteX4" fmla="*/ 42598 w 53644"/>
              <a:gd name="connsiteY4" fmla="*/ 52407 h 62907"/>
              <a:gd name="connsiteX5" fmla="*/ 36265 w 53644"/>
              <a:gd name="connsiteY5" fmla="*/ 56557 h 62907"/>
              <a:gd name="connsiteX6" fmla="*/ 25831 w 53644"/>
              <a:gd name="connsiteY6" fmla="*/ 43160 h 62907"/>
              <a:gd name="connsiteX7" fmla="*/ 6350 w 53644"/>
              <a:gd name="connsiteY7" fmla="*/ 12641 h 629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3644" h="62907">
                <a:moveTo>
                  <a:pt x="6350" y="12641"/>
                </a:moveTo>
                <a:lnTo>
                  <a:pt x="10089" y="6350"/>
                </a:lnTo>
                <a:cubicBezTo>
                  <a:pt x="21156" y="12544"/>
                  <a:pt x="30216" y="18501"/>
                  <a:pt x="37268" y="24219"/>
                </a:cubicBezTo>
                <a:cubicBezTo>
                  <a:pt x="44319" y="29936"/>
                  <a:pt x="47662" y="35373"/>
                  <a:pt x="47294" y="40527"/>
                </a:cubicBezTo>
                <a:cubicBezTo>
                  <a:pt x="46928" y="45682"/>
                  <a:pt x="45362" y="49641"/>
                  <a:pt x="42598" y="52407"/>
                </a:cubicBezTo>
                <a:cubicBezTo>
                  <a:pt x="39833" y="55174"/>
                  <a:pt x="37722" y="56557"/>
                  <a:pt x="36265" y="56557"/>
                </a:cubicBezTo>
                <a:cubicBezTo>
                  <a:pt x="32284" y="56557"/>
                  <a:pt x="28806" y="52091"/>
                  <a:pt x="25831" y="43160"/>
                </a:cubicBezTo>
                <a:cubicBezTo>
                  <a:pt x="22122" y="33866"/>
                  <a:pt x="15628" y="23693"/>
                  <a:pt x="6350" y="1264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Freeform 3"/>
          <p:cNvSpPr/>
          <p:nvPr/>
        </p:nvSpPr>
        <p:spPr>
          <a:xfrm>
            <a:off x="2883041" y="6914089"/>
            <a:ext cx="243337" cy="246353"/>
          </a:xfrm>
          <a:custGeom>
            <a:avLst/>
            <a:gdLst>
              <a:gd name="connsiteX0" fmla="*/ 127941 w 243337"/>
              <a:gd name="connsiteY0" fmla="*/ 181107 h 246353"/>
              <a:gd name="connsiteX1" fmla="*/ 128906 w 243337"/>
              <a:gd name="connsiteY1" fmla="*/ 232204 h 246353"/>
              <a:gd name="connsiteX2" fmla="*/ 107675 w 243337"/>
              <a:gd name="connsiteY2" fmla="*/ 240003 h 246353"/>
              <a:gd name="connsiteX3" fmla="*/ 108641 w 243337"/>
              <a:gd name="connsiteY3" fmla="*/ 181107 h 246353"/>
              <a:gd name="connsiteX4" fmla="*/ 29917 w 243337"/>
              <a:gd name="connsiteY4" fmla="*/ 181107 h 246353"/>
              <a:gd name="connsiteX5" fmla="*/ 15909 w 243337"/>
              <a:gd name="connsiteY5" fmla="*/ 183039 h 246353"/>
              <a:gd name="connsiteX6" fmla="*/ 6350 w 243337"/>
              <a:gd name="connsiteY6" fmla="*/ 170487 h 246353"/>
              <a:gd name="connsiteX7" fmla="*/ 108641 w 243337"/>
              <a:gd name="connsiteY7" fmla="*/ 170487 h 246353"/>
              <a:gd name="connsiteX8" fmla="*/ 108641 w 243337"/>
              <a:gd name="connsiteY8" fmla="*/ 145384 h 246353"/>
              <a:gd name="connsiteX9" fmla="*/ 62320 w 243337"/>
              <a:gd name="connsiteY9" fmla="*/ 145384 h 246353"/>
              <a:gd name="connsiteX10" fmla="*/ 62320 w 243337"/>
              <a:gd name="connsiteY10" fmla="*/ 156050 h 246353"/>
              <a:gd name="connsiteX11" fmla="*/ 42055 w 243337"/>
              <a:gd name="connsiteY11" fmla="*/ 162762 h 246353"/>
              <a:gd name="connsiteX12" fmla="*/ 43020 w 243337"/>
              <a:gd name="connsiteY12" fmla="*/ 105865 h 246353"/>
              <a:gd name="connsiteX13" fmla="*/ 42055 w 243337"/>
              <a:gd name="connsiteY13" fmla="*/ 48832 h 246353"/>
              <a:gd name="connsiteX14" fmla="*/ 61295 w 243337"/>
              <a:gd name="connsiteY14" fmla="*/ 58487 h 246353"/>
              <a:gd name="connsiteX15" fmla="*/ 131861 w 243337"/>
              <a:gd name="connsiteY15" fmla="*/ 58487 h 246353"/>
              <a:gd name="connsiteX16" fmla="*/ 144927 w 243337"/>
              <a:gd name="connsiteY16" fmla="*/ 34372 h 246353"/>
              <a:gd name="connsiteX17" fmla="*/ 156062 w 243337"/>
              <a:gd name="connsiteY17" fmla="*/ 6350 h 246353"/>
              <a:gd name="connsiteX18" fmla="*/ 180051 w 243337"/>
              <a:gd name="connsiteY18" fmla="*/ 24845 h 246353"/>
              <a:gd name="connsiteX19" fmla="*/ 162010 w 243337"/>
              <a:gd name="connsiteY19" fmla="*/ 38664 h 246353"/>
              <a:gd name="connsiteX20" fmla="*/ 142416 w 243337"/>
              <a:gd name="connsiteY20" fmla="*/ 58487 h 246353"/>
              <a:gd name="connsiteX21" fmla="*/ 176538 w 243337"/>
              <a:gd name="connsiteY21" fmla="*/ 58487 h 246353"/>
              <a:gd name="connsiteX22" fmla="*/ 185374 w 243337"/>
              <a:gd name="connsiteY22" fmla="*/ 48832 h 246353"/>
              <a:gd name="connsiteX23" fmla="*/ 204177 w 243337"/>
              <a:gd name="connsiteY23" fmla="*/ 63677 h 246353"/>
              <a:gd name="connsiteX24" fmla="*/ 195491 w 243337"/>
              <a:gd name="connsiteY24" fmla="*/ 71507 h 246353"/>
              <a:gd name="connsiteX25" fmla="*/ 196457 w 243337"/>
              <a:gd name="connsiteY25" fmla="*/ 149200 h 246353"/>
              <a:gd name="connsiteX26" fmla="*/ 177156 w 243337"/>
              <a:gd name="connsiteY26" fmla="*/ 156004 h 246353"/>
              <a:gd name="connsiteX27" fmla="*/ 177156 w 243337"/>
              <a:gd name="connsiteY27" fmla="*/ 145384 h 246353"/>
              <a:gd name="connsiteX28" fmla="*/ 127941 w 243337"/>
              <a:gd name="connsiteY28" fmla="*/ 145384 h 246353"/>
              <a:gd name="connsiteX29" fmla="*/ 127941 w 243337"/>
              <a:gd name="connsiteY29" fmla="*/ 170487 h 246353"/>
              <a:gd name="connsiteX30" fmla="*/ 195914 w 243337"/>
              <a:gd name="connsiteY30" fmla="*/ 170487 h 246353"/>
              <a:gd name="connsiteX31" fmla="*/ 212831 w 243337"/>
              <a:gd name="connsiteY31" fmla="*/ 154073 h 246353"/>
              <a:gd name="connsiteX32" fmla="*/ 236987 w 243337"/>
              <a:gd name="connsiteY32" fmla="*/ 181107 h 246353"/>
              <a:gd name="connsiteX33" fmla="*/ 127941 w 243337"/>
              <a:gd name="connsiteY33" fmla="*/ 181107 h 2463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243337" h="246353">
                <a:moveTo>
                  <a:pt x="127941" y="181107"/>
                </a:moveTo>
                <a:cubicBezTo>
                  <a:pt x="127941" y="205879"/>
                  <a:pt x="128262" y="222911"/>
                  <a:pt x="128906" y="232204"/>
                </a:cubicBezTo>
                <a:lnTo>
                  <a:pt x="107675" y="240003"/>
                </a:lnTo>
                <a:cubicBezTo>
                  <a:pt x="108319" y="215544"/>
                  <a:pt x="108641" y="195912"/>
                  <a:pt x="108641" y="181107"/>
                </a:cubicBezTo>
                <a:lnTo>
                  <a:pt x="29917" y="181107"/>
                </a:lnTo>
                <a:lnTo>
                  <a:pt x="15909" y="183039"/>
                </a:lnTo>
                <a:lnTo>
                  <a:pt x="6350" y="170487"/>
                </a:lnTo>
                <a:lnTo>
                  <a:pt x="108641" y="170487"/>
                </a:lnTo>
                <a:lnTo>
                  <a:pt x="108641" y="145384"/>
                </a:lnTo>
                <a:lnTo>
                  <a:pt x="62320" y="145384"/>
                </a:lnTo>
                <a:lnTo>
                  <a:pt x="62320" y="156050"/>
                </a:lnTo>
                <a:lnTo>
                  <a:pt x="42055" y="162762"/>
                </a:lnTo>
                <a:cubicBezTo>
                  <a:pt x="42698" y="142809"/>
                  <a:pt x="43020" y="123843"/>
                  <a:pt x="43020" y="105865"/>
                </a:cubicBezTo>
                <a:cubicBezTo>
                  <a:pt x="43020" y="87888"/>
                  <a:pt x="42698" y="68877"/>
                  <a:pt x="42055" y="48832"/>
                </a:cubicBezTo>
                <a:lnTo>
                  <a:pt x="61295" y="58487"/>
                </a:lnTo>
                <a:lnTo>
                  <a:pt x="131861" y="58487"/>
                </a:lnTo>
                <a:cubicBezTo>
                  <a:pt x="135761" y="52352"/>
                  <a:pt x="140117" y="44314"/>
                  <a:pt x="144927" y="34372"/>
                </a:cubicBezTo>
                <a:cubicBezTo>
                  <a:pt x="149736" y="24430"/>
                  <a:pt x="153448" y="15089"/>
                  <a:pt x="156062" y="6350"/>
                </a:cubicBezTo>
                <a:lnTo>
                  <a:pt x="180051" y="24845"/>
                </a:lnTo>
                <a:cubicBezTo>
                  <a:pt x="174090" y="27671"/>
                  <a:pt x="168077" y="32277"/>
                  <a:pt x="162010" y="38664"/>
                </a:cubicBezTo>
                <a:cubicBezTo>
                  <a:pt x="155944" y="45050"/>
                  <a:pt x="149412" y="51658"/>
                  <a:pt x="142416" y="58487"/>
                </a:cubicBezTo>
                <a:lnTo>
                  <a:pt x="176538" y="58487"/>
                </a:lnTo>
                <a:lnTo>
                  <a:pt x="185374" y="48832"/>
                </a:lnTo>
                <a:lnTo>
                  <a:pt x="204177" y="63677"/>
                </a:lnTo>
                <a:lnTo>
                  <a:pt x="195491" y="71507"/>
                </a:lnTo>
                <a:cubicBezTo>
                  <a:pt x="195491" y="110328"/>
                  <a:pt x="195813" y="136226"/>
                  <a:pt x="196457" y="149200"/>
                </a:cubicBezTo>
                <a:lnTo>
                  <a:pt x="177156" y="156004"/>
                </a:lnTo>
                <a:lnTo>
                  <a:pt x="177156" y="145384"/>
                </a:lnTo>
                <a:lnTo>
                  <a:pt x="127941" y="145384"/>
                </a:lnTo>
                <a:lnTo>
                  <a:pt x="127941" y="170487"/>
                </a:lnTo>
                <a:lnTo>
                  <a:pt x="195914" y="170487"/>
                </a:lnTo>
                <a:lnTo>
                  <a:pt x="212831" y="154073"/>
                </a:lnTo>
                <a:lnTo>
                  <a:pt x="236987" y="181107"/>
                </a:lnTo>
                <a:lnTo>
                  <a:pt x="127941" y="18110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Freeform 3"/>
          <p:cNvSpPr/>
          <p:nvPr/>
        </p:nvSpPr>
        <p:spPr>
          <a:xfrm>
            <a:off x="3134909" y="6986502"/>
            <a:ext cx="243337" cy="173940"/>
          </a:xfrm>
          <a:custGeom>
            <a:avLst/>
            <a:gdLst>
              <a:gd name="connsiteX0" fmla="*/ 15035 w 243337"/>
              <a:gd name="connsiteY0" fmla="*/ 21797 h 173940"/>
              <a:gd name="connsiteX1" fmla="*/ 189159 w 243337"/>
              <a:gd name="connsiteY1" fmla="*/ 21797 h 173940"/>
              <a:gd name="connsiteX2" fmla="*/ 205112 w 243337"/>
              <a:gd name="connsiteY2" fmla="*/ 6350 h 173940"/>
              <a:gd name="connsiteX3" fmla="*/ 228302 w 243337"/>
              <a:gd name="connsiteY3" fmla="*/ 32418 h 173940"/>
              <a:gd name="connsiteX4" fmla="*/ 154961 w 243337"/>
              <a:gd name="connsiteY4" fmla="*/ 32418 h 173940"/>
              <a:gd name="connsiteX5" fmla="*/ 154961 w 243337"/>
              <a:gd name="connsiteY5" fmla="*/ 123176 h 173940"/>
              <a:gd name="connsiteX6" fmla="*/ 173296 w 243337"/>
              <a:gd name="connsiteY6" fmla="*/ 137659 h 173940"/>
              <a:gd name="connsiteX7" fmla="*/ 195492 w 243337"/>
              <a:gd name="connsiteY7" fmla="*/ 137659 h 173940"/>
              <a:gd name="connsiteX8" fmla="*/ 209635 w 243337"/>
              <a:gd name="connsiteY8" fmla="*/ 123893 h 173940"/>
              <a:gd name="connsiteX9" fmla="*/ 213963 w 243337"/>
              <a:gd name="connsiteY9" fmla="*/ 84556 h 173940"/>
              <a:gd name="connsiteX10" fmla="*/ 224442 w 243337"/>
              <a:gd name="connsiteY10" fmla="*/ 84556 h 173940"/>
              <a:gd name="connsiteX11" fmla="*/ 226244 w 243337"/>
              <a:gd name="connsiteY11" fmla="*/ 123607 h 173940"/>
              <a:gd name="connsiteX12" fmla="*/ 236987 w 243337"/>
              <a:gd name="connsiteY12" fmla="*/ 136875 h 173940"/>
              <a:gd name="connsiteX13" fmla="*/ 206107 w 243337"/>
              <a:gd name="connsiteY13" fmla="*/ 155039 h 173940"/>
              <a:gd name="connsiteX14" fmla="*/ 164702 w 243337"/>
              <a:gd name="connsiteY14" fmla="*/ 155039 h 173940"/>
              <a:gd name="connsiteX15" fmla="*/ 134696 w 243337"/>
              <a:gd name="connsiteY15" fmla="*/ 130901 h 173940"/>
              <a:gd name="connsiteX16" fmla="*/ 134696 w 243337"/>
              <a:gd name="connsiteY16" fmla="*/ 32418 h 173940"/>
              <a:gd name="connsiteX17" fmla="*/ 105489 w 243337"/>
              <a:gd name="connsiteY17" fmla="*/ 32418 h 173940"/>
              <a:gd name="connsiteX18" fmla="*/ 80542 w 243337"/>
              <a:gd name="connsiteY18" fmla="*/ 120605 h 173940"/>
              <a:gd name="connsiteX19" fmla="*/ 10059 w 243337"/>
              <a:gd name="connsiteY19" fmla="*/ 167590 h 173940"/>
              <a:gd name="connsiteX20" fmla="*/ 6350 w 243337"/>
              <a:gd name="connsiteY20" fmla="*/ 161466 h 173940"/>
              <a:gd name="connsiteX21" fmla="*/ 69256 w 243337"/>
              <a:gd name="connsiteY21" fmla="*/ 101286 h 173940"/>
              <a:gd name="connsiteX22" fmla="*/ 84515 w 243337"/>
              <a:gd name="connsiteY22" fmla="*/ 32418 h 173940"/>
              <a:gd name="connsiteX23" fmla="*/ 49775 w 243337"/>
              <a:gd name="connsiteY23" fmla="*/ 32418 h 173940"/>
              <a:gd name="connsiteX24" fmla="*/ 25710 w 243337"/>
              <a:gd name="connsiteY24" fmla="*/ 35315 h 173940"/>
              <a:gd name="connsiteX25" fmla="*/ 15035 w 243337"/>
              <a:gd name="connsiteY25" fmla="*/ 21797 h 173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243337" h="173940">
                <a:moveTo>
                  <a:pt x="15035" y="21797"/>
                </a:moveTo>
                <a:lnTo>
                  <a:pt x="189159" y="21797"/>
                </a:lnTo>
                <a:lnTo>
                  <a:pt x="205112" y="6350"/>
                </a:lnTo>
                <a:lnTo>
                  <a:pt x="228302" y="32418"/>
                </a:lnTo>
                <a:lnTo>
                  <a:pt x="154961" y="32418"/>
                </a:lnTo>
                <a:lnTo>
                  <a:pt x="154961" y="123176"/>
                </a:lnTo>
                <a:cubicBezTo>
                  <a:pt x="154961" y="133476"/>
                  <a:pt x="161073" y="138303"/>
                  <a:pt x="173296" y="137659"/>
                </a:cubicBezTo>
                <a:lnTo>
                  <a:pt x="195492" y="137659"/>
                </a:lnTo>
                <a:cubicBezTo>
                  <a:pt x="203393" y="137659"/>
                  <a:pt x="208107" y="133070"/>
                  <a:pt x="209635" y="123893"/>
                </a:cubicBezTo>
                <a:cubicBezTo>
                  <a:pt x="211163" y="114716"/>
                  <a:pt x="212605" y="101603"/>
                  <a:pt x="213963" y="84556"/>
                </a:cubicBezTo>
                <a:lnTo>
                  <a:pt x="224442" y="84556"/>
                </a:lnTo>
                <a:cubicBezTo>
                  <a:pt x="224442" y="103977"/>
                  <a:pt x="225043" y="116994"/>
                  <a:pt x="226244" y="123607"/>
                </a:cubicBezTo>
                <a:cubicBezTo>
                  <a:pt x="227445" y="130219"/>
                  <a:pt x="231026" y="134642"/>
                  <a:pt x="236987" y="136875"/>
                </a:cubicBezTo>
                <a:cubicBezTo>
                  <a:pt x="229659" y="148984"/>
                  <a:pt x="219366" y="155039"/>
                  <a:pt x="206107" y="155039"/>
                </a:cubicBezTo>
                <a:lnTo>
                  <a:pt x="164702" y="155039"/>
                </a:lnTo>
                <a:cubicBezTo>
                  <a:pt x="144698" y="155682"/>
                  <a:pt x="134696" y="147636"/>
                  <a:pt x="134696" y="130901"/>
                </a:cubicBezTo>
                <a:lnTo>
                  <a:pt x="134696" y="32418"/>
                </a:lnTo>
                <a:lnTo>
                  <a:pt x="105489" y="32418"/>
                </a:lnTo>
                <a:cubicBezTo>
                  <a:pt x="102363" y="73080"/>
                  <a:pt x="94047" y="102476"/>
                  <a:pt x="80542" y="120605"/>
                </a:cubicBezTo>
                <a:cubicBezTo>
                  <a:pt x="67037" y="138733"/>
                  <a:pt x="43543" y="154395"/>
                  <a:pt x="10059" y="167590"/>
                </a:cubicBezTo>
                <a:lnTo>
                  <a:pt x="6350" y="161466"/>
                </a:lnTo>
                <a:cubicBezTo>
                  <a:pt x="39391" y="141682"/>
                  <a:pt x="60360" y="121623"/>
                  <a:pt x="69256" y="101286"/>
                </a:cubicBezTo>
                <a:cubicBezTo>
                  <a:pt x="78152" y="80950"/>
                  <a:pt x="83239" y="57994"/>
                  <a:pt x="84515" y="32418"/>
                </a:cubicBezTo>
                <a:lnTo>
                  <a:pt x="49775" y="32418"/>
                </a:lnTo>
                <a:cubicBezTo>
                  <a:pt x="41673" y="32418"/>
                  <a:pt x="33651" y="33384"/>
                  <a:pt x="25710" y="35315"/>
                </a:cubicBezTo>
                <a:lnTo>
                  <a:pt x="15035" y="2179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Freeform 3"/>
          <p:cNvSpPr/>
          <p:nvPr/>
        </p:nvSpPr>
        <p:spPr>
          <a:xfrm>
            <a:off x="3171579" y="6925675"/>
            <a:ext cx="176751" cy="40699"/>
          </a:xfrm>
          <a:custGeom>
            <a:avLst/>
            <a:gdLst>
              <a:gd name="connsiteX0" fmla="*/ 6350 w 176751"/>
              <a:gd name="connsiteY0" fmla="*/ 20832 h 40699"/>
              <a:gd name="connsiteX1" fmla="*/ 133188 w 176751"/>
              <a:gd name="connsiteY1" fmla="*/ 20832 h 40699"/>
              <a:gd name="connsiteX2" fmla="*/ 148176 w 176751"/>
              <a:gd name="connsiteY2" fmla="*/ 6350 h 40699"/>
              <a:gd name="connsiteX3" fmla="*/ 170401 w 176751"/>
              <a:gd name="connsiteY3" fmla="*/ 31453 h 40699"/>
              <a:gd name="connsiteX4" fmla="*/ 39160 w 176751"/>
              <a:gd name="connsiteY4" fmla="*/ 31453 h 40699"/>
              <a:gd name="connsiteX5" fmla="*/ 17100 w 176751"/>
              <a:gd name="connsiteY5" fmla="*/ 34349 h 40699"/>
              <a:gd name="connsiteX6" fmla="*/ 6350 w 176751"/>
              <a:gd name="connsiteY6" fmla="*/ 20832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6751" h="40699">
                <a:moveTo>
                  <a:pt x="6350" y="20832"/>
                </a:moveTo>
                <a:lnTo>
                  <a:pt x="133188" y="20832"/>
                </a:lnTo>
                <a:lnTo>
                  <a:pt x="148176" y="6350"/>
                </a:lnTo>
                <a:lnTo>
                  <a:pt x="170401" y="31453"/>
                </a:lnTo>
                <a:lnTo>
                  <a:pt x="39160" y="31453"/>
                </a:lnTo>
                <a:cubicBezTo>
                  <a:pt x="31128" y="31453"/>
                  <a:pt x="23775" y="32418"/>
                  <a:pt x="17100" y="34349"/>
                </a:cubicBezTo>
                <a:lnTo>
                  <a:pt x="6350" y="2083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Freeform 3"/>
          <p:cNvSpPr/>
          <p:nvPr/>
        </p:nvSpPr>
        <p:spPr>
          <a:xfrm>
            <a:off x="3424412" y="6977813"/>
            <a:ext cx="57090" cy="69664"/>
          </a:xfrm>
          <a:custGeom>
            <a:avLst/>
            <a:gdLst>
              <a:gd name="connsiteX0" fmla="*/ 6350 w 57090"/>
              <a:gd name="connsiteY0" fmla="*/ 6350 h 69664"/>
              <a:gd name="connsiteX1" fmla="*/ 6350 w 57090"/>
              <a:gd name="connsiteY1" fmla="*/ 63314 h 69664"/>
              <a:gd name="connsiteX2" fmla="*/ 50740 w 57090"/>
              <a:gd name="connsiteY2" fmla="*/ 63314 h 69664"/>
              <a:gd name="connsiteX3" fmla="*/ 50740 w 57090"/>
              <a:gd name="connsiteY3" fmla="*/ 6350 h 69664"/>
              <a:gd name="connsiteX4" fmla="*/ 6350 w 57090"/>
              <a:gd name="connsiteY4" fmla="*/ 6350 h 696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090" h="69664">
                <a:moveTo>
                  <a:pt x="6350" y="6350"/>
                </a:moveTo>
                <a:lnTo>
                  <a:pt x="6350" y="63314"/>
                </a:lnTo>
                <a:lnTo>
                  <a:pt x="50740" y="63314"/>
                </a:lnTo>
                <a:lnTo>
                  <a:pt x="507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Freeform 3"/>
          <p:cNvSpPr/>
          <p:nvPr/>
        </p:nvSpPr>
        <p:spPr>
          <a:xfrm>
            <a:off x="3424412" y="7045398"/>
            <a:ext cx="57090" cy="75458"/>
          </a:xfrm>
          <a:custGeom>
            <a:avLst/>
            <a:gdLst>
              <a:gd name="connsiteX0" fmla="*/ 6350 w 57090"/>
              <a:gd name="connsiteY0" fmla="*/ 6350 h 75458"/>
              <a:gd name="connsiteX1" fmla="*/ 6350 w 57090"/>
              <a:gd name="connsiteY1" fmla="*/ 69108 h 75458"/>
              <a:gd name="connsiteX2" fmla="*/ 50740 w 57090"/>
              <a:gd name="connsiteY2" fmla="*/ 69108 h 75458"/>
              <a:gd name="connsiteX3" fmla="*/ 50740 w 57090"/>
              <a:gd name="connsiteY3" fmla="*/ 6350 h 75458"/>
              <a:gd name="connsiteX4" fmla="*/ 6350 w 57090"/>
              <a:gd name="connsiteY4" fmla="*/ 6350 h 75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090" h="75458">
                <a:moveTo>
                  <a:pt x="6350" y="6350"/>
                </a:moveTo>
                <a:lnTo>
                  <a:pt x="6350" y="69108"/>
                </a:lnTo>
                <a:lnTo>
                  <a:pt x="50740" y="69108"/>
                </a:lnTo>
                <a:lnTo>
                  <a:pt x="507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Freeform 3"/>
          <p:cNvSpPr/>
          <p:nvPr/>
        </p:nvSpPr>
        <p:spPr>
          <a:xfrm>
            <a:off x="3405112" y="6916019"/>
            <a:ext cx="104376" cy="239595"/>
          </a:xfrm>
          <a:custGeom>
            <a:avLst/>
            <a:gdLst>
              <a:gd name="connsiteX0" fmla="*/ 88376 w 104376"/>
              <a:gd name="connsiteY0" fmla="*/ 72548 h 239595"/>
              <a:gd name="connsiteX1" fmla="*/ 89341 w 104376"/>
              <a:gd name="connsiteY1" fmla="*/ 220437 h 239595"/>
              <a:gd name="connsiteX2" fmla="*/ 70040 w 104376"/>
              <a:gd name="connsiteY2" fmla="*/ 229383 h 239595"/>
              <a:gd name="connsiteX3" fmla="*/ 70040 w 104376"/>
              <a:gd name="connsiteY3" fmla="*/ 209108 h 239595"/>
              <a:gd name="connsiteX4" fmla="*/ 25650 w 104376"/>
              <a:gd name="connsiteY4" fmla="*/ 209108 h 239595"/>
              <a:gd name="connsiteX5" fmla="*/ 25650 w 104376"/>
              <a:gd name="connsiteY5" fmla="*/ 224299 h 239595"/>
              <a:gd name="connsiteX6" fmla="*/ 6350 w 104376"/>
              <a:gd name="connsiteY6" fmla="*/ 233245 h 239595"/>
              <a:gd name="connsiteX7" fmla="*/ 7315 w 104376"/>
              <a:gd name="connsiteY7" fmla="*/ 140118 h 239595"/>
              <a:gd name="connsiteX8" fmla="*/ 6350 w 104376"/>
              <a:gd name="connsiteY8" fmla="*/ 47866 h 239595"/>
              <a:gd name="connsiteX9" fmla="*/ 24670 w 104376"/>
              <a:gd name="connsiteY9" fmla="*/ 57522 h 239595"/>
              <a:gd name="connsiteX10" fmla="*/ 30972 w 104376"/>
              <a:gd name="connsiteY10" fmla="*/ 57522 h 239595"/>
              <a:gd name="connsiteX11" fmla="*/ 41301 w 104376"/>
              <a:gd name="connsiteY11" fmla="*/ 6350 h 239595"/>
              <a:gd name="connsiteX12" fmla="*/ 68110 w 104376"/>
              <a:gd name="connsiteY12" fmla="*/ 21375 h 239595"/>
              <a:gd name="connsiteX13" fmla="*/ 42055 w 104376"/>
              <a:gd name="connsiteY13" fmla="*/ 57522 h 239595"/>
              <a:gd name="connsiteX14" fmla="*/ 69498 w 104376"/>
              <a:gd name="connsiteY14" fmla="*/ 57522 h 239595"/>
              <a:gd name="connsiteX15" fmla="*/ 80625 w 104376"/>
              <a:gd name="connsiteY15" fmla="*/ 46901 h 239595"/>
              <a:gd name="connsiteX16" fmla="*/ 98026 w 104376"/>
              <a:gd name="connsiteY16" fmla="*/ 64959 h 239595"/>
              <a:gd name="connsiteX17" fmla="*/ 88376 w 104376"/>
              <a:gd name="connsiteY17" fmla="*/ 72548 h 239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04376" h="239595">
                <a:moveTo>
                  <a:pt x="88376" y="72548"/>
                </a:moveTo>
                <a:cubicBezTo>
                  <a:pt x="88376" y="147918"/>
                  <a:pt x="88697" y="197215"/>
                  <a:pt x="89341" y="220437"/>
                </a:cubicBezTo>
                <a:lnTo>
                  <a:pt x="70040" y="229383"/>
                </a:lnTo>
                <a:lnTo>
                  <a:pt x="70040" y="209108"/>
                </a:lnTo>
                <a:lnTo>
                  <a:pt x="25650" y="209108"/>
                </a:lnTo>
                <a:lnTo>
                  <a:pt x="25650" y="224299"/>
                </a:lnTo>
                <a:lnTo>
                  <a:pt x="6350" y="233245"/>
                </a:lnTo>
                <a:cubicBezTo>
                  <a:pt x="6993" y="201062"/>
                  <a:pt x="7315" y="170019"/>
                  <a:pt x="7315" y="140118"/>
                </a:cubicBezTo>
                <a:cubicBezTo>
                  <a:pt x="7315" y="110218"/>
                  <a:pt x="6993" y="79467"/>
                  <a:pt x="6350" y="47866"/>
                </a:cubicBezTo>
                <a:lnTo>
                  <a:pt x="24670" y="57522"/>
                </a:lnTo>
                <a:lnTo>
                  <a:pt x="30972" y="57522"/>
                </a:lnTo>
                <a:cubicBezTo>
                  <a:pt x="37084" y="36733"/>
                  <a:pt x="40527" y="19676"/>
                  <a:pt x="41301" y="6350"/>
                </a:cubicBezTo>
                <a:lnTo>
                  <a:pt x="68110" y="21375"/>
                </a:lnTo>
                <a:cubicBezTo>
                  <a:pt x="61164" y="25700"/>
                  <a:pt x="52479" y="37749"/>
                  <a:pt x="42055" y="57522"/>
                </a:cubicBezTo>
                <a:lnTo>
                  <a:pt x="69498" y="57522"/>
                </a:lnTo>
                <a:lnTo>
                  <a:pt x="80625" y="46901"/>
                </a:lnTo>
                <a:lnTo>
                  <a:pt x="98026" y="64959"/>
                </a:lnTo>
                <a:lnTo>
                  <a:pt x="88376" y="725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Freeform 3"/>
          <p:cNvSpPr/>
          <p:nvPr/>
        </p:nvSpPr>
        <p:spPr>
          <a:xfrm>
            <a:off x="3484243" y="6916985"/>
            <a:ext cx="137186" cy="240561"/>
          </a:xfrm>
          <a:custGeom>
            <a:avLst/>
            <a:gdLst>
              <a:gd name="connsiteX0" fmla="*/ 51464 w 137186"/>
              <a:gd name="connsiteY0" fmla="*/ 6350 h 240561"/>
              <a:gd name="connsiteX1" fmla="*/ 77760 w 137186"/>
              <a:gd name="connsiteY1" fmla="*/ 22175 h 240561"/>
              <a:gd name="connsiteX2" fmla="*/ 53635 w 137186"/>
              <a:gd name="connsiteY2" fmla="*/ 59452 h 240561"/>
              <a:gd name="connsiteX3" fmla="*/ 101343 w 137186"/>
              <a:gd name="connsiteY3" fmla="*/ 59452 h 240561"/>
              <a:gd name="connsiteX4" fmla="*/ 113436 w 137186"/>
              <a:gd name="connsiteY4" fmla="*/ 47866 h 240561"/>
              <a:gd name="connsiteX5" fmla="*/ 130836 w 137186"/>
              <a:gd name="connsiteY5" fmla="*/ 65834 h 240561"/>
              <a:gd name="connsiteX6" fmla="*/ 122075 w 137186"/>
              <a:gd name="connsiteY6" fmla="*/ 73483 h 240561"/>
              <a:gd name="connsiteX7" fmla="*/ 116670 w 137186"/>
              <a:gd name="connsiteY7" fmla="*/ 200976 h 240561"/>
              <a:gd name="connsiteX8" fmla="*/ 106371 w 137186"/>
              <a:gd name="connsiteY8" fmla="*/ 222745 h 240561"/>
              <a:gd name="connsiteX9" fmla="*/ 82615 w 137186"/>
              <a:gd name="connsiteY9" fmla="*/ 234211 h 240561"/>
              <a:gd name="connsiteX10" fmla="*/ 49775 w 137186"/>
              <a:gd name="connsiteY10" fmla="*/ 210360 h 240561"/>
              <a:gd name="connsiteX11" fmla="*/ 49775 w 137186"/>
              <a:gd name="connsiteY11" fmla="*/ 200418 h 240561"/>
              <a:gd name="connsiteX12" fmla="*/ 86197 w 137186"/>
              <a:gd name="connsiteY12" fmla="*/ 206211 h 240561"/>
              <a:gd name="connsiteX13" fmla="*/ 97664 w 137186"/>
              <a:gd name="connsiteY13" fmla="*/ 190634 h 240561"/>
              <a:gd name="connsiteX14" fmla="*/ 101886 w 137186"/>
              <a:gd name="connsiteY14" fmla="*/ 70073 h 240561"/>
              <a:gd name="connsiteX15" fmla="*/ 50408 w 137186"/>
              <a:gd name="connsiteY15" fmla="*/ 70073 h 240561"/>
              <a:gd name="connsiteX16" fmla="*/ 12486 w 137186"/>
              <a:gd name="connsiteY16" fmla="*/ 117383 h 240561"/>
              <a:gd name="connsiteX17" fmla="*/ 6350 w 137186"/>
              <a:gd name="connsiteY17" fmla="*/ 113551 h 240561"/>
              <a:gd name="connsiteX18" fmla="*/ 36355 w 137186"/>
              <a:gd name="connsiteY18" fmla="*/ 57053 h 240561"/>
              <a:gd name="connsiteX19" fmla="*/ 51464 w 137186"/>
              <a:gd name="connsiteY19" fmla="*/ 6350 h 240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37186" h="240561">
                <a:moveTo>
                  <a:pt x="51464" y="6350"/>
                </a:moveTo>
                <a:lnTo>
                  <a:pt x="77760" y="22175"/>
                </a:lnTo>
                <a:cubicBezTo>
                  <a:pt x="72161" y="26499"/>
                  <a:pt x="64120" y="38925"/>
                  <a:pt x="53635" y="59452"/>
                </a:cubicBezTo>
                <a:lnTo>
                  <a:pt x="101343" y="59452"/>
                </a:lnTo>
                <a:lnTo>
                  <a:pt x="113436" y="47866"/>
                </a:lnTo>
                <a:lnTo>
                  <a:pt x="130836" y="65834"/>
                </a:lnTo>
                <a:lnTo>
                  <a:pt x="122075" y="73483"/>
                </a:lnTo>
                <a:cubicBezTo>
                  <a:pt x="120799" y="148159"/>
                  <a:pt x="118997" y="190657"/>
                  <a:pt x="116670" y="200976"/>
                </a:cubicBezTo>
                <a:cubicBezTo>
                  <a:pt x="114343" y="211294"/>
                  <a:pt x="110910" y="218551"/>
                  <a:pt x="106371" y="222745"/>
                </a:cubicBezTo>
                <a:cubicBezTo>
                  <a:pt x="101833" y="226939"/>
                  <a:pt x="93914" y="230761"/>
                  <a:pt x="82615" y="234211"/>
                </a:cubicBezTo>
                <a:cubicBezTo>
                  <a:pt x="79097" y="223560"/>
                  <a:pt x="68150" y="215610"/>
                  <a:pt x="49775" y="210360"/>
                </a:cubicBezTo>
                <a:lnTo>
                  <a:pt x="49775" y="200418"/>
                </a:lnTo>
                <a:cubicBezTo>
                  <a:pt x="67940" y="204279"/>
                  <a:pt x="80080" y="206211"/>
                  <a:pt x="86197" y="206211"/>
                </a:cubicBezTo>
                <a:cubicBezTo>
                  <a:pt x="92313" y="206211"/>
                  <a:pt x="96136" y="201018"/>
                  <a:pt x="97664" y="190634"/>
                </a:cubicBezTo>
                <a:cubicBezTo>
                  <a:pt x="99192" y="180250"/>
                  <a:pt x="100599" y="140063"/>
                  <a:pt x="101886" y="70073"/>
                </a:cubicBezTo>
                <a:lnTo>
                  <a:pt x="50408" y="70073"/>
                </a:lnTo>
                <a:cubicBezTo>
                  <a:pt x="39251" y="88065"/>
                  <a:pt x="26610" y="103836"/>
                  <a:pt x="12486" y="117383"/>
                </a:cubicBezTo>
                <a:lnTo>
                  <a:pt x="6350" y="113551"/>
                </a:lnTo>
                <a:cubicBezTo>
                  <a:pt x="19950" y="91908"/>
                  <a:pt x="29952" y="73075"/>
                  <a:pt x="36355" y="57053"/>
                </a:cubicBezTo>
                <a:cubicBezTo>
                  <a:pt x="42759" y="41032"/>
                  <a:pt x="47795" y="24131"/>
                  <a:pt x="5146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Freeform 3"/>
          <p:cNvSpPr/>
          <p:nvPr/>
        </p:nvSpPr>
        <p:spPr>
          <a:xfrm>
            <a:off x="3509333" y="7011605"/>
            <a:ext cx="51300" cy="72562"/>
          </a:xfrm>
          <a:custGeom>
            <a:avLst/>
            <a:gdLst>
              <a:gd name="connsiteX0" fmla="*/ 10330 w 51300"/>
              <a:gd name="connsiteY0" fmla="*/ 6350 h 72562"/>
              <a:gd name="connsiteX1" fmla="*/ 40901 w 51300"/>
              <a:gd name="connsiteY1" fmla="*/ 34297 h 72562"/>
              <a:gd name="connsiteX2" fmla="*/ 44950 w 51300"/>
              <a:gd name="connsiteY2" fmla="*/ 46901 h 72562"/>
              <a:gd name="connsiteX3" fmla="*/ 40313 w 51300"/>
              <a:gd name="connsiteY3" fmla="*/ 60418 h 72562"/>
              <a:gd name="connsiteX4" fmla="*/ 32405 w 51300"/>
              <a:gd name="connsiteY4" fmla="*/ 66212 h 72562"/>
              <a:gd name="connsiteX5" fmla="*/ 23720 w 51300"/>
              <a:gd name="connsiteY5" fmla="*/ 49858 h 72562"/>
              <a:gd name="connsiteX6" fmla="*/ 6350 w 51300"/>
              <a:gd name="connsiteY6" fmla="*/ 12489 h 72562"/>
              <a:gd name="connsiteX7" fmla="*/ 10330 w 51300"/>
              <a:gd name="connsiteY7" fmla="*/ 6350 h 72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1300" h="72562">
                <a:moveTo>
                  <a:pt x="10330" y="6350"/>
                </a:moveTo>
                <a:cubicBezTo>
                  <a:pt x="28012" y="19243"/>
                  <a:pt x="38203" y="28559"/>
                  <a:pt x="40901" y="34297"/>
                </a:cubicBezTo>
                <a:cubicBezTo>
                  <a:pt x="43600" y="40035"/>
                  <a:pt x="44950" y="44236"/>
                  <a:pt x="44950" y="46901"/>
                </a:cubicBezTo>
                <a:cubicBezTo>
                  <a:pt x="44950" y="52051"/>
                  <a:pt x="43404" y="56557"/>
                  <a:pt x="40313" y="60418"/>
                </a:cubicBezTo>
                <a:cubicBezTo>
                  <a:pt x="37222" y="64281"/>
                  <a:pt x="34586" y="66212"/>
                  <a:pt x="32405" y="66212"/>
                </a:cubicBezTo>
                <a:cubicBezTo>
                  <a:pt x="28133" y="66212"/>
                  <a:pt x="25237" y="60760"/>
                  <a:pt x="23720" y="49858"/>
                </a:cubicBezTo>
                <a:cubicBezTo>
                  <a:pt x="21257" y="37749"/>
                  <a:pt x="15467" y="25293"/>
                  <a:pt x="6350" y="12489"/>
                </a:cubicBezTo>
                <a:lnTo>
                  <a:pt x="1033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Freeform 3"/>
          <p:cNvSpPr/>
          <p:nvPr/>
        </p:nvSpPr>
        <p:spPr>
          <a:xfrm>
            <a:off x="3701370" y="7021260"/>
            <a:ext cx="61915" cy="30079"/>
          </a:xfrm>
          <a:custGeom>
            <a:avLst/>
            <a:gdLst>
              <a:gd name="connsiteX0" fmla="*/ 6350 w 61915"/>
              <a:gd name="connsiteY0" fmla="*/ 6350 h 30079"/>
              <a:gd name="connsiteX1" fmla="*/ 6350 w 61915"/>
              <a:gd name="connsiteY1" fmla="*/ 23729 h 30079"/>
              <a:gd name="connsiteX2" fmla="*/ 55565 w 61915"/>
              <a:gd name="connsiteY2" fmla="*/ 23729 h 30079"/>
              <a:gd name="connsiteX3" fmla="*/ 55565 w 61915"/>
              <a:gd name="connsiteY3" fmla="*/ 6350 h 30079"/>
              <a:gd name="connsiteX4" fmla="*/ 6350 w 61915"/>
              <a:gd name="connsiteY4" fmla="*/ 6350 h 30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30079">
                <a:moveTo>
                  <a:pt x="6350" y="6350"/>
                </a:moveTo>
                <a:lnTo>
                  <a:pt x="6350" y="23729"/>
                </a:lnTo>
                <a:lnTo>
                  <a:pt x="55565" y="23729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Freeform 3"/>
          <p:cNvSpPr/>
          <p:nvPr/>
        </p:nvSpPr>
        <p:spPr>
          <a:xfrm>
            <a:off x="3636714" y="6914089"/>
            <a:ext cx="228862" cy="164285"/>
          </a:xfrm>
          <a:custGeom>
            <a:avLst/>
            <a:gdLst>
              <a:gd name="connsiteX0" fmla="*/ 51705 w 228862"/>
              <a:gd name="connsiteY0" fmla="*/ 157935 h 164285"/>
              <a:gd name="connsiteX1" fmla="*/ 52670 w 228862"/>
              <a:gd name="connsiteY1" fmla="*/ 71039 h 164285"/>
              <a:gd name="connsiteX2" fmla="*/ 10345 w 228862"/>
              <a:gd name="connsiteY2" fmla="*/ 109659 h 164285"/>
              <a:gd name="connsiteX3" fmla="*/ 6350 w 228862"/>
              <a:gd name="connsiteY3" fmla="*/ 103836 h 164285"/>
              <a:gd name="connsiteX4" fmla="*/ 45214 w 228862"/>
              <a:gd name="connsiteY4" fmla="*/ 59234 h 164285"/>
              <a:gd name="connsiteX5" fmla="*/ 72257 w 228862"/>
              <a:gd name="connsiteY5" fmla="*/ 6350 h 164285"/>
              <a:gd name="connsiteX6" fmla="*/ 96096 w 228862"/>
              <a:gd name="connsiteY6" fmla="*/ 23955 h 164285"/>
              <a:gd name="connsiteX7" fmla="*/ 86400 w 228862"/>
              <a:gd name="connsiteY7" fmla="*/ 28088 h 164285"/>
              <a:gd name="connsiteX8" fmla="*/ 72935 w 228862"/>
              <a:gd name="connsiteY8" fmla="*/ 46901 h 164285"/>
              <a:gd name="connsiteX9" fmla="*/ 190124 w 228862"/>
              <a:gd name="connsiteY9" fmla="*/ 46901 h 164285"/>
              <a:gd name="connsiteX10" fmla="*/ 203242 w 228862"/>
              <a:gd name="connsiteY10" fmla="*/ 34349 h 164285"/>
              <a:gd name="connsiteX11" fmla="*/ 222512 w 228862"/>
              <a:gd name="connsiteY11" fmla="*/ 57522 h 164285"/>
              <a:gd name="connsiteX12" fmla="*/ 138556 w 228862"/>
              <a:gd name="connsiteY12" fmla="*/ 57522 h 164285"/>
              <a:gd name="connsiteX13" fmla="*/ 138556 w 228862"/>
              <a:gd name="connsiteY13" fmla="*/ 75866 h 164285"/>
              <a:gd name="connsiteX14" fmla="*/ 179509 w 228862"/>
              <a:gd name="connsiteY14" fmla="*/ 75866 h 164285"/>
              <a:gd name="connsiteX15" fmla="*/ 191662 w 228862"/>
              <a:gd name="connsiteY15" fmla="*/ 64280 h 164285"/>
              <a:gd name="connsiteX16" fmla="*/ 209967 w 228862"/>
              <a:gd name="connsiteY16" fmla="*/ 86487 h 164285"/>
              <a:gd name="connsiteX17" fmla="*/ 138556 w 228862"/>
              <a:gd name="connsiteY17" fmla="*/ 86487 h 164285"/>
              <a:gd name="connsiteX18" fmla="*/ 138556 w 228862"/>
              <a:gd name="connsiteY18" fmla="*/ 102901 h 164285"/>
              <a:gd name="connsiteX19" fmla="*/ 177579 w 228862"/>
              <a:gd name="connsiteY19" fmla="*/ 102901 h 164285"/>
              <a:gd name="connsiteX20" fmla="*/ 189732 w 228862"/>
              <a:gd name="connsiteY20" fmla="*/ 91315 h 164285"/>
              <a:gd name="connsiteX21" fmla="*/ 208037 w 228862"/>
              <a:gd name="connsiteY21" fmla="*/ 113521 h 164285"/>
              <a:gd name="connsiteX22" fmla="*/ 138556 w 228862"/>
              <a:gd name="connsiteY22" fmla="*/ 113521 h 164285"/>
              <a:gd name="connsiteX23" fmla="*/ 138556 w 228862"/>
              <a:gd name="connsiteY23" fmla="*/ 130901 h 164285"/>
              <a:gd name="connsiteX24" fmla="*/ 188194 w 228862"/>
              <a:gd name="connsiteY24" fmla="*/ 130901 h 164285"/>
              <a:gd name="connsiteX25" fmla="*/ 201312 w 228862"/>
              <a:gd name="connsiteY25" fmla="*/ 118349 h 164285"/>
              <a:gd name="connsiteX26" fmla="*/ 220582 w 228862"/>
              <a:gd name="connsiteY26" fmla="*/ 141521 h 164285"/>
              <a:gd name="connsiteX27" fmla="*/ 71005 w 228862"/>
              <a:gd name="connsiteY27" fmla="*/ 141521 h 164285"/>
              <a:gd name="connsiteX28" fmla="*/ 71005 w 228862"/>
              <a:gd name="connsiteY28" fmla="*/ 152278 h 164285"/>
              <a:gd name="connsiteX29" fmla="*/ 51705 w 228862"/>
              <a:gd name="connsiteY29" fmla="*/ 157935 h 1642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228862" h="164285">
                <a:moveTo>
                  <a:pt x="51705" y="157935"/>
                </a:moveTo>
                <a:cubicBezTo>
                  <a:pt x="52349" y="130257"/>
                  <a:pt x="52670" y="101292"/>
                  <a:pt x="52670" y="71039"/>
                </a:cubicBezTo>
                <a:cubicBezTo>
                  <a:pt x="43623" y="84767"/>
                  <a:pt x="29515" y="97641"/>
                  <a:pt x="10345" y="109659"/>
                </a:cubicBezTo>
                <a:lnTo>
                  <a:pt x="6350" y="103836"/>
                </a:lnTo>
                <a:cubicBezTo>
                  <a:pt x="20805" y="90973"/>
                  <a:pt x="33759" y="76105"/>
                  <a:pt x="45214" y="59234"/>
                </a:cubicBezTo>
                <a:cubicBezTo>
                  <a:pt x="56668" y="42363"/>
                  <a:pt x="65683" y="24734"/>
                  <a:pt x="72257" y="6350"/>
                </a:cubicBezTo>
                <a:lnTo>
                  <a:pt x="96096" y="23955"/>
                </a:lnTo>
                <a:lnTo>
                  <a:pt x="86400" y="28088"/>
                </a:lnTo>
                <a:lnTo>
                  <a:pt x="72935" y="46901"/>
                </a:lnTo>
                <a:lnTo>
                  <a:pt x="190124" y="46901"/>
                </a:lnTo>
                <a:lnTo>
                  <a:pt x="203242" y="34349"/>
                </a:lnTo>
                <a:lnTo>
                  <a:pt x="222512" y="57522"/>
                </a:lnTo>
                <a:lnTo>
                  <a:pt x="138556" y="57522"/>
                </a:lnTo>
                <a:lnTo>
                  <a:pt x="138556" y="75866"/>
                </a:lnTo>
                <a:lnTo>
                  <a:pt x="179509" y="75866"/>
                </a:lnTo>
                <a:lnTo>
                  <a:pt x="191662" y="64280"/>
                </a:lnTo>
                <a:lnTo>
                  <a:pt x="209967" y="86487"/>
                </a:lnTo>
                <a:lnTo>
                  <a:pt x="138556" y="86487"/>
                </a:lnTo>
                <a:lnTo>
                  <a:pt x="138556" y="102901"/>
                </a:lnTo>
                <a:lnTo>
                  <a:pt x="177579" y="102901"/>
                </a:lnTo>
                <a:lnTo>
                  <a:pt x="189732" y="91315"/>
                </a:lnTo>
                <a:lnTo>
                  <a:pt x="208037" y="113521"/>
                </a:lnTo>
                <a:lnTo>
                  <a:pt x="138556" y="113521"/>
                </a:lnTo>
                <a:lnTo>
                  <a:pt x="138556" y="130901"/>
                </a:lnTo>
                <a:lnTo>
                  <a:pt x="188194" y="130901"/>
                </a:lnTo>
                <a:lnTo>
                  <a:pt x="201312" y="118349"/>
                </a:lnTo>
                <a:lnTo>
                  <a:pt x="220582" y="141521"/>
                </a:lnTo>
                <a:lnTo>
                  <a:pt x="71005" y="141521"/>
                </a:lnTo>
                <a:lnTo>
                  <a:pt x="71005" y="152278"/>
                </a:lnTo>
                <a:lnTo>
                  <a:pt x="51705" y="15793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Freeform 3"/>
          <p:cNvSpPr/>
          <p:nvPr/>
        </p:nvSpPr>
        <p:spPr>
          <a:xfrm>
            <a:off x="3739971" y="6916985"/>
            <a:ext cx="48405" cy="53251"/>
          </a:xfrm>
          <a:custGeom>
            <a:avLst/>
            <a:gdLst>
              <a:gd name="connsiteX0" fmla="*/ 9802 w 48405"/>
              <a:gd name="connsiteY0" fmla="*/ 6350 h 53251"/>
              <a:gd name="connsiteX1" fmla="*/ 36785 w 48405"/>
              <a:gd name="connsiteY1" fmla="*/ 20372 h 53251"/>
              <a:gd name="connsiteX2" fmla="*/ 42055 w 48405"/>
              <a:gd name="connsiteY2" fmla="*/ 30487 h 53251"/>
              <a:gd name="connsiteX3" fmla="*/ 37976 w 48405"/>
              <a:gd name="connsiteY3" fmla="*/ 41078 h 53251"/>
              <a:gd name="connsiteX4" fmla="*/ 31440 w 48405"/>
              <a:gd name="connsiteY4" fmla="*/ 46901 h 53251"/>
              <a:gd name="connsiteX5" fmla="*/ 21865 w 48405"/>
              <a:gd name="connsiteY5" fmla="*/ 36069 h 53251"/>
              <a:gd name="connsiteX6" fmla="*/ 6350 w 48405"/>
              <a:gd name="connsiteY6" fmla="*/ 12746 h 53251"/>
              <a:gd name="connsiteX7" fmla="*/ 9802 w 48405"/>
              <a:gd name="connsiteY7" fmla="*/ 6350 h 53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8405" h="53251">
                <a:moveTo>
                  <a:pt x="9802" y="6350"/>
                </a:moveTo>
                <a:cubicBezTo>
                  <a:pt x="24278" y="11831"/>
                  <a:pt x="33272" y="16505"/>
                  <a:pt x="36785" y="20372"/>
                </a:cubicBezTo>
                <a:cubicBezTo>
                  <a:pt x="40299" y="24239"/>
                  <a:pt x="42055" y="27610"/>
                  <a:pt x="42055" y="30487"/>
                </a:cubicBezTo>
                <a:cubicBezTo>
                  <a:pt x="42055" y="33665"/>
                  <a:pt x="40695" y="37196"/>
                  <a:pt x="37976" y="41078"/>
                </a:cubicBezTo>
                <a:cubicBezTo>
                  <a:pt x="35257" y="44960"/>
                  <a:pt x="33078" y="46901"/>
                  <a:pt x="31440" y="46901"/>
                </a:cubicBezTo>
                <a:cubicBezTo>
                  <a:pt x="27459" y="46901"/>
                  <a:pt x="24268" y="43290"/>
                  <a:pt x="21865" y="36069"/>
                </a:cubicBezTo>
                <a:cubicBezTo>
                  <a:pt x="18900" y="28345"/>
                  <a:pt x="13728" y="20570"/>
                  <a:pt x="6350" y="12746"/>
                </a:cubicBezTo>
                <a:lnTo>
                  <a:pt x="9802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Freeform 3"/>
          <p:cNvSpPr/>
          <p:nvPr/>
        </p:nvSpPr>
        <p:spPr>
          <a:xfrm>
            <a:off x="3701370" y="6965261"/>
            <a:ext cx="61915" cy="31044"/>
          </a:xfrm>
          <a:custGeom>
            <a:avLst/>
            <a:gdLst>
              <a:gd name="connsiteX0" fmla="*/ 6350 w 61915"/>
              <a:gd name="connsiteY0" fmla="*/ 6350 h 31044"/>
              <a:gd name="connsiteX1" fmla="*/ 6350 w 61915"/>
              <a:gd name="connsiteY1" fmla="*/ 24694 h 31044"/>
              <a:gd name="connsiteX2" fmla="*/ 55565 w 61915"/>
              <a:gd name="connsiteY2" fmla="*/ 24694 h 31044"/>
              <a:gd name="connsiteX3" fmla="*/ 55565 w 61915"/>
              <a:gd name="connsiteY3" fmla="*/ 6350 h 31044"/>
              <a:gd name="connsiteX4" fmla="*/ 6350 w 61915"/>
              <a:gd name="connsiteY4" fmla="*/ 6350 h 31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31044">
                <a:moveTo>
                  <a:pt x="6350" y="6350"/>
                </a:moveTo>
                <a:lnTo>
                  <a:pt x="6350" y="24694"/>
                </a:lnTo>
                <a:lnTo>
                  <a:pt x="55565" y="24694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Freeform 3"/>
          <p:cNvSpPr/>
          <p:nvPr/>
        </p:nvSpPr>
        <p:spPr>
          <a:xfrm>
            <a:off x="3701370" y="6994226"/>
            <a:ext cx="61915" cy="29113"/>
          </a:xfrm>
          <a:custGeom>
            <a:avLst/>
            <a:gdLst>
              <a:gd name="connsiteX0" fmla="*/ 6350 w 61915"/>
              <a:gd name="connsiteY0" fmla="*/ 6350 h 29113"/>
              <a:gd name="connsiteX1" fmla="*/ 6350 w 61915"/>
              <a:gd name="connsiteY1" fmla="*/ 22763 h 29113"/>
              <a:gd name="connsiteX2" fmla="*/ 55565 w 61915"/>
              <a:gd name="connsiteY2" fmla="*/ 22763 h 29113"/>
              <a:gd name="connsiteX3" fmla="*/ 55565 w 61915"/>
              <a:gd name="connsiteY3" fmla="*/ 6350 h 29113"/>
              <a:gd name="connsiteX4" fmla="*/ 6350 w 61915"/>
              <a:gd name="connsiteY4" fmla="*/ 6350 h 29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29113">
                <a:moveTo>
                  <a:pt x="6350" y="6350"/>
                </a:moveTo>
                <a:lnTo>
                  <a:pt x="6350" y="22763"/>
                </a:lnTo>
                <a:lnTo>
                  <a:pt x="55565" y="22763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Freeform 3"/>
          <p:cNvSpPr/>
          <p:nvPr/>
        </p:nvSpPr>
        <p:spPr>
          <a:xfrm>
            <a:off x="3637680" y="7044433"/>
            <a:ext cx="245267" cy="116975"/>
          </a:xfrm>
          <a:custGeom>
            <a:avLst/>
            <a:gdLst>
              <a:gd name="connsiteX0" fmla="*/ 114431 w 245267"/>
              <a:gd name="connsiteY0" fmla="*/ 30488 h 116975"/>
              <a:gd name="connsiteX1" fmla="*/ 113466 w 245267"/>
              <a:gd name="connsiteY1" fmla="*/ 6350 h 116975"/>
              <a:gd name="connsiteX2" fmla="*/ 140486 w 245267"/>
              <a:gd name="connsiteY2" fmla="*/ 16593 h 116975"/>
              <a:gd name="connsiteX3" fmla="*/ 132766 w 245267"/>
              <a:gd name="connsiteY3" fmla="*/ 25072 h 116975"/>
              <a:gd name="connsiteX4" fmla="*/ 132766 w 245267"/>
              <a:gd name="connsiteY4" fmla="*/ 30488 h 116975"/>
              <a:gd name="connsiteX5" fmla="*/ 205564 w 245267"/>
              <a:gd name="connsiteY5" fmla="*/ 30488 h 116975"/>
              <a:gd name="connsiteX6" fmla="*/ 218682 w 245267"/>
              <a:gd name="connsiteY6" fmla="*/ 17936 h 116975"/>
              <a:gd name="connsiteX7" fmla="*/ 237952 w 245267"/>
              <a:gd name="connsiteY7" fmla="*/ 41109 h 116975"/>
              <a:gd name="connsiteX8" fmla="*/ 143381 w 245267"/>
              <a:gd name="connsiteY8" fmla="*/ 41109 h 116975"/>
              <a:gd name="connsiteX9" fmla="*/ 183557 w 245267"/>
              <a:gd name="connsiteY9" fmla="*/ 69478 h 116975"/>
              <a:gd name="connsiteX10" fmla="*/ 238917 w 245267"/>
              <a:gd name="connsiteY10" fmla="*/ 83877 h 116975"/>
              <a:gd name="connsiteX11" fmla="*/ 238917 w 245267"/>
              <a:gd name="connsiteY11" fmla="*/ 90802 h 116975"/>
              <a:gd name="connsiteX12" fmla="*/ 220567 w 245267"/>
              <a:gd name="connsiteY12" fmla="*/ 103867 h 116975"/>
              <a:gd name="connsiteX13" fmla="*/ 171600 w 245267"/>
              <a:gd name="connsiteY13" fmla="*/ 81629 h 116975"/>
              <a:gd name="connsiteX14" fmla="*/ 134063 w 245267"/>
              <a:gd name="connsiteY14" fmla="*/ 41109 h 116975"/>
              <a:gd name="connsiteX15" fmla="*/ 132766 w 245267"/>
              <a:gd name="connsiteY15" fmla="*/ 41109 h 116975"/>
              <a:gd name="connsiteX16" fmla="*/ 133731 w 245267"/>
              <a:gd name="connsiteY16" fmla="*/ 101710 h 116975"/>
              <a:gd name="connsiteX17" fmla="*/ 113466 w 245267"/>
              <a:gd name="connsiteY17" fmla="*/ 110625 h 116975"/>
              <a:gd name="connsiteX18" fmla="*/ 114431 w 245267"/>
              <a:gd name="connsiteY18" fmla="*/ 42074 h 116975"/>
              <a:gd name="connsiteX19" fmla="*/ 73033 w 245267"/>
              <a:gd name="connsiteY19" fmla="*/ 79292 h 116975"/>
              <a:gd name="connsiteX20" fmla="*/ 8144 w 245267"/>
              <a:gd name="connsiteY20" fmla="*/ 107729 h 116975"/>
              <a:gd name="connsiteX21" fmla="*/ 6350 w 245267"/>
              <a:gd name="connsiteY21" fmla="*/ 100141 h 116975"/>
              <a:gd name="connsiteX22" fmla="*/ 65939 w 245267"/>
              <a:gd name="connsiteY22" fmla="*/ 66430 h 116975"/>
              <a:gd name="connsiteX23" fmla="*/ 98026 w 245267"/>
              <a:gd name="connsiteY23" fmla="*/ 41109 h 116975"/>
              <a:gd name="connsiteX24" fmla="*/ 41090 w 245267"/>
              <a:gd name="connsiteY24" fmla="*/ 41109 h 116975"/>
              <a:gd name="connsiteX25" fmla="*/ 17025 w 245267"/>
              <a:gd name="connsiteY25" fmla="*/ 44005 h 116975"/>
              <a:gd name="connsiteX26" fmla="*/ 6350 w 245267"/>
              <a:gd name="connsiteY26" fmla="*/ 30488 h 116975"/>
              <a:gd name="connsiteX27" fmla="*/ 114431 w 245267"/>
              <a:gd name="connsiteY27" fmla="*/ 30488 h 116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245267" h="116975">
                <a:moveTo>
                  <a:pt x="114431" y="30488"/>
                </a:moveTo>
                <a:cubicBezTo>
                  <a:pt x="114431" y="22361"/>
                  <a:pt x="114109" y="14316"/>
                  <a:pt x="113466" y="6350"/>
                </a:cubicBezTo>
                <a:lnTo>
                  <a:pt x="140486" y="16593"/>
                </a:lnTo>
                <a:lnTo>
                  <a:pt x="132766" y="25072"/>
                </a:lnTo>
                <a:lnTo>
                  <a:pt x="132766" y="30488"/>
                </a:lnTo>
                <a:lnTo>
                  <a:pt x="205564" y="30488"/>
                </a:lnTo>
                <a:lnTo>
                  <a:pt x="218682" y="17936"/>
                </a:lnTo>
                <a:lnTo>
                  <a:pt x="237952" y="41109"/>
                </a:lnTo>
                <a:lnTo>
                  <a:pt x="143381" y="41109"/>
                </a:lnTo>
                <a:cubicBezTo>
                  <a:pt x="155082" y="52473"/>
                  <a:pt x="168474" y="61930"/>
                  <a:pt x="183557" y="69478"/>
                </a:cubicBezTo>
                <a:cubicBezTo>
                  <a:pt x="198640" y="77026"/>
                  <a:pt x="217094" y="81826"/>
                  <a:pt x="238917" y="83877"/>
                </a:cubicBezTo>
                <a:lnTo>
                  <a:pt x="238917" y="90802"/>
                </a:lnTo>
                <a:cubicBezTo>
                  <a:pt x="228845" y="92824"/>
                  <a:pt x="222728" y="97179"/>
                  <a:pt x="220567" y="103867"/>
                </a:cubicBezTo>
                <a:cubicBezTo>
                  <a:pt x="201709" y="98566"/>
                  <a:pt x="185387" y="91154"/>
                  <a:pt x="171600" y="81629"/>
                </a:cubicBezTo>
                <a:cubicBezTo>
                  <a:pt x="157814" y="72105"/>
                  <a:pt x="145301" y="58598"/>
                  <a:pt x="134063" y="41109"/>
                </a:cubicBezTo>
                <a:lnTo>
                  <a:pt x="132766" y="41109"/>
                </a:lnTo>
                <a:cubicBezTo>
                  <a:pt x="132766" y="71703"/>
                  <a:pt x="133088" y="91903"/>
                  <a:pt x="133731" y="101710"/>
                </a:cubicBezTo>
                <a:lnTo>
                  <a:pt x="113466" y="110625"/>
                </a:lnTo>
                <a:cubicBezTo>
                  <a:pt x="114109" y="88096"/>
                  <a:pt x="114431" y="65246"/>
                  <a:pt x="114431" y="42074"/>
                </a:cubicBezTo>
                <a:cubicBezTo>
                  <a:pt x="104118" y="56446"/>
                  <a:pt x="90318" y="68852"/>
                  <a:pt x="73033" y="79292"/>
                </a:cubicBezTo>
                <a:cubicBezTo>
                  <a:pt x="55748" y="89731"/>
                  <a:pt x="34119" y="99210"/>
                  <a:pt x="8144" y="107729"/>
                </a:cubicBezTo>
                <a:lnTo>
                  <a:pt x="6350" y="100141"/>
                </a:lnTo>
                <a:cubicBezTo>
                  <a:pt x="30163" y="89449"/>
                  <a:pt x="50026" y="78213"/>
                  <a:pt x="65939" y="66430"/>
                </a:cubicBezTo>
                <a:cubicBezTo>
                  <a:pt x="81851" y="54648"/>
                  <a:pt x="92547" y="46208"/>
                  <a:pt x="98026" y="41109"/>
                </a:cubicBezTo>
                <a:lnTo>
                  <a:pt x="41090" y="41109"/>
                </a:lnTo>
                <a:cubicBezTo>
                  <a:pt x="32988" y="41109"/>
                  <a:pt x="24966" y="42074"/>
                  <a:pt x="17025" y="44005"/>
                </a:cubicBezTo>
                <a:lnTo>
                  <a:pt x="6350" y="30488"/>
                </a:lnTo>
                <a:lnTo>
                  <a:pt x="114431" y="3048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Freeform 3"/>
          <p:cNvSpPr/>
          <p:nvPr/>
        </p:nvSpPr>
        <p:spPr>
          <a:xfrm>
            <a:off x="3889547" y="6916019"/>
            <a:ext cx="244302" cy="134354"/>
          </a:xfrm>
          <a:custGeom>
            <a:avLst/>
            <a:gdLst>
              <a:gd name="connsiteX0" fmla="*/ 139521 w 244302"/>
              <a:gd name="connsiteY0" fmla="*/ 23366 h 134354"/>
              <a:gd name="connsiteX1" fmla="*/ 130836 w 244302"/>
              <a:gd name="connsiteY1" fmla="*/ 28828 h 134354"/>
              <a:gd name="connsiteX2" fmla="*/ 167182 w 244302"/>
              <a:gd name="connsiteY2" fmla="*/ 68339 h 134354"/>
              <a:gd name="connsiteX3" fmla="*/ 237952 w 244302"/>
              <a:gd name="connsiteY3" fmla="*/ 100608 h 134354"/>
              <a:gd name="connsiteX4" fmla="*/ 237952 w 244302"/>
              <a:gd name="connsiteY4" fmla="*/ 107215 h 134354"/>
              <a:gd name="connsiteX5" fmla="*/ 215923 w 244302"/>
              <a:gd name="connsiteY5" fmla="*/ 121246 h 134354"/>
              <a:gd name="connsiteX6" fmla="*/ 149420 w 244302"/>
              <a:gd name="connsiteY6" fmla="*/ 73528 h 134354"/>
              <a:gd name="connsiteX7" fmla="*/ 123553 w 244302"/>
              <a:gd name="connsiteY7" fmla="*/ 35315 h 134354"/>
              <a:gd name="connsiteX8" fmla="*/ 73214 w 244302"/>
              <a:gd name="connsiteY8" fmla="*/ 94581 h 134354"/>
              <a:gd name="connsiteX9" fmla="*/ 8144 w 244302"/>
              <a:gd name="connsiteY9" fmla="*/ 128004 h 134354"/>
              <a:gd name="connsiteX10" fmla="*/ 6350 w 244302"/>
              <a:gd name="connsiteY10" fmla="*/ 120506 h 134354"/>
              <a:gd name="connsiteX11" fmla="*/ 71020 w 244302"/>
              <a:gd name="connsiteY11" fmla="*/ 74863 h 134354"/>
              <a:gd name="connsiteX12" fmla="*/ 114837 w 244302"/>
              <a:gd name="connsiteY12" fmla="*/ 6350 h 134354"/>
              <a:gd name="connsiteX13" fmla="*/ 139521 w 244302"/>
              <a:gd name="connsiteY13" fmla="*/ 23366 h 134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244302" h="134354">
                <a:moveTo>
                  <a:pt x="139521" y="23366"/>
                </a:moveTo>
                <a:lnTo>
                  <a:pt x="130836" y="28828"/>
                </a:lnTo>
                <a:cubicBezTo>
                  <a:pt x="138315" y="40937"/>
                  <a:pt x="150430" y="54107"/>
                  <a:pt x="167182" y="68339"/>
                </a:cubicBezTo>
                <a:cubicBezTo>
                  <a:pt x="183934" y="82570"/>
                  <a:pt x="207524" y="93326"/>
                  <a:pt x="237952" y="100608"/>
                </a:cubicBezTo>
                <a:lnTo>
                  <a:pt x="237952" y="107215"/>
                </a:lnTo>
                <a:cubicBezTo>
                  <a:pt x="227629" y="109287"/>
                  <a:pt x="220285" y="113964"/>
                  <a:pt x="215923" y="121246"/>
                </a:cubicBezTo>
                <a:cubicBezTo>
                  <a:pt x="185605" y="105416"/>
                  <a:pt x="163438" y="89510"/>
                  <a:pt x="149420" y="73528"/>
                </a:cubicBezTo>
                <a:cubicBezTo>
                  <a:pt x="135402" y="57547"/>
                  <a:pt x="126780" y="44809"/>
                  <a:pt x="123553" y="35315"/>
                </a:cubicBezTo>
                <a:cubicBezTo>
                  <a:pt x="107982" y="61082"/>
                  <a:pt x="91202" y="80837"/>
                  <a:pt x="73214" y="94581"/>
                </a:cubicBezTo>
                <a:cubicBezTo>
                  <a:pt x="55226" y="108325"/>
                  <a:pt x="33535" y="119466"/>
                  <a:pt x="8144" y="128004"/>
                </a:cubicBezTo>
                <a:lnTo>
                  <a:pt x="6350" y="120506"/>
                </a:lnTo>
                <a:cubicBezTo>
                  <a:pt x="31993" y="107241"/>
                  <a:pt x="53550" y="92026"/>
                  <a:pt x="71020" y="74863"/>
                </a:cubicBezTo>
                <a:cubicBezTo>
                  <a:pt x="88491" y="57700"/>
                  <a:pt x="103097" y="34862"/>
                  <a:pt x="114837" y="6350"/>
                </a:cubicBezTo>
                <a:lnTo>
                  <a:pt x="139521" y="2336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Freeform 3"/>
          <p:cNvSpPr/>
          <p:nvPr/>
        </p:nvSpPr>
        <p:spPr>
          <a:xfrm>
            <a:off x="3937798" y="7000985"/>
            <a:ext cx="145871" cy="39734"/>
          </a:xfrm>
          <a:custGeom>
            <a:avLst/>
            <a:gdLst>
              <a:gd name="connsiteX0" fmla="*/ 6350 w 145871"/>
              <a:gd name="connsiteY0" fmla="*/ 19867 h 39734"/>
              <a:gd name="connsiteX1" fmla="*/ 104238 w 145871"/>
              <a:gd name="connsiteY1" fmla="*/ 19867 h 39734"/>
              <a:gd name="connsiteX2" fmla="*/ 118261 w 145871"/>
              <a:gd name="connsiteY2" fmla="*/ 6350 h 39734"/>
              <a:gd name="connsiteX3" fmla="*/ 139521 w 145871"/>
              <a:gd name="connsiteY3" fmla="*/ 30488 h 39734"/>
              <a:gd name="connsiteX4" fmla="*/ 39160 w 145871"/>
              <a:gd name="connsiteY4" fmla="*/ 30488 h 39734"/>
              <a:gd name="connsiteX5" fmla="*/ 17025 w 145871"/>
              <a:gd name="connsiteY5" fmla="*/ 33384 h 39734"/>
              <a:gd name="connsiteX6" fmla="*/ 6350 w 145871"/>
              <a:gd name="connsiteY6" fmla="*/ 19867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5871" h="39734">
                <a:moveTo>
                  <a:pt x="6350" y="19867"/>
                </a:moveTo>
                <a:lnTo>
                  <a:pt x="104238" y="19867"/>
                </a:lnTo>
                <a:lnTo>
                  <a:pt x="118261" y="6350"/>
                </a:lnTo>
                <a:lnTo>
                  <a:pt x="139521" y="30488"/>
                </a:lnTo>
                <a:lnTo>
                  <a:pt x="39160" y="30488"/>
                </a:lnTo>
                <a:cubicBezTo>
                  <a:pt x="32344" y="30488"/>
                  <a:pt x="24966" y="31453"/>
                  <a:pt x="17025" y="33384"/>
                </a:cubicBezTo>
                <a:lnTo>
                  <a:pt x="6350" y="198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Freeform 3"/>
          <p:cNvSpPr/>
          <p:nvPr/>
        </p:nvSpPr>
        <p:spPr>
          <a:xfrm>
            <a:off x="3960958" y="7065674"/>
            <a:ext cx="99550" cy="61941"/>
          </a:xfrm>
          <a:custGeom>
            <a:avLst/>
            <a:gdLst>
              <a:gd name="connsiteX0" fmla="*/ 6350 w 99550"/>
              <a:gd name="connsiteY0" fmla="*/ 6350 h 61941"/>
              <a:gd name="connsiteX1" fmla="*/ 6350 w 99550"/>
              <a:gd name="connsiteY1" fmla="*/ 55591 h 61941"/>
              <a:gd name="connsiteX2" fmla="*/ 93200 w 99550"/>
              <a:gd name="connsiteY2" fmla="*/ 55591 h 61941"/>
              <a:gd name="connsiteX3" fmla="*/ 93200 w 99550"/>
              <a:gd name="connsiteY3" fmla="*/ 6350 h 61941"/>
              <a:gd name="connsiteX4" fmla="*/ 6350 w 99550"/>
              <a:gd name="connsiteY4" fmla="*/ 6350 h 619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550" h="61941">
                <a:moveTo>
                  <a:pt x="6350" y="6350"/>
                </a:moveTo>
                <a:lnTo>
                  <a:pt x="6350" y="55591"/>
                </a:lnTo>
                <a:lnTo>
                  <a:pt x="93200" y="55591"/>
                </a:lnTo>
                <a:lnTo>
                  <a:pt x="9320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Freeform 3"/>
          <p:cNvSpPr/>
          <p:nvPr/>
        </p:nvSpPr>
        <p:spPr>
          <a:xfrm>
            <a:off x="3940693" y="7044433"/>
            <a:ext cx="146837" cy="112148"/>
          </a:xfrm>
          <a:custGeom>
            <a:avLst/>
            <a:gdLst>
              <a:gd name="connsiteX0" fmla="*/ 132766 w 146837"/>
              <a:gd name="connsiteY0" fmla="*/ 30865 h 112148"/>
              <a:gd name="connsiteX1" fmla="*/ 133731 w 146837"/>
              <a:gd name="connsiteY1" fmla="*/ 97139 h 112148"/>
              <a:gd name="connsiteX2" fmla="*/ 113466 w 146837"/>
              <a:gd name="connsiteY2" fmla="*/ 103867 h 112148"/>
              <a:gd name="connsiteX3" fmla="*/ 113466 w 146837"/>
              <a:gd name="connsiteY3" fmla="*/ 87453 h 112148"/>
              <a:gd name="connsiteX4" fmla="*/ 26615 w 146837"/>
              <a:gd name="connsiteY4" fmla="*/ 87453 h 112148"/>
              <a:gd name="connsiteX5" fmla="*/ 26615 w 146837"/>
              <a:gd name="connsiteY5" fmla="*/ 99084 h 112148"/>
              <a:gd name="connsiteX6" fmla="*/ 6350 w 146837"/>
              <a:gd name="connsiteY6" fmla="*/ 105798 h 112148"/>
              <a:gd name="connsiteX7" fmla="*/ 7315 w 146837"/>
              <a:gd name="connsiteY7" fmla="*/ 56625 h 112148"/>
              <a:gd name="connsiteX8" fmla="*/ 6350 w 146837"/>
              <a:gd name="connsiteY8" fmla="*/ 8281 h 112148"/>
              <a:gd name="connsiteX9" fmla="*/ 24625 w 146837"/>
              <a:gd name="connsiteY9" fmla="*/ 16971 h 112148"/>
              <a:gd name="connsiteX10" fmla="*/ 112923 w 146837"/>
              <a:gd name="connsiteY10" fmla="*/ 16971 h 112148"/>
              <a:gd name="connsiteX11" fmla="*/ 124051 w 146837"/>
              <a:gd name="connsiteY11" fmla="*/ 6350 h 112148"/>
              <a:gd name="connsiteX12" fmla="*/ 140487 w 146837"/>
              <a:gd name="connsiteY12" fmla="*/ 23246 h 112148"/>
              <a:gd name="connsiteX13" fmla="*/ 132766 w 146837"/>
              <a:gd name="connsiteY13" fmla="*/ 30865 h 112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46837" h="112148">
                <a:moveTo>
                  <a:pt x="132766" y="30865"/>
                </a:moveTo>
                <a:cubicBezTo>
                  <a:pt x="132766" y="59589"/>
                  <a:pt x="133088" y="81680"/>
                  <a:pt x="133731" y="97139"/>
                </a:cubicBezTo>
                <a:lnTo>
                  <a:pt x="113466" y="103867"/>
                </a:lnTo>
                <a:lnTo>
                  <a:pt x="113466" y="87453"/>
                </a:lnTo>
                <a:lnTo>
                  <a:pt x="26615" y="87453"/>
                </a:lnTo>
                <a:lnTo>
                  <a:pt x="26615" y="99084"/>
                </a:lnTo>
                <a:lnTo>
                  <a:pt x="6350" y="105798"/>
                </a:lnTo>
                <a:cubicBezTo>
                  <a:pt x="6993" y="87775"/>
                  <a:pt x="7315" y="71384"/>
                  <a:pt x="7315" y="56625"/>
                </a:cubicBezTo>
                <a:cubicBezTo>
                  <a:pt x="7315" y="41865"/>
                  <a:pt x="6993" y="25751"/>
                  <a:pt x="6350" y="8281"/>
                </a:cubicBezTo>
                <a:lnTo>
                  <a:pt x="24625" y="16971"/>
                </a:lnTo>
                <a:lnTo>
                  <a:pt x="112923" y="16971"/>
                </a:lnTo>
                <a:lnTo>
                  <a:pt x="124051" y="6350"/>
                </a:lnTo>
                <a:lnTo>
                  <a:pt x="140487" y="23246"/>
                </a:lnTo>
                <a:lnTo>
                  <a:pt x="132766" y="3086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Freeform 3"/>
          <p:cNvSpPr/>
          <p:nvPr/>
        </p:nvSpPr>
        <p:spPr>
          <a:xfrm>
            <a:off x="2442031" y="8138803"/>
            <a:ext cx="181577" cy="227044"/>
          </a:xfrm>
          <a:custGeom>
            <a:avLst/>
            <a:gdLst>
              <a:gd name="connsiteX0" fmla="*/ 69075 w 181577"/>
              <a:gd name="connsiteY0" fmla="*/ 27591 h 227044"/>
              <a:gd name="connsiteX1" fmla="*/ 69075 w 181577"/>
              <a:gd name="connsiteY1" fmla="*/ 108694 h 227044"/>
              <a:gd name="connsiteX2" fmla="*/ 11763 w 181577"/>
              <a:gd name="connsiteY2" fmla="*/ 220694 h 227044"/>
              <a:gd name="connsiteX3" fmla="*/ 6350 w 181577"/>
              <a:gd name="connsiteY3" fmla="*/ 215188 h 227044"/>
              <a:gd name="connsiteX4" fmla="*/ 49775 w 181577"/>
              <a:gd name="connsiteY4" fmla="*/ 108694 h 227044"/>
              <a:gd name="connsiteX5" fmla="*/ 49775 w 181577"/>
              <a:gd name="connsiteY5" fmla="*/ 62350 h 227044"/>
              <a:gd name="connsiteX6" fmla="*/ 48810 w 181577"/>
              <a:gd name="connsiteY6" fmla="*/ 6350 h 227044"/>
              <a:gd name="connsiteX7" fmla="*/ 67266 w 181577"/>
              <a:gd name="connsiteY7" fmla="*/ 16971 h 227044"/>
              <a:gd name="connsiteX8" fmla="*/ 109003 w 181577"/>
              <a:gd name="connsiteY8" fmla="*/ 16971 h 227044"/>
              <a:gd name="connsiteX9" fmla="*/ 118969 w 181577"/>
              <a:gd name="connsiteY9" fmla="*/ 6350 h 227044"/>
              <a:gd name="connsiteX10" fmla="*/ 137591 w 181577"/>
              <a:gd name="connsiteY10" fmla="*/ 23488 h 227044"/>
              <a:gd name="connsiteX11" fmla="*/ 127941 w 181577"/>
              <a:gd name="connsiteY11" fmla="*/ 30171 h 227044"/>
              <a:gd name="connsiteX12" fmla="*/ 127941 w 181577"/>
              <a:gd name="connsiteY12" fmla="*/ 185935 h 227044"/>
              <a:gd name="connsiteX13" fmla="*/ 134696 w 181577"/>
              <a:gd name="connsiteY13" fmla="*/ 193660 h 227044"/>
              <a:gd name="connsiteX14" fmla="*/ 146276 w 181577"/>
              <a:gd name="connsiteY14" fmla="*/ 193660 h 227044"/>
              <a:gd name="connsiteX15" fmla="*/ 150355 w 181577"/>
              <a:gd name="connsiteY15" fmla="*/ 186766 h 227044"/>
              <a:gd name="connsiteX16" fmla="*/ 153092 w 181577"/>
              <a:gd name="connsiteY16" fmla="*/ 151177 h 227044"/>
              <a:gd name="connsiteX17" fmla="*/ 163646 w 181577"/>
              <a:gd name="connsiteY17" fmla="*/ 151177 h 227044"/>
              <a:gd name="connsiteX18" fmla="*/ 165433 w 181577"/>
              <a:gd name="connsiteY18" fmla="*/ 181078 h 227044"/>
              <a:gd name="connsiteX19" fmla="*/ 175227 w 181577"/>
              <a:gd name="connsiteY19" fmla="*/ 192106 h 227044"/>
              <a:gd name="connsiteX20" fmla="*/ 161475 w 181577"/>
              <a:gd name="connsiteY20" fmla="*/ 208452 h 227044"/>
              <a:gd name="connsiteX21" fmla="*/ 148206 w 181577"/>
              <a:gd name="connsiteY21" fmla="*/ 210074 h 227044"/>
              <a:gd name="connsiteX22" fmla="*/ 127941 w 181577"/>
              <a:gd name="connsiteY22" fmla="*/ 210074 h 227044"/>
              <a:gd name="connsiteX23" fmla="*/ 108641 w 181577"/>
              <a:gd name="connsiteY23" fmla="*/ 191729 h 227044"/>
              <a:gd name="connsiteX24" fmla="*/ 108641 w 181577"/>
              <a:gd name="connsiteY24" fmla="*/ 27591 h 227044"/>
              <a:gd name="connsiteX25" fmla="*/ 69075 w 181577"/>
              <a:gd name="connsiteY25" fmla="*/ 27591 h 227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81577" h="227044">
                <a:moveTo>
                  <a:pt x="69075" y="27591"/>
                </a:moveTo>
                <a:lnTo>
                  <a:pt x="69075" y="108694"/>
                </a:lnTo>
                <a:cubicBezTo>
                  <a:pt x="69075" y="157332"/>
                  <a:pt x="49971" y="194665"/>
                  <a:pt x="11763" y="220694"/>
                </a:cubicBezTo>
                <a:lnTo>
                  <a:pt x="6350" y="215188"/>
                </a:lnTo>
                <a:cubicBezTo>
                  <a:pt x="35300" y="188214"/>
                  <a:pt x="49775" y="152716"/>
                  <a:pt x="49775" y="108694"/>
                </a:cubicBezTo>
                <a:lnTo>
                  <a:pt x="49775" y="62350"/>
                </a:lnTo>
                <a:cubicBezTo>
                  <a:pt x="49775" y="45061"/>
                  <a:pt x="49453" y="26394"/>
                  <a:pt x="48810" y="6350"/>
                </a:cubicBezTo>
                <a:lnTo>
                  <a:pt x="67266" y="16971"/>
                </a:lnTo>
                <a:lnTo>
                  <a:pt x="109003" y="16971"/>
                </a:lnTo>
                <a:lnTo>
                  <a:pt x="118969" y="6350"/>
                </a:lnTo>
                <a:lnTo>
                  <a:pt x="137591" y="23488"/>
                </a:lnTo>
                <a:lnTo>
                  <a:pt x="127941" y="30171"/>
                </a:lnTo>
                <a:lnTo>
                  <a:pt x="127941" y="185935"/>
                </a:lnTo>
                <a:cubicBezTo>
                  <a:pt x="127941" y="191085"/>
                  <a:pt x="130193" y="193660"/>
                  <a:pt x="134696" y="193660"/>
                </a:cubicBezTo>
                <a:lnTo>
                  <a:pt x="146276" y="193660"/>
                </a:lnTo>
                <a:cubicBezTo>
                  <a:pt x="147844" y="193660"/>
                  <a:pt x="149204" y="191361"/>
                  <a:pt x="150355" y="186766"/>
                </a:cubicBezTo>
                <a:cubicBezTo>
                  <a:pt x="151506" y="182169"/>
                  <a:pt x="152418" y="170306"/>
                  <a:pt x="153092" y="151177"/>
                </a:cubicBezTo>
                <a:lnTo>
                  <a:pt x="163646" y="151177"/>
                </a:lnTo>
                <a:cubicBezTo>
                  <a:pt x="163646" y="166645"/>
                  <a:pt x="164242" y="176612"/>
                  <a:pt x="165433" y="181078"/>
                </a:cubicBezTo>
                <a:cubicBezTo>
                  <a:pt x="166624" y="185543"/>
                  <a:pt x="169889" y="189219"/>
                  <a:pt x="175227" y="192106"/>
                </a:cubicBezTo>
                <a:cubicBezTo>
                  <a:pt x="170743" y="201922"/>
                  <a:pt x="166159" y="207371"/>
                  <a:pt x="161475" y="208452"/>
                </a:cubicBezTo>
                <a:cubicBezTo>
                  <a:pt x="156791" y="209532"/>
                  <a:pt x="152368" y="210074"/>
                  <a:pt x="148206" y="210074"/>
                </a:cubicBezTo>
                <a:lnTo>
                  <a:pt x="127941" y="210074"/>
                </a:lnTo>
                <a:cubicBezTo>
                  <a:pt x="115074" y="210074"/>
                  <a:pt x="108641" y="203958"/>
                  <a:pt x="108641" y="191729"/>
                </a:cubicBezTo>
                <a:lnTo>
                  <a:pt x="108641" y="27591"/>
                </a:lnTo>
                <a:lnTo>
                  <a:pt x="69075" y="2759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Freeform 3"/>
          <p:cNvSpPr/>
          <p:nvPr/>
        </p:nvSpPr>
        <p:spPr>
          <a:xfrm>
            <a:off x="2376410" y="8121424"/>
            <a:ext cx="116921" cy="248285"/>
          </a:xfrm>
          <a:custGeom>
            <a:avLst/>
            <a:gdLst>
              <a:gd name="connsiteX0" fmla="*/ 70040 w 116921"/>
              <a:gd name="connsiteY0" fmla="*/ 111590 h 248285"/>
              <a:gd name="connsiteX1" fmla="*/ 71005 w 116921"/>
              <a:gd name="connsiteY1" fmla="*/ 234166 h 248285"/>
              <a:gd name="connsiteX2" fmla="*/ 49775 w 116921"/>
              <a:gd name="connsiteY2" fmla="*/ 241935 h 248285"/>
              <a:gd name="connsiteX3" fmla="*/ 50740 w 116921"/>
              <a:gd name="connsiteY3" fmla="*/ 124142 h 248285"/>
              <a:gd name="connsiteX4" fmla="*/ 10783 w 116921"/>
              <a:gd name="connsiteY4" fmla="*/ 195590 h 248285"/>
              <a:gd name="connsiteX5" fmla="*/ 6350 w 116921"/>
              <a:gd name="connsiteY5" fmla="*/ 190129 h 248285"/>
              <a:gd name="connsiteX6" fmla="*/ 49775 w 116921"/>
              <a:gd name="connsiteY6" fmla="*/ 80694 h 248285"/>
              <a:gd name="connsiteX7" fmla="*/ 29887 w 116921"/>
              <a:gd name="connsiteY7" fmla="*/ 80694 h 248285"/>
              <a:gd name="connsiteX8" fmla="*/ 19860 w 116921"/>
              <a:gd name="connsiteY8" fmla="*/ 82625 h 248285"/>
              <a:gd name="connsiteX9" fmla="*/ 10210 w 116921"/>
              <a:gd name="connsiteY9" fmla="*/ 70074 h 248285"/>
              <a:gd name="connsiteX10" fmla="*/ 50740 w 116921"/>
              <a:gd name="connsiteY10" fmla="*/ 70074 h 248285"/>
              <a:gd name="connsiteX11" fmla="*/ 49775 w 116921"/>
              <a:gd name="connsiteY11" fmla="*/ 6350 h 248285"/>
              <a:gd name="connsiteX12" fmla="*/ 76795 w 116921"/>
              <a:gd name="connsiteY12" fmla="*/ 17558 h 248285"/>
              <a:gd name="connsiteX13" fmla="*/ 70040 w 116921"/>
              <a:gd name="connsiteY13" fmla="*/ 25916 h 248285"/>
              <a:gd name="connsiteX14" fmla="*/ 70040 w 116921"/>
              <a:gd name="connsiteY14" fmla="*/ 70074 h 248285"/>
              <a:gd name="connsiteX15" fmla="*/ 79148 w 116921"/>
              <a:gd name="connsiteY15" fmla="*/ 70074 h 248285"/>
              <a:gd name="connsiteX16" fmla="*/ 91240 w 116921"/>
              <a:gd name="connsiteY16" fmla="*/ 58487 h 248285"/>
              <a:gd name="connsiteX17" fmla="*/ 110571 w 116921"/>
              <a:gd name="connsiteY17" fmla="*/ 80694 h 248285"/>
              <a:gd name="connsiteX18" fmla="*/ 70040 w 116921"/>
              <a:gd name="connsiteY18" fmla="*/ 80694 h 248285"/>
              <a:gd name="connsiteX19" fmla="*/ 70040 w 116921"/>
              <a:gd name="connsiteY19" fmla="*/ 102795 h 248285"/>
              <a:gd name="connsiteX20" fmla="*/ 99858 w 116921"/>
              <a:gd name="connsiteY20" fmla="*/ 116275 h 248285"/>
              <a:gd name="connsiteX21" fmla="*/ 107676 w 116921"/>
              <a:gd name="connsiteY21" fmla="*/ 129935 h 248285"/>
              <a:gd name="connsiteX22" fmla="*/ 105851 w 116921"/>
              <a:gd name="connsiteY22" fmla="*/ 141242 h 248285"/>
              <a:gd name="connsiteX23" fmla="*/ 100921 w 116921"/>
              <a:gd name="connsiteY23" fmla="*/ 147315 h 248285"/>
              <a:gd name="connsiteX24" fmla="*/ 90019 w 116921"/>
              <a:gd name="connsiteY24" fmla="*/ 136709 h 248285"/>
              <a:gd name="connsiteX25" fmla="*/ 70040 w 116921"/>
              <a:gd name="connsiteY25" fmla="*/ 111590 h 2482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21" h="248285">
                <a:moveTo>
                  <a:pt x="70040" y="111590"/>
                </a:moveTo>
                <a:cubicBezTo>
                  <a:pt x="70040" y="178513"/>
                  <a:pt x="70362" y="219371"/>
                  <a:pt x="71005" y="234166"/>
                </a:cubicBezTo>
                <a:lnTo>
                  <a:pt x="49775" y="241935"/>
                </a:lnTo>
                <a:cubicBezTo>
                  <a:pt x="50418" y="211682"/>
                  <a:pt x="50740" y="172418"/>
                  <a:pt x="50740" y="124142"/>
                </a:cubicBezTo>
                <a:cubicBezTo>
                  <a:pt x="44699" y="150252"/>
                  <a:pt x="31380" y="174067"/>
                  <a:pt x="10783" y="195590"/>
                </a:cubicBezTo>
                <a:lnTo>
                  <a:pt x="6350" y="190129"/>
                </a:lnTo>
                <a:cubicBezTo>
                  <a:pt x="25680" y="159394"/>
                  <a:pt x="40155" y="122915"/>
                  <a:pt x="49775" y="80694"/>
                </a:cubicBezTo>
                <a:lnTo>
                  <a:pt x="29887" y="80694"/>
                </a:lnTo>
                <a:lnTo>
                  <a:pt x="19860" y="82625"/>
                </a:lnTo>
                <a:lnTo>
                  <a:pt x="10210" y="70074"/>
                </a:lnTo>
                <a:lnTo>
                  <a:pt x="50740" y="70074"/>
                </a:lnTo>
                <a:cubicBezTo>
                  <a:pt x="50740" y="48923"/>
                  <a:pt x="50418" y="27681"/>
                  <a:pt x="49775" y="6350"/>
                </a:cubicBezTo>
                <a:lnTo>
                  <a:pt x="76795" y="17558"/>
                </a:lnTo>
                <a:lnTo>
                  <a:pt x="70040" y="25916"/>
                </a:lnTo>
                <a:lnTo>
                  <a:pt x="70040" y="70074"/>
                </a:lnTo>
                <a:lnTo>
                  <a:pt x="79148" y="70074"/>
                </a:lnTo>
                <a:lnTo>
                  <a:pt x="91240" y="58487"/>
                </a:lnTo>
                <a:lnTo>
                  <a:pt x="110571" y="80694"/>
                </a:lnTo>
                <a:lnTo>
                  <a:pt x="70040" y="80694"/>
                </a:lnTo>
                <a:lnTo>
                  <a:pt x="70040" y="102795"/>
                </a:lnTo>
                <a:cubicBezTo>
                  <a:pt x="84707" y="108307"/>
                  <a:pt x="94645" y="112800"/>
                  <a:pt x="99858" y="116275"/>
                </a:cubicBezTo>
                <a:cubicBezTo>
                  <a:pt x="105070" y="119750"/>
                  <a:pt x="107676" y="124303"/>
                  <a:pt x="107676" y="129935"/>
                </a:cubicBezTo>
                <a:cubicBezTo>
                  <a:pt x="107676" y="133425"/>
                  <a:pt x="107068" y="137194"/>
                  <a:pt x="105851" y="141242"/>
                </a:cubicBezTo>
                <a:cubicBezTo>
                  <a:pt x="104635" y="145291"/>
                  <a:pt x="102991" y="147315"/>
                  <a:pt x="100921" y="147315"/>
                </a:cubicBezTo>
                <a:cubicBezTo>
                  <a:pt x="97895" y="147315"/>
                  <a:pt x="94261" y="143779"/>
                  <a:pt x="90019" y="136709"/>
                </a:cubicBezTo>
                <a:cubicBezTo>
                  <a:pt x="84249" y="127727"/>
                  <a:pt x="77590" y="119355"/>
                  <a:pt x="70040" y="11159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Freeform 3"/>
          <p:cNvSpPr/>
          <p:nvPr/>
        </p:nvSpPr>
        <p:spPr>
          <a:xfrm>
            <a:off x="2682319" y="8152321"/>
            <a:ext cx="45510" cy="45527"/>
          </a:xfrm>
          <a:custGeom>
            <a:avLst/>
            <a:gdLst>
              <a:gd name="connsiteX0" fmla="*/ 6350 w 45510"/>
              <a:gd name="connsiteY0" fmla="*/ 6350 h 45527"/>
              <a:gd name="connsiteX1" fmla="*/ 6350 w 45510"/>
              <a:gd name="connsiteY1" fmla="*/ 39177 h 45527"/>
              <a:gd name="connsiteX2" fmla="*/ 39160 w 45510"/>
              <a:gd name="connsiteY2" fmla="*/ 39177 h 45527"/>
              <a:gd name="connsiteX3" fmla="*/ 39160 w 45510"/>
              <a:gd name="connsiteY3" fmla="*/ 6350 h 45527"/>
              <a:gd name="connsiteX4" fmla="*/ 6350 w 45510"/>
              <a:gd name="connsiteY4" fmla="*/ 6350 h 45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510" h="45527">
                <a:moveTo>
                  <a:pt x="6350" y="6350"/>
                </a:moveTo>
                <a:lnTo>
                  <a:pt x="6350" y="39177"/>
                </a:lnTo>
                <a:lnTo>
                  <a:pt x="39160" y="39177"/>
                </a:lnTo>
                <a:lnTo>
                  <a:pt x="3916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Freeform 3"/>
          <p:cNvSpPr/>
          <p:nvPr/>
        </p:nvSpPr>
        <p:spPr>
          <a:xfrm>
            <a:off x="2663018" y="8132044"/>
            <a:ext cx="91830" cy="92837"/>
          </a:xfrm>
          <a:custGeom>
            <a:avLst/>
            <a:gdLst>
              <a:gd name="connsiteX0" fmla="*/ 6350 w 91830"/>
              <a:gd name="connsiteY0" fmla="*/ 86487 h 92837"/>
              <a:gd name="connsiteX1" fmla="*/ 7315 w 91830"/>
              <a:gd name="connsiteY1" fmla="*/ 45543 h 92837"/>
              <a:gd name="connsiteX2" fmla="*/ 6350 w 91830"/>
              <a:gd name="connsiteY2" fmla="*/ 6350 h 92837"/>
              <a:gd name="connsiteX3" fmla="*/ 23780 w 91830"/>
              <a:gd name="connsiteY3" fmla="*/ 16005 h 92837"/>
              <a:gd name="connsiteX4" fmla="*/ 58671 w 91830"/>
              <a:gd name="connsiteY4" fmla="*/ 16005 h 92837"/>
              <a:gd name="connsiteX5" fmla="*/ 66587 w 91830"/>
              <a:gd name="connsiteY5" fmla="*/ 6350 h 92837"/>
              <a:gd name="connsiteX6" fmla="*/ 85480 w 91830"/>
              <a:gd name="connsiteY6" fmla="*/ 22387 h 92837"/>
              <a:gd name="connsiteX7" fmla="*/ 76795 w 91830"/>
              <a:gd name="connsiteY7" fmla="*/ 29160 h 92837"/>
              <a:gd name="connsiteX8" fmla="*/ 77760 w 91830"/>
              <a:gd name="connsiteY8" fmla="*/ 74826 h 92837"/>
              <a:gd name="connsiteX9" fmla="*/ 58460 w 91830"/>
              <a:gd name="connsiteY9" fmla="*/ 81660 h 92837"/>
              <a:gd name="connsiteX10" fmla="*/ 58460 w 91830"/>
              <a:gd name="connsiteY10" fmla="*/ 70074 h 92837"/>
              <a:gd name="connsiteX11" fmla="*/ 25650 w 91830"/>
              <a:gd name="connsiteY11" fmla="*/ 70074 h 92837"/>
              <a:gd name="connsiteX12" fmla="*/ 25650 w 91830"/>
              <a:gd name="connsiteY12" fmla="*/ 78643 h 92837"/>
              <a:gd name="connsiteX13" fmla="*/ 6350 w 91830"/>
              <a:gd name="connsiteY13" fmla="*/ 86487 h 92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91830" h="92837">
                <a:moveTo>
                  <a:pt x="6350" y="86487"/>
                </a:moveTo>
                <a:cubicBezTo>
                  <a:pt x="6993" y="71683"/>
                  <a:pt x="7315" y="58035"/>
                  <a:pt x="7315" y="45543"/>
                </a:cubicBezTo>
                <a:cubicBezTo>
                  <a:pt x="7315" y="33053"/>
                  <a:pt x="6993" y="19987"/>
                  <a:pt x="6350" y="6350"/>
                </a:cubicBezTo>
                <a:lnTo>
                  <a:pt x="23780" y="16005"/>
                </a:lnTo>
                <a:lnTo>
                  <a:pt x="58671" y="16005"/>
                </a:lnTo>
                <a:lnTo>
                  <a:pt x="66587" y="6350"/>
                </a:lnTo>
                <a:lnTo>
                  <a:pt x="85480" y="22387"/>
                </a:lnTo>
                <a:lnTo>
                  <a:pt x="76795" y="29160"/>
                </a:lnTo>
                <a:cubicBezTo>
                  <a:pt x="76795" y="51517"/>
                  <a:pt x="77117" y="66740"/>
                  <a:pt x="77760" y="74826"/>
                </a:cubicBezTo>
                <a:lnTo>
                  <a:pt x="58460" y="81660"/>
                </a:lnTo>
                <a:lnTo>
                  <a:pt x="58460" y="70074"/>
                </a:lnTo>
                <a:lnTo>
                  <a:pt x="25650" y="70074"/>
                </a:lnTo>
                <a:lnTo>
                  <a:pt x="25650" y="78643"/>
                </a:lnTo>
                <a:lnTo>
                  <a:pt x="6350" y="864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Freeform 3"/>
          <p:cNvSpPr/>
          <p:nvPr/>
        </p:nvSpPr>
        <p:spPr>
          <a:xfrm>
            <a:off x="2629243" y="8193838"/>
            <a:ext cx="245267" cy="168147"/>
          </a:xfrm>
          <a:custGeom>
            <a:avLst/>
            <a:gdLst>
              <a:gd name="connsiteX0" fmla="*/ 205142 w 245267"/>
              <a:gd name="connsiteY0" fmla="*/ 95433 h 168147"/>
              <a:gd name="connsiteX1" fmla="*/ 206107 w 245267"/>
              <a:gd name="connsiteY1" fmla="*/ 151176 h 168147"/>
              <a:gd name="connsiteX2" fmla="*/ 185842 w 245267"/>
              <a:gd name="connsiteY2" fmla="*/ 157936 h 168147"/>
              <a:gd name="connsiteX3" fmla="*/ 185842 w 245267"/>
              <a:gd name="connsiteY3" fmla="*/ 142487 h 168147"/>
              <a:gd name="connsiteX4" fmla="*/ 148206 w 245267"/>
              <a:gd name="connsiteY4" fmla="*/ 142487 h 168147"/>
              <a:gd name="connsiteX5" fmla="*/ 148206 w 245267"/>
              <a:gd name="connsiteY5" fmla="*/ 156140 h 168147"/>
              <a:gd name="connsiteX6" fmla="*/ 128906 w 245267"/>
              <a:gd name="connsiteY6" fmla="*/ 161797 h 168147"/>
              <a:gd name="connsiteX7" fmla="*/ 129871 w 245267"/>
              <a:gd name="connsiteY7" fmla="*/ 118922 h 168147"/>
              <a:gd name="connsiteX8" fmla="*/ 128906 w 245267"/>
              <a:gd name="connsiteY8" fmla="*/ 77798 h 168147"/>
              <a:gd name="connsiteX9" fmla="*/ 146156 w 245267"/>
              <a:gd name="connsiteY9" fmla="*/ 85521 h 168147"/>
              <a:gd name="connsiteX10" fmla="*/ 184334 w 245267"/>
              <a:gd name="connsiteY10" fmla="*/ 85521 h 168147"/>
              <a:gd name="connsiteX11" fmla="*/ 184877 w 245267"/>
              <a:gd name="connsiteY11" fmla="*/ 86427 h 168147"/>
              <a:gd name="connsiteX12" fmla="*/ 137018 w 245267"/>
              <a:gd name="connsiteY12" fmla="*/ 45935 h 168147"/>
              <a:gd name="connsiteX13" fmla="*/ 110993 w 245267"/>
              <a:gd name="connsiteY13" fmla="*/ 45935 h 168147"/>
              <a:gd name="connsiteX14" fmla="*/ 57495 w 245267"/>
              <a:gd name="connsiteY14" fmla="*/ 85521 h 168147"/>
              <a:gd name="connsiteX15" fmla="*/ 93412 w 245267"/>
              <a:gd name="connsiteY15" fmla="*/ 85521 h 168147"/>
              <a:gd name="connsiteX16" fmla="*/ 101282 w 245267"/>
              <a:gd name="connsiteY16" fmla="*/ 75866 h 168147"/>
              <a:gd name="connsiteX17" fmla="*/ 119256 w 245267"/>
              <a:gd name="connsiteY17" fmla="*/ 90696 h 168147"/>
              <a:gd name="connsiteX18" fmla="*/ 112501 w 245267"/>
              <a:gd name="connsiteY18" fmla="*/ 97470 h 168147"/>
              <a:gd name="connsiteX19" fmla="*/ 113466 w 245267"/>
              <a:gd name="connsiteY19" fmla="*/ 151267 h 168147"/>
              <a:gd name="connsiteX20" fmla="*/ 94165 w 245267"/>
              <a:gd name="connsiteY20" fmla="*/ 156970 h 168147"/>
              <a:gd name="connsiteX21" fmla="*/ 94165 w 245267"/>
              <a:gd name="connsiteY21" fmla="*/ 142487 h 168147"/>
              <a:gd name="connsiteX22" fmla="*/ 62320 w 245267"/>
              <a:gd name="connsiteY22" fmla="*/ 142487 h 168147"/>
              <a:gd name="connsiteX23" fmla="*/ 62320 w 245267"/>
              <a:gd name="connsiteY23" fmla="*/ 154209 h 168147"/>
              <a:gd name="connsiteX24" fmla="*/ 43020 w 245267"/>
              <a:gd name="connsiteY24" fmla="*/ 159866 h 168147"/>
              <a:gd name="connsiteX25" fmla="*/ 43985 w 245267"/>
              <a:gd name="connsiteY25" fmla="*/ 122211 h 168147"/>
              <a:gd name="connsiteX26" fmla="*/ 43985 w 245267"/>
              <a:gd name="connsiteY26" fmla="*/ 94212 h 168147"/>
              <a:gd name="connsiteX27" fmla="*/ 8264 w 245267"/>
              <a:gd name="connsiteY27" fmla="*/ 104832 h 168147"/>
              <a:gd name="connsiteX28" fmla="*/ 6350 w 245267"/>
              <a:gd name="connsiteY28" fmla="*/ 98088 h 168147"/>
              <a:gd name="connsiteX29" fmla="*/ 54585 w 245267"/>
              <a:gd name="connsiteY29" fmla="*/ 74984 h 168147"/>
              <a:gd name="connsiteX30" fmla="*/ 91270 w 245267"/>
              <a:gd name="connsiteY30" fmla="*/ 45935 h 168147"/>
              <a:gd name="connsiteX31" fmla="*/ 47845 w 245267"/>
              <a:gd name="connsiteY31" fmla="*/ 45935 h 168147"/>
              <a:gd name="connsiteX32" fmla="*/ 23780 w 245267"/>
              <a:gd name="connsiteY32" fmla="*/ 48832 h 168147"/>
              <a:gd name="connsiteX33" fmla="*/ 13105 w 245267"/>
              <a:gd name="connsiteY33" fmla="*/ 35315 h 168147"/>
              <a:gd name="connsiteX34" fmla="*/ 95206 w 245267"/>
              <a:gd name="connsiteY34" fmla="*/ 35315 h 168147"/>
              <a:gd name="connsiteX35" fmla="*/ 111174 w 245267"/>
              <a:gd name="connsiteY35" fmla="*/ 6350 h 168147"/>
              <a:gd name="connsiteX36" fmla="*/ 133731 w 245267"/>
              <a:gd name="connsiteY36" fmla="*/ 22778 h 168147"/>
              <a:gd name="connsiteX37" fmla="*/ 115396 w 245267"/>
              <a:gd name="connsiteY37" fmla="*/ 35315 h 168147"/>
              <a:gd name="connsiteX38" fmla="*/ 170402 w 245267"/>
              <a:gd name="connsiteY38" fmla="*/ 35315 h 168147"/>
              <a:gd name="connsiteX39" fmla="*/ 151101 w 245267"/>
              <a:gd name="connsiteY39" fmla="*/ 15069 h 168147"/>
              <a:gd name="connsiteX40" fmla="*/ 154403 w 245267"/>
              <a:gd name="connsiteY40" fmla="*/ 8280 h 168147"/>
              <a:gd name="connsiteX41" fmla="*/ 181333 w 245267"/>
              <a:gd name="connsiteY41" fmla="*/ 18773 h 168147"/>
              <a:gd name="connsiteX42" fmla="*/ 186807 w 245267"/>
              <a:gd name="connsiteY42" fmla="*/ 26625 h 168147"/>
              <a:gd name="connsiteX43" fmla="*/ 181982 w 245267"/>
              <a:gd name="connsiteY43" fmla="*/ 35315 h 168147"/>
              <a:gd name="connsiteX44" fmla="*/ 196879 w 245267"/>
              <a:gd name="connsiteY44" fmla="*/ 35315 h 168147"/>
              <a:gd name="connsiteX45" fmla="*/ 211867 w 245267"/>
              <a:gd name="connsiteY45" fmla="*/ 20832 h 168147"/>
              <a:gd name="connsiteX46" fmla="*/ 234092 w 245267"/>
              <a:gd name="connsiteY46" fmla="*/ 45935 h 168147"/>
              <a:gd name="connsiteX47" fmla="*/ 147241 w 245267"/>
              <a:gd name="connsiteY47" fmla="*/ 45935 h 168147"/>
              <a:gd name="connsiteX48" fmla="*/ 183912 w 245267"/>
              <a:gd name="connsiteY48" fmla="*/ 67478 h 168147"/>
              <a:gd name="connsiteX49" fmla="*/ 238917 w 245267"/>
              <a:gd name="connsiteY49" fmla="*/ 78884 h 168147"/>
              <a:gd name="connsiteX50" fmla="*/ 238917 w 245267"/>
              <a:gd name="connsiteY50" fmla="*/ 87136 h 168147"/>
              <a:gd name="connsiteX51" fmla="*/ 219723 w 245267"/>
              <a:gd name="connsiteY51" fmla="*/ 100970 h 168147"/>
              <a:gd name="connsiteX52" fmla="*/ 203981 w 245267"/>
              <a:gd name="connsiteY52" fmla="*/ 96142 h 168147"/>
              <a:gd name="connsiteX53" fmla="*/ 205142 w 245267"/>
              <a:gd name="connsiteY53" fmla="*/ 95433 h 1681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</a:cxnLst>
            <a:rect l="l" t="t" r="r" b="b"/>
            <a:pathLst>
              <a:path w="245267" h="168147">
                <a:moveTo>
                  <a:pt x="205142" y="95433"/>
                </a:moveTo>
                <a:cubicBezTo>
                  <a:pt x="205142" y="122025"/>
                  <a:pt x="205464" y="140606"/>
                  <a:pt x="206107" y="151176"/>
                </a:cubicBezTo>
                <a:lnTo>
                  <a:pt x="185842" y="157936"/>
                </a:lnTo>
                <a:lnTo>
                  <a:pt x="185842" y="142487"/>
                </a:lnTo>
                <a:lnTo>
                  <a:pt x="148206" y="142487"/>
                </a:lnTo>
                <a:lnTo>
                  <a:pt x="148206" y="156140"/>
                </a:lnTo>
                <a:lnTo>
                  <a:pt x="128906" y="161797"/>
                </a:lnTo>
                <a:cubicBezTo>
                  <a:pt x="129549" y="146349"/>
                  <a:pt x="129871" y="132057"/>
                  <a:pt x="129871" y="118922"/>
                </a:cubicBezTo>
                <a:cubicBezTo>
                  <a:pt x="129871" y="105788"/>
                  <a:pt x="129549" y="92079"/>
                  <a:pt x="128906" y="77798"/>
                </a:cubicBezTo>
                <a:lnTo>
                  <a:pt x="146156" y="85521"/>
                </a:lnTo>
                <a:lnTo>
                  <a:pt x="184334" y="85521"/>
                </a:lnTo>
                <a:lnTo>
                  <a:pt x="184877" y="86427"/>
                </a:lnTo>
                <a:cubicBezTo>
                  <a:pt x="163606" y="75082"/>
                  <a:pt x="147653" y="61585"/>
                  <a:pt x="137018" y="45935"/>
                </a:cubicBezTo>
                <a:lnTo>
                  <a:pt x="110993" y="45935"/>
                </a:lnTo>
                <a:cubicBezTo>
                  <a:pt x="94598" y="65497"/>
                  <a:pt x="76765" y="78692"/>
                  <a:pt x="57495" y="85521"/>
                </a:cubicBezTo>
                <a:lnTo>
                  <a:pt x="93412" y="85521"/>
                </a:lnTo>
                <a:lnTo>
                  <a:pt x="101282" y="75866"/>
                </a:lnTo>
                <a:lnTo>
                  <a:pt x="119256" y="90696"/>
                </a:lnTo>
                <a:lnTo>
                  <a:pt x="112501" y="97470"/>
                </a:lnTo>
                <a:cubicBezTo>
                  <a:pt x="112501" y="123931"/>
                  <a:pt x="112822" y="141864"/>
                  <a:pt x="113466" y="151267"/>
                </a:cubicBezTo>
                <a:lnTo>
                  <a:pt x="94165" y="156970"/>
                </a:lnTo>
                <a:lnTo>
                  <a:pt x="94165" y="142487"/>
                </a:lnTo>
                <a:lnTo>
                  <a:pt x="62320" y="142487"/>
                </a:lnTo>
                <a:lnTo>
                  <a:pt x="62320" y="154209"/>
                </a:lnTo>
                <a:lnTo>
                  <a:pt x="43020" y="159866"/>
                </a:lnTo>
                <a:cubicBezTo>
                  <a:pt x="43664" y="146993"/>
                  <a:pt x="43985" y="134441"/>
                  <a:pt x="43985" y="122211"/>
                </a:cubicBezTo>
                <a:cubicBezTo>
                  <a:pt x="43985" y="109981"/>
                  <a:pt x="43985" y="100648"/>
                  <a:pt x="43985" y="94212"/>
                </a:cubicBezTo>
                <a:cubicBezTo>
                  <a:pt x="33601" y="98657"/>
                  <a:pt x="21694" y="102197"/>
                  <a:pt x="8264" y="104832"/>
                </a:cubicBezTo>
                <a:lnTo>
                  <a:pt x="6350" y="98088"/>
                </a:lnTo>
                <a:cubicBezTo>
                  <a:pt x="25238" y="91220"/>
                  <a:pt x="41316" y="83518"/>
                  <a:pt x="54585" y="74984"/>
                </a:cubicBezTo>
                <a:cubicBezTo>
                  <a:pt x="67854" y="66450"/>
                  <a:pt x="80082" y="56767"/>
                  <a:pt x="91270" y="45935"/>
                </a:cubicBezTo>
                <a:lnTo>
                  <a:pt x="47845" y="45935"/>
                </a:lnTo>
                <a:cubicBezTo>
                  <a:pt x="39743" y="45935"/>
                  <a:pt x="31721" y="46901"/>
                  <a:pt x="23780" y="48832"/>
                </a:cubicBezTo>
                <a:lnTo>
                  <a:pt x="13105" y="35315"/>
                </a:lnTo>
                <a:lnTo>
                  <a:pt x="95206" y="35315"/>
                </a:lnTo>
                <a:cubicBezTo>
                  <a:pt x="100403" y="27219"/>
                  <a:pt x="105726" y="17564"/>
                  <a:pt x="111174" y="6350"/>
                </a:cubicBezTo>
                <a:lnTo>
                  <a:pt x="133731" y="22778"/>
                </a:lnTo>
                <a:cubicBezTo>
                  <a:pt x="126594" y="26289"/>
                  <a:pt x="120482" y="30467"/>
                  <a:pt x="115396" y="35315"/>
                </a:cubicBezTo>
                <a:lnTo>
                  <a:pt x="170402" y="35315"/>
                </a:lnTo>
                <a:cubicBezTo>
                  <a:pt x="167487" y="28858"/>
                  <a:pt x="161053" y="22110"/>
                  <a:pt x="151101" y="15069"/>
                </a:cubicBezTo>
                <a:lnTo>
                  <a:pt x="154403" y="8280"/>
                </a:lnTo>
                <a:cubicBezTo>
                  <a:pt x="168708" y="12354"/>
                  <a:pt x="177684" y="15851"/>
                  <a:pt x="181333" y="18773"/>
                </a:cubicBezTo>
                <a:cubicBezTo>
                  <a:pt x="184982" y="21694"/>
                  <a:pt x="186807" y="24312"/>
                  <a:pt x="186807" y="26625"/>
                </a:cubicBezTo>
                <a:cubicBezTo>
                  <a:pt x="186807" y="30538"/>
                  <a:pt x="185198" y="33434"/>
                  <a:pt x="181982" y="35315"/>
                </a:cubicBezTo>
                <a:lnTo>
                  <a:pt x="196879" y="35315"/>
                </a:lnTo>
                <a:lnTo>
                  <a:pt x="211867" y="20832"/>
                </a:lnTo>
                <a:lnTo>
                  <a:pt x="234092" y="45935"/>
                </a:lnTo>
                <a:lnTo>
                  <a:pt x="147241" y="45935"/>
                </a:lnTo>
                <a:cubicBezTo>
                  <a:pt x="157534" y="53378"/>
                  <a:pt x="169758" y="60559"/>
                  <a:pt x="183912" y="67478"/>
                </a:cubicBezTo>
                <a:cubicBezTo>
                  <a:pt x="198065" y="74398"/>
                  <a:pt x="216400" y="78200"/>
                  <a:pt x="238917" y="78884"/>
                </a:cubicBezTo>
                <a:lnTo>
                  <a:pt x="238917" y="87136"/>
                </a:lnTo>
                <a:cubicBezTo>
                  <a:pt x="228242" y="88463"/>
                  <a:pt x="221844" y="93074"/>
                  <a:pt x="219723" y="100970"/>
                </a:cubicBezTo>
                <a:lnTo>
                  <a:pt x="203981" y="96142"/>
                </a:lnTo>
                <a:lnTo>
                  <a:pt x="205142" y="9543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Freeform 3"/>
          <p:cNvSpPr/>
          <p:nvPr/>
        </p:nvSpPr>
        <p:spPr>
          <a:xfrm>
            <a:off x="2685214" y="8283631"/>
            <a:ext cx="44545" cy="48424"/>
          </a:xfrm>
          <a:custGeom>
            <a:avLst/>
            <a:gdLst>
              <a:gd name="connsiteX0" fmla="*/ 6350 w 44545"/>
              <a:gd name="connsiteY0" fmla="*/ 6350 h 48424"/>
              <a:gd name="connsiteX1" fmla="*/ 6350 w 44545"/>
              <a:gd name="connsiteY1" fmla="*/ 42074 h 48424"/>
              <a:gd name="connsiteX2" fmla="*/ 38195 w 44545"/>
              <a:gd name="connsiteY2" fmla="*/ 42074 h 48424"/>
              <a:gd name="connsiteX3" fmla="*/ 38195 w 44545"/>
              <a:gd name="connsiteY3" fmla="*/ 6350 h 48424"/>
              <a:gd name="connsiteX4" fmla="*/ 6350 w 44545"/>
              <a:gd name="connsiteY4" fmla="*/ 6350 h 484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545" h="48424">
                <a:moveTo>
                  <a:pt x="6350" y="6350"/>
                </a:moveTo>
                <a:lnTo>
                  <a:pt x="6350" y="42074"/>
                </a:lnTo>
                <a:lnTo>
                  <a:pt x="38195" y="42074"/>
                </a:lnTo>
                <a:lnTo>
                  <a:pt x="3819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Freeform 3"/>
          <p:cNvSpPr/>
          <p:nvPr/>
        </p:nvSpPr>
        <p:spPr>
          <a:xfrm>
            <a:off x="2771100" y="8283631"/>
            <a:ext cx="50335" cy="48424"/>
          </a:xfrm>
          <a:custGeom>
            <a:avLst/>
            <a:gdLst>
              <a:gd name="connsiteX0" fmla="*/ 6350 w 50335"/>
              <a:gd name="connsiteY0" fmla="*/ 6350 h 48424"/>
              <a:gd name="connsiteX1" fmla="*/ 6350 w 50335"/>
              <a:gd name="connsiteY1" fmla="*/ 42074 h 48424"/>
              <a:gd name="connsiteX2" fmla="*/ 43985 w 50335"/>
              <a:gd name="connsiteY2" fmla="*/ 42074 h 48424"/>
              <a:gd name="connsiteX3" fmla="*/ 43985 w 50335"/>
              <a:gd name="connsiteY3" fmla="*/ 6350 h 48424"/>
              <a:gd name="connsiteX4" fmla="*/ 6350 w 50335"/>
              <a:gd name="connsiteY4" fmla="*/ 6350 h 484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335" h="48424">
                <a:moveTo>
                  <a:pt x="6350" y="6350"/>
                </a:moveTo>
                <a:lnTo>
                  <a:pt x="6350" y="42074"/>
                </a:lnTo>
                <a:lnTo>
                  <a:pt x="43985" y="42074"/>
                </a:lnTo>
                <a:lnTo>
                  <a:pt x="4398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Freeform 3"/>
          <p:cNvSpPr/>
          <p:nvPr/>
        </p:nvSpPr>
        <p:spPr>
          <a:xfrm>
            <a:off x="2776890" y="8152321"/>
            <a:ext cx="44545" cy="45527"/>
          </a:xfrm>
          <a:custGeom>
            <a:avLst/>
            <a:gdLst>
              <a:gd name="connsiteX0" fmla="*/ 6350 w 44545"/>
              <a:gd name="connsiteY0" fmla="*/ 6350 h 45527"/>
              <a:gd name="connsiteX1" fmla="*/ 6350 w 44545"/>
              <a:gd name="connsiteY1" fmla="*/ 39177 h 45527"/>
              <a:gd name="connsiteX2" fmla="*/ 38195 w 44545"/>
              <a:gd name="connsiteY2" fmla="*/ 39177 h 45527"/>
              <a:gd name="connsiteX3" fmla="*/ 38195 w 44545"/>
              <a:gd name="connsiteY3" fmla="*/ 6350 h 45527"/>
              <a:gd name="connsiteX4" fmla="*/ 6350 w 44545"/>
              <a:gd name="connsiteY4" fmla="*/ 6350 h 45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545" h="45527">
                <a:moveTo>
                  <a:pt x="6350" y="6350"/>
                </a:moveTo>
                <a:lnTo>
                  <a:pt x="6350" y="39177"/>
                </a:lnTo>
                <a:lnTo>
                  <a:pt x="38195" y="39177"/>
                </a:lnTo>
                <a:lnTo>
                  <a:pt x="3819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Freeform 3"/>
          <p:cNvSpPr/>
          <p:nvPr/>
        </p:nvSpPr>
        <p:spPr>
          <a:xfrm>
            <a:off x="2757590" y="8132044"/>
            <a:ext cx="89900" cy="88010"/>
          </a:xfrm>
          <a:custGeom>
            <a:avLst/>
            <a:gdLst>
              <a:gd name="connsiteX0" fmla="*/ 6350 w 89900"/>
              <a:gd name="connsiteY0" fmla="*/ 81660 h 88010"/>
              <a:gd name="connsiteX1" fmla="*/ 7314 w 89900"/>
              <a:gd name="connsiteY1" fmla="*/ 43612 h 88010"/>
              <a:gd name="connsiteX2" fmla="*/ 6350 w 89900"/>
              <a:gd name="connsiteY2" fmla="*/ 6350 h 88010"/>
              <a:gd name="connsiteX3" fmla="*/ 23780 w 89900"/>
              <a:gd name="connsiteY3" fmla="*/ 16005 h 88010"/>
              <a:gd name="connsiteX4" fmla="*/ 57706 w 89900"/>
              <a:gd name="connsiteY4" fmla="*/ 16005 h 88010"/>
              <a:gd name="connsiteX5" fmla="*/ 65577 w 89900"/>
              <a:gd name="connsiteY5" fmla="*/ 6350 h 88010"/>
              <a:gd name="connsiteX6" fmla="*/ 83550 w 89900"/>
              <a:gd name="connsiteY6" fmla="*/ 21180 h 88010"/>
              <a:gd name="connsiteX7" fmla="*/ 75830 w 89900"/>
              <a:gd name="connsiteY7" fmla="*/ 28933 h 88010"/>
              <a:gd name="connsiteX8" fmla="*/ 76795 w 89900"/>
              <a:gd name="connsiteY8" fmla="*/ 74026 h 88010"/>
              <a:gd name="connsiteX9" fmla="*/ 57495 w 89900"/>
              <a:gd name="connsiteY9" fmla="*/ 79729 h 88010"/>
              <a:gd name="connsiteX10" fmla="*/ 57495 w 89900"/>
              <a:gd name="connsiteY10" fmla="*/ 70074 h 88010"/>
              <a:gd name="connsiteX11" fmla="*/ 25650 w 89900"/>
              <a:gd name="connsiteY11" fmla="*/ 70074 h 88010"/>
              <a:gd name="connsiteX12" fmla="*/ 25650 w 89900"/>
              <a:gd name="connsiteY12" fmla="*/ 76003 h 88010"/>
              <a:gd name="connsiteX13" fmla="*/ 6350 w 89900"/>
              <a:gd name="connsiteY13" fmla="*/ 81660 h 88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89900" h="88010">
                <a:moveTo>
                  <a:pt x="6350" y="81660"/>
                </a:moveTo>
                <a:cubicBezTo>
                  <a:pt x="6993" y="68143"/>
                  <a:pt x="7314" y="55460"/>
                  <a:pt x="7314" y="43612"/>
                </a:cubicBezTo>
                <a:cubicBezTo>
                  <a:pt x="7314" y="31765"/>
                  <a:pt x="6993" y="19344"/>
                  <a:pt x="6350" y="6350"/>
                </a:cubicBezTo>
                <a:lnTo>
                  <a:pt x="23780" y="16005"/>
                </a:lnTo>
                <a:lnTo>
                  <a:pt x="57706" y="16005"/>
                </a:lnTo>
                <a:lnTo>
                  <a:pt x="65577" y="6350"/>
                </a:lnTo>
                <a:lnTo>
                  <a:pt x="83550" y="21180"/>
                </a:lnTo>
                <a:lnTo>
                  <a:pt x="75830" y="28933"/>
                </a:lnTo>
                <a:cubicBezTo>
                  <a:pt x="75830" y="49592"/>
                  <a:pt x="76152" y="64623"/>
                  <a:pt x="76795" y="74026"/>
                </a:cubicBezTo>
                <a:lnTo>
                  <a:pt x="57495" y="79729"/>
                </a:lnTo>
                <a:lnTo>
                  <a:pt x="57495" y="70074"/>
                </a:lnTo>
                <a:lnTo>
                  <a:pt x="25650" y="70074"/>
                </a:lnTo>
                <a:lnTo>
                  <a:pt x="25650" y="76003"/>
                </a:lnTo>
                <a:lnTo>
                  <a:pt x="6350" y="8166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Freeform 3"/>
          <p:cNvSpPr/>
          <p:nvPr/>
        </p:nvSpPr>
        <p:spPr>
          <a:xfrm>
            <a:off x="2986297" y="8125286"/>
            <a:ext cx="134291" cy="115044"/>
          </a:xfrm>
          <a:custGeom>
            <a:avLst/>
            <a:gdLst>
              <a:gd name="connsiteX0" fmla="*/ 7315 w 134291"/>
              <a:gd name="connsiteY0" fmla="*/ 85521 h 115044"/>
              <a:gd name="connsiteX1" fmla="*/ 6350 w 134291"/>
              <a:gd name="connsiteY1" fmla="*/ 6350 h 115044"/>
              <a:gd name="connsiteX2" fmla="*/ 35300 w 134291"/>
              <a:gd name="connsiteY2" fmla="*/ 19670 h 115044"/>
              <a:gd name="connsiteX3" fmla="*/ 26615 w 134291"/>
              <a:gd name="connsiteY3" fmla="*/ 28873 h 115044"/>
              <a:gd name="connsiteX4" fmla="*/ 26615 w 134291"/>
              <a:gd name="connsiteY4" fmla="*/ 59453 h 115044"/>
              <a:gd name="connsiteX5" fmla="*/ 61460 w 134291"/>
              <a:gd name="connsiteY5" fmla="*/ 42074 h 115044"/>
              <a:gd name="connsiteX6" fmla="*/ 93351 w 134291"/>
              <a:gd name="connsiteY6" fmla="*/ 18901 h 115044"/>
              <a:gd name="connsiteX7" fmla="*/ 110571 w 134291"/>
              <a:gd name="connsiteY7" fmla="*/ 43040 h 115044"/>
              <a:gd name="connsiteX8" fmla="*/ 82435 w 134291"/>
              <a:gd name="connsiteY8" fmla="*/ 50280 h 115044"/>
              <a:gd name="connsiteX9" fmla="*/ 26615 w 134291"/>
              <a:gd name="connsiteY9" fmla="*/ 69334 h 115044"/>
              <a:gd name="connsiteX10" fmla="*/ 26615 w 134291"/>
              <a:gd name="connsiteY10" fmla="*/ 83591 h 115044"/>
              <a:gd name="connsiteX11" fmla="*/ 38421 w 134291"/>
              <a:gd name="connsiteY11" fmla="*/ 93246 h 115044"/>
              <a:gd name="connsiteX12" fmla="*/ 95010 w 134291"/>
              <a:gd name="connsiteY12" fmla="*/ 93246 h 115044"/>
              <a:gd name="connsiteX13" fmla="*/ 102059 w 134291"/>
              <a:gd name="connsiteY13" fmla="*/ 85514 h 115044"/>
              <a:gd name="connsiteX14" fmla="*/ 105881 w 134291"/>
              <a:gd name="connsiteY14" fmla="*/ 52694 h 115044"/>
              <a:gd name="connsiteX15" fmla="*/ 115230 w 134291"/>
              <a:gd name="connsiteY15" fmla="*/ 52694 h 115044"/>
              <a:gd name="connsiteX16" fmla="*/ 117673 w 134291"/>
              <a:gd name="connsiteY16" fmla="*/ 78431 h 115044"/>
              <a:gd name="connsiteX17" fmla="*/ 127941 w 134291"/>
              <a:gd name="connsiteY17" fmla="*/ 90365 h 115044"/>
              <a:gd name="connsiteX18" fmla="*/ 102851 w 134291"/>
              <a:gd name="connsiteY18" fmla="*/ 108694 h 115044"/>
              <a:gd name="connsiteX19" fmla="*/ 28681 w 134291"/>
              <a:gd name="connsiteY19" fmla="*/ 108694 h 115044"/>
              <a:gd name="connsiteX20" fmla="*/ 7315 w 134291"/>
              <a:gd name="connsiteY20" fmla="*/ 85521 h 115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34291" h="115044">
                <a:moveTo>
                  <a:pt x="7315" y="85521"/>
                </a:moveTo>
                <a:cubicBezTo>
                  <a:pt x="7315" y="42577"/>
                  <a:pt x="6993" y="16186"/>
                  <a:pt x="6350" y="6350"/>
                </a:cubicBezTo>
                <a:lnTo>
                  <a:pt x="35300" y="19670"/>
                </a:lnTo>
                <a:lnTo>
                  <a:pt x="26615" y="28873"/>
                </a:lnTo>
                <a:lnTo>
                  <a:pt x="26615" y="59453"/>
                </a:lnTo>
                <a:cubicBezTo>
                  <a:pt x="35943" y="55772"/>
                  <a:pt x="47559" y="49979"/>
                  <a:pt x="61460" y="42074"/>
                </a:cubicBezTo>
                <a:cubicBezTo>
                  <a:pt x="75363" y="34169"/>
                  <a:pt x="85993" y="26444"/>
                  <a:pt x="93351" y="18901"/>
                </a:cubicBezTo>
                <a:lnTo>
                  <a:pt x="110571" y="43040"/>
                </a:lnTo>
                <a:cubicBezTo>
                  <a:pt x="103886" y="43040"/>
                  <a:pt x="94507" y="45453"/>
                  <a:pt x="82435" y="50280"/>
                </a:cubicBezTo>
                <a:cubicBezTo>
                  <a:pt x="67849" y="55752"/>
                  <a:pt x="49242" y="62103"/>
                  <a:pt x="26615" y="69334"/>
                </a:cubicBezTo>
                <a:lnTo>
                  <a:pt x="26615" y="83591"/>
                </a:lnTo>
                <a:cubicBezTo>
                  <a:pt x="26615" y="90027"/>
                  <a:pt x="30550" y="93246"/>
                  <a:pt x="38421" y="93246"/>
                </a:cubicBezTo>
                <a:lnTo>
                  <a:pt x="95010" y="93246"/>
                </a:lnTo>
                <a:cubicBezTo>
                  <a:pt x="98528" y="92813"/>
                  <a:pt x="100878" y="90236"/>
                  <a:pt x="102059" y="85514"/>
                </a:cubicBezTo>
                <a:cubicBezTo>
                  <a:pt x="103240" y="80792"/>
                  <a:pt x="104514" y="69853"/>
                  <a:pt x="105881" y="52694"/>
                </a:cubicBezTo>
                <a:lnTo>
                  <a:pt x="115230" y="52694"/>
                </a:lnTo>
                <a:cubicBezTo>
                  <a:pt x="115934" y="63999"/>
                  <a:pt x="116748" y="72578"/>
                  <a:pt x="117673" y="78431"/>
                </a:cubicBezTo>
                <a:cubicBezTo>
                  <a:pt x="118597" y="84285"/>
                  <a:pt x="122020" y="88262"/>
                  <a:pt x="127941" y="90365"/>
                </a:cubicBezTo>
                <a:cubicBezTo>
                  <a:pt x="123447" y="102584"/>
                  <a:pt x="115084" y="108694"/>
                  <a:pt x="102851" y="108694"/>
                </a:cubicBezTo>
                <a:lnTo>
                  <a:pt x="28681" y="108694"/>
                </a:lnTo>
                <a:cubicBezTo>
                  <a:pt x="13793" y="109338"/>
                  <a:pt x="6671" y="101613"/>
                  <a:pt x="7315" y="8552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Freeform 3"/>
          <p:cNvSpPr/>
          <p:nvPr/>
        </p:nvSpPr>
        <p:spPr>
          <a:xfrm>
            <a:off x="2988227" y="8235354"/>
            <a:ext cx="120781" cy="130492"/>
          </a:xfrm>
          <a:custGeom>
            <a:avLst/>
            <a:gdLst>
              <a:gd name="connsiteX0" fmla="*/ 106711 w 120781"/>
              <a:gd name="connsiteY0" fmla="*/ 28933 h 130492"/>
              <a:gd name="connsiteX1" fmla="*/ 106711 w 120781"/>
              <a:gd name="connsiteY1" fmla="*/ 90350 h 130492"/>
              <a:gd name="connsiteX2" fmla="*/ 107676 w 120781"/>
              <a:gd name="connsiteY2" fmla="*/ 115453 h 130492"/>
              <a:gd name="connsiteX3" fmla="*/ 87410 w 120781"/>
              <a:gd name="connsiteY3" fmla="*/ 122211 h 130492"/>
              <a:gd name="connsiteX4" fmla="*/ 87410 w 120781"/>
              <a:gd name="connsiteY4" fmla="*/ 103867 h 130492"/>
              <a:gd name="connsiteX5" fmla="*/ 26615 w 120781"/>
              <a:gd name="connsiteY5" fmla="*/ 103867 h 130492"/>
              <a:gd name="connsiteX6" fmla="*/ 26615 w 120781"/>
              <a:gd name="connsiteY6" fmla="*/ 116328 h 130492"/>
              <a:gd name="connsiteX7" fmla="*/ 6350 w 120781"/>
              <a:gd name="connsiteY7" fmla="*/ 124142 h 130492"/>
              <a:gd name="connsiteX8" fmla="*/ 7315 w 120781"/>
              <a:gd name="connsiteY8" fmla="*/ 63383 h 130492"/>
              <a:gd name="connsiteX9" fmla="*/ 6350 w 120781"/>
              <a:gd name="connsiteY9" fmla="*/ 7315 h 130492"/>
              <a:gd name="connsiteX10" fmla="*/ 24670 w 120781"/>
              <a:gd name="connsiteY10" fmla="*/ 16971 h 130492"/>
              <a:gd name="connsiteX11" fmla="*/ 86566 w 120781"/>
              <a:gd name="connsiteY11" fmla="*/ 16971 h 130492"/>
              <a:gd name="connsiteX12" fmla="*/ 94286 w 120781"/>
              <a:gd name="connsiteY12" fmla="*/ 6350 h 130492"/>
              <a:gd name="connsiteX13" fmla="*/ 114431 w 120781"/>
              <a:gd name="connsiteY13" fmla="*/ 21059 h 130492"/>
              <a:gd name="connsiteX14" fmla="*/ 106711 w 120781"/>
              <a:gd name="connsiteY14" fmla="*/ 28933 h 1304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0781" h="130492">
                <a:moveTo>
                  <a:pt x="106711" y="28933"/>
                </a:moveTo>
                <a:lnTo>
                  <a:pt x="106711" y="90350"/>
                </a:lnTo>
                <a:cubicBezTo>
                  <a:pt x="106711" y="95922"/>
                  <a:pt x="107032" y="104289"/>
                  <a:pt x="107676" y="115453"/>
                </a:cubicBezTo>
                <a:lnTo>
                  <a:pt x="87410" y="122211"/>
                </a:lnTo>
                <a:lnTo>
                  <a:pt x="87410" y="103867"/>
                </a:lnTo>
                <a:lnTo>
                  <a:pt x="26615" y="103867"/>
                </a:lnTo>
                <a:lnTo>
                  <a:pt x="26615" y="116328"/>
                </a:lnTo>
                <a:lnTo>
                  <a:pt x="6350" y="124142"/>
                </a:lnTo>
                <a:cubicBezTo>
                  <a:pt x="6993" y="104832"/>
                  <a:pt x="7315" y="84579"/>
                  <a:pt x="7315" y="63383"/>
                </a:cubicBezTo>
                <a:cubicBezTo>
                  <a:pt x="7315" y="42187"/>
                  <a:pt x="6993" y="23497"/>
                  <a:pt x="6350" y="7315"/>
                </a:cubicBezTo>
                <a:lnTo>
                  <a:pt x="24670" y="16971"/>
                </a:lnTo>
                <a:lnTo>
                  <a:pt x="86566" y="16971"/>
                </a:lnTo>
                <a:lnTo>
                  <a:pt x="94286" y="6350"/>
                </a:lnTo>
                <a:lnTo>
                  <a:pt x="114431" y="21059"/>
                </a:lnTo>
                <a:lnTo>
                  <a:pt x="106711" y="2893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Freeform 3"/>
          <p:cNvSpPr/>
          <p:nvPr/>
        </p:nvSpPr>
        <p:spPr>
          <a:xfrm>
            <a:off x="3008492" y="8256596"/>
            <a:ext cx="73495" cy="40699"/>
          </a:xfrm>
          <a:custGeom>
            <a:avLst/>
            <a:gdLst>
              <a:gd name="connsiteX0" fmla="*/ 6350 w 73495"/>
              <a:gd name="connsiteY0" fmla="*/ 6350 h 40699"/>
              <a:gd name="connsiteX1" fmla="*/ 6350 w 73495"/>
              <a:gd name="connsiteY1" fmla="*/ 34349 h 40699"/>
              <a:gd name="connsiteX2" fmla="*/ 67145 w 73495"/>
              <a:gd name="connsiteY2" fmla="*/ 34349 h 40699"/>
              <a:gd name="connsiteX3" fmla="*/ 67145 w 73495"/>
              <a:gd name="connsiteY3" fmla="*/ 6350 h 40699"/>
              <a:gd name="connsiteX4" fmla="*/ 6350 w 73495"/>
              <a:gd name="connsiteY4" fmla="*/ 6350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495" h="40699">
                <a:moveTo>
                  <a:pt x="6350" y="6350"/>
                </a:moveTo>
                <a:lnTo>
                  <a:pt x="6350" y="34349"/>
                </a:lnTo>
                <a:lnTo>
                  <a:pt x="67145" y="34349"/>
                </a:lnTo>
                <a:lnTo>
                  <a:pt x="6714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Freeform 3"/>
          <p:cNvSpPr/>
          <p:nvPr/>
        </p:nvSpPr>
        <p:spPr>
          <a:xfrm>
            <a:off x="3008492" y="8295217"/>
            <a:ext cx="73495" cy="39734"/>
          </a:xfrm>
          <a:custGeom>
            <a:avLst/>
            <a:gdLst>
              <a:gd name="connsiteX0" fmla="*/ 6350 w 73495"/>
              <a:gd name="connsiteY0" fmla="*/ 6350 h 39734"/>
              <a:gd name="connsiteX1" fmla="*/ 6350 w 73495"/>
              <a:gd name="connsiteY1" fmla="*/ 33384 h 39734"/>
              <a:gd name="connsiteX2" fmla="*/ 67145 w 73495"/>
              <a:gd name="connsiteY2" fmla="*/ 33384 h 39734"/>
              <a:gd name="connsiteX3" fmla="*/ 67145 w 73495"/>
              <a:gd name="connsiteY3" fmla="*/ 6350 h 39734"/>
              <a:gd name="connsiteX4" fmla="*/ 6350 w 73495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495" h="39734">
                <a:moveTo>
                  <a:pt x="6350" y="6350"/>
                </a:moveTo>
                <a:lnTo>
                  <a:pt x="6350" y="33384"/>
                </a:lnTo>
                <a:lnTo>
                  <a:pt x="67145" y="33384"/>
                </a:lnTo>
                <a:lnTo>
                  <a:pt x="6714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Freeform 3"/>
          <p:cNvSpPr/>
          <p:nvPr/>
        </p:nvSpPr>
        <p:spPr>
          <a:xfrm>
            <a:off x="2884006" y="8123355"/>
            <a:ext cx="116921" cy="243458"/>
          </a:xfrm>
          <a:custGeom>
            <a:avLst/>
            <a:gdLst>
              <a:gd name="connsiteX0" fmla="*/ 49775 w 116921"/>
              <a:gd name="connsiteY0" fmla="*/ 64280 h 243458"/>
              <a:gd name="connsiteX1" fmla="*/ 48810 w 116921"/>
              <a:gd name="connsiteY1" fmla="*/ 6350 h 243458"/>
              <a:gd name="connsiteX2" fmla="*/ 77761 w 116921"/>
              <a:gd name="connsiteY2" fmla="*/ 20847 h 243458"/>
              <a:gd name="connsiteX3" fmla="*/ 69076 w 116921"/>
              <a:gd name="connsiteY3" fmla="*/ 29024 h 243458"/>
              <a:gd name="connsiteX4" fmla="*/ 69076 w 116921"/>
              <a:gd name="connsiteY4" fmla="*/ 64280 h 243458"/>
              <a:gd name="connsiteX5" fmla="*/ 77218 w 116921"/>
              <a:gd name="connsiteY5" fmla="*/ 64280 h 243458"/>
              <a:gd name="connsiteX6" fmla="*/ 90276 w 116921"/>
              <a:gd name="connsiteY6" fmla="*/ 51729 h 243458"/>
              <a:gd name="connsiteX7" fmla="*/ 110571 w 116921"/>
              <a:gd name="connsiteY7" fmla="*/ 74901 h 243458"/>
              <a:gd name="connsiteX8" fmla="*/ 69076 w 116921"/>
              <a:gd name="connsiteY8" fmla="*/ 74901 h 243458"/>
              <a:gd name="connsiteX9" fmla="*/ 69076 w 116921"/>
              <a:gd name="connsiteY9" fmla="*/ 113521 h 243458"/>
              <a:gd name="connsiteX10" fmla="*/ 100091 w 116921"/>
              <a:gd name="connsiteY10" fmla="*/ 96142 h 243458"/>
              <a:gd name="connsiteX11" fmla="*/ 103816 w 116921"/>
              <a:gd name="connsiteY11" fmla="*/ 102871 h 243458"/>
              <a:gd name="connsiteX12" fmla="*/ 69076 w 116921"/>
              <a:gd name="connsiteY12" fmla="*/ 127597 h 243458"/>
              <a:gd name="connsiteX13" fmla="*/ 69076 w 116921"/>
              <a:gd name="connsiteY13" fmla="*/ 208142 h 243458"/>
              <a:gd name="connsiteX14" fmla="*/ 43020 w 116921"/>
              <a:gd name="connsiteY14" fmla="*/ 237108 h 243458"/>
              <a:gd name="connsiteX15" fmla="*/ 15035 w 116921"/>
              <a:gd name="connsiteY15" fmla="*/ 216107 h 243458"/>
              <a:gd name="connsiteX16" fmla="*/ 15035 w 116921"/>
              <a:gd name="connsiteY16" fmla="*/ 207177 h 243458"/>
              <a:gd name="connsiteX17" fmla="*/ 44536 w 116921"/>
              <a:gd name="connsiteY17" fmla="*/ 210669 h 243458"/>
              <a:gd name="connsiteX18" fmla="*/ 49775 w 116921"/>
              <a:gd name="connsiteY18" fmla="*/ 199452 h 243458"/>
              <a:gd name="connsiteX19" fmla="*/ 49775 w 116921"/>
              <a:gd name="connsiteY19" fmla="*/ 136694 h 243458"/>
              <a:gd name="connsiteX20" fmla="*/ 26962 w 116921"/>
              <a:gd name="connsiteY20" fmla="*/ 155023 h 243458"/>
              <a:gd name="connsiteX21" fmla="*/ 22227 w 116921"/>
              <a:gd name="connsiteY21" fmla="*/ 161797 h 243458"/>
              <a:gd name="connsiteX22" fmla="*/ 6350 w 116921"/>
              <a:gd name="connsiteY22" fmla="*/ 140767 h 243458"/>
              <a:gd name="connsiteX23" fmla="*/ 49775 w 116921"/>
              <a:gd name="connsiteY23" fmla="*/ 121276 h 243458"/>
              <a:gd name="connsiteX24" fmla="*/ 49775 w 116921"/>
              <a:gd name="connsiteY24" fmla="*/ 74901 h 243458"/>
              <a:gd name="connsiteX25" fmla="*/ 42055 w 116921"/>
              <a:gd name="connsiteY25" fmla="*/ 74901 h 243458"/>
              <a:gd name="connsiteX26" fmla="*/ 17990 w 116921"/>
              <a:gd name="connsiteY26" fmla="*/ 77798 h 243458"/>
              <a:gd name="connsiteX27" fmla="*/ 7315 w 116921"/>
              <a:gd name="connsiteY27" fmla="*/ 64280 h 243458"/>
              <a:gd name="connsiteX28" fmla="*/ 49775 w 116921"/>
              <a:gd name="connsiteY28" fmla="*/ 64280 h 243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116921" h="243458">
                <a:moveTo>
                  <a:pt x="49775" y="64280"/>
                </a:moveTo>
                <a:cubicBezTo>
                  <a:pt x="49775" y="39941"/>
                  <a:pt x="49453" y="20631"/>
                  <a:pt x="48810" y="6350"/>
                </a:cubicBezTo>
                <a:lnTo>
                  <a:pt x="77761" y="20847"/>
                </a:lnTo>
                <a:lnTo>
                  <a:pt x="69076" y="29024"/>
                </a:lnTo>
                <a:lnTo>
                  <a:pt x="69076" y="64280"/>
                </a:lnTo>
                <a:lnTo>
                  <a:pt x="77218" y="64280"/>
                </a:lnTo>
                <a:lnTo>
                  <a:pt x="90276" y="51729"/>
                </a:lnTo>
                <a:lnTo>
                  <a:pt x="110571" y="74901"/>
                </a:lnTo>
                <a:lnTo>
                  <a:pt x="69076" y="74901"/>
                </a:lnTo>
                <a:lnTo>
                  <a:pt x="69076" y="113521"/>
                </a:lnTo>
                <a:lnTo>
                  <a:pt x="100091" y="96142"/>
                </a:lnTo>
                <a:lnTo>
                  <a:pt x="103816" y="102871"/>
                </a:lnTo>
                <a:lnTo>
                  <a:pt x="69076" y="127597"/>
                </a:lnTo>
                <a:lnTo>
                  <a:pt x="69076" y="208142"/>
                </a:lnTo>
                <a:cubicBezTo>
                  <a:pt x="69076" y="221005"/>
                  <a:pt x="60390" y="230661"/>
                  <a:pt x="43020" y="237108"/>
                </a:cubicBezTo>
                <a:cubicBezTo>
                  <a:pt x="43020" y="228900"/>
                  <a:pt x="33692" y="221901"/>
                  <a:pt x="15035" y="216107"/>
                </a:cubicBezTo>
                <a:lnTo>
                  <a:pt x="15035" y="207177"/>
                </a:lnTo>
                <a:cubicBezTo>
                  <a:pt x="31209" y="209751"/>
                  <a:pt x="41042" y="210915"/>
                  <a:pt x="44536" y="210669"/>
                </a:cubicBezTo>
                <a:cubicBezTo>
                  <a:pt x="48029" y="210422"/>
                  <a:pt x="49775" y="206684"/>
                  <a:pt x="49775" y="199452"/>
                </a:cubicBezTo>
                <a:lnTo>
                  <a:pt x="49775" y="136694"/>
                </a:lnTo>
                <a:cubicBezTo>
                  <a:pt x="43814" y="142125"/>
                  <a:pt x="36210" y="148235"/>
                  <a:pt x="26962" y="155023"/>
                </a:cubicBezTo>
                <a:lnTo>
                  <a:pt x="22227" y="161797"/>
                </a:lnTo>
                <a:lnTo>
                  <a:pt x="6350" y="140767"/>
                </a:lnTo>
                <a:cubicBezTo>
                  <a:pt x="15085" y="137579"/>
                  <a:pt x="29560" y="131082"/>
                  <a:pt x="49775" y="121276"/>
                </a:cubicBezTo>
                <a:lnTo>
                  <a:pt x="49775" y="74901"/>
                </a:lnTo>
                <a:lnTo>
                  <a:pt x="42055" y="74901"/>
                </a:lnTo>
                <a:cubicBezTo>
                  <a:pt x="33953" y="74901"/>
                  <a:pt x="25931" y="75866"/>
                  <a:pt x="17990" y="77798"/>
                </a:cubicBezTo>
                <a:lnTo>
                  <a:pt x="7315" y="64280"/>
                </a:lnTo>
                <a:lnTo>
                  <a:pt x="49775" y="6428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Freeform 3"/>
          <p:cNvSpPr/>
          <p:nvPr/>
        </p:nvSpPr>
        <p:spPr>
          <a:xfrm>
            <a:off x="3133944" y="8121424"/>
            <a:ext cx="243337" cy="147871"/>
          </a:xfrm>
          <a:custGeom>
            <a:avLst/>
            <a:gdLst>
              <a:gd name="connsiteX0" fmla="*/ 114702 w 243337"/>
              <a:gd name="connsiteY0" fmla="*/ 6350 h 147871"/>
              <a:gd name="connsiteX1" fmla="*/ 140486 w 243337"/>
              <a:gd name="connsiteY1" fmla="*/ 21255 h 147871"/>
              <a:gd name="connsiteX2" fmla="*/ 131801 w 243337"/>
              <a:gd name="connsiteY2" fmla="*/ 26927 h 147871"/>
              <a:gd name="connsiteX3" fmla="*/ 177307 w 243337"/>
              <a:gd name="connsiteY3" fmla="*/ 84262 h 147871"/>
              <a:gd name="connsiteX4" fmla="*/ 236987 w 243337"/>
              <a:gd name="connsiteY4" fmla="*/ 114065 h 147871"/>
              <a:gd name="connsiteX5" fmla="*/ 236987 w 243337"/>
              <a:gd name="connsiteY5" fmla="*/ 122045 h 147871"/>
              <a:gd name="connsiteX6" fmla="*/ 215395 w 243337"/>
              <a:gd name="connsiteY6" fmla="*/ 133798 h 147871"/>
              <a:gd name="connsiteX7" fmla="*/ 161980 w 243337"/>
              <a:gd name="connsiteY7" fmla="*/ 94777 h 147871"/>
              <a:gd name="connsiteX8" fmla="*/ 125619 w 243337"/>
              <a:gd name="connsiteY8" fmla="*/ 33384 h 147871"/>
              <a:gd name="connsiteX9" fmla="*/ 85563 w 243337"/>
              <a:gd name="connsiteY9" fmla="*/ 91926 h 147871"/>
              <a:gd name="connsiteX10" fmla="*/ 50906 w 243337"/>
              <a:gd name="connsiteY10" fmla="*/ 120288 h 147871"/>
              <a:gd name="connsiteX11" fmla="*/ 11491 w 243337"/>
              <a:gd name="connsiteY11" fmla="*/ 141521 h 147871"/>
              <a:gd name="connsiteX12" fmla="*/ 6350 w 243337"/>
              <a:gd name="connsiteY12" fmla="*/ 135622 h 147871"/>
              <a:gd name="connsiteX13" fmla="*/ 46556 w 243337"/>
              <a:gd name="connsiteY13" fmla="*/ 106582 h 147871"/>
              <a:gd name="connsiteX14" fmla="*/ 84289 w 243337"/>
              <a:gd name="connsiteY14" fmla="*/ 63548 h 147871"/>
              <a:gd name="connsiteX15" fmla="*/ 114702 w 243337"/>
              <a:gd name="connsiteY15" fmla="*/ 6350 h 1478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243337" h="147871">
                <a:moveTo>
                  <a:pt x="114702" y="6350"/>
                </a:moveTo>
                <a:lnTo>
                  <a:pt x="140486" y="21255"/>
                </a:lnTo>
                <a:lnTo>
                  <a:pt x="131801" y="26927"/>
                </a:lnTo>
                <a:cubicBezTo>
                  <a:pt x="144436" y="49969"/>
                  <a:pt x="159605" y="69080"/>
                  <a:pt x="177307" y="84262"/>
                </a:cubicBezTo>
                <a:cubicBezTo>
                  <a:pt x="195009" y="99444"/>
                  <a:pt x="214902" y="109378"/>
                  <a:pt x="236987" y="114065"/>
                </a:cubicBezTo>
                <a:lnTo>
                  <a:pt x="236987" y="122045"/>
                </a:lnTo>
                <a:cubicBezTo>
                  <a:pt x="225497" y="122729"/>
                  <a:pt x="218300" y="126646"/>
                  <a:pt x="215395" y="133798"/>
                </a:cubicBezTo>
                <a:cubicBezTo>
                  <a:pt x="193813" y="123126"/>
                  <a:pt x="176008" y="110119"/>
                  <a:pt x="161980" y="94777"/>
                </a:cubicBezTo>
                <a:cubicBezTo>
                  <a:pt x="147952" y="79434"/>
                  <a:pt x="135832" y="58970"/>
                  <a:pt x="125619" y="33384"/>
                </a:cubicBezTo>
                <a:cubicBezTo>
                  <a:pt x="110721" y="60931"/>
                  <a:pt x="97370" y="80445"/>
                  <a:pt x="85563" y="91926"/>
                </a:cubicBezTo>
                <a:cubicBezTo>
                  <a:pt x="73757" y="103406"/>
                  <a:pt x="62204" y="112860"/>
                  <a:pt x="50906" y="120288"/>
                </a:cubicBezTo>
                <a:cubicBezTo>
                  <a:pt x="39607" y="127715"/>
                  <a:pt x="26469" y="134793"/>
                  <a:pt x="11491" y="141521"/>
                </a:cubicBezTo>
                <a:lnTo>
                  <a:pt x="6350" y="135622"/>
                </a:lnTo>
                <a:cubicBezTo>
                  <a:pt x="19809" y="127707"/>
                  <a:pt x="33211" y="118027"/>
                  <a:pt x="46556" y="106582"/>
                </a:cubicBezTo>
                <a:cubicBezTo>
                  <a:pt x="59900" y="95136"/>
                  <a:pt x="72478" y="80792"/>
                  <a:pt x="84289" y="63548"/>
                </a:cubicBezTo>
                <a:cubicBezTo>
                  <a:pt x="96100" y="46305"/>
                  <a:pt x="106238" y="27239"/>
                  <a:pt x="11470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Freeform 3"/>
          <p:cNvSpPr/>
          <p:nvPr/>
        </p:nvSpPr>
        <p:spPr>
          <a:xfrm>
            <a:off x="3225620" y="8192872"/>
            <a:ext cx="59020" cy="65207"/>
          </a:xfrm>
          <a:custGeom>
            <a:avLst/>
            <a:gdLst>
              <a:gd name="connsiteX0" fmla="*/ 10044 w 59020"/>
              <a:gd name="connsiteY0" fmla="*/ 6350 h 65207"/>
              <a:gd name="connsiteX1" fmla="*/ 44498 w 59020"/>
              <a:gd name="connsiteY1" fmla="*/ 28112 h 65207"/>
              <a:gd name="connsiteX2" fmla="*/ 52670 w 59020"/>
              <a:gd name="connsiteY2" fmla="*/ 42074 h 65207"/>
              <a:gd name="connsiteX3" fmla="*/ 51004 w 59020"/>
              <a:gd name="connsiteY3" fmla="*/ 49406 h 65207"/>
              <a:gd name="connsiteX4" fmla="*/ 42507 w 59020"/>
              <a:gd name="connsiteY4" fmla="*/ 58857 h 65207"/>
              <a:gd name="connsiteX5" fmla="*/ 30475 w 59020"/>
              <a:gd name="connsiteY5" fmla="*/ 48244 h 65207"/>
              <a:gd name="connsiteX6" fmla="*/ 6350 w 59020"/>
              <a:gd name="connsiteY6" fmla="*/ 12626 h 65207"/>
              <a:gd name="connsiteX7" fmla="*/ 10044 w 59020"/>
              <a:gd name="connsiteY7" fmla="*/ 6350 h 652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9020" h="65207">
                <a:moveTo>
                  <a:pt x="10044" y="6350"/>
                </a:moveTo>
                <a:cubicBezTo>
                  <a:pt x="27565" y="15744"/>
                  <a:pt x="39049" y="22997"/>
                  <a:pt x="44498" y="28112"/>
                </a:cubicBezTo>
                <a:cubicBezTo>
                  <a:pt x="49946" y="33225"/>
                  <a:pt x="52670" y="37880"/>
                  <a:pt x="52670" y="42074"/>
                </a:cubicBezTo>
                <a:cubicBezTo>
                  <a:pt x="52670" y="43632"/>
                  <a:pt x="52115" y="46077"/>
                  <a:pt x="51004" y="49406"/>
                </a:cubicBezTo>
                <a:cubicBezTo>
                  <a:pt x="49893" y="52735"/>
                  <a:pt x="47061" y="55885"/>
                  <a:pt x="42507" y="58857"/>
                </a:cubicBezTo>
                <a:cubicBezTo>
                  <a:pt x="37954" y="61829"/>
                  <a:pt x="33943" y="58291"/>
                  <a:pt x="30475" y="48244"/>
                </a:cubicBezTo>
                <a:cubicBezTo>
                  <a:pt x="28123" y="41295"/>
                  <a:pt x="20081" y="29422"/>
                  <a:pt x="6350" y="12626"/>
                </a:cubicBezTo>
                <a:lnTo>
                  <a:pt x="1004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Freeform 3"/>
          <p:cNvSpPr/>
          <p:nvPr/>
        </p:nvSpPr>
        <p:spPr>
          <a:xfrm>
            <a:off x="3172544" y="8236320"/>
            <a:ext cx="168066" cy="133389"/>
          </a:xfrm>
          <a:custGeom>
            <a:avLst/>
            <a:gdLst>
              <a:gd name="connsiteX0" fmla="*/ 87290 w 168066"/>
              <a:gd name="connsiteY0" fmla="*/ 81660 h 133389"/>
              <a:gd name="connsiteX1" fmla="*/ 125046 w 168066"/>
              <a:gd name="connsiteY1" fmla="*/ 30488 h 133389"/>
              <a:gd name="connsiteX2" fmla="*/ 41090 w 168066"/>
              <a:gd name="connsiteY2" fmla="*/ 30488 h 133389"/>
              <a:gd name="connsiteX3" fmla="*/ 17025 w 168066"/>
              <a:gd name="connsiteY3" fmla="*/ 33384 h 133389"/>
              <a:gd name="connsiteX4" fmla="*/ 6350 w 168066"/>
              <a:gd name="connsiteY4" fmla="*/ 19867 h 133389"/>
              <a:gd name="connsiteX5" fmla="*/ 126433 w 168066"/>
              <a:gd name="connsiteY5" fmla="*/ 19867 h 133389"/>
              <a:gd name="connsiteX6" fmla="*/ 140531 w 168066"/>
              <a:gd name="connsiteY6" fmla="*/ 6350 h 133389"/>
              <a:gd name="connsiteX7" fmla="*/ 161716 w 168066"/>
              <a:gd name="connsiteY7" fmla="*/ 30638 h 133389"/>
              <a:gd name="connsiteX8" fmla="*/ 133965 w 168066"/>
              <a:gd name="connsiteY8" fmla="*/ 46373 h 133389"/>
              <a:gd name="connsiteX9" fmla="*/ 96096 w 168066"/>
              <a:gd name="connsiteY9" fmla="*/ 86200 h 133389"/>
              <a:gd name="connsiteX10" fmla="*/ 118155 w 168066"/>
              <a:gd name="connsiteY10" fmla="*/ 103331 h 133389"/>
              <a:gd name="connsiteX11" fmla="*/ 120220 w 168066"/>
              <a:gd name="connsiteY11" fmla="*/ 111590 h 133389"/>
              <a:gd name="connsiteX12" fmla="*/ 117771 w 168066"/>
              <a:gd name="connsiteY12" fmla="*/ 121525 h 133389"/>
              <a:gd name="connsiteX13" fmla="*/ 111536 w 168066"/>
              <a:gd name="connsiteY13" fmla="*/ 127039 h 133389"/>
              <a:gd name="connsiteX14" fmla="*/ 101554 w 168066"/>
              <a:gd name="connsiteY14" fmla="*/ 120205 h 133389"/>
              <a:gd name="connsiteX15" fmla="*/ 72626 w 168066"/>
              <a:gd name="connsiteY15" fmla="*/ 94105 h 133389"/>
              <a:gd name="connsiteX16" fmla="*/ 29510 w 168066"/>
              <a:gd name="connsiteY16" fmla="*/ 66845 h 133389"/>
              <a:gd name="connsiteX17" fmla="*/ 31123 w 168066"/>
              <a:gd name="connsiteY17" fmla="*/ 58487 h 133389"/>
              <a:gd name="connsiteX18" fmla="*/ 87290 w 168066"/>
              <a:gd name="connsiteY18" fmla="*/ 81660 h 1333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68066" h="133389">
                <a:moveTo>
                  <a:pt x="87290" y="81660"/>
                </a:moveTo>
                <a:cubicBezTo>
                  <a:pt x="93803" y="71773"/>
                  <a:pt x="106389" y="54716"/>
                  <a:pt x="125046" y="30488"/>
                </a:cubicBezTo>
                <a:lnTo>
                  <a:pt x="41090" y="30488"/>
                </a:lnTo>
                <a:cubicBezTo>
                  <a:pt x="32988" y="30488"/>
                  <a:pt x="24966" y="31453"/>
                  <a:pt x="17025" y="33384"/>
                </a:cubicBezTo>
                <a:lnTo>
                  <a:pt x="6350" y="19867"/>
                </a:lnTo>
                <a:lnTo>
                  <a:pt x="126433" y="19867"/>
                </a:lnTo>
                <a:lnTo>
                  <a:pt x="140531" y="6350"/>
                </a:lnTo>
                <a:lnTo>
                  <a:pt x="161716" y="30638"/>
                </a:lnTo>
                <a:cubicBezTo>
                  <a:pt x="152900" y="32378"/>
                  <a:pt x="143650" y="37623"/>
                  <a:pt x="133965" y="46373"/>
                </a:cubicBezTo>
                <a:cubicBezTo>
                  <a:pt x="124279" y="55123"/>
                  <a:pt x="111657" y="68398"/>
                  <a:pt x="96096" y="86200"/>
                </a:cubicBezTo>
                <a:cubicBezTo>
                  <a:pt x="109425" y="92798"/>
                  <a:pt x="116778" y="98508"/>
                  <a:pt x="118155" y="103331"/>
                </a:cubicBezTo>
                <a:cubicBezTo>
                  <a:pt x="119532" y="108153"/>
                  <a:pt x="120220" y="110907"/>
                  <a:pt x="120220" y="111590"/>
                </a:cubicBezTo>
                <a:cubicBezTo>
                  <a:pt x="120220" y="114537"/>
                  <a:pt x="119404" y="117849"/>
                  <a:pt x="117771" y="121525"/>
                </a:cubicBezTo>
                <a:cubicBezTo>
                  <a:pt x="116137" y="125200"/>
                  <a:pt x="114059" y="127039"/>
                  <a:pt x="111536" y="127039"/>
                </a:cubicBezTo>
                <a:cubicBezTo>
                  <a:pt x="108681" y="127039"/>
                  <a:pt x="105354" y="124761"/>
                  <a:pt x="101554" y="120205"/>
                </a:cubicBezTo>
                <a:cubicBezTo>
                  <a:pt x="95874" y="113255"/>
                  <a:pt x="86232" y="104555"/>
                  <a:pt x="72626" y="94105"/>
                </a:cubicBezTo>
                <a:cubicBezTo>
                  <a:pt x="59020" y="83656"/>
                  <a:pt x="44648" y="74569"/>
                  <a:pt x="29510" y="66845"/>
                </a:cubicBezTo>
                <a:lnTo>
                  <a:pt x="31123" y="58487"/>
                </a:lnTo>
                <a:cubicBezTo>
                  <a:pt x="56756" y="67056"/>
                  <a:pt x="75478" y="74780"/>
                  <a:pt x="87290" y="8166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Freeform 3"/>
          <p:cNvSpPr/>
          <p:nvPr/>
        </p:nvSpPr>
        <p:spPr>
          <a:xfrm>
            <a:off x="741128" y="342242"/>
            <a:ext cx="6062050" cy="285198"/>
          </a:xfrm>
          <a:custGeom>
            <a:avLst/>
            <a:gdLst>
              <a:gd name="connsiteX0" fmla="*/ 0 w 6062050"/>
              <a:gd name="connsiteY0" fmla="*/ 0 h 285198"/>
              <a:gd name="connsiteX1" fmla="*/ 6062050 w 6062050"/>
              <a:gd name="connsiteY1" fmla="*/ 0 h 285198"/>
              <a:gd name="connsiteX2" fmla="*/ 6062050 w 6062050"/>
              <a:gd name="connsiteY2" fmla="*/ 285198 h 285198"/>
              <a:gd name="connsiteX3" fmla="*/ 0 w 6062050"/>
              <a:gd name="connsiteY3" fmla="*/ 285198 h 285198"/>
              <a:gd name="connsiteX4" fmla="*/ 0 w 6062050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62050" h="285198">
                <a:moveTo>
                  <a:pt x="0" y="0"/>
                </a:moveTo>
                <a:lnTo>
                  <a:pt x="6062050" y="0"/>
                </a:lnTo>
                <a:lnTo>
                  <a:pt x="6062050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Freeform 3"/>
          <p:cNvSpPr/>
          <p:nvPr/>
        </p:nvSpPr>
        <p:spPr>
          <a:xfrm>
            <a:off x="1311227" y="565643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Freeform 3"/>
          <p:cNvSpPr/>
          <p:nvPr/>
        </p:nvSpPr>
        <p:spPr>
          <a:xfrm>
            <a:off x="1311227" y="687327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Freeform 3"/>
          <p:cNvSpPr/>
          <p:nvPr/>
        </p:nvSpPr>
        <p:spPr>
          <a:xfrm>
            <a:off x="3867170" y="9135845"/>
            <a:ext cx="1748303" cy="465825"/>
          </a:xfrm>
          <a:custGeom>
            <a:avLst/>
            <a:gdLst>
              <a:gd name="connsiteX0" fmla="*/ 0 w 1748303"/>
              <a:gd name="connsiteY0" fmla="*/ 418293 h 465825"/>
              <a:gd name="connsiteX1" fmla="*/ 0 w 1748303"/>
              <a:gd name="connsiteY1" fmla="*/ 47538 h 465825"/>
              <a:gd name="connsiteX2" fmla="*/ 3615 w 1748303"/>
              <a:gd name="connsiteY2" fmla="*/ 29331 h 465825"/>
              <a:gd name="connsiteX3" fmla="*/ 13914 w 1748303"/>
              <a:gd name="connsiteY3" fmla="*/ 13921 h 465825"/>
              <a:gd name="connsiteX4" fmla="*/ 29326 w 1748303"/>
              <a:gd name="connsiteY4" fmla="*/ 3609 h 465825"/>
              <a:gd name="connsiteX5" fmla="*/ 47508 w 1748303"/>
              <a:gd name="connsiteY5" fmla="*/ 0 h 465825"/>
              <a:gd name="connsiteX6" fmla="*/ 1700794 w 1748303"/>
              <a:gd name="connsiteY6" fmla="*/ 0 h 465825"/>
              <a:gd name="connsiteX7" fmla="*/ 1718974 w 1748303"/>
              <a:gd name="connsiteY7" fmla="*/ 3609 h 465825"/>
              <a:gd name="connsiteX8" fmla="*/ 1734387 w 1748303"/>
              <a:gd name="connsiteY8" fmla="*/ 13921 h 465825"/>
              <a:gd name="connsiteX9" fmla="*/ 1744685 w 1748303"/>
              <a:gd name="connsiteY9" fmla="*/ 29331 h 465825"/>
              <a:gd name="connsiteX10" fmla="*/ 1748303 w 1748303"/>
              <a:gd name="connsiteY10" fmla="*/ 47538 h 465825"/>
              <a:gd name="connsiteX11" fmla="*/ 1748303 w 1748303"/>
              <a:gd name="connsiteY11" fmla="*/ 418293 h 465825"/>
              <a:gd name="connsiteX12" fmla="*/ 1744685 w 1748303"/>
              <a:gd name="connsiteY12" fmla="*/ 436469 h 465825"/>
              <a:gd name="connsiteX13" fmla="*/ 1734387 w 1748303"/>
              <a:gd name="connsiteY13" fmla="*/ 451891 h 465825"/>
              <a:gd name="connsiteX14" fmla="*/ 1718974 w 1748303"/>
              <a:gd name="connsiteY14" fmla="*/ 462191 h 465825"/>
              <a:gd name="connsiteX15" fmla="*/ 1700794 w 1748303"/>
              <a:gd name="connsiteY15" fmla="*/ 465825 h 465825"/>
              <a:gd name="connsiteX16" fmla="*/ 47508 w 1748303"/>
              <a:gd name="connsiteY16" fmla="*/ 465825 h 465825"/>
              <a:gd name="connsiteX17" fmla="*/ 29327 w 1748303"/>
              <a:gd name="connsiteY17" fmla="*/ 462191 h 465825"/>
              <a:gd name="connsiteX18" fmla="*/ 13914 w 1748303"/>
              <a:gd name="connsiteY18" fmla="*/ 451891 h 465825"/>
              <a:gd name="connsiteX19" fmla="*/ 3615 w 1748303"/>
              <a:gd name="connsiteY19" fmla="*/ 436463 h 465825"/>
              <a:gd name="connsiteX20" fmla="*/ 0 w 1748303"/>
              <a:gd name="connsiteY20" fmla="*/ 418293 h 4658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748303" h="465825">
                <a:moveTo>
                  <a:pt x="0" y="418293"/>
                </a:moveTo>
                <a:lnTo>
                  <a:pt x="0" y="47538"/>
                </a:lnTo>
                <a:cubicBezTo>
                  <a:pt x="0" y="41219"/>
                  <a:pt x="1204" y="35154"/>
                  <a:pt x="3615" y="29331"/>
                </a:cubicBezTo>
                <a:cubicBezTo>
                  <a:pt x="6026" y="23508"/>
                  <a:pt x="9459" y="18367"/>
                  <a:pt x="13914" y="13921"/>
                </a:cubicBezTo>
                <a:cubicBezTo>
                  <a:pt x="18369" y="9456"/>
                  <a:pt x="23506" y="6027"/>
                  <a:pt x="29326" y="3609"/>
                </a:cubicBezTo>
                <a:cubicBezTo>
                  <a:pt x="35147" y="1203"/>
                  <a:pt x="41207" y="0"/>
                  <a:pt x="47508" y="0"/>
                </a:cubicBezTo>
                <a:lnTo>
                  <a:pt x="1700794" y="0"/>
                </a:lnTo>
                <a:cubicBezTo>
                  <a:pt x="1707093" y="0"/>
                  <a:pt x="1713154" y="1203"/>
                  <a:pt x="1718974" y="3609"/>
                </a:cubicBezTo>
                <a:cubicBezTo>
                  <a:pt x="1724795" y="6027"/>
                  <a:pt x="1729932" y="9456"/>
                  <a:pt x="1734387" y="13921"/>
                </a:cubicBezTo>
                <a:cubicBezTo>
                  <a:pt x="1738841" y="18367"/>
                  <a:pt x="1742275" y="23508"/>
                  <a:pt x="1744685" y="29331"/>
                </a:cubicBezTo>
                <a:cubicBezTo>
                  <a:pt x="1747096" y="35154"/>
                  <a:pt x="1748303" y="41219"/>
                  <a:pt x="1748303" y="47538"/>
                </a:cubicBezTo>
                <a:lnTo>
                  <a:pt x="1748303" y="418293"/>
                </a:lnTo>
                <a:cubicBezTo>
                  <a:pt x="1748303" y="424594"/>
                  <a:pt x="1747096" y="430652"/>
                  <a:pt x="1744685" y="436469"/>
                </a:cubicBezTo>
                <a:cubicBezTo>
                  <a:pt x="1742275" y="442298"/>
                  <a:pt x="1738841" y="447433"/>
                  <a:pt x="1734387" y="451891"/>
                </a:cubicBezTo>
                <a:cubicBezTo>
                  <a:pt x="1729932" y="456350"/>
                  <a:pt x="1724795" y="459779"/>
                  <a:pt x="1718974" y="462191"/>
                </a:cubicBezTo>
                <a:cubicBezTo>
                  <a:pt x="1713154" y="464604"/>
                  <a:pt x="1707093" y="465813"/>
                  <a:pt x="1700794" y="465825"/>
                </a:cubicBezTo>
                <a:lnTo>
                  <a:pt x="47508" y="465825"/>
                </a:lnTo>
                <a:cubicBezTo>
                  <a:pt x="41207" y="465813"/>
                  <a:pt x="35147" y="464604"/>
                  <a:pt x="29327" y="462191"/>
                </a:cubicBezTo>
                <a:cubicBezTo>
                  <a:pt x="23507" y="459779"/>
                  <a:pt x="18369" y="456350"/>
                  <a:pt x="13914" y="451891"/>
                </a:cubicBezTo>
                <a:cubicBezTo>
                  <a:pt x="9459" y="447433"/>
                  <a:pt x="6026" y="442298"/>
                  <a:pt x="3615" y="436463"/>
                </a:cubicBezTo>
                <a:cubicBezTo>
                  <a:pt x="1204" y="430652"/>
                  <a:pt x="0" y="424594"/>
                  <a:pt x="0" y="418293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92600" y="596900"/>
            <a:ext cx="2374900" cy="838200"/>
          </a:xfrm>
          <a:prstGeom prst="rect">
            <a:avLst/>
          </a:prstGeom>
          <a:noFill/>
        </p:spPr>
      </p:pic>
      <p:pic>
        <p:nvPicPr>
          <p:cNvPr id="20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pic>
        <p:nvPicPr>
          <p:cNvPr id="20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600" y="330200"/>
            <a:ext cx="6070600" cy="9715500"/>
          </a:xfrm>
          <a:prstGeom prst="rect">
            <a:avLst/>
          </a:prstGeom>
          <a:noFill/>
        </p:spPr>
      </p:pic>
      <p:sp>
        <p:nvSpPr>
          <p:cNvPr id="210" name="TextBox 1"/>
          <p:cNvSpPr txBox="1"/>
          <p:nvPr/>
        </p:nvSpPr>
        <p:spPr>
          <a:xfrm>
            <a:off x="1435100" y="2260600"/>
            <a:ext cx="1244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储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字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1" name="TextBox 1"/>
          <p:cNvSpPr txBox="1"/>
          <p:nvPr/>
        </p:nvSpPr>
        <p:spPr>
          <a:xfrm>
            <a:off x="3073400" y="2247900"/>
            <a:ext cx="241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2" name="TextBox 1"/>
          <p:cNvSpPr txBox="1"/>
          <p:nvPr/>
        </p:nvSpPr>
        <p:spPr>
          <a:xfrm>
            <a:off x="977900" y="381000"/>
            <a:ext cx="800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13" name="TextBox 1"/>
          <p:cNvSpPr txBox="1"/>
          <p:nvPr/>
        </p:nvSpPr>
        <p:spPr>
          <a:xfrm>
            <a:off x="749300" y="4660900"/>
            <a:ext cx="1066800" cy="604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711200" algn="l"/>
                <a:tab pos="7239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711200" algn="l"/>
                <a:tab pos="7239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711200" algn="l"/>
                <a:tab pos="723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711200" algn="l"/>
                <a:tab pos="7239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11200" algn="l"/>
                <a:tab pos="723900" algn="l"/>
                <a:tab pos="736600" algn="l"/>
              </a:tabLst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预习2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14" name="TextBox 1"/>
          <p:cNvSpPr txBox="1"/>
          <p:nvPr/>
        </p:nvSpPr>
        <p:spPr>
          <a:xfrm>
            <a:off x="2044700" y="4419600"/>
            <a:ext cx="3009900" cy="626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17500" algn="l"/>
                <a:tab pos="1460500" algn="l"/>
                <a:tab pos="2362200" algn="l"/>
              </a:tabLst>
            </a:pPr>
            <a:r>
              <a:rPr lang="en-US" altLang="zh-CN" dirty="0" smtClean="0"/>
              <a:t>	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放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储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单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元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17500" algn="l"/>
                <a:tab pos="1460500" algn="l"/>
                <a:tab pos="2362200" algn="l"/>
              </a:tabLst>
            </a:pP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码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组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合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17500" algn="l"/>
                <a:tab pos="1460500" algn="l"/>
                <a:tab pos="2362200" algn="l"/>
              </a:tabLst>
            </a:pPr>
            <a:r>
              <a:rPr lang="en-US" altLang="zh-CN" dirty="0" smtClean="0"/>
              <a:t>	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放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储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单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元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17500" algn="l"/>
                <a:tab pos="1460500" algn="l"/>
                <a:tab pos="2362200" algn="l"/>
              </a:tabLst>
            </a:pP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码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位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17500" algn="l"/>
                <a:tab pos="1460500" algn="l"/>
                <a:tab pos="2362200" algn="l"/>
              </a:tabLst>
            </a:pPr>
            <a:r>
              <a:rPr lang="en-US" altLang="zh-CN" dirty="0" smtClean="0"/>
              <a:t>	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储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单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元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集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合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17500" algn="l"/>
                <a:tab pos="1460500" algn="l"/>
                <a:tab pos="2362200" algn="l"/>
              </a:tabLst>
            </a:pPr>
            <a:r>
              <a:rPr lang="en-US" altLang="zh-CN" dirty="0" smtClean="0"/>
              <a:t>	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机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器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令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17500" algn="l"/>
                <a:tab pos="1460500" algn="l"/>
                <a:tab pos="2362200" algn="l"/>
              </a:tabLst>
            </a:pPr>
            <a:r>
              <a:rPr lang="en-US" altLang="zh-CN" dirty="0" smtClean="0"/>
              <a:t>			</a:t>
            </a:r>
            <a:r>
              <a:rPr lang="en-US" altLang="zh-CN" sz="2545" dirty="0" smtClean="0">
                <a:solidFill>
                  <a:srgbClr val="696969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提交</a:t>
            </a:r>
            <a:endParaRPr lang="en-US" altLang="zh-CN" sz="2545" dirty="0" smtClean="0">
              <a:solidFill>
                <a:srgbClr val="696969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317500" algn="l"/>
                <a:tab pos="1460500" algn="l"/>
                <a:tab pos="2362200" algn="l"/>
              </a:tabLst>
            </a:pPr>
            <a:r>
              <a:rPr lang="en-US" altLang="zh-CN" dirty="0" smtClean="0"/>
              <a:t>		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06449"/>
          </a:xfrm>
          <a:custGeom>
            <a:avLst/>
            <a:gdLst>
              <a:gd name="connsiteX0" fmla="*/ 0 w 7543800"/>
              <a:gd name="connsiteY0" fmla="*/ 0 h 10606449"/>
              <a:gd name="connsiteX1" fmla="*/ 7543800 w 7543800"/>
              <a:gd name="connsiteY1" fmla="*/ 0 h 10606449"/>
              <a:gd name="connsiteX2" fmla="*/ 7543800 w 7543800"/>
              <a:gd name="connsiteY2" fmla="*/ 10606449 h 10606449"/>
              <a:gd name="connsiteX3" fmla="*/ 0 w 7543800"/>
              <a:gd name="connsiteY3" fmla="*/ 10606449 h 10606449"/>
              <a:gd name="connsiteX4" fmla="*/ 0 w 7543800"/>
              <a:gd name="connsiteY4" fmla="*/ 0 h 106064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06449">
                <a:moveTo>
                  <a:pt x="0" y="0"/>
                </a:moveTo>
                <a:lnTo>
                  <a:pt x="7543800" y="0"/>
                </a:lnTo>
                <a:lnTo>
                  <a:pt x="7543800" y="10606449"/>
                </a:lnTo>
                <a:lnTo>
                  <a:pt x="0" y="1060644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22125" y="10238612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42"/>
            <a:ext cx="6062050" cy="9696735"/>
          </a:xfrm>
          <a:custGeom>
            <a:avLst/>
            <a:gdLst>
              <a:gd name="connsiteX0" fmla="*/ 0 w 6062050"/>
              <a:gd name="connsiteY0" fmla="*/ 0 h 9696735"/>
              <a:gd name="connsiteX1" fmla="*/ 6062050 w 6062050"/>
              <a:gd name="connsiteY1" fmla="*/ 0 h 9696735"/>
              <a:gd name="connsiteX2" fmla="*/ 6062050 w 6062050"/>
              <a:gd name="connsiteY2" fmla="*/ 9696735 h 9696735"/>
              <a:gd name="connsiteX3" fmla="*/ 0 w 6062050"/>
              <a:gd name="connsiteY3" fmla="*/ 9696735 h 9696735"/>
              <a:gd name="connsiteX4" fmla="*/ 0 w 6062050"/>
              <a:gd name="connsiteY4" fmla="*/ 0 h 96967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62050" h="9696735">
                <a:moveTo>
                  <a:pt x="0" y="0"/>
                </a:moveTo>
                <a:lnTo>
                  <a:pt x="6062050" y="0"/>
                </a:lnTo>
                <a:lnTo>
                  <a:pt x="6062050" y="9696735"/>
                </a:lnTo>
                <a:lnTo>
                  <a:pt x="0" y="969673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04782" y="2127181"/>
            <a:ext cx="80621" cy="219468"/>
          </a:xfrm>
          <a:custGeom>
            <a:avLst/>
            <a:gdLst>
              <a:gd name="connsiteX0" fmla="*/ 74271 w 80621"/>
              <a:gd name="connsiteY0" fmla="*/ 6350 h 219468"/>
              <a:gd name="connsiteX1" fmla="*/ 74271 w 80621"/>
              <a:gd name="connsiteY1" fmla="*/ 81660 h 219468"/>
              <a:gd name="connsiteX2" fmla="*/ 58683 w 80621"/>
              <a:gd name="connsiteY2" fmla="*/ 81660 h 219468"/>
              <a:gd name="connsiteX3" fmla="*/ 58683 w 80621"/>
              <a:gd name="connsiteY3" fmla="*/ 74752 h 219468"/>
              <a:gd name="connsiteX4" fmla="*/ 22829 w 80621"/>
              <a:gd name="connsiteY4" fmla="*/ 74752 h 219468"/>
              <a:gd name="connsiteX5" fmla="*/ 22829 w 80621"/>
              <a:gd name="connsiteY5" fmla="*/ 102827 h 219468"/>
              <a:gd name="connsiteX6" fmla="*/ 69372 w 80621"/>
              <a:gd name="connsiteY6" fmla="*/ 102827 h 219468"/>
              <a:gd name="connsiteX7" fmla="*/ 69372 w 80621"/>
              <a:gd name="connsiteY7" fmla="*/ 117087 h 219468"/>
              <a:gd name="connsiteX8" fmla="*/ 22829 w 80621"/>
              <a:gd name="connsiteY8" fmla="*/ 117087 h 219468"/>
              <a:gd name="connsiteX9" fmla="*/ 22829 w 80621"/>
              <a:gd name="connsiteY9" fmla="*/ 145607 h 219468"/>
              <a:gd name="connsiteX10" fmla="*/ 72267 w 80621"/>
              <a:gd name="connsiteY10" fmla="*/ 145607 h 219468"/>
              <a:gd name="connsiteX11" fmla="*/ 72267 w 80621"/>
              <a:gd name="connsiteY11" fmla="*/ 159866 h 219468"/>
              <a:gd name="connsiteX12" fmla="*/ 22829 w 80621"/>
              <a:gd name="connsiteY12" fmla="*/ 159866 h 219468"/>
              <a:gd name="connsiteX13" fmla="*/ 22829 w 80621"/>
              <a:gd name="connsiteY13" fmla="*/ 213118 h 219468"/>
              <a:gd name="connsiteX14" fmla="*/ 6350 w 80621"/>
              <a:gd name="connsiteY14" fmla="*/ 213118 h 219468"/>
              <a:gd name="connsiteX15" fmla="*/ 6350 w 80621"/>
              <a:gd name="connsiteY15" fmla="*/ 6350 h 219468"/>
              <a:gd name="connsiteX16" fmla="*/ 74271 w 80621"/>
              <a:gd name="connsiteY16" fmla="*/ 6350 h 2194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80621" h="219468">
                <a:moveTo>
                  <a:pt x="74271" y="6350"/>
                </a:moveTo>
                <a:lnTo>
                  <a:pt x="74271" y="81660"/>
                </a:lnTo>
                <a:lnTo>
                  <a:pt x="58683" y="81660"/>
                </a:lnTo>
                <a:lnTo>
                  <a:pt x="58683" y="74752"/>
                </a:lnTo>
                <a:lnTo>
                  <a:pt x="22829" y="74752"/>
                </a:lnTo>
                <a:lnTo>
                  <a:pt x="22829" y="102827"/>
                </a:lnTo>
                <a:lnTo>
                  <a:pt x="69372" y="102827"/>
                </a:lnTo>
                <a:lnTo>
                  <a:pt x="69372" y="117087"/>
                </a:lnTo>
                <a:lnTo>
                  <a:pt x="22829" y="117087"/>
                </a:lnTo>
                <a:lnTo>
                  <a:pt x="22829" y="145607"/>
                </a:lnTo>
                <a:lnTo>
                  <a:pt x="72267" y="145607"/>
                </a:lnTo>
                <a:lnTo>
                  <a:pt x="72267" y="159866"/>
                </a:lnTo>
                <a:lnTo>
                  <a:pt x="22829" y="159866"/>
                </a:lnTo>
                <a:lnTo>
                  <a:pt x="22829" y="213118"/>
                </a:lnTo>
                <a:lnTo>
                  <a:pt x="6350" y="213118"/>
                </a:lnTo>
                <a:lnTo>
                  <a:pt x="6350" y="6350"/>
                </a:lnTo>
                <a:lnTo>
                  <a:pt x="74271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51103" y="2214746"/>
            <a:ext cx="127610" cy="132795"/>
          </a:xfrm>
          <a:custGeom>
            <a:avLst/>
            <a:gdLst>
              <a:gd name="connsiteX0" fmla="*/ 27728 w 127610"/>
              <a:gd name="connsiteY0" fmla="*/ 20164 h 132795"/>
              <a:gd name="connsiteX1" fmla="*/ 27728 w 127610"/>
              <a:gd name="connsiteY1" fmla="*/ 6350 h 132795"/>
              <a:gd name="connsiteX2" fmla="*/ 106340 w 127610"/>
              <a:gd name="connsiteY2" fmla="*/ 6350 h 132795"/>
              <a:gd name="connsiteX3" fmla="*/ 106340 w 127610"/>
              <a:gd name="connsiteY3" fmla="*/ 19718 h 132795"/>
              <a:gd name="connsiteX4" fmla="*/ 78837 w 127610"/>
              <a:gd name="connsiteY4" fmla="*/ 82217 h 132795"/>
              <a:gd name="connsiteX5" fmla="*/ 121260 w 127610"/>
              <a:gd name="connsiteY5" fmla="*/ 108843 h 132795"/>
              <a:gd name="connsiteX6" fmla="*/ 108789 w 127610"/>
              <a:gd name="connsiteY6" fmla="*/ 124439 h 132795"/>
              <a:gd name="connsiteX7" fmla="*/ 68036 w 127610"/>
              <a:gd name="connsiteY7" fmla="*/ 94137 h 132795"/>
              <a:gd name="connsiteX8" fmla="*/ 16816 w 127610"/>
              <a:gd name="connsiteY8" fmla="*/ 126445 h 132795"/>
              <a:gd name="connsiteX9" fmla="*/ 6350 w 127610"/>
              <a:gd name="connsiteY9" fmla="*/ 112185 h 132795"/>
              <a:gd name="connsiteX10" fmla="*/ 58015 w 127610"/>
              <a:gd name="connsiteY10" fmla="*/ 81994 h 132795"/>
              <a:gd name="connsiteX11" fmla="*/ 34298 w 127610"/>
              <a:gd name="connsiteY11" fmla="*/ 20164 h 132795"/>
              <a:gd name="connsiteX12" fmla="*/ 27728 w 127610"/>
              <a:gd name="connsiteY12" fmla="*/ 20164 h 1327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7610" h="132795">
                <a:moveTo>
                  <a:pt x="27728" y="20164"/>
                </a:moveTo>
                <a:lnTo>
                  <a:pt x="27728" y="6350"/>
                </a:lnTo>
                <a:lnTo>
                  <a:pt x="106340" y="6350"/>
                </a:lnTo>
                <a:lnTo>
                  <a:pt x="106340" y="19718"/>
                </a:lnTo>
                <a:cubicBezTo>
                  <a:pt x="101589" y="44153"/>
                  <a:pt x="92421" y="64986"/>
                  <a:pt x="78837" y="82217"/>
                </a:cubicBezTo>
                <a:cubicBezTo>
                  <a:pt x="90046" y="93506"/>
                  <a:pt x="104187" y="102381"/>
                  <a:pt x="121260" y="108843"/>
                </a:cubicBezTo>
                <a:cubicBezTo>
                  <a:pt x="115470" y="115527"/>
                  <a:pt x="111313" y="120726"/>
                  <a:pt x="108789" y="124439"/>
                </a:cubicBezTo>
                <a:cubicBezTo>
                  <a:pt x="92607" y="116047"/>
                  <a:pt x="79022" y="105946"/>
                  <a:pt x="68036" y="94137"/>
                </a:cubicBezTo>
                <a:cubicBezTo>
                  <a:pt x="54303" y="107580"/>
                  <a:pt x="37230" y="118349"/>
                  <a:pt x="16816" y="126445"/>
                </a:cubicBezTo>
                <a:cubicBezTo>
                  <a:pt x="13847" y="121988"/>
                  <a:pt x="10358" y="117235"/>
                  <a:pt x="6350" y="112185"/>
                </a:cubicBezTo>
                <a:cubicBezTo>
                  <a:pt x="27431" y="104758"/>
                  <a:pt x="44653" y="94694"/>
                  <a:pt x="58015" y="81994"/>
                </a:cubicBezTo>
                <a:cubicBezTo>
                  <a:pt x="45544" y="64540"/>
                  <a:pt x="37638" y="43930"/>
                  <a:pt x="34298" y="20164"/>
                </a:cubicBezTo>
                <a:lnTo>
                  <a:pt x="27728" y="2016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440869" y="2114258"/>
            <a:ext cx="68819" cy="232837"/>
          </a:xfrm>
          <a:custGeom>
            <a:avLst/>
            <a:gdLst>
              <a:gd name="connsiteX0" fmla="*/ 6350 w 68819"/>
              <a:gd name="connsiteY0" fmla="*/ 115750 h 232837"/>
              <a:gd name="connsiteX1" fmla="*/ 45989 w 68819"/>
              <a:gd name="connsiteY1" fmla="*/ 6350 h 232837"/>
              <a:gd name="connsiteX2" fmla="*/ 62469 w 68819"/>
              <a:gd name="connsiteY2" fmla="*/ 9469 h 232837"/>
              <a:gd name="connsiteX3" fmla="*/ 48884 w 68819"/>
              <a:gd name="connsiteY3" fmla="*/ 57485 h 232837"/>
              <a:gd name="connsiteX4" fmla="*/ 48884 w 68819"/>
              <a:gd name="connsiteY4" fmla="*/ 226487 h 232837"/>
              <a:gd name="connsiteX5" fmla="*/ 33296 w 68819"/>
              <a:gd name="connsiteY5" fmla="*/ 226487 h 232837"/>
              <a:gd name="connsiteX6" fmla="*/ 33296 w 68819"/>
              <a:gd name="connsiteY6" fmla="*/ 96477 h 232837"/>
              <a:gd name="connsiteX7" fmla="*/ 13476 w 68819"/>
              <a:gd name="connsiteY7" fmla="*/ 133798 h 232837"/>
              <a:gd name="connsiteX8" fmla="*/ 6350 w 68819"/>
              <a:gd name="connsiteY8" fmla="*/ 115750 h 232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819" h="232837">
                <a:moveTo>
                  <a:pt x="6350" y="115750"/>
                </a:moveTo>
                <a:cubicBezTo>
                  <a:pt x="25353" y="82031"/>
                  <a:pt x="38566" y="45564"/>
                  <a:pt x="45989" y="6350"/>
                </a:cubicBezTo>
                <a:lnTo>
                  <a:pt x="62469" y="9469"/>
                </a:lnTo>
                <a:cubicBezTo>
                  <a:pt x="58683" y="26106"/>
                  <a:pt x="54155" y="42111"/>
                  <a:pt x="48884" y="57485"/>
                </a:cubicBezTo>
                <a:lnTo>
                  <a:pt x="48884" y="226487"/>
                </a:lnTo>
                <a:lnTo>
                  <a:pt x="33296" y="226487"/>
                </a:lnTo>
                <a:lnTo>
                  <a:pt x="33296" y="96477"/>
                </a:lnTo>
                <a:cubicBezTo>
                  <a:pt x="27283" y="109400"/>
                  <a:pt x="20676" y="121840"/>
                  <a:pt x="13476" y="133798"/>
                </a:cubicBezTo>
                <a:cubicBezTo>
                  <a:pt x="11546" y="128004"/>
                  <a:pt x="9170" y="121989"/>
                  <a:pt x="6350" y="1157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80053" y="2126959"/>
            <a:ext cx="81957" cy="89346"/>
          </a:xfrm>
          <a:custGeom>
            <a:avLst/>
            <a:gdLst>
              <a:gd name="connsiteX0" fmla="*/ 6350 w 81957"/>
              <a:gd name="connsiteY0" fmla="*/ 60270 h 89346"/>
              <a:gd name="connsiteX1" fmla="*/ 60019 w 81957"/>
              <a:gd name="connsiteY1" fmla="*/ 60270 h 89346"/>
              <a:gd name="connsiteX2" fmla="*/ 60019 w 81957"/>
              <a:gd name="connsiteY2" fmla="*/ 20609 h 89346"/>
              <a:gd name="connsiteX3" fmla="*/ 7686 w 81957"/>
              <a:gd name="connsiteY3" fmla="*/ 20609 h 89346"/>
              <a:gd name="connsiteX4" fmla="*/ 7686 w 81957"/>
              <a:gd name="connsiteY4" fmla="*/ 6350 h 89346"/>
              <a:gd name="connsiteX5" fmla="*/ 75607 w 81957"/>
              <a:gd name="connsiteY5" fmla="*/ 6350 h 89346"/>
              <a:gd name="connsiteX6" fmla="*/ 75607 w 81957"/>
              <a:gd name="connsiteY6" fmla="*/ 82996 h 89346"/>
              <a:gd name="connsiteX7" fmla="*/ 60019 w 81957"/>
              <a:gd name="connsiteY7" fmla="*/ 82996 h 89346"/>
              <a:gd name="connsiteX8" fmla="*/ 60019 w 81957"/>
              <a:gd name="connsiteY8" fmla="*/ 74530 h 89346"/>
              <a:gd name="connsiteX9" fmla="*/ 6350 w 81957"/>
              <a:gd name="connsiteY9" fmla="*/ 74530 h 89346"/>
              <a:gd name="connsiteX10" fmla="*/ 6350 w 81957"/>
              <a:gd name="connsiteY10" fmla="*/ 60270 h 89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1957" h="89346">
                <a:moveTo>
                  <a:pt x="6350" y="60270"/>
                </a:moveTo>
                <a:lnTo>
                  <a:pt x="60019" y="60270"/>
                </a:lnTo>
                <a:lnTo>
                  <a:pt x="60019" y="20609"/>
                </a:lnTo>
                <a:lnTo>
                  <a:pt x="7686" y="20609"/>
                </a:lnTo>
                <a:lnTo>
                  <a:pt x="7686" y="6350"/>
                </a:lnTo>
                <a:lnTo>
                  <a:pt x="75607" y="6350"/>
                </a:lnTo>
                <a:lnTo>
                  <a:pt x="75607" y="82996"/>
                </a:lnTo>
                <a:lnTo>
                  <a:pt x="60019" y="82996"/>
                </a:lnTo>
                <a:lnTo>
                  <a:pt x="60019" y="74530"/>
                </a:lnTo>
                <a:lnTo>
                  <a:pt x="6350" y="74530"/>
                </a:lnTo>
                <a:lnTo>
                  <a:pt x="6350" y="6027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521262" y="2141441"/>
            <a:ext cx="48553" cy="52583"/>
          </a:xfrm>
          <a:custGeom>
            <a:avLst/>
            <a:gdLst>
              <a:gd name="connsiteX0" fmla="*/ 42203 w 48553"/>
              <a:gd name="connsiteY0" fmla="*/ 6350 h 52583"/>
              <a:gd name="connsiteX1" fmla="*/ 6350 w 48553"/>
              <a:gd name="connsiteY1" fmla="*/ 6350 h 52583"/>
              <a:gd name="connsiteX2" fmla="*/ 6350 w 48553"/>
              <a:gd name="connsiteY2" fmla="*/ 46233 h 52583"/>
              <a:gd name="connsiteX3" fmla="*/ 42203 w 48553"/>
              <a:gd name="connsiteY3" fmla="*/ 46233 h 52583"/>
              <a:gd name="connsiteX4" fmla="*/ 42203 w 48553"/>
              <a:gd name="connsiteY4" fmla="*/ 6350 h 525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553" h="52583">
                <a:moveTo>
                  <a:pt x="42203" y="6350"/>
                </a:moveTo>
                <a:lnTo>
                  <a:pt x="6350" y="6350"/>
                </a:lnTo>
                <a:lnTo>
                  <a:pt x="6350" y="46233"/>
                </a:lnTo>
                <a:lnTo>
                  <a:pt x="42203" y="46233"/>
                </a:lnTo>
                <a:lnTo>
                  <a:pt x="4220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593638" y="2228560"/>
            <a:ext cx="54121" cy="62832"/>
          </a:xfrm>
          <a:custGeom>
            <a:avLst/>
            <a:gdLst>
              <a:gd name="connsiteX0" fmla="*/ 47771 w 54121"/>
              <a:gd name="connsiteY0" fmla="*/ 6350 h 62832"/>
              <a:gd name="connsiteX1" fmla="*/ 6350 w 54121"/>
              <a:gd name="connsiteY1" fmla="*/ 6350 h 62832"/>
              <a:gd name="connsiteX2" fmla="*/ 26058 w 54121"/>
              <a:gd name="connsiteY2" fmla="*/ 56482 h 62832"/>
              <a:gd name="connsiteX3" fmla="*/ 47771 w 54121"/>
              <a:gd name="connsiteY3" fmla="*/ 6350 h 62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4121" h="62832">
                <a:moveTo>
                  <a:pt x="47771" y="6350"/>
                </a:moveTo>
                <a:lnTo>
                  <a:pt x="6350" y="6350"/>
                </a:lnTo>
                <a:cubicBezTo>
                  <a:pt x="9541" y="25882"/>
                  <a:pt x="16111" y="42593"/>
                  <a:pt x="26058" y="56482"/>
                </a:cubicBezTo>
                <a:cubicBezTo>
                  <a:pt x="37044" y="42371"/>
                  <a:pt x="44282" y="25660"/>
                  <a:pt x="4777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721464" y="2212964"/>
            <a:ext cx="183729" cy="134577"/>
          </a:xfrm>
          <a:custGeom>
            <a:avLst/>
            <a:gdLst>
              <a:gd name="connsiteX0" fmla="*/ 31069 w 183729"/>
              <a:gd name="connsiteY0" fmla="*/ 21723 h 134577"/>
              <a:gd name="connsiteX1" fmla="*/ 31069 w 183729"/>
              <a:gd name="connsiteY1" fmla="*/ 6350 h 134577"/>
              <a:gd name="connsiteX2" fmla="*/ 152437 w 183729"/>
              <a:gd name="connsiteY2" fmla="*/ 6350 h 134577"/>
              <a:gd name="connsiteX3" fmla="*/ 152437 w 183729"/>
              <a:gd name="connsiteY3" fmla="*/ 21723 h 134577"/>
              <a:gd name="connsiteX4" fmla="*/ 109012 w 183729"/>
              <a:gd name="connsiteY4" fmla="*/ 82328 h 134577"/>
              <a:gd name="connsiteX5" fmla="*/ 177379 w 183729"/>
              <a:gd name="connsiteY5" fmla="*/ 108397 h 134577"/>
              <a:gd name="connsiteX6" fmla="*/ 163795 w 183729"/>
              <a:gd name="connsiteY6" fmla="*/ 126445 h 134577"/>
              <a:gd name="connsiteX7" fmla="*/ 94537 w 183729"/>
              <a:gd name="connsiteY7" fmla="*/ 93134 h 134577"/>
              <a:gd name="connsiteX8" fmla="*/ 17930 w 183729"/>
              <a:gd name="connsiteY8" fmla="*/ 128227 h 134577"/>
              <a:gd name="connsiteX9" fmla="*/ 6350 w 183729"/>
              <a:gd name="connsiteY9" fmla="*/ 112185 h 134577"/>
              <a:gd name="connsiteX10" fmla="*/ 80284 w 183729"/>
              <a:gd name="connsiteY10" fmla="*/ 81771 h 134577"/>
              <a:gd name="connsiteX11" fmla="*/ 42760 w 183729"/>
              <a:gd name="connsiteY11" fmla="*/ 21723 h 134577"/>
              <a:gd name="connsiteX12" fmla="*/ 31069 w 183729"/>
              <a:gd name="connsiteY12" fmla="*/ 21723 h 1345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83729" h="134577">
                <a:moveTo>
                  <a:pt x="31069" y="21723"/>
                </a:moveTo>
                <a:lnTo>
                  <a:pt x="31069" y="6350"/>
                </a:lnTo>
                <a:lnTo>
                  <a:pt x="152437" y="6350"/>
                </a:lnTo>
                <a:lnTo>
                  <a:pt x="152437" y="21723"/>
                </a:lnTo>
                <a:cubicBezTo>
                  <a:pt x="140709" y="47495"/>
                  <a:pt x="126234" y="67697"/>
                  <a:pt x="109012" y="82328"/>
                </a:cubicBezTo>
                <a:cubicBezTo>
                  <a:pt x="127941" y="94806"/>
                  <a:pt x="150730" y="103495"/>
                  <a:pt x="177379" y="108397"/>
                </a:cubicBezTo>
                <a:cubicBezTo>
                  <a:pt x="172183" y="115081"/>
                  <a:pt x="167655" y="121097"/>
                  <a:pt x="163795" y="126445"/>
                </a:cubicBezTo>
                <a:cubicBezTo>
                  <a:pt x="137294" y="118795"/>
                  <a:pt x="114208" y="107692"/>
                  <a:pt x="94537" y="93134"/>
                </a:cubicBezTo>
                <a:cubicBezTo>
                  <a:pt x="74346" y="106800"/>
                  <a:pt x="48810" y="118498"/>
                  <a:pt x="17930" y="128227"/>
                </a:cubicBezTo>
                <a:cubicBezTo>
                  <a:pt x="14070" y="122731"/>
                  <a:pt x="10210" y="117384"/>
                  <a:pt x="6350" y="112185"/>
                </a:cubicBezTo>
                <a:cubicBezTo>
                  <a:pt x="35820" y="104238"/>
                  <a:pt x="60464" y="94100"/>
                  <a:pt x="80284" y="81771"/>
                </a:cubicBezTo>
                <a:cubicBezTo>
                  <a:pt x="63063" y="65134"/>
                  <a:pt x="50555" y="45119"/>
                  <a:pt x="42760" y="21723"/>
                </a:cubicBezTo>
                <a:lnTo>
                  <a:pt x="31069" y="2172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733713" y="2124953"/>
            <a:ext cx="170813" cy="96699"/>
          </a:xfrm>
          <a:custGeom>
            <a:avLst/>
            <a:gdLst>
              <a:gd name="connsiteX0" fmla="*/ 112352 w 170813"/>
              <a:gd name="connsiteY0" fmla="*/ 22837 h 96699"/>
              <a:gd name="connsiteX1" fmla="*/ 56679 w 170813"/>
              <a:gd name="connsiteY1" fmla="*/ 22837 h 96699"/>
              <a:gd name="connsiteX2" fmla="*/ 56679 w 170813"/>
              <a:gd name="connsiteY2" fmla="*/ 29299 h 96699"/>
              <a:gd name="connsiteX3" fmla="*/ 19266 w 170813"/>
              <a:gd name="connsiteY3" fmla="*/ 90349 h 96699"/>
              <a:gd name="connsiteX4" fmla="*/ 6350 w 170813"/>
              <a:gd name="connsiteY4" fmla="*/ 76535 h 96699"/>
              <a:gd name="connsiteX5" fmla="*/ 39308 w 170813"/>
              <a:gd name="connsiteY5" fmla="*/ 29745 h 96699"/>
              <a:gd name="connsiteX6" fmla="*/ 39308 w 170813"/>
              <a:gd name="connsiteY6" fmla="*/ 6350 h 96699"/>
              <a:gd name="connsiteX7" fmla="*/ 129722 w 170813"/>
              <a:gd name="connsiteY7" fmla="*/ 6350 h 96699"/>
              <a:gd name="connsiteX8" fmla="*/ 129722 w 170813"/>
              <a:gd name="connsiteY8" fmla="*/ 51803 h 96699"/>
              <a:gd name="connsiteX9" fmla="*/ 139967 w 170813"/>
              <a:gd name="connsiteY9" fmla="*/ 61829 h 96699"/>
              <a:gd name="connsiteX10" fmla="*/ 164463 w 170813"/>
              <a:gd name="connsiteY10" fmla="*/ 61829 h 96699"/>
              <a:gd name="connsiteX11" fmla="*/ 162681 w 170813"/>
              <a:gd name="connsiteY11" fmla="*/ 78317 h 96699"/>
              <a:gd name="connsiteX12" fmla="*/ 133286 w 170813"/>
              <a:gd name="connsiteY12" fmla="*/ 78317 h 96699"/>
              <a:gd name="connsiteX13" fmla="*/ 112352 w 170813"/>
              <a:gd name="connsiteY13" fmla="*/ 55145 h 96699"/>
              <a:gd name="connsiteX14" fmla="*/ 112352 w 170813"/>
              <a:gd name="connsiteY14" fmla="*/ 22837 h 96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70813" h="96699">
                <a:moveTo>
                  <a:pt x="112352" y="22837"/>
                </a:moveTo>
                <a:lnTo>
                  <a:pt x="56679" y="22837"/>
                </a:lnTo>
                <a:lnTo>
                  <a:pt x="56679" y="29299"/>
                </a:lnTo>
                <a:cubicBezTo>
                  <a:pt x="56679" y="56631"/>
                  <a:pt x="44208" y="76981"/>
                  <a:pt x="19266" y="90349"/>
                </a:cubicBezTo>
                <a:cubicBezTo>
                  <a:pt x="15257" y="85447"/>
                  <a:pt x="10952" y="80843"/>
                  <a:pt x="6350" y="76535"/>
                </a:cubicBezTo>
                <a:cubicBezTo>
                  <a:pt x="28322" y="65246"/>
                  <a:pt x="39308" y="49649"/>
                  <a:pt x="39308" y="29745"/>
                </a:cubicBezTo>
                <a:lnTo>
                  <a:pt x="39308" y="6350"/>
                </a:lnTo>
                <a:lnTo>
                  <a:pt x="129722" y="6350"/>
                </a:lnTo>
                <a:lnTo>
                  <a:pt x="129722" y="51803"/>
                </a:lnTo>
                <a:cubicBezTo>
                  <a:pt x="129722" y="58487"/>
                  <a:pt x="133137" y="61829"/>
                  <a:pt x="139967" y="61829"/>
                </a:cubicBezTo>
                <a:lnTo>
                  <a:pt x="164463" y="61829"/>
                </a:lnTo>
                <a:cubicBezTo>
                  <a:pt x="163721" y="67920"/>
                  <a:pt x="163127" y="73416"/>
                  <a:pt x="162681" y="78317"/>
                </a:cubicBezTo>
                <a:lnTo>
                  <a:pt x="133286" y="78317"/>
                </a:lnTo>
                <a:cubicBezTo>
                  <a:pt x="119330" y="78317"/>
                  <a:pt x="112352" y="70593"/>
                  <a:pt x="112352" y="55145"/>
                </a:cubicBezTo>
                <a:lnTo>
                  <a:pt x="112352" y="2283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671581" y="2188677"/>
            <a:ext cx="89529" cy="142821"/>
          </a:xfrm>
          <a:custGeom>
            <a:avLst/>
            <a:gdLst>
              <a:gd name="connsiteX0" fmla="*/ 81620 w 89529"/>
              <a:gd name="connsiteY0" fmla="*/ 84779 h 142821"/>
              <a:gd name="connsiteX1" fmla="*/ 83179 w 89529"/>
              <a:gd name="connsiteY1" fmla="*/ 104609 h 142821"/>
              <a:gd name="connsiteX2" fmla="*/ 37750 w 89529"/>
              <a:gd name="connsiteY2" fmla="*/ 136471 h 142821"/>
              <a:gd name="connsiteX3" fmla="*/ 27060 w 89529"/>
              <a:gd name="connsiteY3" fmla="*/ 121766 h 142821"/>
              <a:gd name="connsiteX4" fmla="*/ 34632 w 89529"/>
              <a:gd name="connsiteY4" fmla="*/ 101713 h 142821"/>
              <a:gd name="connsiteX5" fmla="*/ 34632 w 89529"/>
              <a:gd name="connsiteY5" fmla="*/ 22392 h 142821"/>
              <a:gd name="connsiteX6" fmla="*/ 6350 w 89529"/>
              <a:gd name="connsiteY6" fmla="*/ 22392 h 142821"/>
              <a:gd name="connsiteX7" fmla="*/ 6350 w 89529"/>
              <a:gd name="connsiteY7" fmla="*/ 6350 h 142821"/>
              <a:gd name="connsiteX8" fmla="*/ 51557 w 89529"/>
              <a:gd name="connsiteY8" fmla="*/ 6350 h 142821"/>
              <a:gd name="connsiteX9" fmla="*/ 51557 w 89529"/>
              <a:gd name="connsiteY9" fmla="*/ 105278 h 142821"/>
              <a:gd name="connsiteX10" fmla="*/ 81620 w 89529"/>
              <a:gd name="connsiteY10" fmla="*/ 84779 h 1428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9529" h="142821">
                <a:moveTo>
                  <a:pt x="81620" y="84779"/>
                </a:moveTo>
                <a:cubicBezTo>
                  <a:pt x="81917" y="91760"/>
                  <a:pt x="82437" y="98371"/>
                  <a:pt x="83179" y="104609"/>
                </a:cubicBezTo>
                <a:cubicBezTo>
                  <a:pt x="62840" y="117829"/>
                  <a:pt x="47697" y="128450"/>
                  <a:pt x="37750" y="136471"/>
                </a:cubicBezTo>
                <a:lnTo>
                  <a:pt x="27060" y="121766"/>
                </a:lnTo>
                <a:cubicBezTo>
                  <a:pt x="32108" y="116864"/>
                  <a:pt x="34632" y="110179"/>
                  <a:pt x="34632" y="101713"/>
                </a:cubicBezTo>
                <a:lnTo>
                  <a:pt x="34632" y="22392"/>
                </a:lnTo>
                <a:lnTo>
                  <a:pt x="6350" y="22392"/>
                </a:lnTo>
                <a:lnTo>
                  <a:pt x="6350" y="6350"/>
                </a:lnTo>
                <a:lnTo>
                  <a:pt x="51557" y="6350"/>
                </a:lnTo>
                <a:lnTo>
                  <a:pt x="51557" y="105278"/>
                </a:lnTo>
                <a:cubicBezTo>
                  <a:pt x="61207" y="98890"/>
                  <a:pt x="71228" y="92057"/>
                  <a:pt x="81620" y="8477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688506" y="2120943"/>
            <a:ext cx="58797" cy="59935"/>
          </a:xfrm>
          <a:custGeom>
            <a:avLst/>
            <a:gdLst>
              <a:gd name="connsiteX0" fmla="*/ 19711 w 58797"/>
              <a:gd name="connsiteY0" fmla="*/ 6350 h 59935"/>
              <a:gd name="connsiteX1" fmla="*/ 52447 w 58797"/>
              <a:gd name="connsiteY1" fmla="*/ 40663 h 59935"/>
              <a:gd name="connsiteX2" fmla="*/ 36859 w 58797"/>
              <a:gd name="connsiteY2" fmla="*/ 53585 h 59935"/>
              <a:gd name="connsiteX3" fmla="*/ 6350 w 58797"/>
              <a:gd name="connsiteY3" fmla="*/ 17936 h 59935"/>
              <a:gd name="connsiteX4" fmla="*/ 19711 w 58797"/>
              <a:gd name="connsiteY4" fmla="*/ 6350 h 599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797" h="59935">
                <a:moveTo>
                  <a:pt x="19711" y="6350"/>
                </a:moveTo>
                <a:cubicBezTo>
                  <a:pt x="31143" y="17639"/>
                  <a:pt x="42055" y="29076"/>
                  <a:pt x="52447" y="40663"/>
                </a:cubicBezTo>
                <a:lnTo>
                  <a:pt x="36859" y="53585"/>
                </a:lnTo>
                <a:cubicBezTo>
                  <a:pt x="26021" y="39623"/>
                  <a:pt x="15851" y="27739"/>
                  <a:pt x="6350" y="17936"/>
                </a:cubicBezTo>
                <a:lnTo>
                  <a:pt x="19711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774689" y="2228337"/>
            <a:ext cx="85743" cy="62721"/>
          </a:xfrm>
          <a:custGeom>
            <a:avLst/>
            <a:gdLst>
              <a:gd name="connsiteX0" fmla="*/ 6350 w 85743"/>
              <a:gd name="connsiteY0" fmla="*/ 6350 h 62721"/>
              <a:gd name="connsiteX1" fmla="*/ 41647 w 85743"/>
              <a:gd name="connsiteY1" fmla="*/ 56371 h 62721"/>
              <a:gd name="connsiteX2" fmla="*/ 79393 w 85743"/>
              <a:gd name="connsiteY2" fmla="*/ 6350 h 62721"/>
              <a:gd name="connsiteX3" fmla="*/ 6350 w 85743"/>
              <a:gd name="connsiteY3" fmla="*/ 6350 h 62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743" h="62721">
                <a:moveTo>
                  <a:pt x="6350" y="6350"/>
                </a:moveTo>
                <a:cubicBezTo>
                  <a:pt x="13847" y="25288"/>
                  <a:pt x="25612" y="41962"/>
                  <a:pt x="41647" y="56371"/>
                </a:cubicBezTo>
                <a:cubicBezTo>
                  <a:pt x="57384" y="44190"/>
                  <a:pt x="69966" y="27517"/>
                  <a:pt x="79393" y="6350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916991" y="2131192"/>
            <a:ext cx="190855" cy="185266"/>
          </a:xfrm>
          <a:custGeom>
            <a:avLst/>
            <a:gdLst>
              <a:gd name="connsiteX0" fmla="*/ 162347 w 190855"/>
              <a:gd name="connsiteY0" fmla="*/ 178916 h 185266"/>
              <a:gd name="connsiteX1" fmla="*/ 162347 w 190855"/>
              <a:gd name="connsiteY1" fmla="*/ 64615 h 185266"/>
              <a:gd name="connsiteX2" fmla="*/ 164017 w 190855"/>
              <a:gd name="connsiteY2" fmla="*/ 30636 h 185266"/>
              <a:gd name="connsiteX3" fmla="*/ 163461 w 190855"/>
              <a:gd name="connsiteY3" fmla="*/ 30636 h 185266"/>
              <a:gd name="connsiteX4" fmla="*/ 158339 w 190855"/>
              <a:gd name="connsiteY4" fmla="*/ 48015 h 185266"/>
              <a:gd name="connsiteX5" fmla="*/ 101440 w 190855"/>
              <a:gd name="connsiteY5" fmla="*/ 178916 h 185266"/>
              <a:gd name="connsiteX6" fmla="*/ 89081 w 190855"/>
              <a:gd name="connsiteY6" fmla="*/ 178916 h 185266"/>
              <a:gd name="connsiteX7" fmla="*/ 32293 w 190855"/>
              <a:gd name="connsiteY7" fmla="*/ 49018 h 185266"/>
              <a:gd name="connsiteX8" fmla="*/ 27171 w 190855"/>
              <a:gd name="connsiteY8" fmla="*/ 30636 h 185266"/>
              <a:gd name="connsiteX9" fmla="*/ 26503 w 190855"/>
              <a:gd name="connsiteY9" fmla="*/ 30636 h 185266"/>
              <a:gd name="connsiteX10" fmla="*/ 27617 w 190855"/>
              <a:gd name="connsiteY10" fmla="*/ 65617 h 185266"/>
              <a:gd name="connsiteX11" fmla="*/ 27617 w 190855"/>
              <a:gd name="connsiteY11" fmla="*/ 178916 h 185266"/>
              <a:gd name="connsiteX12" fmla="*/ 6350 w 190855"/>
              <a:gd name="connsiteY12" fmla="*/ 178916 h 185266"/>
              <a:gd name="connsiteX13" fmla="*/ 6350 w 190855"/>
              <a:gd name="connsiteY13" fmla="*/ 6350 h 185266"/>
              <a:gd name="connsiteX14" fmla="*/ 36525 w 190855"/>
              <a:gd name="connsiteY14" fmla="*/ 6350 h 185266"/>
              <a:gd name="connsiteX15" fmla="*/ 87410 w 190855"/>
              <a:gd name="connsiteY15" fmla="*/ 124662 h 185266"/>
              <a:gd name="connsiteX16" fmla="*/ 95093 w 190855"/>
              <a:gd name="connsiteY16" fmla="*/ 145829 h 185266"/>
              <a:gd name="connsiteX17" fmla="*/ 95873 w 190855"/>
              <a:gd name="connsiteY17" fmla="*/ 145829 h 185266"/>
              <a:gd name="connsiteX18" fmla="*/ 104001 w 190855"/>
              <a:gd name="connsiteY18" fmla="*/ 124216 h 185266"/>
              <a:gd name="connsiteX19" fmla="*/ 155778 w 190855"/>
              <a:gd name="connsiteY19" fmla="*/ 6350 h 185266"/>
              <a:gd name="connsiteX20" fmla="*/ 184505 w 190855"/>
              <a:gd name="connsiteY20" fmla="*/ 6350 h 185266"/>
              <a:gd name="connsiteX21" fmla="*/ 184505 w 190855"/>
              <a:gd name="connsiteY21" fmla="*/ 178916 h 185266"/>
              <a:gd name="connsiteX22" fmla="*/ 162347 w 190855"/>
              <a:gd name="connsiteY22" fmla="*/ 178916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90855" h="185266">
                <a:moveTo>
                  <a:pt x="162347" y="178916"/>
                </a:moveTo>
                <a:lnTo>
                  <a:pt x="162347" y="64615"/>
                </a:lnTo>
                <a:cubicBezTo>
                  <a:pt x="162347" y="55182"/>
                  <a:pt x="162904" y="43856"/>
                  <a:pt x="164017" y="30636"/>
                </a:cubicBezTo>
                <a:lnTo>
                  <a:pt x="163461" y="30636"/>
                </a:lnTo>
                <a:cubicBezTo>
                  <a:pt x="161531" y="38954"/>
                  <a:pt x="159823" y="44747"/>
                  <a:pt x="158339" y="48015"/>
                </a:cubicBezTo>
                <a:lnTo>
                  <a:pt x="101440" y="178916"/>
                </a:lnTo>
                <a:lnTo>
                  <a:pt x="89081" y="178916"/>
                </a:lnTo>
                <a:lnTo>
                  <a:pt x="32293" y="49018"/>
                </a:lnTo>
                <a:cubicBezTo>
                  <a:pt x="30957" y="46047"/>
                  <a:pt x="29250" y="39920"/>
                  <a:pt x="27171" y="30636"/>
                </a:cubicBezTo>
                <a:lnTo>
                  <a:pt x="26503" y="30636"/>
                </a:lnTo>
                <a:cubicBezTo>
                  <a:pt x="27246" y="38657"/>
                  <a:pt x="27617" y="50318"/>
                  <a:pt x="27617" y="65617"/>
                </a:cubicBezTo>
                <a:lnTo>
                  <a:pt x="27617" y="178916"/>
                </a:lnTo>
                <a:lnTo>
                  <a:pt x="6350" y="178916"/>
                </a:lnTo>
                <a:lnTo>
                  <a:pt x="6350" y="6350"/>
                </a:lnTo>
                <a:lnTo>
                  <a:pt x="36525" y="6350"/>
                </a:lnTo>
                <a:lnTo>
                  <a:pt x="87410" y="124662"/>
                </a:lnTo>
                <a:cubicBezTo>
                  <a:pt x="91270" y="133723"/>
                  <a:pt x="93831" y="140779"/>
                  <a:pt x="95093" y="145829"/>
                </a:cubicBezTo>
                <a:lnTo>
                  <a:pt x="95873" y="145829"/>
                </a:lnTo>
                <a:cubicBezTo>
                  <a:pt x="99733" y="135209"/>
                  <a:pt x="102442" y="128004"/>
                  <a:pt x="104001" y="124216"/>
                </a:cubicBezTo>
                <a:lnTo>
                  <a:pt x="155778" y="6350"/>
                </a:lnTo>
                <a:lnTo>
                  <a:pt x="184505" y="6350"/>
                </a:lnTo>
                <a:lnTo>
                  <a:pt x="184505" y="178916"/>
                </a:lnTo>
                <a:lnTo>
                  <a:pt x="162347" y="1789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120088" y="2131192"/>
            <a:ext cx="167918" cy="185266"/>
          </a:xfrm>
          <a:custGeom>
            <a:avLst/>
            <a:gdLst>
              <a:gd name="connsiteX0" fmla="*/ 161568 w 167918"/>
              <a:gd name="connsiteY0" fmla="*/ 178916 h 185266"/>
              <a:gd name="connsiteX1" fmla="*/ 136960 w 167918"/>
              <a:gd name="connsiteY1" fmla="*/ 178916 h 185266"/>
              <a:gd name="connsiteX2" fmla="*/ 119367 w 167918"/>
              <a:gd name="connsiteY2" fmla="*/ 131681 h 185266"/>
              <a:gd name="connsiteX3" fmla="*/ 47548 w 167918"/>
              <a:gd name="connsiteY3" fmla="*/ 131681 h 185266"/>
              <a:gd name="connsiteX4" fmla="*/ 30957 w 167918"/>
              <a:gd name="connsiteY4" fmla="*/ 178916 h 185266"/>
              <a:gd name="connsiteX5" fmla="*/ 6350 w 167918"/>
              <a:gd name="connsiteY5" fmla="*/ 178916 h 185266"/>
              <a:gd name="connsiteX6" fmla="*/ 72045 w 167918"/>
              <a:gd name="connsiteY6" fmla="*/ 6350 h 185266"/>
              <a:gd name="connsiteX7" fmla="*/ 95873 w 167918"/>
              <a:gd name="connsiteY7" fmla="*/ 6350 h 185266"/>
              <a:gd name="connsiteX8" fmla="*/ 161568 w 167918"/>
              <a:gd name="connsiteY8" fmla="*/ 178916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7918" h="185266">
                <a:moveTo>
                  <a:pt x="161568" y="178916"/>
                </a:moveTo>
                <a:lnTo>
                  <a:pt x="136960" y="178916"/>
                </a:lnTo>
                <a:lnTo>
                  <a:pt x="119367" y="131681"/>
                </a:lnTo>
                <a:lnTo>
                  <a:pt x="47548" y="131681"/>
                </a:lnTo>
                <a:lnTo>
                  <a:pt x="30957" y="178916"/>
                </a:lnTo>
                <a:lnTo>
                  <a:pt x="6350" y="178916"/>
                </a:lnTo>
                <a:lnTo>
                  <a:pt x="72045" y="6350"/>
                </a:lnTo>
                <a:lnTo>
                  <a:pt x="95873" y="6350"/>
                </a:lnTo>
                <a:lnTo>
                  <a:pt x="161568" y="1789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168302" y="2153250"/>
            <a:ext cx="70600" cy="96476"/>
          </a:xfrm>
          <a:custGeom>
            <a:avLst/>
            <a:gdLst>
              <a:gd name="connsiteX0" fmla="*/ 64250 w 70600"/>
              <a:gd name="connsiteY0" fmla="*/ 90126 h 96476"/>
              <a:gd name="connsiteX1" fmla="*/ 38195 w 70600"/>
              <a:gd name="connsiteY1" fmla="*/ 18381 h 96476"/>
              <a:gd name="connsiteX2" fmla="*/ 35523 w 70600"/>
              <a:gd name="connsiteY2" fmla="*/ 6350 h 96476"/>
              <a:gd name="connsiteX3" fmla="*/ 34966 w 70600"/>
              <a:gd name="connsiteY3" fmla="*/ 6350 h 96476"/>
              <a:gd name="connsiteX4" fmla="*/ 32182 w 70600"/>
              <a:gd name="connsiteY4" fmla="*/ 18381 h 96476"/>
              <a:gd name="connsiteX5" fmla="*/ 6350 w 70600"/>
              <a:gd name="connsiteY5" fmla="*/ 90126 h 96476"/>
              <a:gd name="connsiteX6" fmla="*/ 64250 w 70600"/>
              <a:gd name="connsiteY6" fmla="*/ 90126 h 964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0600" h="96476">
                <a:moveTo>
                  <a:pt x="64250" y="90126"/>
                </a:moveTo>
                <a:lnTo>
                  <a:pt x="38195" y="18381"/>
                </a:lnTo>
                <a:cubicBezTo>
                  <a:pt x="37378" y="16079"/>
                  <a:pt x="36488" y="12068"/>
                  <a:pt x="35523" y="6350"/>
                </a:cubicBezTo>
                <a:lnTo>
                  <a:pt x="34966" y="6350"/>
                </a:lnTo>
                <a:cubicBezTo>
                  <a:pt x="34149" y="11548"/>
                  <a:pt x="33221" y="15559"/>
                  <a:pt x="32182" y="18381"/>
                </a:cubicBezTo>
                <a:lnTo>
                  <a:pt x="6350" y="90126"/>
                </a:lnTo>
                <a:lnTo>
                  <a:pt x="64250" y="9012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300248" y="2131192"/>
            <a:ext cx="138634" cy="185266"/>
          </a:xfrm>
          <a:custGeom>
            <a:avLst/>
            <a:gdLst>
              <a:gd name="connsiteX0" fmla="*/ 132284 w 138634"/>
              <a:gd name="connsiteY0" fmla="*/ 178916 h 185266"/>
              <a:gd name="connsiteX1" fmla="*/ 106005 w 138634"/>
              <a:gd name="connsiteY1" fmla="*/ 178916 h 185266"/>
              <a:gd name="connsiteX2" fmla="*/ 77389 w 138634"/>
              <a:gd name="connsiteY2" fmla="*/ 131012 h 185266"/>
              <a:gd name="connsiteX3" fmla="*/ 61689 w 138634"/>
              <a:gd name="connsiteY3" fmla="*/ 111461 h 185266"/>
              <a:gd name="connsiteX4" fmla="*/ 44653 w 138634"/>
              <a:gd name="connsiteY4" fmla="*/ 106280 h 185266"/>
              <a:gd name="connsiteX5" fmla="*/ 28619 w 138634"/>
              <a:gd name="connsiteY5" fmla="*/ 106280 h 185266"/>
              <a:gd name="connsiteX6" fmla="*/ 28619 w 138634"/>
              <a:gd name="connsiteY6" fmla="*/ 178916 h 185266"/>
              <a:gd name="connsiteX7" fmla="*/ 6350 w 138634"/>
              <a:gd name="connsiteY7" fmla="*/ 178916 h 185266"/>
              <a:gd name="connsiteX8" fmla="*/ 6350 w 138634"/>
              <a:gd name="connsiteY8" fmla="*/ 6350 h 185266"/>
              <a:gd name="connsiteX9" fmla="*/ 58906 w 138634"/>
              <a:gd name="connsiteY9" fmla="*/ 6350 h 185266"/>
              <a:gd name="connsiteX10" fmla="*/ 98323 w 138634"/>
              <a:gd name="connsiteY10" fmla="*/ 18493 h 185266"/>
              <a:gd name="connsiteX11" fmla="*/ 112575 w 138634"/>
              <a:gd name="connsiteY11" fmla="*/ 52471 h 185266"/>
              <a:gd name="connsiteX12" fmla="*/ 74272 w 138634"/>
              <a:gd name="connsiteY12" fmla="*/ 99039 h 185266"/>
              <a:gd name="connsiteX13" fmla="*/ 74272 w 138634"/>
              <a:gd name="connsiteY13" fmla="*/ 99596 h 185266"/>
              <a:gd name="connsiteX14" fmla="*/ 86575 w 138634"/>
              <a:gd name="connsiteY14" fmla="*/ 108174 h 185266"/>
              <a:gd name="connsiteX15" fmla="*/ 99993 w 138634"/>
              <a:gd name="connsiteY15" fmla="*/ 127224 h 185266"/>
              <a:gd name="connsiteX16" fmla="*/ 132284 w 138634"/>
              <a:gd name="connsiteY16" fmla="*/ 178916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38634" h="185266">
                <a:moveTo>
                  <a:pt x="132284" y="178916"/>
                </a:moveTo>
                <a:lnTo>
                  <a:pt x="106005" y="178916"/>
                </a:lnTo>
                <a:lnTo>
                  <a:pt x="77389" y="131012"/>
                </a:lnTo>
                <a:cubicBezTo>
                  <a:pt x="71673" y="121431"/>
                  <a:pt x="66440" y="114914"/>
                  <a:pt x="61689" y="111461"/>
                </a:cubicBezTo>
                <a:cubicBezTo>
                  <a:pt x="56938" y="108007"/>
                  <a:pt x="51260" y="106280"/>
                  <a:pt x="44653" y="106280"/>
                </a:cubicBezTo>
                <a:lnTo>
                  <a:pt x="28619" y="106280"/>
                </a:lnTo>
                <a:lnTo>
                  <a:pt x="28619" y="178916"/>
                </a:lnTo>
                <a:lnTo>
                  <a:pt x="6350" y="178916"/>
                </a:lnTo>
                <a:lnTo>
                  <a:pt x="6350" y="6350"/>
                </a:lnTo>
                <a:lnTo>
                  <a:pt x="58906" y="6350"/>
                </a:lnTo>
                <a:cubicBezTo>
                  <a:pt x="75682" y="6350"/>
                  <a:pt x="88821" y="10397"/>
                  <a:pt x="98323" y="18493"/>
                </a:cubicBezTo>
                <a:cubicBezTo>
                  <a:pt x="107824" y="26588"/>
                  <a:pt x="112575" y="37914"/>
                  <a:pt x="112575" y="52471"/>
                </a:cubicBezTo>
                <a:cubicBezTo>
                  <a:pt x="112575" y="76386"/>
                  <a:pt x="99807" y="91909"/>
                  <a:pt x="74272" y="99039"/>
                </a:cubicBezTo>
                <a:lnTo>
                  <a:pt x="74272" y="99596"/>
                </a:lnTo>
                <a:cubicBezTo>
                  <a:pt x="79022" y="101601"/>
                  <a:pt x="83124" y="104461"/>
                  <a:pt x="86575" y="108174"/>
                </a:cubicBezTo>
                <a:cubicBezTo>
                  <a:pt x="90027" y="111888"/>
                  <a:pt x="94500" y="118238"/>
                  <a:pt x="99993" y="127224"/>
                </a:cubicBezTo>
                <a:lnTo>
                  <a:pt x="132284" y="1789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2322518" y="2150688"/>
            <a:ext cx="73273" cy="73639"/>
          </a:xfrm>
          <a:custGeom>
            <a:avLst/>
            <a:gdLst>
              <a:gd name="connsiteX0" fmla="*/ 6350 w 73273"/>
              <a:gd name="connsiteY0" fmla="*/ 6350 h 73639"/>
              <a:gd name="connsiteX1" fmla="*/ 6350 w 73273"/>
              <a:gd name="connsiteY1" fmla="*/ 67289 h 73639"/>
              <a:gd name="connsiteX2" fmla="*/ 32628 w 73273"/>
              <a:gd name="connsiteY2" fmla="*/ 67289 h 73639"/>
              <a:gd name="connsiteX3" fmla="*/ 57402 w 73273"/>
              <a:gd name="connsiteY3" fmla="*/ 58376 h 73639"/>
              <a:gd name="connsiteX4" fmla="*/ 66923 w 73273"/>
              <a:gd name="connsiteY4" fmla="*/ 34981 h 73639"/>
              <a:gd name="connsiteX5" fmla="*/ 58237 w 73273"/>
              <a:gd name="connsiteY5" fmla="*/ 13925 h 73639"/>
              <a:gd name="connsiteX6" fmla="*/ 32961 w 73273"/>
              <a:gd name="connsiteY6" fmla="*/ 6350 h 73639"/>
              <a:gd name="connsiteX7" fmla="*/ 6350 w 73273"/>
              <a:gd name="connsiteY7" fmla="*/ 6350 h 736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3273" h="73639">
                <a:moveTo>
                  <a:pt x="6350" y="6350"/>
                </a:moveTo>
                <a:lnTo>
                  <a:pt x="6350" y="67289"/>
                </a:lnTo>
                <a:lnTo>
                  <a:pt x="32628" y="67289"/>
                </a:lnTo>
                <a:cubicBezTo>
                  <a:pt x="42797" y="67289"/>
                  <a:pt x="51055" y="64317"/>
                  <a:pt x="57402" y="58376"/>
                </a:cubicBezTo>
                <a:cubicBezTo>
                  <a:pt x="63749" y="52434"/>
                  <a:pt x="66923" y="44636"/>
                  <a:pt x="66923" y="34981"/>
                </a:cubicBezTo>
                <a:cubicBezTo>
                  <a:pt x="66923" y="25994"/>
                  <a:pt x="64027" y="18975"/>
                  <a:pt x="58237" y="13925"/>
                </a:cubicBezTo>
                <a:cubicBezTo>
                  <a:pt x="52447" y="8875"/>
                  <a:pt x="44022" y="6350"/>
                  <a:pt x="32961" y="6350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439544" y="2114036"/>
            <a:ext cx="98437" cy="228603"/>
          </a:xfrm>
          <a:custGeom>
            <a:avLst/>
            <a:gdLst>
              <a:gd name="connsiteX0" fmla="*/ 6350 w 98437"/>
              <a:gd name="connsiteY0" fmla="*/ 43336 h 228603"/>
              <a:gd name="connsiteX1" fmla="*/ 28842 w 98437"/>
              <a:gd name="connsiteY1" fmla="*/ 43336 h 228603"/>
              <a:gd name="connsiteX2" fmla="*/ 42426 w 98437"/>
              <a:gd name="connsiteY2" fmla="*/ 6350 h 228603"/>
              <a:gd name="connsiteX3" fmla="*/ 61133 w 98437"/>
              <a:gd name="connsiteY3" fmla="*/ 11697 h 228603"/>
              <a:gd name="connsiteX4" fmla="*/ 47548 w 98437"/>
              <a:gd name="connsiteY4" fmla="*/ 43336 h 228603"/>
              <a:gd name="connsiteX5" fmla="*/ 92087 w 98437"/>
              <a:gd name="connsiteY5" fmla="*/ 43336 h 228603"/>
              <a:gd name="connsiteX6" fmla="*/ 92087 w 98437"/>
              <a:gd name="connsiteY6" fmla="*/ 220694 h 228603"/>
              <a:gd name="connsiteX7" fmla="*/ 74271 w 98437"/>
              <a:gd name="connsiteY7" fmla="*/ 220694 h 228603"/>
              <a:gd name="connsiteX8" fmla="*/ 74271 w 98437"/>
              <a:gd name="connsiteY8" fmla="*/ 203315 h 228603"/>
              <a:gd name="connsiteX9" fmla="*/ 24165 w 98437"/>
              <a:gd name="connsiteY9" fmla="*/ 203315 h 228603"/>
              <a:gd name="connsiteX10" fmla="*/ 24165 w 98437"/>
              <a:gd name="connsiteY10" fmla="*/ 222253 h 228603"/>
              <a:gd name="connsiteX11" fmla="*/ 6350 w 98437"/>
              <a:gd name="connsiteY11" fmla="*/ 222253 h 228603"/>
              <a:gd name="connsiteX12" fmla="*/ 6350 w 98437"/>
              <a:gd name="connsiteY12" fmla="*/ 43336 h 2286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98437" h="228603">
                <a:moveTo>
                  <a:pt x="6350" y="43336"/>
                </a:moveTo>
                <a:lnTo>
                  <a:pt x="28842" y="43336"/>
                </a:lnTo>
                <a:cubicBezTo>
                  <a:pt x="34335" y="29819"/>
                  <a:pt x="38863" y="17490"/>
                  <a:pt x="42426" y="6350"/>
                </a:cubicBezTo>
                <a:lnTo>
                  <a:pt x="61133" y="11697"/>
                </a:lnTo>
                <a:cubicBezTo>
                  <a:pt x="56456" y="23060"/>
                  <a:pt x="51928" y="33607"/>
                  <a:pt x="47548" y="43336"/>
                </a:cubicBezTo>
                <a:lnTo>
                  <a:pt x="92087" y="43336"/>
                </a:lnTo>
                <a:lnTo>
                  <a:pt x="92087" y="220694"/>
                </a:lnTo>
                <a:lnTo>
                  <a:pt x="74271" y="220694"/>
                </a:lnTo>
                <a:lnTo>
                  <a:pt x="74271" y="203315"/>
                </a:lnTo>
                <a:lnTo>
                  <a:pt x="24165" y="203315"/>
                </a:lnTo>
                <a:lnTo>
                  <a:pt x="24165" y="222253"/>
                </a:lnTo>
                <a:lnTo>
                  <a:pt x="6350" y="222253"/>
                </a:lnTo>
                <a:lnTo>
                  <a:pt x="6350" y="4333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528622" y="2114036"/>
            <a:ext cx="126942" cy="228158"/>
          </a:xfrm>
          <a:custGeom>
            <a:avLst/>
            <a:gdLst>
              <a:gd name="connsiteX0" fmla="*/ 6350 w 126942"/>
              <a:gd name="connsiteY0" fmla="*/ 89012 h 228158"/>
              <a:gd name="connsiteX1" fmla="*/ 41758 w 126942"/>
              <a:gd name="connsiteY1" fmla="*/ 6350 h 228158"/>
              <a:gd name="connsiteX2" fmla="*/ 60464 w 126942"/>
              <a:gd name="connsiteY2" fmla="*/ 11028 h 228158"/>
              <a:gd name="connsiteX3" fmla="*/ 48884 w 126942"/>
              <a:gd name="connsiteY3" fmla="*/ 42668 h 228158"/>
              <a:gd name="connsiteX4" fmla="*/ 120592 w 126942"/>
              <a:gd name="connsiteY4" fmla="*/ 42668 h 228158"/>
              <a:gd name="connsiteX5" fmla="*/ 116138 w 126942"/>
              <a:gd name="connsiteY5" fmla="*/ 186827 h 228158"/>
              <a:gd name="connsiteX6" fmla="*/ 79393 w 126942"/>
              <a:gd name="connsiteY6" fmla="*/ 221808 h 228158"/>
              <a:gd name="connsiteX7" fmla="*/ 38195 w 126942"/>
              <a:gd name="connsiteY7" fmla="*/ 220471 h 228158"/>
              <a:gd name="connsiteX8" fmla="*/ 34632 w 126942"/>
              <a:gd name="connsiteY8" fmla="*/ 200641 h 228158"/>
              <a:gd name="connsiteX9" fmla="*/ 35300 w 126942"/>
              <a:gd name="connsiteY9" fmla="*/ 200641 h 228158"/>
              <a:gd name="connsiteX10" fmla="*/ 76053 w 126942"/>
              <a:gd name="connsiteY10" fmla="*/ 203760 h 228158"/>
              <a:gd name="connsiteX11" fmla="*/ 97877 w 126942"/>
              <a:gd name="connsiteY11" fmla="*/ 182370 h 228158"/>
              <a:gd name="connsiteX12" fmla="*/ 101440 w 126942"/>
              <a:gd name="connsiteY12" fmla="*/ 59379 h 228158"/>
              <a:gd name="connsiteX13" fmla="*/ 41758 w 126942"/>
              <a:gd name="connsiteY13" fmla="*/ 59379 h 228158"/>
              <a:gd name="connsiteX14" fmla="*/ 21716 w 126942"/>
              <a:gd name="connsiteY14" fmla="*/ 97256 h 228158"/>
              <a:gd name="connsiteX15" fmla="*/ 6350 w 126942"/>
              <a:gd name="connsiteY15" fmla="*/ 89012 h 2281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26942" h="228158">
                <a:moveTo>
                  <a:pt x="6350" y="89012"/>
                </a:moveTo>
                <a:cubicBezTo>
                  <a:pt x="20305" y="66880"/>
                  <a:pt x="32108" y="39326"/>
                  <a:pt x="41758" y="6350"/>
                </a:cubicBezTo>
                <a:lnTo>
                  <a:pt x="60464" y="11028"/>
                </a:lnTo>
                <a:cubicBezTo>
                  <a:pt x="56679" y="22243"/>
                  <a:pt x="52819" y="32790"/>
                  <a:pt x="48884" y="42668"/>
                </a:cubicBezTo>
                <a:lnTo>
                  <a:pt x="120592" y="42668"/>
                </a:lnTo>
                <a:cubicBezTo>
                  <a:pt x="118810" y="119018"/>
                  <a:pt x="117326" y="167071"/>
                  <a:pt x="116138" y="186827"/>
                </a:cubicBezTo>
                <a:cubicBezTo>
                  <a:pt x="115099" y="210147"/>
                  <a:pt x="102851" y="221808"/>
                  <a:pt x="79393" y="221808"/>
                </a:cubicBezTo>
                <a:cubicBezTo>
                  <a:pt x="65883" y="221808"/>
                  <a:pt x="52150" y="221362"/>
                  <a:pt x="38195" y="220471"/>
                </a:cubicBezTo>
                <a:cubicBezTo>
                  <a:pt x="37304" y="213044"/>
                  <a:pt x="36116" y="206434"/>
                  <a:pt x="34632" y="200641"/>
                </a:cubicBezTo>
                <a:lnTo>
                  <a:pt x="35300" y="200641"/>
                </a:lnTo>
                <a:cubicBezTo>
                  <a:pt x="50146" y="202720"/>
                  <a:pt x="63730" y="203760"/>
                  <a:pt x="76053" y="203760"/>
                </a:cubicBezTo>
                <a:cubicBezTo>
                  <a:pt x="89563" y="203760"/>
                  <a:pt x="96838" y="196630"/>
                  <a:pt x="97877" y="182370"/>
                </a:cubicBezTo>
                <a:cubicBezTo>
                  <a:pt x="99510" y="160238"/>
                  <a:pt x="100698" y="119240"/>
                  <a:pt x="101440" y="59379"/>
                </a:cubicBezTo>
                <a:lnTo>
                  <a:pt x="41758" y="59379"/>
                </a:lnTo>
                <a:cubicBezTo>
                  <a:pt x="35300" y="73713"/>
                  <a:pt x="28619" y="86339"/>
                  <a:pt x="21716" y="97256"/>
                </a:cubicBezTo>
                <a:cubicBezTo>
                  <a:pt x="17707" y="94434"/>
                  <a:pt x="12585" y="91686"/>
                  <a:pt x="6350" y="8901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2457360" y="2237919"/>
            <a:ext cx="62806" cy="69070"/>
          </a:xfrm>
          <a:custGeom>
            <a:avLst/>
            <a:gdLst>
              <a:gd name="connsiteX0" fmla="*/ 6350 w 62806"/>
              <a:gd name="connsiteY0" fmla="*/ 62720 h 69070"/>
              <a:gd name="connsiteX1" fmla="*/ 56456 w 62806"/>
              <a:gd name="connsiteY1" fmla="*/ 62720 h 69070"/>
              <a:gd name="connsiteX2" fmla="*/ 56456 w 62806"/>
              <a:gd name="connsiteY2" fmla="*/ 6350 h 69070"/>
              <a:gd name="connsiteX3" fmla="*/ 6350 w 62806"/>
              <a:gd name="connsiteY3" fmla="*/ 6350 h 69070"/>
              <a:gd name="connsiteX4" fmla="*/ 6350 w 62806"/>
              <a:gd name="connsiteY4" fmla="*/ 62720 h 690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806" h="69070">
                <a:moveTo>
                  <a:pt x="6350" y="62720"/>
                </a:moveTo>
                <a:lnTo>
                  <a:pt x="56456" y="62720"/>
                </a:lnTo>
                <a:lnTo>
                  <a:pt x="56456" y="6350"/>
                </a:lnTo>
                <a:lnTo>
                  <a:pt x="6350" y="6350"/>
                </a:lnTo>
                <a:lnTo>
                  <a:pt x="6350" y="6272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2457360" y="2167733"/>
            <a:ext cx="62806" cy="66843"/>
          </a:xfrm>
          <a:custGeom>
            <a:avLst/>
            <a:gdLst>
              <a:gd name="connsiteX0" fmla="*/ 56456 w 62806"/>
              <a:gd name="connsiteY0" fmla="*/ 6350 h 66843"/>
              <a:gd name="connsiteX1" fmla="*/ 6350 w 62806"/>
              <a:gd name="connsiteY1" fmla="*/ 6350 h 66843"/>
              <a:gd name="connsiteX2" fmla="*/ 6350 w 62806"/>
              <a:gd name="connsiteY2" fmla="*/ 60493 h 66843"/>
              <a:gd name="connsiteX3" fmla="*/ 56456 w 62806"/>
              <a:gd name="connsiteY3" fmla="*/ 60493 h 66843"/>
              <a:gd name="connsiteX4" fmla="*/ 56456 w 62806"/>
              <a:gd name="connsiteY4" fmla="*/ 6350 h 66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806" h="66843">
                <a:moveTo>
                  <a:pt x="56456" y="6350"/>
                </a:moveTo>
                <a:lnTo>
                  <a:pt x="6350" y="6350"/>
                </a:lnTo>
                <a:lnTo>
                  <a:pt x="6350" y="60493"/>
                </a:lnTo>
                <a:lnTo>
                  <a:pt x="56456" y="60493"/>
                </a:lnTo>
                <a:lnTo>
                  <a:pt x="564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2548219" y="2201823"/>
            <a:ext cx="65701" cy="74864"/>
          </a:xfrm>
          <a:custGeom>
            <a:avLst/>
            <a:gdLst>
              <a:gd name="connsiteX0" fmla="*/ 6350 w 65701"/>
              <a:gd name="connsiteY0" fmla="*/ 16376 h 74864"/>
              <a:gd name="connsiteX1" fmla="*/ 19934 w 65701"/>
              <a:gd name="connsiteY1" fmla="*/ 6350 h 74864"/>
              <a:gd name="connsiteX2" fmla="*/ 59351 w 65701"/>
              <a:gd name="connsiteY2" fmla="*/ 56927 h 74864"/>
              <a:gd name="connsiteX3" fmla="*/ 42871 w 65701"/>
              <a:gd name="connsiteY3" fmla="*/ 68514 h 74864"/>
              <a:gd name="connsiteX4" fmla="*/ 6350 w 65701"/>
              <a:gd name="connsiteY4" fmla="*/ 16376 h 7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701" h="74864">
                <a:moveTo>
                  <a:pt x="6350" y="16376"/>
                </a:moveTo>
                <a:lnTo>
                  <a:pt x="19934" y="6350"/>
                </a:lnTo>
                <a:cubicBezTo>
                  <a:pt x="36413" y="25808"/>
                  <a:pt x="49552" y="42668"/>
                  <a:pt x="59351" y="56927"/>
                </a:cubicBezTo>
                <a:lnTo>
                  <a:pt x="42871" y="68514"/>
                </a:lnTo>
                <a:cubicBezTo>
                  <a:pt x="32330" y="51283"/>
                  <a:pt x="20156" y="33904"/>
                  <a:pt x="6350" y="1637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2718581" y="2183553"/>
            <a:ext cx="174154" cy="151511"/>
          </a:xfrm>
          <a:custGeom>
            <a:avLst/>
            <a:gdLst>
              <a:gd name="connsiteX0" fmla="*/ 6350 w 174154"/>
              <a:gd name="connsiteY0" fmla="*/ 128672 h 151511"/>
              <a:gd name="connsiteX1" fmla="*/ 93312 w 174154"/>
              <a:gd name="connsiteY1" fmla="*/ 128672 h 151511"/>
              <a:gd name="connsiteX2" fmla="*/ 130391 w 174154"/>
              <a:gd name="connsiteY2" fmla="*/ 6350 h 151511"/>
              <a:gd name="connsiteX3" fmla="*/ 150433 w 174154"/>
              <a:gd name="connsiteY3" fmla="*/ 12365 h 151511"/>
              <a:gd name="connsiteX4" fmla="*/ 112130 w 174154"/>
              <a:gd name="connsiteY4" fmla="*/ 128672 h 151511"/>
              <a:gd name="connsiteX5" fmla="*/ 167804 w 174154"/>
              <a:gd name="connsiteY5" fmla="*/ 128672 h 151511"/>
              <a:gd name="connsiteX6" fmla="*/ 167804 w 174154"/>
              <a:gd name="connsiteY6" fmla="*/ 145161 h 151511"/>
              <a:gd name="connsiteX7" fmla="*/ 6350 w 174154"/>
              <a:gd name="connsiteY7" fmla="*/ 145161 h 151511"/>
              <a:gd name="connsiteX8" fmla="*/ 6350 w 174154"/>
              <a:gd name="connsiteY8" fmla="*/ 128672 h 151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154" h="151511">
                <a:moveTo>
                  <a:pt x="6350" y="128672"/>
                </a:moveTo>
                <a:lnTo>
                  <a:pt x="93312" y="128672"/>
                </a:lnTo>
                <a:cubicBezTo>
                  <a:pt x="104001" y="100078"/>
                  <a:pt x="116361" y="59304"/>
                  <a:pt x="130391" y="6350"/>
                </a:cubicBezTo>
                <a:lnTo>
                  <a:pt x="150433" y="12365"/>
                </a:lnTo>
                <a:cubicBezTo>
                  <a:pt x="141451" y="39920"/>
                  <a:pt x="128683" y="78689"/>
                  <a:pt x="112130" y="128672"/>
                </a:cubicBezTo>
                <a:lnTo>
                  <a:pt x="167804" y="128672"/>
                </a:lnTo>
                <a:lnTo>
                  <a:pt x="167804" y="145161"/>
                </a:lnTo>
                <a:lnTo>
                  <a:pt x="6350" y="145161"/>
                </a:lnTo>
                <a:lnTo>
                  <a:pt x="6350" y="12867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2657785" y="2114036"/>
            <a:ext cx="79730" cy="232837"/>
          </a:xfrm>
          <a:custGeom>
            <a:avLst/>
            <a:gdLst>
              <a:gd name="connsiteX0" fmla="*/ 6350 w 79730"/>
              <a:gd name="connsiteY0" fmla="*/ 114413 h 232837"/>
              <a:gd name="connsiteX1" fmla="*/ 54452 w 79730"/>
              <a:gd name="connsiteY1" fmla="*/ 6350 h 232837"/>
              <a:gd name="connsiteX2" fmla="*/ 73380 w 79730"/>
              <a:gd name="connsiteY2" fmla="*/ 11028 h 232837"/>
              <a:gd name="connsiteX3" fmla="*/ 53561 w 79730"/>
              <a:gd name="connsiteY3" fmla="*/ 63835 h 232837"/>
              <a:gd name="connsiteX4" fmla="*/ 53561 w 79730"/>
              <a:gd name="connsiteY4" fmla="*/ 226487 h 232837"/>
              <a:gd name="connsiteX5" fmla="*/ 36858 w 79730"/>
              <a:gd name="connsiteY5" fmla="*/ 226487 h 232837"/>
              <a:gd name="connsiteX6" fmla="*/ 36858 w 79730"/>
              <a:gd name="connsiteY6" fmla="*/ 98705 h 232837"/>
              <a:gd name="connsiteX7" fmla="*/ 14812 w 79730"/>
              <a:gd name="connsiteY7" fmla="*/ 134911 h 232837"/>
              <a:gd name="connsiteX8" fmla="*/ 6350 w 79730"/>
              <a:gd name="connsiteY8" fmla="*/ 114413 h 232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9730" h="232837">
                <a:moveTo>
                  <a:pt x="6350" y="114413"/>
                </a:moveTo>
                <a:cubicBezTo>
                  <a:pt x="27580" y="82328"/>
                  <a:pt x="43614" y="46307"/>
                  <a:pt x="54452" y="6350"/>
                </a:cubicBezTo>
                <a:lnTo>
                  <a:pt x="73380" y="11028"/>
                </a:lnTo>
                <a:cubicBezTo>
                  <a:pt x="67219" y="29893"/>
                  <a:pt x="60613" y="47495"/>
                  <a:pt x="53561" y="63835"/>
                </a:cubicBezTo>
                <a:lnTo>
                  <a:pt x="53561" y="226487"/>
                </a:lnTo>
                <a:lnTo>
                  <a:pt x="36858" y="226487"/>
                </a:lnTo>
                <a:lnTo>
                  <a:pt x="36858" y="98705"/>
                </a:lnTo>
                <a:cubicBezTo>
                  <a:pt x="29881" y="111776"/>
                  <a:pt x="22532" y="123845"/>
                  <a:pt x="14812" y="134911"/>
                </a:cubicBezTo>
                <a:cubicBezTo>
                  <a:pt x="12733" y="129267"/>
                  <a:pt x="9913" y="122434"/>
                  <a:pt x="6350" y="11441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2723257" y="2112921"/>
            <a:ext cx="165468" cy="70630"/>
          </a:xfrm>
          <a:custGeom>
            <a:avLst/>
            <a:gdLst>
              <a:gd name="connsiteX0" fmla="*/ 6350 w 165468"/>
              <a:gd name="connsiteY0" fmla="*/ 47792 h 70630"/>
              <a:gd name="connsiteX1" fmla="*/ 84849 w 165468"/>
              <a:gd name="connsiteY1" fmla="*/ 47792 h 70630"/>
              <a:gd name="connsiteX2" fmla="*/ 62914 w 165468"/>
              <a:gd name="connsiteY2" fmla="*/ 16822 h 70630"/>
              <a:gd name="connsiteX3" fmla="*/ 78057 w 165468"/>
              <a:gd name="connsiteY3" fmla="*/ 6350 h 70630"/>
              <a:gd name="connsiteX4" fmla="*/ 102331 w 165468"/>
              <a:gd name="connsiteY4" fmla="*/ 36875 h 70630"/>
              <a:gd name="connsiteX5" fmla="*/ 85851 w 165468"/>
              <a:gd name="connsiteY5" fmla="*/ 47792 h 70630"/>
              <a:gd name="connsiteX6" fmla="*/ 159118 w 165468"/>
              <a:gd name="connsiteY6" fmla="*/ 47792 h 70630"/>
              <a:gd name="connsiteX7" fmla="*/ 159118 w 165468"/>
              <a:gd name="connsiteY7" fmla="*/ 64280 h 70630"/>
              <a:gd name="connsiteX8" fmla="*/ 6350 w 165468"/>
              <a:gd name="connsiteY8" fmla="*/ 64280 h 70630"/>
              <a:gd name="connsiteX9" fmla="*/ 6350 w 165468"/>
              <a:gd name="connsiteY9" fmla="*/ 47792 h 706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65468" h="70630">
                <a:moveTo>
                  <a:pt x="6350" y="47792"/>
                </a:moveTo>
                <a:lnTo>
                  <a:pt x="84849" y="47792"/>
                </a:lnTo>
                <a:cubicBezTo>
                  <a:pt x="78243" y="36652"/>
                  <a:pt x="70931" y="26328"/>
                  <a:pt x="62914" y="16822"/>
                </a:cubicBezTo>
                <a:lnTo>
                  <a:pt x="78057" y="6350"/>
                </a:lnTo>
                <a:cubicBezTo>
                  <a:pt x="84590" y="13925"/>
                  <a:pt x="92681" y="24100"/>
                  <a:pt x="102331" y="36875"/>
                </a:cubicBezTo>
                <a:lnTo>
                  <a:pt x="85851" y="47792"/>
                </a:lnTo>
                <a:lnTo>
                  <a:pt x="159118" y="47792"/>
                </a:lnTo>
                <a:lnTo>
                  <a:pt x="159118" y="64280"/>
                </a:lnTo>
                <a:lnTo>
                  <a:pt x="6350" y="64280"/>
                </a:lnTo>
                <a:lnTo>
                  <a:pt x="6350" y="4779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2736619" y="2185781"/>
            <a:ext cx="61692" cy="115193"/>
          </a:xfrm>
          <a:custGeom>
            <a:avLst/>
            <a:gdLst>
              <a:gd name="connsiteX0" fmla="*/ 23274 w 61692"/>
              <a:gd name="connsiteY0" fmla="*/ 6350 h 115193"/>
              <a:gd name="connsiteX1" fmla="*/ 55342 w 61692"/>
              <a:gd name="connsiteY1" fmla="*/ 103495 h 115193"/>
              <a:gd name="connsiteX2" fmla="*/ 36859 w 61692"/>
              <a:gd name="connsiteY2" fmla="*/ 108843 h 115193"/>
              <a:gd name="connsiteX3" fmla="*/ 6350 w 61692"/>
              <a:gd name="connsiteY3" fmla="*/ 12142 h 115193"/>
              <a:gd name="connsiteX4" fmla="*/ 23274 w 61692"/>
              <a:gd name="connsiteY4" fmla="*/ 6350 h 1151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692" h="115193">
                <a:moveTo>
                  <a:pt x="23274" y="6350"/>
                </a:moveTo>
                <a:cubicBezTo>
                  <a:pt x="33073" y="33087"/>
                  <a:pt x="43762" y="65469"/>
                  <a:pt x="55342" y="103495"/>
                </a:cubicBezTo>
                <a:lnTo>
                  <a:pt x="36859" y="108843"/>
                </a:lnTo>
                <a:cubicBezTo>
                  <a:pt x="26763" y="72450"/>
                  <a:pt x="16593" y="40217"/>
                  <a:pt x="6350" y="12142"/>
                </a:cubicBezTo>
                <a:lnTo>
                  <a:pt x="2327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2991382" y="2114704"/>
            <a:ext cx="131396" cy="234842"/>
          </a:xfrm>
          <a:custGeom>
            <a:avLst/>
            <a:gdLst>
              <a:gd name="connsiteX0" fmla="*/ 46657 w 131396"/>
              <a:gd name="connsiteY0" fmla="*/ 6350 h 234842"/>
              <a:gd name="connsiteX1" fmla="*/ 64473 w 131396"/>
              <a:gd name="connsiteY1" fmla="*/ 9023 h 234842"/>
              <a:gd name="connsiteX2" fmla="*/ 53561 w 131396"/>
              <a:gd name="connsiteY2" fmla="*/ 49352 h 234842"/>
              <a:gd name="connsiteX3" fmla="*/ 121706 w 131396"/>
              <a:gd name="connsiteY3" fmla="*/ 49352 h 234842"/>
              <a:gd name="connsiteX4" fmla="*/ 121706 w 131396"/>
              <a:gd name="connsiteY4" fmla="*/ 64503 h 234842"/>
              <a:gd name="connsiteX5" fmla="*/ 107676 w 131396"/>
              <a:gd name="connsiteY5" fmla="*/ 64503 h 234842"/>
              <a:gd name="connsiteX6" fmla="*/ 79171 w 131396"/>
              <a:gd name="connsiteY6" fmla="*/ 168556 h 234842"/>
              <a:gd name="connsiteX7" fmla="*/ 125046 w 131396"/>
              <a:gd name="connsiteY7" fmla="*/ 208662 h 234842"/>
              <a:gd name="connsiteX8" fmla="*/ 113021 w 131396"/>
              <a:gd name="connsiteY8" fmla="*/ 226264 h 234842"/>
              <a:gd name="connsiteX9" fmla="*/ 67813 w 131396"/>
              <a:gd name="connsiteY9" fmla="*/ 184375 h 234842"/>
              <a:gd name="connsiteX10" fmla="*/ 19043 w 131396"/>
              <a:gd name="connsiteY10" fmla="*/ 228492 h 234842"/>
              <a:gd name="connsiteX11" fmla="*/ 6350 w 131396"/>
              <a:gd name="connsiteY11" fmla="*/ 214455 h 234842"/>
              <a:gd name="connsiteX12" fmla="*/ 56901 w 131396"/>
              <a:gd name="connsiteY12" fmla="*/ 167888 h 234842"/>
              <a:gd name="connsiteX13" fmla="*/ 33073 w 131396"/>
              <a:gd name="connsiteY13" fmla="*/ 95920 h 234842"/>
              <a:gd name="connsiteX14" fmla="*/ 23275 w 131396"/>
              <a:gd name="connsiteY14" fmla="*/ 111293 h 234842"/>
              <a:gd name="connsiteX15" fmla="*/ 12140 w 131396"/>
              <a:gd name="connsiteY15" fmla="*/ 97034 h 234842"/>
              <a:gd name="connsiteX16" fmla="*/ 46657 w 131396"/>
              <a:gd name="connsiteY16" fmla="*/ 6350 h 2348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31396" h="234842">
                <a:moveTo>
                  <a:pt x="46657" y="6350"/>
                </a:moveTo>
                <a:lnTo>
                  <a:pt x="64473" y="9023"/>
                </a:lnTo>
                <a:cubicBezTo>
                  <a:pt x="61355" y="23432"/>
                  <a:pt x="57718" y="36875"/>
                  <a:pt x="53561" y="49352"/>
                </a:cubicBezTo>
                <a:lnTo>
                  <a:pt x="121706" y="49352"/>
                </a:lnTo>
                <a:lnTo>
                  <a:pt x="121706" y="64503"/>
                </a:lnTo>
                <a:lnTo>
                  <a:pt x="107676" y="64503"/>
                </a:lnTo>
                <a:cubicBezTo>
                  <a:pt x="103964" y="108174"/>
                  <a:pt x="94463" y="142858"/>
                  <a:pt x="79171" y="168556"/>
                </a:cubicBezTo>
                <a:cubicBezTo>
                  <a:pt x="91196" y="184896"/>
                  <a:pt x="106488" y="198264"/>
                  <a:pt x="125046" y="208662"/>
                </a:cubicBezTo>
                <a:cubicBezTo>
                  <a:pt x="120295" y="215198"/>
                  <a:pt x="116287" y="221065"/>
                  <a:pt x="113021" y="226264"/>
                </a:cubicBezTo>
                <a:cubicBezTo>
                  <a:pt x="94908" y="214529"/>
                  <a:pt x="79839" y="200567"/>
                  <a:pt x="67813" y="184375"/>
                </a:cubicBezTo>
                <a:cubicBezTo>
                  <a:pt x="54155" y="201309"/>
                  <a:pt x="37898" y="216015"/>
                  <a:pt x="19043" y="228492"/>
                </a:cubicBezTo>
                <a:cubicBezTo>
                  <a:pt x="15777" y="224185"/>
                  <a:pt x="11546" y="219505"/>
                  <a:pt x="6350" y="214455"/>
                </a:cubicBezTo>
                <a:cubicBezTo>
                  <a:pt x="27135" y="200789"/>
                  <a:pt x="43985" y="185267"/>
                  <a:pt x="56901" y="167888"/>
                </a:cubicBezTo>
                <a:cubicBezTo>
                  <a:pt x="44876" y="147092"/>
                  <a:pt x="36933" y="123102"/>
                  <a:pt x="33073" y="95920"/>
                </a:cubicBezTo>
                <a:cubicBezTo>
                  <a:pt x="29955" y="101415"/>
                  <a:pt x="26689" y="106540"/>
                  <a:pt x="23275" y="111293"/>
                </a:cubicBezTo>
                <a:cubicBezTo>
                  <a:pt x="20305" y="106986"/>
                  <a:pt x="16594" y="102232"/>
                  <a:pt x="12140" y="97034"/>
                </a:cubicBezTo>
                <a:cubicBezTo>
                  <a:pt x="29361" y="72227"/>
                  <a:pt x="40868" y="41999"/>
                  <a:pt x="46657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2884934" y="2225887"/>
            <a:ext cx="122933" cy="122768"/>
          </a:xfrm>
          <a:custGeom>
            <a:avLst/>
            <a:gdLst>
              <a:gd name="connsiteX0" fmla="*/ 9690 w 122933"/>
              <a:gd name="connsiteY0" fmla="*/ 23729 h 122768"/>
              <a:gd name="connsiteX1" fmla="*/ 43539 w 122933"/>
              <a:gd name="connsiteY1" fmla="*/ 23729 h 122768"/>
              <a:gd name="connsiteX2" fmla="*/ 53115 w 122933"/>
              <a:gd name="connsiteY2" fmla="*/ 6350 h 122768"/>
              <a:gd name="connsiteX3" fmla="*/ 69149 w 122933"/>
              <a:gd name="connsiteY3" fmla="*/ 11474 h 122768"/>
              <a:gd name="connsiteX4" fmla="*/ 62023 w 122933"/>
              <a:gd name="connsiteY4" fmla="*/ 23729 h 122768"/>
              <a:gd name="connsiteX5" fmla="*/ 116583 w 122933"/>
              <a:gd name="connsiteY5" fmla="*/ 23729 h 122768"/>
              <a:gd name="connsiteX6" fmla="*/ 116583 w 122933"/>
              <a:gd name="connsiteY6" fmla="*/ 38211 h 122768"/>
              <a:gd name="connsiteX7" fmla="*/ 90973 w 122933"/>
              <a:gd name="connsiteY7" fmla="*/ 76535 h 122768"/>
              <a:gd name="connsiteX8" fmla="*/ 115915 w 122933"/>
              <a:gd name="connsiteY8" fmla="*/ 88121 h 122768"/>
              <a:gd name="connsiteX9" fmla="*/ 106117 w 122933"/>
              <a:gd name="connsiteY9" fmla="*/ 103495 h 122768"/>
              <a:gd name="connsiteX10" fmla="*/ 77389 w 122933"/>
              <a:gd name="connsiteY10" fmla="*/ 87898 h 122768"/>
              <a:gd name="connsiteX11" fmla="*/ 13921 w 122933"/>
              <a:gd name="connsiteY11" fmla="*/ 116418 h 122768"/>
              <a:gd name="connsiteX12" fmla="*/ 6350 w 122933"/>
              <a:gd name="connsiteY12" fmla="*/ 100821 h 122768"/>
              <a:gd name="connsiteX13" fmla="*/ 61355 w 122933"/>
              <a:gd name="connsiteY13" fmla="*/ 79654 h 122768"/>
              <a:gd name="connsiteX14" fmla="*/ 21270 w 122933"/>
              <a:gd name="connsiteY14" fmla="*/ 59601 h 122768"/>
              <a:gd name="connsiteX15" fmla="*/ 35077 w 122933"/>
              <a:gd name="connsiteY15" fmla="*/ 38434 h 122768"/>
              <a:gd name="connsiteX16" fmla="*/ 9690 w 122933"/>
              <a:gd name="connsiteY16" fmla="*/ 38434 h 122768"/>
              <a:gd name="connsiteX17" fmla="*/ 9690 w 122933"/>
              <a:gd name="connsiteY17" fmla="*/ 23729 h 122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22933" h="122768">
                <a:moveTo>
                  <a:pt x="9690" y="23729"/>
                </a:moveTo>
                <a:lnTo>
                  <a:pt x="43539" y="23729"/>
                </a:lnTo>
                <a:cubicBezTo>
                  <a:pt x="46806" y="18084"/>
                  <a:pt x="49998" y="12291"/>
                  <a:pt x="53115" y="6350"/>
                </a:cubicBezTo>
                <a:lnTo>
                  <a:pt x="69149" y="11474"/>
                </a:lnTo>
                <a:cubicBezTo>
                  <a:pt x="66774" y="15633"/>
                  <a:pt x="64398" y="19718"/>
                  <a:pt x="62023" y="23729"/>
                </a:cubicBezTo>
                <a:lnTo>
                  <a:pt x="116583" y="23729"/>
                </a:lnTo>
                <a:lnTo>
                  <a:pt x="116583" y="38211"/>
                </a:lnTo>
                <a:cubicBezTo>
                  <a:pt x="110942" y="52768"/>
                  <a:pt x="102405" y="65543"/>
                  <a:pt x="90973" y="76535"/>
                </a:cubicBezTo>
                <a:cubicBezTo>
                  <a:pt x="99139" y="80397"/>
                  <a:pt x="107453" y="84259"/>
                  <a:pt x="115915" y="88121"/>
                </a:cubicBezTo>
                <a:lnTo>
                  <a:pt x="106117" y="103495"/>
                </a:lnTo>
                <a:cubicBezTo>
                  <a:pt x="96912" y="98296"/>
                  <a:pt x="87336" y="93097"/>
                  <a:pt x="77389" y="87898"/>
                </a:cubicBezTo>
                <a:cubicBezTo>
                  <a:pt x="60613" y="99930"/>
                  <a:pt x="39457" y="109437"/>
                  <a:pt x="13921" y="116418"/>
                </a:cubicBezTo>
                <a:cubicBezTo>
                  <a:pt x="11546" y="111665"/>
                  <a:pt x="9022" y="106466"/>
                  <a:pt x="6350" y="100821"/>
                </a:cubicBezTo>
                <a:cubicBezTo>
                  <a:pt x="28025" y="95919"/>
                  <a:pt x="46360" y="88864"/>
                  <a:pt x="61355" y="79654"/>
                </a:cubicBezTo>
                <a:cubicBezTo>
                  <a:pt x="48587" y="73118"/>
                  <a:pt x="35225" y="66434"/>
                  <a:pt x="21270" y="59601"/>
                </a:cubicBezTo>
                <a:cubicBezTo>
                  <a:pt x="26021" y="52768"/>
                  <a:pt x="30623" y="45713"/>
                  <a:pt x="35077" y="38434"/>
                </a:cubicBezTo>
                <a:lnTo>
                  <a:pt x="9690" y="38434"/>
                </a:lnTo>
                <a:lnTo>
                  <a:pt x="9690" y="237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2885156" y="2116709"/>
            <a:ext cx="128724" cy="127893"/>
          </a:xfrm>
          <a:custGeom>
            <a:avLst/>
            <a:gdLst>
              <a:gd name="connsiteX0" fmla="*/ 11917 w 128724"/>
              <a:gd name="connsiteY0" fmla="*/ 56259 h 127893"/>
              <a:gd name="connsiteX1" fmla="*/ 63137 w 128724"/>
              <a:gd name="connsiteY1" fmla="*/ 56259 h 127893"/>
              <a:gd name="connsiteX2" fmla="*/ 63137 w 128724"/>
              <a:gd name="connsiteY2" fmla="*/ 6350 h 127893"/>
              <a:gd name="connsiteX3" fmla="*/ 79617 w 128724"/>
              <a:gd name="connsiteY3" fmla="*/ 6350 h 127893"/>
              <a:gd name="connsiteX4" fmla="*/ 79617 w 128724"/>
              <a:gd name="connsiteY4" fmla="*/ 56259 h 127893"/>
              <a:gd name="connsiteX5" fmla="*/ 122374 w 128724"/>
              <a:gd name="connsiteY5" fmla="*/ 56259 h 127893"/>
              <a:gd name="connsiteX6" fmla="*/ 122374 w 128724"/>
              <a:gd name="connsiteY6" fmla="*/ 70965 h 127893"/>
              <a:gd name="connsiteX7" fmla="*/ 79617 w 128724"/>
              <a:gd name="connsiteY7" fmla="*/ 70965 h 127893"/>
              <a:gd name="connsiteX8" fmla="*/ 79617 w 128724"/>
              <a:gd name="connsiteY8" fmla="*/ 84556 h 127893"/>
              <a:gd name="connsiteX9" fmla="*/ 86297 w 128724"/>
              <a:gd name="connsiteY9" fmla="*/ 76981 h 127893"/>
              <a:gd name="connsiteX10" fmla="*/ 121037 w 128724"/>
              <a:gd name="connsiteY10" fmla="*/ 103718 h 127893"/>
              <a:gd name="connsiteX11" fmla="*/ 110348 w 128724"/>
              <a:gd name="connsiteY11" fmla="*/ 116196 h 127893"/>
              <a:gd name="connsiteX12" fmla="*/ 79617 w 128724"/>
              <a:gd name="connsiteY12" fmla="*/ 90127 h 127893"/>
              <a:gd name="connsiteX13" fmla="*/ 79617 w 128724"/>
              <a:gd name="connsiteY13" fmla="*/ 115527 h 127893"/>
              <a:gd name="connsiteX14" fmla="*/ 63137 w 128724"/>
              <a:gd name="connsiteY14" fmla="*/ 115527 h 127893"/>
              <a:gd name="connsiteX15" fmla="*/ 63137 w 128724"/>
              <a:gd name="connsiteY15" fmla="*/ 84334 h 127893"/>
              <a:gd name="connsiteX16" fmla="*/ 15926 w 128724"/>
              <a:gd name="connsiteY16" fmla="*/ 121543 h 127893"/>
              <a:gd name="connsiteX17" fmla="*/ 6350 w 128724"/>
              <a:gd name="connsiteY17" fmla="*/ 107951 h 127893"/>
              <a:gd name="connsiteX18" fmla="*/ 57792 w 128724"/>
              <a:gd name="connsiteY18" fmla="*/ 70965 h 127893"/>
              <a:gd name="connsiteX19" fmla="*/ 11917 w 128724"/>
              <a:gd name="connsiteY19" fmla="*/ 70965 h 127893"/>
              <a:gd name="connsiteX20" fmla="*/ 11917 w 128724"/>
              <a:gd name="connsiteY20" fmla="*/ 56259 h 12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28724" h="127893">
                <a:moveTo>
                  <a:pt x="11917" y="56259"/>
                </a:moveTo>
                <a:lnTo>
                  <a:pt x="63137" y="56259"/>
                </a:lnTo>
                <a:lnTo>
                  <a:pt x="63137" y="6350"/>
                </a:lnTo>
                <a:lnTo>
                  <a:pt x="79617" y="6350"/>
                </a:lnTo>
                <a:lnTo>
                  <a:pt x="79617" y="56259"/>
                </a:lnTo>
                <a:lnTo>
                  <a:pt x="122374" y="56259"/>
                </a:lnTo>
                <a:lnTo>
                  <a:pt x="122374" y="70965"/>
                </a:lnTo>
                <a:lnTo>
                  <a:pt x="79617" y="70965"/>
                </a:lnTo>
                <a:lnTo>
                  <a:pt x="79617" y="84556"/>
                </a:lnTo>
                <a:lnTo>
                  <a:pt x="86297" y="76981"/>
                </a:lnTo>
                <a:cubicBezTo>
                  <a:pt x="100104" y="87081"/>
                  <a:pt x="111684" y="95994"/>
                  <a:pt x="121037" y="103718"/>
                </a:cubicBezTo>
                <a:lnTo>
                  <a:pt x="110348" y="116196"/>
                </a:lnTo>
                <a:cubicBezTo>
                  <a:pt x="102183" y="108471"/>
                  <a:pt x="91939" y="99782"/>
                  <a:pt x="79617" y="90127"/>
                </a:cubicBezTo>
                <a:lnTo>
                  <a:pt x="79617" y="115527"/>
                </a:lnTo>
                <a:lnTo>
                  <a:pt x="63137" y="115527"/>
                </a:lnTo>
                <a:lnTo>
                  <a:pt x="63137" y="84334"/>
                </a:lnTo>
                <a:cubicBezTo>
                  <a:pt x="49627" y="98445"/>
                  <a:pt x="33889" y="110848"/>
                  <a:pt x="15926" y="121543"/>
                </a:cubicBezTo>
                <a:cubicBezTo>
                  <a:pt x="13105" y="117235"/>
                  <a:pt x="9913" y="112705"/>
                  <a:pt x="6350" y="107951"/>
                </a:cubicBezTo>
                <a:cubicBezTo>
                  <a:pt x="25056" y="97851"/>
                  <a:pt x="42204" y="85522"/>
                  <a:pt x="57792" y="70965"/>
                </a:cubicBezTo>
                <a:lnTo>
                  <a:pt x="11917" y="70965"/>
                </a:lnTo>
                <a:lnTo>
                  <a:pt x="11917" y="5625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3030799" y="2172858"/>
            <a:ext cx="56793" cy="99150"/>
          </a:xfrm>
          <a:custGeom>
            <a:avLst/>
            <a:gdLst>
              <a:gd name="connsiteX0" fmla="*/ 50443 w 56793"/>
              <a:gd name="connsiteY0" fmla="*/ 6350 h 99150"/>
              <a:gd name="connsiteX1" fmla="*/ 8799 w 56793"/>
              <a:gd name="connsiteY1" fmla="*/ 6350 h 99150"/>
              <a:gd name="connsiteX2" fmla="*/ 6350 w 56793"/>
              <a:gd name="connsiteY2" fmla="*/ 11920 h 99150"/>
              <a:gd name="connsiteX3" fmla="*/ 28619 w 56793"/>
              <a:gd name="connsiteY3" fmla="*/ 92800 h 99150"/>
              <a:gd name="connsiteX4" fmla="*/ 50443 w 56793"/>
              <a:gd name="connsiteY4" fmla="*/ 6350 h 99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793" h="99150">
                <a:moveTo>
                  <a:pt x="50443" y="6350"/>
                </a:moveTo>
                <a:lnTo>
                  <a:pt x="8799" y="6350"/>
                </a:lnTo>
                <a:cubicBezTo>
                  <a:pt x="8057" y="8281"/>
                  <a:pt x="7240" y="10137"/>
                  <a:pt x="6350" y="11920"/>
                </a:cubicBezTo>
                <a:cubicBezTo>
                  <a:pt x="9022" y="43410"/>
                  <a:pt x="16445" y="70370"/>
                  <a:pt x="28619" y="92800"/>
                </a:cubicBezTo>
                <a:cubicBezTo>
                  <a:pt x="40496" y="71113"/>
                  <a:pt x="47771" y="42296"/>
                  <a:pt x="5044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2921678" y="2257971"/>
            <a:ext cx="69264" cy="43670"/>
          </a:xfrm>
          <a:custGeom>
            <a:avLst/>
            <a:gdLst>
              <a:gd name="connsiteX0" fmla="*/ 6350 w 69264"/>
              <a:gd name="connsiteY0" fmla="*/ 22392 h 43670"/>
              <a:gd name="connsiteX1" fmla="*/ 38863 w 69264"/>
              <a:gd name="connsiteY1" fmla="*/ 37320 h 43670"/>
              <a:gd name="connsiteX2" fmla="*/ 62914 w 69264"/>
              <a:gd name="connsiteY2" fmla="*/ 6350 h 43670"/>
              <a:gd name="connsiteX3" fmla="*/ 16593 w 69264"/>
              <a:gd name="connsiteY3" fmla="*/ 6350 h 43670"/>
              <a:gd name="connsiteX4" fmla="*/ 6350 w 69264"/>
              <a:gd name="connsiteY4" fmla="*/ 22392 h 436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264" h="43670">
                <a:moveTo>
                  <a:pt x="6350" y="22392"/>
                </a:moveTo>
                <a:cubicBezTo>
                  <a:pt x="16890" y="27145"/>
                  <a:pt x="27728" y="32121"/>
                  <a:pt x="38863" y="37320"/>
                </a:cubicBezTo>
                <a:cubicBezTo>
                  <a:pt x="49107" y="28556"/>
                  <a:pt x="57124" y="18233"/>
                  <a:pt x="62914" y="6350"/>
                </a:cubicBezTo>
                <a:lnTo>
                  <a:pt x="16593" y="6350"/>
                </a:lnTo>
                <a:cubicBezTo>
                  <a:pt x="13179" y="11846"/>
                  <a:pt x="9764" y="17193"/>
                  <a:pt x="6350" y="2239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2968444" y="2122280"/>
            <a:ext cx="49221" cy="51469"/>
          </a:xfrm>
          <a:custGeom>
            <a:avLst/>
            <a:gdLst>
              <a:gd name="connsiteX0" fmla="*/ 29064 w 49221"/>
              <a:gd name="connsiteY0" fmla="*/ 6350 h 51469"/>
              <a:gd name="connsiteX1" fmla="*/ 42871 w 49221"/>
              <a:gd name="connsiteY1" fmla="*/ 15485 h 51469"/>
              <a:gd name="connsiteX2" fmla="*/ 18375 w 49221"/>
              <a:gd name="connsiteY2" fmla="*/ 45119 h 51469"/>
              <a:gd name="connsiteX3" fmla="*/ 6350 w 49221"/>
              <a:gd name="connsiteY3" fmla="*/ 35760 h 51469"/>
              <a:gd name="connsiteX4" fmla="*/ 29064 w 49221"/>
              <a:gd name="connsiteY4" fmla="*/ 6350 h 514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221" h="51469">
                <a:moveTo>
                  <a:pt x="29064" y="6350"/>
                </a:moveTo>
                <a:lnTo>
                  <a:pt x="42871" y="15485"/>
                </a:lnTo>
                <a:cubicBezTo>
                  <a:pt x="34706" y="26180"/>
                  <a:pt x="26541" y="36058"/>
                  <a:pt x="18375" y="45119"/>
                </a:cubicBezTo>
                <a:cubicBezTo>
                  <a:pt x="14960" y="42148"/>
                  <a:pt x="10952" y="39029"/>
                  <a:pt x="6350" y="35760"/>
                </a:cubicBezTo>
                <a:cubicBezTo>
                  <a:pt x="14070" y="26700"/>
                  <a:pt x="21641" y="16896"/>
                  <a:pt x="2906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896514" y="2123394"/>
            <a:ext cx="46104" cy="48795"/>
          </a:xfrm>
          <a:custGeom>
            <a:avLst/>
            <a:gdLst>
              <a:gd name="connsiteX0" fmla="*/ 6350 w 46104"/>
              <a:gd name="connsiteY0" fmla="*/ 15039 h 48795"/>
              <a:gd name="connsiteX1" fmla="*/ 19043 w 46104"/>
              <a:gd name="connsiteY1" fmla="*/ 6350 h 48795"/>
              <a:gd name="connsiteX2" fmla="*/ 39754 w 46104"/>
              <a:gd name="connsiteY2" fmla="*/ 32641 h 48795"/>
              <a:gd name="connsiteX3" fmla="*/ 25947 w 46104"/>
              <a:gd name="connsiteY3" fmla="*/ 42445 h 48795"/>
              <a:gd name="connsiteX4" fmla="*/ 6350 w 46104"/>
              <a:gd name="connsiteY4" fmla="*/ 15039 h 487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104" h="48795">
                <a:moveTo>
                  <a:pt x="6350" y="15039"/>
                </a:moveTo>
                <a:lnTo>
                  <a:pt x="19043" y="6350"/>
                </a:lnTo>
                <a:cubicBezTo>
                  <a:pt x="25724" y="14519"/>
                  <a:pt x="32628" y="23283"/>
                  <a:pt x="39754" y="32641"/>
                </a:cubicBezTo>
                <a:lnTo>
                  <a:pt x="25947" y="42445"/>
                </a:lnTo>
                <a:cubicBezTo>
                  <a:pt x="19414" y="32790"/>
                  <a:pt x="12882" y="23655"/>
                  <a:pt x="6350" y="1503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3118986" y="2113367"/>
            <a:ext cx="214907" cy="235288"/>
          </a:xfrm>
          <a:custGeom>
            <a:avLst/>
            <a:gdLst>
              <a:gd name="connsiteX0" fmla="*/ 11026 w 214907"/>
              <a:gd name="connsiteY0" fmla="*/ 65394 h 235288"/>
              <a:gd name="connsiteX1" fmla="*/ 94648 w 214907"/>
              <a:gd name="connsiteY1" fmla="*/ 65394 h 235288"/>
              <a:gd name="connsiteX2" fmla="*/ 97877 w 214907"/>
              <a:gd name="connsiteY2" fmla="*/ 6350 h 235288"/>
              <a:gd name="connsiteX3" fmla="*/ 117029 w 214907"/>
              <a:gd name="connsiteY3" fmla="*/ 6350 h 235288"/>
              <a:gd name="connsiteX4" fmla="*/ 113911 w 214907"/>
              <a:gd name="connsiteY4" fmla="*/ 65394 h 235288"/>
              <a:gd name="connsiteX5" fmla="*/ 208557 w 214907"/>
              <a:gd name="connsiteY5" fmla="*/ 65394 h 235288"/>
              <a:gd name="connsiteX6" fmla="*/ 204548 w 214907"/>
              <a:gd name="connsiteY6" fmla="*/ 179028 h 235288"/>
              <a:gd name="connsiteX7" fmla="*/ 160454 w 214907"/>
              <a:gd name="connsiteY7" fmla="*/ 220694 h 235288"/>
              <a:gd name="connsiteX8" fmla="*/ 119256 w 214907"/>
              <a:gd name="connsiteY8" fmla="*/ 219580 h 235288"/>
              <a:gd name="connsiteX9" fmla="*/ 115915 w 214907"/>
              <a:gd name="connsiteY9" fmla="*/ 198858 h 235288"/>
              <a:gd name="connsiteX10" fmla="*/ 157114 w 214907"/>
              <a:gd name="connsiteY10" fmla="*/ 201755 h 235288"/>
              <a:gd name="connsiteX11" fmla="*/ 185173 w 214907"/>
              <a:gd name="connsiteY11" fmla="*/ 175463 h 235288"/>
              <a:gd name="connsiteX12" fmla="*/ 189182 w 214907"/>
              <a:gd name="connsiteY12" fmla="*/ 82774 h 235288"/>
              <a:gd name="connsiteX13" fmla="*/ 111461 w 214907"/>
              <a:gd name="connsiteY13" fmla="*/ 82774 h 235288"/>
              <a:gd name="connsiteX14" fmla="*/ 19934 w 214907"/>
              <a:gd name="connsiteY14" fmla="*/ 228938 h 235288"/>
              <a:gd name="connsiteX15" fmla="*/ 6350 w 214907"/>
              <a:gd name="connsiteY15" fmla="*/ 212450 h 235288"/>
              <a:gd name="connsiteX16" fmla="*/ 91976 w 214907"/>
              <a:gd name="connsiteY16" fmla="*/ 82774 h 235288"/>
              <a:gd name="connsiteX17" fmla="*/ 11026 w 214907"/>
              <a:gd name="connsiteY17" fmla="*/ 82774 h 235288"/>
              <a:gd name="connsiteX18" fmla="*/ 11026 w 214907"/>
              <a:gd name="connsiteY18" fmla="*/ 65394 h 23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14907" h="235288">
                <a:moveTo>
                  <a:pt x="11026" y="65394"/>
                </a:moveTo>
                <a:lnTo>
                  <a:pt x="94648" y="65394"/>
                </a:lnTo>
                <a:cubicBezTo>
                  <a:pt x="96801" y="47198"/>
                  <a:pt x="97877" y="27516"/>
                  <a:pt x="97877" y="6350"/>
                </a:cubicBezTo>
                <a:lnTo>
                  <a:pt x="117029" y="6350"/>
                </a:lnTo>
                <a:cubicBezTo>
                  <a:pt x="117029" y="28408"/>
                  <a:pt x="115990" y="48089"/>
                  <a:pt x="113911" y="65394"/>
                </a:cubicBezTo>
                <a:lnTo>
                  <a:pt x="208557" y="65394"/>
                </a:lnTo>
                <a:cubicBezTo>
                  <a:pt x="207666" y="111293"/>
                  <a:pt x="206330" y="149171"/>
                  <a:pt x="204548" y="179028"/>
                </a:cubicBezTo>
                <a:cubicBezTo>
                  <a:pt x="203063" y="206805"/>
                  <a:pt x="188366" y="220694"/>
                  <a:pt x="160454" y="220694"/>
                </a:cubicBezTo>
                <a:cubicBezTo>
                  <a:pt x="148874" y="220694"/>
                  <a:pt x="135142" y="220322"/>
                  <a:pt x="119256" y="219580"/>
                </a:cubicBezTo>
                <a:cubicBezTo>
                  <a:pt x="118662" y="213786"/>
                  <a:pt x="117549" y="206879"/>
                  <a:pt x="115915" y="198858"/>
                </a:cubicBezTo>
                <a:cubicBezTo>
                  <a:pt x="129871" y="200789"/>
                  <a:pt x="143604" y="201755"/>
                  <a:pt x="157114" y="201755"/>
                </a:cubicBezTo>
                <a:cubicBezTo>
                  <a:pt x="174930" y="201755"/>
                  <a:pt x="184283" y="192991"/>
                  <a:pt x="185173" y="175463"/>
                </a:cubicBezTo>
                <a:cubicBezTo>
                  <a:pt x="187252" y="146349"/>
                  <a:pt x="188588" y="115453"/>
                  <a:pt x="189182" y="82774"/>
                </a:cubicBezTo>
                <a:lnTo>
                  <a:pt x="111461" y="82774"/>
                </a:lnTo>
                <a:cubicBezTo>
                  <a:pt x="100549" y="148280"/>
                  <a:pt x="70040" y="197001"/>
                  <a:pt x="19934" y="228938"/>
                </a:cubicBezTo>
                <a:cubicBezTo>
                  <a:pt x="15777" y="223739"/>
                  <a:pt x="11249" y="218243"/>
                  <a:pt x="6350" y="212450"/>
                </a:cubicBezTo>
                <a:cubicBezTo>
                  <a:pt x="52522" y="185192"/>
                  <a:pt x="81064" y="141967"/>
                  <a:pt x="91976" y="82774"/>
                </a:cubicBezTo>
                <a:lnTo>
                  <a:pt x="11026" y="82774"/>
                </a:lnTo>
                <a:lnTo>
                  <a:pt x="11026" y="6539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3229443" y="2218979"/>
            <a:ext cx="63697" cy="64169"/>
          </a:xfrm>
          <a:custGeom>
            <a:avLst/>
            <a:gdLst>
              <a:gd name="connsiteX0" fmla="*/ 6350 w 63697"/>
              <a:gd name="connsiteY0" fmla="*/ 17267 h 64169"/>
              <a:gd name="connsiteX1" fmla="*/ 18598 w 63697"/>
              <a:gd name="connsiteY1" fmla="*/ 6350 h 64169"/>
              <a:gd name="connsiteX2" fmla="*/ 57347 w 63697"/>
              <a:gd name="connsiteY2" fmla="*/ 45342 h 64169"/>
              <a:gd name="connsiteX3" fmla="*/ 43540 w 63697"/>
              <a:gd name="connsiteY3" fmla="*/ 57819 h 64169"/>
              <a:gd name="connsiteX4" fmla="*/ 6350 w 63697"/>
              <a:gd name="connsiteY4" fmla="*/ 17267 h 641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697" h="64169">
                <a:moveTo>
                  <a:pt x="6350" y="17267"/>
                </a:moveTo>
                <a:lnTo>
                  <a:pt x="18598" y="6350"/>
                </a:lnTo>
                <a:cubicBezTo>
                  <a:pt x="32850" y="19569"/>
                  <a:pt x="45767" y="32567"/>
                  <a:pt x="57347" y="45342"/>
                </a:cubicBezTo>
                <a:lnTo>
                  <a:pt x="43540" y="57819"/>
                </a:lnTo>
                <a:cubicBezTo>
                  <a:pt x="32108" y="44302"/>
                  <a:pt x="19711" y="30785"/>
                  <a:pt x="6350" y="1726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3139474" y="2117155"/>
            <a:ext cx="60356" cy="58376"/>
          </a:xfrm>
          <a:custGeom>
            <a:avLst/>
            <a:gdLst>
              <a:gd name="connsiteX0" fmla="*/ 6350 w 60356"/>
              <a:gd name="connsiteY0" fmla="*/ 17490 h 58376"/>
              <a:gd name="connsiteX1" fmla="*/ 18375 w 60356"/>
              <a:gd name="connsiteY1" fmla="*/ 6350 h 58376"/>
              <a:gd name="connsiteX2" fmla="*/ 54006 w 60356"/>
              <a:gd name="connsiteY2" fmla="*/ 39326 h 58376"/>
              <a:gd name="connsiteX3" fmla="*/ 40422 w 60356"/>
              <a:gd name="connsiteY3" fmla="*/ 52026 h 58376"/>
              <a:gd name="connsiteX4" fmla="*/ 6350 w 60356"/>
              <a:gd name="connsiteY4" fmla="*/ 17490 h 583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356" h="58376">
                <a:moveTo>
                  <a:pt x="6350" y="17490"/>
                </a:moveTo>
                <a:lnTo>
                  <a:pt x="18375" y="6350"/>
                </a:lnTo>
                <a:cubicBezTo>
                  <a:pt x="30698" y="17044"/>
                  <a:pt x="42575" y="28037"/>
                  <a:pt x="54006" y="39326"/>
                </a:cubicBezTo>
                <a:lnTo>
                  <a:pt x="40422" y="52026"/>
                </a:lnTo>
                <a:cubicBezTo>
                  <a:pt x="29436" y="39994"/>
                  <a:pt x="18078" y="28482"/>
                  <a:pt x="6350" y="1749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362614" y="2127404"/>
            <a:ext cx="74164" cy="189054"/>
          </a:xfrm>
          <a:custGeom>
            <a:avLst/>
            <a:gdLst>
              <a:gd name="connsiteX0" fmla="*/ 46212 w 74164"/>
              <a:gd name="connsiteY0" fmla="*/ 182704 h 189054"/>
              <a:gd name="connsiteX1" fmla="*/ 46212 w 74164"/>
              <a:gd name="connsiteY1" fmla="*/ 35092 h 189054"/>
              <a:gd name="connsiteX2" fmla="*/ 28897 w 74164"/>
              <a:gd name="connsiteY2" fmla="*/ 46567 h 189054"/>
              <a:gd name="connsiteX3" fmla="*/ 6350 w 74164"/>
              <a:gd name="connsiteY3" fmla="*/ 55479 h 189054"/>
              <a:gd name="connsiteX4" fmla="*/ 6350 w 74164"/>
              <a:gd name="connsiteY4" fmla="*/ 34089 h 189054"/>
              <a:gd name="connsiteX5" fmla="*/ 35634 w 74164"/>
              <a:gd name="connsiteY5" fmla="*/ 22002 h 189054"/>
              <a:gd name="connsiteX6" fmla="*/ 59574 w 74164"/>
              <a:gd name="connsiteY6" fmla="*/ 6350 h 189054"/>
              <a:gd name="connsiteX7" fmla="*/ 67814 w 74164"/>
              <a:gd name="connsiteY7" fmla="*/ 6350 h 189054"/>
              <a:gd name="connsiteX8" fmla="*/ 67814 w 74164"/>
              <a:gd name="connsiteY8" fmla="*/ 182704 h 189054"/>
              <a:gd name="connsiteX9" fmla="*/ 46212 w 74164"/>
              <a:gd name="connsiteY9" fmla="*/ 182704 h 1890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74164" h="189054">
                <a:moveTo>
                  <a:pt x="46212" y="182704"/>
                </a:moveTo>
                <a:lnTo>
                  <a:pt x="46212" y="35092"/>
                </a:lnTo>
                <a:cubicBezTo>
                  <a:pt x="42797" y="38508"/>
                  <a:pt x="37026" y="42333"/>
                  <a:pt x="28897" y="46567"/>
                </a:cubicBezTo>
                <a:cubicBezTo>
                  <a:pt x="20769" y="50800"/>
                  <a:pt x="13253" y="53771"/>
                  <a:pt x="6350" y="55479"/>
                </a:cubicBezTo>
                <a:lnTo>
                  <a:pt x="6350" y="34089"/>
                </a:lnTo>
                <a:cubicBezTo>
                  <a:pt x="15480" y="31564"/>
                  <a:pt x="25242" y="27535"/>
                  <a:pt x="35634" y="22002"/>
                </a:cubicBezTo>
                <a:cubicBezTo>
                  <a:pt x="46027" y="16469"/>
                  <a:pt x="54006" y="11251"/>
                  <a:pt x="59574" y="6350"/>
                </a:cubicBezTo>
                <a:lnTo>
                  <a:pt x="67814" y="6350"/>
                </a:lnTo>
                <a:lnTo>
                  <a:pt x="67814" y="182704"/>
                </a:lnTo>
                <a:lnTo>
                  <a:pt x="46212" y="18270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3485876" y="2128295"/>
            <a:ext cx="123713" cy="191060"/>
          </a:xfrm>
          <a:custGeom>
            <a:avLst/>
            <a:gdLst>
              <a:gd name="connsiteX0" fmla="*/ 106562 w 123713"/>
              <a:gd name="connsiteY0" fmla="*/ 31416 h 191060"/>
              <a:gd name="connsiteX1" fmla="*/ 78391 w 123713"/>
              <a:gd name="connsiteY1" fmla="*/ 24509 h 191060"/>
              <a:gd name="connsiteX2" fmla="*/ 42426 w 123713"/>
              <a:gd name="connsiteY2" fmla="*/ 44004 h 191060"/>
              <a:gd name="connsiteX3" fmla="*/ 28619 w 123713"/>
              <a:gd name="connsiteY3" fmla="*/ 97256 h 191060"/>
              <a:gd name="connsiteX4" fmla="*/ 29175 w 123713"/>
              <a:gd name="connsiteY4" fmla="*/ 97256 h 191060"/>
              <a:gd name="connsiteX5" fmla="*/ 68259 w 123713"/>
              <a:gd name="connsiteY5" fmla="*/ 73527 h 191060"/>
              <a:gd name="connsiteX6" fmla="*/ 104001 w 123713"/>
              <a:gd name="connsiteY6" fmla="*/ 88121 h 191060"/>
              <a:gd name="connsiteX7" fmla="*/ 117363 w 123713"/>
              <a:gd name="connsiteY7" fmla="*/ 126890 h 191060"/>
              <a:gd name="connsiteX8" fmla="*/ 101941 w 123713"/>
              <a:gd name="connsiteY8" fmla="*/ 168444 h 191060"/>
              <a:gd name="connsiteX9" fmla="*/ 62580 w 123713"/>
              <a:gd name="connsiteY9" fmla="*/ 184710 h 191060"/>
              <a:gd name="connsiteX10" fmla="*/ 21325 w 123713"/>
              <a:gd name="connsiteY10" fmla="*/ 164156 h 191060"/>
              <a:gd name="connsiteX11" fmla="*/ 6350 w 123713"/>
              <a:gd name="connsiteY11" fmla="*/ 105835 h 191060"/>
              <a:gd name="connsiteX12" fmla="*/ 26002 w 123713"/>
              <a:gd name="connsiteY12" fmla="*/ 33254 h 191060"/>
              <a:gd name="connsiteX13" fmla="*/ 77723 w 123713"/>
              <a:gd name="connsiteY13" fmla="*/ 6350 h 191060"/>
              <a:gd name="connsiteX14" fmla="*/ 106562 w 123713"/>
              <a:gd name="connsiteY14" fmla="*/ 11363 h 191060"/>
              <a:gd name="connsiteX15" fmla="*/ 106562 w 123713"/>
              <a:gd name="connsiteY15" fmla="*/ 31416 h 191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23713" h="191060">
                <a:moveTo>
                  <a:pt x="106562" y="31416"/>
                </a:moveTo>
                <a:cubicBezTo>
                  <a:pt x="97580" y="26811"/>
                  <a:pt x="88190" y="24509"/>
                  <a:pt x="78391" y="24509"/>
                </a:cubicBezTo>
                <a:cubicBezTo>
                  <a:pt x="63470" y="24509"/>
                  <a:pt x="51482" y="31007"/>
                  <a:pt x="42426" y="44004"/>
                </a:cubicBezTo>
                <a:cubicBezTo>
                  <a:pt x="33370" y="57002"/>
                  <a:pt x="28768" y="74752"/>
                  <a:pt x="28619" y="97256"/>
                </a:cubicBezTo>
                <a:lnTo>
                  <a:pt x="29175" y="97256"/>
                </a:lnTo>
                <a:cubicBezTo>
                  <a:pt x="37341" y="81437"/>
                  <a:pt x="50369" y="73527"/>
                  <a:pt x="68259" y="73527"/>
                </a:cubicBezTo>
                <a:cubicBezTo>
                  <a:pt x="83179" y="73527"/>
                  <a:pt x="95093" y="78392"/>
                  <a:pt x="104001" y="88121"/>
                </a:cubicBezTo>
                <a:cubicBezTo>
                  <a:pt x="112909" y="97851"/>
                  <a:pt x="117363" y="110774"/>
                  <a:pt x="117363" y="126890"/>
                </a:cubicBezTo>
                <a:cubicBezTo>
                  <a:pt x="117363" y="143749"/>
                  <a:pt x="112222" y="157601"/>
                  <a:pt x="101941" y="168444"/>
                </a:cubicBezTo>
                <a:cubicBezTo>
                  <a:pt x="91660" y="179288"/>
                  <a:pt x="78540" y="184710"/>
                  <a:pt x="62580" y="184710"/>
                </a:cubicBezTo>
                <a:cubicBezTo>
                  <a:pt x="45061" y="184710"/>
                  <a:pt x="31310" y="177858"/>
                  <a:pt x="21325" y="164156"/>
                </a:cubicBezTo>
                <a:cubicBezTo>
                  <a:pt x="11341" y="150453"/>
                  <a:pt x="6350" y="131012"/>
                  <a:pt x="6350" y="105835"/>
                </a:cubicBezTo>
                <a:cubicBezTo>
                  <a:pt x="6350" y="75384"/>
                  <a:pt x="12900" y="51190"/>
                  <a:pt x="26002" y="33254"/>
                </a:cubicBezTo>
                <a:cubicBezTo>
                  <a:pt x="39104" y="15318"/>
                  <a:pt x="56344" y="6350"/>
                  <a:pt x="77723" y="6350"/>
                </a:cubicBezTo>
                <a:cubicBezTo>
                  <a:pt x="89971" y="6350"/>
                  <a:pt x="99584" y="8021"/>
                  <a:pt x="106562" y="11363"/>
                </a:cubicBezTo>
                <a:lnTo>
                  <a:pt x="106562" y="314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3509482" y="2213521"/>
            <a:ext cx="77949" cy="87787"/>
          </a:xfrm>
          <a:custGeom>
            <a:avLst/>
            <a:gdLst>
              <a:gd name="connsiteX0" fmla="*/ 6350 w 77949"/>
              <a:gd name="connsiteY0" fmla="*/ 40105 h 87787"/>
              <a:gd name="connsiteX1" fmla="*/ 15424 w 77949"/>
              <a:gd name="connsiteY1" fmla="*/ 69294 h 87787"/>
              <a:gd name="connsiteX2" fmla="*/ 39531 w 77949"/>
              <a:gd name="connsiteY2" fmla="*/ 81437 h 87787"/>
              <a:gd name="connsiteX3" fmla="*/ 62691 w 77949"/>
              <a:gd name="connsiteY3" fmla="*/ 70965 h 87787"/>
              <a:gd name="connsiteX4" fmla="*/ 71599 w 77949"/>
              <a:gd name="connsiteY4" fmla="*/ 44004 h 87787"/>
              <a:gd name="connsiteX5" fmla="*/ 63193 w 77949"/>
              <a:gd name="connsiteY5" fmla="*/ 16264 h 87787"/>
              <a:gd name="connsiteX6" fmla="*/ 39308 w 77949"/>
              <a:gd name="connsiteY6" fmla="*/ 6350 h 87787"/>
              <a:gd name="connsiteX7" fmla="*/ 15480 w 77949"/>
              <a:gd name="connsiteY7" fmla="*/ 16376 h 87787"/>
              <a:gd name="connsiteX8" fmla="*/ 6350 w 77949"/>
              <a:gd name="connsiteY8" fmla="*/ 40105 h 877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7949" h="87787">
                <a:moveTo>
                  <a:pt x="6350" y="40105"/>
                </a:moveTo>
                <a:cubicBezTo>
                  <a:pt x="6350" y="51469"/>
                  <a:pt x="9374" y="61198"/>
                  <a:pt x="15424" y="69294"/>
                </a:cubicBezTo>
                <a:cubicBezTo>
                  <a:pt x="21474" y="77389"/>
                  <a:pt x="29510" y="81437"/>
                  <a:pt x="39531" y="81437"/>
                </a:cubicBezTo>
                <a:cubicBezTo>
                  <a:pt x="49033" y="81437"/>
                  <a:pt x="56753" y="77946"/>
                  <a:pt x="62691" y="70965"/>
                </a:cubicBezTo>
                <a:cubicBezTo>
                  <a:pt x="68630" y="63983"/>
                  <a:pt x="71599" y="54997"/>
                  <a:pt x="71599" y="44004"/>
                </a:cubicBezTo>
                <a:cubicBezTo>
                  <a:pt x="71599" y="32121"/>
                  <a:pt x="68797" y="22874"/>
                  <a:pt x="63193" y="16264"/>
                </a:cubicBezTo>
                <a:cubicBezTo>
                  <a:pt x="57587" y="9654"/>
                  <a:pt x="49627" y="6350"/>
                  <a:pt x="39308" y="6350"/>
                </a:cubicBezTo>
                <a:cubicBezTo>
                  <a:pt x="29510" y="6350"/>
                  <a:pt x="21567" y="9692"/>
                  <a:pt x="15480" y="16376"/>
                </a:cubicBezTo>
                <a:cubicBezTo>
                  <a:pt x="9393" y="23060"/>
                  <a:pt x="6350" y="30970"/>
                  <a:pt x="6350" y="4010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3670156" y="2183553"/>
            <a:ext cx="174153" cy="151511"/>
          </a:xfrm>
          <a:custGeom>
            <a:avLst/>
            <a:gdLst>
              <a:gd name="connsiteX0" fmla="*/ 6350 w 174153"/>
              <a:gd name="connsiteY0" fmla="*/ 128672 h 151511"/>
              <a:gd name="connsiteX1" fmla="*/ 93312 w 174153"/>
              <a:gd name="connsiteY1" fmla="*/ 128672 h 151511"/>
              <a:gd name="connsiteX2" fmla="*/ 130390 w 174153"/>
              <a:gd name="connsiteY2" fmla="*/ 6350 h 151511"/>
              <a:gd name="connsiteX3" fmla="*/ 150433 w 174153"/>
              <a:gd name="connsiteY3" fmla="*/ 12365 h 151511"/>
              <a:gd name="connsiteX4" fmla="*/ 112129 w 174153"/>
              <a:gd name="connsiteY4" fmla="*/ 128672 h 151511"/>
              <a:gd name="connsiteX5" fmla="*/ 167803 w 174153"/>
              <a:gd name="connsiteY5" fmla="*/ 128672 h 151511"/>
              <a:gd name="connsiteX6" fmla="*/ 167803 w 174153"/>
              <a:gd name="connsiteY6" fmla="*/ 145161 h 151511"/>
              <a:gd name="connsiteX7" fmla="*/ 6350 w 174153"/>
              <a:gd name="connsiteY7" fmla="*/ 145161 h 151511"/>
              <a:gd name="connsiteX8" fmla="*/ 6350 w 174153"/>
              <a:gd name="connsiteY8" fmla="*/ 128672 h 151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153" h="151511">
                <a:moveTo>
                  <a:pt x="6350" y="128672"/>
                </a:moveTo>
                <a:lnTo>
                  <a:pt x="93312" y="128672"/>
                </a:lnTo>
                <a:cubicBezTo>
                  <a:pt x="104001" y="100078"/>
                  <a:pt x="116361" y="59304"/>
                  <a:pt x="130390" y="6350"/>
                </a:cubicBezTo>
                <a:lnTo>
                  <a:pt x="150433" y="12365"/>
                </a:lnTo>
                <a:cubicBezTo>
                  <a:pt x="141451" y="39920"/>
                  <a:pt x="128683" y="78689"/>
                  <a:pt x="112129" y="128672"/>
                </a:cubicBezTo>
                <a:lnTo>
                  <a:pt x="167803" y="128672"/>
                </a:lnTo>
                <a:lnTo>
                  <a:pt x="167803" y="145161"/>
                </a:lnTo>
                <a:lnTo>
                  <a:pt x="6350" y="145161"/>
                </a:lnTo>
                <a:lnTo>
                  <a:pt x="6350" y="12867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3609360" y="2114036"/>
            <a:ext cx="79731" cy="232837"/>
          </a:xfrm>
          <a:custGeom>
            <a:avLst/>
            <a:gdLst>
              <a:gd name="connsiteX0" fmla="*/ 6350 w 79731"/>
              <a:gd name="connsiteY0" fmla="*/ 114413 h 232837"/>
              <a:gd name="connsiteX1" fmla="*/ 54452 w 79731"/>
              <a:gd name="connsiteY1" fmla="*/ 6350 h 232837"/>
              <a:gd name="connsiteX2" fmla="*/ 73381 w 79731"/>
              <a:gd name="connsiteY2" fmla="*/ 11028 h 232837"/>
              <a:gd name="connsiteX3" fmla="*/ 53561 w 79731"/>
              <a:gd name="connsiteY3" fmla="*/ 63835 h 232837"/>
              <a:gd name="connsiteX4" fmla="*/ 53561 w 79731"/>
              <a:gd name="connsiteY4" fmla="*/ 226487 h 232837"/>
              <a:gd name="connsiteX5" fmla="*/ 36858 w 79731"/>
              <a:gd name="connsiteY5" fmla="*/ 226487 h 232837"/>
              <a:gd name="connsiteX6" fmla="*/ 36858 w 79731"/>
              <a:gd name="connsiteY6" fmla="*/ 98705 h 232837"/>
              <a:gd name="connsiteX7" fmla="*/ 14812 w 79731"/>
              <a:gd name="connsiteY7" fmla="*/ 134911 h 232837"/>
              <a:gd name="connsiteX8" fmla="*/ 6350 w 79731"/>
              <a:gd name="connsiteY8" fmla="*/ 114413 h 232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9731" h="232837">
                <a:moveTo>
                  <a:pt x="6350" y="114413"/>
                </a:moveTo>
                <a:cubicBezTo>
                  <a:pt x="27580" y="82328"/>
                  <a:pt x="43614" y="46307"/>
                  <a:pt x="54452" y="6350"/>
                </a:cubicBezTo>
                <a:lnTo>
                  <a:pt x="73381" y="11028"/>
                </a:lnTo>
                <a:cubicBezTo>
                  <a:pt x="67219" y="29893"/>
                  <a:pt x="60613" y="47495"/>
                  <a:pt x="53561" y="63835"/>
                </a:cubicBezTo>
                <a:lnTo>
                  <a:pt x="53561" y="226487"/>
                </a:lnTo>
                <a:lnTo>
                  <a:pt x="36858" y="226487"/>
                </a:lnTo>
                <a:lnTo>
                  <a:pt x="36858" y="98705"/>
                </a:lnTo>
                <a:cubicBezTo>
                  <a:pt x="29881" y="111776"/>
                  <a:pt x="22532" y="123845"/>
                  <a:pt x="14812" y="134911"/>
                </a:cubicBezTo>
                <a:cubicBezTo>
                  <a:pt x="12734" y="129267"/>
                  <a:pt x="9913" y="122434"/>
                  <a:pt x="6350" y="11441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3674832" y="2112921"/>
            <a:ext cx="165468" cy="70630"/>
          </a:xfrm>
          <a:custGeom>
            <a:avLst/>
            <a:gdLst>
              <a:gd name="connsiteX0" fmla="*/ 6350 w 165468"/>
              <a:gd name="connsiteY0" fmla="*/ 47792 h 70630"/>
              <a:gd name="connsiteX1" fmla="*/ 84850 w 165468"/>
              <a:gd name="connsiteY1" fmla="*/ 47792 h 70630"/>
              <a:gd name="connsiteX2" fmla="*/ 62914 w 165468"/>
              <a:gd name="connsiteY2" fmla="*/ 16822 h 70630"/>
              <a:gd name="connsiteX3" fmla="*/ 78057 w 165468"/>
              <a:gd name="connsiteY3" fmla="*/ 6350 h 70630"/>
              <a:gd name="connsiteX4" fmla="*/ 102331 w 165468"/>
              <a:gd name="connsiteY4" fmla="*/ 36875 h 70630"/>
              <a:gd name="connsiteX5" fmla="*/ 85852 w 165468"/>
              <a:gd name="connsiteY5" fmla="*/ 47792 h 70630"/>
              <a:gd name="connsiteX6" fmla="*/ 159118 w 165468"/>
              <a:gd name="connsiteY6" fmla="*/ 47792 h 70630"/>
              <a:gd name="connsiteX7" fmla="*/ 159118 w 165468"/>
              <a:gd name="connsiteY7" fmla="*/ 64280 h 70630"/>
              <a:gd name="connsiteX8" fmla="*/ 6350 w 165468"/>
              <a:gd name="connsiteY8" fmla="*/ 64280 h 70630"/>
              <a:gd name="connsiteX9" fmla="*/ 6350 w 165468"/>
              <a:gd name="connsiteY9" fmla="*/ 47792 h 706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65468" h="70630">
                <a:moveTo>
                  <a:pt x="6350" y="47792"/>
                </a:moveTo>
                <a:lnTo>
                  <a:pt x="84850" y="47792"/>
                </a:lnTo>
                <a:cubicBezTo>
                  <a:pt x="78243" y="36652"/>
                  <a:pt x="70931" y="26328"/>
                  <a:pt x="62914" y="16822"/>
                </a:cubicBezTo>
                <a:lnTo>
                  <a:pt x="78057" y="6350"/>
                </a:lnTo>
                <a:cubicBezTo>
                  <a:pt x="84590" y="13925"/>
                  <a:pt x="92681" y="24100"/>
                  <a:pt x="102331" y="36875"/>
                </a:cubicBezTo>
                <a:lnTo>
                  <a:pt x="85852" y="47792"/>
                </a:lnTo>
                <a:lnTo>
                  <a:pt x="159118" y="47792"/>
                </a:lnTo>
                <a:lnTo>
                  <a:pt x="159118" y="64280"/>
                </a:lnTo>
                <a:lnTo>
                  <a:pt x="6350" y="64280"/>
                </a:lnTo>
                <a:lnTo>
                  <a:pt x="6350" y="4779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688194" y="2185781"/>
            <a:ext cx="61693" cy="115193"/>
          </a:xfrm>
          <a:custGeom>
            <a:avLst/>
            <a:gdLst>
              <a:gd name="connsiteX0" fmla="*/ 23274 w 61693"/>
              <a:gd name="connsiteY0" fmla="*/ 6350 h 115193"/>
              <a:gd name="connsiteX1" fmla="*/ 55343 w 61693"/>
              <a:gd name="connsiteY1" fmla="*/ 103495 h 115193"/>
              <a:gd name="connsiteX2" fmla="*/ 36859 w 61693"/>
              <a:gd name="connsiteY2" fmla="*/ 108843 h 115193"/>
              <a:gd name="connsiteX3" fmla="*/ 6350 w 61693"/>
              <a:gd name="connsiteY3" fmla="*/ 12142 h 115193"/>
              <a:gd name="connsiteX4" fmla="*/ 23274 w 61693"/>
              <a:gd name="connsiteY4" fmla="*/ 6350 h 1151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693" h="115193">
                <a:moveTo>
                  <a:pt x="23274" y="6350"/>
                </a:moveTo>
                <a:cubicBezTo>
                  <a:pt x="33073" y="33087"/>
                  <a:pt x="43762" y="65469"/>
                  <a:pt x="55343" y="103495"/>
                </a:cubicBezTo>
                <a:lnTo>
                  <a:pt x="36859" y="108843"/>
                </a:lnTo>
                <a:cubicBezTo>
                  <a:pt x="26763" y="72450"/>
                  <a:pt x="16594" y="40217"/>
                  <a:pt x="6350" y="12142"/>
                </a:cubicBezTo>
                <a:lnTo>
                  <a:pt x="2327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3868911" y="2276130"/>
            <a:ext cx="47106" cy="72079"/>
          </a:xfrm>
          <a:custGeom>
            <a:avLst/>
            <a:gdLst>
              <a:gd name="connsiteX0" fmla="*/ 40756 w 47106"/>
              <a:gd name="connsiteY0" fmla="*/ 6350 h 72079"/>
              <a:gd name="connsiteX1" fmla="*/ 21938 w 47106"/>
              <a:gd name="connsiteY1" fmla="*/ 65729 h 72079"/>
              <a:gd name="connsiteX2" fmla="*/ 6350 w 47106"/>
              <a:gd name="connsiteY2" fmla="*/ 65729 h 72079"/>
              <a:gd name="connsiteX3" fmla="*/ 20046 w 47106"/>
              <a:gd name="connsiteY3" fmla="*/ 6350 h 72079"/>
              <a:gd name="connsiteX4" fmla="*/ 40756 w 47106"/>
              <a:gd name="connsiteY4" fmla="*/ 6350 h 72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106" h="72079">
                <a:moveTo>
                  <a:pt x="40756" y="6350"/>
                </a:moveTo>
                <a:lnTo>
                  <a:pt x="21938" y="65729"/>
                </a:lnTo>
                <a:lnTo>
                  <a:pt x="6350" y="65729"/>
                </a:lnTo>
                <a:lnTo>
                  <a:pt x="20046" y="6350"/>
                </a:lnTo>
                <a:lnTo>
                  <a:pt x="407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208410" y="2118269"/>
            <a:ext cx="77726" cy="225261"/>
          </a:xfrm>
          <a:custGeom>
            <a:avLst/>
            <a:gdLst>
              <a:gd name="connsiteX0" fmla="*/ 53561 w 77726"/>
              <a:gd name="connsiteY0" fmla="*/ 6350 h 225261"/>
              <a:gd name="connsiteX1" fmla="*/ 71376 w 77726"/>
              <a:gd name="connsiteY1" fmla="*/ 6350 h 225261"/>
              <a:gd name="connsiteX2" fmla="*/ 71376 w 77726"/>
              <a:gd name="connsiteY2" fmla="*/ 191505 h 225261"/>
              <a:gd name="connsiteX3" fmla="*/ 44653 w 77726"/>
              <a:gd name="connsiteY3" fmla="*/ 218911 h 225261"/>
              <a:gd name="connsiteX4" fmla="*/ 9912 w 77726"/>
              <a:gd name="connsiteY4" fmla="*/ 218688 h 225261"/>
              <a:gd name="connsiteX5" fmla="*/ 6350 w 77726"/>
              <a:gd name="connsiteY5" fmla="*/ 198858 h 225261"/>
              <a:gd name="connsiteX6" fmla="*/ 38862 w 77726"/>
              <a:gd name="connsiteY6" fmla="*/ 200863 h 225261"/>
              <a:gd name="connsiteX7" fmla="*/ 53561 w 77726"/>
              <a:gd name="connsiteY7" fmla="*/ 186381 h 225261"/>
              <a:gd name="connsiteX8" fmla="*/ 53561 w 77726"/>
              <a:gd name="connsiteY8" fmla="*/ 6350 h 2252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7726" h="225261">
                <a:moveTo>
                  <a:pt x="53561" y="6350"/>
                </a:moveTo>
                <a:lnTo>
                  <a:pt x="71376" y="6350"/>
                </a:lnTo>
                <a:lnTo>
                  <a:pt x="71376" y="191505"/>
                </a:lnTo>
                <a:cubicBezTo>
                  <a:pt x="71376" y="209628"/>
                  <a:pt x="62469" y="218763"/>
                  <a:pt x="44653" y="218911"/>
                </a:cubicBezTo>
                <a:cubicBezTo>
                  <a:pt x="36487" y="219060"/>
                  <a:pt x="24907" y="218986"/>
                  <a:pt x="9912" y="218688"/>
                </a:cubicBezTo>
                <a:cubicBezTo>
                  <a:pt x="9170" y="213490"/>
                  <a:pt x="7982" y="206879"/>
                  <a:pt x="6350" y="198858"/>
                </a:cubicBezTo>
                <a:cubicBezTo>
                  <a:pt x="21493" y="200195"/>
                  <a:pt x="32330" y="200863"/>
                  <a:pt x="38862" y="200863"/>
                </a:cubicBezTo>
                <a:cubicBezTo>
                  <a:pt x="48661" y="201012"/>
                  <a:pt x="53561" y="196184"/>
                  <a:pt x="53561" y="186381"/>
                </a:cubicBezTo>
                <a:lnTo>
                  <a:pt x="53561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4209746" y="2138099"/>
            <a:ext cx="30069" cy="149951"/>
          </a:xfrm>
          <a:custGeom>
            <a:avLst/>
            <a:gdLst>
              <a:gd name="connsiteX0" fmla="*/ 23719 w 30069"/>
              <a:gd name="connsiteY0" fmla="*/ 143601 h 149951"/>
              <a:gd name="connsiteX1" fmla="*/ 6350 w 30069"/>
              <a:gd name="connsiteY1" fmla="*/ 143601 h 149951"/>
              <a:gd name="connsiteX2" fmla="*/ 6350 w 30069"/>
              <a:gd name="connsiteY2" fmla="*/ 6350 h 149951"/>
              <a:gd name="connsiteX3" fmla="*/ 23719 w 30069"/>
              <a:gd name="connsiteY3" fmla="*/ 6350 h 149951"/>
              <a:gd name="connsiteX4" fmla="*/ 23719 w 30069"/>
              <a:gd name="connsiteY4" fmla="*/ 143601 h 149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069" h="149951">
                <a:moveTo>
                  <a:pt x="23719" y="143601"/>
                </a:moveTo>
                <a:lnTo>
                  <a:pt x="6350" y="143601"/>
                </a:lnTo>
                <a:lnTo>
                  <a:pt x="6350" y="6350"/>
                </a:lnTo>
                <a:lnTo>
                  <a:pt x="23719" y="6350"/>
                </a:lnTo>
                <a:lnTo>
                  <a:pt x="23719" y="14360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4081696" y="2127850"/>
            <a:ext cx="111799" cy="156413"/>
          </a:xfrm>
          <a:custGeom>
            <a:avLst/>
            <a:gdLst>
              <a:gd name="connsiteX0" fmla="*/ 6350 w 111799"/>
              <a:gd name="connsiteY0" fmla="*/ 6350 h 156413"/>
              <a:gd name="connsiteX1" fmla="*/ 105449 w 111799"/>
              <a:gd name="connsiteY1" fmla="*/ 6350 h 156413"/>
              <a:gd name="connsiteX2" fmla="*/ 105449 w 111799"/>
              <a:gd name="connsiteY2" fmla="*/ 150063 h 156413"/>
              <a:gd name="connsiteX3" fmla="*/ 88301 w 111799"/>
              <a:gd name="connsiteY3" fmla="*/ 150063 h 156413"/>
              <a:gd name="connsiteX4" fmla="*/ 88301 w 111799"/>
              <a:gd name="connsiteY4" fmla="*/ 22169 h 156413"/>
              <a:gd name="connsiteX5" fmla="*/ 23497 w 111799"/>
              <a:gd name="connsiteY5" fmla="*/ 22169 h 156413"/>
              <a:gd name="connsiteX6" fmla="*/ 23497 w 111799"/>
              <a:gd name="connsiteY6" fmla="*/ 150063 h 156413"/>
              <a:gd name="connsiteX7" fmla="*/ 6350 w 111799"/>
              <a:gd name="connsiteY7" fmla="*/ 150063 h 156413"/>
              <a:gd name="connsiteX8" fmla="*/ 6350 w 111799"/>
              <a:gd name="connsiteY8" fmla="*/ 6350 h 1564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1799" h="156413">
                <a:moveTo>
                  <a:pt x="6350" y="6350"/>
                </a:moveTo>
                <a:lnTo>
                  <a:pt x="105449" y="6350"/>
                </a:lnTo>
                <a:lnTo>
                  <a:pt x="105449" y="150063"/>
                </a:lnTo>
                <a:lnTo>
                  <a:pt x="88301" y="150063"/>
                </a:lnTo>
                <a:lnTo>
                  <a:pt x="88301" y="22169"/>
                </a:lnTo>
                <a:lnTo>
                  <a:pt x="23497" y="22169"/>
                </a:lnTo>
                <a:lnTo>
                  <a:pt x="23497" y="150063"/>
                </a:lnTo>
                <a:lnTo>
                  <a:pt x="6350" y="150063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4064771" y="2159935"/>
            <a:ext cx="139190" cy="188052"/>
          </a:xfrm>
          <a:custGeom>
            <a:avLst/>
            <a:gdLst>
              <a:gd name="connsiteX0" fmla="*/ 118810 w 139190"/>
              <a:gd name="connsiteY0" fmla="*/ 172567 h 188052"/>
              <a:gd name="connsiteX1" fmla="*/ 70932 w 139190"/>
              <a:gd name="connsiteY1" fmla="*/ 126890 h 188052"/>
              <a:gd name="connsiteX2" fmla="*/ 17484 w 139190"/>
              <a:gd name="connsiteY2" fmla="*/ 181702 h 188052"/>
              <a:gd name="connsiteX3" fmla="*/ 6350 w 139190"/>
              <a:gd name="connsiteY3" fmla="*/ 166996 h 188052"/>
              <a:gd name="connsiteX4" fmla="*/ 59796 w 139190"/>
              <a:gd name="connsiteY4" fmla="*/ 105946 h 188052"/>
              <a:gd name="connsiteX5" fmla="*/ 65364 w 139190"/>
              <a:gd name="connsiteY5" fmla="*/ 6350 h 188052"/>
              <a:gd name="connsiteX6" fmla="*/ 82511 w 139190"/>
              <a:gd name="connsiteY6" fmla="*/ 6350 h 188052"/>
              <a:gd name="connsiteX7" fmla="*/ 76499 w 139190"/>
              <a:gd name="connsiteY7" fmla="*/ 110625 h 188052"/>
              <a:gd name="connsiteX8" fmla="*/ 132840 w 139190"/>
              <a:gd name="connsiteY8" fmla="*/ 158529 h 188052"/>
              <a:gd name="connsiteX9" fmla="*/ 118810 w 139190"/>
              <a:gd name="connsiteY9" fmla="*/ 172567 h 188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39190" h="188052">
                <a:moveTo>
                  <a:pt x="118810" y="172567"/>
                </a:moveTo>
                <a:cubicBezTo>
                  <a:pt x="104113" y="157415"/>
                  <a:pt x="88153" y="142190"/>
                  <a:pt x="70932" y="126890"/>
                </a:cubicBezTo>
                <a:cubicBezTo>
                  <a:pt x="60984" y="149765"/>
                  <a:pt x="43168" y="168036"/>
                  <a:pt x="17484" y="181702"/>
                </a:cubicBezTo>
                <a:cubicBezTo>
                  <a:pt x="14366" y="177097"/>
                  <a:pt x="10655" y="172195"/>
                  <a:pt x="6350" y="166996"/>
                </a:cubicBezTo>
                <a:cubicBezTo>
                  <a:pt x="35894" y="152142"/>
                  <a:pt x="53709" y="131792"/>
                  <a:pt x="59796" y="105946"/>
                </a:cubicBezTo>
                <a:cubicBezTo>
                  <a:pt x="63656" y="93469"/>
                  <a:pt x="65512" y="60270"/>
                  <a:pt x="65364" y="6350"/>
                </a:cubicBezTo>
                <a:lnTo>
                  <a:pt x="82511" y="6350"/>
                </a:lnTo>
                <a:cubicBezTo>
                  <a:pt x="82660" y="60715"/>
                  <a:pt x="80655" y="95474"/>
                  <a:pt x="76499" y="110625"/>
                </a:cubicBezTo>
                <a:cubicBezTo>
                  <a:pt x="94166" y="124439"/>
                  <a:pt x="112946" y="140407"/>
                  <a:pt x="132840" y="158529"/>
                </a:cubicBezTo>
                <a:lnTo>
                  <a:pt x="118810" y="1725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1441092" y="2530989"/>
            <a:ext cx="233835" cy="232168"/>
          </a:xfrm>
          <a:custGeom>
            <a:avLst/>
            <a:gdLst>
              <a:gd name="connsiteX0" fmla="*/ 9913 w 233835"/>
              <a:gd name="connsiteY0" fmla="*/ 31972 h 232168"/>
              <a:gd name="connsiteX1" fmla="*/ 72490 w 233835"/>
              <a:gd name="connsiteY1" fmla="*/ 31972 h 232168"/>
              <a:gd name="connsiteX2" fmla="*/ 80952 w 233835"/>
              <a:gd name="connsiteY2" fmla="*/ 6350 h 232168"/>
              <a:gd name="connsiteX3" fmla="*/ 99213 w 233835"/>
              <a:gd name="connsiteY3" fmla="*/ 11028 h 232168"/>
              <a:gd name="connsiteX4" fmla="*/ 91976 w 233835"/>
              <a:gd name="connsiteY4" fmla="*/ 31972 h 232168"/>
              <a:gd name="connsiteX5" fmla="*/ 227485 w 233835"/>
              <a:gd name="connsiteY5" fmla="*/ 31972 h 232168"/>
              <a:gd name="connsiteX6" fmla="*/ 227485 w 233835"/>
              <a:gd name="connsiteY6" fmla="*/ 48460 h 232168"/>
              <a:gd name="connsiteX7" fmla="*/ 85518 w 233835"/>
              <a:gd name="connsiteY7" fmla="*/ 48460 h 232168"/>
              <a:gd name="connsiteX8" fmla="*/ 59574 w 233835"/>
              <a:gd name="connsiteY8" fmla="*/ 100821 h 232168"/>
              <a:gd name="connsiteX9" fmla="*/ 59574 w 233835"/>
              <a:gd name="connsiteY9" fmla="*/ 225818 h 232168"/>
              <a:gd name="connsiteX10" fmla="*/ 42426 w 233835"/>
              <a:gd name="connsiteY10" fmla="*/ 225818 h 232168"/>
              <a:gd name="connsiteX11" fmla="*/ 42426 w 233835"/>
              <a:gd name="connsiteY11" fmla="*/ 126667 h 232168"/>
              <a:gd name="connsiteX12" fmla="*/ 17039 w 233835"/>
              <a:gd name="connsiteY12" fmla="*/ 156747 h 232168"/>
              <a:gd name="connsiteX13" fmla="*/ 6350 w 233835"/>
              <a:gd name="connsiteY13" fmla="*/ 140704 h 232168"/>
              <a:gd name="connsiteX14" fmla="*/ 66032 w 233835"/>
              <a:gd name="connsiteY14" fmla="*/ 48460 h 232168"/>
              <a:gd name="connsiteX15" fmla="*/ 9913 w 233835"/>
              <a:gd name="connsiteY15" fmla="*/ 48460 h 232168"/>
              <a:gd name="connsiteX16" fmla="*/ 9913 w 233835"/>
              <a:gd name="connsiteY16" fmla="*/ 31972 h 2321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233835" h="232168">
                <a:moveTo>
                  <a:pt x="9913" y="31972"/>
                </a:moveTo>
                <a:lnTo>
                  <a:pt x="72490" y="31972"/>
                </a:lnTo>
                <a:cubicBezTo>
                  <a:pt x="75533" y="23654"/>
                  <a:pt x="78354" y="15113"/>
                  <a:pt x="80952" y="6350"/>
                </a:cubicBezTo>
                <a:lnTo>
                  <a:pt x="99213" y="11028"/>
                </a:lnTo>
                <a:cubicBezTo>
                  <a:pt x="96912" y="18158"/>
                  <a:pt x="94500" y="25140"/>
                  <a:pt x="91976" y="31972"/>
                </a:cubicBezTo>
                <a:lnTo>
                  <a:pt x="227485" y="31972"/>
                </a:lnTo>
                <a:lnTo>
                  <a:pt x="227485" y="48460"/>
                </a:lnTo>
                <a:lnTo>
                  <a:pt x="85518" y="48460"/>
                </a:lnTo>
                <a:cubicBezTo>
                  <a:pt x="77723" y="67325"/>
                  <a:pt x="69075" y="84779"/>
                  <a:pt x="59574" y="100821"/>
                </a:cubicBezTo>
                <a:lnTo>
                  <a:pt x="59574" y="225818"/>
                </a:lnTo>
                <a:lnTo>
                  <a:pt x="42426" y="225818"/>
                </a:lnTo>
                <a:lnTo>
                  <a:pt x="42426" y="126667"/>
                </a:lnTo>
                <a:cubicBezTo>
                  <a:pt x="34483" y="137511"/>
                  <a:pt x="26021" y="147537"/>
                  <a:pt x="17039" y="156747"/>
                </a:cubicBezTo>
                <a:cubicBezTo>
                  <a:pt x="14070" y="151548"/>
                  <a:pt x="10506" y="146200"/>
                  <a:pt x="6350" y="140704"/>
                </a:cubicBezTo>
                <a:cubicBezTo>
                  <a:pt x="31143" y="114636"/>
                  <a:pt x="51037" y="83888"/>
                  <a:pt x="66032" y="48460"/>
                </a:cubicBezTo>
                <a:lnTo>
                  <a:pt x="9913" y="48460"/>
                </a:lnTo>
                <a:lnTo>
                  <a:pt x="9913" y="3197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1504114" y="2597164"/>
            <a:ext cx="172372" cy="165548"/>
          </a:xfrm>
          <a:custGeom>
            <a:avLst/>
            <a:gdLst>
              <a:gd name="connsiteX0" fmla="*/ 6350 w 172372"/>
              <a:gd name="connsiteY0" fmla="*/ 67400 h 165548"/>
              <a:gd name="connsiteX1" fmla="*/ 83179 w 172372"/>
              <a:gd name="connsiteY1" fmla="*/ 67400 h 165548"/>
              <a:gd name="connsiteX2" fmla="*/ 83179 w 172372"/>
              <a:gd name="connsiteY2" fmla="*/ 52694 h 165548"/>
              <a:gd name="connsiteX3" fmla="*/ 124600 w 172372"/>
              <a:gd name="connsiteY3" fmla="*/ 22615 h 165548"/>
              <a:gd name="connsiteX4" fmla="*/ 21270 w 172372"/>
              <a:gd name="connsiteY4" fmla="*/ 22615 h 165548"/>
              <a:gd name="connsiteX5" fmla="*/ 21270 w 172372"/>
              <a:gd name="connsiteY5" fmla="*/ 6350 h 165548"/>
              <a:gd name="connsiteX6" fmla="*/ 149988 w 172372"/>
              <a:gd name="connsiteY6" fmla="*/ 6350 h 165548"/>
              <a:gd name="connsiteX7" fmla="*/ 149988 w 172372"/>
              <a:gd name="connsiteY7" fmla="*/ 24397 h 165548"/>
              <a:gd name="connsiteX8" fmla="*/ 100327 w 172372"/>
              <a:gd name="connsiteY8" fmla="*/ 60715 h 165548"/>
              <a:gd name="connsiteX9" fmla="*/ 100327 w 172372"/>
              <a:gd name="connsiteY9" fmla="*/ 67400 h 165548"/>
              <a:gd name="connsiteX10" fmla="*/ 166022 w 172372"/>
              <a:gd name="connsiteY10" fmla="*/ 67400 h 165548"/>
              <a:gd name="connsiteX11" fmla="*/ 166022 w 172372"/>
              <a:gd name="connsiteY11" fmla="*/ 83665 h 165548"/>
              <a:gd name="connsiteX12" fmla="*/ 100327 w 172372"/>
              <a:gd name="connsiteY12" fmla="*/ 83665 h 165548"/>
              <a:gd name="connsiteX13" fmla="*/ 100327 w 172372"/>
              <a:gd name="connsiteY13" fmla="*/ 133798 h 165548"/>
              <a:gd name="connsiteX14" fmla="*/ 74940 w 172372"/>
              <a:gd name="connsiteY14" fmla="*/ 159198 h 165548"/>
              <a:gd name="connsiteX15" fmla="*/ 42649 w 172372"/>
              <a:gd name="connsiteY15" fmla="*/ 158530 h 165548"/>
              <a:gd name="connsiteX16" fmla="*/ 39754 w 172372"/>
              <a:gd name="connsiteY16" fmla="*/ 140482 h 165548"/>
              <a:gd name="connsiteX17" fmla="*/ 71376 w 172372"/>
              <a:gd name="connsiteY17" fmla="*/ 142710 h 165548"/>
              <a:gd name="connsiteX18" fmla="*/ 83179 w 172372"/>
              <a:gd name="connsiteY18" fmla="*/ 130901 h 165548"/>
              <a:gd name="connsiteX19" fmla="*/ 83179 w 172372"/>
              <a:gd name="connsiteY19" fmla="*/ 83665 h 165548"/>
              <a:gd name="connsiteX20" fmla="*/ 6350 w 172372"/>
              <a:gd name="connsiteY20" fmla="*/ 83665 h 165548"/>
              <a:gd name="connsiteX21" fmla="*/ 6350 w 172372"/>
              <a:gd name="connsiteY21" fmla="*/ 67400 h 165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172372" h="165548">
                <a:moveTo>
                  <a:pt x="6350" y="67400"/>
                </a:moveTo>
                <a:lnTo>
                  <a:pt x="83179" y="67400"/>
                </a:lnTo>
                <a:lnTo>
                  <a:pt x="83179" y="52694"/>
                </a:lnTo>
                <a:cubicBezTo>
                  <a:pt x="98916" y="42594"/>
                  <a:pt x="112723" y="32567"/>
                  <a:pt x="124600" y="22615"/>
                </a:cubicBezTo>
                <a:lnTo>
                  <a:pt x="21270" y="22615"/>
                </a:lnTo>
                <a:lnTo>
                  <a:pt x="21270" y="6350"/>
                </a:lnTo>
                <a:lnTo>
                  <a:pt x="149988" y="6350"/>
                </a:lnTo>
                <a:lnTo>
                  <a:pt x="149988" y="24397"/>
                </a:lnTo>
                <a:cubicBezTo>
                  <a:pt x="134844" y="36429"/>
                  <a:pt x="118291" y="48535"/>
                  <a:pt x="100327" y="60715"/>
                </a:cubicBezTo>
                <a:lnTo>
                  <a:pt x="100327" y="67400"/>
                </a:lnTo>
                <a:lnTo>
                  <a:pt x="166022" y="67400"/>
                </a:lnTo>
                <a:lnTo>
                  <a:pt x="166022" y="83665"/>
                </a:lnTo>
                <a:lnTo>
                  <a:pt x="100327" y="83665"/>
                </a:lnTo>
                <a:lnTo>
                  <a:pt x="100327" y="133798"/>
                </a:lnTo>
                <a:cubicBezTo>
                  <a:pt x="100327" y="150731"/>
                  <a:pt x="91864" y="159198"/>
                  <a:pt x="74940" y="159198"/>
                </a:cubicBezTo>
                <a:cubicBezTo>
                  <a:pt x="66923" y="159198"/>
                  <a:pt x="56159" y="158975"/>
                  <a:pt x="42649" y="158530"/>
                </a:cubicBezTo>
                <a:cubicBezTo>
                  <a:pt x="41906" y="152885"/>
                  <a:pt x="40941" y="146869"/>
                  <a:pt x="39754" y="140482"/>
                </a:cubicBezTo>
                <a:cubicBezTo>
                  <a:pt x="54006" y="141967"/>
                  <a:pt x="64547" y="142710"/>
                  <a:pt x="71376" y="142710"/>
                </a:cubicBezTo>
                <a:cubicBezTo>
                  <a:pt x="79245" y="142710"/>
                  <a:pt x="83179" y="138774"/>
                  <a:pt x="83179" y="130901"/>
                </a:cubicBezTo>
                <a:lnTo>
                  <a:pt x="83179" y="83665"/>
                </a:lnTo>
                <a:lnTo>
                  <a:pt x="6350" y="83665"/>
                </a:lnTo>
                <a:lnTo>
                  <a:pt x="6350" y="674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1760213" y="2532994"/>
            <a:ext cx="143421" cy="230163"/>
          </a:xfrm>
          <a:custGeom>
            <a:avLst/>
            <a:gdLst>
              <a:gd name="connsiteX0" fmla="*/ 14366 w 143421"/>
              <a:gd name="connsiteY0" fmla="*/ 80768 h 230163"/>
              <a:gd name="connsiteX1" fmla="*/ 53783 w 143421"/>
              <a:gd name="connsiteY1" fmla="*/ 80768 h 230163"/>
              <a:gd name="connsiteX2" fmla="*/ 53783 w 143421"/>
              <a:gd name="connsiteY2" fmla="*/ 49352 h 230163"/>
              <a:gd name="connsiteX3" fmla="*/ 21938 w 143421"/>
              <a:gd name="connsiteY3" fmla="*/ 49352 h 230163"/>
              <a:gd name="connsiteX4" fmla="*/ 21938 w 143421"/>
              <a:gd name="connsiteY4" fmla="*/ 35092 h 230163"/>
              <a:gd name="connsiteX5" fmla="*/ 53783 w 143421"/>
              <a:gd name="connsiteY5" fmla="*/ 35092 h 230163"/>
              <a:gd name="connsiteX6" fmla="*/ 53783 w 143421"/>
              <a:gd name="connsiteY6" fmla="*/ 6350 h 230163"/>
              <a:gd name="connsiteX7" fmla="*/ 69818 w 143421"/>
              <a:gd name="connsiteY7" fmla="*/ 6350 h 230163"/>
              <a:gd name="connsiteX8" fmla="*/ 69818 w 143421"/>
              <a:gd name="connsiteY8" fmla="*/ 35092 h 230163"/>
              <a:gd name="connsiteX9" fmla="*/ 100995 w 143421"/>
              <a:gd name="connsiteY9" fmla="*/ 35092 h 230163"/>
              <a:gd name="connsiteX10" fmla="*/ 100995 w 143421"/>
              <a:gd name="connsiteY10" fmla="*/ 49352 h 230163"/>
              <a:gd name="connsiteX11" fmla="*/ 69818 w 143421"/>
              <a:gd name="connsiteY11" fmla="*/ 49352 h 230163"/>
              <a:gd name="connsiteX12" fmla="*/ 69818 w 143421"/>
              <a:gd name="connsiteY12" fmla="*/ 80768 h 230163"/>
              <a:gd name="connsiteX13" fmla="*/ 76053 w 143421"/>
              <a:gd name="connsiteY13" fmla="*/ 80768 h 230163"/>
              <a:gd name="connsiteX14" fmla="*/ 116583 w 143421"/>
              <a:gd name="connsiteY14" fmla="*/ 23729 h 230163"/>
              <a:gd name="connsiteX15" fmla="*/ 131059 w 143421"/>
              <a:gd name="connsiteY15" fmla="*/ 31082 h 230163"/>
              <a:gd name="connsiteX16" fmla="*/ 96318 w 143421"/>
              <a:gd name="connsiteY16" fmla="*/ 80768 h 230163"/>
              <a:gd name="connsiteX17" fmla="*/ 137071 w 143421"/>
              <a:gd name="connsiteY17" fmla="*/ 80768 h 230163"/>
              <a:gd name="connsiteX18" fmla="*/ 137071 w 143421"/>
              <a:gd name="connsiteY18" fmla="*/ 95028 h 230163"/>
              <a:gd name="connsiteX19" fmla="*/ 83068 w 143421"/>
              <a:gd name="connsiteY19" fmla="*/ 95028 h 230163"/>
              <a:gd name="connsiteX20" fmla="*/ 60576 w 143421"/>
              <a:gd name="connsiteY20" fmla="*/ 115527 h 230163"/>
              <a:gd name="connsiteX21" fmla="*/ 120369 w 143421"/>
              <a:gd name="connsiteY21" fmla="*/ 115527 h 230163"/>
              <a:gd name="connsiteX22" fmla="*/ 120369 w 143421"/>
              <a:gd name="connsiteY22" fmla="*/ 223590 h 230163"/>
              <a:gd name="connsiteX23" fmla="*/ 105226 w 143421"/>
              <a:gd name="connsiteY23" fmla="*/ 223590 h 230163"/>
              <a:gd name="connsiteX24" fmla="*/ 105226 w 143421"/>
              <a:gd name="connsiteY24" fmla="*/ 208439 h 230163"/>
              <a:gd name="connsiteX25" fmla="*/ 53115 w 143421"/>
              <a:gd name="connsiteY25" fmla="*/ 208439 h 230163"/>
              <a:gd name="connsiteX26" fmla="*/ 53115 w 143421"/>
              <a:gd name="connsiteY26" fmla="*/ 223813 h 230163"/>
              <a:gd name="connsiteX27" fmla="*/ 37972 w 143421"/>
              <a:gd name="connsiteY27" fmla="*/ 223813 h 230163"/>
              <a:gd name="connsiteX28" fmla="*/ 37972 w 143421"/>
              <a:gd name="connsiteY28" fmla="*/ 132795 h 230163"/>
              <a:gd name="connsiteX29" fmla="*/ 14812 w 143421"/>
              <a:gd name="connsiteY29" fmla="*/ 147834 h 230163"/>
              <a:gd name="connsiteX30" fmla="*/ 6350 w 143421"/>
              <a:gd name="connsiteY30" fmla="*/ 134020 h 230163"/>
              <a:gd name="connsiteX31" fmla="*/ 61578 w 143421"/>
              <a:gd name="connsiteY31" fmla="*/ 95028 h 230163"/>
              <a:gd name="connsiteX32" fmla="*/ 14366 w 143421"/>
              <a:gd name="connsiteY32" fmla="*/ 95028 h 230163"/>
              <a:gd name="connsiteX33" fmla="*/ 14366 w 143421"/>
              <a:gd name="connsiteY33" fmla="*/ 80768 h 2301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143421" h="230163">
                <a:moveTo>
                  <a:pt x="14366" y="80768"/>
                </a:moveTo>
                <a:lnTo>
                  <a:pt x="53783" y="80768"/>
                </a:lnTo>
                <a:lnTo>
                  <a:pt x="53783" y="49352"/>
                </a:lnTo>
                <a:lnTo>
                  <a:pt x="21938" y="49352"/>
                </a:lnTo>
                <a:lnTo>
                  <a:pt x="21938" y="35092"/>
                </a:lnTo>
                <a:lnTo>
                  <a:pt x="53783" y="35092"/>
                </a:lnTo>
                <a:lnTo>
                  <a:pt x="53783" y="6350"/>
                </a:lnTo>
                <a:lnTo>
                  <a:pt x="69818" y="6350"/>
                </a:lnTo>
                <a:lnTo>
                  <a:pt x="69818" y="35092"/>
                </a:lnTo>
                <a:lnTo>
                  <a:pt x="100995" y="35092"/>
                </a:lnTo>
                <a:lnTo>
                  <a:pt x="100995" y="49352"/>
                </a:lnTo>
                <a:lnTo>
                  <a:pt x="69818" y="49352"/>
                </a:lnTo>
                <a:lnTo>
                  <a:pt x="69818" y="80768"/>
                </a:lnTo>
                <a:lnTo>
                  <a:pt x="76053" y="80768"/>
                </a:lnTo>
                <a:cubicBezTo>
                  <a:pt x="91938" y="63835"/>
                  <a:pt x="105449" y="44822"/>
                  <a:pt x="116583" y="23729"/>
                </a:cubicBezTo>
                <a:lnTo>
                  <a:pt x="131059" y="31082"/>
                </a:lnTo>
                <a:cubicBezTo>
                  <a:pt x="121483" y="48684"/>
                  <a:pt x="109903" y="65246"/>
                  <a:pt x="96318" y="80768"/>
                </a:cubicBezTo>
                <a:lnTo>
                  <a:pt x="137071" y="80768"/>
                </a:lnTo>
                <a:lnTo>
                  <a:pt x="137071" y="95028"/>
                </a:lnTo>
                <a:lnTo>
                  <a:pt x="83068" y="95028"/>
                </a:lnTo>
                <a:cubicBezTo>
                  <a:pt x="76016" y="102084"/>
                  <a:pt x="68519" y="108917"/>
                  <a:pt x="60576" y="115527"/>
                </a:cubicBezTo>
                <a:lnTo>
                  <a:pt x="120369" y="115527"/>
                </a:lnTo>
                <a:lnTo>
                  <a:pt x="120369" y="223590"/>
                </a:lnTo>
                <a:lnTo>
                  <a:pt x="105226" y="223590"/>
                </a:lnTo>
                <a:lnTo>
                  <a:pt x="105226" y="208439"/>
                </a:lnTo>
                <a:lnTo>
                  <a:pt x="53115" y="208439"/>
                </a:lnTo>
                <a:lnTo>
                  <a:pt x="53115" y="223813"/>
                </a:lnTo>
                <a:lnTo>
                  <a:pt x="37972" y="223813"/>
                </a:lnTo>
                <a:lnTo>
                  <a:pt x="37972" y="132795"/>
                </a:lnTo>
                <a:cubicBezTo>
                  <a:pt x="30549" y="137994"/>
                  <a:pt x="22829" y="143007"/>
                  <a:pt x="14812" y="147834"/>
                </a:cubicBezTo>
                <a:cubicBezTo>
                  <a:pt x="12288" y="143230"/>
                  <a:pt x="9467" y="138625"/>
                  <a:pt x="6350" y="134020"/>
                </a:cubicBezTo>
                <a:cubicBezTo>
                  <a:pt x="26912" y="122880"/>
                  <a:pt x="45321" y="109883"/>
                  <a:pt x="61578" y="95028"/>
                </a:cubicBezTo>
                <a:lnTo>
                  <a:pt x="14366" y="95028"/>
                </a:lnTo>
                <a:lnTo>
                  <a:pt x="14366" y="8076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1668240" y="2532103"/>
            <a:ext cx="69264" cy="231723"/>
          </a:xfrm>
          <a:custGeom>
            <a:avLst/>
            <a:gdLst>
              <a:gd name="connsiteX0" fmla="*/ 6350 w 69264"/>
              <a:gd name="connsiteY0" fmla="*/ 115527 h 231723"/>
              <a:gd name="connsiteX1" fmla="*/ 46435 w 69264"/>
              <a:gd name="connsiteY1" fmla="*/ 6350 h 231723"/>
              <a:gd name="connsiteX2" fmla="*/ 62914 w 69264"/>
              <a:gd name="connsiteY2" fmla="*/ 9469 h 231723"/>
              <a:gd name="connsiteX3" fmla="*/ 49330 w 69264"/>
              <a:gd name="connsiteY3" fmla="*/ 57039 h 231723"/>
              <a:gd name="connsiteX4" fmla="*/ 49330 w 69264"/>
              <a:gd name="connsiteY4" fmla="*/ 225373 h 231723"/>
              <a:gd name="connsiteX5" fmla="*/ 33741 w 69264"/>
              <a:gd name="connsiteY5" fmla="*/ 225373 h 231723"/>
              <a:gd name="connsiteX6" fmla="*/ 33741 w 69264"/>
              <a:gd name="connsiteY6" fmla="*/ 96254 h 231723"/>
              <a:gd name="connsiteX7" fmla="*/ 13698 w 69264"/>
              <a:gd name="connsiteY7" fmla="*/ 133797 h 231723"/>
              <a:gd name="connsiteX8" fmla="*/ 6350 w 69264"/>
              <a:gd name="connsiteY8" fmla="*/ 115527 h 2317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264" h="231723">
                <a:moveTo>
                  <a:pt x="6350" y="115527"/>
                </a:moveTo>
                <a:cubicBezTo>
                  <a:pt x="25650" y="81511"/>
                  <a:pt x="39011" y="45118"/>
                  <a:pt x="46435" y="6350"/>
                </a:cubicBezTo>
                <a:lnTo>
                  <a:pt x="62914" y="9469"/>
                </a:lnTo>
                <a:cubicBezTo>
                  <a:pt x="58980" y="26105"/>
                  <a:pt x="54452" y="41962"/>
                  <a:pt x="49330" y="57039"/>
                </a:cubicBezTo>
                <a:lnTo>
                  <a:pt x="49330" y="225373"/>
                </a:lnTo>
                <a:lnTo>
                  <a:pt x="33741" y="225373"/>
                </a:lnTo>
                <a:lnTo>
                  <a:pt x="33741" y="96254"/>
                </a:lnTo>
                <a:cubicBezTo>
                  <a:pt x="27654" y="109548"/>
                  <a:pt x="20973" y="122063"/>
                  <a:pt x="13698" y="133797"/>
                </a:cubicBezTo>
                <a:cubicBezTo>
                  <a:pt x="11620" y="128004"/>
                  <a:pt x="9170" y="121914"/>
                  <a:pt x="6350" y="11552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1717456" y="2606299"/>
            <a:ext cx="74831" cy="143044"/>
          </a:xfrm>
          <a:custGeom>
            <a:avLst/>
            <a:gdLst>
              <a:gd name="connsiteX0" fmla="*/ 66923 w 74831"/>
              <a:gd name="connsiteY0" fmla="*/ 90127 h 143044"/>
              <a:gd name="connsiteX1" fmla="*/ 68481 w 74831"/>
              <a:gd name="connsiteY1" fmla="*/ 108843 h 143044"/>
              <a:gd name="connsiteX2" fmla="*/ 30178 w 74831"/>
              <a:gd name="connsiteY2" fmla="*/ 136694 h 143044"/>
              <a:gd name="connsiteX3" fmla="*/ 20602 w 74831"/>
              <a:gd name="connsiteY3" fmla="*/ 122434 h 143044"/>
              <a:gd name="connsiteX4" fmla="*/ 27506 w 74831"/>
              <a:gd name="connsiteY4" fmla="*/ 105278 h 143044"/>
              <a:gd name="connsiteX5" fmla="*/ 27506 w 74831"/>
              <a:gd name="connsiteY5" fmla="*/ 21724 h 143044"/>
              <a:gd name="connsiteX6" fmla="*/ 6350 w 74831"/>
              <a:gd name="connsiteY6" fmla="*/ 21724 h 143044"/>
              <a:gd name="connsiteX7" fmla="*/ 6350 w 74831"/>
              <a:gd name="connsiteY7" fmla="*/ 6350 h 143044"/>
              <a:gd name="connsiteX8" fmla="*/ 43317 w 74831"/>
              <a:gd name="connsiteY8" fmla="*/ 6350 h 143044"/>
              <a:gd name="connsiteX9" fmla="*/ 43317 w 74831"/>
              <a:gd name="connsiteY9" fmla="*/ 107728 h 143044"/>
              <a:gd name="connsiteX10" fmla="*/ 66923 w 74831"/>
              <a:gd name="connsiteY10" fmla="*/ 90127 h 143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4831" h="143044">
                <a:moveTo>
                  <a:pt x="66923" y="90127"/>
                </a:moveTo>
                <a:cubicBezTo>
                  <a:pt x="67368" y="97553"/>
                  <a:pt x="67888" y="103792"/>
                  <a:pt x="68481" y="108843"/>
                </a:cubicBezTo>
                <a:cubicBezTo>
                  <a:pt x="55268" y="117458"/>
                  <a:pt x="42500" y="126742"/>
                  <a:pt x="30178" y="136694"/>
                </a:cubicBezTo>
                <a:lnTo>
                  <a:pt x="20602" y="122434"/>
                </a:lnTo>
                <a:cubicBezTo>
                  <a:pt x="25204" y="118126"/>
                  <a:pt x="27506" y="112408"/>
                  <a:pt x="27506" y="105278"/>
                </a:cubicBezTo>
                <a:lnTo>
                  <a:pt x="27506" y="21724"/>
                </a:lnTo>
                <a:lnTo>
                  <a:pt x="6350" y="21724"/>
                </a:lnTo>
                <a:lnTo>
                  <a:pt x="6350" y="6350"/>
                </a:lnTo>
                <a:lnTo>
                  <a:pt x="43317" y="6350"/>
                </a:lnTo>
                <a:lnTo>
                  <a:pt x="43317" y="107728"/>
                </a:lnTo>
                <a:cubicBezTo>
                  <a:pt x="52967" y="100896"/>
                  <a:pt x="60836" y="95028"/>
                  <a:pt x="66923" y="9012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3"/>
          <p:cNvSpPr/>
          <p:nvPr/>
        </p:nvSpPr>
        <p:spPr>
          <a:xfrm>
            <a:off x="1806979" y="2694087"/>
            <a:ext cx="64810" cy="40551"/>
          </a:xfrm>
          <a:custGeom>
            <a:avLst/>
            <a:gdLst>
              <a:gd name="connsiteX0" fmla="*/ 6350 w 64810"/>
              <a:gd name="connsiteY0" fmla="*/ 34201 h 40551"/>
              <a:gd name="connsiteX1" fmla="*/ 58460 w 64810"/>
              <a:gd name="connsiteY1" fmla="*/ 34201 h 40551"/>
              <a:gd name="connsiteX2" fmla="*/ 58460 w 64810"/>
              <a:gd name="connsiteY2" fmla="*/ 6350 h 40551"/>
              <a:gd name="connsiteX3" fmla="*/ 6350 w 64810"/>
              <a:gd name="connsiteY3" fmla="*/ 6350 h 40551"/>
              <a:gd name="connsiteX4" fmla="*/ 6350 w 64810"/>
              <a:gd name="connsiteY4" fmla="*/ 34201 h 405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810" h="40551">
                <a:moveTo>
                  <a:pt x="6350" y="34201"/>
                </a:moveTo>
                <a:lnTo>
                  <a:pt x="58460" y="34201"/>
                </a:lnTo>
                <a:lnTo>
                  <a:pt x="58460" y="6350"/>
                </a:lnTo>
                <a:lnTo>
                  <a:pt x="6350" y="6350"/>
                </a:lnTo>
                <a:lnTo>
                  <a:pt x="6350" y="3420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Freeform 3"/>
          <p:cNvSpPr/>
          <p:nvPr/>
        </p:nvSpPr>
        <p:spPr>
          <a:xfrm>
            <a:off x="1806979" y="2655763"/>
            <a:ext cx="64810" cy="37877"/>
          </a:xfrm>
          <a:custGeom>
            <a:avLst/>
            <a:gdLst>
              <a:gd name="connsiteX0" fmla="*/ 58460 w 64810"/>
              <a:gd name="connsiteY0" fmla="*/ 6350 h 37877"/>
              <a:gd name="connsiteX1" fmla="*/ 6350 w 64810"/>
              <a:gd name="connsiteY1" fmla="*/ 6350 h 37877"/>
              <a:gd name="connsiteX2" fmla="*/ 6350 w 64810"/>
              <a:gd name="connsiteY2" fmla="*/ 31527 h 37877"/>
              <a:gd name="connsiteX3" fmla="*/ 58460 w 64810"/>
              <a:gd name="connsiteY3" fmla="*/ 31527 h 37877"/>
              <a:gd name="connsiteX4" fmla="*/ 58460 w 64810"/>
              <a:gd name="connsiteY4" fmla="*/ 6350 h 378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810" h="37877">
                <a:moveTo>
                  <a:pt x="58460" y="6350"/>
                </a:moveTo>
                <a:lnTo>
                  <a:pt x="6350" y="6350"/>
                </a:lnTo>
                <a:lnTo>
                  <a:pt x="6350" y="31527"/>
                </a:lnTo>
                <a:lnTo>
                  <a:pt x="58460" y="31527"/>
                </a:lnTo>
                <a:lnTo>
                  <a:pt x="5846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Freeform 3"/>
          <p:cNvSpPr/>
          <p:nvPr/>
        </p:nvSpPr>
        <p:spPr>
          <a:xfrm>
            <a:off x="1730595" y="2540124"/>
            <a:ext cx="47885" cy="61049"/>
          </a:xfrm>
          <a:custGeom>
            <a:avLst/>
            <a:gdLst>
              <a:gd name="connsiteX0" fmla="*/ 20157 w 47885"/>
              <a:gd name="connsiteY0" fmla="*/ 6350 h 61049"/>
              <a:gd name="connsiteX1" fmla="*/ 41535 w 47885"/>
              <a:gd name="connsiteY1" fmla="*/ 46233 h 61049"/>
              <a:gd name="connsiteX2" fmla="*/ 26392 w 47885"/>
              <a:gd name="connsiteY2" fmla="*/ 54699 h 61049"/>
              <a:gd name="connsiteX3" fmla="*/ 6350 w 47885"/>
              <a:gd name="connsiteY3" fmla="*/ 13479 h 61049"/>
              <a:gd name="connsiteX4" fmla="*/ 20157 w 47885"/>
              <a:gd name="connsiteY4" fmla="*/ 6350 h 610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885" h="61049">
                <a:moveTo>
                  <a:pt x="20157" y="6350"/>
                </a:moveTo>
                <a:cubicBezTo>
                  <a:pt x="28916" y="21946"/>
                  <a:pt x="36042" y="35241"/>
                  <a:pt x="41535" y="46233"/>
                </a:cubicBezTo>
                <a:lnTo>
                  <a:pt x="26392" y="54699"/>
                </a:lnTo>
                <a:cubicBezTo>
                  <a:pt x="21344" y="43113"/>
                  <a:pt x="14663" y="29373"/>
                  <a:pt x="6350" y="13479"/>
                </a:cubicBezTo>
                <a:lnTo>
                  <a:pt x="20157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Freeform 3"/>
          <p:cNvSpPr/>
          <p:nvPr/>
        </p:nvSpPr>
        <p:spPr>
          <a:xfrm>
            <a:off x="1899175" y="2530766"/>
            <a:ext cx="231831" cy="234619"/>
          </a:xfrm>
          <a:custGeom>
            <a:avLst/>
            <a:gdLst>
              <a:gd name="connsiteX0" fmla="*/ 6350 w 231831"/>
              <a:gd name="connsiteY0" fmla="*/ 165214 h 234619"/>
              <a:gd name="connsiteX1" fmla="*/ 107230 w 231831"/>
              <a:gd name="connsiteY1" fmla="*/ 165214 h 234619"/>
              <a:gd name="connsiteX2" fmla="*/ 107230 w 231831"/>
              <a:gd name="connsiteY2" fmla="*/ 140036 h 234619"/>
              <a:gd name="connsiteX3" fmla="*/ 45544 w 231831"/>
              <a:gd name="connsiteY3" fmla="*/ 140036 h 234619"/>
              <a:gd name="connsiteX4" fmla="*/ 45544 w 231831"/>
              <a:gd name="connsiteY4" fmla="*/ 150508 h 234619"/>
              <a:gd name="connsiteX5" fmla="*/ 28619 w 231831"/>
              <a:gd name="connsiteY5" fmla="*/ 150508 h 234619"/>
              <a:gd name="connsiteX6" fmla="*/ 28619 w 231831"/>
              <a:gd name="connsiteY6" fmla="*/ 42445 h 234619"/>
              <a:gd name="connsiteX7" fmla="*/ 74828 w 231831"/>
              <a:gd name="connsiteY7" fmla="*/ 42445 h 234619"/>
              <a:gd name="connsiteX8" fmla="*/ 51779 w 231831"/>
              <a:gd name="connsiteY8" fmla="*/ 16822 h 234619"/>
              <a:gd name="connsiteX9" fmla="*/ 64473 w 231831"/>
              <a:gd name="connsiteY9" fmla="*/ 6350 h 234619"/>
              <a:gd name="connsiteX10" fmla="*/ 93423 w 231831"/>
              <a:gd name="connsiteY10" fmla="*/ 35538 h 234619"/>
              <a:gd name="connsiteX11" fmla="*/ 85183 w 231831"/>
              <a:gd name="connsiteY11" fmla="*/ 42445 h 234619"/>
              <a:gd name="connsiteX12" fmla="*/ 137405 w 231831"/>
              <a:gd name="connsiteY12" fmla="*/ 42445 h 234619"/>
              <a:gd name="connsiteX13" fmla="*/ 162236 w 231831"/>
              <a:gd name="connsiteY13" fmla="*/ 7018 h 234619"/>
              <a:gd name="connsiteX14" fmla="*/ 180052 w 231831"/>
              <a:gd name="connsiteY14" fmla="*/ 16599 h 234619"/>
              <a:gd name="connsiteX15" fmla="*/ 157893 w 231831"/>
              <a:gd name="connsiteY15" fmla="*/ 42445 h 234619"/>
              <a:gd name="connsiteX16" fmla="*/ 203434 w 231831"/>
              <a:gd name="connsiteY16" fmla="*/ 42445 h 234619"/>
              <a:gd name="connsiteX17" fmla="*/ 203434 w 231831"/>
              <a:gd name="connsiteY17" fmla="*/ 150508 h 234619"/>
              <a:gd name="connsiteX18" fmla="*/ 186509 w 231831"/>
              <a:gd name="connsiteY18" fmla="*/ 150508 h 234619"/>
              <a:gd name="connsiteX19" fmla="*/ 186509 w 231831"/>
              <a:gd name="connsiteY19" fmla="*/ 140036 h 234619"/>
              <a:gd name="connsiteX20" fmla="*/ 124600 w 231831"/>
              <a:gd name="connsiteY20" fmla="*/ 140036 h 234619"/>
              <a:gd name="connsiteX21" fmla="*/ 124600 w 231831"/>
              <a:gd name="connsiteY21" fmla="*/ 165214 h 234619"/>
              <a:gd name="connsiteX22" fmla="*/ 225481 w 231831"/>
              <a:gd name="connsiteY22" fmla="*/ 165214 h 234619"/>
              <a:gd name="connsiteX23" fmla="*/ 225481 w 231831"/>
              <a:gd name="connsiteY23" fmla="*/ 181256 h 234619"/>
              <a:gd name="connsiteX24" fmla="*/ 124600 w 231831"/>
              <a:gd name="connsiteY24" fmla="*/ 181256 h 234619"/>
              <a:gd name="connsiteX25" fmla="*/ 124600 w 231831"/>
              <a:gd name="connsiteY25" fmla="*/ 228269 h 234619"/>
              <a:gd name="connsiteX26" fmla="*/ 107230 w 231831"/>
              <a:gd name="connsiteY26" fmla="*/ 228269 h 234619"/>
              <a:gd name="connsiteX27" fmla="*/ 107230 w 231831"/>
              <a:gd name="connsiteY27" fmla="*/ 181256 h 234619"/>
              <a:gd name="connsiteX28" fmla="*/ 6350 w 231831"/>
              <a:gd name="connsiteY28" fmla="*/ 181256 h 234619"/>
              <a:gd name="connsiteX29" fmla="*/ 6350 w 231831"/>
              <a:gd name="connsiteY29" fmla="*/ 165214 h 234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231831" h="234619">
                <a:moveTo>
                  <a:pt x="6350" y="165214"/>
                </a:moveTo>
                <a:lnTo>
                  <a:pt x="107230" y="165214"/>
                </a:lnTo>
                <a:lnTo>
                  <a:pt x="107230" y="140036"/>
                </a:lnTo>
                <a:lnTo>
                  <a:pt x="45544" y="140036"/>
                </a:lnTo>
                <a:lnTo>
                  <a:pt x="45544" y="150508"/>
                </a:lnTo>
                <a:lnTo>
                  <a:pt x="28619" y="150508"/>
                </a:lnTo>
                <a:lnTo>
                  <a:pt x="28619" y="42445"/>
                </a:lnTo>
                <a:lnTo>
                  <a:pt x="74828" y="42445"/>
                </a:lnTo>
                <a:cubicBezTo>
                  <a:pt x="67702" y="34126"/>
                  <a:pt x="60019" y="25586"/>
                  <a:pt x="51779" y="16822"/>
                </a:cubicBezTo>
                <a:lnTo>
                  <a:pt x="64473" y="6350"/>
                </a:lnTo>
                <a:cubicBezTo>
                  <a:pt x="75459" y="16896"/>
                  <a:pt x="85109" y="26625"/>
                  <a:pt x="93423" y="35538"/>
                </a:cubicBezTo>
                <a:lnTo>
                  <a:pt x="85183" y="42445"/>
                </a:lnTo>
                <a:lnTo>
                  <a:pt x="137405" y="42445"/>
                </a:lnTo>
                <a:cubicBezTo>
                  <a:pt x="145571" y="31601"/>
                  <a:pt x="153847" y="19792"/>
                  <a:pt x="162236" y="7018"/>
                </a:cubicBezTo>
                <a:lnTo>
                  <a:pt x="180052" y="16599"/>
                </a:lnTo>
                <a:cubicBezTo>
                  <a:pt x="172405" y="25882"/>
                  <a:pt x="165019" y="34498"/>
                  <a:pt x="157893" y="42445"/>
                </a:cubicBezTo>
                <a:lnTo>
                  <a:pt x="203434" y="42445"/>
                </a:lnTo>
                <a:lnTo>
                  <a:pt x="203434" y="150508"/>
                </a:lnTo>
                <a:lnTo>
                  <a:pt x="186509" y="150508"/>
                </a:lnTo>
                <a:lnTo>
                  <a:pt x="186509" y="140036"/>
                </a:lnTo>
                <a:lnTo>
                  <a:pt x="124600" y="140036"/>
                </a:lnTo>
                <a:lnTo>
                  <a:pt x="124600" y="165214"/>
                </a:lnTo>
                <a:lnTo>
                  <a:pt x="225481" y="165214"/>
                </a:lnTo>
                <a:lnTo>
                  <a:pt x="225481" y="181256"/>
                </a:lnTo>
                <a:lnTo>
                  <a:pt x="124600" y="181256"/>
                </a:lnTo>
                <a:lnTo>
                  <a:pt x="124600" y="228269"/>
                </a:lnTo>
                <a:lnTo>
                  <a:pt x="107230" y="228269"/>
                </a:lnTo>
                <a:lnTo>
                  <a:pt x="107230" y="181256"/>
                </a:lnTo>
                <a:lnTo>
                  <a:pt x="6350" y="181256"/>
                </a:lnTo>
                <a:lnTo>
                  <a:pt x="6350" y="16521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3"/>
          <p:cNvSpPr/>
          <p:nvPr/>
        </p:nvSpPr>
        <p:spPr>
          <a:xfrm>
            <a:off x="2017426" y="2623010"/>
            <a:ext cx="74609" cy="38546"/>
          </a:xfrm>
          <a:custGeom>
            <a:avLst/>
            <a:gdLst>
              <a:gd name="connsiteX0" fmla="*/ 6350 w 74609"/>
              <a:gd name="connsiteY0" fmla="*/ 32196 h 38546"/>
              <a:gd name="connsiteX1" fmla="*/ 68259 w 74609"/>
              <a:gd name="connsiteY1" fmla="*/ 32196 h 38546"/>
              <a:gd name="connsiteX2" fmla="*/ 68259 w 74609"/>
              <a:gd name="connsiteY2" fmla="*/ 6350 h 38546"/>
              <a:gd name="connsiteX3" fmla="*/ 6350 w 74609"/>
              <a:gd name="connsiteY3" fmla="*/ 6350 h 38546"/>
              <a:gd name="connsiteX4" fmla="*/ 6350 w 74609"/>
              <a:gd name="connsiteY4" fmla="*/ 32196 h 385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609" h="38546">
                <a:moveTo>
                  <a:pt x="6350" y="32196"/>
                </a:moveTo>
                <a:lnTo>
                  <a:pt x="68259" y="32196"/>
                </a:lnTo>
                <a:lnTo>
                  <a:pt x="68259" y="6350"/>
                </a:lnTo>
                <a:lnTo>
                  <a:pt x="6350" y="6350"/>
                </a:lnTo>
                <a:lnTo>
                  <a:pt x="6350" y="3219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3"/>
          <p:cNvSpPr/>
          <p:nvPr/>
        </p:nvSpPr>
        <p:spPr>
          <a:xfrm>
            <a:off x="1938369" y="2623010"/>
            <a:ext cx="74386" cy="38546"/>
          </a:xfrm>
          <a:custGeom>
            <a:avLst/>
            <a:gdLst>
              <a:gd name="connsiteX0" fmla="*/ 6350 w 74386"/>
              <a:gd name="connsiteY0" fmla="*/ 32196 h 38546"/>
              <a:gd name="connsiteX1" fmla="*/ 68036 w 74386"/>
              <a:gd name="connsiteY1" fmla="*/ 32196 h 38546"/>
              <a:gd name="connsiteX2" fmla="*/ 68036 w 74386"/>
              <a:gd name="connsiteY2" fmla="*/ 6350 h 38546"/>
              <a:gd name="connsiteX3" fmla="*/ 6350 w 74386"/>
              <a:gd name="connsiteY3" fmla="*/ 6350 h 38546"/>
              <a:gd name="connsiteX4" fmla="*/ 6350 w 74386"/>
              <a:gd name="connsiteY4" fmla="*/ 32196 h 385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386" h="38546">
                <a:moveTo>
                  <a:pt x="6350" y="32196"/>
                </a:moveTo>
                <a:lnTo>
                  <a:pt x="68036" y="32196"/>
                </a:lnTo>
                <a:lnTo>
                  <a:pt x="68036" y="6350"/>
                </a:lnTo>
                <a:lnTo>
                  <a:pt x="6350" y="6350"/>
                </a:lnTo>
                <a:lnTo>
                  <a:pt x="6350" y="3219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Freeform 3"/>
          <p:cNvSpPr/>
          <p:nvPr/>
        </p:nvSpPr>
        <p:spPr>
          <a:xfrm>
            <a:off x="2017426" y="2582458"/>
            <a:ext cx="74609" cy="38100"/>
          </a:xfrm>
          <a:custGeom>
            <a:avLst/>
            <a:gdLst>
              <a:gd name="connsiteX0" fmla="*/ 68259 w 74609"/>
              <a:gd name="connsiteY0" fmla="*/ 6350 h 38100"/>
              <a:gd name="connsiteX1" fmla="*/ 6350 w 74609"/>
              <a:gd name="connsiteY1" fmla="*/ 6350 h 38100"/>
              <a:gd name="connsiteX2" fmla="*/ 6350 w 74609"/>
              <a:gd name="connsiteY2" fmla="*/ 31750 h 38100"/>
              <a:gd name="connsiteX3" fmla="*/ 68259 w 74609"/>
              <a:gd name="connsiteY3" fmla="*/ 31750 h 38100"/>
              <a:gd name="connsiteX4" fmla="*/ 68259 w 74609"/>
              <a:gd name="connsiteY4" fmla="*/ 635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609" h="38100">
                <a:moveTo>
                  <a:pt x="68259" y="6350"/>
                </a:moveTo>
                <a:lnTo>
                  <a:pt x="6350" y="6350"/>
                </a:lnTo>
                <a:lnTo>
                  <a:pt x="6350" y="31750"/>
                </a:lnTo>
                <a:lnTo>
                  <a:pt x="68259" y="31750"/>
                </a:lnTo>
                <a:lnTo>
                  <a:pt x="68259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3"/>
          <p:cNvSpPr/>
          <p:nvPr/>
        </p:nvSpPr>
        <p:spPr>
          <a:xfrm>
            <a:off x="1938369" y="2582458"/>
            <a:ext cx="74386" cy="38100"/>
          </a:xfrm>
          <a:custGeom>
            <a:avLst/>
            <a:gdLst>
              <a:gd name="connsiteX0" fmla="*/ 6350 w 74386"/>
              <a:gd name="connsiteY0" fmla="*/ 31750 h 38100"/>
              <a:gd name="connsiteX1" fmla="*/ 68036 w 74386"/>
              <a:gd name="connsiteY1" fmla="*/ 31750 h 38100"/>
              <a:gd name="connsiteX2" fmla="*/ 68036 w 74386"/>
              <a:gd name="connsiteY2" fmla="*/ 6350 h 38100"/>
              <a:gd name="connsiteX3" fmla="*/ 6350 w 74386"/>
              <a:gd name="connsiteY3" fmla="*/ 6350 h 38100"/>
              <a:gd name="connsiteX4" fmla="*/ 6350 w 74386"/>
              <a:gd name="connsiteY4" fmla="*/ 3175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386" h="38100">
                <a:moveTo>
                  <a:pt x="6350" y="31750"/>
                </a:moveTo>
                <a:lnTo>
                  <a:pt x="68036" y="31750"/>
                </a:lnTo>
                <a:lnTo>
                  <a:pt x="68036" y="6350"/>
                </a:lnTo>
                <a:lnTo>
                  <a:pt x="6350" y="6350"/>
                </a:lnTo>
                <a:lnTo>
                  <a:pt x="6350" y="31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Freeform 3"/>
          <p:cNvSpPr/>
          <p:nvPr/>
        </p:nvSpPr>
        <p:spPr>
          <a:xfrm>
            <a:off x="2126324" y="2612093"/>
            <a:ext cx="234058" cy="152848"/>
          </a:xfrm>
          <a:custGeom>
            <a:avLst/>
            <a:gdLst>
              <a:gd name="connsiteX0" fmla="*/ 9467 w 234058"/>
              <a:gd name="connsiteY0" fmla="*/ 6350 h 152848"/>
              <a:gd name="connsiteX1" fmla="*/ 224590 w 234058"/>
              <a:gd name="connsiteY1" fmla="*/ 6350 h 152848"/>
              <a:gd name="connsiteX2" fmla="*/ 224590 w 234058"/>
              <a:gd name="connsiteY2" fmla="*/ 23283 h 152848"/>
              <a:gd name="connsiteX3" fmla="*/ 154219 w 234058"/>
              <a:gd name="connsiteY3" fmla="*/ 23283 h 152848"/>
              <a:gd name="connsiteX4" fmla="*/ 154219 w 234058"/>
              <a:gd name="connsiteY4" fmla="*/ 110179 h 152848"/>
              <a:gd name="connsiteX5" fmla="*/ 167581 w 234058"/>
              <a:gd name="connsiteY5" fmla="*/ 123325 h 152848"/>
              <a:gd name="connsiteX6" fmla="*/ 186732 w 234058"/>
              <a:gd name="connsiteY6" fmla="*/ 123325 h 152848"/>
              <a:gd name="connsiteX7" fmla="*/ 204993 w 234058"/>
              <a:gd name="connsiteY7" fmla="*/ 108620 h 152848"/>
              <a:gd name="connsiteX8" fmla="*/ 208333 w 234058"/>
              <a:gd name="connsiteY8" fmla="*/ 76980 h 152848"/>
              <a:gd name="connsiteX9" fmla="*/ 227708 w 234058"/>
              <a:gd name="connsiteY9" fmla="*/ 82551 h 152848"/>
              <a:gd name="connsiteX10" fmla="*/ 223031 w 234058"/>
              <a:gd name="connsiteY10" fmla="*/ 114636 h 152848"/>
              <a:gd name="connsiteX11" fmla="*/ 190741 w 234058"/>
              <a:gd name="connsiteY11" fmla="*/ 139145 h 152848"/>
              <a:gd name="connsiteX12" fmla="*/ 163572 w 234058"/>
              <a:gd name="connsiteY12" fmla="*/ 139145 h 152848"/>
              <a:gd name="connsiteX13" fmla="*/ 135512 w 234058"/>
              <a:gd name="connsiteY13" fmla="*/ 111739 h 152848"/>
              <a:gd name="connsiteX14" fmla="*/ 135512 w 234058"/>
              <a:gd name="connsiteY14" fmla="*/ 23283 h 152848"/>
              <a:gd name="connsiteX15" fmla="*/ 90083 w 234058"/>
              <a:gd name="connsiteY15" fmla="*/ 23283 h 152848"/>
              <a:gd name="connsiteX16" fmla="*/ 90083 w 234058"/>
              <a:gd name="connsiteY16" fmla="*/ 30413 h 152848"/>
              <a:gd name="connsiteX17" fmla="*/ 75830 w 234058"/>
              <a:gd name="connsiteY17" fmla="*/ 100376 h 152848"/>
              <a:gd name="connsiteX18" fmla="*/ 19488 w 234058"/>
              <a:gd name="connsiteY18" fmla="*/ 146498 h 152848"/>
              <a:gd name="connsiteX19" fmla="*/ 6350 w 234058"/>
              <a:gd name="connsiteY19" fmla="*/ 131569 h 152848"/>
              <a:gd name="connsiteX20" fmla="*/ 58237 w 234058"/>
              <a:gd name="connsiteY20" fmla="*/ 91686 h 152848"/>
              <a:gd name="connsiteX21" fmla="*/ 71376 w 234058"/>
              <a:gd name="connsiteY21" fmla="*/ 31304 h 152848"/>
              <a:gd name="connsiteX22" fmla="*/ 71376 w 234058"/>
              <a:gd name="connsiteY22" fmla="*/ 23283 h 152848"/>
              <a:gd name="connsiteX23" fmla="*/ 9467 w 234058"/>
              <a:gd name="connsiteY23" fmla="*/ 23283 h 152848"/>
              <a:gd name="connsiteX24" fmla="*/ 9467 w 234058"/>
              <a:gd name="connsiteY24" fmla="*/ 6350 h 152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234058" h="152848">
                <a:moveTo>
                  <a:pt x="9467" y="6350"/>
                </a:moveTo>
                <a:lnTo>
                  <a:pt x="224590" y="6350"/>
                </a:lnTo>
                <a:lnTo>
                  <a:pt x="224590" y="23283"/>
                </a:lnTo>
                <a:lnTo>
                  <a:pt x="154219" y="23283"/>
                </a:lnTo>
                <a:lnTo>
                  <a:pt x="154219" y="110179"/>
                </a:lnTo>
                <a:cubicBezTo>
                  <a:pt x="154219" y="118943"/>
                  <a:pt x="158673" y="123325"/>
                  <a:pt x="167581" y="123325"/>
                </a:cubicBezTo>
                <a:lnTo>
                  <a:pt x="186732" y="123325"/>
                </a:lnTo>
                <a:cubicBezTo>
                  <a:pt x="197422" y="123325"/>
                  <a:pt x="203509" y="118423"/>
                  <a:pt x="204993" y="108620"/>
                </a:cubicBezTo>
                <a:cubicBezTo>
                  <a:pt x="206329" y="100301"/>
                  <a:pt x="207443" y="89755"/>
                  <a:pt x="208333" y="76980"/>
                </a:cubicBezTo>
                <a:cubicBezTo>
                  <a:pt x="214272" y="79060"/>
                  <a:pt x="220730" y="80917"/>
                  <a:pt x="227708" y="82551"/>
                </a:cubicBezTo>
                <a:cubicBezTo>
                  <a:pt x="226223" y="95325"/>
                  <a:pt x="224665" y="106020"/>
                  <a:pt x="223031" y="114636"/>
                </a:cubicBezTo>
                <a:cubicBezTo>
                  <a:pt x="220062" y="130975"/>
                  <a:pt x="209299" y="139145"/>
                  <a:pt x="190741" y="139145"/>
                </a:cubicBezTo>
                <a:lnTo>
                  <a:pt x="163572" y="139145"/>
                </a:lnTo>
                <a:cubicBezTo>
                  <a:pt x="144866" y="139145"/>
                  <a:pt x="135512" y="130009"/>
                  <a:pt x="135512" y="111739"/>
                </a:cubicBezTo>
                <a:lnTo>
                  <a:pt x="135512" y="23283"/>
                </a:lnTo>
                <a:lnTo>
                  <a:pt x="90083" y="23283"/>
                </a:lnTo>
                <a:lnTo>
                  <a:pt x="90083" y="30413"/>
                </a:lnTo>
                <a:cubicBezTo>
                  <a:pt x="90083" y="61904"/>
                  <a:pt x="85332" y="85225"/>
                  <a:pt x="75830" y="100376"/>
                </a:cubicBezTo>
                <a:cubicBezTo>
                  <a:pt x="66329" y="116864"/>
                  <a:pt x="47548" y="132238"/>
                  <a:pt x="19488" y="146498"/>
                </a:cubicBezTo>
                <a:cubicBezTo>
                  <a:pt x="14144" y="139962"/>
                  <a:pt x="9764" y="134985"/>
                  <a:pt x="6350" y="131569"/>
                </a:cubicBezTo>
                <a:cubicBezTo>
                  <a:pt x="32034" y="118943"/>
                  <a:pt x="49330" y="105649"/>
                  <a:pt x="58237" y="91686"/>
                </a:cubicBezTo>
                <a:cubicBezTo>
                  <a:pt x="66997" y="78317"/>
                  <a:pt x="71376" y="58190"/>
                  <a:pt x="71376" y="31304"/>
                </a:cubicBezTo>
                <a:lnTo>
                  <a:pt x="71376" y="23283"/>
                </a:lnTo>
                <a:lnTo>
                  <a:pt x="9467" y="23283"/>
                </a:lnTo>
                <a:lnTo>
                  <a:pt x="9467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3"/>
          <p:cNvSpPr/>
          <p:nvPr/>
        </p:nvSpPr>
        <p:spPr>
          <a:xfrm>
            <a:off x="2150820" y="2547254"/>
            <a:ext cx="185511" cy="29633"/>
          </a:xfrm>
          <a:custGeom>
            <a:avLst/>
            <a:gdLst>
              <a:gd name="connsiteX0" fmla="*/ 6350 w 185511"/>
              <a:gd name="connsiteY0" fmla="*/ 6350 h 29633"/>
              <a:gd name="connsiteX1" fmla="*/ 179161 w 185511"/>
              <a:gd name="connsiteY1" fmla="*/ 6350 h 29633"/>
              <a:gd name="connsiteX2" fmla="*/ 179161 w 185511"/>
              <a:gd name="connsiteY2" fmla="*/ 23283 h 29633"/>
              <a:gd name="connsiteX3" fmla="*/ 6350 w 185511"/>
              <a:gd name="connsiteY3" fmla="*/ 23283 h 29633"/>
              <a:gd name="connsiteX4" fmla="*/ 6350 w 185511"/>
              <a:gd name="connsiteY4" fmla="*/ 6350 h 29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5511" h="29633">
                <a:moveTo>
                  <a:pt x="6350" y="6350"/>
                </a:moveTo>
                <a:lnTo>
                  <a:pt x="179161" y="6350"/>
                </a:lnTo>
                <a:lnTo>
                  <a:pt x="179161" y="23283"/>
                </a:lnTo>
                <a:lnTo>
                  <a:pt x="6350" y="23283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Freeform 3"/>
          <p:cNvSpPr/>
          <p:nvPr/>
        </p:nvSpPr>
        <p:spPr>
          <a:xfrm>
            <a:off x="2363494" y="2532326"/>
            <a:ext cx="98437" cy="228604"/>
          </a:xfrm>
          <a:custGeom>
            <a:avLst/>
            <a:gdLst>
              <a:gd name="connsiteX0" fmla="*/ 6350 w 98437"/>
              <a:gd name="connsiteY0" fmla="*/ 43336 h 228604"/>
              <a:gd name="connsiteX1" fmla="*/ 28842 w 98437"/>
              <a:gd name="connsiteY1" fmla="*/ 43336 h 228604"/>
              <a:gd name="connsiteX2" fmla="*/ 42426 w 98437"/>
              <a:gd name="connsiteY2" fmla="*/ 6350 h 228604"/>
              <a:gd name="connsiteX3" fmla="*/ 61133 w 98437"/>
              <a:gd name="connsiteY3" fmla="*/ 11697 h 228604"/>
              <a:gd name="connsiteX4" fmla="*/ 47548 w 98437"/>
              <a:gd name="connsiteY4" fmla="*/ 43336 h 228604"/>
              <a:gd name="connsiteX5" fmla="*/ 92087 w 98437"/>
              <a:gd name="connsiteY5" fmla="*/ 43336 h 228604"/>
              <a:gd name="connsiteX6" fmla="*/ 92087 w 98437"/>
              <a:gd name="connsiteY6" fmla="*/ 220694 h 228604"/>
              <a:gd name="connsiteX7" fmla="*/ 74272 w 98437"/>
              <a:gd name="connsiteY7" fmla="*/ 220694 h 228604"/>
              <a:gd name="connsiteX8" fmla="*/ 74272 w 98437"/>
              <a:gd name="connsiteY8" fmla="*/ 203314 h 228604"/>
              <a:gd name="connsiteX9" fmla="*/ 24165 w 98437"/>
              <a:gd name="connsiteY9" fmla="*/ 203314 h 228604"/>
              <a:gd name="connsiteX10" fmla="*/ 24165 w 98437"/>
              <a:gd name="connsiteY10" fmla="*/ 222254 h 228604"/>
              <a:gd name="connsiteX11" fmla="*/ 6350 w 98437"/>
              <a:gd name="connsiteY11" fmla="*/ 222254 h 228604"/>
              <a:gd name="connsiteX12" fmla="*/ 6350 w 98437"/>
              <a:gd name="connsiteY12" fmla="*/ 43336 h 2286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98437" h="228604">
                <a:moveTo>
                  <a:pt x="6350" y="43336"/>
                </a:moveTo>
                <a:lnTo>
                  <a:pt x="28842" y="43336"/>
                </a:lnTo>
                <a:cubicBezTo>
                  <a:pt x="34335" y="29819"/>
                  <a:pt x="38863" y="17490"/>
                  <a:pt x="42426" y="6350"/>
                </a:cubicBezTo>
                <a:lnTo>
                  <a:pt x="61133" y="11697"/>
                </a:lnTo>
                <a:cubicBezTo>
                  <a:pt x="56456" y="23060"/>
                  <a:pt x="51928" y="33607"/>
                  <a:pt x="47548" y="43336"/>
                </a:cubicBezTo>
                <a:lnTo>
                  <a:pt x="92087" y="43336"/>
                </a:lnTo>
                <a:lnTo>
                  <a:pt x="92087" y="220694"/>
                </a:lnTo>
                <a:lnTo>
                  <a:pt x="74272" y="220694"/>
                </a:lnTo>
                <a:lnTo>
                  <a:pt x="74272" y="203314"/>
                </a:lnTo>
                <a:lnTo>
                  <a:pt x="24165" y="203314"/>
                </a:lnTo>
                <a:lnTo>
                  <a:pt x="24165" y="222254"/>
                </a:lnTo>
                <a:lnTo>
                  <a:pt x="6350" y="222254"/>
                </a:lnTo>
                <a:lnTo>
                  <a:pt x="6350" y="4333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3"/>
          <p:cNvSpPr/>
          <p:nvPr/>
        </p:nvSpPr>
        <p:spPr>
          <a:xfrm>
            <a:off x="2452572" y="2532326"/>
            <a:ext cx="126942" cy="228158"/>
          </a:xfrm>
          <a:custGeom>
            <a:avLst/>
            <a:gdLst>
              <a:gd name="connsiteX0" fmla="*/ 6350 w 126942"/>
              <a:gd name="connsiteY0" fmla="*/ 89012 h 228158"/>
              <a:gd name="connsiteX1" fmla="*/ 41758 w 126942"/>
              <a:gd name="connsiteY1" fmla="*/ 6350 h 228158"/>
              <a:gd name="connsiteX2" fmla="*/ 60464 w 126942"/>
              <a:gd name="connsiteY2" fmla="*/ 11028 h 228158"/>
              <a:gd name="connsiteX3" fmla="*/ 48884 w 126942"/>
              <a:gd name="connsiteY3" fmla="*/ 42668 h 228158"/>
              <a:gd name="connsiteX4" fmla="*/ 120592 w 126942"/>
              <a:gd name="connsiteY4" fmla="*/ 42668 h 228158"/>
              <a:gd name="connsiteX5" fmla="*/ 116138 w 126942"/>
              <a:gd name="connsiteY5" fmla="*/ 186826 h 228158"/>
              <a:gd name="connsiteX6" fmla="*/ 79393 w 126942"/>
              <a:gd name="connsiteY6" fmla="*/ 221808 h 228158"/>
              <a:gd name="connsiteX7" fmla="*/ 38195 w 126942"/>
              <a:gd name="connsiteY7" fmla="*/ 220471 h 228158"/>
              <a:gd name="connsiteX8" fmla="*/ 34632 w 126942"/>
              <a:gd name="connsiteY8" fmla="*/ 200641 h 228158"/>
              <a:gd name="connsiteX9" fmla="*/ 35300 w 126942"/>
              <a:gd name="connsiteY9" fmla="*/ 200641 h 228158"/>
              <a:gd name="connsiteX10" fmla="*/ 76053 w 126942"/>
              <a:gd name="connsiteY10" fmla="*/ 203760 h 228158"/>
              <a:gd name="connsiteX11" fmla="*/ 97877 w 126942"/>
              <a:gd name="connsiteY11" fmla="*/ 182370 h 228158"/>
              <a:gd name="connsiteX12" fmla="*/ 101440 w 126942"/>
              <a:gd name="connsiteY12" fmla="*/ 59379 h 228158"/>
              <a:gd name="connsiteX13" fmla="*/ 41758 w 126942"/>
              <a:gd name="connsiteY13" fmla="*/ 59379 h 228158"/>
              <a:gd name="connsiteX14" fmla="*/ 21716 w 126942"/>
              <a:gd name="connsiteY14" fmla="*/ 97257 h 228158"/>
              <a:gd name="connsiteX15" fmla="*/ 6350 w 126942"/>
              <a:gd name="connsiteY15" fmla="*/ 89012 h 2281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26942" h="228158">
                <a:moveTo>
                  <a:pt x="6350" y="89012"/>
                </a:moveTo>
                <a:cubicBezTo>
                  <a:pt x="20305" y="66880"/>
                  <a:pt x="32108" y="39326"/>
                  <a:pt x="41758" y="6350"/>
                </a:cubicBezTo>
                <a:lnTo>
                  <a:pt x="60464" y="11028"/>
                </a:lnTo>
                <a:cubicBezTo>
                  <a:pt x="56679" y="22243"/>
                  <a:pt x="52819" y="32790"/>
                  <a:pt x="48884" y="42668"/>
                </a:cubicBezTo>
                <a:lnTo>
                  <a:pt x="120592" y="42668"/>
                </a:lnTo>
                <a:cubicBezTo>
                  <a:pt x="118811" y="119018"/>
                  <a:pt x="117326" y="167070"/>
                  <a:pt x="116138" y="186826"/>
                </a:cubicBezTo>
                <a:cubicBezTo>
                  <a:pt x="115099" y="210147"/>
                  <a:pt x="102851" y="221808"/>
                  <a:pt x="79393" y="221808"/>
                </a:cubicBezTo>
                <a:cubicBezTo>
                  <a:pt x="65883" y="221808"/>
                  <a:pt x="52151" y="221362"/>
                  <a:pt x="38195" y="220471"/>
                </a:cubicBezTo>
                <a:cubicBezTo>
                  <a:pt x="37304" y="213044"/>
                  <a:pt x="36116" y="206434"/>
                  <a:pt x="34632" y="200641"/>
                </a:cubicBezTo>
                <a:lnTo>
                  <a:pt x="35300" y="200641"/>
                </a:lnTo>
                <a:cubicBezTo>
                  <a:pt x="50146" y="202720"/>
                  <a:pt x="63731" y="203760"/>
                  <a:pt x="76053" y="203760"/>
                </a:cubicBezTo>
                <a:cubicBezTo>
                  <a:pt x="89563" y="203760"/>
                  <a:pt x="96838" y="196630"/>
                  <a:pt x="97877" y="182370"/>
                </a:cubicBezTo>
                <a:cubicBezTo>
                  <a:pt x="99510" y="160238"/>
                  <a:pt x="100698" y="119240"/>
                  <a:pt x="101440" y="59379"/>
                </a:cubicBezTo>
                <a:lnTo>
                  <a:pt x="41758" y="59379"/>
                </a:lnTo>
                <a:cubicBezTo>
                  <a:pt x="35300" y="73713"/>
                  <a:pt x="28619" y="86339"/>
                  <a:pt x="21716" y="97257"/>
                </a:cubicBezTo>
                <a:cubicBezTo>
                  <a:pt x="17707" y="94434"/>
                  <a:pt x="12585" y="91686"/>
                  <a:pt x="6350" y="8901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Freeform 3"/>
          <p:cNvSpPr/>
          <p:nvPr/>
        </p:nvSpPr>
        <p:spPr>
          <a:xfrm>
            <a:off x="2381309" y="2656209"/>
            <a:ext cx="62806" cy="69071"/>
          </a:xfrm>
          <a:custGeom>
            <a:avLst/>
            <a:gdLst>
              <a:gd name="connsiteX0" fmla="*/ 6350 w 62806"/>
              <a:gd name="connsiteY0" fmla="*/ 62721 h 69071"/>
              <a:gd name="connsiteX1" fmla="*/ 56456 w 62806"/>
              <a:gd name="connsiteY1" fmla="*/ 62721 h 69071"/>
              <a:gd name="connsiteX2" fmla="*/ 56456 w 62806"/>
              <a:gd name="connsiteY2" fmla="*/ 6350 h 69071"/>
              <a:gd name="connsiteX3" fmla="*/ 6350 w 62806"/>
              <a:gd name="connsiteY3" fmla="*/ 6350 h 69071"/>
              <a:gd name="connsiteX4" fmla="*/ 6350 w 62806"/>
              <a:gd name="connsiteY4" fmla="*/ 62721 h 69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806" h="69071">
                <a:moveTo>
                  <a:pt x="6350" y="62721"/>
                </a:moveTo>
                <a:lnTo>
                  <a:pt x="56456" y="62721"/>
                </a:lnTo>
                <a:lnTo>
                  <a:pt x="56456" y="6350"/>
                </a:lnTo>
                <a:lnTo>
                  <a:pt x="6350" y="6350"/>
                </a:lnTo>
                <a:lnTo>
                  <a:pt x="6350" y="627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Freeform 3"/>
          <p:cNvSpPr/>
          <p:nvPr/>
        </p:nvSpPr>
        <p:spPr>
          <a:xfrm>
            <a:off x="2381309" y="2586024"/>
            <a:ext cx="62806" cy="66843"/>
          </a:xfrm>
          <a:custGeom>
            <a:avLst/>
            <a:gdLst>
              <a:gd name="connsiteX0" fmla="*/ 56456 w 62806"/>
              <a:gd name="connsiteY0" fmla="*/ 6350 h 66843"/>
              <a:gd name="connsiteX1" fmla="*/ 6350 w 62806"/>
              <a:gd name="connsiteY1" fmla="*/ 6350 h 66843"/>
              <a:gd name="connsiteX2" fmla="*/ 6350 w 62806"/>
              <a:gd name="connsiteY2" fmla="*/ 60493 h 66843"/>
              <a:gd name="connsiteX3" fmla="*/ 56456 w 62806"/>
              <a:gd name="connsiteY3" fmla="*/ 60493 h 66843"/>
              <a:gd name="connsiteX4" fmla="*/ 56456 w 62806"/>
              <a:gd name="connsiteY4" fmla="*/ 6350 h 66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806" h="66843">
                <a:moveTo>
                  <a:pt x="56456" y="6350"/>
                </a:moveTo>
                <a:lnTo>
                  <a:pt x="6350" y="6350"/>
                </a:lnTo>
                <a:lnTo>
                  <a:pt x="6350" y="60493"/>
                </a:lnTo>
                <a:lnTo>
                  <a:pt x="56456" y="60493"/>
                </a:lnTo>
                <a:lnTo>
                  <a:pt x="564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Freeform 3"/>
          <p:cNvSpPr/>
          <p:nvPr/>
        </p:nvSpPr>
        <p:spPr>
          <a:xfrm>
            <a:off x="2472169" y="2620114"/>
            <a:ext cx="65701" cy="74864"/>
          </a:xfrm>
          <a:custGeom>
            <a:avLst/>
            <a:gdLst>
              <a:gd name="connsiteX0" fmla="*/ 6350 w 65701"/>
              <a:gd name="connsiteY0" fmla="*/ 16376 h 74864"/>
              <a:gd name="connsiteX1" fmla="*/ 19934 w 65701"/>
              <a:gd name="connsiteY1" fmla="*/ 6350 h 74864"/>
              <a:gd name="connsiteX2" fmla="*/ 59351 w 65701"/>
              <a:gd name="connsiteY2" fmla="*/ 56927 h 74864"/>
              <a:gd name="connsiteX3" fmla="*/ 42871 w 65701"/>
              <a:gd name="connsiteY3" fmla="*/ 68514 h 74864"/>
              <a:gd name="connsiteX4" fmla="*/ 6350 w 65701"/>
              <a:gd name="connsiteY4" fmla="*/ 16376 h 7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701" h="74864">
                <a:moveTo>
                  <a:pt x="6350" y="16376"/>
                </a:moveTo>
                <a:lnTo>
                  <a:pt x="19934" y="6350"/>
                </a:lnTo>
                <a:cubicBezTo>
                  <a:pt x="36413" y="25808"/>
                  <a:pt x="49552" y="42668"/>
                  <a:pt x="59351" y="56927"/>
                </a:cubicBezTo>
                <a:lnTo>
                  <a:pt x="42871" y="68514"/>
                </a:lnTo>
                <a:cubicBezTo>
                  <a:pt x="32330" y="51283"/>
                  <a:pt x="20157" y="33904"/>
                  <a:pt x="6350" y="1637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Freeform 3"/>
          <p:cNvSpPr/>
          <p:nvPr/>
        </p:nvSpPr>
        <p:spPr>
          <a:xfrm>
            <a:off x="2682616" y="2614098"/>
            <a:ext cx="32965" cy="150620"/>
          </a:xfrm>
          <a:custGeom>
            <a:avLst/>
            <a:gdLst>
              <a:gd name="connsiteX0" fmla="*/ 6350 w 32965"/>
              <a:gd name="connsiteY0" fmla="*/ 6350 h 150620"/>
              <a:gd name="connsiteX1" fmla="*/ 26615 w 32965"/>
              <a:gd name="connsiteY1" fmla="*/ 6350 h 150620"/>
              <a:gd name="connsiteX2" fmla="*/ 26615 w 32965"/>
              <a:gd name="connsiteY2" fmla="*/ 144270 h 150620"/>
              <a:gd name="connsiteX3" fmla="*/ 6350 w 32965"/>
              <a:gd name="connsiteY3" fmla="*/ 144270 h 150620"/>
              <a:gd name="connsiteX4" fmla="*/ 6350 w 32965"/>
              <a:gd name="connsiteY4" fmla="*/ 6350 h 150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965" h="150620">
                <a:moveTo>
                  <a:pt x="6350" y="6350"/>
                </a:moveTo>
                <a:lnTo>
                  <a:pt x="26615" y="6350"/>
                </a:lnTo>
                <a:lnTo>
                  <a:pt x="26615" y="144270"/>
                </a:lnTo>
                <a:lnTo>
                  <a:pt x="6350" y="14427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Freeform 3"/>
          <p:cNvSpPr/>
          <p:nvPr/>
        </p:nvSpPr>
        <p:spPr>
          <a:xfrm>
            <a:off x="2581735" y="2537451"/>
            <a:ext cx="234949" cy="126110"/>
          </a:xfrm>
          <a:custGeom>
            <a:avLst/>
            <a:gdLst>
              <a:gd name="connsiteX0" fmla="*/ 131727 w 234949"/>
              <a:gd name="connsiteY0" fmla="*/ 6350 h 126110"/>
              <a:gd name="connsiteX1" fmla="*/ 128386 w 234949"/>
              <a:gd name="connsiteY1" fmla="*/ 11474 h 126110"/>
              <a:gd name="connsiteX2" fmla="*/ 228599 w 234949"/>
              <a:gd name="connsiteY2" fmla="*/ 96588 h 126110"/>
              <a:gd name="connsiteX3" fmla="*/ 216796 w 234949"/>
              <a:gd name="connsiteY3" fmla="*/ 116641 h 126110"/>
              <a:gd name="connsiteX4" fmla="*/ 117697 w 234949"/>
              <a:gd name="connsiteY4" fmla="*/ 28185 h 126110"/>
              <a:gd name="connsiteX5" fmla="*/ 17707 w 234949"/>
              <a:gd name="connsiteY5" fmla="*/ 119760 h 126110"/>
              <a:gd name="connsiteX6" fmla="*/ 6350 w 234949"/>
              <a:gd name="connsiteY6" fmla="*/ 102158 h 126110"/>
              <a:gd name="connsiteX7" fmla="*/ 109680 w 234949"/>
              <a:gd name="connsiteY7" fmla="*/ 6350 h 126110"/>
              <a:gd name="connsiteX8" fmla="*/ 131727 w 234949"/>
              <a:gd name="connsiteY8" fmla="*/ 6350 h 1261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4949" h="126110">
                <a:moveTo>
                  <a:pt x="131727" y="6350"/>
                </a:moveTo>
                <a:lnTo>
                  <a:pt x="128386" y="11474"/>
                </a:lnTo>
                <a:cubicBezTo>
                  <a:pt x="152437" y="51135"/>
                  <a:pt x="185842" y="79506"/>
                  <a:pt x="228599" y="96588"/>
                </a:cubicBezTo>
                <a:cubicBezTo>
                  <a:pt x="223997" y="103867"/>
                  <a:pt x="220062" y="110551"/>
                  <a:pt x="216796" y="116641"/>
                </a:cubicBezTo>
                <a:cubicBezTo>
                  <a:pt x="173148" y="93766"/>
                  <a:pt x="140115" y="64281"/>
                  <a:pt x="117697" y="28185"/>
                </a:cubicBezTo>
                <a:cubicBezTo>
                  <a:pt x="95724" y="62498"/>
                  <a:pt x="62395" y="93023"/>
                  <a:pt x="17707" y="119760"/>
                </a:cubicBezTo>
                <a:cubicBezTo>
                  <a:pt x="14441" y="114413"/>
                  <a:pt x="10655" y="108546"/>
                  <a:pt x="6350" y="102158"/>
                </a:cubicBezTo>
                <a:cubicBezTo>
                  <a:pt x="52670" y="76461"/>
                  <a:pt x="87114" y="44524"/>
                  <a:pt x="109680" y="6350"/>
                </a:cubicBezTo>
                <a:lnTo>
                  <a:pt x="131727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3"/>
          <p:cNvSpPr/>
          <p:nvPr/>
        </p:nvSpPr>
        <p:spPr>
          <a:xfrm>
            <a:off x="2915332" y="2532994"/>
            <a:ext cx="131396" cy="234842"/>
          </a:xfrm>
          <a:custGeom>
            <a:avLst/>
            <a:gdLst>
              <a:gd name="connsiteX0" fmla="*/ 46657 w 131396"/>
              <a:gd name="connsiteY0" fmla="*/ 6350 h 234842"/>
              <a:gd name="connsiteX1" fmla="*/ 64473 w 131396"/>
              <a:gd name="connsiteY1" fmla="*/ 9023 h 234842"/>
              <a:gd name="connsiteX2" fmla="*/ 53561 w 131396"/>
              <a:gd name="connsiteY2" fmla="*/ 49352 h 234842"/>
              <a:gd name="connsiteX3" fmla="*/ 121705 w 131396"/>
              <a:gd name="connsiteY3" fmla="*/ 49352 h 234842"/>
              <a:gd name="connsiteX4" fmla="*/ 121705 w 131396"/>
              <a:gd name="connsiteY4" fmla="*/ 64503 h 234842"/>
              <a:gd name="connsiteX5" fmla="*/ 107675 w 131396"/>
              <a:gd name="connsiteY5" fmla="*/ 64503 h 234842"/>
              <a:gd name="connsiteX6" fmla="*/ 79171 w 131396"/>
              <a:gd name="connsiteY6" fmla="*/ 168556 h 234842"/>
              <a:gd name="connsiteX7" fmla="*/ 125046 w 131396"/>
              <a:gd name="connsiteY7" fmla="*/ 208662 h 234842"/>
              <a:gd name="connsiteX8" fmla="*/ 113020 w 131396"/>
              <a:gd name="connsiteY8" fmla="*/ 226264 h 234842"/>
              <a:gd name="connsiteX9" fmla="*/ 67813 w 131396"/>
              <a:gd name="connsiteY9" fmla="*/ 184375 h 234842"/>
              <a:gd name="connsiteX10" fmla="*/ 19043 w 131396"/>
              <a:gd name="connsiteY10" fmla="*/ 228492 h 234842"/>
              <a:gd name="connsiteX11" fmla="*/ 6350 w 131396"/>
              <a:gd name="connsiteY11" fmla="*/ 214455 h 234842"/>
              <a:gd name="connsiteX12" fmla="*/ 56901 w 131396"/>
              <a:gd name="connsiteY12" fmla="*/ 167888 h 234842"/>
              <a:gd name="connsiteX13" fmla="*/ 33073 w 131396"/>
              <a:gd name="connsiteY13" fmla="*/ 95920 h 234842"/>
              <a:gd name="connsiteX14" fmla="*/ 23274 w 131396"/>
              <a:gd name="connsiteY14" fmla="*/ 111294 h 234842"/>
              <a:gd name="connsiteX15" fmla="*/ 12139 w 131396"/>
              <a:gd name="connsiteY15" fmla="*/ 97034 h 234842"/>
              <a:gd name="connsiteX16" fmla="*/ 46657 w 131396"/>
              <a:gd name="connsiteY16" fmla="*/ 6350 h 2348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31396" h="234842">
                <a:moveTo>
                  <a:pt x="46657" y="6350"/>
                </a:moveTo>
                <a:lnTo>
                  <a:pt x="64473" y="9023"/>
                </a:lnTo>
                <a:cubicBezTo>
                  <a:pt x="61355" y="23432"/>
                  <a:pt x="57718" y="36875"/>
                  <a:pt x="53561" y="49352"/>
                </a:cubicBezTo>
                <a:lnTo>
                  <a:pt x="121705" y="49352"/>
                </a:lnTo>
                <a:lnTo>
                  <a:pt x="121705" y="64503"/>
                </a:lnTo>
                <a:lnTo>
                  <a:pt x="107675" y="64503"/>
                </a:lnTo>
                <a:cubicBezTo>
                  <a:pt x="103964" y="108174"/>
                  <a:pt x="94462" y="142858"/>
                  <a:pt x="79171" y="168556"/>
                </a:cubicBezTo>
                <a:cubicBezTo>
                  <a:pt x="91196" y="184895"/>
                  <a:pt x="106488" y="198264"/>
                  <a:pt x="125046" y="208662"/>
                </a:cubicBezTo>
                <a:cubicBezTo>
                  <a:pt x="120295" y="215198"/>
                  <a:pt x="116286" y="221065"/>
                  <a:pt x="113020" y="226264"/>
                </a:cubicBezTo>
                <a:cubicBezTo>
                  <a:pt x="94908" y="214529"/>
                  <a:pt x="79839" y="200567"/>
                  <a:pt x="67813" y="184375"/>
                </a:cubicBezTo>
                <a:cubicBezTo>
                  <a:pt x="54155" y="201309"/>
                  <a:pt x="37898" y="216015"/>
                  <a:pt x="19043" y="228492"/>
                </a:cubicBezTo>
                <a:cubicBezTo>
                  <a:pt x="15777" y="224185"/>
                  <a:pt x="11546" y="219505"/>
                  <a:pt x="6350" y="214455"/>
                </a:cubicBezTo>
                <a:cubicBezTo>
                  <a:pt x="27134" y="200789"/>
                  <a:pt x="43985" y="185267"/>
                  <a:pt x="56901" y="167888"/>
                </a:cubicBezTo>
                <a:cubicBezTo>
                  <a:pt x="44875" y="147092"/>
                  <a:pt x="36933" y="123102"/>
                  <a:pt x="33073" y="95920"/>
                </a:cubicBezTo>
                <a:cubicBezTo>
                  <a:pt x="29955" y="101416"/>
                  <a:pt x="26689" y="106540"/>
                  <a:pt x="23274" y="111294"/>
                </a:cubicBezTo>
                <a:cubicBezTo>
                  <a:pt x="20305" y="106986"/>
                  <a:pt x="16593" y="102233"/>
                  <a:pt x="12139" y="97034"/>
                </a:cubicBezTo>
                <a:cubicBezTo>
                  <a:pt x="29361" y="72227"/>
                  <a:pt x="40867" y="41999"/>
                  <a:pt x="46657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Freeform 3"/>
          <p:cNvSpPr/>
          <p:nvPr/>
        </p:nvSpPr>
        <p:spPr>
          <a:xfrm>
            <a:off x="2808884" y="2644177"/>
            <a:ext cx="122933" cy="122768"/>
          </a:xfrm>
          <a:custGeom>
            <a:avLst/>
            <a:gdLst>
              <a:gd name="connsiteX0" fmla="*/ 9690 w 122933"/>
              <a:gd name="connsiteY0" fmla="*/ 23729 h 122768"/>
              <a:gd name="connsiteX1" fmla="*/ 43539 w 122933"/>
              <a:gd name="connsiteY1" fmla="*/ 23729 h 122768"/>
              <a:gd name="connsiteX2" fmla="*/ 53115 w 122933"/>
              <a:gd name="connsiteY2" fmla="*/ 6350 h 122768"/>
              <a:gd name="connsiteX3" fmla="*/ 69149 w 122933"/>
              <a:gd name="connsiteY3" fmla="*/ 11474 h 122768"/>
              <a:gd name="connsiteX4" fmla="*/ 62023 w 122933"/>
              <a:gd name="connsiteY4" fmla="*/ 23729 h 122768"/>
              <a:gd name="connsiteX5" fmla="*/ 116583 w 122933"/>
              <a:gd name="connsiteY5" fmla="*/ 23729 h 122768"/>
              <a:gd name="connsiteX6" fmla="*/ 116583 w 122933"/>
              <a:gd name="connsiteY6" fmla="*/ 38212 h 122768"/>
              <a:gd name="connsiteX7" fmla="*/ 90974 w 122933"/>
              <a:gd name="connsiteY7" fmla="*/ 76535 h 122768"/>
              <a:gd name="connsiteX8" fmla="*/ 115915 w 122933"/>
              <a:gd name="connsiteY8" fmla="*/ 88121 h 122768"/>
              <a:gd name="connsiteX9" fmla="*/ 106117 w 122933"/>
              <a:gd name="connsiteY9" fmla="*/ 103495 h 122768"/>
              <a:gd name="connsiteX10" fmla="*/ 77389 w 122933"/>
              <a:gd name="connsiteY10" fmla="*/ 87898 h 122768"/>
              <a:gd name="connsiteX11" fmla="*/ 13921 w 122933"/>
              <a:gd name="connsiteY11" fmla="*/ 116418 h 122768"/>
              <a:gd name="connsiteX12" fmla="*/ 6350 w 122933"/>
              <a:gd name="connsiteY12" fmla="*/ 100821 h 122768"/>
              <a:gd name="connsiteX13" fmla="*/ 61355 w 122933"/>
              <a:gd name="connsiteY13" fmla="*/ 79654 h 122768"/>
              <a:gd name="connsiteX14" fmla="*/ 21270 w 122933"/>
              <a:gd name="connsiteY14" fmla="*/ 59601 h 122768"/>
              <a:gd name="connsiteX15" fmla="*/ 35077 w 122933"/>
              <a:gd name="connsiteY15" fmla="*/ 38434 h 122768"/>
              <a:gd name="connsiteX16" fmla="*/ 9690 w 122933"/>
              <a:gd name="connsiteY16" fmla="*/ 38434 h 122768"/>
              <a:gd name="connsiteX17" fmla="*/ 9690 w 122933"/>
              <a:gd name="connsiteY17" fmla="*/ 23729 h 122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22933" h="122768">
                <a:moveTo>
                  <a:pt x="9690" y="23729"/>
                </a:moveTo>
                <a:lnTo>
                  <a:pt x="43539" y="23729"/>
                </a:lnTo>
                <a:cubicBezTo>
                  <a:pt x="46806" y="18084"/>
                  <a:pt x="49998" y="12291"/>
                  <a:pt x="53115" y="6350"/>
                </a:cubicBezTo>
                <a:lnTo>
                  <a:pt x="69149" y="11474"/>
                </a:lnTo>
                <a:cubicBezTo>
                  <a:pt x="66774" y="15633"/>
                  <a:pt x="64398" y="19718"/>
                  <a:pt x="62023" y="23729"/>
                </a:cubicBezTo>
                <a:lnTo>
                  <a:pt x="116583" y="23729"/>
                </a:lnTo>
                <a:lnTo>
                  <a:pt x="116583" y="38212"/>
                </a:lnTo>
                <a:cubicBezTo>
                  <a:pt x="110942" y="52769"/>
                  <a:pt x="102405" y="65543"/>
                  <a:pt x="90974" y="76535"/>
                </a:cubicBezTo>
                <a:cubicBezTo>
                  <a:pt x="99139" y="80397"/>
                  <a:pt x="107453" y="84259"/>
                  <a:pt x="115915" y="88121"/>
                </a:cubicBezTo>
                <a:lnTo>
                  <a:pt x="106117" y="103495"/>
                </a:lnTo>
                <a:cubicBezTo>
                  <a:pt x="96912" y="98296"/>
                  <a:pt x="87336" y="93097"/>
                  <a:pt x="77389" y="87898"/>
                </a:cubicBezTo>
                <a:cubicBezTo>
                  <a:pt x="60613" y="99930"/>
                  <a:pt x="39457" y="109437"/>
                  <a:pt x="13921" y="116418"/>
                </a:cubicBezTo>
                <a:cubicBezTo>
                  <a:pt x="11546" y="111665"/>
                  <a:pt x="9022" y="106466"/>
                  <a:pt x="6350" y="100821"/>
                </a:cubicBezTo>
                <a:cubicBezTo>
                  <a:pt x="28025" y="95919"/>
                  <a:pt x="46360" y="88864"/>
                  <a:pt x="61355" y="79654"/>
                </a:cubicBezTo>
                <a:cubicBezTo>
                  <a:pt x="48587" y="73118"/>
                  <a:pt x="35225" y="66434"/>
                  <a:pt x="21270" y="59601"/>
                </a:cubicBezTo>
                <a:cubicBezTo>
                  <a:pt x="26021" y="52769"/>
                  <a:pt x="30623" y="45713"/>
                  <a:pt x="35077" y="38434"/>
                </a:cubicBezTo>
                <a:lnTo>
                  <a:pt x="9690" y="38434"/>
                </a:lnTo>
                <a:lnTo>
                  <a:pt x="9690" y="237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Freeform 3"/>
          <p:cNvSpPr/>
          <p:nvPr/>
        </p:nvSpPr>
        <p:spPr>
          <a:xfrm>
            <a:off x="2809106" y="2535000"/>
            <a:ext cx="128724" cy="127893"/>
          </a:xfrm>
          <a:custGeom>
            <a:avLst/>
            <a:gdLst>
              <a:gd name="connsiteX0" fmla="*/ 11917 w 128724"/>
              <a:gd name="connsiteY0" fmla="*/ 56259 h 127893"/>
              <a:gd name="connsiteX1" fmla="*/ 63137 w 128724"/>
              <a:gd name="connsiteY1" fmla="*/ 56259 h 127893"/>
              <a:gd name="connsiteX2" fmla="*/ 63137 w 128724"/>
              <a:gd name="connsiteY2" fmla="*/ 6350 h 127893"/>
              <a:gd name="connsiteX3" fmla="*/ 79616 w 128724"/>
              <a:gd name="connsiteY3" fmla="*/ 6350 h 127893"/>
              <a:gd name="connsiteX4" fmla="*/ 79616 w 128724"/>
              <a:gd name="connsiteY4" fmla="*/ 56259 h 127893"/>
              <a:gd name="connsiteX5" fmla="*/ 122374 w 128724"/>
              <a:gd name="connsiteY5" fmla="*/ 56259 h 127893"/>
              <a:gd name="connsiteX6" fmla="*/ 122374 w 128724"/>
              <a:gd name="connsiteY6" fmla="*/ 70965 h 127893"/>
              <a:gd name="connsiteX7" fmla="*/ 79616 w 128724"/>
              <a:gd name="connsiteY7" fmla="*/ 70965 h 127893"/>
              <a:gd name="connsiteX8" fmla="*/ 79616 w 128724"/>
              <a:gd name="connsiteY8" fmla="*/ 84556 h 127893"/>
              <a:gd name="connsiteX9" fmla="*/ 86297 w 128724"/>
              <a:gd name="connsiteY9" fmla="*/ 76980 h 127893"/>
              <a:gd name="connsiteX10" fmla="*/ 121037 w 128724"/>
              <a:gd name="connsiteY10" fmla="*/ 103718 h 127893"/>
              <a:gd name="connsiteX11" fmla="*/ 110348 w 128724"/>
              <a:gd name="connsiteY11" fmla="*/ 116195 h 127893"/>
              <a:gd name="connsiteX12" fmla="*/ 79616 w 128724"/>
              <a:gd name="connsiteY12" fmla="*/ 90126 h 127893"/>
              <a:gd name="connsiteX13" fmla="*/ 79616 w 128724"/>
              <a:gd name="connsiteY13" fmla="*/ 115527 h 127893"/>
              <a:gd name="connsiteX14" fmla="*/ 63137 w 128724"/>
              <a:gd name="connsiteY14" fmla="*/ 115527 h 127893"/>
              <a:gd name="connsiteX15" fmla="*/ 63137 w 128724"/>
              <a:gd name="connsiteY15" fmla="*/ 84333 h 127893"/>
              <a:gd name="connsiteX16" fmla="*/ 15926 w 128724"/>
              <a:gd name="connsiteY16" fmla="*/ 121543 h 127893"/>
              <a:gd name="connsiteX17" fmla="*/ 6350 w 128724"/>
              <a:gd name="connsiteY17" fmla="*/ 107951 h 127893"/>
              <a:gd name="connsiteX18" fmla="*/ 57792 w 128724"/>
              <a:gd name="connsiteY18" fmla="*/ 70965 h 127893"/>
              <a:gd name="connsiteX19" fmla="*/ 11917 w 128724"/>
              <a:gd name="connsiteY19" fmla="*/ 70965 h 127893"/>
              <a:gd name="connsiteX20" fmla="*/ 11917 w 128724"/>
              <a:gd name="connsiteY20" fmla="*/ 56259 h 12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28724" h="127893">
                <a:moveTo>
                  <a:pt x="11917" y="56259"/>
                </a:moveTo>
                <a:lnTo>
                  <a:pt x="63137" y="56259"/>
                </a:lnTo>
                <a:lnTo>
                  <a:pt x="63137" y="6350"/>
                </a:lnTo>
                <a:lnTo>
                  <a:pt x="79616" y="6350"/>
                </a:lnTo>
                <a:lnTo>
                  <a:pt x="79616" y="56259"/>
                </a:lnTo>
                <a:lnTo>
                  <a:pt x="122374" y="56259"/>
                </a:lnTo>
                <a:lnTo>
                  <a:pt x="122374" y="70965"/>
                </a:lnTo>
                <a:lnTo>
                  <a:pt x="79616" y="70965"/>
                </a:lnTo>
                <a:lnTo>
                  <a:pt x="79616" y="84556"/>
                </a:lnTo>
                <a:lnTo>
                  <a:pt x="86297" y="76980"/>
                </a:lnTo>
                <a:cubicBezTo>
                  <a:pt x="100104" y="87081"/>
                  <a:pt x="111684" y="95994"/>
                  <a:pt x="121037" y="103718"/>
                </a:cubicBezTo>
                <a:lnTo>
                  <a:pt x="110348" y="116195"/>
                </a:lnTo>
                <a:cubicBezTo>
                  <a:pt x="102183" y="108471"/>
                  <a:pt x="91939" y="99782"/>
                  <a:pt x="79616" y="90126"/>
                </a:cubicBezTo>
                <a:lnTo>
                  <a:pt x="79616" y="115527"/>
                </a:lnTo>
                <a:lnTo>
                  <a:pt x="63137" y="115527"/>
                </a:lnTo>
                <a:lnTo>
                  <a:pt x="63137" y="84333"/>
                </a:lnTo>
                <a:cubicBezTo>
                  <a:pt x="49627" y="98445"/>
                  <a:pt x="33889" y="110848"/>
                  <a:pt x="15926" y="121543"/>
                </a:cubicBezTo>
                <a:cubicBezTo>
                  <a:pt x="13105" y="117235"/>
                  <a:pt x="9913" y="112704"/>
                  <a:pt x="6350" y="107951"/>
                </a:cubicBezTo>
                <a:cubicBezTo>
                  <a:pt x="25056" y="97850"/>
                  <a:pt x="42204" y="85522"/>
                  <a:pt x="57792" y="70965"/>
                </a:cubicBezTo>
                <a:lnTo>
                  <a:pt x="11917" y="70965"/>
                </a:lnTo>
                <a:lnTo>
                  <a:pt x="11917" y="5625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Freeform 3"/>
          <p:cNvSpPr/>
          <p:nvPr/>
        </p:nvSpPr>
        <p:spPr>
          <a:xfrm>
            <a:off x="2954749" y="2591148"/>
            <a:ext cx="56793" cy="99150"/>
          </a:xfrm>
          <a:custGeom>
            <a:avLst/>
            <a:gdLst>
              <a:gd name="connsiteX0" fmla="*/ 50443 w 56793"/>
              <a:gd name="connsiteY0" fmla="*/ 6350 h 99150"/>
              <a:gd name="connsiteX1" fmla="*/ 8799 w 56793"/>
              <a:gd name="connsiteY1" fmla="*/ 6350 h 99150"/>
              <a:gd name="connsiteX2" fmla="*/ 6350 w 56793"/>
              <a:gd name="connsiteY2" fmla="*/ 11920 h 99150"/>
              <a:gd name="connsiteX3" fmla="*/ 28619 w 56793"/>
              <a:gd name="connsiteY3" fmla="*/ 92800 h 99150"/>
              <a:gd name="connsiteX4" fmla="*/ 50443 w 56793"/>
              <a:gd name="connsiteY4" fmla="*/ 6350 h 99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793" h="99150">
                <a:moveTo>
                  <a:pt x="50443" y="6350"/>
                </a:moveTo>
                <a:lnTo>
                  <a:pt x="8799" y="6350"/>
                </a:lnTo>
                <a:cubicBezTo>
                  <a:pt x="8057" y="8281"/>
                  <a:pt x="7240" y="10137"/>
                  <a:pt x="6350" y="11920"/>
                </a:cubicBezTo>
                <a:cubicBezTo>
                  <a:pt x="9022" y="43411"/>
                  <a:pt x="16445" y="70370"/>
                  <a:pt x="28619" y="92800"/>
                </a:cubicBezTo>
                <a:cubicBezTo>
                  <a:pt x="40496" y="71113"/>
                  <a:pt x="47771" y="42297"/>
                  <a:pt x="5044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Freeform 3"/>
          <p:cNvSpPr/>
          <p:nvPr/>
        </p:nvSpPr>
        <p:spPr>
          <a:xfrm>
            <a:off x="2845628" y="2676262"/>
            <a:ext cx="69264" cy="43670"/>
          </a:xfrm>
          <a:custGeom>
            <a:avLst/>
            <a:gdLst>
              <a:gd name="connsiteX0" fmla="*/ 6350 w 69264"/>
              <a:gd name="connsiteY0" fmla="*/ 22392 h 43670"/>
              <a:gd name="connsiteX1" fmla="*/ 38863 w 69264"/>
              <a:gd name="connsiteY1" fmla="*/ 37320 h 43670"/>
              <a:gd name="connsiteX2" fmla="*/ 62914 w 69264"/>
              <a:gd name="connsiteY2" fmla="*/ 6350 h 43670"/>
              <a:gd name="connsiteX3" fmla="*/ 16593 w 69264"/>
              <a:gd name="connsiteY3" fmla="*/ 6350 h 43670"/>
              <a:gd name="connsiteX4" fmla="*/ 6350 w 69264"/>
              <a:gd name="connsiteY4" fmla="*/ 22392 h 436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264" h="43670">
                <a:moveTo>
                  <a:pt x="6350" y="22392"/>
                </a:moveTo>
                <a:cubicBezTo>
                  <a:pt x="16890" y="27145"/>
                  <a:pt x="27728" y="32121"/>
                  <a:pt x="38863" y="37320"/>
                </a:cubicBezTo>
                <a:cubicBezTo>
                  <a:pt x="49107" y="28556"/>
                  <a:pt x="57124" y="18233"/>
                  <a:pt x="62914" y="6350"/>
                </a:cubicBezTo>
                <a:lnTo>
                  <a:pt x="16593" y="6350"/>
                </a:lnTo>
                <a:cubicBezTo>
                  <a:pt x="13179" y="11845"/>
                  <a:pt x="9764" y="17193"/>
                  <a:pt x="6350" y="2239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Freeform 3"/>
          <p:cNvSpPr/>
          <p:nvPr/>
        </p:nvSpPr>
        <p:spPr>
          <a:xfrm>
            <a:off x="2892394" y="2540570"/>
            <a:ext cx="49221" cy="51469"/>
          </a:xfrm>
          <a:custGeom>
            <a:avLst/>
            <a:gdLst>
              <a:gd name="connsiteX0" fmla="*/ 29064 w 49221"/>
              <a:gd name="connsiteY0" fmla="*/ 6350 h 51469"/>
              <a:gd name="connsiteX1" fmla="*/ 42871 w 49221"/>
              <a:gd name="connsiteY1" fmla="*/ 15485 h 51469"/>
              <a:gd name="connsiteX2" fmla="*/ 18375 w 49221"/>
              <a:gd name="connsiteY2" fmla="*/ 45119 h 51469"/>
              <a:gd name="connsiteX3" fmla="*/ 6350 w 49221"/>
              <a:gd name="connsiteY3" fmla="*/ 35761 h 51469"/>
              <a:gd name="connsiteX4" fmla="*/ 29064 w 49221"/>
              <a:gd name="connsiteY4" fmla="*/ 6350 h 514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221" h="51469">
                <a:moveTo>
                  <a:pt x="29064" y="6350"/>
                </a:moveTo>
                <a:lnTo>
                  <a:pt x="42871" y="15485"/>
                </a:lnTo>
                <a:cubicBezTo>
                  <a:pt x="34706" y="26180"/>
                  <a:pt x="26541" y="36058"/>
                  <a:pt x="18375" y="45119"/>
                </a:cubicBezTo>
                <a:cubicBezTo>
                  <a:pt x="14960" y="42148"/>
                  <a:pt x="10952" y="39028"/>
                  <a:pt x="6350" y="35761"/>
                </a:cubicBezTo>
                <a:cubicBezTo>
                  <a:pt x="14070" y="26700"/>
                  <a:pt x="21641" y="16896"/>
                  <a:pt x="2906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3"/>
          <p:cNvSpPr/>
          <p:nvPr/>
        </p:nvSpPr>
        <p:spPr>
          <a:xfrm>
            <a:off x="2820464" y="2541684"/>
            <a:ext cx="46104" cy="48795"/>
          </a:xfrm>
          <a:custGeom>
            <a:avLst/>
            <a:gdLst>
              <a:gd name="connsiteX0" fmla="*/ 6350 w 46104"/>
              <a:gd name="connsiteY0" fmla="*/ 15039 h 48795"/>
              <a:gd name="connsiteX1" fmla="*/ 19043 w 46104"/>
              <a:gd name="connsiteY1" fmla="*/ 6350 h 48795"/>
              <a:gd name="connsiteX2" fmla="*/ 39754 w 46104"/>
              <a:gd name="connsiteY2" fmla="*/ 32641 h 48795"/>
              <a:gd name="connsiteX3" fmla="*/ 25947 w 46104"/>
              <a:gd name="connsiteY3" fmla="*/ 42445 h 48795"/>
              <a:gd name="connsiteX4" fmla="*/ 6350 w 46104"/>
              <a:gd name="connsiteY4" fmla="*/ 15039 h 487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104" h="48795">
                <a:moveTo>
                  <a:pt x="6350" y="15039"/>
                </a:moveTo>
                <a:lnTo>
                  <a:pt x="19043" y="6350"/>
                </a:lnTo>
                <a:cubicBezTo>
                  <a:pt x="25724" y="14519"/>
                  <a:pt x="32628" y="23283"/>
                  <a:pt x="39754" y="32641"/>
                </a:cubicBezTo>
                <a:lnTo>
                  <a:pt x="25947" y="42445"/>
                </a:lnTo>
                <a:cubicBezTo>
                  <a:pt x="19414" y="32790"/>
                  <a:pt x="12882" y="23654"/>
                  <a:pt x="6350" y="1503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Freeform 3"/>
          <p:cNvSpPr/>
          <p:nvPr/>
        </p:nvSpPr>
        <p:spPr>
          <a:xfrm>
            <a:off x="3073668" y="2541016"/>
            <a:ext cx="164132" cy="105612"/>
          </a:xfrm>
          <a:custGeom>
            <a:avLst/>
            <a:gdLst>
              <a:gd name="connsiteX0" fmla="*/ 6350 w 164132"/>
              <a:gd name="connsiteY0" fmla="*/ 6350 h 105612"/>
              <a:gd name="connsiteX1" fmla="*/ 157782 w 164132"/>
              <a:gd name="connsiteY1" fmla="*/ 6350 h 105612"/>
              <a:gd name="connsiteX2" fmla="*/ 157782 w 164132"/>
              <a:gd name="connsiteY2" fmla="*/ 99262 h 105612"/>
              <a:gd name="connsiteX3" fmla="*/ 140857 w 164132"/>
              <a:gd name="connsiteY3" fmla="*/ 99262 h 105612"/>
              <a:gd name="connsiteX4" fmla="*/ 140857 w 164132"/>
              <a:gd name="connsiteY4" fmla="*/ 90349 h 105612"/>
              <a:gd name="connsiteX5" fmla="*/ 23274 w 164132"/>
              <a:gd name="connsiteY5" fmla="*/ 90349 h 105612"/>
              <a:gd name="connsiteX6" fmla="*/ 23274 w 164132"/>
              <a:gd name="connsiteY6" fmla="*/ 99262 h 105612"/>
              <a:gd name="connsiteX7" fmla="*/ 6350 w 164132"/>
              <a:gd name="connsiteY7" fmla="*/ 99262 h 105612"/>
              <a:gd name="connsiteX8" fmla="*/ 6350 w 164132"/>
              <a:gd name="connsiteY8" fmla="*/ 6350 h 1056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4132" h="105612">
                <a:moveTo>
                  <a:pt x="6350" y="6350"/>
                </a:moveTo>
                <a:lnTo>
                  <a:pt x="157782" y="6350"/>
                </a:lnTo>
                <a:lnTo>
                  <a:pt x="157782" y="99262"/>
                </a:lnTo>
                <a:lnTo>
                  <a:pt x="140857" y="99262"/>
                </a:lnTo>
                <a:lnTo>
                  <a:pt x="140857" y="90349"/>
                </a:lnTo>
                <a:lnTo>
                  <a:pt x="23274" y="90349"/>
                </a:lnTo>
                <a:lnTo>
                  <a:pt x="23274" y="99262"/>
                </a:lnTo>
                <a:lnTo>
                  <a:pt x="6350" y="99262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Freeform 3"/>
          <p:cNvSpPr/>
          <p:nvPr/>
        </p:nvSpPr>
        <p:spPr>
          <a:xfrm>
            <a:off x="3036478" y="2644177"/>
            <a:ext cx="237176" cy="122322"/>
          </a:xfrm>
          <a:custGeom>
            <a:avLst/>
            <a:gdLst>
              <a:gd name="connsiteX0" fmla="*/ 54674 w 237176"/>
              <a:gd name="connsiteY0" fmla="*/ 28854 h 122322"/>
              <a:gd name="connsiteX1" fmla="*/ 71599 w 237176"/>
              <a:gd name="connsiteY1" fmla="*/ 33978 h 122322"/>
              <a:gd name="connsiteX2" fmla="*/ 63471 w 237176"/>
              <a:gd name="connsiteY2" fmla="*/ 56148 h 122322"/>
              <a:gd name="connsiteX3" fmla="*/ 113911 w 237176"/>
              <a:gd name="connsiteY3" fmla="*/ 89012 h 122322"/>
              <a:gd name="connsiteX4" fmla="*/ 113911 w 237176"/>
              <a:gd name="connsiteY4" fmla="*/ 21946 h 122322"/>
              <a:gd name="connsiteX5" fmla="*/ 12362 w 237176"/>
              <a:gd name="connsiteY5" fmla="*/ 21946 h 122322"/>
              <a:gd name="connsiteX6" fmla="*/ 12362 w 237176"/>
              <a:gd name="connsiteY6" fmla="*/ 6350 h 122322"/>
              <a:gd name="connsiteX7" fmla="*/ 226594 w 237176"/>
              <a:gd name="connsiteY7" fmla="*/ 6350 h 122322"/>
              <a:gd name="connsiteX8" fmla="*/ 226594 w 237176"/>
              <a:gd name="connsiteY8" fmla="*/ 21946 h 122322"/>
              <a:gd name="connsiteX9" fmla="*/ 131727 w 237176"/>
              <a:gd name="connsiteY9" fmla="*/ 21946 h 122322"/>
              <a:gd name="connsiteX10" fmla="*/ 131727 w 237176"/>
              <a:gd name="connsiteY10" fmla="*/ 44227 h 122322"/>
              <a:gd name="connsiteX11" fmla="*/ 211006 w 237176"/>
              <a:gd name="connsiteY11" fmla="*/ 44227 h 122322"/>
              <a:gd name="connsiteX12" fmla="*/ 211006 w 237176"/>
              <a:gd name="connsiteY12" fmla="*/ 59378 h 122322"/>
              <a:gd name="connsiteX13" fmla="*/ 131727 w 237176"/>
              <a:gd name="connsiteY13" fmla="*/ 59378 h 122322"/>
              <a:gd name="connsiteX14" fmla="*/ 131727 w 237176"/>
              <a:gd name="connsiteY14" fmla="*/ 90349 h 122322"/>
              <a:gd name="connsiteX15" fmla="*/ 230826 w 237176"/>
              <a:gd name="connsiteY15" fmla="*/ 89458 h 122322"/>
              <a:gd name="connsiteX16" fmla="*/ 224591 w 237176"/>
              <a:gd name="connsiteY16" fmla="*/ 107060 h 122322"/>
              <a:gd name="connsiteX17" fmla="*/ 123932 w 237176"/>
              <a:gd name="connsiteY17" fmla="*/ 106392 h 122322"/>
              <a:gd name="connsiteX18" fmla="*/ 55899 w 237176"/>
              <a:gd name="connsiteY18" fmla="*/ 71410 h 122322"/>
              <a:gd name="connsiteX19" fmla="*/ 17261 w 237176"/>
              <a:gd name="connsiteY19" fmla="*/ 115972 h 122322"/>
              <a:gd name="connsiteX20" fmla="*/ 6350 w 237176"/>
              <a:gd name="connsiteY20" fmla="*/ 101490 h 122322"/>
              <a:gd name="connsiteX21" fmla="*/ 54674 w 237176"/>
              <a:gd name="connsiteY21" fmla="*/ 28854 h 122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237176" h="122322">
                <a:moveTo>
                  <a:pt x="54674" y="28854"/>
                </a:moveTo>
                <a:lnTo>
                  <a:pt x="71599" y="33978"/>
                </a:lnTo>
                <a:cubicBezTo>
                  <a:pt x="69224" y="41777"/>
                  <a:pt x="66514" y="49166"/>
                  <a:pt x="63471" y="56148"/>
                </a:cubicBezTo>
                <a:cubicBezTo>
                  <a:pt x="74754" y="74418"/>
                  <a:pt x="91567" y="85373"/>
                  <a:pt x="113911" y="89012"/>
                </a:cubicBezTo>
                <a:lnTo>
                  <a:pt x="113911" y="21946"/>
                </a:lnTo>
                <a:lnTo>
                  <a:pt x="12362" y="21946"/>
                </a:lnTo>
                <a:lnTo>
                  <a:pt x="12362" y="6350"/>
                </a:lnTo>
                <a:lnTo>
                  <a:pt x="226594" y="6350"/>
                </a:lnTo>
                <a:lnTo>
                  <a:pt x="226594" y="21946"/>
                </a:lnTo>
                <a:lnTo>
                  <a:pt x="131727" y="21946"/>
                </a:lnTo>
                <a:lnTo>
                  <a:pt x="131727" y="44227"/>
                </a:lnTo>
                <a:lnTo>
                  <a:pt x="211006" y="44227"/>
                </a:lnTo>
                <a:lnTo>
                  <a:pt x="211006" y="59378"/>
                </a:lnTo>
                <a:lnTo>
                  <a:pt x="131727" y="59378"/>
                </a:lnTo>
                <a:lnTo>
                  <a:pt x="131727" y="90349"/>
                </a:lnTo>
                <a:cubicBezTo>
                  <a:pt x="160232" y="90943"/>
                  <a:pt x="193264" y="90646"/>
                  <a:pt x="230826" y="89458"/>
                </a:cubicBezTo>
                <a:cubicBezTo>
                  <a:pt x="228451" y="95845"/>
                  <a:pt x="226372" y="101713"/>
                  <a:pt x="224591" y="107060"/>
                </a:cubicBezTo>
                <a:cubicBezTo>
                  <a:pt x="180942" y="107209"/>
                  <a:pt x="147390" y="106986"/>
                  <a:pt x="123932" y="106392"/>
                </a:cubicBezTo>
                <a:cubicBezTo>
                  <a:pt x="92532" y="106020"/>
                  <a:pt x="69855" y="94360"/>
                  <a:pt x="55899" y="71410"/>
                </a:cubicBezTo>
                <a:cubicBezTo>
                  <a:pt x="45729" y="89755"/>
                  <a:pt x="32850" y="104609"/>
                  <a:pt x="17261" y="115972"/>
                </a:cubicBezTo>
                <a:cubicBezTo>
                  <a:pt x="14292" y="111516"/>
                  <a:pt x="10655" y="106689"/>
                  <a:pt x="6350" y="101490"/>
                </a:cubicBezTo>
                <a:cubicBezTo>
                  <a:pt x="30252" y="85448"/>
                  <a:pt x="46360" y="61235"/>
                  <a:pt x="54674" y="2885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Freeform 3"/>
          <p:cNvSpPr/>
          <p:nvPr/>
        </p:nvSpPr>
        <p:spPr>
          <a:xfrm>
            <a:off x="3090592" y="2590257"/>
            <a:ext cx="130282" cy="32307"/>
          </a:xfrm>
          <a:custGeom>
            <a:avLst/>
            <a:gdLst>
              <a:gd name="connsiteX0" fmla="*/ 6350 w 130282"/>
              <a:gd name="connsiteY0" fmla="*/ 25957 h 32307"/>
              <a:gd name="connsiteX1" fmla="*/ 123932 w 130282"/>
              <a:gd name="connsiteY1" fmla="*/ 25957 h 32307"/>
              <a:gd name="connsiteX2" fmla="*/ 123932 w 130282"/>
              <a:gd name="connsiteY2" fmla="*/ 6350 h 32307"/>
              <a:gd name="connsiteX3" fmla="*/ 6350 w 130282"/>
              <a:gd name="connsiteY3" fmla="*/ 6350 h 32307"/>
              <a:gd name="connsiteX4" fmla="*/ 6350 w 130282"/>
              <a:gd name="connsiteY4" fmla="*/ 25957 h 32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282" h="32307">
                <a:moveTo>
                  <a:pt x="6350" y="25957"/>
                </a:moveTo>
                <a:lnTo>
                  <a:pt x="123932" y="25957"/>
                </a:lnTo>
                <a:lnTo>
                  <a:pt x="123932" y="6350"/>
                </a:lnTo>
                <a:lnTo>
                  <a:pt x="6350" y="6350"/>
                </a:lnTo>
                <a:lnTo>
                  <a:pt x="6350" y="2595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Freeform 3"/>
          <p:cNvSpPr/>
          <p:nvPr/>
        </p:nvSpPr>
        <p:spPr>
          <a:xfrm>
            <a:off x="3090592" y="2556167"/>
            <a:ext cx="130282" cy="32084"/>
          </a:xfrm>
          <a:custGeom>
            <a:avLst/>
            <a:gdLst>
              <a:gd name="connsiteX0" fmla="*/ 123932 w 130282"/>
              <a:gd name="connsiteY0" fmla="*/ 6350 h 32084"/>
              <a:gd name="connsiteX1" fmla="*/ 6350 w 130282"/>
              <a:gd name="connsiteY1" fmla="*/ 6350 h 32084"/>
              <a:gd name="connsiteX2" fmla="*/ 6350 w 130282"/>
              <a:gd name="connsiteY2" fmla="*/ 25734 h 32084"/>
              <a:gd name="connsiteX3" fmla="*/ 123932 w 130282"/>
              <a:gd name="connsiteY3" fmla="*/ 25734 h 32084"/>
              <a:gd name="connsiteX4" fmla="*/ 123932 w 130282"/>
              <a:gd name="connsiteY4" fmla="*/ 6350 h 320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282" h="32084">
                <a:moveTo>
                  <a:pt x="123932" y="6350"/>
                </a:moveTo>
                <a:lnTo>
                  <a:pt x="6350" y="6350"/>
                </a:lnTo>
                <a:lnTo>
                  <a:pt x="6350" y="25734"/>
                </a:lnTo>
                <a:lnTo>
                  <a:pt x="123932" y="25734"/>
                </a:lnTo>
                <a:lnTo>
                  <a:pt x="123932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Freeform 3"/>
          <p:cNvSpPr/>
          <p:nvPr/>
        </p:nvSpPr>
        <p:spPr>
          <a:xfrm>
            <a:off x="3262959" y="2765944"/>
            <a:ext cx="114917" cy="27071"/>
          </a:xfrm>
          <a:custGeom>
            <a:avLst/>
            <a:gdLst>
              <a:gd name="connsiteX0" fmla="*/ 108567 w 114917"/>
              <a:gd name="connsiteY0" fmla="*/ 20721 h 27071"/>
              <a:gd name="connsiteX1" fmla="*/ 6350 w 114917"/>
              <a:gd name="connsiteY1" fmla="*/ 20721 h 27071"/>
              <a:gd name="connsiteX2" fmla="*/ 6350 w 114917"/>
              <a:gd name="connsiteY2" fmla="*/ 6350 h 27071"/>
              <a:gd name="connsiteX3" fmla="*/ 108567 w 114917"/>
              <a:gd name="connsiteY3" fmla="*/ 6350 h 27071"/>
              <a:gd name="connsiteX4" fmla="*/ 108567 w 114917"/>
              <a:gd name="connsiteY4" fmla="*/ 20721 h 27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917" h="27071">
                <a:moveTo>
                  <a:pt x="108567" y="20721"/>
                </a:moveTo>
                <a:lnTo>
                  <a:pt x="6350" y="20721"/>
                </a:lnTo>
                <a:lnTo>
                  <a:pt x="6350" y="6350"/>
                </a:lnTo>
                <a:lnTo>
                  <a:pt x="108567" y="6350"/>
                </a:lnTo>
                <a:lnTo>
                  <a:pt x="108567" y="207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Freeform 3"/>
          <p:cNvSpPr/>
          <p:nvPr/>
        </p:nvSpPr>
        <p:spPr>
          <a:xfrm>
            <a:off x="3365176" y="2765944"/>
            <a:ext cx="114916" cy="27071"/>
          </a:xfrm>
          <a:custGeom>
            <a:avLst/>
            <a:gdLst>
              <a:gd name="connsiteX0" fmla="*/ 108566 w 114916"/>
              <a:gd name="connsiteY0" fmla="*/ 20721 h 27071"/>
              <a:gd name="connsiteX1" fmla="*/ 6350 w 114916"/>
              <a:gd name="connsiteY1" fmla="*/ 20721 h 27071"/>
              <a:gd name="connsiteX2" fmla="*/ 6350 w 114916"/>
              <a:gd name="connsiteY2" fmla="*/ 6350 h 27071"/>
              <a:gd name="connsiteX3" fmla="*/ 108566 w 114916"/>
              <a:gd name="connsiteY3" fmla="*/ 6350 h 27071"/>
              <a:gd name="connsiteX4" fmla="*/ 108566 w 114916"/>
              <a:gd name="connsiteY4" fmla="*/ 20721 h 27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916" h="27071">
                <a:moveTo>
                  <a:pt x="108566" y="20721"/>
                </a:moveTo>
                <a:lnTo>
                  <a:pt x="6350" y="20721"/>
                </a:lnTo>
                <a:lnTo>
                  <a:pt x="6350" y="6350"/>
                </a:lnTo>
                <a:lnTo>
                  <a:pt x="108566" y="6350"/>
                </a:lnTo>
                <a:lnTo>
                  <a:pt x="108566" y="207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Freeform 3"/>
          <p:cNvSpPr/>
          <p:nvPr/>
        </p:nvSpPr>
        <p:spPr>
          <a:xfrm>
            <a:off x="3467392" y="2765944"/>
            <a:ext cx="114917" cy="27071"/>
          </a:xfrm>
          <a:custGeom>
            <a:avLst/>
            <a:gdLst>
              <a:gd name="connsiteX0" fmla="*/ 108567 w 114917"/>
              <a:gd name="connsiteY0" fmla="*/ 20721 h 27071"/>
              <a:gd name="connsiteX1" fmla="*/ 6350 w 114917"/>
              <a:gd name="connsiteY1" fmla="*/ 20721 h 27071"/>
              <a:gd name="connsiteX2" fmla="*/ 6350 w 114917"/>
              <a:gd name="connsiteY2" fmla="*/ 6350 h 27071"/>
              <a:gd name="connsiteX3" fmla="*/ 108567 w 114917"/>
              <a:gd name="connsiteY3" fmla="*/ 6350 h 27071"/>
              <a:gd name="connsiteX4" fmla="*/ 108567 w 114917"/>
              <a:gd name="connsiteY4" fmla="*/ 20721 h 27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917" h="27071">
                <a:moveTo>
                  <a:pt x="108567" y="20721"/>
                </a:moveTo>
                <a:lnTo>
                  <a:pt x="6350" y="20721"/>
                </a:lnTo>
                <a:lnTo>
                  <a:pt x="6350" y="6350"/>
                </a:lnTo>
                <a:lnTo>
                  <a:pt x="108567" y="6350"/>
                </a:lnTo>
                <a:lnTo>
                  <a:pt x="108567" y="207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Freeform 3"/>
          <p:cNvSpPr/>
          <p:nvPr/>
        </p:nvSpPr>
        <p:spPr>
          <a:xfrm>
            <a:off x="3569609" y="2765944"/>
            <a:ext cx="114916" cy="27071"/>
          </a:xfrm>
          <a:custGeom>
            <a:avLst/>
            <a:gdLst>
              <a:gd name="connsiteX0" fmla="*/ 108566 w 114916"/>
              <a:gd name="connsiteY0" fmla="*/ 20721 h 27071"/>
              <a:gd name="connsiteX1" fmla="*/ 6350 w 114916"/>
              <a:gd name="connsiteY1" fmla="*/ 20721 h 27071"/>
              <a:gd name="connsiteX2" fmla="*/ 6350 w 114916"/>
              <a:gd name="connsiteY2" fmla="*/ 6350 h 27071"/>
              <a:gd name="connsiteX3" fmla="*/ 108566 w 114916"/>
              <a:gd name="connsiteY3" fmla="*/ 6350 h 27071"/>
              <a:gd name="connsiteX4" fmla="*/ 108566 w 114916"/>
              <a:gd name="connsiteY4" fmla="*/ 20721 h 27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916" h="27071">
                <a:moveTo>
                  <a:pt x="108566" y="20721"/>
                </a:moveTo>
                <a:lnTo>
                  <a:pt x="6350" y="20721"/>
                </a:lnTo>
                <a:lnTo>
                  <a:pt x="6350" y="6350"/>
                </a:lnTo>
                <a:lnTo>
                  <a:pt x="108566" y="6350"/>
                </a:lnTo>
                <a:lnTo>
                  <a:pt x="108566" y="207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Freeform 3"/>
          <p:cNvSpPr/>
          <p:nvPr/>
        </p:nvSpPr>
        <p:spPr>
          <a:xfrm>
            <a:off x="3671826" y="2765944"/>
            <a:ext cx="114917" cy="27071"/>
          </a:xfrm>
          <a:custGeom>
            <a:avLst/>
            <a:gdLst>
              <a:gd name="connsiteX0" fmla="*/ 108567 w 114917"/>
              <a:gd name="connsiteY0" fmla="*/ 20721 h 27071"/>
              <a:gd name="connsiteX1" fmla="*/ 6350 w 114917"/>
              <a:gd name="connsiteY1" fmla="*/ 20721 h 27071"/>
              <a:gd name="connsiteX2" fmla="*/ 6350 w 114917"/>
              <a:gd name="connsiteY2" fmla="*/ 6350 h 27071"/>
              <a:gd name="connsiteX3" fmla="*/ 108567 w 114917"/>
              <a:gd name="connsiteY3" fmla="*/ 6350 h 27071"/>
              <a:gd name="connsiteX4" fmla="*/ 108567 w 114917"/>
              <a:gd name="connsiteY4" fmla="*/ 20721 h 27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917" h="27071">
                <a:moveTo>
                  <a:pt x="108567" y="20721"/>
                </a:moveTo>
                <a:lnTo>
                  <a:pt x="6350" y="20721"/>
                </a:lnTo>
                <a:lnTo>
                  <a:pt x="6350" y="6350"/>
                </a:lnTo>
                <a:lnTo>
                  <a:pt x="108567" y="6350"/>
                </a:lnTo>
                <a:lnTo>
                  <a:pt x="108567" y="207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Freeform 3"/>
          <p:cNvSpPr/>
          <p:nvPr/>
        </p:nvSpPr>
        <p:spPr>
          <a:xfrm>
            <a:off x="3877819" y="2614098"/>
            <a:ext cx="32965" cy="150620"/>
          </a:xfrm>
          <a:custGeom>
            <a:avLst/>
            <a:gdLst>
              <a:gd name="connsiteX0" fmla="*/ 6350 w 32965"/>
              <a:gd name="connsiteY0" fmla="*/ 6350 h 150620"/>
              <a:gd name="connsiteX1" fmla="*/ 26615 w 32965"/>
              <a:gd name="connsiteY1" fmla="*/ 6350 h 150620"/>
              <a:gd name="connsiteX2" fmla="*/ 26615 w 32965"/>
              <a:gd name="connsiteY2" fmla="*/ 144270 h 150620"/>
              <a:gd name="connsiteX3" fmla="*/ 6350 w 32965"/>
              <a:gd name="connsiteY3" fmla="*/ 144270 h 150620"/>
              <a:gd name="connsiteX4" fmla="*/ 6350 w 32965"/>
              <a:gd name="connsiteY4" fmla="*/ 6350 h 150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965" h="150620">
                <a:moveTo>
                  <a:pt x="6350" y="6350"/>
                </a:moveTo>
                <a:lnTo>
                  <a:pt x="26615" y="6350"/>
                </a:lnTo>
                <a:lnTo>
                  <a:pt x="26615" y="144270"/>
                </a:lnTo>
                <a:lnTo>
                  <a:pt x="6350" y="14427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Freeform 3"/>
          <p:cNvSpPr/>
          <p:nvPr/>
        </p:nvSpPr>
        <p:spPr>
          <a:xfrm>
            <a:off x="3776938" y="2537451"/>
            <a:ext cx="234949" cy="126110"/>
          </a:xfrm>
          <a:custGeom>
            <a:avLst/>
            <a:gdLst>
              <a:gd name="connsiteX0" fmla="*/ 131726 w 234949"/>
              <a:gd name="connsiteY0" fmla="*/ 6350 h 126110"/>
              <a:gd name="connsiteX1" fmla="*/ 128386 w 234949"/>
              <a:gd name="connsiteY1" fmla="*/ 11474 h 126110"/>
              <a:gd name="connsiteX2" fmla="*/ 228599 w 234949"/>
              <a:gd name="connsiteY2" fmla="*/ 96588 h 126110"/>
              <a:gd name="connsiteX3" fmla="*/ 216796 w 234949"/>
              <a:gd name="connsiteY3" fmla="*/ 116641 h 126110"/>
              <a:gd name="connsiteX4" fmla="*/ 117697 w 234949"/>
              <a:gd name="connsiteY4" fmla="*/ 28185 h 126110"/>
              <a:gd name="connsiteX5" fmla="*/ 17707 w 234949"/>
              <a:gd name="connsiteY5" fmla="*/ 119760 h 126110"/>
              <a:gd name="connsiteX6" fmla="*/ 6350 w 234949"/>
              <a:gd name="connsiteY6" fmla="*/ 102158 h 126110"/>
              <a:gd name="connsiteX7" fmla="*/ 109680 w 234949"/>
              <a:gd name="connsiteY7" fmla="*/ 6350 h 126110"/>
              <a:gd name="connsiteX8" fmla="*/ 131726 w 234949"/>
              <a:gd name="connsiteY8" fmla="*/ 6350 h 1261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4949" h="126110">
                <a:moveTo>
                  <a:pt x="131726" y="6350"/>
                </a:moveTo>
                <a:lnTo>
                  <a:pt x="128386" y="11474"/>
                </a:lnTo>
                <a:cubicBezTo>
                  <a:pt x="152437" y="51135"/>
                  <a:pt x="185842" y="79506"/>
                  <a:pt x="228599" y="96588"/>
                </a:cubicBezTo>
                <a:cubicBezTo>
                  <a:pt x="223997" y="103867"/>
                  <a:pt x="220062" y="110551"/>
                  <a:pt x="216796" y="116641"/>
                </a:cubicBezTo>
                <a:cubicBezTo>
                  <a:pt x="173148" y="93766"/>
                  <a:pt x="140115" y="64281"/>
                  <a:pt x="117697" y="28185"/>
                </a:cubicBezTo>
                <a:cubicBezTo>
                  <a:pt x="95724" y="62498"/>
                  <a:pt x="62394" y="93023"/>
                  <a:pt x="17707" y="119760"/>
                </a:cubicBezTo>
                <a:cubicBezTo>
                  <a:pt x="14440" y="114413"/>
                  <a:pt x="10655" y="108546"/>
                  <a:pt x="6350" y="102158"/>
                </a:cubicBezTo>
                <a:cubicBezTo>
                  <a:pt x="52670" y="76461"/>
                  <a:pt x="87114" y="44524"/>
                  <a:pt x="109680" y="6350"/>
                </a:cubicBezTo>
                <a:lnTo>
                  <a:pt x="13172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Freeform 3"/>
          <p:cNvSpPr/>
          <p:nvPr/>
        </p:nvSpPr>
        <p:spPr>
          <a:xfrm>
            <a:off x="4016669" y="2691302"/>
            <a:ext cx="68484" cy="69516"/>
          </a:xfrm>
          <a:custGeom>
            <a:avLst/>
            <a:gdLst>
              <a:gd name="connsiteX0" fmla="*/ 35188 w 68484"/>
              <a:gd name="connsiteY0" fmla="*/ 6350 h 69516"/>
              <a:gd name="connsiteX1" fmla="*/ 54117 w 68484"/>
              <a:gd name="connsiteY1" fmla="*/ 14816 h 69516"/>
              <a:gd name="connsiteX2" fmla="*/ 62134 w 68484"/>
              <a:gd name="connsiteY2" fmla="*/ 34535 h 69516"/>
              <a:gd name="connsiteX3" fmla="*/ 54006 w 68484"/>
              <a:gd name="connsiteY3" fmla="*/ 55201 h 69516"/>
              <a:gd name="connsiteX4" fmla="*/ 34408 w 68484"/>
              <a:gd name="connsiteY4" fmla="*/ 63166 h 69516"/>
              <a:gd name="connsiteX5" fmla="*/ 14645 w 68484"/>
              <a:gd name="connsiteY5" fmla="*/ 55034 h 69516"/>
              <a:gd name="connsiteX6" fmla="*/ 6350 w 68484"/>
              <a:gd name="connsiteY6" fmla="*/ 34758 h 69516"/>
              <a:gd name="connsiteX7" fmla="*/ 15145 w 68484"/>
              <a:gd name="connsiteY7" fmla="*/ 14371 h 69516"/>
              <a:gd name="connsiteX8" fmla="*/ 35188 w 68484"/>
              <a:gd name="connsiteY8" fmla="*/ 6350 h 69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484" h="69516">
                <a:moveTo>
                  <a:pt x="35188" y="6350"/>
                </a:moveTo>
                <a:cubicBezTo>
                  <a:pt x="42463" y="6350"/>
                  <a:pt x="48772" y="9172"/>
                  <a:pt x="54117" y="14816"/>
                </a:cubicBezTo>
                <a:cubicBezTo>
                  <a:pt x="59462" y="20461"/>
                  <a:pt x="62134" y="27034"/>
                  <a:pt x="62134" y="34535"/>
                </a:cubicBezTo>
                <a:cubicBezTo>
                  <a:pt x="62134" y="43002"/>
                  <a:pt x="59425" y="49890"/>
                  <a:pt x="54006" y="55201"/>
                </a:cubicBezTo>
                <a:cubicBezTo>
                  <a:pt x="48587" y="60511"/>
                  <a:pt x="42055" y="63166"/>
                  <a:pt x="34408" y="63166"/>
                </a:cubicBezTo>
                <a:cubicBezTo>
                  <a:pt x="26763" y="63166"/>
                  <a:pt x="20175" y="60456"/>
                  <a:pt x="14645" y="55034"/>
                </a:cubicBezTo>
                <a:cubicBezTo>
                  <a:pt x="9114" y="49612"/>
                  <a:pt x="6350" y="42854"/>
                  <a:pt x="6350" y="34758"/>
                </a:cubicBezTo>
                <a:cubicBezTo>
                  <a:pt x="6350" y="26514"/>
                  <a:pt x="9281" y="19718"/>
                  <a:pt x="15145" y="14371"/>
                </a:cubicBezTo>
                <a:cubicBezTo>
                  <a:pt x="21010" y="9023"/>
                  <a:pt x="27691" y="6350"/>
                  <a:pt x="3518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Freeform 3"/>
          <p:cNvSpPr/>
          <p:nvPr/>
        </p:nvSpPr>
        <p:spPr>
          <a:xfrm>
            <a:off x="4032814" y="2707790"/>
            <a:ext cx="36639" cy="36763"/>
          </a:xfrm>
          <a:custGeom>
            <a:avLst/>
            <a:gdLst>
              <a:gd name="connsiteX0" fmla="*/ 18709 w 36639"/>
              <a:gd name="connsiteY0" fmla="*/ 30413 h 36763"/>
              <a:gd name="connsiteX1" fmla="*/ 26615 w 36639"/>
              <a:gd name="connsiteY1" fmla="*/ 27182 h 36763"/>
              <a:gd name="connsiteX2" fmla="*/ 30289 w 36639"/>
              <a:gd name="connsiteY2" fmla="*/ 18827 h 36763"/>
              <a:gd name="connsiteX3" fmla="*/ 26726 w 36639"/>
              <a:gd name="connsiteY3" fmla="*/ 9747 h 36763"/>
              <a:gd name="connsiteX4" fmla="*/ 18041 w 36639"/>
              <a:gd name="connsiteY4" fmla="*/ 6350 h 36763"/>
              <a:gd name="connsiteX5" fmla="*/ 9801 w 36639"/>
              <a:gd name="connsiteY5" fmla="*/ 9747 h 36763"/>
              <a:gd name="connsiteX6" fmla="*/ 6350 w 36639"/>
              <a:gd name="connsiteY6" fmla="*/ 18715 h 36763"/>
              <a:gd name="connsiteX7" fmla="*/ 10414 w 36639"/>
              <a:gd name="connsiteY7" fmla="*/ 27294 h 36763"/>
              <a:gd name="connsiteX8" fmla="*/ 18709 w 36639"/>
              <a:gd name="connsiteY8" fmla="*/ 30413 h 36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6639" h="36763">
                <a:moveTo>
                  <a:pt x="18709" y="30413"/>
                </a:moveTo>
                <a:cubicBezTo>
                  <a:pt x="21530" y="30413"/>
                  <a:pt x="24165" y="29336"/>
                  <a:pt x="26615" y="27182"/>
                </a:cubicBezTo>
                <a:cubicBezTo>
                  <a:pt x="29064" y="25028"/>
                  <a:pt x="30289" y="22243"/>
                  <a:pt x="30289" y="18827"/>
                </a:cubicBezTo>
                <a:cubicBezTo>
                  <a:pt x="30289" y="15039"/>
                  <a:pt x="29101" y="12013"/>
                  <a:pt x="26726" y="9747"/>
                </a:cubicBezTo>
                <a:cubicBezTo>
                  <a:pt x="24351" y="7482"/>
                  <a:pt x="21456" y="6350"/>
                  <a:pt x="18041" y="6350"/>
                </a:cubicBezTo>
                <a:cubicBezTo>
                  <a:pt x="14849" y="6350"/>
                  <a:pt x="12102" y="7482"/>
                  <a:pt x="9801" y="9747"/>
                </a:cubicBezTo>
                <a:cubicBezTo>
                  <a:pt x="7500" y="12013"/>
                  <a:pt x="6350" y="15002"/>
                  <a:pt x="6350" y="18715"/>
                </a:cubicBezTo>
                <a:cubicBezTo>
                  <a:pt x="6350" y="22355"/>
                  <a:pt x="7704" y="25214"/>
                  <a:pt x="10414" y="27294"/>
                </a:cubicBezTo>
                <a:cubicBezTo>
                  <a:pt x="13123" y="29373"/>
                  <a:pt x="15888" y="30413"/>
                  <a:pt x="18709" y="3041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Freeform 3"/>
          <p:cNvSpPr/>
          <p:nvPr/>
        </p:nvSpPr>
        <p:spPr>
          <a:xfrm>
            <a:off x="2068275" y="4542079"/>
            <a:ext cx="74163" cy="189054"/>
          </a:xfrm>
          <a:custGeom>
            <a:avLst/>
            <a:gdLst>
              <a:gd name="connsiteX0" fmla="*/ 46212 w 74163"/>
              <a:gd name="connsiteY0" fmla="*/ 182704 h 189054"/>
              <a:gd name="connsiteX1" fmla="*/ 46212 w 74163"/>
              <a:gd name="connsiteY1" fmla="*/ 35092 h 189054"/>
              <a:gd name="connsiteX2" fmla="*/ 28897 w 74163"/>
              <a:gd name="connsiteY2" fmla="*/ 46567 h 189054"/>
              <a:gd name="connsiteX3" fmla="*/ 6350 w 74163"/>
              <a:gd name="connsiteY3" fmla="*/ 55479 h 189054"/>
              <a:gd name="connsiteX4" fmla="*/ 6350 w 74163"/>
              <a:gd name="connsiteY4" fmla="*/ 34089 h 189054"/>
              <a:gd name="connsiteX5" fmla="*/ 35634 w 74163"/>
              <a:gd name="connsiteY5" fmla="*/ 22002 h 189054"/>
              <a:gd name="connsiteX6" fmla="*/ 59574 w 74163"/>
              <a:gd name="connsiteY6" fmla="*/ 6350 h 189054"/>
              <a:gd name="connsiteX7" fmla="*/ 67813 w 74163"/>
              <a:gd name="connsiteY7" fmla="*/ 6350 h 189054"/>
              <a:gd name="connsiteX8" fmla="*/ 67813 w 74163"/>
              <a:gd name="connsiteY8" fmla="*/ 182704 h 189054"/>
              <a:gd name="connsiteX9" fmla="*/ 46212 w 74163"/>
              <a:gd name="connsiteY9" fmla="*/ 182704 h 1890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74163" h="189054">
                <a:moveTo>
                  <a:pt x="46212" y="182704"/>
                </a:moveTo>
                <a:lnTo>
                  <a:pt x="46212" y="35092"/>
                </a:lnTo>
                <a:cubicBezTo>
                  <a:pt x="42797" y="38508"/>
                  <a:pt x="37026" y="42333"/>
                  <a:pt x="28897" y="46567"/>
                </a:cubicBezTo>
                <a:cubicBezTo>
                  <a:pt x="20769" y="50800"/>
                  <a:pt x="13253" y="53771"/>
                  <a:pt x="6350" y="55479"/>
                </a:cubicBezTo>
                <a:lnTo>
                  <a:pt x="6350" y="34089"/>
                </a:lnTo>
                <a:cubicBezTo>
                  <a:pt x="15480" y="31564"/>
                  <a:pt x="25242" y="27535"/>
                  <a:pt x="35634" y="22002"/>
                </a:cubicBezTo>
                <a:cubicBezTo>
                  <a:pt x="46026" y="16469"/>
                  <a:pt x="54006" y="11251"/>
                  <a:pt x="59574" y="6350"/>
                </a:cubicBezTo>
                <a:lnTo>
                  <a:pt x="67813" y="6350"/>
                </a:lnTo>
                <a:lnTo>
                  <a:pt x="67813" y="182704"/>
                </a:lnTo>
                <a:lnTo>
                  <a:pt x="46212" y="18270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Freeform 3"/>
          <p:cNvSpPr/>
          <p:nvPr/>
        </p:nvSpPr>
        <p:spPr>
          <a:xfrm>
            <a:off x="2191536" y="4542971"/>
            <a:ext cx="123713" cy="191060"/>
          </a:xfrm>
          <a:custGeom>
            <a:avLst/>
            <a:gdLst>
              <a:gd name="connsiteX0" fmla="*/ 106562 w 123713"/>
              <a:gd name="connsiteY0" fmla="*/ 31416 h 191060"/>
              <a:gd name="connsiteX1" fmla="*/ 78391 w 123713"/>
              <a:gd name="connsiteY1" fmla="*/ 24508 h 191060"/>
              <a:gd name="connsiteX2" fmla="*/ 42426 w 123713"/>
              <a:gd name="connsiteY2" fmla="*/ 44005 h 191060"/>
              <a:gd name="connsiteX3" fmla="*/ 28619 w 123713"/>
              <a:gd name="connsiteY3" fmla="*/ 97256 h 191060"/>
              <a:gd name="connsiteX4" fmla="*/ 29176 w 123713"/>
              <a:gd name="connsiteY4" fmla="*/ 97256 h 191060"/>
              <a:gd name="connsiteX5" fmla="*/ 68259 w 123713"/>
              <a:gd name="connsiteY5" fmla="*/ 73527 h 191060"/>
              <a:gd name="connsiteX6" fmla="*/ 104001 w 123713"/>
              <a:gd name="connsiteY6" fmla="*/ 88121 h 191060"/>
              <a:gd name="connsiteX7" fmla="*/ 117363 w 123713"/>
              <a:gd name="connsiteY7" fmla="*/ 126890 h 191060"/>
              <a:gd name="connsiteX8" fmla="*/ 101941 w 123713"/>
              <a:gd name="connsiteY8" fmla="*/ 168445 h 191060"/>
              <a:gd name="connsiteX9" fmla="*/ 62580 w 123713"/>
              <a:gd name="connsiteY9" fmla="*/ 184710 h 191060"/>
              <a:gd name="connsiteX10" fmla="*/ 21326 w 123713"/>
              <a:gd name="connsiteY10" fmla="*/ 164155 h 191060"/>
              <a:gd name="connsiteX11" fmla="*/ 6350 w 123713"/>
              <a:gd name="connsiteY11" fmla="*/ 105835 h 191060"/>
              <a:gd name="connsiteX12" fmla="*/ 26002 w 123713"/>
              <a:gd name="connsiteY12" fmla="*/ 33254 h 191060"/>
              <a:gd name="connsiteX13" fmla="*/ 77723 w 123713"/>
              <a:gd name="connsiteY13" fmla="*/ 6350 h 191060"/>
              <a:gd name="connsiteX14" fmla="*/ 106562 w 123713"/>
              <a:gd name="connsiteY14" fmla="*/ 11363 h 191060"/>
              <a:gd name="connsiteX15" fmla="*/ 106562 w 123713"/>
              <a:gd name="connsiteY15" fmla="*/ 31416 h 191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23713" h="191060">
                <a:moveTo>
                  <a:pt x="106562" y="31416"/>
                </a:moveTo>
                <a:cubicBezTo>
                  <a:pt x="97580" y="26811"/>
                  <a:pt x="88190" y="24508"/>
                  <a:pt x="78391" y="24508"/>
                </a:cubicBezTo>
                <a:cubicBezTo>
                  <a:pt x="63471" y="24508"/>
                  <a:pt x="51482" y="31007"/>
                  <a:pt x="42426" y="44005"/>
                </a:cubicBezTo>
                <a:cubicBezTo>
                  <a:pt x="33370" y="57002"/>
                  <a:pt x="28768" y="74752"/>
                  <a:pt x="28619" y="97256"/>
                </a:cubicBezTo>
                <a:lnTo>
                  <a:pt x="29176" y="97256"/>
                </a:lnTo>
                <a:cubicBezTo>
                  <a:pt x="37341" y="81437"/>
                  <a:pt x="50369" y="73527"/>
                  <a:pt x="68259" y="73527"/>
                </a:cubicBezTo>
                <a:cubicBezTo>
                  <a:pt x="83179" y="73527"/>
                  <a:pt x="95093" y="78392"/>
                  <a:pt x="104001" y="88121"/>
                </a:cubicBezTo>
                <a:cubicBezTo>
                  <a:pt x="112909" y="97851"/>
                  <a:pt x="117363" y="110774"/>
                  <a:pt x="117363" y="126890"/>
                </a:cubicBezTo>
                <a:cubicBezTo>
                  <a:pt x="117363" y="143750"/>
                  <a:pt x="112222" y="157601"/>
                  <a:pt x="101941" y="168445"/>
                </a:cubicBezTo>
                <a:cubicBezTo>
                  <a:pt x="91660" y="179288"/>
                  <a:pt x="78540" y="184710"/>
                  <a:pt x="62580" y="184710"/>
                </a:cubicBezTo>
                <a:cubicBezTo>
                  <a:pt x="45061" y="184710"/>
                  <a:pt x="31310" y="177858"/>
                  <a:pt x="21326" y="164155"/>
                </a:cubicBezTo>
                <a:cubicBezTo>
                  <a:pt x="11342" y="150452"/>
                  <a:pt x="6350" y="131012"/>
                  <a:pt x="6350" y="105835"/>
                </a:cubicBezTo>
                <a:cubicBezTo>
                  <a:pt x="6350" y="75384"/>
                  <a:pt x="12900" y="51190"/>
                  <a:pt x="26002" y="33254"/>
                </a:cubicBezTo>
                <a:cubicBezTo>
                  <a:pt x="39104" y="15318"/>
                  <a:pt x="56345" y="6350"/>
                  <a:pt x="77723" y="6350"/>
                </a:cubicBezTo>
                <a:cubicBezTo>
                  <a:pt x="89971" y="6350"/>
                  <a:pt x="99585" y="8021"/>
                  <a:pt x="106562" y="11363"/>
                </a:cubicBezTo>
                <a:lnTo>
                  <a:pt x="106562" y="314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Freeform 3"/>
          <p:cNvSpPr/>
          <p:nvPr/>
        </p:nvSpPr>
        <p:spPr>
          <a:xfrm>
            <a:off x="2215142" y="4628196"/>
            <a:ext cx="77949" cy="87787"/>
          </a:xfrm>
          <a:custGeom>
            <a:avLst/>
            <a:gdLst>
              <a:gd name="connsiteX0" fmla="*/ 6350 w 77949"/>
              <a:gd name="connsiteY0" fmla="*/ 40105 h 87787"/>
              <a:gd name="connsiteX1" fmla="*/ 15424 w 77949"/>
              <a:gd name="connsiteY1" fmla="*/ 69293 h 87787"/>
              <a:gd name="connsiteX2" fmla="*/ 39531 w 77949"/>
              <a:gd name="connsiteY2" fmla="*/ 81437 h 87787"/>
              <a:gd name="connsiteX3" fmla="*/ 62691 w 77949"/>
              <a:gd name="connsiteY3" fmla="*/ 70965 h 87787"/>
              <a:gd name="connsiteX4" fmla="*/ 71599 w 77949"/>
              <a:gd name="connsiteY4" fmla="*/ 44005 h 87787"/>
              <a:gd name="connsiteX5" fmla="*/ 63192 w 77949"/>
              <a:gd name="connsiteY5" fmla="*/ 16264 h 87787"/>
              <a:gd name="connsiteX6" fmla="*/ 39308 w 77949"/>
              <a:gd name="connsiteY6" fmla="*/ 6350 h 87787"/>
              <a:gd name="connsiteX7" fmla="*/ 15480 w 77949"/>
              <a:gd name="connsiteY7" fmla="*/ 16376 h 87787"/>
              <a:gd name="connsiteX8" fmla="*/ 6350 w 77949"/>
              <a:gd name="connsiteY8" fmla="*/ 40105 h 877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7949" h="87787">
                <a:moveTo>
                  <a:pt x="6350" y="40105"/>
                </a:moveTo>
                <a:cubicBezTo>
                  <a:pt x="6350" y="51468"/>
                  <a:pt x="9374" y="61198"/>
                  <a:pt x="15424" y="69293"/>
                </a:cubicBezTo>
                <a:cubicBezTo>
                  <a:pt x="21474" y="77389"/>
                  <a:pt x="29510" y="81437"/>
                  <a:pt x="39531" y="81437"/>
                </a:cubicBezTo>
                <a:cubicBezTo>
                  <a:pt x="49033" y="81437"/>
                  <a:pt x="56753" y="77946"/>
                  <a:pt x="62691" y="70965"/>
                </a:cubicBezTo>
                <a:cubicBezTo>
                  <a:pt x="68630" y="63983"/>
                  <a:pt x="71599" y="54997"/>
                  <a:pt x="71599" y="44005"/>
                </a:cubicBezTo>
                <a:cubicBezTo>
                  <a:pt x="71599" y="32121"/>
                  <a:pt x="68797" y="22874"/>
                  <a:pt x="63192" y="16264"/>
                </a:cubicBezTo>
                <a:cubicBezTo>
                  <a:pt x="57588" y="9654"/>
                  <a:pt x="49627" y="6350"/>
                  <a:pt x="39308" y="6350"/>
                </a:cubicBezTo>
                <a:cubicBezTo>
                  <a:pt x="29510" y="6350"/>
                  <a:pt x="21567" y="9692"/>
                  <a:pt x="15480" y="16376"/>
                </a:cubicBezTo>
                <a:cubicBezTo>
                  <a:pt x="9393" y="23060"/>
                  <a:pt x="6350" y="30970"/>
                  <a:pt x="6350" y="4010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Freeform 3"/>
          <p:cNvSpPr/>
          <p:nvPr/>
        </p:nvSpPr>
        <p:spPr>
          <a:xfrm>
            <a:off x="2057919" y="5759816"/>
            <a:ext cx="121152" cy="188163"/>
          </a:xfrm>
          <a:custGeom>
            <a:avLst/>
            <a:gdLst>
              <a:gd name="connsiteX0" fmla="*/ 88078 w 121152"/>
              <a:gd name="connsiteY0" fmla="*/ 54477 h 188163"/>
              <a:gd name="connsiteX1" fmla="*/ 79282 w 121152"/>
              <a:gd name="connsiteY1" fmla="*/ 32585 h 188163"/>
              <a:gd name="connsiteX2" fmla="*/ 55342 w 121152"/>
              <a:gd name="connsiteY2" fmla="*/ 24620 h 188163"/>
              <a:gd name="connsiteX3" fmla="*/ 33741 w 121152"/>
              <a:gd name="connsiteY3" fmla="*/ 30079 h 188163"/>
              <a:gd name="connsiteX4" fmla="*/ 13364 w 121152"/>
              <a:gd name="connsiteY4" fmla="*/ 45676 h 188163"/>
              <a:gd name="connsiteX5" fmla="*/ 13364 w 121152"/>
              <a:gd name="connsiteY5" fmla="*/ 24508 h 188163"/>
              <a:gd name="connsiteX6" fmla="*/ 32572 w 121152"/>
              <a:gd name="connsiteY6" fmla="*/ 11029 h 188163"/>
              <a:gd name="connsiteX7" fmla="*/ 57792 w 121152"/>
              <a:gd name="connsiteY7" fmla="*/ 6350 h 188163"/>
              <a:gd name="connsiteX8" fmla="*/ 95427 w 121152"/>
              <a:gd name="connsiteY8" fmla="*/ 18882 h 188163"/>
              <a:gd name="connsiteX9" fmla="*/ 109680 w 121152"/>
              <a:gd name="connsiteY9" fmla="*/ 52806 h 188163"/>
              <a:gd name="connsiteX10" fmla="*/ 100939 w 121152"/>
              <a:gd name="connsiteY10" fmla="*/ 85782 h 188163"/>
              <a:gd name="connsiteX11" fmla="*/ 71042 w 121152"/>
              <a:gd name="connsiteY11" fmla="*/ 114301 h 188163"/>
              <a:gd name="connsiteX12" fmla="*/ 42148 w 121152"/>
              <a:gd name="connsiteY12" fmla="*/ 135691 h 188163"/>
              <a:gd name="connsiteX13" fmla="*/ 31959 w 121152"/>
              <a:gd name="connsiteY13" fmla="*/ 148057 h 188163"/>
              <a:gd name="connsiteX14" fmla="*/ 29064 w 121152"/>
              <a:gd name="connsiteY14" fmla="*/ 162429 h 188163"/>
              <a:gd name="connsiteX15" fmla="*/ 114802 w 121152"/>
              <a:gd name="connsiteY15" fmla="*/ 162429 h 188163"/>
              <a:gd name="connsiteX16" fmla="*/ 114802 w 121152"/>
              <a:gd name="connsiteY16" fmla="*/ 181813 h 188163"/>
              <a:gd name="connsiteX17" fmla="*/ 6350 w 121152"/>
              <a:gd name="connsiteY17" fmla="*/ 181813 h 188163"/>
              <a:gd name="connsiteX18" fmla="*/ 6350 w 121152"/>
              <a:gd name="connsiteY18" fmla="*/ 173235 h 188163"/>
              <a:gd name="connsiteX19" fmla="*/ 10414 w 121152"/>
              <a:gd name="connsiteY19" fmla="*/ 147890 h 188163"/>
              <a:gd name="connsiteX20" fmla="*/ 23831 w 121152"/>
              <a:gd name="connsiteY20" fmla="*/ 127615 h 188163"/>
              <a:gd name="connsiteX21" fmla="*/ 53004 w 121152"/>
              <a:gd name="connsiteY21" fmla="*/ 103941 h 188163"/>
              <a:gd name="connsiteX22" fmla="*/ 80674 w 121152"/>
              <a:gd name="connsiteY22" fmla="*/ 78930 h 188163"/>
              <a:gd name="connsiteX23" fmla="*/ 88078 w 121152"/>
              <a:gd name="connsiteY23" fmla="*/ 54477 h 1881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121152" h="188163">
                <a:moveTo>
                  <a:pt x="88078" y="54477"/>
                </a:moveTo>
                <a:cubicBezTo>
                  <a:pt x="88078" y="45193"/>
                  <a:pt x="85146" y="37896"/>
                  <a:pt x="79282" y="32585"/>
                </a:cubicBezTo>
                <a:cubicBezTo>
                  <a:pt x="73418" y="27275"/>
                  <a:pt x="65438" y="24620"/>
                  <a:pt x="55342" y="24620"/>
                </a:cubicBezTo>
                <a:cubicBezTo>
                  <a:pt x="48216" y="24620"/>
                  <a:pt x="41016" y="26440"/>
                  <a:pt x="33741" y="30079"/>
                </a:cubicBezTo>
                <a:cubicBezTo>
                  <a:pt x="26466" y="33718"/>
                  <a:pt x="19674" y="38917"/>
                  <a:pt x="13364" y="45676"/>
                </a:cubicBezTo>
                <a:lnTo>
                  <a:pt x="13364" y="24508"/>
                </a:lnTo>
                <a:cubicBezTo>
                  <a:pt x="19006" y="18641"/>
                  <a:pt x="25408" y="14148"/>
                  <a:pt x="32572" y="11029"/>
                </a:cubicBezTo>
                <a:cubicBezTo>
                  <a:pt x="39735" y="7909"/>
                  <a:pt x="48142" y="6350"/>
                  <a:pt x="57792" y="6350"/>
                </a:cubicBezTo>
                <a:cubicBezTo>
                  <a:pt x="73380" y="6350"/>
                  <a:pt x="85926" y="10527"/>
                  <a:pt x="95427" y="18882"/>
                </a:cubicBezTo>
                <a:cubicBezTo>
                  <a:pt x="104929" y="27238"/>
                  <a:pt x="109680" y="38546"/>
                  <a:pt x="109680" y="52806"/>
                </a:cubicBezTo>
                <a:cubicBezTo>
                  <a:pt x="109680" y="65506"/>
                  <a:pt x="106766" y="76498"/>
                  <a:pt x="100939" y="85782"/>
                </a:cubicBezTo>
                <a:cubicBezTo>
                  <a:pt x="95112" y="95065"/>
                  <a:pt x="85146" y="104572"/>
                  <a:pt x="71042" y="114301"/>
                </a:cubicBezTo>
                <a:cubicBezTo>
                  <a:pt x="56641" y="124254"/>
                  <a:pt x="47010" y="131384"/>
                  <a:pt x="42148" y="135691"/>
                </a:cubicBezTo>
                <a:cubicBezTo>
                  <a:pt x="37285" y="139999"/>
                  <a:pt x="33889" y="144121"/>
                  <a:pt x="31959" y="148057"/>
                </a:cubicBezTo>
                <a:cubicBezTo>
                  <a:pt x="30029" y="151994"/>
                  <a:pt x="29064" y="156784"/>
                  <a:pt x="29064" y="162429"/>
                </a:cubicBezTo>
                <a:lnTo>
                  <a:pt x="114802" y="162429"/>
                </a:lnTo>
                <a:lnTo>
                  <a:pt x="114802" y="181813"/>
                </a:lnTo>
                <a:lnTo>
                  <a:pt x="6350" y="181813"/>
                </a:lnTo>
                <a:lnTo>
                  <a:pt x="6350" y="173235"/>
                </a:lnTo>
                <a:cubicBezTo>
                  <a:pt x="6350" y="163283"/>
                  <a:pt x="7704" y="154835"/>
                  <a:pt x="10414" y="147890"/>
                </a:cubicBezTo>
                <a:cubicBezTo>
                  <a:pt x="13123" y="140946"/>
                  <a:pt x="17596" y="134187"/>
                  <a:pt x="23831" y="127615"/>
                </a:cubicBezTo>
                <a:cubicBezTo>
                  <a:pt x="30066" y="121041"/>
                  <a:pt x="39791" y="113150"/>
                  <a:pt x="53004" y="103941"/>
                </a:cubicBezTo>
                <a:cubicBezTo>
                  <a:pt x="66514" y="94434"/>
                  <a:pt x="75738" y="86097"/>
                  <a:pt x="80674" y="78930"/>
                </a:cubicBezTo>
                <a:cubicBezTo>
                  <a:pt x="85610" y="71763"/>
                  <a:pt x="88078" y="63612"/>
                  <a:pt x="88078" y="5447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Freeform 3"/>
          <p:cNvSpPr/>
          <p:nvPr/>
        </p:nvSpPr>
        <p:spPr>
          <a:xfrm>
            <a:off x="2205678" y="5759816"/>
            <a:ext cx="127610" cy="113299"/>
          </a:xfrm>
          <a:custGeom>
            <a:avLst/>
            <a:gdLst>
              <a:gd name="connsiteX0" fmla="*/ 121260 w 127610"/>
              <a:gd name="connsiteY0" fmla="*/ 106949 h 113299"/>
              <a:gd name="connsiteX1" fmla="*/ 101997 w 127610"/>
              <a:gd name="connsiteY1" fmla="*/ 106949 h 113299"/>
              <a:gd name="connsiteX2" fmla="*/ 62580 w 127610"/>
              <a:gd name="connsiteY2" fmla="*/ 32975 h 113299"/>
              <a:gd name="connsiteX3" fmla="*/ 62023 w 127610"/>
              <a:gd name="connsiteY3" fmla="*/ 32975 h 113299"/>
              <a:gd name="connsiteX4" fmla="*/ 25279 w 127610"/>
              <a:gd name="connsiteY4" fmla="*/ 106949 h 113299"/>
              <a:gd name="connsiteX5" fmla="*/ 6350 w 127610"/>
              <a:gd name="connsiteY5" fmla="*/ 106949 h 113299"/>
              <a:gd name="connsiteX6" fmla="*/ 57235 w 127610"/>
              <a:gd name="connsiteY6" fmla="*/ 6350 h 113299"/>
              <a:gd name="connsiteX7" fmla="*/ 66366 w 127610"/>
              <a:gd name="connsiteY7" fmla="*/ 6350 h 113299"/>
              <a:gd name="connsiteX8" fmla="*/ 121260 w 127610"/>
              <a:gd name="connsiteY8" fmla="*/ 106949 h 113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7610" h="113299">
                <a:moveTo>
                  <a:pt x="121260" y="106949"/>
                </a:moveTo>
                <a:lnTo>
                  <a:pt x="101997" y="106949"/>
                </a:lnTo>
                <a:lnTo>
                  <a:pt x="62580" y="32975"/>
                </a:lnTo>
                <a:lnTo>
                  <a:pt x="62023" y="32975"/>
                </a:lnTo>
                <a:lnTo>
                  <a:pt x="25279" y="106949"/>
                </a:lnTo>
                <a:lnTo>
                  <a:pt x="6350" y="106949"/>
                </a:lnTo>
                <a:lnTo>
                  <a:pt x="57235" y="6350"/>
                </a:lnTo>
                <a:lnTo>
                  <a:pt x="66366" y="6350"/>
                </a:lnTo>
                <a:lnTo>
                  <a:pt x="121260" y="10694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Freeform 3"/>
          <p:cNvSpPr/>
          <p:nvPr/>
        </p:nvSpPr>
        <p:spPr>
          <a:xfrm>
            <a:off x="2371140" y="5758925"/>
            <a:ext cx="74163" cy="189054"/>
          </a:xfrm>
          <a:custGeom>
            <a:avLst/>
            <a:gdLst>
              <a:gd name="connsiteX0" fmla="*/ 46212 w 74163"/>
              <a:gd name="connsiteY0" fmla="*/ 182704 h 189054"/>
              <a:gd name="connsiteX1" fmla="*/ 46212 w 74163"/>
              <a:gd name="connsiteY1" fmla="*/ 35092 h 189054"/>
              <a:gd name="connsiteX2" fmla="*/ 28897 w 74163"/>
              <a:gd name="connsiteY2" fmla="*/ 46567 h 189054"/>
              <a:gd name="connsiteX3" fmla="*/ 6350 w 74163"/>
              <a:gd name="connsiteY3" fmla="*/ 55479 h 189054"/>
              <a:gd name="connsiteX4" fmla="*/ 6350 w 74163"/>
              <a:gd name="connsiteY4" fmla="*/ 34089 h 189054"/>
              <a:gd name="connsiteX5" fmla="*/ 35634 w 74163"/>
              <a:gd name="connsiteY5" fmla="*/ 22002 h 189054"/>
              <a:gd name="connsiteX6" fmla="*/ 59574 w 74163"/>
              <a:gd name="connsiteY6" fmla="*/ 6350 h 189054"/>
              <a:gd name="connsiteX7" fmla="*/ 67813 w 74163"/>
              <a:gd name="connsiteY7" fmla="*/ 6350 h 189054"/>
              <a:gd name="connsiteX8" fmla="*/ 67813 w 74163"/>
              <a:gd name="connsiteY8" fmla="*/ 182704 h 189054"/>
              <a:gd name="connsiteX9" fmla="*/ 46212 w 74163"/>
              <a:gd name="connsiteY9" fmla="*/ 182704 h 1890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74163" h="189054">
                <a:moveTo>
                  <a:pt x="46212" y="182704"/>
                </a:moveTo>
                <a:lnTo>
                  <a:pt x="46212" y="35092"/>
                </a:lnTo>
                <a:cubicBezTo>
                  <a:pt x="42797" y="38508"/>
                  <a:pt x="37026" y="42333"/>
                  <a:pt x="28897" y="46567"/>
                </a:cubicBezTo>
                <a:cubicBezTo>
                  <a:pt x="20769" y="50800"/>
                  <a:pt x="13253" y="53771"/>
                  <a:pt x="6350" y="55479"/>
                </a:cubicBezTo>
                <a:lnTo>
                  <a:pt x="6350" y="34089"/>
                </a:lnTo>
                <a:cubicBezTo>
                  <a:pt x="15480" y="31564"/>
                  <a:pt x="25241" y="27535"/>
                  <a:pt x="35634" y="22002"/>
                </a:cubicBezTo>
                <a:cubicBezTo>
                  <a:pt x="46026" y="16469"/>
                  <a:pt x="54006" y="11251"/>
                  <a:pt x="59574" y="6350"/>
                </a:cubicBezTo>
                <a:lnTo>
                  <a:pt x="67813" y="6350"/>
                </a:lnTo>
                <a:lnTo>
                  <a:pt x="67813" y="182704"/>
                </a:lnTo>
                <a:lnTo>
                  <a:pt x="46212" y="18270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Freeform 3"/>
          <p:cNvSpPr/>
          <p:nvPr/>
        </p:nvSpPr>
        <p:spPr>
          <a:xfrm>
            <a:off x="2494401" y="5759816"/>
            <a:ext cx="123713" cy="191060"/>
          </a:xfrm>
          <a:custGeom>
            <a:avLst/>
            <a:gdLst>
              <a:gd name="connsiteX0" fmla="*/ 106562 w 123713"/>
              <a:gd name="connsiteY0" fmla="*/ 31416 h 191060"/>
              <a:gd name="connsiteX1" fmla="*/ 78391 w 123713"/>
              <a:gd name="connsiteY1" fmla="*/ 24508 h 191060"/>
              <a:gd name="connsiteX2" fmla="*/ 42426 w 123713"/>
              <a:gd name="connsiteY2" fmla="*/ 44005 h 191060"/>
              <a:gd name="connsiteX3" fmla="*/ 28619 w 123713"/>
              <a:gd name="connsiteY3" fmla="*/ 97256 h 191060"/>
              <a:gd name="connsiteX4" fmla="*/ 29176 w 123713"/>
              <a:gd name="connsiteY4" fmla="*/ 97256 h 191060"/>
              <a:gd name="connsiteX5" fmla="*/ 68259 w 123713"/>
              <a:gd name="connsiteY5" fmla="*/ 73527 h 191060"/>
              <a:gd name="connsiteX6" fmla="*/ 104001 w 123713"/>
              <a:gd name="connsiteY6" fmla="*/ 88121 h 191060"/>
              <a:gd name="connsiteX7" fmla="*/ 117363 w 123713"/>
              <a:gd name="connsiteY7" fmla="*/ 126890 h 191060"/>
              <a:gd name="connsiteX8" fmla="*/ 101941 w 123713"/>
              <a:gd name="connsiteY8" fmla="*/ 168445 h 191060"/>
              <a:gd name="connsiteX9" fmla="*/ 62580 w 123713"/>
              <a:gd name="connsiteY9" fmla="*/ 184710 h 191060"/>
              <a:gd name="connsiteX10" fmla="*/ 21326 w 123713"/>
              <a:gd name="connsiteY10" fmla="*/ 164155 h 191060"/>
              <a:gd name="connsiteX11" fmla="*/ 6350 w 123713"/>
              <a:gd name="connsiteY11" fmla="*/ 105835 h 191060"/>
              <a:gd name="connsiteX12" fmla="*/ 26002 w 123713"/>
              <a:gd name="connsiteY12" fmla="*/ 33254 h 191060"/>
              <a:gd name="connsiteX13" fmla="*/ 77723 w 123713"/>
              <a:gd name="connsiteY13" fmla="*/ 6350 h 191060"/>
              <a:gd name="connsiteX14" fmla="*/ 106562 w 123713"/>
              <a:gd name="connsiteY14" fmla="*/ 11363 h 191060"/>
              <a:gd name="connsiteX15" fmla="*/ 106562 w 123713"/>
              <a:gd name="connsiteY15" fmla="*/ 31416 h 191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23713" h="191060">
                <a:moveTo>
                  <a:pt x="106562" y="31416"/>
                </a:moveTo>
                <a:cubicBezTo>
                  <a:pt x="97580" y="26811"/>
                  <a:pt x="88190" y="24508"/>
                  <a:pt x="78391" y="24508"/>
                </a:cubicBezTo>
                <a:cubicBezTo>
                  <a:pt x="63471" y="24508"/>
                  <a:pt x="51482" y="31007"/>
                  <a:pt x="42426" y="44005"/>
                </a:cubicBezTo>
                <a:cubicBezTo>
                  <a:pt x="33370" y="57002"/>
                  <a:pt x="28767" y="74752"/>
                  <a:pt x="28619" y="97256"/>
                </a:cubicBezTo>
                <a:lnTo>
                  <a:pt x="29176" y="97256"/>
                </a:lnTo>
                <a:cubicBezTo>
                  <a:pt x="37341" y="81437"/>
                  <a:pt x="50369" y="73527"/>
                  <a:pt x="68259" y="73527"/>
                </a:cubicBezTo>
                <a:cubicBezTo>
                  <a:pt x="83179" y="73527"/>
                  <a:pt x="95093" y="78392"/>
                  <a:pt x="104001" y="88121"/>
                </a:cubicBezTo>
                <a:cubicBezTo>
                  <a:pt x="112909" y="97851"/>
                  <a:pt x="117363" y="110774"/>
                  <a:pt x="117363" y="126890"/>
                </a:cubicBezTo>
                <a:cubicBezTo>
                  <a:pt x="117363" y="143750"/>
                  <a:pt x="112222" y="157601"/>
                  <a:pt x="101941" y="168445"/>
                </a:cubicBezTo>
                <a:cubicBezTo>
                  <a:pt x="91660" y="179288"/>
                  <a:pt x="78540" y="184710"/>
                  <a:pt x="62580" y="184710"/>
                </a:cubicBezTo>
                <a:cubicBezTo>
                  <a:pt x="45061" y="184710"/>
                  <a:pt x="31310" y="177858"/>
                  <a:pt x="21326" y="164155"/>
                </a:cubicBezTo>
                <a:cubicBezTo>
                  <a:pt x="11342" y="150452"/>
                  <a:pt x="6350" y="131012"/>
                  <a:pt x="6350" y="105835"/>
                </a:cubicBezTo>
                <a:cubicBezTo>
                  <a:pt x="6350" y="75384"/>
                  <a:pt x="12900" y="51190"/>
                  <a:pt x="26002" y="33254"/>
                </a:cubicBezTo>
                <a:cubicBezTo>
                  <a:pt x="39104" y="15318"/>
                  <a:pt x="56344" y="6350"/>
                  <a:pt x="77723" y="6350"/>
                </a:cubicBezTo>
                <a:cubicBezTo>
                  <a:pt x="89971" y="6350"/>
                  <a:pt x="99584" y="8021"/>
                  <a:pt x="106562" y="11363"/>
                </a:cubicBezTo>
                <a:lnTo>
                  <a:pt x="106562" y="314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Freeform 3"/>
          <p:cNvSpPr/>
          <p:nvPr/>
        </p:nvSpPr>
        <p:spPr>
          <a:xfrm>
            <a:off x="2518007" y="5845041"/>
            <a:ext cx="77949" cy="87787"/>
          </a:xfrm>
          <a:custGeom>
            <a:avLst/>
            <a:gdLst>
              <a:gd name="connsiteX0" fmla="*/ 6350 w 77949"/>
              <a:gd name="connsiteY0" fmla="*/ 40105 h 87787"/>
              <a:gd name="connsiteX1" fmla="*/ 15424 w 77949"/>
              <a:gd name="connsiteY1" fmla="*/ 69293 h 87787"/>
              <a:gd name="connsiteX2" fmla="*/ 39531 w 77949"/>
              <a:gd name="connsiteY2" fmla="*/ 81437 h 87787"/>
              <a:gd name="connsiteX3" fmla="*/ 62691 w 77949"/>
              <a:gd name="connsiteY3" fmla="*/ 70965 h 87787"/>
              <a:gd name="connsiteX4" fmla="*/ 71599 w 77949"/>
              <a:gd name="connsiteY4" fmla="*/ 44005 h 87787"/>
              <a:gd name="connsiteX5" fmla="*/ 63192 w 77949"/>
              <a:gd name="connsiteY5" fmla="*/ 16264 h 87787"/>
              <a:gd name="connsiteX6" fmla="*/ 39308 w 77949"/>
              <a:gd name="connsiteY6" fmla="*/ 6350 h 87787"/>
              <a:gd name="connsiteX7" fmla="*/ 15480 w 77949"/>
              <a:gd name="connsiteY7" fmla="*/ 16376 h 87787"/>
              <a:gd name="connsiteX8" fmla="*/ 6350 w 77949"/>
              <a:gd name="connsiteY8" fmla="*/ 40105 h 877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7949" h="87787">
                <a:moveTo>
                  <a:pt x="6350" y="40105"/>
                </a:moveTo>
                <a:cubicBezTo>
                  <a:pt x="6350" y="51468"/>
                  <a:pt x="9375" y="61198"/>
                  <a:pt x="15424" y="69293"/>
                </a:cubicBezTo>
                <a:cubicBezTo>
                  <a:pt x="21474" y="77389"/>
                  <a:pt x="29510" y="81437"/>
                  <a:pt x="39531" y="81437"/>
                </a:cubicBezTo>
                <a:cubicBezTo>
                  <a:pt x="49033" y="81437"/>
                  <a:pt x="56753" y="77946"/>
                  <a:pt x="62691" y="70965"/>
                </a:cubicBezTo>
                <a:cubicBezTo>
                  <a:pt x="68630" y="63983"/>
                  <a:pt x="71599" y="54997"/>
                  <a:pt x="71599" y="44005"/>
                </a:cubicBezTo>
                <a:cubicBezTo>
                  <a:pt x="71599" y="32121"/>
                  <a:pt x="68797" y="22874"/>
                  <a:pt x="63192" y="16264"/>
                </a:cubicBezTo>
                <a:cubicBezTo>
                  <a:pt x="57588" y="9654"/>
                  <a:pt x="49627" y="6350"/>
                  <a:pt x="39308" y="6350"/>
                </a:cubicBezTo>
                <a:cubicBezTo>
                  <a:pt x="29510" y="6350"/>
                  <a:pt x="21567" y="9692"/>
                  <a:pt x="15480" y="16376"/>
                </a:cubicBezTo>
                <a:cubicBezTo>
                  <a:pt x="9393" y="23060"/>
                  <a:pt x="6350" y="30970"/>
                  <a:pt x="6350" y="4010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Freeform 3"/>
          <p:cNvSpPr/>
          <p:nvPr/>
        </p:nvSpPr>
        <p:spPr>
          <a:xfrm>
            <a:off x="2057808" y="6967154"/>
            <a:ext cx="123713" cy="191060"/>
          </a:xfrm>
          <a:custGeom>
            <a:avLst/>
            <a:gdLst>
              <a:gd name="connsiteX0" fmla="*/ 106562 w 123713"/>
              <a:gd name="connsiteY0" fmla="*/ 31416 h 191060"/>
              <a:gd name="connsiteX1" fmla="*/ 78391 w 123713"/>
              <a:gd name="connsiteY1" fmla="*/ 24509 h 191060"/>
              <a:gd name="connsiteX2" fmla="*/ 42426 w 123713"/>
              <a:gd name="connsiteY2" fmla="*/ 44005 h 191060"/>
              <a:gd name="connsiteX3" fmla="*/ 28619 w 123713"/>
              <a:gd name="connsiteY3" fmla="*/ 97256 h 191060"/>
              <a:gd name="connsiteX4" fmla="*/ 29176 w 123713"/>
              <a:gd name="connsiteY4" fmla="*/ 97256 h 191060"/>
              <a:gd name="connsiteX5" fmla="*/ 68259 w 123713"/>
              <a:gd name="connsiteY5" fmla="*/ 73528 h 191060"/>
              <a:gd name="connsiteX6" fmla="*/ 104001 w 123713"/>
              <a:gd name="connsiteY6" fmla="*/ 88121 h 191060"/>
              <a:gd name="connsiteX7" fmla="*/ 117363 w 123713"/>
              <a:gd name="connsiteY7" fmla="*/ 126890 h 191060"/>
              <a:gd name="connsiteX8" fmla="*/ 101941 w 123713"/>
              <a:gd name="connsiteY8" fmla="*/ 168445 h 191060"/>
              <a:gd name="connsiteX9" fmla="*/ 62580 w 123713"/>
              <a:gd name="connsiteY9" fmla="*/ 184710 h 191060"/>
              <a:gd name="connsiteX10" fmla="*/ 21326 w 123713"/>
              <a:gd name="connsiteY10" fmla="*/ 164155 h 191060"/>
              <a:gd name="connsiteX11" fmla="*/ 6350 w 123713"/>
              <a:gd name="connsiteY11" fmla="*/ 105835 h 191060"/>
              <a:gd name="connsiteX12" fmla="*/ 26002 w 123713"/>
              <a:gd name="connsiteY12" fmla="*/ 33254 h 191060"/>
              <a:gd name="connsiteX13" fmla="*/ 77723 w 123713"/>
              <a:gd name="connsiteY13" fmla="*/ 6350 h 191060"/>
              <a:gd name="connsiteX14" fmla="*/ 106562 w 123713"/>
              <a:gd name="connsiteY14" fmla="*/ 11363 h 191060"/>
              <a:gd name="connsiteX15" fmla="*/ 106562 w 123713"/>
              <a:gd name="connsiteY15" fmla="*/ 31416 h 191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23713" h="191060">
                <a:moveTo>
                  <a:pt x="106562" y="31416"/>
                </a:moveTo>
                <a:cubicBezTo>
                  <a:pt x="97580" y="26811"/>
                  <a:pt x="88190" y="24509"/>
                  <a:pt x="78391" y="24509"/>
                </a:cubicBezTo>
                <a:cubicBezTo>
                  <a:pt x="63471" y="24509"/>
                  <a:pt x="51482" y="31008"/>
                  <a:pt x="42426" y="44005"/>
                </a:cubicBezTo>
                <a:cubicBezTo>
                  <a:pt x="33370" y="57002"/>
                  <a:pt x="28768" y="74752"/>
                  <a:pt x="28619" y="97256"/>
                </a:cubicBezTo>
                <a:lnTo>
                  <a:pt x="29176" y="97256"/>
                </a:lnTo>
                <a:cubicBezTo>
                  <a:pt x="37341" y="81437"/>
                  <a:pt x="50369" y="73528"/>
                  <a:pt x="68259" y="73528"/>
                </a:cubicBezTo>
                <a:cubicBezTo>
                  <a:pt x="83179" y="73528"/>
                  <a:pt x="95094" y="78392"/>
                  <a:pt x="104001" y="88121"/>
                </a:cubicBezTo>
                <a:cubicBezTo>
                  <a:pt x="112909" y="97851"/>
                  <a:pt x="117363" y="110774"/>
                  <a:pt x="117363" y="126890"/>
                </a:cubicBezTo>
                <a:cubicBezTo>
                  <a:pt x="117363" y="143750"/>
                  <a:pt x="112222" y="157602"/>
                  <a:pt x="101941" y="168445"/>
                </a:cubicBezTo>
                <a:cubicBezTo>
                  <a:pt x="91660" y="179288"/>
                  <a:pt x="78540" y="184710"/>
                  <a:pt x="62580" y="184710"/>
                </a:cubicBezTo>
                <a:cubicBezTo>
                  <a:pt x="45061" y="184710"/>
                  <a:pt x="31310" y="177858"/>
                  <a:pt x="21326" y="164155"/>
                </a:cubicBezTo>
                <a:cubicBezTo>
                  <a:pt x="11342" y="150452"/>
                  <a:pt x="6350" y="131012"/>
                  <a:pt x="6350" y="105835"/>
                </a:cubicBezTo>
                <a:cubicBezTo>
                  <a:pt x="6350" y="75384"/>
                  <a:pt x="12900" y="51190"/>
                  <a:pt x="26002" y="33254"/>
                </a:cubicBezTo>
                <a:cubicBezTo>
                  <a:pt x="39104" y="15318"/>
                  <a:pt x="56345" y="6350"/>
                  <a:pt x="77723" y="6350"/>
                </a:cubicBezTo>
                <a:cubicBezTo>
                  <a:pt x="89972" y="6350"/>
                  <a:pt x="99585" y="8021"/>
                  <a:pt x="106562" y="11363"/>
                </a:cubicBezTo>
                <a:lnTo>
                  <a:pt x="106562" y="314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Freeform 3"/>
          <p:cNvSpPr/>
          <p:nvPr/>
        </p:nvSpPr>
        <p:spPr>
          <a:xfrm>
            <a:off x="2081414" y="7052380"/>
            <a:ext cx="77949" cy="87786"/>
          </a:xfrm>
          <a:custGeom>
            <a:avLst/>
            <a:gdLst>
              <a:gd name="connsiteX0" fmla="*/ 6350 w 77949"/>
              <a:gd name="connsiteY0" fmla="*/ 40105 h 87786"/>
              <a:gd name="connsiteX1" fmla="*/ 15424 w 77949"/>
              <a:gd name="connsiteY1" fmla="*/ 69293 h 87786"/>
              <a:gd name="connsiteX2" fmla="*/ 39531 w 77949"/>
              <a:gd name="connsiteY2" fmla="*/ 81436 h 87786"/>
              <a:gd name="connsiteX3" fmla="*/ 62691 w 77949"/>
              <a:gd name="connsiteY3" fmla="*/ 70964 h 87786"/>
              <a:gd name="connsiteX4" fmla="*/ 71599 w 77949"/>
              <a:gd name="connsiteY4" fmla="*/ 44005 h 87786"/>
              <a:gd name="connsiteX5" fmla="*/ 63192 w 77949"/>
              <a:gd name="connsiteY5" fmla="*/ 16264 h 87786"/>
              <a:gd name="connsiteX6" fmla="*/ 39308 w 77949"/>
              <a:gd name="connsiteY6" fmla="*/ 6350 h 87786"/>
              <a:gd name="connsiteX7" fmla="*/ 15480 w 77949"/>
              <a:gd name="connsiteY7" fmla="*/ 16375 h 87786"/>
              <a:gd name="connsiteX8" fmla="*/ 6350 w 77949"/>
              <a:gd name="connsiteY8" fmla="*/ 40105 h 877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7949" h="87786">
                <a:moveTo>
                  <a:pt x="6350" y="40105"/>
                </a:moveTo>
                <a:cubicBezTo>
                  <a:pt x="6350" y="51468"/>
                  <a:pt x="9374" y="61198"/>
                  <a:pt x="15424" y="69293"/>
                </a:cubicBezTo>
                <a:cubicBezTo>
                  <a:pt x="21474" y="77389"/>
                  <a:pt x="29510" y="81436"/>
                  <a:pt x="39531" y="81436"/>
                </a:cubicBezTo>
                <a:cubicBezTo>
                  <a:pt x="49033" y="81436"/>
                  <a:pt x="56753" y="77946"/>
                  <a:pt x="62691" y="70964"/>
                </a:cubicBezTo>
                <a:cubicBezTo>
                  <a:pt x="68630" y="63983"/>
                  <a:pt x="71599" y="54996"/>
                  <a:pt x="71599" y="44005"/>
                </a:cubicBezTo>
                <a:cubicBezTo>
                  <a:pt x="71599" y="32121"/>
                  <a:pt x="68797" y="22874"/>
                  <a:pt x="63192" y="16264"/>
                </a:cubicBezTo>
                <a:cubicBezTo>
                  <a:pt x="57588" y="9654"/>
                  <a:pt x="49627" y="6350"/>
                  <a:pt x="39308" y="6350"/>
                </a:cubicBezTo>
                <a:cubicBezTo>
                  <a:pt x="29510" y="6350"/>
                  <a:pt x="21567" y="9691"/>
                  <a:pt x="15480" y="16375"/>
                </a:cubicBezTo>
                <a:cubicBezTo>
                  <a:pt x="9393" y="23060"/>
                  <a:pt x="6350" y="30970"/>
                  <a:pt x="6350" y="4010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Freeform 3"/>
          <p:cNvSpPr/>
          <p:nvPr/>
        </p:nvSpPr>
        <p:spPr>
          <a:xfrm>
            <a:off x="2180290" y="6970051"/>
            <a:ext cx="140192" cy="185266"/>
          </a:xfrm>
          <a:custGeom>
            <a:avLst/>
            <a:gdLst>
              <a:gd name="connsiteX0" fmla="*/ 108010 w 140192"/>
              <a:gd name="connsiteY0" fmla="*/ 6350 h 185266"/>
              <a:gd name="connsiteX1" fmla="*/ 108010 w 140192"/>
              <a:gd name="connsiteY1" fmla="*/ 120318 h 185266"/>
              <a:gd name="connsiteX2" fmla="*/ 133842 w 140192"/>
              <a:gd name="connsiteY2" fmla="*/ 120318 h 185266"/>
              <a:gd name="connsiteX3" fmla="*/ 133842 w 140192"/>
              <a:gd name="connsiteY3" fmla="*/ 138365 h 185266"/>
              <a:gd name="connsiteX4" fmla="*/ 108010 w 140192"/>
              <a:gd name="connsiteY4" fmla="*/ 138365 h 185266"/>
              <a:gd name="connsiteX5" fmla="*/ 108010 w 140192"/>
              <a:gd name="connsiteY5" fmla="*/ 178916 h 185266"/>
              <a:gd name="connsiteX6" fmla="*/ 86854 w 140192"/>
              <a:gd name="connsiteY6" fmla="*/ 178916 h 185266"/>
              <a:gd name="connsiteX7" fmla="*/ 86854 w 140192"/>
              <a:gd name="connsiteY7" fmla="*/ 138365 h 185266"/>
              <a:gd name="connsiteX8" fmla="*/ 6350 w 140192"/>
              <a:gd name="connsiteY8" fmla="*/ 138365 h 185266"/>
              <a:gd name="connsiteX9" fmla="*/ 6350 w 140192"/>
              <a:gd name="connsiteY9" fmla="*/ 121320 h 185266"/>
              <a:gd name="connsiteX10" fmla="*/ 49552 w 140192"/>
              <a:gd name="connsiteY10" fmla="*/ 65617 h 185266"/>
              <a:gd name="connsiteX11" fmla="*/ 85406 w 140192"/>
              <a:gd name="connsiteY11" fmla="*/ 6350 h 185266"/>
              <a:gd name="connsiteX12" fmla="*/ 108010 w 140192"/>
              <a:gd name="connsiteY12" fmla="*/ 6350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40192" h="185266">
                <a:moveTo>
                  <a:pt x="108010" y="6350"/>
                </a:moveTo>
                <a:lnTo>
                  <a:pt x="108010" y="120318"/>
                </a:lnTo>
                <a:lnTo>
                  <a:pt x="133842" y="120318"/>
                </a:lnTo>
                <a:lnTo>
                  <a:pt x="133842" y="138365"/>
                </a:lnTo>
                <a:lnTo>
                  <a:pt x="108010" y="138365"/>
                </a:lnTo>
                <a:lnTo>
                  <a:pt x="108010" y="178916"/>
                </a:lnTo>
                <a:lnTo>
                  <a:pt x="86854" y="178916"/>
                </a:lnTo>
                <a:lnTo>
                  <a:pt x="86854" y="138365"/>
                </a:lnTo>
                <a:lnTo>
                  <a:pt x="6350" y="138365"/>
                </a:lnTo>
                <a:lnTo>
                  <a:pt x="6350" y="121320"/>
                </a:lnTo>
                <a:cubicBezTo>
                  <a:pt x="20676" y="105203"/>
                  <a:pt x="35077" y="86636"/>
                  <a:pt x="49552" y="65617"/>
                </a:cubicBezTo>
                <a:cubicBezTo>
                  <a:pt x="64027" y="44599"/>
                  <a:pt x="75979" y="24843"/>
                  <a:pt x="85406" y="6350"/>
                </a:cubicBezTo>
                <a:lnTo>
                  <a:pt x="10801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Freeform 3"/>
          <p:cNvSpPr/>
          <p:nvPr/>
        </p:nvSpPr>
        <p:spPr>
          <a:xfrm>
            <a:off x="2204787" y="7001802"/>
            <a:ext cx="68707" cy="94917"/>
          </a:xfrm>
          <a:custGeom>
            <a:avLst/>
            <a:gdLst>
              <a:gd name="connsiteX0" fmla="*/ 6350 w 68707"/>
              <a:gd name="connsiteY0" fmla="*/ 88567 h 94917"/>
              <a:gd name="connsiteX1" fmla="*/ 62357 w 68707"/>
              <a:gd name="connsiteY1" fmla="*/ 88567 h 94917"/>
              <a:gd name="connsiteX2" fmla="*/ 62357 w 68707"/>
              <a:gd name="connsiteY2" fmla="*/ 6350 h 94917"/>
              <a:gd name="connsiteX3" fmla="*/ 37527 w 68707"/>
              <a:gd name="connsiteY3" fmla="*/ 46734 h 94917"/>
              <a:gd name="connsiteX4" fmla="*/ 6350 w 68707"/>
              <a:gd name="connsiteY4" fmla="*/ 88567 h 94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707" h="94917">
                <a:moveTo>
                  <a:pt x="6350" y="88567"/>
                </a:moveTo>
                <a:lnTo>
                  <a:pt x="62357" y="88567"/>
                </a:lnTo>
                <a:lnTo>
                  <a:pt x="62357" y="6350"/>
                </a:lnTo>
                <a:cubicBezTo>
                  <a:pt x="54637" y="20238"/>
                  <a:pt x="46360" y="33700"/>
                  <a:pt x="37527" y="46734"/>
                </a:cubicBezTo>
                <a:cubicBezTo>
                  <a:pt x="28693" y="59768"/>
                  <a:pt x="18301" y="73713"/>
                  <a:pt x="6350" y="8856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Freeform 3"/>
          <p:cNvSpPr/>
          <p:nvPr/>
        </p:nvSpPr>
        <p:spPr>
          <a:xfrm>
            <a:off x="2334395" y="6970051"/>
            <a:ext cx="135404" cy="185266"/>
          </a:xfrm>
          <a:custGeom>
            <a:avLst/>
            <a:gdLst>
              <a:gd name="connsiteX0" fmla="*/ 129054 w 135404"/>
              <a:gd name="connsiteY0" fmla="*/ 178916 h 185266"/>
              <a:gd name="connsiteX1" fmla="*/ 98545 w 135404"/>
              <a:gd name="connsiteY1" fmla="*/ 178916 h 185266"/>
              <a:gd name="connsiteX2" fmla="*/ 33741 w 135404"/>
              <a:gd name="connsiteY2" fmla="*/ 100487 h 185266"/>
              <a:gd name="connsiteX3" fmla="*/ 29176 w 135404"/>
              <a:gd name="connsiteY3" fmla="*/ 94026 h 185266"/>
              <a:gd name="connsiteX4" fmla="*/ 28619 w 135404"/>
              <a:gd name="connsiteY4" fmla="*/ 94026 h 185266"/>
              <a:gd name="connsiteX5" fmla="*/ 28619 w 135404"/>
              <a:gd name="connsiteY5" fmla="*/ 178916 h 185266"/>
              <a:gd name="connsiteX6" fmla="*/ 6350 w 135404"/>
              <a:gd name="connsiteY6" fmla="*/ 178916 h 185266"/>
              <a:gd name="connsiteX7" fmla="*/ 6350 w 135404"/>
              <a:gd name="connsiteY7" fmla="*/ 6350 h 185266"/>
              <a:gd name="connsiteX8" fmla="*/ 28619 w 135404"/>
              <a:gd name="connsiteY8" fmla="*/ 6350 h 185266"/>
              <a:gd name="connsiteX9" fmla="*/ 28619 w 135404"/>
              <a:gd name="connsiteY9" fmla="*/ 87564 h 185266"/>
              <a:gd name="connsiteX10" fmla="*/ 29176 w 135404"/>
              <a:gd name="connsiteY10" fmla="*/ 87564 h 185266"/>
              <a:gd name="connsiteX11" fmla="*/ 33741 w 135404"/>
              <a:gd name="connsiteY11" fmla="*/ 81214 h 185266"/>
              <a:gd name="connsiteX12" fmla="*/ 96318 w 135404"/>
              <a:gd name="connsiteY12" fmla="*/ 6350 h 185266"/>
              <a:gd name="connsiteX13" fmla="*/ 123821 w 135404"/>
              <a:gd name="connsiteY13" fmla="*/ 6350 h 185266"/>
              <a:gd name="connsiteX14" fmla="*/ 51445 w 135404"/>
              <a:gd name="connsiteY14" fmla="*/ 89124 h 185266"/>
              <a:gd name="connsiteX15" fmla="*/ 129054 w 135404"/>
              <a:gd name="connsiteY15" fmla="*/ 178916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35404" h="185266">
                <a:moveTo>
                  <a:pt x="129054" y="178916"/>
                </a:moveTo>
                <a:lnTo>
                  <a:pt x="98545" y="178916"/>
                </a:lnTo>
                <a:lnTo>
                  <a:pt x="33741" y="100487"/>
                </a:lnTo>
                <a:cubicBezTo>
                  <a:pt x="31514" y="97739"/>
                  <a:pt x="29992" y="95585"/>
                  <a:pt x="29176" y="94026"/>
                </a:cubicBezTo>
                <a:lnTo>
                  <a:pt x="28619" y="94026"/>
                </a:lnTo>
                <a:lnTo>
                  <a:pt x="28619" y="178916"/>
                </a:lnTo>
                <a:lnTo>
                  <a:pt x="6350" y="178916"/>
                </a:lnTo>
                <a:lnTo>
                  <a:pt x="6350" y="6350"/>
                </a:lnTo>
                <a:lnTo>
                  <a:pt x="28619" y="6350"/>
                </a:lnTo>
                <a:lnTo>
                  <a:pt x="28619" y="87564"/>
                </a:lnTo>
                <a:lnTo>
                  <a:pt x="29176" y="87564"/>
                </a:lnTo>
                <a:cubicBezTo>
                  <a:pt x="30438" y="85559"/>
                  <a:pt x="31959" y="83442"/>
                  <a:pt x="33741" y="81214"/>
                </a:cubicBezTo>
                <a:lnTo>
                  <a:pt x="96318" y="6350"/>
                </a:lnTo>
                <a:lnTo>
                  <a:pt x="123821" y="6350"/>
                </a:lnTo>
                <a:lnTo>
                  <a:pt x="51445" y="89124"/>
                </a:lnTo>
                <a:lnTo>
                  <a:pt x="129054" y="1789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Freeform 3"/>
          <p:cNvSpPr/>
          <p:nvPr/>
        </p:nvSpPr>
        <p:spPr>
          <a:xfrm>
            <a:off x="2068275" y="8183106"/>
            <a:ext cx="74163" cy="189054"/>
          </a:xfrm>
          <a:custGeom>
            <a:avLst/>
            <a:gdLst>
              <a:gd name="connsiteX0" fmla="*/ 46212 w 74163"/>
              <a:gd name="connsiteY0" fmla="*/ 182704 h 189054"/>
              <a:gd name="connsiteX1" fmla="*/ 46212 w 74163"/>
              <a:gd name="connsiteY1" fmla="*/ 35092 h 189054"/>
              <a:gd name="connsiteX2" fmla="*/ 28897 w 74163"/>
              <a:gd name="connsiteY2" fmla="*/ 46566 h 189054"/>
              <a:gd name="connsiteX3" fmla="*/ 6350 w 74163"/>
              <a:gd name="connsiteY3" fmla="*/ 55479 h 189054"/>
              <a:gd name="connsiteX4" fmla="*/ 6350 w 74163"/>
              <a:gd name="connsiteY4" fmla="*/ 34090 h 189054"/>
              <a:gd name="connsiteX5" fmla="*/ 35634 w 74163"/>
              <a:gd name="connsiteY5" fmla="*/ 22002 h 189054"/>
              <a:gd name="connsiteX6" fmla="*/ 59574 w 74163"/>
              <a:gd name="connsiteY6" fmla="*/ 6350 h 189054"/>
              <a:gd name="connsiteX7" fmla="*/ 67813 w 74163"/>
              <a:gd name="connsiteY7" fmla="*/ 6350 h 189054"/>
              <a:gd name="connsiteX8" fmla="*/ 67813 w 74163"/>
              <a:gd name="connsiteY8" fmla="*/ 182704 h 189054"/>
              <a:gd name="connsiteX9" fmla="*/ 46212 w 74163"/>
              <a:gd name="connsiteY9" fmla="*/ 182704 h 1890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74163" h="189054">
                <a:moveTo>
                  <a:pt x="46212" y="182704"/>
                </a:moveTo>
                <a:lnTo>
                  <a:pt x="46212" y="35092"/>
                </a:lnTo>
                <a:cubicBezTo>
                  <a:pt x="42797" y="38508"/>
                  <a:pt x="37026" y="42333"/>
                  <a:pt x="28897" y="46566"/>
                </a:cubicBezTo>
                <a:cubicBezTo>
                  <a:pt x="20769" y="50800"/>
                  <a:pt x="13253" y="53771"/>
                  <a:pt x="6350" y="55479"/>
                </a:cubicBezTo>
                <a:lnTo>
                  <a:pt x="6350" y="34090"/>
                </a:lnTo>
                <a:cubicBezTo>
                  <a:pt x="15480" y="31564"/>
                  <a:pt x="25242" y="27535"/>
                  <a:pt x="35634" y="22002"/>
                </a:cubicBezTo>
                <a:cubicBezTo>
                  <a:pt x="46026" y="16469"/>
                  <a:pt x="54006" y="11251"/>
                  <a:pt x="59574" y="6350"/>
                </a:cubicBezTo>
                <a:lnTo>
                  <a:pt x="67813" y="6350"/>
                </a:lnTo>
                <a:lnTo>
                  <a:pt x="67813" y="182704"/>
                </a:lnTo>
                <a:lnTo>
                  <a:pt x="46212" y="18270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Freeform 3"/>
          <p:cNvSpPr/>
          <p:nvPr/>
        </p:nvSpPr>
        <p:spPr>
          <a:xfrm>
            <a:off x="2191536" y="8183997"/>
            <a:ext cx="123713" cy="191059"/>
          </a:xfrm>
          <a:custGeom>
            <a:avLst/>
            <a:gdLst>
              <a:gd name="connsiteX0" fmla="*/ 106562 w 123713"/>
              <a:gd name="connsiteY0" fmla="*/ 31415 h 191059"/>
              <a:gd name="connsiteX1" fmla="*/ 78391 w 123713"/>
              <a:gd name="connsiteY1" fmla="*/ 24508 h 191059"/>
              <a:gd name="connsiteX2" fmla="*/ 42426 w 123713"/>
              <a:gd name="connsiteY2" fmla="*/ 44005 h 191059"/>
              <a:gd name="connsiteX3" fmla="*/ 28619 w 123713"/>
              <a:gd name="connsiteY3" fmla="*/ 97256 h 191059"/>
              <a:gd name="connsiteX4" fmla="*/ 29176 w 123713"/>
              <a:gd name="connsiteY4" fmla="*/ 97256 h 191059"/>
              <a:gd name="connsiteX5" fmla="*/ 68259 w 123713"/>
              <a:gd name="connsiteY5" fmla="*/ 73527 h 191059"/>
              <a:gd name="connsiteX6" fmla="*/ 104001 w 123713"/>
              <a:gd name="connsiteY6" fmla="*/ 88120 h 191059"/>
              <a:gd name="connsiteX7" fmla="*/ 117363 w 123713"/>
              <a:gd name="connsiteY7" fmla="*/ 126890 h 191059"/>
              <a:gd name="connsiteX8" fmla="*/ 101941 w 123713"/>
              <a:gd name="connsiteY8" fmla="*/ 168444 h 191059"/>
              <a:gd name="connsiteX9" fmla="*/ 62580 w 123713"/>
              <a:gd name="connsiteY9" fmla="*/ 184709 h 191059"/>
              <a:gd name="connsiteX10" fmla="*/ 21326 w 123713"/>
              <a:gd name="connsiteY10" fmla="*/ 164155 h 191059"/>
              <a:gd name="connsiteX11" fmla="*/ 6350 w 123713"/>
              <a:gd name="connsiteY11" fmla="*/ 105834 h 191059"/>
              <a:gd name="connsiteX12" fmla="*/ 26002 w 123713"/>
              <a:gd name="connsiteY12" fmla="*/ 33253 h 191059"/>
              <a:gd name="connsiteX13" fmla="*/ 77723 w 123713"/>
              <a:gd name="connsiteY13" fmla="*/ 6350 h 191059"/>
              <a:gd name="connsiteX14" fmla="*/ 106562 w 123713"/>
              <a:gd name="connsiteY14" fmla="*/ 11362 h 191059"/>
              <a:gd name="connsiteX15" fmla="*/ 106562 w 123713"/>
              <a:gd name="connsiteY15" fmla="*/ 31415 h 19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23713" h="191059">
                <a:moveTo>
                  <a:pt x="106562" y="31415"/>
                </a:moveTo>
                <a:cubicBezTo>
                  <a:pt x="97580" y="26810"/>
                  <a:pt x="88190" y="24508"/>
                  <a:pt x="78391" y="24508"/>
                </a:cubicBezTo>
                <a:cubicBezTo>
                  <a:pt x="63471" y="24508"/>
                  <a:pt x="51482" y="31007"/>
                  <a:pt x="42426" y="44005"/>
                </a:cubicBezTo>
                <a:cubicBezTo>
                  <a:pt x="33370" y="57001"/>
                  <a:pt x="28768" y="74752"/>
                  <a:pt x="28619" y="97256"/>
                </a:cubicBezTo>
                <a:lnTo>
                  <a:pt x="29176" y="97256"/>
                </a:lnTo>
                <a:cubicBezTo>
                  <a:pt x="37341" y="81436"/>
                  <a:pt x="50369" y="73527"/>
                  <a:pt x="68259" y="73527"/>
                </a:cubicBezTo>
                <a:cubicBezTo>
                  <a:pt x="83179" y="73527"/>
                  <a:pt x="95093" y="78392"/>
                  <a:pt x="104001" y="88120"/>
                </a:cubicBezTo>
                <a:cubicBezTo>
                  <a:pt x="112909" y="97850"/>
                  <a:pt x="117363" y="110773"/>
                  <a:pt x="117363" y="126890"/>
                </a:cubicBezTo>
                <a:cubicBezTo>
                  <a:pt x="117363" y="143750"/>
                  <a:pt x="112222" y="157601"/>
                  <a:pt x="101941" y="168444"/>
                </a:cubicBezTo>
                <a:cubicBezTo>
                  <a:pt x="91660" y="179288"/>
                  <a:pt x="78540" y="184709"/>
                  <a:pt x="62580" y="184709"/>
                </a:cubicBezTo>
                <a:cubicBezTo>
                  <a:pt x="45061" y="184709"/>
                  <a:pt x="31310" y="177858"/>
                  <a:pt x="21326" y="164155"/>
                </a:cubicBezTo>
                <a:cubicBezTo>
                  <a:pt x="11342" y="150452"/>
                  <a:pt x="6350" y="131012"/>
                  <a:pt x="6350" y="105834"/>
                </a:cubicBezTo>
                <a:cubicBezTo>
                  <a:pt x="6350" y="75383"/>
                  <a:pt x="12900" y="51190"/>
                  <a:pt x="26002" y="33253"/>
                </a:cubicBezTo>
                <a:cubicBezTo>
                  <a:pt x="39104" y="15317"/>
                  <a:pt x="56345" y="6350"/>
                  <a:pt x="77723" y="6350"/>
                </a:cubicBezTo>
                <a:cubicBezTo>
                  <a:pt x="89971" y="6350"/>
                  <a:pt x="99585" y="8020"/>
                  <a:pt x="106562" y="11362"/>
                </a:cubicBezTo>
                <a:lnTo>
                  <a:pt x="106562" y="314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Freeform 3"/>
          <p:cNvSpPr/>
          <p:nvPr/>
        </p:nvSpPr>
        <p:spPr>
          <a:xfrm>
            <a:off x="2215142" y="8269222"/>
            <a:ext cx="77949" cy="87786"/>
          </a:xfrm>
          <a:custGeom>
            <a:avLst/>
            <a:gdLst>
              <a:gd name="connsiteX0" fmla="*/ 6350 w 77949"/>
              <a:gd name="connsiteY0" fmla="*/ 40106 h 87786"/>
              <a:gd name="connsiteX1" fmla="*/ 15424 w 77949"/>
              <a:gd name="connsiteY1" fmla="*/ 69294 h 87786"/>
              <a:gd name="connsiteX2" fmla="*/ 39531 w 77949"/>
              <a:gd name="connsiteY2" fmla="*/ 81436 h 87786"/>
              <a:gd name="connsiteX3" fmla="*/ 62691 w 77949"/>
              <a:gd name="connsiteY3" fmla="*/ 70964 h 87786"/>
              <a:gd name="connsiteX4" fmla="*/ 71599 w 77949"/>
              <a:gd name="connsiteY4" fmla="*/ 44005 h 87786"/>
              <a:gd name="connsiteX5" fmla="*/ 63192 w 77949"/>
              <a:gd name="connsiteY5" fmla="*/ 16264 h 87786"/>
              <a:gd name="connsiteX6" fmla="*/ 39308 w 77949"/>
              <a:gd name="connsiteY6" fmla="*/ 6350 h 87786"/>
              <a:gd name="connsiteX7" fmla="*/ 15480 w 77949"/>
              <a:gd name="connsiteY7" fmla="*/ 16376 h 87786"/>
              <a:gd name="connsiteX8" fmla="*/ 6350 w 77949"/>
              <a:gd name="connsiteY8" fmla="*/ 40106 h 877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7949" h="87786">
                <a:moveTo>
                  <a:pt x="6350" y="40106"/>
                </a:moveTo>
                <a:cubicBezTo>
                  <a:pt x="6350" y="51468"/>
                  <a:pt x="9374" y="61198"/>
                  <a:pt x="15424" y="69294"/>
                </a:cubicBezTo>
                <a:cubicBezTo>
                  <a:pt x="21474" y="77389"/>
                  <a:pt x="29510" y="81436"/>
                  <a:pt x="39531" y="81436"/>
                </a:cubicBezTo>
                <a:cubicBezTo>
                  <a:pt x="49033" y="81436"/>
                  <a:pt x="56753" y="77946"/>
                  <a:pt x="62691" y="70964"/>
                </a:cubicBezTo>
                <a:cubicBezTo>
                  <a:pt x="68630" y="63983"/>
                  <a:pt x="71599" y="54996"/>
                  <a:pt x="71599" y="44005"/>
                </a:cubicBezTo>
                <a:cubicBezTo>
                  <a:pt x="71599" y="32121"/>
                  <a:pt x="68797" y="22875"/>
                  <a:pt x="63192" y="16264"/>
                </a:cubicBezTo>
                <a:cubicBezTo>
                  <a:pt x="57588" y="9655"/>
                  <a:pt x="49627" y="6350"/>
                  <a:pt x="39308" y="6350"/>
                </a:cubicBezTo>
                <a:cubicBezTo>
                  <a:pt x="29510" y="6350"/>
                  <a:pt x="21567" y="9691"/>
                  <a:pt x="15480" y="16376"/>
                </a:cubicBezTo>
                <a:cubicBezTo>
                  <a:pt x="9393" y="23060"/>
                  <a:pt x="6350" y="30970"/>
                  <a:pt x="6350" y="4010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Freeform 3"/>
          <p:cNvSpPr/>
          <p:nvPr/>
        </p:nvSpPr>
        <p:spPr>
          <a:xfrm>
            <a:off x="2321145" y="8186893"/>
            <a:ext cx="98549" cy="98259"/>
          </a:xfrm>
          <a:custGeom>
            <a:avLst/>
            <a:gdLst>
              <a:gd name="connsiteX0" fmla="*/ 92199 w 98549"/>
              <a:gd name="connsiteY0" fmla="*/ 46790 h 98259"/>
              <a:gd name="connsiteX1" fmla="*/ 59240 w 98549"/>
              <a:gd name="connsiteY1" fmla="*/ 53251 h 98259"/>
              <a:gd name="connsiteX2" fmla="*/ 82288 w 98549"/>
              <a:gd name="connsiteY2" fmla="*/ 82105 h 98259"/>
              <a:gd name="connsiteX3" fmla="*/ 68036 w 98549"/>
              <a:gd name="connsiteY3" fmla="*/ 91909 h 98259"/>
              <a:gd name="connsiteX4" fmla="*/ 49552 w 98549"/>
              <a:gd name="connsiteY4" fmla="*/ 60047 h 98259"/>
              <a:gd name="connsiteX5" fmla="*/ 30846 w 98549"/>
              <a:gd name="connsiteY5" fmla="*/ 91909 h 98259"/>
              <a:gd name="connsiteX6" fmla="*/ 16593 w 98549"/>
              <a:gd name="connsiteY6" fmla="*/ 82105 h 98259"/>
              <a:gd name="connsiteX7" fmla="*/ 39531 w 98549"/>
              <a:gd name="connsiteY7" fmla="*/ 53251 h 98259"/>
              <a:gd name="connsiteX8" fmla="*/ 6350 w 98549"/>
              <a:gd name="connsiteY8" fmla="*/ 46790 h 98259"/>
              <a:gd name="connsiteX9" fmla="*/ 12140 w 98549"/>
              <a:gd name="connsiteY9" fmla="*/ 30747 h 98259"/>
              <a:gd name="connsiteX10" fmla="*/ 43539 w 98549"/>
              <a:gd name="connsiteY10" fmla="*/ 42779 h 98259"/>
              <a:gd name="connsiteX11" fmla="*/ 40533 w 98549"/>
              <a:gd name="connsiteY11" fmla="*/ 6350 h 98259"/>
              <a:gd name="connsiteX12" fmla="*/ 58460 w 98549"/>
              <a:gd name="connsiteY12" fmla="*/ 6350 h 98259"/>
              <a:gd name="connsiteX13" fmla="*/ 55342 w 98549"/>
              <a:gd name="connsiteY13" fmla="*/ 42779 h 98259"/>
              <a:gd name="connsiteX14" fmla="*/ 86742 w 98549"/>
              <a:gd name="connsiteY14" fmla="*/ 30747 h 98259"/>
              <a:gd name="connsiteX15" fmla="*/ 92199 w 98549"/>
              <a:gd name="connsiteY15" fmla="*/ 46790 h 982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98549" h="98259">
                <a:moveTo>
                  <a:pt x="92199" y="46790"/>
                </a:moveTo>
                <a:lnTo>
                  <a:pt x="59240" y="53251"/>
                </a:lnTo>
                <a:lnTo>
                  <a:pt x="82288" y="82105"/>
                </a:lnTo>
                <a:lnTo>
                  <a:pt x="68036" y="91909"/>
                </a:lnTo>
                <a:lnTo>
                  <a:pt x="49552" y="60047"/>
                </a:lnTo>
                <a:lnTo>
                  <a:pt x="30846" y="91909"/>
                </a:lnTo>
                <a:lnTo>
                  <a:pt x="16593" y="82105"/>
                </a:lnTo>
                <a:lnTo>
                  <a:pt x="39531" y="53251"/>
                </a:lnTo>
                <a:lnTo>
                  <a:pt x="6350" y="46790"/>
                </a:lnTo>
                <a:lnTo>
                  <a:pt x="12140" y="30747"/>
                </a:lnTo>
                <a:lnTo>
                  <a:pt x="43539" y="42779"/>
                </a:lnTo>
                <a:lnTo>
                  <a:pt x="40533" y="6350"/>
                </a:lnTo>
                <a:lnTo>
                  <a:pt x="58460" y="6350"/>
                </a:lnTo>
                <a:lnTo>
                  <a:pt x="55342" y="42779"/>
                </a:lnTo>
                <a:lnTo>
                  <a:pt x="86742" y="30747"/>
                </a:lnTo>
                <a:lnTo>
                  <a:pt x="92199" y="467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Freeform 3"/>
          <p:cNvSpPr/>
          <p:nvPr/>
        </p:nvSpPr>
        <p:spPr>
          <a:xfrm>
            <a:off x="2439507" y="8183106"/>
            <a:ext cx="74163" cy="189054"/>
          </a:xfrm>
          <a:custGeom>
            <a:avLst/>
            <a:gdLst>
              <a:gd name="connsiteX0" fmla="*/ 46212 w 74163"/>
              <a:gd name="connsiteY0" fmla="*/ 182704 h 189054"/>
              <a:gd name="connsiteX1" fmla="*/ 46212 w 74163"/>
              <a:gd name="connsiteY1" fmla="*/ 35092 h 189054"/>
              <a:gd name="connsiteX2" fmla="*/ 28897 w 74163"/>
              <a:gd name="connsiteY2" fmla="*/ 46566 h 189054"/>
              <a:gd name="connsiteX3" fmla="*/ 6350 w 74163"/>
              <a:gd name="connsiteY3" fmla="*/ 55479 h 189054"/>
              <a:gd name="connsiteX4" fmla="*/ 6350 w 74163"/>
              <a:gd name="connsiteY4" fmla="*/ 34090 h 189054"/>
              <a:gd name="connsiteX5" fmla="*/ 35634 w 74163"/>
              <a:gd name="connsiteY5" fmla="*/ 22002 h 189054"/>
              <a:gd name="connsiteX6" fmla="*/ 59574 w 74163"/>
              <a:gd name="connsiteY6" fmla="*/ 6350 h 189054"/>
              <a:gd name="connsiteX7" fmla="*/ 67813 w 74163"/>
              <a:gd name="connsiteY7" fmla="*/ 6350 h 189054"/>
              <a:gd name="connsiteX8" fmla="*/ 67813 w 74163"/>
              <a:gd name="connsiteY8" fmla="*/ 182704 h 189054"/>
              <a:gd name="connsiteX9" fmla="*/ 46212 w 74163"/>
              <a:gd name="connsiteY9" fmla="*/ 182704 h 1890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74163" h="189054">
                <a:moveTo>
                  <a:pt x="46212" y="182704"/>
                </a:moveTo>
                <a:lnTo>
                  <a:pt x="46212" y="35092"/>
                </a:lnTo>
                <a:cubicBezTo>
                  <a:pt x="42797" y="38508"/>
                  <a:pt x="37026" y="42333"/>
                  <a:pt x="28897" y="46566"/>
                </a:cubicBezTo>
                <a:cubicBezTo>
                  <a:pt x="20769" y="50800"/>
                  <a:pt x="13253" y="53771"/>
                  <a:pt x="6350" y="55479"/>
                </a:cubicBezTo>
                <a:lnTo>
                  <a:pt x="6350" y="34090"/>
                </a:lnTo>
                <a:cubicBezTo>
                  <a:pt x="15480" y="31564"/>
                  <a:pt x="25242" y="27535"/>
                  <a:pt x="35634" y="22002"/>
                </a:cubicBezTo>
                <a:cubicBezTo>
                  <a:pt x="46026" y="16469"/>
                  <a:pt x="54006" y="11251"/>
                  <a:pt x="59574" y="6350"/>
                </a:cubicBezTo>
                <a:lnTo>
                  <a:pt x="67813" y="6350"/>
                </a:lnTo>
                <a:lnTo>
                  <a:pt x="67813" y="182704"/>
                </a:lnTo>
                <a:lnTo>
                  <a:pt x="46212" y="18270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Freeform 3"/>
          <p:cNvSpPr/>
          <p:nvPr/>
        </p:nvSpPr>
        <p:spPr>
          <a:xfrm>
            <a:off x="2562769" y="8183997"/>
            <a:ext cx="123713" cy="191059"/>
          </a:xfrm>
          <a:custGeom>
            <a:avLst/>
            <a:gdLst>
              <a:gd name="connsiteX0" fmla="*/ 106562 w 123713"/>
              <a:gd name="connsiteY0" fmla="*/ 31415 h 191059"/>
              <a:gd name="connsiteX1" fmla="*/ 78391 w 123713"/>
              <a:gd name="connsiteY1" fmla="*/ 24508 h 191059"/>
              <a:gd name="connsiteX2" fmla="*/ 42426 w 123713"/>
              <a:gd name="connsiteY2" fmla="*/ 44005 h 191059"/>
              <a:gd name="connsiteX3" fmla="*/ 28619 w 123713"/>
              <a:gd name="connsiteY3" fmla="*/ 97256 h 191059"/>
              <a:gd name="connsiteX4" fmla="*/ 29176 w 123713"/>
              <a:gd name="connsiteY4" fmla="*/ 97256 h 191059"/>
              <a:gd name="connsiteX5" fmla="*/ 68259 w 123713"/>
              <a:gd name="connsiteY5" fmla="*/ 73527 h 191059"/>
              <a:gd name="connsiteX6" fmla="*/ 104001 w 123713"/>
              <a:gd name="connsiteY6" fmla="*/ 88120 h 191059"/>
              <a:gd name="connsiteX7" fmla="*/ 117363 w 123713"/>
              <a:gd name="connsiteY7" fmla="*/ 126890 h 191059"/>
              <a:gd name="connsiteX8" fmla="*/ 101941 w 123713"/>
              <a:gd name="connsiteY8" fmla="*/ 168444 h 191059"/>
              <a:gd name="connsiteX9" fmla="*/ 62580 w 123713"/>
              <a:gd name="connsiteY9" fmla="*/ 184709 h 191059"/>
              <a:gd name="connsiteX10" fmla="*/ 21326 w 123713"/>
              <a:gd name="connsiteY10" fmla="*/ 164155 h 191059"/>
              <a:gd name="connsiteX11" fmla="*/ 6350 w 123713"/>
              <a:gd name="connsiteY11" fmla="*/ 105834 h 191059"/>
              <a:gd name="connsiteX12" fmla="*/ 26002 w 123713"/>
              <a:gd name="connsiteY12" fmla="*/ 33253 h 191059"/>
              <a:gd name="connsiteX13" fmla="*/ 77723 w 123713"/>
              <a:gd name="connsiteY13" fmla="*/ 6350 h 191059"/>
              <a:gd name="connsiteX14" fmla="*/ 106562 w 123713"/>
              <a:gd name="connsiteY14" fmla="*/ 11362 h 191059"/>
              <a:gd name="connsiteX15" fmla="*/ 106562 w 123713"/>
              <a:gd name="connsiteY15" fmla="*/ 31415 h 19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23713" h="191059">
                <a:moveTo>
                  <a:pt x="106562" y="31415"/>
                </a:moveTo>
                <a:cubicBezTo>
                  <a:pt x="97580" y="26810"/>
                  <a:pt x="88190" y="24508"/>
                  <a:pt x="78391" y="24508"/>
                </a:cubicBezTo>
                <a:cubicBezTo>
                  <a:pt x="63471" y="24508"/>
                  <a:pt x="51482" y="31007"/>
                  <a:pt x="42426" y="44005"/>
                </a:cubicBezTo>
                <a:cubicBezTo>
                  <a:pt x="33370" y="57001"/>
                  <a:pt x="28767" y="74752"/>
                  <a:pt x="28619" y="97256"/>
                </a:cubicBezTo>
                <a:lnTo>
                  <a:pt x="29176" y="97256"/>
                </a:lnTo>
                <a:cubicBezTo>
                  <a:pt x="37341" y="81436"/>
                  <a:pt x="50369" y="73527"/>
                  <a:pt x="68259" y="73527"/>
                </a:cubicBezTo>
                <a:cubicBezTo>
                  <a:pt x="83179" y="73527"/>
                  <a:pt x="95093" y="78392"/>
                  <a:pt x="104001" y="88120"/>
                </a:cubicBezTo>
                <a:cubicBezTo>
                  <a:pt x="112909" y="97850"/>
                  <a:pt x="117363" y="110773"/>
                  <a:pt x="117363" y="126890"/>
                </a:cubicBezTo>
                <a:cubicBezTo>
                  <a:pt x="117363" y="143750"/>
                  <a:pt x="112222" y="157601"/>
                  <a:pt x="101941" y="168444"/>
                </a:cubicBezTo>
                <a:cubicBezTo>
                  <a:pt x="91660" y="179288"/>
                  <a:pt x="78540" y="184709"/>
                  <a:pt x="62580" y="184709"/>
                </a:cubicBezTo>
                <a:cubicBezTo>
                  <a:pt x="45061" y="184709"/>
                  <a:pt x="31310" y="177858"/>
                  <a:pt x="21326" y="164155"/>
                </a:cubicBezTo>
                <a:cubicBezTo>
                  <a:pt x="11341" y="150452"/>
                  <a:pt x="6350" y="131012"/>
                  <a:pt x="6350" y="105834"/>
                </a:cubicBezTo>
                <a:cubicBezTo>
                  <a:pt x="6350" y="75383"/>
                  <a:pt x="12900" y="51190"/>
                  <a:pt x="26002" y="33253"/>
                </a:cubicBezTo>
                <a:cubicBezTo>
                  <a:pt x="39104" y="15317"/>
                  <a:pt x="56345" y="6350"/>
                  <a:pt x="77723" y="6350"/>
                </a:cubicBezTo>
                <a:cubicBezTo>
                  <a:pt x="89972" y="6350"/>
                  <a:pt x="99584" y="8020"/>
                  <a:pt x="106562" y="11362"/>
                </a:cubicBezTo>
                <a:lnTo>
                  <a:pt x="106562" y="314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Freeform 3"/>
          <p:cNvSpPr/>
          <p:nvPr/>
        </p:nvSpPr>
        <p:spPr>
          <a:xfrm>
            <a:off x="2586374" y="8269222"/>
            <a:ext cx="77949" cy="87786"/>
          </a:xfrm>
          <a:custGeom>
            <a:avLst/>
            <a:gdLst>
              <a:gd name="connsiteX0" fmla="*/ 6350 w 77949"/>
              <a:gd name="connsiteY0" fmla="*/ 40106 h 87786"/>
              <a:gd name="connsiteX1" fmla="*/ 15424 w 77949"/>
              <a:gd name="connsiteY1" fmla="*/ 69294 h 87786"/>
              <a:gd name="connsiteX2" fmla="*/ 39531 w 77949"/>
              <a:gd name="connsiteY2" fmla="*/ 81436 h 87786"/>
              <a:gd name="connsiteX3" fmla="*/ 62691 w 77949"/>
              <a:gd name="connsiteY3" fmla="*/ 70964 h 87786"/>
              <a:gd name="connsiteX4" fmla="*/ 71599 w 77949"/>
              <a:gd name="connsiteY4" fmla="*/ 44005 h 87786"/>
              <a:gd name="connsiteX5" fmla="*/ 63193 w 77949"/>
              <a:gd name="connsiteY5" fmla="*/ 16264 h 87786"/>
              <a:gd name="connsiteX6" fmla="*/ 39308 w 77949"/>
              <a:gd name="connsiteY6" fmla="*/ 6350 h 87786"/>
              <a:gd name="connsiteX7" fmla="*/ 15480 w 77949"/>
              <a:gd name="connsiteY7" fmla="*/ 16376 h 87786"/>
              <a:gd name="connsiteX8" fmla="*/ 6350 w 77949"/>
              <a:gd name="connsiteY8" fmla="*/ 40106 h 877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7949" h="87786">
                <a:moveTo>
                  <a:pt x="6350" y="40106"/>
                </a:moveTo>
                <a:cubicBezTo>
                  <a:pt x="6350" y="51468"/>
                  <a:pt x="9375" y="61198"/>
                  <a:pt x="15424" y="69294"/>
                </a:cubicBezTo>
                <a:cubicBezTo>
                  <a:pt x="21474" y="77389"/>
                  <a:pt x="29510" y="81436"/>
                  <a:pt x="39531" y="81436"/>
                </a:cubicBezTo>
                <a:cubicBezTo>
                  <a:pt x="49033" y="81436"/>
                  <a:pt x="56753" y="77946"/>
                  <a:pt x="62691" y="70964"/>
                </a:cubicBezTo>
                <a:cubicBezTo>
                  <a:pt x="68630" y="63983"/>
                  <a:pt x="71599" y="54996"/>
                  <a:pt x="71599" y="44005"/>
                </a:cubicBezTo>
                <a:cubicBezTo>
                  <a:pt x="71599" y="32121"/>
                  <a:pt x="68797" y="22875"/>
                  <a:pt x="63193" y="16264"/>
                </a:cubicBezTo>
                <a:cubicBezTo>
                  <a:pt x="57588" y="9655"/>
                  <a:pt x="49627" y="6350"/>
                  <a:pt x="39308" y="6350"/>
                </a:cubicBezTo>
                <a:cubicBezTo>
                  <a:pt x="29510" y="6350"/>
                  <a:pt x="21567" y="9691"/>
                  <a:pt x="15480" y="16376"/>
                </a:cubicBezTo>
                <a:cubicBezTo>
                  <a:pt x="9393" y="23060"/>
                  <a:pt x="6350" y="30970"/>
                  <a:pt x="6350" y="4010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Freeform 3"/>
          <p:cNvSpPr/>
          <p:nvPr/>
        </p:nvSpPr>
        <p:spPr>
          <a:xfrm>
            <a:off x="741128" y="342242"/>
            <a:ext cx="6062050" cy="285198"/>
          </a:xfrm>
          <a:custGeom>
            <a:avLst/>
            <a:gdLst>
              <a:gd name="connsiteX0" fmla="*/ 0 w 6062050"/>
              <a:gd name="connsiteY0" fmla="*/ 0 h 285198"/>
              <a:gd name="connsiteX1" fmla="*/ 6062050 w 6062050"/>
              <a:gd name="connsiteY1" fmla="*/ 0 h 285198"/>
              <a:gd name="connsiteX2" fmla="*/ 6062050 w 6062050"/>
              <a:gd name="connsiteY2" fmla="*/ 285198 h 285198"/>
              <a:gd name="connsiteX3" fmla="*/ 0 w 6062050"/>
              <a:gd name="connsiteY3" fmla="*/ 285198 h 285198"/>
              <a:gd name="connsiteX4" fmla="*/ 0 w 6062050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62050" h="285198">
                <a:moveTo>
                  <a:pt x="0" y="0"/>
                </a:moveTo>
                <a:lnTo>
                  <a:pt x="6062050" y="0"/>
                </a:lnTo>
                <a:lnTo>
                  <a:pt x="6062050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Freeform 3"/>
          <p:cNvSpPr/>
          <p:nvPr/>
        </p:nvSpPr>
        <p:spPr>
          <a:xfrm>
            <a:off x="1311227" y="4449094"/>
            <a:ext cx="589102" cy="579902"/>
          </a:xfrm>
          <a:custGeom>
            <a:avLst/>
            <a:gdLst>
              <a:gd name="connsiteX0" fmla="*/ 0 w 589102"/>
              <a:gd name="connsiteY0" fmla="*/ 551383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3 h 579902"/>
              <a:gd name="connsiteX4" fmla="*/ 17596 w 589102"/>
              <a:gd name="connsiteY4" fmla="*/ 2170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0 h 579902"/>
              <a:gd name="connsiteX8" fmla="*/ 580753 w 589102"/>
              <a:gd name="connsiteY8" fmla="*/ 8353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3 h 579902"/>
              <a:gd name="connsiteX12" fmla="*/ 586932 w 589102"/>
              <a:gd name="connsiteY12" fmla="*/ 562297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7 h 579902"/>
              <a:gd name="connsiteX20" fmla="*/ 0 w 589102"/>
              <a:gd name="connsiteY20" fmla="*/ 551383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3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3"/>
                </a:cubicBezTo>
                <a:cubicBezTo>
                  <a:pt x="11021" y="5679"/>
                  <a:pt x="14104" y="3618"/>
                  <a:pt x="17596" y="2170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0"/>
                </a:cubicBezTo>
                <a:cubicBezTo>
                  <a:pt x="574997" y="3618"/>
                  <a:pt x="578080" y="5679"/>
                  <a:pt x="580753" y="8353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3"/>
                </a:lnTo>
                <a:cubicBezTo>
                  <a:pt x="589102" y="555164"/>
                  <a:pt x="588378" y="558803"/>
                  <a:pt x="586932" y="562297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7"/>
                </a:cubicBezTo>
                <a:cubicBezTo>
                  <a:pt x="723" y="558803"/>
                  <a:pt x="0" y="555164"/>
                  <a:pt x="0" y="551383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Freeform 3"/>
          <p:cNvSpPr/>
          <p:nvPr/>
        </p:nvSpPr>
        <p:spPr>
          <a:xfrm>
            <a:off x="1311227" y="5656431"/>
            <a:ext cx="589102" cy="579902"/>
          </a:xfrm>
          <a:custGeom>
            <a:avLst/>
            <a:gdLst>
              <a:gd name="connsiteX0" fmla="*/ 0 w 589102"/>
              <a:gd name="connsiteY0" fmla="*/ 551383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3 h 579902"/>
              <a:gd name="connsiteX4" fmla="*/ 17596 w 589102"/>
              <a:gd name="connsiteY4" fmla="*/ 2170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0 h 579902"/>
              <a:gd name="connsiteX8" fmla="*/ 580753 w 589102"/>
              <a:gd name="connsiteY8" fmla="*/ 8353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3 h 579902"/>
              <a:gd name="connsiteX12" fmla="*/ 586932 w 589102"/>
              <a:gd name="connsiteY12" fmla="*/ 562297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7 h 579902"/>
              <a:gd name="connsiteX20" fmla="*/ 0 w 589102"/>
              <a:gd name="connsiteY20" fmla="*/ 551383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3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3"/>
                </a:cubicBezTo>
                <a:cubicBezTo>
                  <a:pt x="11021" y="5679"/>
                  <a:pt x="14104" y="3618"/>
                  <a:pt x="17596" y="2170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0"/>
                </a:cubicBezTo>
                <a:cubicBezTo>
                  <a:pt x="574997" y="3618"/>
                  <a:pt x="578080" y="5679"/>
                  <a:pt x="580753" y="8353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3"/>
                </a:lnTo>
                <a:cubicBezTo>
                  <a:pt x="589102" y="555164"/>
                  <a:pt x="588378" y="558802"/>
                  <a:pt x="586932" y="562297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7"/>
                </a:cubicBezTo>
                <a:cubicBezTo>
                  <a:pt x="723" y="558802"/>
                  <a:pt x="0" y="555164"/>
                  <a:pt x="0" y="551383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Freeform 3"/>
          <p:cNvSpPr/>
          <p:nvPr/>
        </p:nvSpPr>
        <p:spPr>
          <a:xfrm>
            <a:off x="1311227" y="6873276"/>
            <a:ext cx="589102" cy="579902"/>
          </a:xfrm>
          <a:custGeom>
            <a:avLst/>
            <a:gdLst>
              <a:gd name="connsiteX0" fmla="*/ 0 w 589102"/>
              <a:gd name="connsiteY0" fmla="*/ 551382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2 h 579902"/>
              <a:gd name="connsiteX4" fmla="*/ 17596 w 589102"/>
              <a:gd name="connsiteY4" fmla="*/ 2171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1 h 579902"/>
              <a:gd name="connsiteX8" fmla="*/ 580753 w 589102"/>
              <a:gd name="connsiteY8" fmla="*/ 8352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2 h 579902"/>
              <a:gd name="connsiteX12" fmla="*/ 586932 w 589102"/>
              <a:gd name="connsiteY12" fmla="*/ 562296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6 h 579902"/>
              <a:gd name="connsiteX20" fmla="*/ 0 w 589102"/>
              <a:gd name="connsiteY20" fmla="*/ 551382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2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2"/>
                </a:cubicBezTo>
                <a:cubicBezTo>
                  <a:pt x="11021" y="5678"/>
                  <a:pt x="14104" y="3618"/>
                  <a:pt x="17596" y="2171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1"/>
                </a:cubicBezTo>
                <a:cubicBezTo>
                  <a:pt x="574997" y="3618"/>
                  <a:pt x="578080" y="5678"/>
                  <a:pt x="580753" y="8352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2"/>
                </a:lnTo>
                <a:cubicBezTo>
                  <a:pt x="589102" y="555164"/>
                  <a:pt x="588378" y="558803"/>
                  <a:pt x="586932" y="562296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6"/>
                </a:cubicBezTo>
                <a:cubicBezTo>
                  <a:pt x="723" y="558803"/>
                  <a:pt x="0" y="555164"/>
                  <a:pt x="0" y="551382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560889 h 589409"/>
              <a:gd name="connsiteX1" fmla="*/ 0 w 589102"/>
              <a:gd name="connsiteY1" fmla="*/ 28519 h 589409"/>
              <a:gd name="connsiteX2" fmla="*/ 2169 w 589102"/>
              <a:gd name="connsiteY2" fmla="*/ 17605 h 589409"/>
              <a:gd name="connsiteX3" fmla="*/ 8348 w 589102"/>
              <a:gd name="connsiteY3" fmla="*/ 8352 h 589409"/>
              <a:gd name="connsiteX4" fmla="*/ 17596 w 589102"/>
              <a:gd name="connsiteY4" fmla="*/ 2171 h 589409"/>
              <a:gd name="connsiteX5" fmla="*/ 28504 w 589102"/>
              <a:gd name="connsiteY5" fmla="*/ 0 h 589409"/>
              <a:gd name="connsiteX6" fmla="*/ 560597 w 589102"/>
              <a:gd name="connsiteY6" fmla="*/ 0 h 589409"/>
              <a:gd name="connsiteX7" fmla="*/ 571505 w 589102"/>
              <a:gd name="connsiteY7" fmla="*/ 2171 h 589409"/>
              <a:gd name="connsiteX8" fmla="*/ 580753 w 589102"/>
              <a:gd name="connsiteY8" fmla="*/ 8352 h 589409"/>
              <a:gd name="connsiteX9" fmla="*/ 586932 w 589102"/>
              <a:gd name="connsiteY9" fmla="*/ 17605 h 589409"/>
              <a:gd name="connsiteX10" fmla="*/ 589102 w 589102"/>
              <a:gd name="connsiteY10" fmla="*/ 28519 h 589409"/>
              <a:gd name="connsiteX11" fmla="*/ 589102 w 589102"/>
              <a:gd name="connsiteY11" fmla="*/ 560889 h 589409"/>
              <a:gd name="connsiteX12" fmla="*/ 586932 w 589102"/>
              <a:gd name="connsiteY12" fmla="*/ 571803 h 589409"/>
              <a:gd name="connsiteX13" fmla="*/ 580753 w 589102"/>
              <a:gd name="connsiteY13" fmla="*/ 581056 h 589409"/>
              <a:gd name="connsiteX14" fmla="*/ 571505 w 589102"/>
              <a:gd name="connsiteY14" fmla="*/ 587238 h 589409"/>
              <a:gd name="connsiteX15" fmla="*/ 560597 w 589102"/>
              <a:gd name="connsiteY15" fmla="*/ 589409 h 589409"/>
              <a:gd name="connsiteX16" fmla="*/ 28504 w 589102"/>
              <a:gd name="connsiteY16" fmla="*/ 589409 h 589409"/>
              <a:gd name="connsiteX17" fmla="*/ 17596 w 589102"/>
              <a:gd name="connsiteY17" fmla="*/ 587238 h 589409"/>
              <a:gd name="connsiteX18" fmla="*/ 8348 w 589102"/>
              <a:gd name="connsiteY18" fmla="*/ 581056 h 589409"/>
              <a:gd name="connsiteX19" fmla="*/ 2169 w 589102"/>
              <a:gd name="connsiteY19" fmla="*/ 571803 h 589409"/>
              <a:gd name="connsiteX20" fmla="*/ 0 w 589102"/>
              <a:gd name="connsiteY20" fmla="*/ 560889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89409">
                <a:moveTo>
                  <a:pt x="0" y="560889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2"/>
                </a:cubicBezTo>
                <a:cubicBezTo>
                  <a:pt x="11021" y="5678"/>
                  <a:pt x="14104" y="3618"/>
                  <a:pt x="17596" y="2171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1"/>
                </a:cubicBezTo>
                <a:cubicBezTo>
                  <a:pt x="574997" y="3618"/>
                  <a:pt x="578080" y="5678"/>
                  <a:pt x="580753" y="8352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60889"/>
                </a:lnTo>
                <a:cubicBezTo>
                  <a:pt x="589102" y="564671"/>
                  <a:pt x="588378" y="568309"/>
                  <a:pt x="586932" y="571803"/>
                </a:cubicBezTo>
                <a:cubicBezTo>
                  <a:pt x="585485" y="575297"/>
                  <a:pt x="583425" y="578381"/>
                  <a:pt x="580753" y="581056"/>
                </a:cubicBezTo>
                <a:cubicBezTo>
                  <a:pt x="578080" y="583730"/>
                  <a:pt x="574997" y="585790"/>
                  <a:pt x="571505" y="587238"/>
                </a:cubicBezTo>
                <a:cubicBezTo>
                  <a:pt x="568013" y="588685"/>
                  <a:pt x="564377" y="589409"/>
                  <a:pt x="560597" y="589409"/>
                </a:cubicBezTo>
                <a:lnTo>
                  <a:pt x="28504" y="589409"/>
                </a:lnTo>
                <a:cubicBezTo>
                  <a:pt x="24724" y="589409"/>
                  <a:pt x="21088" y="588685"/>
                  <a:pt x="17596" y="587238"/>
                </a:cubicBezTo>
                <a:cubicBezTo>
                  <a:pt x="14104" y="585791"/>
                  <a:pt x="11021" y="583730"/>
                  <a:pt x="8348" y="581056"/>
                </a:cubicBezTo>
                <a:cubicBezTo>
                  <a:pt x="5676" y="578381"/>
                  <a:pt x="3616" y="575297"/>
                  <a:pt x="2169" y="571803"/>
                </a:cubicBezTo>
                <a:cubicBezTo>
                  <a:pt x="723" y="568309"/>
                  <a:pt x="0" y="564671"/>
                  <a:pt x="0" y="560889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Freeform 3"/>
          <p:cNvSpPr/>
          <p:nvPr/>
        </p:nvSpPr>
        <p:spPr>
          <a:xfrm>
            <a:off x="3867170" y="9135852"/>
            <a:ext cx="1748303" cy="465819"/>
          </a:xfrm>
          <a:custGeom>
            <a:avLst/>
            <a:gdLst>
              <a:gd name="connsiteX0" fmla="*/ 0 w 1748303"/>
              <a:gd name="connsiteY0" fmla="*/ 418287 h 465819"/>
              <a:gd name="connsiteX1" fmla="*/ 0 w 1748303"/>
              <a:gd name="connsiteY1" fmla="*/ 47531 h 465819"/>
              <a:gd name="connsiteX2" fmla="*/ 3615 w 1748303"/>
              <a:gd name="connsiteY2" fmla="*/ 29331 h 465819"/>
              <a:gd name="connsiteX3" fmla="*/ 13914 w 1748303"/>
              <a:gd name="connsiteY3" fmla="*/ 13921 h 465819"/>
              <a:gd name="connsiteX4" fmla="*/ 29326 w 1748303"/>
              <a:gd name="connsiteY4" fmla="*/ 3602 h 465819"/>
              <a:gd name="connsiteX5" fmla="*/ 47508 w 1748303"/>
              <a:gd name="connsiteY5" fmla="*/ 0 h 465819"/>
              <a:gd name="connsiteX6" fmla="*/ 1700794 w 1748303"/>
              <a:gd name="connsiteY6" fmla="*/ 0 h 465819"/>
              <a:gd name="connsiteX7" fmla="*/ 1718974 w 1748303"/>
              <a:gd name="connsiteY7" fmla="*/ 3615 h 465819"/>
              <a:gd name="connsiteX8" fmla="*/ 1734387 w 1748303"/>
              <a:gd name="connsiteY8" fmla="*/ 13921 h 465819"/>
              <a:gd name="connsiteX9" fmla="*/ 1744685 w 1748303"/>
              <a:gd name="connsiteY9" fmla="*/ 29331 h 465819"/>
              <a:gd name="connsiteX10" fmla="*/ 1748303 w 1748303"/>
              <a:gd name="connsiteY10" fmla="*/ 47531 h 465819"/>
              <a:gd name="connsiteX11" fmla="*/ 1748303 w 1748303"/>
              <a:gd name="connsiteY11" fmla="*/ 418287 h 465819"/>
              <a:gd name="connsiteX12" fmla="*/ 1744685 w 1748303"/>
              <a:gd name="connsiteY12" fmla="*/ 436463 h 465819"/>
              <a:gd name="connsiteX13" fmla="*/ 1734387 w 1748303"/>
              <a:gd name="connsiteY13" fmla="*/ 451891 h 465819"/>
              <a:gd name="connsiteX14" fmla="*/ 1718974 w 1748303"/>
              <a:gd name="connsiteY14" fmla="*/ 462191 h 465819"/>
              <a:gd name="connsiteX15" fmla="*/ 1700794 w 1748303"/>
              <a:gd name="connsiteY15" fmla="*/ 465819 h 465819"/>
              <a:gd name="connsiteX16" fmla="*/ 47508 w 1748303"/>
              <a:gd name="connsiteY16" fmla="*/ 465819 h 465819"/>
              <a:gd name="connsiteX17" fmla="*/ 29327 w 1748303"/>
              <a:gd name="connsiteY17" fmla="*/ 462191 h 465819"/>
              <a:gd name="connsiteX18" fmla="*/ 13914 w 1748303"/>
              <a:gd name="connsiteY18" fmla="*/ 451891 h 465819"/>
              <a:gd name="connsiteX19" fmla="*/ 3615 w 1748303"/>
              <a:gd name="connsiteY19" fmla="*/ 436463 h 465819"/>
              <a:gd name="connsiteX20" fmla="*/ 0 w 1748303"/>
              <a:gd name="connsiteY20" fmla="*/ 418287 h 465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748303" h="465819">
                <a:moveTo>
                  <a:pt x="0" y="418287"/>
                </a:moveTo>
                <a:lnTo>
                  <a:pt x="0" y="47531"/>
                </a:lnTo>
                <a:cubicBezTo>
                  <a:pt x="0" y="41219"/>
                  <a:pt x="1204" y="35154"/>
                  <a:pt x="3615" y="29331"/>
                </a:cubicBezTo>
                <a:cubicBezTo>
                  <a:pt x="6026" y="23502"/>
                  <a:pt x="9459" y="18367"/>
                  <a:pt x="13914" y="13921"/>
                </a:cubicBezTo>
                <a:cubicBezTo>
                  <a:pt x="18369" y="9450"/>
                  <a:pt x="23506" y="6021"/>
                  <a:pt x="29326" y="3602"/>
                </a:cubicBezTo>
                <a:cubicBezTo>
                  <a:pt x="35147" y="1203"/>
                  <a:pt x="41207" y="0"/>
                  <a:pt x="47508" y="0"/>
                </a:cubicBezTo>
                <a:lnTo>
                  <a:pt x="1700794" y="0"/>
                </a:lnTo>
                <a:cubicBezTo>
                  <a:pt x="1707093" y="0"/>
                  <a:pt x="1713154" y="1203"/>
                  <a:pt x="1718974" y="3615"/>
                </a:cubicBezTo>
                <a:cubicBezTo>
                  <a:pt x="1724795" y="6021"/>
                  <a:pt x="1729932" y="9450"/>
                  <a:pt x="1734387" y="13921"/>
                </a:cubicBezTo>
                <a:cubicBezTo>
                  <a:pt x="1738841" y="18367"/>
                  <a:pt x="1742275" y="23502"/>
                  <a:pt x="1744685" y="29331"/>
                </a:cubicBezTo>
                <a:cubicBezTo>
                  <a:pt x="1747096" y="35154"/>
                  <a:pt x="1748303" y="41219"/>
                  <a:pt x="1748303" y="47531"/>
                </a:cubicBezTo>
                <a:lnTo>
                  <a:pt x="1748303" y="418287"/>
                </a:lnTo>
                <a:cubicBezTo>
                  <a:pt x="1748303" y="424588"/>
                  <a:pt x="1747096" y="430646"/>
                  <a:pt x="1744685" y="436463"/>
                </a:cubicBezTo>
                <a:cubicBezTo>
                  <a:pt x="1742275" y="442292"/>
                  <a:pt x="1738841" y="447433"/>
                  <a:pt x="1734387" y="451891"/>
                </a:cubicBezTo>
                <a:cubicBezTo>
                  <a:pt x="1729932" y="456344"/>
                  <a:pt x="1724795" y="459779"/>
                  <a:pt x="1718974" y="462191"/>
                </a:cubicBezTo>
                <a:cubicBezTo>
                  <a:pt x="1713154" y="464604"/>
                  <a:pt x="1707093" y="465813"/>
                  <a:pt x="1700794" y="465819"/>
                </a:cubicBezTo>
                <a:lnTo>
                  <a:pt x="47508" y="465819"/>
                </a:lnTo>
                <a:cubicBezTo>
                  <a:pt x="41207" y="465813"/>
                  <a:pt x="35147" y="464604"/>
                  <a:pt x="29327" y="462191"/>
                </a:cubicBezTo>
                <a:cubicBezTo>
                  <a:pt x="23507" y="459779"/>
                  <a:pt x="18369" y="456344"/>
                  <a:pt x="13914" y="451891"/>
                </a:cubicBezTo>
                <a:cubicBezTo>
                  <a:pt x="9459" y="447433"/>
                  <a:pt x="6026" y="442292"/>
                  <a:pt x="3615" y="436463"/>
                </a:cubicBezTo>
                <a:cubicBezTo>
                  <a:pt x="1204" y="430646"/>
                  <a:pt x="0" y="424588"/>
                  <a:pt x="0" y="418287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92600" y="596900"/>
            <a:ext cx="2374900" cy="838200"/>
          </a:xfrm>
          <a:prstGeom prst="rect">
            <a:avLst/>
          </a:prstGeom>
          <a:noFill/>
        </p:spPr>
      </p:pic>
      <p:pic>
        <p:nvPicPr>
          <p:cNvPr id="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pic>
        <p:nvPicPr>
          <p:cNvPr id="1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600" y="330200"/>
            <a:ext cx="6070600" cy="9715500"/>
          </a:xfrm>
          <a:prstGeom prst="rect">
            <a:avLst/>
          </a:prstGeom>
          <a:noFill/>
        </p:spPr>
      </p:pic>
      <p:sp>
        <p:nvSpPr>
          <p:cNvPr id="125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7/13页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26" name="TextBox 1"/>
          <p:cNvSpPr txBox="1"/>
          <p:nvPr/>
        </p:nvSpPr>
        <p:spPr>
          <a:xfrm>
            <a:off x="749300" y="10325100"/>
            <a:ext cx="1066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预习2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27" name="TextBox 1"/>
          <p:cNvSpPr txBox="1"/>
          <p:nvPr/>
        </p:nvSpPr>
        <p:spPr>
          <a:xfrm>
            <a:off x="1435100" y="2082800"/>
            <a:ext cx="28448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假设MAR的位数为16位，则</a:t>
            </a:r>
            <a:endParaRPr lang="en-US" altLang="zh-CN" sz="17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存储单元的个数是_____个。</a:t>
            </a:r>
            <a:endParaRPr lang="en-US" altLang="zh-CN" sz="17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28" name="TextBox 1"/>
          <p:cNvSpPr txBox="1"/>
          <p:nvPr/>
        </p:nvSpPr>
        <p:spPr>
          <a:xfrm>
            <a:off x="2044700" y="4610100"/>
            <a:ext cx="635000" cy="393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16</a:t>
            </a:r>
            <a:endParaRPr lang="en-US" altLang="zh-CN" sz="17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2^16</a:t>
            </a:r>
            <a:endParaRPr lang="en-US" altLang="zh-CN" sz="17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64K</a:t>
            </a:r>
            <a:endParaRPr lang="en-US" altLang="zh-CN" sz="17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16*16</a:t>
            </a:r>
            <a:endParaRPr lang="en-US" altLang="zh-CN" sz="17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29" name="TextBox 1"/>
          <p:cNvSpPr txBox="1"/>
          <p:nvPr/>
        </p:nvSpPr>
        <p:spPr>
          <a:xfrm>
            <a:off x="977900" y="381000"/>
            <a:ext cx="800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多选题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30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31" name="TextBox 1"/>
          <p:cNvSpPr txBox="1"/>
          <p:nvPr/>
        </p:nvSpPr>
        <p:spPr>
          <a:xfrm>
            <a:off x="4406900" y="9144000"/>
            <a:ext cx="6350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545" dirty="0" smtClean="0">
                <a:solidFill>
                  <a:srgbClr val="696969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提交</a:t>
            </a:r>
            <a:endParaRPr lang="en-US" altLang="zh-CN" sz="2545" dirty="0" smtClean="0">
              <a:solidFill>
                <a:srgbClr val="696969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8330"/>
          </a:xfrm>
          <a:custGeom>
            <a:avLst/>
            <a:gdLst>
              <a:gd name="connsiteX0" fmla="*/ 0 w 7543800"/>
              <a:gd name="connsiteY0" fmla="*/ 0 h 10668330"/>
              <a:gd name="connsiteX1" fmla="*/ 7543800 w 7543800"/>
              <a:gd name="connsiteY1" fmla="*/ 0 h 10668330"/>
              <a:gd name="connsiteX2" fmla="*/ 7543800 w 7543800"/>
              <a:gd name="connsiteY2" fmla="*/ 10668330 h 10668330"/>
              <a:gd name="connsiteX3" fmla="*/ 0 w 7543800"/>
              <a:gd name="connsiteY3" fmla="*/ 10668330 h 10668330"/>
              <a:gd name="connsiteX4" fmla="*/ 0 w 7543800"/>
              <a:gd name="connsiteY4" fmla="*/ 0 h 106683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8330">
                <a:moveTo>
                  <a:pt x="0" y="0"/>
                </a:moveTo>
                <a:lnTo>
                  <a:pt x="7543800" y="0"/>
                </a:lnTo>
                <a:lnTo>
                  <a:pt x="7543800" y="10668330"/>
                </a:lnTo>
                <a:lnTo>
                  <a:pt x="0" y="106683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22125" y="10238618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42"/>
            <a:ext cx="6062050" cy="9696735"/>
          </a:xfrm>
          <a:custGeom>
            <a:avLst/>
            <a:gdLst>
              <a:gd name="connsiteX0" fmla="*/ 0 w 6062050"/>
              <a:gd name="connsiteY0" fmla="*/ 0 h 9696735"/>
              <a:gd name="connsiteX1" fmla="*/ 6062050 w 6062050"/>
              <a:gd name="connsiteY1" fmla="*/ 0 h 9696735"/>
              <a:gd name="connsiteX2" fmla="*/ 6062050 w 6062050"/>
              <a:gd name="connsiteY2" fmla="*/ 9696735 h 9696735"/>
              <a:gd name="connsiteX3" fmla="*/ 0 w 6062050"/>
              <a:gd name="connsiteY3" fmla="*/ 9696735 h 9696735"/>
              <a:gd name="connsiteX4" fmla="*/ 0 w 6062050"/>
              <a:gd name="connsiteY4" fmla="*/ 0 h 96967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62050" h="9696735">
                <a:moveTo>
                  <a:pt x="0" y="0"/>
                </a:moveTo>
                <a:lnTo>
                  <a:pt x="6062050" y="0"/>
                </a:lnTo>
                <a:lnTo>
                  <a:pt x="6062050" y="9696735"/>
                </a:lnTo>
                <a:lnTo>
                  <a:pt x="0" y="969673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476277" y="1931807"/>
            <a:ext cx="57090" cy="60975"/>
          </a:xfrm>
          <a:custGeom>
            <a:avLst/>
            <a:gdLst>
              <a:gd name="connsiteX0" fmla="*/ 6350 w 57090"/>
              <a:gd name="connsiteY0" fmla="*/ 13168 h 60975"/>
              <a:gd name="connsiteX1" fmla="*/ 8295 w 57090"/>
              <a:gd name="connsiteY1" fmla="*/ 6350 h 60975"/>
              <a:gd name="connsiteX2" fmla="*/ 42017 w 57090"/>
              <a:gd name="connsiteY2" fmla="*/ 24641 h 60975"/>
              <a:gd name="connsiteX3" fmla="*/ 50740 w 57090"/>
              <a:gd name="connsiteY3" fmla="*/ 39547 h 60975"/>
              <a:gd name="connsiteX4" fmla="*/ 46443 w 57090"/>
              <a:gd name="connsiteY4" fmla="*/ 50944 h 60975"/>
              <a:gd name="connsiteX5" fmla="*/ 40125 w 57090"/>
              <a:gd name="connsiteY5" fmla="*/ 54625 h 60975"/>
              <a:gd name="connsiteX6" fmla="*/ 28711 w 57090"/>
              <a:gd name="connsiteY6" fmla="*/ 41183 h 60975"/>
              <a:gd name="connsiteX7" fmla="*/ 6350 w 57090"/>
              <a:gd name="connsiteY7" fmla="*/ 13168 h 60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7090" h="60975">
                <a:moveTo>
                  <a:pt x="6350" y="13168"/>
                </a:moveTo>
                <a:lnTo>
                  <a:pt x="8295" y="6350"/>
                </a:lnTo>
                <a:cubicBezTo>
                  <a:pt x="24961" y="13752"/>
                  <a:pt x="36202" y="19849"/>
                  <a:pt x="42017" y="24641"/>
                </a:cubicBezTo>
                <a:cubicBezTo>
                  <a:pt x="47832" y="29434"/>
                  <a:pt x="50740" y="34402"/>
                  <a:pt x="50740" y="39547"/>
                </a:cubicBezTo>
                <a:cubicBezTo>
                  <a:pt x="50740" y="44691"/>
                  <a:pt x="49308" y="48490"/>
                  <a:pt x="46443" y="50944"/>
                </a:cubicBezTo>
                <a:cubicBezTo>
                  <a:pt x="43578" y="53398"/>
                  <a:pt x="41472" y="54625"/>
                  <a:pt x="40125" y="54625"/>
                </a:cubicBezTo>
                <a:cubicBezTo>
                  <a:pt x="35501" y="54625"/>
                  <a:pt x="31696" y="50145"/>
                  <a:pt x="28711" y="41183"/>
                </a:cubicBezTo>
                <a:cubicBezTo>
                  <a:pt x="24459" y="32071"/>
                  <a:pt x="17005" y="22733"/>
                  <a:pt x="6350" y="1316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448292" y="2002290"/>
            <a:ext cx="112096" cy="156561"/>
          </a:xfrm>
          <a:custGeom>
            <a:avLst/>
            <a:gdLst>
              <a:gd name="connsiteX0" fmla="*/ 66180 w 112096"/>
              <a:gd name="connsiteY0" fmla="*/ 116418 h 156561"/>
              <a:gd name="connsiteX1" fmla="*/ 101554 w 112096"/>
              <a:gd name="connsiteY1" fmla="*/ 83591 h 156561"/>
              <a:gd name="connsiteX2" fmla="*/ 105746 w 112096"/>
              <a:gd name="connsiteY2" fmla="*/ 89776 h 156561"/>
              <a:gd name="connsiteX3" fmla="*/ 61943 w 112096"/>
              <a:gd name="connsiteY3" fmla="*/ 150211 h 156561"/>
              <a:gd name="connsiteX4" fmla="*/ 43985 w 112096"/>
              <a:gd name="connsiteY4" fmla="*/ 131384 h 156561"/>
              <a:gd name="connsiteX5" fmla="*/ 47845 w 112096"/>
              <a:gd name="connsiteY5" fmla="*/ 112556 h 156561"/>
              <a:gd name="connsiteX6" fmla="*/ 47845 w 112096"/>
              <a:gd name="connsiteY6" fmla="*/ 28556 h 156561"/>
              <a:gd name="connsiteX7" fmla="*/ 25650 w 112096"/>
              <a:gd name="connsiteY7" fmla="*/ 26143 h 156561"/>
              <a:gd name="connsiteX8" fmla="*/ 34335 w 112096"/>
              <a:gd name="connsiteY8" fmla="*/ 26143 h 156561"/>
              <a:gd name="connsiteX9" fmla="*/ 17025 w 112096"/>
              <a:gd name="connsiteY9" fmla="*/ 31453 h 156561"/>
              <a:gd name="connsiteX10" fmla="*/ 6350 w 112096"/>
              <a:gd name="connsiteY10" fmla="*/ 17936 h 156561"/>
              <a:gd name="connsiteX11" fmla="*/ 47302 w 112096"/>
              <a:gd name="connsiteY11" fmla="*/ 17936 h 156561"/>
              <a:gd name="connsiteX12" fmla="*/ 59395 w 112096"/>
              <a:gd name="connsiteY12" fmla="*/ 6350 h 156561"/>
              <a:gd name="connsiteX13" fmla="*/ 75830 w 112096"/>
              <a:gd name="connsiteY13" fmla="*/ 23442 h 156561"/>
              <a:gd name="connsiteX14" fmla="*/ 66180 w 112096"/>
              <a:gd name="connsiteY14" fmla="*/ 31031 h 156561"/>
              <a:gd name="connsiteX15" fmla="*/ 66180 w 112096"/>
              <a:gd name="connsiteY15" fmla="*/ 116418 h 156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12096" h="156561">
                <a:moveTo>
                  <a:pt x="66180" y="116418"/>
                </a:moveTo>
                <a:lnTo>
                  <a:pt x="101554" y="83591"/>
                </a:lnTo>
                <a:lnTo>
                  <a:pt x="105746" y="89776"/>
                </a:lnTo>
                <a:cubicBezTo>
                  <a:pt x="82917" y="119536"/>
                  <a:pt x="68316" y="139681"/>
                  <a:pt x="61943" y="150211"/>
                </a:cubicBezTo>
                <a:lnTo>
                  <a:pt x="43985" y="131384"/>
                </a:lnTo>
                <a:cubicBezTo>
                  <a:pt x="46558" y="126948"/>
                  <a:pt x="47845" y="120673"/>
                  <a:pt x="47845" y="112556"/>
                </a:cubicBezTo>
                <a:lnTo>
                  <a:pt x="47845" y="28556"/>
                </a:lnTo>
                <a:lnTo>
                  <a:pt x="25650" y="26143"/>
                </a:lnTo>
                <a:lnTo>
                  <a:pt x="34335" y="26143"/>
                </a:lnTo>
                <a:cubicBezTo>
                  <a:pt x="30736" y="27752"/>
                  <a:pt x="24966" y="29522"/>
                  <a:pt x="17025" y="31453"/>
                </a:cubicBezTo>
                <a:lnTo>
                  <a:pt x="6350" y="17936"/>
                </a:lnTo>
                <a:lnTo>
                  <a:pt x="47302" y="17936"/>
                </a:lnTo>
                <a:lnTo>
                  <a:pt x="59395" y="6350"/>
                </a:lnTo>
                <a:lnTo>
                  <a:pt x="75830" y="23442"/>
                </a:lnTo>
                <a:lnTo>
                  <a:pt x="66180" y="31031"/>
                </a:lnTo>
                <a:lnTo>
                  <a:pt x="66180" y="11641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21633" y="1929876"/>
            <a:ext cx="171926" cy="238630"/>
          </a:xfrm>
          <a:custGeom>
            <a:avLst/>
            <a:gdLst>
              <a:gd name="connsiteX0" fmla="*/ 71970 w 171926"/>
              <a:gd name="connsiteY0" fmla="*/ 91315 h 238630"/>
              <a:gd name="connsiteX1" fmla="*/ 71005 w 171926"/>
              <a:gd name="connsiteY1" fmla="*/ 6350 h 238630"/>
              <a:gd name="connsiteX2" fmla="*/ 99956 w 171926"/>
              <a:gd name="connsiteY2" fmla="*/ 19595 h 238630"/>
              <a:gd name="connsiteX3" fmla="*/ 92235 w 171926"/>
              <a:gd name="connsiteY3" fmla="*/ 28813 h 238630"/>
              <a:gd name="connsiteX4" fmla="*/ 92235 w 171926"/>
              <a:gd name="connsiteY4" fmla="*/ 91315 h 238630"/>
              <a:gd name="connsiteX5" fmla="*/ 131258 w 171926"/>
              <a:gd name="connsiteY5" fmla="*/ 91315 h 238630"/>
              <a:gd name="connsiteX6" fmla="*/ 145356 w 171926"/>
              <a:gd name="connsiteY6" fmla="*/ 77798 h 238630"/>
              <a:gd name="connsiteX7" fmla="*/ 165576 w 171926"/>
              <a:gd name="connsiteY7" fmla="*/ 101936 h 238630"/>
              <a:gd name="connsiteX8" fmla="*/ 92235 w 171926"/>
              <a:gd name="connsiteY8" fmla="*/ 101936 h 238630"/>
              <a:gd name="connsiteX9" fmla="*/ 92235 w 171926"/>
              <a:gd name="connsiteY9" fmla="*/ 186901 h 238630"/>
              <a:gd name="connsiteX10" fmla="*/ 93200 w 171926"/>
              <a:gd name="connsiteY10" fmla="*/ 224571 h 238630"/>
              <a:gd name="connsiteX11" fmla="*/ 71005 w 171926"/>
              <a:gd name="connsiteY11" fmla="*/ 232280 h 238630"/>
              <a:gd name="connsiteX12" fmla="*/ 71970 w 171926"/>
              <a:gd name="connsiteY12" fmla="*/ 184004 h 238630"/>
              <a:gd name="connsiteX13" fmla="*/ 71970 w 171926"/>
              <a:gd name="connsiteY13" fmla="*/ 101936 h 238630"/>
              <a:gd name="connsiteX14" fmla="*/ 25650 w 171926"/>
              <a:gd name="connsiteY14" fmla="*/ 99522 h 238630"/>
              <a:gd name="connsiteX15" fmla="*/ 40125 w 171926"/>
              <a:gd name="connsiteY15" fmla="*/ 99522 h 238630"/>
              <a:gd name="connsiteX16" fmla="*/ 17025 w 171926"/>
              <a:gd name="connsiteY16" fmla="*/ 104832 h 238630"/>
              <a:gd name="connsiteX17" fmla="*/ 6350 w 171926"/>
              <a:gd name="connsiteY17" fmla="*/ 91315 h 238630"/>
              <a:gd name="connsiteX18" fmla="*/ 71970 w 171926"/>
              <a:gd name="connsiteY18" fmla="*/ 91315 h 2386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71926" h="238630">
                <a:moveTo>
                  <a:pt x="71970" y="91315"/>
                </a:moveTo>
                <a:cubicBezTo>
                  <a:pt x="71970" y="49596"/>
                  <a:pt x="71649" y="21275"/>
                  <a:pt x="71005" y="6350"/>
                </a:cubicBezTo>
                <a:lnTo>
                  <a:pt x="99956" y="19595"/>
                </a:lnTo>
                <a:lnTo>
                  <a:pt x="92235" y="28813"/>
                </a:lnTo>
                <a:lnTo>
                  <a:pt x="92235" y="91315"/>
                </a:lnTo>
                <a:lnTo>
                  <a:pt x="131258" y="91315"/>
                </a:lnTo>
                <a:lnTo>
                  <a:pt x="145356" y="77798"/>
                </a:lnTo>
                <a:lnTo>
                  <a:pt x="165576" y="101936"/>
                </a:lnTo>
                <a:lnTo>
                  <a:pt x="92235" y="101936"/>
                </a:lnTo>
                <a:lnTo>
                  <a:pt x="92235" y="186901"/>
                </a:lnTo>
                <a:cubicBezTo>
                  <a:pt x="92235" y="200227"/>
                  <a:pt x="92557" y="212784"/>
                  <a:pt x="93200" y="224571"/>
                </a:cubicBezTo>
                <a:lnTo>
                  <a:pt x="71005" y="232280"/>
                </a:lnTo>
                <a:cubicBezTo>
                  <a:pt x="71649" y="210395"/>
                  <a:pt x="71970" y="194303"/>
                  <a:pt x="71970" y="184004"/>
                </a:cubicBezTo>
                <a:lnTo>
                  <a:pt x="71970" y="101936"/>
                </a:lnTo>
                <a:lnTo>
                  <a:pt x="25650" y="99522"/>
                </a:lnTo>
                <a:lnTo>
                  <a:pt x="40125" y="99522"/>
                </a:lnTo>
                <a:cubicBezTo>
                  <a:pt x="32666" y="101131"/>
                  <a:pt x="24966" y="102901"/>
                  <a:pt x="17025" y="104832"/>
                </a:cubicBezTo>
                <a:lnTo>
                  <a:pt x="6350" y="91315"/>
                </a:lnTo>
                <a:lnTo>
                  <a:pt x="71970" y="913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796661" y="2073738"/>
            <a:ext cx="54195" cy="37803"/>
          </a:xfrm>
          <a:custGeom>
            <a:avLst/>
            <a:gdLst>
              <a:gd name="connsiteX0" fmla="*/ 9033 w 54195"/>
              <a:gd name="connsiteY0" fmla="*/ 6350 h 37803"/>
              <a:gd name="connsiteX1" fmla="*/ 6350 w 54195"/>
              <a:gd name="connsiteY1" fmla="*/ 31453 h 37803"/>
              <a:gd name="connsiteX2" fmla="*/ 47845 w 54195"/>
              <a:gd name="connsiteY2" fmla="*/ 31453 h 37803"/>
              <a:gd name="connsiteX3" fmla="*/ 47845 w 54195"/>
              <a:gd name="connsiteY3" fmla="*/ 6350 h 37803"/>
              <a:gd name="connsiteX4" fmla="*/ 9033 w 54195"/>
              <a:gd name="connsiteY4" fmla="*/ 6350 h 378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195" h="37803">
                <a:moveTo>
                  <a:pt x="9033" y="6350"/>
                </a:moveTo>
                <a:cubicBezTo>
                  <a:pt x="8481" y="15130"/>
                  <a:pt x="7586" y="23497"/>
                  <a:pt x="6350" y="31453"/>
                </a:cubicBezTo>
                <a:lnTo>
                  <a:pt x="47845" y="31453"/>
                </a:lnTo>
                <a:lnTo>
                  <a:pt x="47845" y="6350"/>
                </a:lnTo>
                <a:lnTo>
                  <a:pt x="903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702090" y="1980083"/>
            <a:ext cx="242372" cy="190354"/>
          </a:xfrm>
          <a:custGeom>
            <a:avLst/>
            <a:gdLst>
              <a:gd name="connsiteX0" fmla="*/ 189702 w 242372"/>
              <a:gd name="connsiteY0" fmla="*/ 75866 h 190354"/>
              <a:gd name="connsiteX1" fmla="*/ 190667 w 242372"/>
              <a:gd name="connsiteY1" fmla="*/ 102916 h 190354"/>
              <a:gd name="connsiteX2" fmla="*/ 170401 w 242372"/>
              <a:gd name="connsiteY2" fmla="*/ 109659 h 190354"/>
              <a:gd name="connsiteX3" fmla="*/ 170401 w 242372"/>
              <a:gd name="connsiteY3" fmla="*/ 100004 h 190354"/>
              <a:gd name="connsiteX4" fmla="*/ 161716 w 242372"/>
              <a:gd name="connsiteY4" fmla="*/ 100004 h 190354"/>
              <a:gd name="connsiteX5" fmla="*/ 161716 w 242372"/>
              <a:gd name="connsiteY5" fmla="*/ 124142 h 190354"/>
              <a:gd name="connsiteX6" fmla="*/ 200844 w 242372"/>
              <a:gd name="connsiteY6" fmla="*/ 124142 h 190354"/>
              <a:gd name="connsiteX7" fmla="*/ 215893 w 242372"/>
              <a:gd name="connsiteY7" fmla="*/ 110625 h 190354"/>
              <a:gd name="connsiteX8" fmla="*/ 236022 w 242372"/>
              <a:gd name="connsiteY8" fmla="*/ 134763 h 190354"/>
              <a:gd name="connsiteX9" fmla="*/ 161716 w 242372"/>
              <a:gd name="connsiteY9" fmla="*/ 134763 h 190354"/>
              <a:gd name="connsiteX10" fmla="*/ 162681 w 242372"/>
              <a:gd name="connsiteY10" fmla="*/ 176174 h 190354"/>
              <a:gd name="connsiteX11" fmla="*/ 141451 w 242372"/>
              <a:gd name="connsiteY11" fmla="*/ 184004 h 190354"/>
              <a:gd name="connsiteX12" fmla="*/ 142416 w 242372"/>
              <a:gd name="connsiteY12" fmla="*/ 135728 h 190354"/>
              <a:gd name="connsiteX13" fmla="*/ 99141 w 242372"/>
              <a:gd name="connsiteY13" fmla="*/ 135728 h 190354"/>
              <a:gd name="connsiteX14" fmla="*/ 70229 w 242372"/>
              <a:gd name="connsiteY14" fmla="*/ 168096 h 190354"/>
              <a:gd name="connsiteX15" fmla="*/ 19799 w 242372"/>
              <a:gd name="connsiteY15" fmla="*/ 184004 h 190354"/>
              <a:gd name="connsiteX16" fmla="*/ 17930 w 242372"/>
              <a:gd name="connsiteY16" fmla="*/ 177245 h 190354"/>
              <a:gd name="connsiteX17" fmla="*/ 60624 w 242372"/>
              <a:gd name="connsiteY17" fmla="*/ 157211 h 190354"/>
              <a:gd name="connsiteX18" fmla="*/ 79690 w 242372"/>
              <a:gd name="connsiteY18" fmla="*/ 135728 h 190354"/>
              <a:gd name="connsiteX19" fmla="*/ 41090 w 242372"/>
              <a:gd name="connsiteY19" fmla="*/ 135728 h 190354"/>
              <a:gd name="connsiteX20" fmla="*/ 17025 w 242372"/>
              <a:gd name="connsiteY20" fmla="*/ 138625 h 190354"/>
              <a:gd name="connsiteX21" fmla="*/ 6350 w 242372"/>
              <a:gd name="connsiteY21" fmla="*/ 125108 h 190354"/>
              <a:gd name="connsiteX22" fmla="*/ 80897 w 242372"/>
              <a:gd name="connsiteY22" fmla="*/ 125108 h 190354"/>
              <a:gd name="connsiteX23" fmla="*/ 83550 w 242372"/>
              <a:gd name="connsiteY23" fmla="*/ 100004 h 190354"/>
              <a:gd name="connsiteX24" fmla="*/ 71970 w 242372"/>
              <a:gd name="connsiteY24" fmla="*/ 100004 h 190354"/>
              <a:gd name="connsiteX25" fmla="*/ 71970 w 242372"/>
              <a:gd name="connsiteY25" fmla="*/ 106899 h 190354"/>
              <a:gd name="connsiteX26" fmla="*/ 52670 w 242372"/>
              <a:gd name="connsiteY26" fmla="*/ 112556 h 190354"/>
              <a:gd name="connsiteX27" fmla="*/ 53153 w 242372"/>
              <a:gd name="connsiteY27" fmla="*/ 48598 h 190354"/>
              <a:gd name="connsiteX28" fmla="*/ 51705 w 242372"/>
              <a:gd name="connsiteY28" fmla="*/ 7315 h 190354"/>
              <a:gd name="connsiteX29" fmla="*/ 69980 w 242372"/>
              <a:gd name="connsiteY29" fmla="*/ 16005 h 190354"/>
              <a:gd name="connsiteX30" fmla="*/ 170477 w 242372"/>
              <a:gd name="connsiteY30" fmla="*/ 16005 h 190354"/>
              <a:gd name="connsiteX31" fmla="*/ 177202 w 242372"/>
              <a:gd name="connsiteY31" fmla="*/ 6350 h 190354"/>
              <a:gd name="connsiteX32" fmla="*/ 196457 w 242372"/>
              <a:gd name="connsiteY32" fmla="*/ 20063 h 190354"/>
              <a:gd name="connsiteX33" fmla="*/ 189702 w 242372"/>
              <a:gd name="connsiteY33" fmla="*/ 26987 h 190354"/>
              <a:gd name="connsiteX34" fmla="*/ 189702 w 242372"/>
              <a:gd name="connsiteY34" fmla="*/ 75866 h 190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</a:cxnLst>
            <a:rect l="l" t="t" r="r" b="b"/>
            <a:pathLst>
              <a:path w="242372" h="190354">
                <a:moveTo>
                  <a:pt x="189702" y="75866"/>
                </a:moveTo>
                <a:cubicBezTo>
                  <a:pt x="189702" y="81499"/>
                  <a:pt x="190023" y="90515"/>
                  <a:pt x="190667" y="102916"/>
                </a:cubicBezTo>
                <a:lnTo>
                  <a:pt x="170401" y="109659"/>
                </a:lnTo>
                <a:lnTo>
                  <a:pt x="170401" y="100004"/>
                </a:lnTo>
                <a:lnTo>
                  <a:pt x="161716" y="100004"/>
                </a:lnTo>
                <a:lnTo>
                  <a:pt x="161716" y="124142"/>
                </a:lnTo>
                <a:lnTo>
                  <a:pt x="200844" y="124142"/>
                </a:lnTo>
                <a:lnTo>
                  <a:pt x="215893" y="110625"/>
                </a:lnTo>
                <a:lnTo>
                  <a:pt x="236022" y="134763"/>
                </a:lnTo>
                <a:lnTo>
                  <a:pt x="161716" y="134763"/>
                </a:lnTo>
                <a:cubicBezTo>
                  <a:pt x="161716" y="154898"/>
                  <a:pt x="162038" y="168702"/>
                  <a:pt x="162681" y="176174"/>
                </a:cubicBezTo>
                <a:lnTo>
                  <a:pt x="141451" y="184004"/>
                </a:lnTo>
                <a:cubicBezTo>
                  <a:pt x="142094" y="162763"/>
                  <a:pt x="142416" y="146671"/>
                  <a:pt x="142416" y="135728"/>
                </a:cubicBezTo>
                <a:lnTo>
                  <a:pt x="99141" y="135728"/>
                </a:lnTo>
                <a:cubicBezTo>
                  <a:pt x="94819" y="149326"/>
                  <a:pt x="85181" y="160115"/>
                  <a:pt x="70229" y="168096"/>
                </a:cubicBezTo>
                <a:cubicBezTo>
                  <a:pt x="55276" y="176076"/>
                  <a:pt x="38466" y="181379"/>
                  <a:pt x="19799" y="184004"/>
                </a:cubicBezTo>
                <a:lnTo>
                  <a:pt x="17930" y="177245"/>
                </a:lnTo>
                <a:cubicBezTo>
                  <a:pt x="37371" y="170427"/>
                  <a:pt x="51602" y="163748"/>
                  <a:pt x="60624" y="157211"/>
                </a:cubicBezTo>
                <a:cubicBezTo>
                  <a:pt x="69646" y="150674"/>
                  <a:pt x="76001" y="143513"/>
                  <a:pt x="79690" y="135728"/>
                </a:cubicBezTo>
                <a:lnTo>
                  <a:pt x="41090" y="135728"/>
                </a:lnTo>
                <a:cubicBezTo>
                  <a:pt x="32988" y="135728"/>
                  <a:pt x="24966" y="136694"/>
                  <a:pt x="17025" y="138625"/>
                </a:cubicBezTo>
                <a:lnTo>
                  <a:pt x="6350" y="125108"/>
                </a:lnTo>
                <a:lnTo>
                  <a:pt x="80897" y="125108"/>
                </a:lnTo>
                <a:cubicBezTo>
                  <a:pt x="82032" y="117082"/>
                  <a:pt x="82917" y="108714"/>
                  <a:pt x="83550" y="100004"/>
                </a:cubicBezTo>
                <a:lnTo>
                  <a:pt x="71970" y="100004"/>
                </a:lnTo>
                <a:lnTo>
                  <a:pt x="71970" y="106899"/>
                </a:lnTo>
                <a:lnTo>
                  <a:pt x="52670" y="112556"/>
                </a:lnTo>
                <a:cubicBezTo>
                  <a:pt x="53313" y="90701"/>
                  <a:pt x="53474" y="69382"/>
                  <a:pt x="53153" y="48598"/>
                </a:cubicBezTo>
                <a:cubicBezTo>
                  <a:pt x="52831" y="27815"/>
                  <a:pt x="52348" y="14053"/>
                  <a:pt x="51705" y="7315"/>
                </a:cubicBezTo>
                <a:lnTo>
                  <a:pt x="69980" y="16005"/>
                </a:lnTo>
                <a:lnTo>
                  <a:pt x="170477" y="16005"/>
                </a:lnTo>
                <a:lnTo>
                  <a:pt x="177202" y="6350"/>
                </a:lnTo>
                <a:lnTo>
                  <a:pt x="196457" y="20063"/>
                </a:lnTo>
                <a:lnTo>
                  <a:pt x="189702" y="26987"/>
                </a:lnTo>
                <a:lnTo>
                  <a:pt x="189702" y="7586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767711" y="2000358"/>
            <a:ext cx="111131" cy="25251"/>
          </a:xfrm>
          <a:custGeom>
            <a:avLst/>
            <a:gdLst>
              <a:gd name="connsiteX0" fmla="*/ 6350 w 111131"/>
              <a:gd name="connsiteY0" fmla="*/ 6350 h 25251"/>
              <a:gd name="connsiteX1" fmla="*/ 6350 w 111131"/>
              <a:gd name="connsiteY1" fmla="*/ 18901 h 25251"/>
              <a:gd name="connsiteX2" fmla="*/ 104781 w 111131"/>
              <a:gd name="connsiteY2" fmla="*/ 18901 h 25251"/>
              <a:gd name="connsiteX3" fmla="*/ 104781 w 111131"/>
              <a:gd name="connsiteY3" fmla="*/ 6350 h 25251"/>
              <a:gd name="connsiteX4" fmla="*/ 6350 w 111131"/>
              <a:gd name="connsiteY4" fmla="*/ 6350 h 25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1131" h="25251">
                <a:moveTo>
                  <a:pt x="6350" y="6350"/>
                </a:moveTo>
                <a:lnTo>
                  <a:pt x="6350" y="18901"/>
                </a:lnTo>
                <a:lnTo>
                  <a:pt x="104781" y="18901"/>
                </a:lnTo>
                <a:lnTo>
                  <a:pt x="10478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767711" y="2023531"/>
            <a:ext cx="111131" cy="26217"/>
          </a:xfrm>
          <a:custGeom>
            <a:avLst/>
            <a:gdLst>
              <a:gd name="connsiteX0" fmla="*/ 6350 w 111131"/>
              <a:gd name="connsiteY0" fmla="*/ 6350 h 26217"/>
              <a:gd name="connsiteX1" fmla="*/ 6350 w 111131"/>
              <a:gd name="connsiteY1" fmla="*/ 19867 h 26217"/>
              <a:gd name="connsiteX2" fmla="*/ 104781 w 111131"/>
              <a:gd name="connsiteY2" fmla="*/ 19867 h 26217"/>
              <a:gd name="connsiteX3" fmla="*/ 104781 w 111131"/>
              <a:gd name="connsiteY3" fmla="*/ 6350 h 26217"/>
              <a:gd name="connsiteX4" fmla="*/ 6350 w 111131"/>
              <a:gd name="connsiteY4" fmla="*/ 6350 h 262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1131" h="26217">
                <a:moveTo>
                  <a:pt x="6350" y="6350"/>
                </a:moveTo>
                <a:lnTo>
                  <a:pt x="6350" y="19867"/>
                </a:lnTo>
                <a:lnTo>
                  <a:pt x="104781" y="19867"/>
                </a:lnTo>
                <a:lnTo>
                  <a:pt x="10478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767711" y="2047669"/>
            <a:ext cx="111131" cy="28148"/>
          </a:xfrm>
          <a:custGeom>
            <a:avLst/>
            <a:gdLst>
              <a:gd name="connsiteX0" fmla="*/ 6350 w 111131"/>
              <a:gd name="connsiteY0" fmla="*/ 6350 h 28148"/>
              <a:gd name="connsiteX1" fmla="*/ 6350 w 111131"/>
              <a:gd name="connsiteY1" fmla="*/ 21798 h 28148"/>
              <a:gd name="connsiteX2" fmla="*/ 104781 w 111131"/>
              <a:gd name="connsiteY2" fmla="*/ 21798 h 28148"/>
              <a:gd name="connsiteX3" fmla="*/ 104781 w 111131"/>
              <a:gd name="connsiteY3" fmla="*/ 6350 h 28148"/>
              <a:gd name="connsiteX4" fmla="*/ 6350 w 111131"/>
              <a:gd name="connsiteY4" fmla="*/ 6350 h 28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1131" h="28148">
                <a:moveTo>
                  <a:pt x="6350" y="6350"/>
                </a:moveTo>
                <a:lnTo>
                  <a:pt x="6350" y="21798"/>
                </a:lnTo>
                <a:lnTo>
                  <a:pt x="104781" y="21798"/>
                </a:lnTo>
                <a:lnTo>
                  <a:pt x="10478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706915" y="1923117"/>
            <a:ext cx="133326" cy="97665"/>
          </a:xfrm>
          <a:custGeom>
            <a:avLst/>
            <a:gdLst>
              <a:gd name="connsiteX0" fmla="*/ 51871 w 133326"/>
              <a:gd name="connsiteY0" fmla="*/ 6350 h 97665"/>
              <a:gd name="connsiteX1" fmla="*/ 75830 w 133326"/>
              <a:gd name="connsiteY1" fmla="*/ 20410 h 97665"/>
              <a:gd name="connsiteX2" fmla="*/ 65803 w 133326"/>
              <a:gd name="connsiteY2" fmla="*/ 28722 h 97665"/>
              <a:gd name="connsiteX3" fmla="*/ 57495 w 133326"/>
              <a:gd name="connsiteY3" fmla="*/ 37246 h 97665"/>
              <a:gd name="connsiteX4" fmla="*/ 95553 w 133326"/>
              <a:gd name="connsiteY4" fmla="*/ 37246 h 97665"/>
              <a:gd name="connsiteX5" fmla="*/ 108746 w 133326"/>
              <a:gd name="connsiteY5" fmla="*/ 24694 h 97665"/>
              <a:gd name="connsiteX6" fmla="*/ 126976 w 133326"/>
              <a:gd name="connsiteY6" fmla="*/ 47867 h 97665"/>
              <a:gd name="connsiteX7" fmla="*/ 77760 w 133326"/>
              <a:gd name="connsiteY7" fmla="*/ 47867 h 97665"/>
              <a:gd name="connsiteX8" fmla="*/ 95364 w 133326"/>
              <a:gd name="connsiteY8" fmla="*/ 63458 h 97665"/>
              <a:gd name="connsiteX9" fmla="*/ 89484 w 133326"/>
              <a:gd name="connsiteY9" fmla="*/ 73928 h 97665"/>
              <a:gd name="connsiteX10" fmla="*/ 83550 w 133326"/>
              <a:gd name="connsiteY10" fmla="*/ 75866 h 97665"/>
              <a:gd name="connsiteX11" fmla="*/ 77142 w 133326"/>
              <a:gd name="connsiteY11" fmla="*/ 71318 h 97665"/>
              <a:gd name="connsiteX12" fmla="*/ 74895 w 133326"/>
              <a:gd name="connsiteY12" fmla="*/ 60087 h 97665"/>
              <a:gd name="connsiteX13" fmla="*/ 66783 w 133326"/>
              <a:gd name="connsiteY13" fmla="*/ 47867 h 97665"/>
              <a:gd name="connsiteX14" fmla="*/ 53258 w 133326"/>
              <a:gd name="connsiteY14" fmla="*/ 47867 h 97665"/>
              <a:gd name="connsiteX15" fmla="*/ 35443 w 133326"/>
              <a:gd name="connsiteY15" fmla="*/ 71107 h 97665"/>
              <a:gd name="connsiteX16" fmla="*/ 10405 w 133326"/>
              <a:gd name="connsiteY16" fmla="*/ 91315 h 97665"/>
              <a:gd name="connsiteX17" fmla="*/ 6350 w 133326"/>
              <a:gd name="connsiteY17" fmla="*/ 85582 h 97665"/>
              <a:gd name="connsiteX18" fmla="*/ 26856 w 133326"/>
              <a:gd name="connsiteY18" fmla="*/ 59702 h 97665"/>
              <a:gd name="connsiteX19" fmla="*/ 51871 w 133326"/>
              <a:gd name="connsiteY19" fmla="*/ 6350 h 976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33326" h="97665">
                <a:moveTo>
                  <a:pt x="51871" y="6350"/>
                </a:moveTo>
                <a:lnTo>
                  <a:pt x="75830" y="20410"/>
                </a:lnTo>
                <a:cubicBezTo>
                  <a:pt x="71256" y="23548"/>
                  <a:pt x="67914" y="26318"/>
                  <a:pt x="65803" y="28722"/>
                </a:cubicBezTo>
                <a:cubicBezTo>
                  <a:pt x="63692" y="31126"/>
                  <a:pt x="60923" y="33967"/>
                  <a:pt x="57495" y="37246"/>
                </a:cubicBezTo>
                <a:lnTo>
                  <a:pt x="95553" y="37246"/>
                </a:lnTo>
                <a:lnTo>
                  <a:pt x="108746" y="24694"/>
                </a:lnTo>
                <a:lnTo>
                  <a:pt x="126976" y="47867"/>
                </a:lnTo>
                <a:lnTo>
                  <a:pt x="77760" y="47867"/>
                </a:lnTo>
                <a:cubicBezTo>
                  <a:pt x="91270" y="52573"/>
                  <a:pt x="97138" y="57771"/>
                  <a:pt x="95364" y="63458"/>
                </a:cubicBezTo>
                <a:cubicBezTo>
                  <a:pt x="93590" y="69145"/>
                  <a:pt x="91630" y="72635"/>
                  <a:pt x="89484" y="73928"/>
                </a:cubicBezTo>
                <a:cubicBezTo>
                  <a:pt x="87338" y="75220"/>
                  <a:pt x="85360" y="75866"/>
                  <a:pt x="83550" y="75866"/>
                </a:cubicBezTo>
                <a:cubicBezTo>
                  <a:pt x="80143" y="75866"/>
                  <a:pt x="78007" y="74350"/>
                  <a:pt x="77142" y="71318"/>
                </a:cubicBezTo>
                <a:cubicBezTo>
                  <a:pt x="76278" y="68286"/>
                  <a:pt x="75529" y="64542"/>
                  <a:pt x="74895" y="60087"/>
                </a:cubicBezTo>
                <a:cubicBezTo>
                  <a:pt x="73800" y="56788"/>
                  <a:pt x="71096" y="52714"/>
                  <a:pt x="66783" y="47867"/>
                </a:cubicBezTo>
                <a:lnTo>
                  <a:pt x="53258" y="47867"/>
                </a:lnTo>
                <a:cubicBezTo>
                  <a:pt x="47357" y="56717"/>
                  <a:pt x="41419" y="64464"/>
                  <a:pt x="35443" y="71107"/>
                </a:cubicBezTo>
                <a:cubicBezTo>
                  <a:pt x="29467" y="77750"/>
                  <a:pt x="21121" y="84486"/>
                  <a:pt x="10405" y="91315"/>
                </a:cubicBezTo>
                <a:lnTo>
                  <a:pt x="6350" y="85582"/>
                </a:lnTo>
                <a:cubicBezTo>
                  <a:pt x="12401" y="79125"/>
                  <a:pt x="19236" y="70498"/>
                  <a:pt x="26856" y="59702"/>
                </a:cubicBezTo>
                <a:cubicBezTo>
                  <a:pt x="34475" y="48905"/>
                  <a:pt x="42814" y="31121"/>
                  <a:pt x="5187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812101" y="1924083"/>
            <a:ext cx="128501" cy="82217"/>
          </a:xfrm>
          <a:custGeom>
            <a:avLst/>
            <a:gdLst>
              <a:gd name="connsiteX0" fmla="*/ 39733 w 128501"/>
              <a:gd name="connsiteY0" fmla="*/ 6350 h 82217"/>
              <a:gd name="connsiteX1" fmla="*/ 62320 w 128501"/>
              <a:gd name="connsiteY1" fmla="*/ 22492 h 82217"/>
              <a:gd name="connsiteX2" fmla="*/ 51750 w 128501"/>
              <a:gd name="connsiteY2" fmla="*/ 29733 h 82217"/>
              <a:gd name="connsiteX3" fmla="*/ 43985 w 128501"/>
              <a:gd name="connsiteY3" fmla="*/ 37246 h 82217"/>
              <a:gd name="connsiteX4" fmla="*/ 91768 w 128501"/>
              <a:gd name="connsiteY4" fmla="*/ 37246 h 82217"/>
              <a:gd name="connsiteX5" fmla="*/ 104992 w 128501"/>
              <a:gd name="connsiteY5" fmla="*/ 25660 h 82217"/>
              <a:gd name="connsiteX6" fmla="*/ 122151 w 128501"/>
              <a:gd name="connsiteY6" fmla="*/ 47867 h 82217"/>
              <a:gd name="connsiteX7" fmla="*/ 71005 w 128501"/>
              <a:gd name="connsiteY7" fmla="*/ 47867 h 82217"/>
              <a:gd name="connsiteX8" fmla="*/ 95131 w 128501"/>
              <a:gd name="connsiteY8" fmla="*/ 60019 h 82217"/>
              <a:gd name="connsiteX9" fmla="*/ 90833 w 128501"/>
              <a:gd name="connsiteY9" fmla="*/ 72186 h 82217"/>
              <a:gd name="connsiteX10" fmla="*/ 84515 w 128501"/>
              <a:gd name="connsiteY10" fmla="*/ 75867 h 82217"/>
              <a:gd name="connsiteX11" fmla="*/ 78024 w 128501"/>
              <a:gd name="connsiteY11" fmla="*/ 70790 h 82217"/>
              <a:gd name="connsiteX12" fmla="*/ 72423 w 128501"/>
              <a:gd name="connsiteY12" fmla="*/ 60630 h 82217"/>
              <a:gd name="connsiteX13" fmla="*/ 60269 w 128501"/>
              <a:gd name="connsiteY13" fmla="*/ 47867 h 82217"/>
              <a:gd name="connsiteX14" fmla="*/ 39416 w 128501"/>
              <a:gd name="connsiteY14" fmla="*/ 47867 h 82217"/>
              <a:gd name="connsiteX15" fmla="*/ 27821 w 128501"/>
              <a:gd name="connsiteY15" fmla="*/ 60418 h 82217"/>
              <a:gd name="connsiteX16" fmla="*/ 12320 w 128501"/>
              <a:gd name="connsiteY16" fmla="*/ 74901 h 82217"/>
              <a:gd name="connsiteX17" fmla="*/ 6350 w 128501"/>
              <a:gd name="connsiteY17" fmla="*/ 70979 h 82217"/>
              <a:gd name="connsiteX18" fmla="*/ 28153 w 128501"/>
              <a:gd name="connsiteY18" fmla="*/ 35375 h 82217"/>
              <a:gd name="connsiteX19" fmla="*/ 39733 w 128501"/>
              <a:gd name="connsiteY19" fmla="*/ 6350 h 822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28501" h="82217">
                <a:moveTo>
                  <a:pt x="39733" y="6350"/>
                </a:moveTo>
                <a:lnTo>
                  <a:pt x="62320" y="22492"/>
                </a:lnTo>
                <a:cubicBezTo>
                  <a:pt x="58209" y="23799"/>
                  <a:pt x="54686" y="26213"/>
                  <a:pt x="51750" y="29733"/>
                </a:cubicBezTo>
                <a:cubicBezTo>
                  <a:pt x="48815" y="33253"/>
                  <a:pt x="46227" y="35757"/>
                  <a:pt x="43985" y="37246"/>
                </a:cubicBezTo>
                <a:lnTo>
                  <a:pt x="91768" y="37246"/>
                </a:lnTo>
                <a:lnTo>
                  <a:pt x="104992" y="25660"/>
                </a:lnTo>
                <a:lnTo>
                  <a:pt x="122151" y="47867"/>
                </a:lnTo>
                <a:lnTo>
                  <a:pt x="71005" y="47867"/>
                </a:lnTo>
                <a:cubicBezTo>
                  <a:pt x="87089" y="50311"/>
                  <a:pt x="95131" y="54361"/>
                  <a:pt x="95131" y="60019"/>
                </a:cubicBezTo>
                <a:cubicBezTo>
                  <a:pt x="95131" y="65676"/>
                  <a:pt x="93698" y="69731"/>
                  <a:pt x="90833" y="72186"/>
                </a:cubicBezTo>
                <a:cubicBezTo>
                  <a:pt x="87968" y="74640"/>
                  <a:pt x="85862" y="75867"/>
                  <a:pt x="84515" y="75867"/>
                </a:cubicBezTo>
                <a:cubicBezTo>
                  <a:pt x="82073" y="75867"/>
                  <a:pt x="79909" y="74174"/>
                  <a:pt x="78024" y="70790"/>
                </a:cubicBezTo>
                <a:cubicBezTo>
                  <a:pt x="76139" y="67406"/>
                  <a:pt x="74272" y="64019"/>
                  <a:pt x="72423" y="60630"/>
                </a:cubicBezTo>
                <a:cubicBezTo>
                  <a:pt x="70573" y="57240"/>
                  <a:pt x="66522" y="52986"/>
                  <a:pt x="60269" y="47867"/>
                </a:cubicBezTo>
                <a:lnTo>
                  <a:pt x="39416" y="47867"/>
                </a:lnTo>
                <a:cubicBezTo>
                  <a:pt x="35365" y="51920"/>
                  <a:pt x="31500" y="56103"/>
                  <a:pt x="27821" y="60418"/>
                </a:cubicBezTo>
                <a:cubicBezTo>
                  <a:pt x="23308" y="65588"/>
                  <a:pt x="18141" y="70416"/>
                  <a:pt x="12320" y="74901"/>
                </a:cubicBezTo>
                <a:lnTo>
                  <a:pt x="6350" y="70979"/>
                </a:lnTo>
                <a:cubicBezTo>
                  <a:pt x="14190" y="60308"/>
                  <a:pt x="21458" y="48440"/>
                  <a:pt x="28153" y="35375"/>
                </a:cubicBezTo>
                <a:cubicBezTo>
                  <a:pt x="34847" y="22311"/>
                  <a:pt x="38708" y="12635"/>
                  <a:pt x="3973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016684" y="1940497"/>
            <a:ext cx="181577" cy="227044"/>
          </a:xfrm>
          <a:custGeom>
            <a:avLst/>
            <a:gdLst>
              <a:gd name="connsiteX0" fmla="*/ 69075 w 181577"/>
              <a:gd name="connsiteY0" fmla="*/ 27591 h 227044"/>
              <a:gd name="connsiteX1" fmla="*/ 69075 w 181577"/>
              <a:gd name="connsiteY1" fmla="*/ 108694 h 227044"/>
              <a:gd name="connsiteX2" fmla="*/ 11763 w 181577"/>
              <a:gd name="connsiteY2" fmla="*/ 220694 h 227044"/>
              <a:gd name="connsiteX3" fmla="*/ 6350 w 181577"/>
              <a:gd name="connsiteY3" fmla="*/ 215187 h 227044"/>
              <a:gd name="connsiteX4" fmla="*/ 49775 w 181577"/>
              <a:gd name="connsiteY4" fmla="*/ 108694 h 227044"/>
              <a:gd name="connsiteX5" fmla="*/ 49775 w 181577"/>
              <a:gd name="connsiteY5" fmla="*/ 62349 h 227044"/>
              <a:gd name="connsiteX6" fmla="*/ 48810 w 181577"/>
              <a:gd name="connsiteY6" fmla="*/ 6350 h 227044"/>
              <a:gd name="connsiteX7" fmla="*/ 67266 w 181577"/>
              <a:gd name="connsiteY7" fmla="*/ 16970 h 227044"/>
              <a:gd name="connsiteX8" fmla="*/ 109003 w 181577"/>
              <a:gd name="connsiteY8" fmla="*/ 16970 h 227044"/>
              <a:gd name="connsiteX9" fmla="*/ 118969 w 181577"/>
              <a:gd name="connsiteY9" fmla="*/ 6350 h 227044"/>
              <a:gd name="connsiteX10" fmla="*/ 137591 w 181577"/>
              <a:gd name="connsiteY10" fmla="*/ 23487 h 227044"/>
              <a:gd name="connsiteX11" fmla="*/ 127941 w 181577"/>
              <a:gd name="connsiteY11" fmla="*/ 30171 h 227044"/>
              <a:gd name="connsiteX12" fmla="*/ 127941 w 181577"/>
              <a:gd name="connsiteY12" fmla="*/ 185935 h 227044"/>
              <a:gd name="connsiteX13" fmla="*/ 134696 w 181577"/>
              <a:gd name="connsiteY13" fmla="*/ 193659 h 227044"/>
              <a:gd name="connsiteX14" fmla="*/ 146276 w 181577"/>
              <a:gd name="connsiteY14" fmla="*/ 193659 h 227044"/>
              <a:gd name="connsiteX15" fmla="*/ 150355 w 181577"/>
              <a:gd name="connsiteY15" fmla="*/ 186765 h 227044"/>
              <a:gd name="connsiteX16" fmla="*/ 153092 w 181577"/>
              <a:gd name="connsiteY16" fmla="*/ 151177 h 227044"/>
              <a:gd name="connsiteX17" fmla="*/ 163646 w 181577"/>
              <a:gd name="connsiteY17" fmla="*/ 151177 h 227044"/>
              <a:gd name="connsiteX18" fmla="*/ 165433 w 181577"/>
              <a:gd name="connsiteY18" fmla="*/ 181077 h 227044"/>
              <a:gd name="connsiteX19" fmla="*/ 175227 w 181577"/>
              <a:gd name="connsiteY19" fmla="*/ 192106 h 227044"/>
              <a:gd name="connsiteX20" fmla="*/ 161475 w 181577"/>
              <a:gd name="connsiteY20" fmla="*/ 208451 h 227044"/>
              <a:gd name="connsiteX21" fmla="*/ 148206 w 181577"/>
              <a:gd name="connsiteY21" fmla="*/ 210073 h 227044"/>
              <a:gd name="connsiteX22" fmla="*/ 127941 w 181577"/>
              <a:gd name="connsiteY22" fmla="*/ 210073 h 227044"/>
              <a:gd name="connsiteX23" fmla="*/ 108641 w 181577"/>
              <a:gd name="connsiteY23" fmla="*/ 191728 h 227044"/>
              <a:gd name="connsiteX24" fmla="*/ 108641 w 181577"/>
              <a:gd name="connsiteY24" fmla="*/ 27591 h 227044"/>
              <a:gd name="connsiteX25" fmla="*/ 69075 w 181577"/>
              <a:gd name="connsiteY25" fmla="*/ 27591 h 227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81577" h="227044">
                <a:moveTo>
                  <a:pt x="69075" y="27591"/>
                </a:moveTo>
                <a:lnTo>
                  <a:pt x="69075" y="108694"/>
                </a:lnTo>
                <a:cubicBezTo>
                  <a:pt x="69075" y="157332"/>
                  <a:pt x="49971" y="194665"/>
                  <a:pt x="11763" y="220694"/>
                </a:cubicBezTo>
                <a:lnTo>
                  <a:pt x="6350" y="215187"/>
                </a:lnTo>
                <a:cubicBezTo>
                  <a:pt x="35300" y="188213"/>
                  <a:pt x="49775" y="152715"/>
                  <a:pt x="49775" y="108694"/>
                </a:cubicBezTo>
                <a:lnTo>
                  <a:pt x="49775" y="62349"/>
                </a:lnTo>
                <a:cubicBezTo>
                  <a:pt x="49775" y="45061"/>
                  <a:pt x="49453" y="26394"/>
                  <a:pt x="48810" y="6350"/>
                </a:cubicBezTo>
                <a:lnTo>
                  <a:pt x="67266" y="16970"/>
                </a:lnTo>
                <a:lnTo>
                  <a:pt x="109003" y="16970"/>
                </a:lnTo>
                <a:lnTo>
                  <a:pt x="118969" y="6350"/>
                </a:lnTo>
                <a:lnTo>
                  <a:pt x="137591" y="23487"/>
                </a:lnTo>
                <a:lnTo>
                  <a:pt x="127941" y="30171"/>
                </a:lnTo>
                <a:lnTo>
                  <a:pt x="127941" y="185935"/>
                </a:lnTo>
                <a:cubicBezTo>
                  <a:pt x="127941" y="191085"/>
                  <a:pt x="130193" y="193659"/>
                  <a:pt x="134696" y="193659"/>
                </a:cubicBezTo>
                <a:lnTo>
                  <a:pt x="146276" y="193659"/>
                </a:lnTo>
                <a:cubicBezTo>
                  <a:pt x="147844" y="193659"/>
                  <a:pt x="149204" y="191361"/>
                  <a:pt x="150355" y="186765"/>
                </a:cubicBezTo>
                <a:cubicBezTo>
                  <a:pt x="151506" y="182169"/>
                  <a:pt x="152418" y="170306"/>
                  <a:pt x="153092" y="151177"/>
                </a:cubicBezTo>
                <a:lnTo>
                  <a:pt x="163646" y="151177"/>
                </a:lnTo>
                <a:cubicBezTo>
                  <a:pt x="163646" y="166645"/>
                  <a:pt x="164242" y="176612"/>
                  <a:pt x="165433" y="181077"/>
                </a:cubicBezTo>
                <a:cubicBezTo>
                  <a:pt x="166624" y="185543"/>
                  <a:pt x="169889" y="189219"/>
                  <a:pt x="175227" y="192106"/>
                </a:cubicBezTo>
                <a:cubicBezTo>
                  <a:pt x="170743" y="201921"/>
                  <a:pt x="166159" y="207370"/>
                  <a:pt x="161475" y="208451"/>
                </a:cubicBezTo>
                <a:cubicBezTo>
                  <a:pt x="156791" y="209532"/>
                  <a:pt x="152368" y="210073"/>
                  <a:pt x="148206" y="210073"/>
                </a:cubicBezTo>
                <a:lnTo>
                  <a:pt x="127941" y="210073"/>
                </a:lnTo>
                <a:cubicBezTo>
                  <a:pt x="115074" y="210073"/>
                  <a:pt x="108641" y="203958"/>
                  <a:pt x="108641" y="191728"/>
                </a:cubicBezTo>
                <a:lnTo>
                  <a:pt x="108641" y="27591"/>
                </a:lnTo>
                <a:lnTo>
                  <a:pt x="69075" y="2759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951063" y="1923117"/>
            <a:ext cx="116921" cy="248285"/>
          </a:xfrm>
          <a:custGeom>
            <a:avLst/>
            <a:gdLst>
              <a:gd name="connsiteX0" fmla="*/ 70040 w 116921"/>
              <a:gd name="connsiteY0" fmla="*/ 111590 h 248285"/>
              <a:gd name="connsiteX1" fmla="*/ 71005 w 116921"/>
              <a:gd name="connsiteY1" fmla="*/ 234165 h 248285"/>
              <a:gd name="connsiteX2" fmla="*/ 49775 w 116921"/>
              <a:gd name="connsiteY2" fmla="*/ 241935 h 248285"/>
              <a:gd name="connsiteX3" fmla="*/ 50740 w 116921"/>
              <a:gd name="connsiteY3" fmla="*/ 124142 h 248285"/>
              <a:gd name="connsiteX4" fmla="*/ 10783 w 116921"/>
              <a:gd name="connsiteY4" fmla="*/ 195590 h 248285"/>
              <a:gd name="connsiteX5" fmla="*/ 6350 w 116921"/>
              <a:gd name="connsiteY5" fmla="*/ 190129 h 248285"/>
              <a:gd name="connsiteX6" fmla="*/ 49775 w 116921"/>
              <a:gd name="connsiteY6" fmla="*/ 80694 h 248285"/>
              <a:gd name="connsiteX7" fmla="*/ 29887 w 116921"/>
              <a:gd name="connsiteY7" fmla="*/ 80694 h 248285"/>
              <a:gd name="connsiteX8" fmla="*/ 19860 w 116921"/>
              <a:gd name="connsiteY8" fmla="*/ 82625 h 248285"/>
              <a:gd name="connsiteX9" fmla="*/ 10210 w 116921"/>
              <a:gd name="connsiteY9" fmla="*/ 70073 h 248285"/>
              <a:gd name="connsiteX10" fmla="*/ 50740 w 116921"/>
              <a:gd name="connsiteY10" fmla="*/ 70073 h 248285"/>
              <a:gd name="connsiteX11" fmla="*/ 49775 w 116921"/>
              <a:gd name="connsiteY11" fmla="*/ 6350 h 248285"/>
              <a:gd name="connsiteX12" fmla="*/ 76795 w 116921"/>
              <a:gd name="connsiteY12" fmla="*/ 17559 h 248285"/>
              <a:gd name="connsiteX13" fmla="*/ 70040 w 116921"/>
              <a:gd name="connsiteY13" fmla="*/ 25916 h 248285"/>
              <a:gd name="connsiteX14" fmla="*/ 70040 w 116921"/>
              <a:gd name="connsiteY14" fmla="*/ 70073 h 248285"/>
              <a:gd name="connsiteX15" fmla="*/ 79148 w 116921"/>
              <a:gd name="connsiteY15" fmla="*/ 70073 h 248285"/>
              <a:gd name="connsiteX16" fmla="*/ 91240 w 116921"/>
              <a:gd name="connsiteY16" fmla="*/ 58487 h 248285"/>
              <a:gd name="connsiteX17" fmla="*/ 110571 w 116921"/>
              <a:gd name="connsiteY17" fmla="*/ 80694 h 248285"/>
              <a:gd name="connsiteX18" fmla="*/ 70040 w 116921"/>
              <a:gd name="connsiteY18" fmla="*/ 80694 h 248285"/>
              <a:gd name="connsiteX19" fmla="*/ 70040 w 116921"/>
              <a:gd name="connsiteY19" fmla="*/ 102795 h 248285"/>
              <a:gd name="connsiteX20" fmla="*/ 99858 w 116921"/>
              <a:gd name="connsiteY20" fmla="*/ 116275 h 248285"/>
              <a:gd name="connsiteX21" fmla="*/ 107676 w 116921"/>
              <a:gd name="connsiteY21" fmla="*/ 129935 h 248285"/>
              <a:gd name="connsiteX22" fmla="*/ 105851 w 116921"/>
              <a:gd name="connsiteY22" fmla="*/ 141242 h 248285"/>
              <a:gd name="connsiteX23" fmla="*/ 100921 w 116921"/>
              <a:gd name="connsiteY23" fmla="*/ 147315 h 248285"/>
              <a:gd name="connsiteX24" fmla="*/ 90019 w 116921"/>
              <a:gd name="connsiteY24" fmla="*/ 136709 h 248285"/>
              <a:gd name="connsiteX25" fmla="*/ 70040 w 116921"/>
              <a:gd name="connsiteY25" fmla="*/ 111590 h 2482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21" h="248285">
                <a:moveTo>
                  <a:pt x="70040" y="111590"/>
                </a:moveTo>
                <a:cubicBezTo>
                  <a:pt x="70040" y="178513"/>
                  <a:pt x="70362" y="219371"/>
                  <a:pt x="71005" y="234165"/>
                </a:cubicBezTo>
                <a:lnTo>
                  <a:pt x="49775" y="241935"/>
                </a:lnTo>
                <a:cubicBezTo>
                  <a:pt x="50418" y="211682"/>
                  <a:pt x="50740" y="172418"/>
                  <a:pt x="50740" y="124142"/>
                </a:cubicBezTo>
                <a:cubicBezTo>
                  <a:pt x="44699" y="150251"/>
                  <a:pt x="31380" y="174067"/>
                  <a:pt x="10783" y="195590"/>
                </a:cubicBezTo>
                <a:lnTo>
                  <a:pt x="6350" y="190129"/>
                </a:lnTo>
                <a:cubicBezTo>
                  <a:pt x="25680" y="159394"/>
                  <a:pt x="40155" y="122915"/>
                  <a:pt x="49775" y="80694"/>
                </a:cubicBezTo>
                <a:lnTo>
                  <a:pt x="29887" y="80694"/>
                </a:lnTo>
                <a:lnTo>
                  <a:pt x="19860" y="82625"/>
                </a:lnTo>
                <a:lnTo>
                  <a:pt x="10210" y="70073"/>
                </a:lnTo>
                <a:lnTo>
                  <a:pt x="50740" y="70073"/>
                </a:lnTo>
                <a:cubicBezTo>
                  <a:pt x="50740" y="48922"/>
                  <a:pt x="50418" y="27681"/>
                  <a:pt x="49775" y="6350"/>
                </a:cubicBezTo>
                <a:lnTo>
                  <a:pt x="76795" y="17559"/>
                </a:lnTo>
                <a:lnTo>
                  <a:pt x="70040" y="25916"/>
                </a:lnTo>
                <a:lnTo>
                  <a:pt x="70040" y="70073"/>
                </a:lnTo>
                <a:lnTo>
                  <a:pt x="79148" y="70073"/>
                </a:lnTo>
                <a:lnTo>
                  <a:pt x="91240" y="58487"/>
                </a:lnTo>
                <a:lnTo>
                  <a:pt x="110571" y="80694"/>
                </a:lnTo>
                <a:lnTo>
                  <a:pt x="70040" y="80694"/>
                </a:lnTo>
                <a:lnTo>
                  <a:pt x="70040" y="102795"/>
                </a:lnTo>
                <a:cubicBezTo>
                  <a:pt x="84706" y="108307"/>
                  <a:pt x="94646" y="112800"/>
                  <a:pt x="99858" y="116275"/>
                </a:cubicBezTo>
                <a:cubicBezTo>
                  <a:pt x="105070" y="119750"/>
                  <a:pt x="107676" y="124303"/>
                  <a:pt x="107676" y="129935"/>
                </a:cubicBezTo>
                <a:cubicBezTo>
                  <a:pt x="107676" y="133425"/>
                  <a:pt x="107068" y="137194"/>
                  <a:pt x="105851" y="141242"/>
                </a:cubicBezTo>
                <a:cubicBezTo>
                  <a:pt x="104635" y="145290"/>
                  <a:pt x="102991" y="147315"/>
                  <a:pt x="100921" y="147315"/>
                </a:cubicBezTo>
                <a:cubicBezTo>
                  <a:pt x="97895" y="147315"/>
                  <a:pt x="94261" y="143779"/>
                  <a:pt x="90019" y="136709"/>
                </a:cubicBezTo>
                <a:cubicBezTo>
                  <a:pt x="84249" y="127728"/>
                  <a:pt x="77590" y="119355"/>
                  <a:pt x="70040" y="11159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243461" y="1986841"/>
            <a:ext cx="57090" cy="69665"/>
          </a:xfrm>
          <a:custGeom>
            <a:avLst/>
            <a:gdLst>
              <a:gd name="connsiteX0" fmla="*/ 6350 w 57090"/>
              <a:gd name="connsiteY0" fmla="*/ 6350 h 69665"/>
              <a:gd name="connsiteX1" fmla="*/ 6350 w 57090"/>
              <a:gd name="connsiteY1" fmla="*/ 63315 h 69665"/>
              <a:gd name="connsiteX2" fmla="*/ 50740 w 57090"/>
              <a:gd name="connsiteY2" fmla="*/ 63315 h 69665"/>
              <a:gd name="connsiteX3" fmla="*/ 50740 w 57090"/>
              <a:gd name="connsiteY3" fmla="*/ 6350 h 69665"/>
              <a:gd name="connsiteX4" fmla="*/ 6350 w 57090"/>
              <a:gd name="connsiteY4" fmla="*/ 6350 h 696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090" h="69665">
                <a:moveTo>
                  <a:pt x="6350" y="6350"/>
                </a:moveTo>
                <a:lnTo>
                  <a:pt x="6350" y="63315"/>
                </a:lnTo>
                <a:lnTo>
                  <a:pt x="50740" y="63315"/>
                </a:lnTo>
                <a:lnTo>
                  <a:pt x="507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243461" y="2054427"/>
            <a:ext cx="57090" cy="75458"/>
          </a:xfrm>
          <a:custGeom>
            <a:avLst/>
            <a:gdLst>
              <a:gd name="connsiteX0" fmla="*/ 6350 w 57090"/>
              <a:gd name="connsiteY0" fmla="*/ 6350 h 75458"/>
              <a:gd name="connsiteX1" fmla="*/ 6350 w 57090"/>
              <a:gd name="connsiteY1" fmla="*/ 69108 h 75458"/>
              <a:gd name="connsiteX2" fmla="*/ 50740 w 57090"/>
              <a:gd name="connsiteY2" fmla="*/ 69108 h 75458"/>
              <a:gd name="connsiteX3" fmla="*/ 50740 w 57090"/>
              <a:gd name="connsiteY3" fmla="*/ 6350 h 75458"/>
              <a:gd name="connsiteX4" fmla="*/ 6350 w 57090"/>
              <a:gd name="connsiteY4" fmla="*/ 6350 h 75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090" h="75458">
                <a:moveTo>
                  <a:pt x="6350" y="6350"/>
                </a:moveTo>
                <a:lnTo>
                  <a:pt x="6350" y="69108"/>
                </a:lnTo>
                <a:lnTo>
                  <a:pt x="50740" y="69108"/>
                </a:lnTo>
                <a:lnTo>
                  <a:pt x="507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224161" y="1925048"/>
            <a:ext cx="104375" cy="239595"/>
          </a:xfrm>
          <a:custGeom>
            <a:avLst/>
            <a:gdLst>
              <a:gd name="connsiteX0" fmla="*/ 88375 w 104375"/>
              <a:gd name="connsiteY0" fmla="*/ 72548 h 239595"/>
              <a:gd name="connsiteX1" fmla="*/ 89340 w 104375"/>
              <a:gd name="connsiteY1" fmla="*/ 220437 h 239595"/>
              <a:gd name="connsiteX2" fmla="*/ 70040 w 104375"/>
              <a:gd name="connsiteY2" fmla="*/ 229383 h 239595"/>
              <a:gd name="connsiteX3" fmla="*/ 70040 w 104375"/>
              <a:gd name="connsiteY3" fmla="*/ 209107 h 239595"/>
              <a:gd name="connsiteX4" fmla="*/ 25649 w 104375"/>
              <a:gd name="connsiteY4" fmla="*/ 209107 h 239595"/>
              <a:gd name="connsiteX5" fmla="*/ 25649 w 104375"/>
              <a:gd name="connsiteY5" fmla="*/ 224299 h 239595"/>
              <a:gd name="connsiteX6" fmla="*/ 6350 w 104375"/>
              <a:gd name="connsiteY6" fmla="*/ 233245 h 239595"/>
              <a:gd name="connsiteX7" fmla="*/ 7315 w 104375"/>
              <a:gd name="connsiteY7" fmla="*/ 140118 h 239595"/>
              <a:gd name="connsiteX8" fmla="*/ 6350 w 104375"/>
              <a:gd name="connsiteY8" fmla="*/ 47867 h 239595"/>
              <a:gd name="connsiteX9" fmla="*/ 24670 w 104375"/>
              <a:gd name="connsiteY9" fmla="*/ 57522 h 239595"/>
              <a:gd name="connsiteX10" fmla="*/ 30972 w 104375"/>
              <a:gd name="connsiteY10" fmla="*/ 57522 h 239595"/>
              <a:gd name="connsiteX11" fmla="*/ 41301 w 104375"/>
              <a:gd name="connsiteY11" fmla="*/ 6350 h 239595"/>
              <a:gd name="connsiteX12" fmla="*/ 68110 w 104375"/>
              <a:gd name="connsiteY12" fmla="*/ 21375 h 239595"/>
              <a:gd name="connsiteX13" fmla="*/ 42055 w 104375"/>
              <a:gd name="connsiteY13" fmla="*/ 57522 h 239595"/>
              <a:gd name="connsiteX14" fmla="*/ 69497 w 104375"/>
              <a:gd name="connsiteY14" fmla="*/ 57522 h 239595"/>
              <a:gd name="connsiteX15" fmla="*/ 80625 w 104375"/>
              <a:gd name="connsiteY15" fmla="*/ 46901 h 239595"/>
              <a:gd name="connsiteX16" fmla="*/ 98025 w 104375"/>
              <a:gd name="connsiteY16" fmla="*/ 64959 h 239595"/>
              <a:gd name="connsiteX17" fmla="*/ 88375 w 104375"/>
              <a:gd name="connsiteY17" fmla="*/ 72548 h 239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04375" h="239595">
                <a:moveTo>
                  <a:pt x="88375" y="72548"/>
                </a:moveTo>
                <a:cubicBezTo>
                  <a:pt x="88375" y="147918"/>
                  <a:pt x="88697" y="197215"/>
                  <a:pt x="89340" y="220437"/>
                </a:cubicBezTo>
                <a:lnTo>
                  <a:pt x="70040" y="229383"/>
                </a:lnTo>
                <a:lnTo>
                  <a:pt x="70040" y="209107"/>
                </a:lnTo>
                <a:lnTo>
                  <a:pt x="25649" y="209107"/>
                </a:lnTo>
                <a:lnTo>
                  <a:pt x="25649" y="224299"/>
                </a:lnTo>
                <a:lnTo>
                  <a:pt x="6350" y="233245"/>
                </a:lnTo>
                <a:cubicBezTo>
                  <a:pt x="6993" y="201062"/>
                  <a:pt x="7315" y="170019"/>
                  <a:pt x="7315" y="140118"/>
                </a:cubicBezTo>
                <a:cubicBezTo>
                  <a:pt x="7315" y="110218"/>
                  <a:pt x="6993" y="79467"/>
                  <a:pt x="6350" y="47867"/>
                </a:cubicBezTo>
                <a:lnTo>
                  <a:pt x="24670" y="57522"/>
                </a:lnTo>
                <a:lnTo>
                  <a:pt x="30972" y="57522"/>
                </a:lnTo>
                <a:cubicBezTo>
                  <a:pt x="37084" y="36733"/>
                  <a:pt x="40527" y="19676"/>
                  <a:pt x="41301" y="6350"/>
                </a:cubicBezTo>
                <a:lnTo>
                  <a:pt x="68110" y="21375"/>
                </a:lnTo>
                <a:cubicBezTo>
                  <a:pt x="61164" y="25700"/>
                  <a:pt x="52479" y="37749"/>
                  <a:pt x="42055" y="57522"/>
                </a:cubicBezTo>
                <a:lnTo>
                  <a:pt x="69497" y="57522"/>
                </a:lnTo>
                <a:lnTo>
                  <a:pt x="80625" y="46901"/>
                </a:lnTo>
                <a:lnTo>
                  <a:pt x="98025" y="64959"/>
                </a:lnTo>
                <a:lnTo>
                  <a:pt x="88375" y="725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2303292" y="1926014"/>
            <a:ext cx="137186" cy="240561"/>
          </a:xfrm>
          <a:custGeom>
            <a:avLst/>
            <a:gdLst>
              <a:gd name="connsiteX0" fmla="*/ 51464 w 137186"/>
              <a:gd name="connsiteY0" fmla="*/ 6350 h 240561"/>
              <a:gd name="connsiteX1" fmla="*/ 77760 w 137186"/>
              <a:gd name="connsiteY1" fmla="*/ 22175 h 240561"/>
              <a:gd name="connsiteX2" fmla="*/ 53635 w 137186"/>
              <a:gd name="connsiteY2" fmla="*/ 59453 h 240561"/>
              <a:gd name="connsiteX3" fmla="*/ 101343 w 137186"/>
              <a:gd name="connsiteY3" fmla="*/ 59453 h 240561"/>
              <a:gd name="connsiteX4" fmla="*/ 113436 w 137186"/>
              <a:gd name="connsiteY4" fmla="*/ 47867 h 240561"/>
              <a:gd name="connsiteX5" fmla="*/ 130836 w 137186"/>
              <a:gd name="connsiteY5" fmla="*/ 65834 h 240561"/>
              <a:gd name="connsiteX6" fmla="*/ 122075 w 137186"/>
              <a:gd name="connsiteY6" fmla="*/ 73483 h 240561"/>
              <a:gd name="connsiteX7" fmla="*/ 116670 w 137186"/>
              <a:gd name="connsiteY7" fmla="*/ 200976 h 240561"/>
              <a:gd name="connsiteX8" fmla="*/ 106371 w 137186"/>
              <a:gd name="connsiteY8" fmla="*/ 222745 h 240561"/>
              <a:gd name="connsiteX9" fmla="*/ 82615 w 137186"/>
              <a:gd name="connsiteY9" fmla="*/ 234211 h 240561"/>
              <a:gd name="connsiteX10" fmla="*/ 49775 w 137186"/>
              <a:gd name="connsiteY10" fmla="*/ 210360 h 240561"/>
              <a:gd name="connsiteX11" fmla="*/ 49775 w 137186"/>
              <a:gd name="connsiteY11" fmla="*/ 200418 h 240561"/>
              <a:gd name="connsiteX12" fmla="*/ 86197 w 137186"/>
              <a:gd name="connsiteY12" fmla="*/ 206211 h 240561"/>
              <a:gd name="connsiteX13" fmla="*/ 97664 w 137186"/>
              <a:gd name="connsiteY13" fmla="*/ 190635 h 240561"/>
              <a:gd name="connsiteX14" fmla="*/ 101886 w 137186"/>
              <a:gd name="connsiteY14" fmla="*/ 70074 h 240561"/>
              <a:gd name="connsiteX15" fmla="*/ 50408 w 137186"/>
              <a:gd name="connsiteY15" fmla="*/ 70074 h 240561"/>
              <a:gd name="connsiteX16" fmla="*/ 12486 w 137186"/>
              <a:gd name="connsiteY16" fmla="*/ 117384 h 240561"/>
              <a:gd name="connsiteX17" fmla="*/ 6350 w 137186"/>
              <a:gd name="connsiteY17" fmla="*/ 113552 h 240561"/>
              <a:gd name="connsiteX18" fmla="*/ 36355 w 137186"/>
              <a:gd name="connsiteY18" fmla="*/ 57054 h 240561"/>
              <a:gd name="connsiteX19" fmla="*/ 51464 w 137186"/>
              <a:gd name="connsiteY19" fmla="*/ 6350 h 240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37186" h="240561">
                <a:moveTo>
                  <a:pt x="51464" y="6350"/>
                </a:moveTo>
                <a:lnTo>
                  <a:pt x="77760" y="22175"/>
                </a:lnTo>
                <a:cubicBezTo>
                  <a:pt x="72161" y="26500"/>
                  <a:pt x="64119" y="38925"/>
                  <a:pt x="53635" y="59453"/>
                </a:cubicBezTo>
                <a:lnTo>
                  <a:pt x="101343" y="59453"/>
                </a:lnTo>
                <a:lnTo>
                  <a:pt x="113436" y="47867"/>
                </a:lnTo>
                <a:lnTo>
                  <a:pt x="130836" y="65834"/>
                </a:lnTo>
                <a:lnTo>
                  <a:pt x="122075" y="73483"/>
                </a:lnTo>
                <a:cubicBezTo>
                  <a:pt x="120799" y="148159"/>
                  <a:pt x="118997" y="190657"/>
                  <a:pt x="116670" y="200976"/>
                </a:cubicBezTo>
                <a:cubicBezTo>
                  <a:pt x="114343" y="211295"/>
                  <a:pt x="110910" y="218551"/>
                  <a:pt x="106371" y="222745"/>
                </a:cubicBezTo>
                <a:cubicBezTo>
                  <a:pt x="101833" y="226939"/>
                  <a:pt x="93914" y="230761"/>
                  <a:pt x="82615" y="234211"/>
                </a:cubicBezTo>
                <a:cubicBezTo>
                  <a:pt x="79097" y="223560"/>
                  <a:pt x="68150" y="215610"/>
                  <a:pt x="49775" y="210360"/>
                </a:cubicBezTo>
                <a:lnTo>
                  <a:pt x="49775" y="200418"/>
                </a:lnTo>
                <a:cubicBezTo>
                  <a:pt x="67939" y="204280"/>
                  <a:pt x="80080" y="206211"/>
                  <a:pt x="86197" y="206211"/>
                </a:cubicBezTo>
                <a:cubicBezTo>
                  <a:pt x="92313" y="206211"/>
                  <a:pt x="96136" y="201019"/>
                  <a:pt x="97664" y="190635"/>
                </a:cubicBezTo>
                <a:cubicBezTo>
                  <a:pt x="99192" y="180250"/>
                  <a:pt x="100599" y="140063"/>
                  <a:pt x="101886" y="70074"/>
                </a:cubicBezTo>
                <a:lnTo>
                  <a:pt x="50408" y="70074"/>
                </a:lnTo>
                <a:cubicBezTo>
                  <a:pt x="39250" y="88066"/>
                  <a:pt x="26610" y="103836"/>
                  <a:pt x="12486" y="117384"/>
                </a:cubicBezTo>
                <a:lnTo>
                  <a:pt x="6350" y="113552"/>
                </a:lnTo>
                <a:cubicBezTo>
                  <a:pt x="19950" y="91908"/>
                  <a:pt x="29952" y="73075"/>
                  <a:pt x="36355" y="57054"/>
                </a:cubicBezTo>
                <a:cubicBezTo>
                  <a:pt x="42759" y="41032"/>
                  <a:pt x="47795" y="24131"/>
                  <a:pt x="5146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328382" y="2020634"/>
            <a:ext cx="51300" cy="72561"/>
          </a:xfrm>
          <a:custGeom>
            <a:avLst/>
            <a:gdLst>
              <a:gd name="connsiteX0" fmla="*/ 10330 w 51300"/>
              <a:gd name="connsiteY0" fmla="*/ 6350 h 72561"/>
              <a:gd name="connsiteX1" fmla="*/ 40901 w 51300"/>
              <a:gd name="connsiteY1" fmla="*/ 34297 h 72561"/>
              <a:gd name="connsiteX2" fmla="*/ 44950 w 51300"/>
              <a:gd name="connsiteY2" fmla="*/ 46901 h 72561"/>
              <a:gd name="connsiteX3" fmla="*/ 40313 w 51300"/>
              <a:gd name="connsiteY3" fmla="*/ 60418 h 72561"/>
              <a:gd name="connsiteX4" fmla="*/ 32405 w 51300"/>
              <a:gd name="connsiteY4" fmla="*/ 66211 h 72561"/>
              <a:gd name="connsiteX5" fmla="*/ 23720 w 51300"/>
              <a:gd name="connsiteY5" fmla="*/ 49858 h 72561"/>
              <a:gd name="connsiteX6" fmla="*/ 6350 w 51300"/>
              <a:gd name="connsiteY6" fmla="*/ 12490 h 72561"/>
              <a:gd name="connsiteX7" fmla="*/ 10330 w 51300"/>
              <a:gd name="connsiteY7" fmla="*/ 6350 h 72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1300" h="72561">
                <a:moveTo>
                  <a:pt x="10330" y="6350"/>
                </a:moveTo>
                <a:cubicBezTo>
                  <a:pt x="28012" y="19243"/>
                  <a:pt x="38202" y="28559"/>
                  <a:pt x="40901" y="34297"/>
                </a:cubicBezTo>
                <a:cubicBezTo>
                  <a:pt x="43600" y="40034"/>
                  <a:pt x="44950" y="44236"/>
                  <a:pt x="44950" y="46901"/>
                </a:cubicBezTo>
                <a:cubicBezTo>
                  <a:pt x="44950" y="52050"/>
                  <a:pt x="43404" y="56556"/>
                  <a:pt x="40313" y="60418"/>
                </a:cubicBezTo>
                <a:cubicBezTo>
                  <a:pt x="37222" y="64280"/>
                  <a:pt x="34586" y="66211"/>
                  <a:pt x="32405" y="66211"/>
                </a:cubicBezTo>
                <a:cubicBezTo>
                  <a:pt x="28133" y="66211"/>
                  <a:pt x="25237" y="60760"/>
                  <a:pt x="23720" y="49858"/>
                </a:cubicBezTo>
                <a:cubicBezTo>
                  <a:pt x="21257" y="37749"/>
                  <a:pt x="15467" y="25293"/>
                  <a:pt x="6350" y="12490"/>
                </a:cubicBezTo>
                <a:lnTo>
                  <a:pt x="1033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552265" y="2073738"/>
            <a:ext cx="54195" cy="37803"/>
          </a:xfrm>
          <a:custGeom>
            <a:avLst/>
            <a:gdLst>
              <a:gd name="connsiteX0" fmla="*/ 9033 w 54195"/>
              <a:gd name="connsiteY0" fmla="*/ 6350 h 37803"/>
              <a:gd name="connsiteX1" fmla="*/ 6350 w 54195"/>
              <a:gd name="connsiteY1" fmla="*/ 31453 h 37803"/>
              <a:gd name="connsiteX2" fmla="*/ 47845 w 54195"/>
              <a:gd name="connsiteY2" fmla="*/ 31453 h 37803"/>
              <a:gd name="connsiteX3" fmla="*/ 47845 w 54195"/>
              <a:gd name="connsiteY3" fmla="*/ 6350 h 37803"/>
              <a:gd name="connsiteX4" fmla="*/ 9033 w 54195"/>
              <a:gd name="connsiteY4" fmla="*/ 6350 h 378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195" h="37803">
                <a:moveTo>
                  <a:pt x="9033" y="6350"/>
                </a:moveTo>
                <a:cubicBezTo>
                  <a:pt x="8481" y="15130"/>
                  <a:pt x="7586" y="23497"/>
                  <a:pt x="6350" y="31453"/>
                </a:cubicBezTo>
                <a:lnTo>
                  <a:pt x="47845" y="31453"/>
                </a:lnTo>
                <a:lnTo>
                  <a:pt x="47845" y="6350"/>
                </a:lnTo>
                <a:lnTo>
                  <a:pt x="903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2457694" y="1980083"/>
            <a:ext cx="242372" cy="190354"/>
          </a:xfrm>
          <a:custGeom>
            <a:avLst/>
            <a:gdLst>
              <a:gd name="connsiteX0" fmla="*/ 189702 w 242372"/>
              <a:gd name="connsiteY0" fmla="*/ 75866 h 190354"/>
              <a:gd name="connsiteX1" fmla="*/ 190667 w 242372"/>
              <a:gd name="connsiteY1" fmla="*/ 102916 h 190354"/>
              <a:gd name="connsiteX2" fmla="*/ 170401 w 242372"/>
              <a:gd name="connsiteY2" fmla="*/ 109659 h 190354"/>
              <a:gd name="connsiteX3" fmla="*/ 170401 w 242372"/>
              <a:gd name="connsiteY3" fmla="*/ 100004 h 190354"/>
              <a:gd name="connsiteX4" fmla="*/ 161716 w 242372"/>
              <a:gd name="connsiteY4" fmla="*/ 100004 h 190354"/>
              <a:gd name="connsiteX5" fmla="*/ 161716 w 242372"/>
              <a:gd name="connsiteY5" fmla="*/ 124142 h 190354"/>
              <a:gd name="connsiteX6" fmla="*/ 200844 w 242372"/>
              <a:gd name="connsiteY6" fmla="*/ 124142 h 190354"/>
              <a:gd name="connsiteX7" fmla="*/ 215893 w 242372"/>
              <a:gd name="connsiteY7" fmla="*/ 110625 h 190354"/>
              <a:gd name="connsiteX8" fmla="*/ 236022 w 242372"/>
              <a:gd name="connsiteY8" fmla="*/ 134763 h 190354"/>
              <a:gd name="connsiteX9" fmla="*/ 161716 w 242372"/>
              <a:gd name="connsiteY9" fmla="*/ 134763 h 190354"/>
              <a:gd name="connsiteX10" fmla="*/ 162681 w 242372"/>
              <a:gd name="connsiteY10" fmla="*/ 176174 h 190354"/>
              <a:gd name="connsiteX11" fmla="*/ 141451 w 242372"/>
              <a:gd name="connsiteY11" fmla="*/ 184004 h 190354"/>
              <a:gd name="connsiteX12" fmla="*/ 142416 w 242372"/>
              <a:gd name="connsiteY12" fmla="*/ 135728 h 190354"/>
              <a:gd name="connsiteX13" fmla="*/ 99141 w 242372"/>
              <a:gd name="connsiteY13" fmla="*/ 135728 h 190354"/>
              <a:gd name="connsiteX14" fmla="*/ 70229 w 242372"/>
              <a:gd name="connsiteY14" fmla="*/ 168096 h 190354"/>
              <a:gd name="connsiteX15" fmla="*/ 19799 w 242372"/>
              <a:gd name="connsiteY15" fmla="*/ 184004 h 190354"/>
              <a:gd name="connsiteX16" fmla="*/ 17929 w 242372"/>
              <a:gd name="connsiteY16" fmla="*/ 177245 h 190354"/>
              <a:gd name="connsiteX17" fmla="*/ 60624 w 242372"/>
              <a:gd name="connsiteY17" fmla="*/ 157211 h 190354"/>
              <a:gd name="connsiteX18" fmla="*/ 79690 w 242372"/>
              <a:gd name="connsiteY18" fmla="*/ 135728 h 190354"/>
              <a:gd name="connsiteX19" fmla="*/ 41090 w 242372"/>
              <a:gd name="connsiteY19" fmla="*/ 135728 h 190354"/>
              <a:gd name="connsiteX20" fmla="*/ 17025 w 242372"/>
              <a:gd name="connsiteY20" fmla="*/ 138625 h 190354"/>
              <a:gd name="connsiteX21" fmla="*/ 6350 w 242372"/>
              <a:gd name="connsiteY21" fmla="*/ 125108 h 190354"/>
              <a:gd name="connsiteX22" fmla="*/ 80897 w 242372"/>
              <a:gd name="connsiteY22" fmla="*/ 125108 h 190354"/>
              <a:gd name="connsiteX23" fmla="*/ 83550 w 242372"/>
              <a:gd name="connsiteY23" fmla="*/ 100004 h 190354"/>
              <a:gd name="connsiteX24" fmla="*/ 71970 w 242372"/>
              <a:gd name="connsiteY24" fmla="*/ 100004 h 190354"/>
              <a:gd name="connsiteX25" fmla="*/ 71970 w 242372"/>
              <a:gd name="connsiteY25" fmla="*/ 106899 h 190354"/>
              <a:gd name="connsiteX26" fmla="*/ 52670 w 242372"/>
              <a:gd name="connsiteY26" fmla="*/ 112556 h 190354"/>
              <a:gd name="connsiteX27" fmla="*/ 53152 w 242372"/>
              <a:gd name="connsiteY27" fmla="*/ 48598 h 190354"/>
              <a:gd name="connsiteX28" fmla="*/ 51705 w 242372"/>
              <a:gd name="connsiteY28" fmla="*/ 7315 h 190354"/>
              <a:gd name="connsiteX29" fmla="*/ 69980 w 242372"/>
              <a:gd name="connsiteY29" fmla="*/ 16005 h 190354"/>
              <a:gd name="connsiteX30" fmla="*/ 170477 w 242372"/>
              <a:gd name="connsiteY30" fmla="*/ 16005 h 190354"/>
              <a:gd name="connsiteX31" fmla="*/ 177202 w 242372"/>
              <a:gd name="connsiteY31" fmla="*/ 6350 h 190354"/>
              <a:gd name="connsiteX32" fmla="*/ 196457 w 242372"/>
              <a:gd name="connsiteY32" fmla="*/ 20063 h 190354"/>
              <a:gd name="connsiteX33" fmla="*/ 189702 w 242372"/>
              <a:gd name="connsiteY33" fmla="*/ 26987 h 190354"/>
              <a:gd name="connsiteX34" fmla="*/ 189702 w 242372"/>
              <a:gd name="connsiteY34" fmla="*/ 75866 h 190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</a:cxnLst>
            <a:rect l="l" t="t" r="r" b="b"/>
            <a:pathLst>
              <a:path w="242372" h="190354">
                <a:moveTo>
                  <a:pt x="189702" y="75866"/>
                </a:moveTo>
                <a:cubicBezTo>
                  <a:pt x="189702" y="81499"/>
                  <a:pt x="190023" y="90515"/>
                  <a:pt x="190667" y="102916"/>
                </a:cubicBezTo>
                <a:lnTo>
                  <a:pt x="170401" y="109659"/>
                </a:lnTo>
                <a:lnTo>
                  <a:pt x="170401" y="100004"/>
                </a:lnTo>
                <a:lnTo>
                  <a:pt x="161716" y="100004"/>
                </a:lnTo>
                <a:lnTo>
                  <a:pt x="161716" y="124142"/>
                </a:lnTo>
                <a:lnTo>
                  <a:pt x="200844" y="124142"/>
                </a:lnTo>
                <a:lnTo>
                  <a:pt x="215893" y="110625"/>
                </a:lnTo>
                <a:lnTo>
                  <a:pt x="236022" y="134763"/>
                </a:lnTo>
                <a:lnTo>
                  <a:pt x="161716" y="134763"/>
                </a:lnTo>
                <a:cubicBezTo>
                  <a:pt x="161716" y="154898"/>
                  <a:pt x="162038" y="168702"/>
                  <a:pt x="162681" y="176174"/>
                </a:cubicBezTo>
                <a:lnTo>
                  <a:pt x="141451" y="184004"/>
                </a:lnTo>
                <a:cubicBezTo>
                  <a:pt x="142094" y="162763"/>
                  <a:pt x="142416" y="146671"/>
                  <a:pt x="142416" y="135728"/>
                </a:cubicBezTo>
                <a:lnTo>
                  <a:pt x="99141" y="135728"/>
                </a:lnTo>
                <a:cubicBezTo>
                  <a:pt x="94819" y="149326"/>
                  <a:pt x="85181" y="160115"/>
                  <a:pt x="70229" y="168096"/>
                </a:cubicBezTo>
                <a:cubicBezTo>
                  <a:pt x="55276" y="176076"/>
                  <a:pt x="38466" y="181379"/>
                  <a:pt x="19799" y="184004"/>
                </a:cubicBezTo>
                <a:lnTo>
                  <a:pt x="17929" y="177245"/>
                </a:lnTo>
                <a:cubicBezTo>
                  <a:pt x="37370" y="170427"/>
                  <a:pt x="51602" y="163748"/>
                  <a:pt x="60624" y="157211"/>
                </a:cubicBezTo>
                <a:cubicBezTo>
                  <a:pt x="69646" y="150674"/>
                  <a:pt x="76001" y="143513"/>
                  <a:pt x="79690" y="135728"/>
                </a:cubicBezTo>
                <a:lnTo>
                  <a:pt x="41090" y="135728"/>
                </a:lnTo>
                <a:cubicBezTo>
                  <a:pt x="32988" y="135728"/>
                  <a:pt x="24966" y="136694"/>
                  <a:pt x="17025" y="138625"/>
                </a:cubicBezTo>
                <a:lnTo>
                  <a:pt x="6350" y="125108"/>
                </a:lnTo>
                <a:lnTo>
                  <a:pt x="80897" y="125108"/>
                </a:lnTo>
                <a:cubicBezTo>
                  <a:pt x="82032" y="117082"/>
                  <a:pt x="82917" y="108714"/>
                  <a:pt x="83550" y="100004"/>
                </a:cubicBezTo>
                <a:lnTo>
                  <a:pt x="71970" y="100004"/>
                </a:lnTo>
                <a:lnTo>
                  <a:pt x="71970" y="106899"/>
                </a:lnTo>
                <a:lnTo>
                  <a:pt x="52670" y="112556"/>
                </a:lnTo>
                <a:cubicBezTo>
                  <a:pt x="53313" y="90701"/>
                  <a:pt x="53474" y="69382"/>
                  <a:pt x="53152" y="48598"/>
                </a:cubicBezTo>
                <a:cubicBezTo>
                  <a:pt x="52831" y="27815"/>
                  <a:pt x="52348" y="14053"/>
                  <a:pt x="51705" y="7315"/>
                </a:cubicBezTo>
                <a:lnTo>
                  <a:pt x="69980" y="16005"/>
                </a:lnTo>
                <a:lnTo>
                  <a:pt x="170477" y="16005"/>
                </a:lnTo>
                <a:lnTo>
                  <a:pt x="177202" y="6350"/>
                </a:lnTo>
                <a:lnTo>
                  <a:pt x="196457" y="20063"/>
                </a:lnTo>
                <a:lnTo>
                  <a:pt x="189702" y="26987"/>
                </a:lnTo>
                <a:lnTo>
                  <a:pt x="189702" y="7586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2523314" y="2000358"/>
            <a:ext cx="111131" cy="25251"/>
          </a:xfrm>
          <a:custGeom>
            <a:avLst/>
            <a:gdLst>
              <a:gd name="connsiteX0" fmla="*/ 6350 w 111131"/>
              <a:gd name="connsiteY0" fmla="*/ 6350 h 25251"/>
              <a:gd name="connsiteX1" fmla="*/ 6350 w 111131"/>
              <a:gd name="connsiteY1" fmla="*/ 18901 h 25251"/>
              <a:gd name="connsiteX2" fmla="*/ 104781 w 111131"/>
              <a:gd name="connsiteY2" fmla="*/ 18901 h 25251"/>
              <a:gd name="connsiteX3" fmla="*/ 104781 w 111131"/>
              <a:gd name="connsiteY3" fmla="*/ 6350 h 25251"/>
              <a:gd name="connsiteX4" fmla="*/ 6350 w 111131"/>
              <a:gd name="connsiteY4" fmla="*/ 6350 h 25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1131" h="25251">
                <a:moveTo>
                  <a:pt x="6350" y="6350"/>
                </a:moveTo>
                <a:lnTo>
                  <a:pt x="6350" y="18901"/>
                </a:lnTo>
                <a:lnTo>
                  <a:pt x="104781" y="18901"/>
                </a:lnTo>
                <a:lnTo>
                  <a:pt x="10478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2523314" y="2023531"/>
            <a:ext cx="111131" cy="26217"/>
          </a:xfrm>
          <a:custGeom>
            <a:avLst/>
            <a:gdLst>
              <a:gd name="connsiteX0" fmla="*/ 6350 w 111131"/>
              <a:gd name="connsiteY0" fmla="*/ 6350 h 26217"/>
              <a:gd name="connsiteX1" fmla="*/ 6350 w 111131"/>
              <a:gd name="connsiteY1" fmla="*/ 19867 h 26217"/>
              <a:gd name="connsiteX2" fmla="*/ 104781 w 111131"/>
              <a:gd name="connsiteY2" fmla="*/ 19867 h 26217"/>
              <a:gd name="connsiteX3" fmla="*/ 104781 w 111131"/>
              <a:gd name="connsiteY3" fmla="*/ 6350 h 26217"/>
              <a:gd name="connsiteX4" fmla="*/ 6350 w 111131"/>
              <a:gd name="connsiteY4" fmla="*/ 6350 h 262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1131" h="26217">
                <a:moveTo>
                  <a:pt x="6350" y="6350"/>
                </a:moveTo>
                <a:lnTo>
                  <a:pt x="6350" y="19867"/>
                </a:lnTo>
                <a:lnTo>
                  <a:pt x="104781" y="19867"/>
                </a:lnTo>
                <a:lnTo>
                  <a:pt x="10478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2523314" y="2047669"/>
            <a:ext cx="111131" cy="28148"/>
          </a:xfrm>
          <a:custGeom>
            <a:avLst/>
            <a:gdLst>
              <a:gd name="connsiteX0" fmla="*/ 6350 w 111131"/>
              <a:gd name="connsiteY0" fmla="*/ 6350 h 28148"/>
              <a:gd name="connsiteX1" fmla="*/ 6350 w 111131"/>
              <a:gd name="connsiteY1" fmla="*/ 21798 h 28148"/>
              <a:gd name="connsiteX2" fmla="*/ 104781 w 111131"/>
              <a:gd name="connsiteY2" fmla="*/ 21798 h 28148"/>
              <a:gd name="connsiteX3" fmla="*/ 104781 w 111131"/>
              <a:gd name="connsiteY3" fmla="*/ 6350 h 28148"/>
              <a:gd name="connsiteX4" fmla="*/ 6350 w 111131"/>
              <a:gd name="connsiteY4" fmla="*/ 6350 h 28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1131" h="28148">
                <a:moveTo>
                  <a:pt x="6350" y="6350"/>
                </a:moveTo>
                <a:lnTo>
                  <a:pt x="6350" y="21798"/>
                </a:lnTo>
                <a:lnTo>
                  <a:pt x="104781" y="21798"/>
                </a:lnTo>
                <a:lnTo>
                  <a:pt x="10478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2462519" y="1923117"/>
            <a:ext cx="133326" cy="97665"/>
          </a:xfrm>
          <a:custGeom>
            <a:avLst/>
            <a:gdLst>
              <a:gd name="connsiteX0" fmla="*/ 51871 w 133326"/>
              <a:gd name="connsiteY0" fmla="*/ 6350 h 97665"/>
              <a:gd name="connsiteX1" fmla="*/ 75830 w 133326"/>
              <a:gd name="connsiteY1" fmla="*/ 20410 h 97665"/>
              <a:gd name="connsiteX2" fmla="*/ 65803 w 133326"/>
              <a:gd name="connsiteY2" fmla="*/ 28722 h 97665"/>
              <a:gd name="connsiteX3" fmla="*/ 57495 w 133326"/>
              <a:gd name="connsiteY3" fmla="*/ 37246 h 97665"/>
              <a:gd name="connsiteX4" fmla="*/ 95553 w 133326"/>
              <a:gd name="connsiteY4" fmla="*/ 37246 h 97665"/>
              <a:gd name="connsiteX5" fmla="*/ 108746 w 133326"/>
              <a:gd name="connsiteY5" fmla="*/ 24694 h 97665"/>
              <a:gd name="connsiteX6" fmla="*/ 126976 w 133326"/>
              <a:gd name="connsiteY6" fmla="*/ 47867 h 97665"/>
              <a:gd name="connsiteX7" fmla="*/ 77760 w 133326"/>
              <a:gd name="connsiteY7" fmla="*/ 47867 h 97665"/>
              <a:gd name="connsiteX8" fmla="*/ 95364 w 133326"/>
              <a:gd name="connsiteY8" fmla="*/ 63458 h 97665"/>
              <a:gd name="connsiteX9" fmla="*/ 89484 w 133326"/>
              <a:gd name="connsiteY9" fmla="*/ 73928 h 97665"/>
              <a:gd name="connsiteX10" fmla="*/ 83550 w 133326"/>
              <a:gd name="connsiteY10" fmla="*/ 75866 h 97665"/>
              <a:gd name="connsiteX11" fmla="*/ 77142 w 133326"/>
              <a:gd name="connsiteY11" fmla="*/ 71318 h 97665"/>
              <a:gd name="connsiteX12" fmla="*/ 74896 w 133326"/>
              <a:gd name="connsiteY12" fmla="*/ 60087 h 97665"/>
              <a:gd name="connsiteX13" fmla="*/ 66783 w 133326"/>
              <a:gd name="connsiteY13" fmla="*/ 47867 h 97665"/>
              <a:gd name="connsiteX14" fmla="*/ 53258 w 133326"/>
              <a:gd name="connsiteY14" fmla="*/ 47867 h 97665"/>
              <a:gd name="connsiteX15" fmla="*/ 35443 w 133326"/>
              <a:gd name="connsiteY15" fmla="*/ 71107 h 97665"/>
              <a:gd name="connsiteX16" fmla="*/ 10405 w 133326"/>
              <a:gd name="connsiteY16" fmla="*/ 91315 h 97665"/>
              <a:gd name="connsiteX17" fmla="*/ 6350 w 133326"/>
              <a:gd name="connsiteY17" fmla="*/ 85582 h 97665"/>
              <a:gd name="connsiteX18" fmla="*/ 26856 w 133326"/>
              <a:gd name="connsiteY18" fmla="*/ 59702 h 97665"/>
              <a:gd name="connsiteX19" fmla="*/ 51871 w 133326"/>
              <a:gd name="connsiteY19" fmla="*/ 6350 h 976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33326" h="97665">
                <a:moveTo>
                  <a:pt x="51871" y="6350"/>
                </a:moveTo>
                <a:lnTo>
                  <a:pt x="75830" y="20410"/>
                </a:lnTo>
                <a:cubicBezTo>
                  <a:pt x="71257" y="23548"/>
                  <a:pt x="67914" y="26318"/>
                  <a:pt x="65803" y="28722"/>
                </a:cubicBezTo>
                <a:cubicBezTo>
                  <a:pt x="63692" y="31126"/>
                  <a:pt x="60923" y="33967"/>
                  <a:pt x="57495" y="37246"/>
                </a:cubicBezTo>
                <a:lnTo>
                  <a:pt x="95553" y="37246"/>
                </a:lnTo>
                <a:lnTo>
                  <a:pt x="108746" y="24694"/>
                </a:lnTo>
                <a:lnTo>
                  <a:pt x="126976" y="47867"/>
                </a:lnTo>
                <a:lnTo>
                  <a:pt x="77760" y="47867"/>
                </a:lnTo>
                <a:cubicBezTo>
                  <a:pt x="91270" y="52573"/>
                  <a:pt x="97139" y="57771"/>
                  <a:pt x="95364" y="63458"/>
                </a:cubicBezTo>
                <a:cubicBezTo>
                  <a:pt x="93590" y="69145"/>
                  <a:pt x="91630" y="72635"/>
                  <a:pt x="89484" y="73928"/>
                </a:cubicBezTo>
                <a:cubicBezTo>
                  <a:pt x="87338" y="75220"/>
                  <a:pt x="85360" y="75866"/>
                  <a:pt x="83550" y="75866"/>
                </a:cubicBezTo>
                <a:cubicBezTo>
                  <a:pt x="80143" y="75866"/>
                  <a:pt x="78007" y="74350"/>
                  <a:pt x="77142" y="71318"/>
                </a:cubicBezTo>
                <a:cubicBezTo>
                  <a:pt x="76278" y="68286"/>
                  <a:pt x="75529" y="64542"/>
                  <a:pt x="74896" y="60087"/>
                </a:cubicBezTo>
                <a:cubicBezTo>
                  <a:pt x="73800" y="56788"/>
                  <a:pt x="71096" y="52714"/>
                  <a:pt x="66783" y="47867"/>
                </a:cubicBezTo>
                <a:lnTo>
                  <a:pt x="53258" y="47867"/>
                </a:lnTo>
                <a:cubicBezTo>
                  <a:pt x="47357" y="56717"/>
                  <a:pt x="41419" y="64464"/>
                  <a:pt x="35443" y="71107"/>
                </a:cubicBezTo>
                <a:cubicBezTo>
                  <a:pt x="29467" y="77750"/>
                  <a:pt x="21121" y="84486"/>
                  <a:pt x="10405" y="91315"/>
                </a:cubicBezTo>
                <a:lnTo>
                  <a:pt x="6350" y="85582"/>
                </a:lnTo>
                <a:cubicBezTo>
                  <a:pt x="12401" y="79125"/>
                  <a:pt x="19236" y="70498"/>
                  <a:pt x="26856" y="59702"/>
                </a:cubicBezTo>
                <a:cubicBezTo>
                  <a:pt x="34475" y="48905"/>
                  <a:pt x="42814" y="31121"/>
                  <a:pt x="5187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2567705" y="1924083"/>
            <a:ext cx="128501" cy="82217"/>
          </a:xfrm>
          <a:custGeom>
            <a:avLst/>
            <a:gdLst>
              <a:gd name="connsiteX0" fmla="*/ 39733 w 128501"/>
              <a:gd name="connsiteY0" fmla="*/ 6350 h 82217"/>
              <a:gd name="connsiteX1" fmla="*/ 62320 w 128501"/>
              <a:gd name="connsiteY1" fmla="*/ 22492 h 82217"/>
              <a:gd name="connsiteX2" fmla="*/ 51750 w 128501"/>
              <a:gd name="connsiteY2" fmla="*/ 29733 h 82217"/>
              <a:gd name="connsiteX3" fmla="*/ 43985 w 128501"/>
              <a:gd name="connsiteY3" fmla="*/ 37246 h 82217"/>
              <a:gd name="connsiteX4" fmla="*/ 91768 w 128501"/>
              <a:gd name="connsiteY4" fmla="*/ 37246 h 82217"/>
              <a:gd name="connsiteX5" fmla="*/ 104992 w 128501"/>
              <a:gd name="connsiteY5" fmla="*/ 25660 h 82217"/>
              <a:gd name="connsiteX6" fmla="*/ 122151 w 128501"/>
              <a:gd name="connsiteY6" fmla="*/ 47867 h 82217"/>
              <a:gd name="connsiteX7" fmla="*/ 71005 w 128501"/>
              <a:gd name="connsiteY7" fmla="*/ 47867 h 82217"/>
              <a:gd name="connsiteX8" fmla="*/ 95131 w 128501"/>
              <a:gd name="connsiteY8" fmla="*/ 60019 h 82217"/>
              <a:gd name="connsiteX9" fmla="*/ 90833 w 128501"/>
              <a:gd name="connsiteY9" fmla="*/ 72186 h 82217"/>
              <a:gd name="connsiteX10" fmla="*/ 84515 w 128501"/>
              <a:gd name="connsiteY10" fmla="*/ 75867 h 82217"/>
              <a:gd name="connsiteX11" fmla="*/ 78024 w 128501"/>
              <a:gd name="connsiteY11" fmla="*/ 70790 h 82217"/>
              <a:gd name="connsiteX12" fmla="*/ 72423 w 128501"/>
              <a:gd name="connsiteY12" fmla="*/ 60630 h 82217"/>
              <a:gd name="connsiteX13" fmla="*/ 60269 w 128501"/>
              <a:gd name="connsiteY13" fmla="*/ 47867 h 82217"/>
              <a:gd name="connsiteX14" fmla="*/ 39416 w 128501"/>
              <a:gd name="connsiteY14" fmla="*/ 47867 h 82217"/>
              <a:gd name="connsiteX15" fmla="*/ 27821 w 128501"/>
              <a:gd name="connsiteY15" fmla="*/ 60418 h 82217"/>
              <a:gd name="connsiteX16" fmla="*/ 12320 w 128501"/>
              <a:gd name="connsiteY16" fmla="*/ 74901 h 82217"/>
              <a:gd name="connsiteX17" fmla="*/ 6350 w 128501"/>
              <a:gd name="connsiteY17" fmla="*/ 70979 h 82217"/>
              <a:gd name="connsiteX18" fmla="*/ 28153 w 128501"/>
              <a:gd name="connsiteY18" fmla="*/ 35375 h 82217"/>
              <a:gd name="connsiteX19" fmla="*/ 39733 w 128501"/>
              <a:gd name="connsiteY19" fmla="*/ 6350 h 822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28501" h="82217">
                <a:moveTo>
                  <a:pt x="39733" y="6350"/>
                </a:moveTo>
                <a:lnTo>
                  <a:pt x="62320" y="22492"/>
                </a:lnTo>
                <a:cubicBezTo>
                  <a:pt x="58209" y="23799"/>
                  <a:pt x="54686" y="26213"/>
                  <a:pt x="51750" y="29733"/>
                </a:cubicBezTo>
                <a:cubicBezTo>
                  <a:pt x="48815" y="33253"/>
                  <a:pt x="46227" y="35757"/>
                  <a:pt x="43985" y="37246"/>
                </a:cubicBezTo>
                <a:lnTo>
                  <a:pt x="91768" y="37246"/>
                </a:lnTo>
                <a:lnTo>
                  <a:pt x="104992" y="25660"/>
                </a:lnTo>
                <a:lnTo>
                  <a:pt x="122151" y="47867"/>
                </a:lnTo>
                <a:lnTo>
                  <a:pt x="71005" y="47867"/>
                </a:lnTo>
                <a:cubicBezTo>
                  <a:pt x="87089" y="50311"/>
                  <a:pt x="95131" y="54361"/>
                  <a:pt x="95131" y="60019"/>
                </a:cubicBezTo>
                <a:cubicBezTo>
                  <a:pt x="95131" y="65676"/>
                  <a:pt x="93698" y="69731"/>
                  <a:pt x="90833" y="72186"/>
                </a:cubicBezTo>
                <a:cubicBezTo>
                  <a:pt x="87968" y="74640"/>
                  <a:pt x="85862" y="75867"/>
                  <a:pt x="84515" y="75867"/>
                </a:cubicBezTo>
                <a:cubicBezTo>
                  <a:pt x="82073" y="75867"/>
                  <a:pt x="79909" y="74174"/>
                  <a:pt x="78024" y="70790"/>
                </a:cubicBezTo>
                <a:cubicBezTo>
                  <a:pt x="76139" y="67406"/>
                  <a:pt x="74272" y="64019"/>
                  <a:pt x="72423" y="60630"/>
                </a:cubicBezTo>
                <a:cubicBezTo>
                  <a:pt x="70573" y="57240"/>
                  <a:pt x="66522" y="52986"/>
                  <a:pt x="60269" y="47867"/>
                </a:cubicBezTo>
                <a:lnTo>
                  <a:pt x="39416" y="47867"/>
                </a:lnTo>
                <a:cubicBezTo>
                  <a:pt x="35365" y="51920"/>
                  <a:pt x="31500" y="56103"/>
                  <a:pt x="27821" y="60418"/>
                </a:cubicBezTo>
                <a:cubicBezTo>
                  <a:pt x="23308" y="65588"/>
                  <a:pt x="18141" y="70416"/>
                  <a:pt x="12320" y="74901"/>
                </a:cubicBezTo>
                <a:lnTo>
                  <a:pt x="6350" y="70979"/>
                </a:lnTo>
                <a:cubicBezTo>
                  <a:pt x="14190" y="60308"/>
                  <a:pt x="21458" y="48440"/>
                  <a:pt x="28153" y="35375"/>
                </a:cubicBezTo>
                <a:cubicBezTo>
                  <a:pt x="34848" y="22311"/>
                  <a:pt x="38708" y="12635"/>
                  <a:pt x="3973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2851418" y="1938566"/>
            <a:ext cx="61915" cy="61941"/>
          </a:xfrm>
          <a:custGeom>
            <a:avLst/>
            <a:gdLst>
              <a:gd name="connsiteX0" fmla="*/ 6350 w 61915"/>
              <a:gd name="connsiteY0" fmla="*/ 12867 h 61941"/>
              <a:gd name="connsiteX1" fmla="*/ 9758 w 61915"/>
              <a:gd name="connsiteY1" fmla="*/ 6350 h 61941"/>
              <a:gd name="connsiteX2" fmla="*/ 46707 w 61915"/>
              <a:gd name="connsiteY2" fmla="*/ 22099 h 61941"/>
              <a:gd name="connsiteX3" fmla="*/ 55565 w 61915"/>
              <a:gd name="connsiteY3" fmla="*/ 36280 h 61941"/>
              <a:gd name="connsiteX4" fmla="*/ 52150 w 61915"/>
              <a:gd name="connsiteY4" fmla="*/ 48183 h 61941"/>
              <a:gd name="connsiteX5" fmla="*/ 44950 w 61915"/>
              <a:gd name="connsiteY5" fmla="*/ 55591 h 61941"/>
              <a:gd name="connsiteX6" fmla="*/ 35602 w 61915"/>
              <a:gd name="connsiteY6" fmla="*/ 45332 h 61941"/>
              <a:gd name="connsiteX7" fmla="*/ 6350 w 61915"/>
              <a:gd name="connsiteY7" fmla="*/ 12867 h 619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1915" h="61941">
                <a:moveTo>
                  <a:pt x="6350" y="12867"/>
                </a:moveTo>
                <a:lnTo>
                  <a:pt x="9758" y="6350"/>
                </a:lnTo>
                <a:cubicBezTo>
                  <a:pt x="28485" y="13028"/>
                  <a:pt x="40801" y="18278"/>
                  <a:pt x="46707" y="22099"/>
                </a:cubicBezTo>
                <a:cubicBezTo>
                  <a:pt x="52612" y="25921"/>
                  <a:pt x="55565" y="30648"/>
                  <a:pt x="55565" y="36280"/>
                </a:cubicBezTo>
                <a:cubicBezTo>
                  <a:pt x="55565" y="39278"/>
                  <a:pt x="54427" y="43245"/>
                  <a:pt x="52150" y="48183"/>
                </a:cubicBezTo>
                <a:cubicBezTo>
                  <a:pt x="49873" y="53121"/>
                  <a:pt x="47473" y="55591"/>
                  <a:pt x="44950" y="55591"/>
                </a:cubicBezTo>
                <a:cubicBezTo>
                  <a:pt x="41754" y="55591"/>
                  <a:pt x="38638" y="52171"/>
                  <a:pt x="35602" y="45332"/>
                </a:cubicBezTo>
                <a:cubicBezTo>
                  <a:pt x="30656" y="36693"/>
                  <a:pt x="20905" y="25871"/>
                  <a:pt x="6350" y="1286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2709562" y="1925048"/>
            <a:ext cx="242372" cy="245389"/>
          </a:xfrm>
          <a:custGeom>
            <a:avLst/>
            <a:gdLst>
              <a:gd name="connsiteX0" fmla="*/ 110570 w 242372"/>
              <a:gd name="connsiteY0" fmla="*/ 73935 h 245389"/>
              <a:gd name="connsiteX1" fmla="*/ 109606 w 242372"/>
              <a:gd name="connsiteY1" fmla="*/ 6350 h 245389"/>
              <a:gd name="connsiteX2" fmla="*/ 141451 w 242372"/>
              <a:gd name="connsiteY2" fmla="*/ 20908 h 245389"/>
              <a:gd name="connsiteX3" fmla="*/ 130836 w 242372"/>
              <a:gd name="connsiteY3" fmla="*/ 29175 h 245389"/>
              <a:gd name="connsiteX4" fmla="*/ 130836 w 242372"/>
              <a:gd name="connsiteY4" fmla="*/ 73935 h 245389"/>
              <a:gd name="connsiteX5" fmla="*/ 193019 w 242372"/>
              <a:gd name="connsiteY5" fmla="*/ 73935 h 245389"/>
              <a:gd name="connsiteX6" fmla="*/ 208971 w 242372"/>
              <a:gd name="connsiteY6" fmla="*/ 58487 h 245389"/>
              <a:gd name="connsiteX7" fmla="*/ 232162 w 242372"/>
              <a:gd name="connsiteY7" fmla="*/ 84556 h 245389"/>
              <a:gd name="connsiteX8" fmla="*/ 139521 w 242372"/>
              <a:gd name="connsiteY8" fmla="*/ 84556 h 245389"/>
              <a:gd name="connsiteX9" fmla="*/ 236022 w 242372"/>
              <a:gd name="connsiteY9" fmla="*/ 183808 h 245389"/>
              <a:gd name="connsiteX10" fmla="*/ 236022 w 242372"/>
              <a:gd name="connsiteY10" fmla="*/ 191472 h 245389"/>
              <a:gd name="connsiteX11" fmla="*/ 211369 w 242372"/>
              <a:gd name="connsiteY11" fmla="*/ 204280 h 245389"/>
              <a:gd name="connsiteX12" fmla="*/ 129418 w 242372"/>
              <a:gd name="connsiteY12" fmla="*/ 84556 h 245389"/>
              <a:gd name="connsiteX13" fmla="*/ 130836 w 242372"/>
              <a:gd name="connsiteY13" fmla="*/ 84556 h 245389"/>
              <a:gd name="connsiteX14" fmla="*/ 131801 w 242372"/>
              <a:gd name="connsiteY14" fmla="*/ 230228 h 245389"/>
              <a:gd name="connsiteX15" fmla="*/ 109606 w 242372"/>
              <a:gd name="connsiteY15" fmla="*/ 239039 h 245389"/>
              <a:gd name="connsiteX16" fmla="*/ 110570 w 242372"/>
              <a:gd name="connsiteY16" fmla="*/ 101936 h 245389"/>
              <a:gd name="connsiteX17" fmla="*/ 10255 w 242372"/>
              <a:gd name="connsiteY17" fmla="*/ 212970 h 245389"/>
              <a:gd name="connsiteX18" fmla="*/ 6350 w 242372"/>
              <a:gd name="connsiteY18" fmla="*/ 207041 h 245389"/>
              <a:gd name="connsiteX19" fmla="*/ 101885 w 242372"/>
              <a:gd name="connsiteY19" fmla="*/ 84556 h 245389"/>
              <a:gd name="connsiteX20" fmla="*/ 43985 w 242372"/>
              <a:gd name="connsiteY20" fmla="*/ 84556 h 245389"/>
              <a:gd name="connsiteX21" fmla="*/ 19920 w 242372"/>
              <a:gd name="connsiteY21" fmla="*/ 87453 h 245389"/>
              <a:gd name="connsiteX22" fmla="*/ 9244 w 242372"/>
              <a:gd name="connsiteY22" fmla="*/ 73935 h 245389"/>
              <a:gd name="connsiteX23" fmla="*/ 110570 w 242372"/>
              <a:gd name="connsiteY23" fmla="*/ 73935 h 2453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242372" h="245389">
                <a:moveTo>
                  <a:pt x="110570" y="73935"/>
                </a:moveTo>
                <a:cubicBezTo>
                  <a:pt x="110570" y="56617"/>
                  <a:pt x="110249" y="34088"/>
                  <a:pt x="109606" y="6350"/>
                </a:cubicBezTo>
                <a:lnTo>
                  <a:pt x="141451" y="20908"/>
                </a:lnTo>
                <a:lnTo>
                  <a:pt x="130836" y="29175"/>
                </a:lnTo>
                <a:lnTo>
                  <a:pt x="130836" y="73935"/>
                </a:lnTo>
                <a:lnTo>
                  <a:pt x="193019" y="73935"/>
                </a:lnTo>
                <a:lnTo>
                  <a:pt x="208971" y="58487"/>
                </a:lnTo>
                <a:lnTo>
                  <a:pt x="232162" y="84556"/>
                </a:lnTo>
                <a:lnTo>
                  <a:pt x="139521" y="84556"/>
                </a:lnTo>
                <a:cubicBezTo>
                  <a:pt x="157253" y="135829"/>
                  <a:pt x="189420" y="168913"/>
                  <a:pt x="236022" y="183808"/>
                </a:cubicBezTo>
                <a:lnTo>
                  <a:pt x="236022" y="191472"/>
                </a:lnTo>
                <a:cubicBezTo>
                  <a:pt x="222612" y="192810"/>
                  <a:pt x="214395" y="197079"/>
                  <a:pt x="211369" y="204280"/>
                </a:cubicBezTo>
                <a:cubicBezTo>
                  <a:pt x="166878" y="173896"/>
                  <a:pt x="139561" y="133989"/>
                  <a:pt x="129418" y="84556"/>
                </a:cubicBezTo>
                <a:lnTo>
                  <a:pt x="130836" y="84556"/>
                </a:lnTo>
                <a:cubicBezTo>
                  <a:pt x="130836" y="169361"/>
                  <a:pt x="131158" y="217918"/>
                  <a:pt x="131801" y="230228"/>
                </a:cubicBezTo>
                <a:lnTo>
                  <a:pt x="109606" y="239039"/>
                </a:lnTo>
                <a:cubicBezTo>
                  <a:pt x="110249" y="203636"/>
                  <a:pt x="110570" y="157935"/>
                  <a:pt x="110570" y="101936"/>
                </a:cubicBezTo>
                <a:cubicBezTo>
                  <a:pt x="87551" y="150986"/>
                  <a:pt x="54112" y="187997"/>
                  <a:pt x="10255" y="212970"/>
                </a:cubicBezTo>
                <a:lnTo>
                  <a:pt x="6350" y="207041"/>
                </a:lnTo>
                <a:cubicBezTo>
                  <a:pt x="45774" y="176919"/>
                  <a:pt x="77619" y="136091"/>
                  <a:pt x="101885" y="84556"/>
                </a:cubicBezTo>
                <a:lnTo>
                  <a:pt x="43985" y="84556"/>
                </a:lnTo>
                <a:cubicBezTo>
                  <a:pt x="35883" y="84556"/>
                  <a:pt x="27861" y="85522"/>
                  <a:pt x="19920" y="87453"/>
                </a:cubicBezTo>
                <a:lnTo>
                  <a:pt x="9244" y="73935"/>
                </a:lnTo>
                <a:lnTo>
                  <a:pt x="110570" y="7393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3057931" y="1950152"/>
            <a:ext cx="32000" cy="51320"/>
          </a:xfrm>
          <a:custGeom>
            <a:avLst/>
            <a:gdLst>
              <a:gd name="connsiteX0" fmla="*/ 6350 w 32000"/>
              <a:gd name="connsiteY0" fmla="*/ 6350 h 51320"/>
              <a:gd name="connsiteX1" fmla="*/ 6350 w 32000"/>
              <a:gd name="connsiteY1" fmla="*/ 44970 h 51320"/>
              <a:gd name="connsiteX2" fmla="*/ 25650 w 32000"/>
              <a:gd name="connsiteY2" fmla="*/ 44970 h 51320"/>
              <a:gd name="connsiteX3" fmla="*/ 25650 w 32000"/>
              <a:gd name="connsiteY3" fmla="*/ 6350 h 51320"/>
              <a:gd name="connsiteX4" fmla="*/ 6350 w 32000"/>
              <a:gd name="connsiteY4" fmla="*/ 6350 h 513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00" h="51320">
                <a:moveTo>
                  <a:pt x="6350" y="6350"/>
                </a:moveTo>
                <a:lnTo>
                  <a:pt x="6350" y="44970"/>
                </a:lnTo>
                <a:lnTo>
                  <a:pt x="25650" y="44970"/>
                </a:lnTo>
                <a:lnTo>
                  <a:pt x="256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3095566" y="1950152"/>
            <a:ext cx="33930" cy="51320"/>
          </a:xfrm>
          <a:custGeom>
            <a:avLst/>
            <a:gdLst>
              <a:gd name="connsiteX0" fmla="*/ 6350 w 33930"/>
              <a:gd name="connsiteY0" fmla="*/ 6350 h 51320"/>
              <a:gd name="connsiteX1" fmla="*/ 6350 w 33930"/>
              <a:gd name="connsiteY1" fmla="*/ 44970 h 51320"/>
              <a:gd name="connsiteX2" fmla="*/ 27580 w 33930"/>
              <a:gd name="connsiteY2" fmla="*/ 44970 h 51320"/>
              <a:gd name="connsiteX3" fmla="*/ 27580 w 33930"/>
              <a:gd name="connsiteY3" fmla="*/ 6350 h 51320"/>
              <a:gd name="connsiteX4" fmla="*/ 6350 w 33930"/>
              <a:gd name="connsiteY4" fmla="*/ 6350 h 513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930" h="51320">
                <a:moveTo>
                  <a:pt x="6350" y="6350"/>
                </a:moveTo>
                <a:lnTo>
                  <a:pt x="6350" y="44970"/>
                </a:lnTo>
                <a:lnTo>
                  <a:pt x="27580" y="44970"/>
                </a:lnTo>
                <a:lnTo>
                  <a:pt x="2758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3135132" y="1950152"/>
            <a:ext cx="33930" cy="51320"/>
          </a:xfrm>
          <a:custGeom>
            <a:avLst/>
            <a:gdLst>
              <a:gd name="connsiteX0" fmla="*/ 6350 w 33930"/>
              <a:gd name="connsiteY0" fmla="*/ 6350 h 51320"/>
              <a:gd name="connsiteX1" fmla="*/ 6350 w 33930"/>
              <a:gd name="connsiteY1" fmla="*/ 44970 h 51320"/>
              <a:gd name="connsiteX2" fmla="*/ 27580 w 33930"/>
              <a:gd name="connsiteY2" fmla="*/ 44970 h 51320"/>
              <a:gd name="connsiteX3" fmla="*/ 27580 w 33930"/>
              <a:gd name="connsiteY3" fmla="*/ 6350 h 51320"/>
              <a:gd name="connsiteX4" fmla="*/ 6350 w 33930"/>
              <a:gd name="connsiteY4" fmla="*/ 6350 h 513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930" h="51320">
                <a:moveTo>
                  <a:pt x="6350" y="6350"/>
                </a:moveTo>
                <a:lnTo>
                  <a:pt x="6350" y="44970"/>
                </a:lnTo>
                <a:lnTo>
                  <a:pt x="27580" y="44970"/>
                </a:lnTo>
                <a:lnTo>
                  <a:pt x="2758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060826" y="2041876"/>
            <a:ext cx="49370" cy="56148"/>
          </a:xfrm>
          <a:custGeom>
            <a:avLst/>
            <a:gdLst>
              <a:gd name="connsiteX0" fmla="*/ 6350 w 49370"/>
              <a:gd name="connsiteY0" fmla="*/ 12414 h 56148"/>
              <a:gd name="connsiteX1" fmla="*/ 11310 w 49370"/>
              <a:gd name="connsiteY1" fmla="*/ 6350 h 56148"/>
              <a:gd name="connsiteX2" fmla="*/ 39861 w 49370"/>
              <a:gd name="connsiteY2" fmla="*/ 23480 h 56148"/>
              <a:gd name="connsiteX3" fmla="*/ 43020 w 49370"/>
              <a:gd name="connsiteY3" fmla="*/ 31453 h 56148"/>
              <a:gd name="connsiteX4" fmla="*/ 39032 w 49370"/>
              <a:gd name="connsiteY4" fmla="*/ 42956 h 56148"/>
              <a:gd name="connsiteX5" fmla="*/ 31440 w 49370"/>
              <a:gd name="connsiteY5" fmla="*/ 49798 h 56148"/>
              <a:gd name="connsiteX6" fmla="*/ 23795 w 49370"/>
              <a:gd name="connsiteY6" fmla="*/ 38966 h 56148"/>
              <a:gd name="connsiteX7" fmla="*/ 6350 w 49370"/>
              <a:gd name="connsiteY7" fmla="*/ 12414 h 56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9370" h="56148">
                <a:moveTo>
                  <a:pt x="6350" y="12414"/>
                </a:moveTo>
                <a:lnTo>
                  <a:pt x="11310" y="6350"/>
                </a:lnTo>
                <a:cubicBezTo>
                  <a:pt x="28238" y="13903"/>
                  <a:pt x="37755" y="19613"/>
                  <a:pt x="39861" y="23480"/>
                </a:cubicBezTo>
                <a:cubicBezTo>
                  <a:pt x="41967" y="27347"/>
                  <a:pt x="43020" y="30005"/>
                  <a:pt x="43020" y="31453"/>
                </a:cubicBezTo>
                <a:cubicBezTo>
                  <a:pt x="43020" y="34561"/>
                  <a:pt x="41691" y="38395"/>
                  <a:pt x="39032" y="42956"/>
                </a:cubicBezTo>
                <a:cubicBezTo>
                  <a:pt x="36373" y="47517"/>
                  <a:pt x="33842" y="49798"/>
                  <a:pt x="31440" y="49798"/>
                </a:cubicBezTo>
                <a:cubicBezTo>
                  <a:pt x="28746" y="49798"/>
                  <a:pt x="26198" y="46187"/>
                  <a:pt x="23795" y="38966"/>
                </a:cubicBezTo>
                <a:cubicBezTo>
                  <a:pt x="20780" y="31141"/>
                  <a:pt x="14964" y="22290"/>
                  <a:pt x="6350" y="1241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26085" y="1928911"/>
            <a:ext cx="169031" cy="206768"/>
          </a:xfrm>
          <a:custGeom>
            <a:avLst/>
            <a:gdLst>
              <a:gd name="connsiteX0" fmla="*/ 83068 w 169031"/>
              <a:gd name="connsiteY0" fmla="*/ 91089 h 206768"/>
              <a:gd name="connsiteX1" fmla="*/ 69075 w 169031"/>
              <a:gd name="connsiteY1" fmla="*/ 102901 h 206768"/>
              <a:gd name="connsiteX2" fmla="*/ 123387 w 169031"/>
              <a:gd name="connsiteY2" fmla="*/ 102901 h 206768"/>
              <a:gd name="connsiteX3" fmla="*/ 132404 w 169031"/>
              <a:gd name="connsiteY3" fmla="*/ 92280 h 206768"/>
              <a:gd name="connsiteX4" fmla="*/ 152066 w 169031"/>
              <a:gd name="connsiteY4" fmla="*/ 111862 h 206768"/>
              <a:gd name="connsiteX5" fmla="*/ 141512 w 169031"/>
              <a:gd name="connsiteY5" fmla="*/ 116825 h 206768"/>
              <a:gd name="connsiteX6" fmla="*/ 18864 w 169031"/>
              <a:gd name="connsiteY6" fmla="*/ 200418 h 206768"/>
              <a:gd name="connsiteX7" fmla="*/ 16965 w 169031"/>
              <a:gd name="connsiteY7" fmla="*/ 193629 h 206768"/>
              <a:gd name="connsiteX8" fmla="*/ 122151 w 169031"/>
              <a:gd name="connsiteY8" fmla="*/ 113522 h 206768"/>
              <a:gd name="connsiteX9" fmla="*/ 62546 w 169031"/>
              <a:gd name="connsiteY9" fmla="*/ 113522 h 206768"/>
              <a:gd name="connsiteX10" fmla="*/ 10164 w 169031"/>
              <a:gd name="connsiteY10" fmla="*/ 149246 h 206768"/>
              <a:gd name="connsiteX11" fmla="*/ 6350 w 169031"/>
              <a:gd name="connsiteY11" fmla="*/ 143302 h 206768"/>
              <a:gd name="connsiteX12" fmla="*/ 45357 w 169031"/>
              <a:gd name="connsiteY12" fmla="*/ 106801 h 206768"/>
              <a:gd name="connsiteX13" fmla="*/ 68110 w 169031"/>
              <a:gd name="connsiteY13" fmla="*/ 76832 h 206768"/>
              <a:gd name="connsiteX14" fmla="*/ 38195 w 169031"/>
              <a:gd name="connsiteY14" fmla="*/ 76832 h 206768"/>
              <a:gd name="connsiteX15" fmla="*/ 38195 w 169031"/>
              <a:gd name="connsiteY15" fmla="*/ 83757 h 206768"/>
              <a:gd name="connsiteX16" fmla="*/ 17930 w 169031"/>
              <a:gd name="connsiteY16" fmla="*/ 89384 h 206768"/>
              <a:gd name="connsiteX17" fmla="*/ 18894 w 169031"/>
              <a:gd name="connsiteY17" fmla="*/ 48440 h 206768"/>
              <a:gd name="connsiteX18" fmla="*/ 17930 w 169031"/>
              <a:gd name="connsiteY18" fmla="*/ 7315 h 206768"/>
              <a:gd name="connsiteX19" fmla="*/ 36250 w 169031"/>
              <a:gd name="connsiteY19" fmla="*/ 16970 h 206768"/>
              <a:gd name="connsiteX20" fmla="*/ 135932 w 169031"/>
              <a:gd name="connsiteY20" fmla="*/ 16970 h 206768"/>
              <a:gd name="connsiteX21" fmla="*/ 144859 w 169031"/>
              <a:gd name="connsiteY21" fmla="*/ 6350 h 206768"/>
              <a:gd name="connsiteX22" fmla="*/ 162681 w 169031"/>
              <a:gd name="connsiteY22" fmla="*/ 22190 h 206768"/>
              <a:gd name="connsiteX23" fmla="*/ 154961 w 169031"/>
              <a:gd name="connsiteY23" fmla="*/ 29899 h 206768"/>
              <a:gd name="connsiteX24" fmla="*/ 156891 w 169031"/>
              <a:gd name="connsiteY24" fmla="*/ 80619 h 206768"/>
              <a:gd name="connsiteX25" fmla="*/ 136626 w 169031"/>
              <a:gd name="connsiteY25" fmla="*/ 87453 h 206768"/>
              <a:gd name="connsiteX26" fmla="*/ 136626 w 169031"/>
              <a:gd name="connsiteY26" fmla="*/ 76832 h 206768"/>
              <a:gd name="connsiteX27" fmla="*/ 77760 w 169031"/>
              <a:gd name="connsiteY27" fmla="*/ 76832 h 206768"/>
              <a:gd name="connsiteX28" fmla="*/ 93200 w 169031"/>
              <a:gd name="connsiteY28" fmla="*/ 88192 h 206768"/>
              <a:gd name="connsiteX29" fmla="*/ 83068 w 169031"/>
              <a:gd name="connsiteY29" fmla="*/ 91089 h 206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69031" h="206768">
                <a:moveTo>
                  <a:pt x="83068" y="91089"/>
                </a:moveTo>
                <a:cubicBezTo>
                  <a:pt x="77760" y="96399"/>
                  <a:pt x="73096" y="100336"/>
                  <a:pt x="69075" y="102901"/>
                </a:cubicBezTo>
                <a:lnTo>
                  <a:pt x="123387" y="102901"/>
                </a:lnTo>
                <a:lnTo>
                  <a:pt x="132404" y="92280"/>
                </a:lnTo>
                <a:lnTo>
                  <a:pt x="152066" y="111862"/>
                </a:lnTo>
                <a:lnTo>
                  <a:pt x="141512" y="116825"/>
                </a:lnTo>
                <a:cubicBezTo>
                  <a:pt x="115034" y="162054"/>
                  <a:pt x="74151" y="189918"/>
                  <a:pt x="18864" y="200418"/>
                </a:cubicBezTo>
                <a:lnTo>
                  <a:pt x="16965" y="193629"/>
                </a:lnTo>
                <a:cubicBezTo>
                  <a:pt x="65587" y="177306"/>
                  <a:pt x="100649" y="150603"/>
                  <a:pt x="122151" y="113522"/>
                </a:cubicBezTo>
                <a:lnTo>
                  <a:pt x="62546" y="113522"/>
                </a:lnTo>
                <a:cubicBezTo>
                  <a:pt x="48131" y="127320"/>
                  <a:pt x="30671" y="139228"/>
                  <a:pt x="10164" y="149246"/>
                </a:cubicBezTo>
                <a:lnTo>
                  <a:pt x="6350" y="143302"/>
                </a:lnTo>
                <a:cubicBezTo>
                  <a:pt x="21548" y="131685"/>
                  <a:pt x="34551" y="119518"/>
                  <a:pt x="45357" y="106801"/>
                </a:cubicBezTo>
                <a:cubicBezTo>
                  <a:pt x="56163" y="94083"/>
                  <a:pt x="63748" y="84094"/>
                  <a:pt x="68110" y="76832"/>
                </a:cubicBezTo>
                <a:lnTo>
                  <a:pt x="38195" y="76832"/>
                </a:lnTo>
                <a:lnTo>
                  <a:pt x="38195" y="83757"/>
                </a:lnTo>
                <a:lnTo>
                  <a:pt x="17930" y="89384"/>
                </a:lnTo>
                <a:cubicBezTo>
                  <a:pt x="18573" y="74579"/>
                  <a:pt x="18894" y="60931"/>
                  <a:pt x="18894" y="48440"/>
                </a:cubicBezTo>
                <a:cubicBezTo>
                  <a:pt x="18894" y="35948"/>
                  <a:pt x="18573" y="22240"/>
                  <a:pt x="17930" y="7315"/>
                </a:cubicBezTo>
                <a:lnTo>
                  <a:pt x="36250" y="16970"/>
                </a:lnTo>
                <a:lnTo>
                  <a:pt x="135932" y="16970"/>
                </a:lnTo>
                <a:lnTo>
                  <a:pt x="144859" y="6350"/>
                </a:lnTo>
                <a:lnTo>
                  <a:pt x="162681" y="22190"/>
                </a:lnTo>
                <a:lnTo>
                  <a:pt x="154961" y="29899"/>
                </a:lnTo>
                <a:cubicBezTo>
                  <a:pt x="154961" y="54127"/>
                  <a:pt x="155605" y="71034"/>
                  <a:pt x="156891" y="80619"/>
                </a:cubicBezTo>
                <a:lnTo>
                  <a:pt x="136626" y="87453"/>
                </a:lnTo>
                <a:lnTo>
                  <a:pt x="136626" y="76832"/>
                </a:lnTo>
                <a:lnTo>
                  <a:pt x="77760" y="76832"/>
                </a:lnTo>
                <a:lnTo>
                  <a:pt x="93200" y="88192"/>
                </a:lnTo>
                <a:lnTo>
                  <a:pt x="83068" y="9108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978800" y="1933738"/>
            <a:ext cx="50757" cy="63872"/>
          </a:xfrm>
          <a:custGeom>
            <a:avLst/>
            <a:gdLst>
              <a:gd name="connsiteX0" fmla="*/ 6350 w 50757"/>
              <a:gd name="connsiteY0" fmla="*/ 10981 h 63872"/>
              <a:gd name="connsiteX1" fmla="*/ 12034 w 50757"/>
              <a:gd name="connsiteY1" fmla="*/ 6350 h 63872"/>
              <a:gd name="connsiteX2" fmla="*/ 38300 w 50757"/>
              <a:gd name="connsiteY2" fmla="*/ 25803 h 63872"/>
              <a:gd name="connsiteX3" fmla="*/ 44407 w 50757"/>
              <a:gd name="connsiteY3" fmla="*/ 40059 h 63872"/>
              <a:gd name="connsiteX4" fmla="*/ 39258 w 50757"/>
              <a:gd name="connsiteY4" fmla="*/ 52340 h 63872"/>
              <a:gd name="connsiteX5" fmla="*/ 31440 w 50757"/>
              <a:gd name="connsiteY5" fmla="*/ 57522 h 63872"/>
              <a:gd name="connsiteX6" fmla="*/ 22905 w 50757"/>
              <a:gd name="connsiteY6" fmla="*/ 45166 h 63872"/>
              <a:gd name="connsiteX7" fmla="*/ 6350 w 50757"/>
              <a:gd name="connsiteY7" fmla="*/ 10981 h 63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0757" h="63872">
                <a:moveTo>
                  <a:pt x="6350" y="10981"/>
                </a:moveTo>
                <a:lnTo>
                  <a:pt x="12034" y="6350"/>
                </a:lnTo>
                <a:cubicBezTo>
                  <a:pt x="25112" y="14546"/>
                  <a:pt x="33867" y="21031"/>
                  <a:pt x="38300" y="25803"/>
                </a:cubicBezTo>
                <a:cubicBezTo>
                  <a:pt x="42734" y="30575"/>
                  <a:pt x="44769" y="35327"/>
                  <a:pt x="44407" y="40059"/>
                </a:cubicBezTo>
                <a:cubicBezTo>
                  <a:pt x="44045" y="44791"/>
                  <a:pt x="42329" y="48885"/>
                  <a:pt x="39258" y="52340"/>
                </a:cubicBezTo>
                <a:cubicBezTo>
                  <a:pt x="36187" y="55794"/>
                  <a:pt x="33581" y="57522"/>
                  <a:pt x="31440" y="57522"/>
                </a:cubicBezTo>
                <a:cubicBezTo>
                  <a:pt x="27248" y="57522"/>
                  <a:pt x="24403" y="53403"/>
                  <a:pt x="22905" y="45166"/>
                </a:cubicBezTo>
                <a:cubicBezTo>
                  <a:pt x="20332" y="34877"/>
                  <a:pt x="14813" y="23482"/>
                  <a:pt x="6350" y="1098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2958535" y="2002290"/>
            <a:ext cx="247197" cy="160408"/>
          </a:xfrm>
          <a:custGeom>
            <a:avLst/>
            <a:gdLst>
              <a:gd name="connsiteX0" fmla="*/ 65215 w 247197"/>
              <a:gd name="connsiteY0" fmla="*/ 105466 h 160408"/>
              <a:gd name="connsiteX1" fmla="*/ 88029 w 247197"/>
              <a:gd name="connsiteY1" fmla="*/ 123064 h 160408"/>
              <a:gd name="connsiteX2" fmla="*/ 146193 w 247197"/>
              <a:gd name="connsiteY2" fmla="*/ 132862 h 160408"/>
              <a:gd name="connsiteX3" fmla="*/ 240847 w 247197"/>
              <a:gd name="connsiteY3" fmla="*/ 128004 h 160408"/>
              <a:gd name="connsiteX4" fmla="*/ 240847 w 247197"/>
              <a:gd name="connsiteY4" fmla="*/ 136980 h 160408"/>
              <a:gd name="connsiteX5" fmla="*/ 221109 w 247197"/>
              <a:gd name="connsiteY5" fmla="*/ 154028 h 160408"/>
              <a:gd name="connsiteX6" fmla="*/ 145379 w 247197"/>
              <a:gd name="connsiteY6" fmla="*/ 152127 h 160408"/>
              <a:gd name="connsiteX7" fmla="*/ 99300 w 247197"/>
              <a:gd name="connsiteY7" fmla="*/ 143249 h 160408"/>
              <a:gd name="connsiteX8" fmla="*/ 69980 w 247197"/>
              <a:gd name="connsiteY8" fmla="*/ 125349 h 160408"/>
              <a:gd name="connsiteX9" fmla="*/ 55347 w 247197"/>
              <a:gd name="connsiteY9" fmla="*/ 114381 h 160408"/>
              <a:gd name="connsiteX10" fmla="*/ 41324 w 247197"/>
              <a:gd name="connsiteY10" fmla="*/ 124527 h 160408"/>
              <a:gd name="connsiteX11" fmla="*/ 25453 w 247197"/>
              <a:gd name="connsiteY11" fmla="*/ 144418 h 160408"/>
              <a:gd name="connsiteX12" fmla="*/ 7314 w 247197"/>
              <a:gd name="connsiteY12" fmla="*/ 127024 h 160408"/>
              <a:gd name="connsiteX13" fmla="*/ 46880 w 247197"/>
              <a:gd name="connsiteY13" fmla="*/ 104847 h 160408"/>
              <a:gd name="connsiteX14" fmla="*/ 46880 w 247197"/>
              <a:gd name="connsiteY14" fmla="*/ 27591 h 160408"/>
              <a:gd name="connsiteX15" fmla="*/ 41090 w 247197"/>
              <a:gd name="connsiteY15" fmla="*/ 27591 h 160408"/>
              <a:gd name="connsiteX16" fmla="*/ 17025 w 247197"/>
              <a:gd name="connsiteY16" fmla="*/ 30487 h 160408"/>
              <a:gd name="connsiteX17" fmla="*/ 6350 w 247197"/>
              <a:gd name="connsiteY17" fmla="*/ 16970 h 160408"/>
              <a:gd name="connsiteX18" fmla="*/ 46186 w 247197"/>
              <a:gd name="connsiteY18" fmla="*/ 16970 h 160408"/>
              <a:gd name="connsiteX19" fmla="*/ 55052 w 247197"/>
              <a:gd name="connsiteY19" fmla="*/ 6350 h 160408"/>
              <a:gd name="connsiteX20" fmla="*/ 73900 w 247197"/>
              <a:gd name="connsiteY20" fmla="*/ 22386 h 160408"/>
              <a:gd name="connsiteX21" fmla="*/ 65215 w 247197"/>
              <a:gd name="connsiteY21" fmla="*/ 29160 h 160408"/>
              <a:gd name="connsiteX22" fmla="*/ 65215 w 247197"/>
              <a:gd name="connsiteY22" fmla="*/ 105466 h 1604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47197" h="160408">
                <a:moveTo>
                  <a:pt x="65215" y="105466"/>
                </a:moveTo>
                <a:cubicBezTo>
                  <a:pt x="69880" y="111299"/>
                  <a:pt x="77484" y="117165"/>
                  <a:pt x="88029" y="123064"/>
                </a:cubicBezTo>
                <a:cubicBezTo>
                  <a:pt x="98573" y="128962"/>
                  <a:pt x="117961" y="132228"/>
                  <a:pt x="146193" y="132862"/>
                </a:cubicBezTo>
                <a:cubicBezTo>
                  <a:pt x="174425" y="133496"/>
                  <a:pt x="205976" y="131876"/>
                  <a:pt x="240847" y="128004"/>
                </a:cubicBezTo>
                <a:lnTo>
                  <a:pt x="240847" y="136980"/>
                </a:lnTo>
                <a:cubicBezTo>
                  <a:pt x="229036" y="140269"/>
                  <a:pt x="222457" y="145952"/>
                  <a:pt x="221109" y="154028"/>
                </a:cubicBezTo>
                <a:cubicBezTo>
                  <a:pt x="189747" y="154702"/>
                  <a:pt x="164503" y="154068"/>
                  <a:pt x="145379" y="152127"/>
                </a:cubicBezTo>
                <a:cubicBezTo>
                  <a:pt x="126254" y="150186"/>
                  <a:pt x="110895" y="147227"/>
                  <a:pt x="99300" y="143249"/>
                </a:cubicBezTo>
                <a:cubicBezTo>
                  <a:pt x="87704" y="139271"/>
                  <a:pt x="77931" y="133304"/>
                  <a:pt x="69980" y="125349"/>
                </a:cubicBezTo>
                <a:cubicBezTo>
                  <a:pt x="62631" y="118611"/>
                  <a:pt x="57754" y="114955"/>
                  <a:pt x="55347" y="114381"/>
                </a:cubicBezTo>
                <a:cubicBezTo>
                  <a:pt x="52939" y="113808"/>
                  <a:pt x="48264" y="117190"/>
                  <a:pt x="41324" y="124527"/>
                </a:cubicBezTo>
                <a:cubicBezTo>
                  <a:pt x="34382" y="131864"/>
                  <a:pt x="29092" y="138494"/>
                  <a:pt x="25453" y="144418"/>
                </a:cubicBezTo>
                <a:lnTo>
                  <a:pt x="7314" y="127024"/>
                </a:lnTo>
                <a:cubicBezTo>
                  <a:pt x="21026" y="118284"/>
                  <a:pt x="34214" y="110892"/>
                  <a:pt x="46880" y="104847"/>
                </a:cubicBezTo>
                <a:lnTo>
                  <a:pt x="46880" y="27591"/>
                </a:lnTo>
                <a:lnTo>
                  <a:pt x="41090" y="27591"/>
                </a:lnTo>
                <a:cubicBezTo>
                  <a:pt x="32988" y="27591"/>
                  <a:pt x="24966" y="28556"/>
                  <a:pt x="17025" y="30487"/>
                </a:cubicBezTo>
                <a:lnTo>
                  <a:pt x="6350" y="16970"/>
                </a:lnTo>
                <a:lnTo>
                  <a:pt x="46186" y="16970"/>
                </a:lnTo>
                <a:lnTo>
                  <a:pt x="55052" y="6350"/>
                </a:lnTo>
                <a:lnTo>
                  <a:pt x="73900" y="22386"/>
                </a:lnTo>
                <a:lnTo>
                  <a:pt x="65215" y="29160"/>
                </a:lnTo>
                <a:lnTo>
                  <a:pt x="65215" y="10546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3211367" y="1924083"/>
            <a:ext cx="120781" cy="244423"/>
          </a:xfrm>
          <a:custGeom>
            <a:avLst/>
            <a:gdLst>
              <a:gd name="connsiteX0" fmla="*/ 57495 w 120781"/>
              <a:gd name="connsiteY0" fmla="*/ 113522 h 244423"/>
              <a:gd name="connsiteX1" fmla="*/ 56530 w 120781"/>
              <a:gd name="connsiteY1" fmla="*/ 72970 h 244423"/>
              <a:gd name="connsiteX2" fmla="*/ 81621 w 120781"/>
              <a:gd name="connsiteY2" fmla="*/ 84149 h 244423"/>
              <a:gd name="connsiteX3" fmla="*/ 75830 w 120781"/>
              <a:gd name="connsiteY3" fmla="*/ 92371 h 244423"/>
              <a:gd name="connsiteX4" fmla="*/ 75830 w 120781"/>
              <a:gd name="connsiteY4" fmla="*/ 113522 h 244423"/>
              <a:gd name="connsiteX5" fmla="*/ 80112 w 120781"/>
              <a:gd name="connsiteY5" fmla="*/ 113522 h 244423"/>
              <a:gd name="connsiteX6" fmla="*/ 91315 w 120781"/>
              <a:gd name="connsiteY6" fmla="*/ 102901 h 244423"/>
              <a:gd name="connsiteX7" fmla="*/ 108640 w 120781"/>
              <a:gd name="connsiteY7" fmla="*/ 124142 h 244423"/>
              <a:gd name="connsiteX8" fmla="*/ 75830 w 120781"/>
              <a:gd name="connsiteY8" fmla="*/ 124142 h 244423"/>
              <a:gd name="connsiteX9" fmla="*/ 75830 w 120781"/>
              <a:gd name="connsiteY9" fmla="*/ 156970 h 244423"/>
              <a:gd name="connsiteX10" fmla="*/ 114431 w 120781"/>
              <a:gd name="connsiteY10" fmla="*/ 146349 h 244423"/>
              <a:gd name="connsiteX11" fmla="*/ 114431 w 120781"/>
              <a:gd name="connsiteY11" fmla="*/ 155114 h 244423"/>
              <a:gd name="connsiteX12" fmla="*/ 75830 w 120781"/>
              <a:gd name="connsiteY12" fmla="*/ 169597 h 244423"/>
              <a:gd name="connsiteX13" fmla="*/ 76795 w 120781"/>
              <a:gd name="connsiteY13" fmla="*/ 231314 h 244423"/>
              <a:gd name="connsiteX14" fmla="*/ 56530 w 120781"/>
              <a:gd name="connsiteY14" fmla="*/ 238073 h 244423"/>
              <a:gd name="connsiteX15" fmla="*/ 57495 w 120781"/>
              <a:gd name="connsiteY15" fmla="*/ 175314 h 244423"/>
              <a:gd name="connsiteX16" fmla="*/ 20086 w 120781"/>
              <a:gd name="connsiteY16" fmla="*/ 194625 h 244423"/>
              <a:gd name="connsiteX17" fmla="*/ 8280 w 120781"/>
              <a:gd name="connsiteY17" fmla="*/ 171453 h 244423"/>
              <a:gd name="connsiteX18" fmla="*/ 57495 w 120781"/>
              <a:gd name="connsiteY18" fmla="*/ 161481 h 244423"/>
              <a:gd name="connsiteX19" fmla="*/ 57495 w 120781"/>
              <a:gd name="connsiteY19" fmla="*/ 124142 h 244423"/>
              <a:gd name="connsiteX20" fmla="*/ 33626 w 120781"/>
              <a:gd name="connsiteY20" fmla="*/ 124142 h 244423"/>
              <a:gd name="connsiteX21" fmla="*/ 25725 w 120781"/>
              <a:gd name="connsiteY21" fmla="*/ 130901 h 244423"/>
              <a:gd name="connsiteX22" fmla="*/ 8280 w 120781"/>
              <a:gd name="connsiteY22" fmla="*/ 114140 h 244423"/>
              <a:gd name="connsiteX23" fmla="*/ 18321 w 120781"/>
              <a:gd name="connsiteY23" fmla="*/ 109403 h 244423"/>
              <a:gd name="connsiteX24" fmla="*/ 37230 w 120781"/>
              <a:gd name="connsiteY24" fmla="*/ 63315 h 244423"/>
              <a:gd name="connsiteX25" fmla="*/ 17025 w 120781"/>
              <a:gd name="connsiteY25" fmla="*/ 66211 h 244423"/>
              <a:gd name="connsiteX26" fmla="*/ 6350 w 120781"/>
              <a:gd name="connsiteY26" fmla="*/ 52694 h 244423"/>
              <a:gd name="connsiteX27" fmla="*/ 39673 w 120781"/>
              <a:gd name="connsiteY27" fmla="*/ 52694 h 244423"/>
              <a:gd name="connsiteX28" fmla="*/ 51057 w 120781"/>
              <a:gd name="connsiteY28" fmla="*/ 6350 h 244423"/>
              <a:gd name="connsiteX29" fmla="*/ 76795 w 120781"/>
              <a:gd name="connsiteY29" fmla="*/ 19927 h 244423"/>
              <a:gd name="connsiteX30" fmla="*/ 67582 w 120781"/>
              <a:gd name="connsiteY30" fmla="*/ 28466 h 244423"/>
              <a:gd name="connsiteX31" fmla="*/ 58460 w 120781"/>
              <a:gd name="connsiteY31" fmla="*/ 52694 h 244423"/>
              <a:gd name="connsiteX32" fmla="*/ 78182 w 120781"/>
              <a:gd name="connsiteY32" fmla="*/ 52694 h 244423"/>
              <a:gd name="connsiteX33" fmla="*/ 90336 w 120781"/>
              <a:gd name="connsiteY33" fmla="*/ 41108 h 244423"/>
              <a:gd name="connsiteX34" fmla="*/ 108640 w 120781"/>
              <a:gd name="connsiteY34" fmla="*/ 63315 h 244423"/>
              <a:gd name="connsiteX35" fmla="*/ 55610 w 120781"/>
              <a:gd name="connsiteY35" fmla="*/ 63315 h 244423"/>
              <a:gd name="connsiteX36" fmla="*/ 35300 w 120781"/>
              <a:gd name="connsiteY36" fmla="*/ 113522 h 244423"/>
              <a:gd name="connsiteX37" fmla="*/ 57495 w 120781"/>
              <a:gd name="connsiteY37" fmla="*/ 113522 h 244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</a:cxnLst>
            <a:rect l="l" t="t" r="r" b="b"/>
            <a:pathLst>
              <a:path w="120781" h="244423">
                <a:moveTo>
                  <a:pt x="57495" y="113522"/>
                </a:moveTo>
                <a:cubicBezTo>
                  <a:pt x="57495" y="98224"/>
                  <a:pt x="57173" y="84707"/>
                  <a:pt x="56530" y="72970"/>
                </a:cubicBezTo>
                <a:lnTo>
                  <a:pt x="81621" y="84149"/>
                </a:lnTo>
                <a:lnTo>
                  <a:pt x="75830" y="92371"/>
                </a:lnTo>
                <a:lnTo>
                  <a:pt x="75830" y="113522"/>
                </a:lnTo>
                <a:lnTo>
                  <a:pt x="80112" y="113522"/>
                </a:lnTo>
                <a:lnTo>
                  <a:pt x="91315" y="102901"/>
                </a:lnTo>
                <a:lnTo>
                  <a:pt x="108640" y="124142"/>
                </a:lnTo>
                <a:lnTo>
                  <a:pt x="75830" y="124142"/>
                </a:lnTo>
                <a:lnTo>
                  <a:pt x="75830" y="156970"/>
                </a:lnTo>
                <a:lnTo>
                  <a:pt x="114431" y="146349"/>
                </a:lnTo>
                <a:lnTo>
                  <a:pt x="114431" y="155114"/>
                </a:lnTo>
                <a:lnTo>
                  <a:pt x="75830" y="169597"/>
                </a:lnTo>
                <a:cubicBezTo>
                  <a:pt x="75830" y="199578"/>
                  <a:pt x="76152" y="220151"/>
                  <a:pt x="76795" y="231314"/>
                </a:cubicBezTo>
                <a:lnTo>
                  <a:pt x="56530" y="238073"/>
                </a:lnTo>
                <a:cubicBezTo>
                  <a:pt x="57173" y="210395"/>
                  <a:pt x="57495" y="189476"/>
                  <a:pt x="57495" y="175314"/>
                </a:cubicBezTo>
                <a:cubicBezTo>
                  <a:pt x="38647" y="183401"/>
                  <a:pt x="26177" y="189838"/>
                  <a:pt x="20086" y="194625"/>
                </a:cubicBezTo>
                <a:lnTo>
                  <a:pt x="8280" y="171453"/>
                </a:lnTo>
                <a:cubicBezTo>
                  <a:pt x="15718" y="171453"/>
                  <a:pt x="32124" y="168128"/>
                  <a:pt x="57495" y="161481"/>
                </a:cubicBezTo>
                <a:lnTo>
                  <a:pt x="57495" y="124142"/>
                </a:lnTo>
                <a:lnTo>
                  <a:pt x="33626" y="124142"/>
                </a:lnTo>
                <a:lnTo>
                  <a:pt x="25725" y="130901"/>
                </a:lnTo>
                <a:lnTo>
                  <a:pt x="8280" y="114140"/>
                </a:lnTo>
                <a:lnTo>
                  <a:pt x="18321" y="109403"/>
                </a:lnTo>
                <a:lnTo>
                  <a:pt x="37230" y="63315"/>
                </a:lnTo>
                <a:cubicBezTo>
                  <a:pt x="31701" y="63315"/>
                  <a:pt x="24966" y="64280"/>
                  <a:pt x="17025" y="66211"/>
                </a:cubicBezTo>
                <a:lnTo>
                  <a:pt x="6350" y="52694"/>
                </a:lnTo>
                <a:lnTo>
                  <a:pt x="39673" y="52694"/>
                </a:lnTo>
                <a:cubicBezTo>
                  <a:pt x="46417" y="30618"/>
                  <a:pt x="50212" y="15170"/>
                  <a:pt x="51057" y="6350"/>
                </a:cubicBezTo>
                <a:lnTo>
                  <a:pt x="76795" y="19927"/>
                </a:lnTo>
                <a:lnTo>
                  <a:pt x="67582" y="28466"/>
                </a:lnTo>
                <a:cubicBezTo>
                  <a:pt x="64717" y="35788"/>
                  <a:pt x="61677" y="43864"/>
                  <a:pt x="58460" y="52694"/>
                </a:cubicBezTo>
                <a:lnTo>
                  <a:pt x="78182" y="52694"/>
                </a:lnTo>
                <a:lnTo>
                  <a:pt x="90336" y="41108"/>
                </a:lnTo>
                <a:lnTo>
                  <a:pt x="108640" y="63315"/>
                </a:lnTo>
                <a:lnTo>
                  <a:pt x="55610" y="63315"/>
                </a:lnTo>
                <a:lnTo>
                  <a:pt x="35300" y="113522"/>
                </a:lnTo>
                <a:lnTo>
                  <a:pt x="57495" y="1135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3316553" y="1930841"/>
            <a:ext cx="111131" cy="88010"/>
          </a:xfrm>
          <a:custGeom>
            <a:avLst/>
            <a:gdLst>
              <a:gd name="connsiteX0" fmla="*/ 6350 w 111131"/>
              <a:gd name="connsiteY0" fmla="*/ 81660 h 88010"/>
              <a:gd name="connsiteX1" fmla="*/ 7315 w 111131"/>
              <a:gd name="connsiteY1" fmla="*/ 44578 h 88010"/>
              <a:gd name="connsiteX2" fmla="*/ 6350 w 111131"/>
              <a:gd name="connsiteY2" fmla="*/ 7315 h 88010"/>
              <a:gd name="connsiteX3" fmla="*/ 24670 w 111131"/>
              <a:gd name="connsiteY3" fmla="*/ 16970 h 88010"/>
              <a:gd name="connsiteX4" fmla="*/ 78183 w 111131"/>
              <a:gd name="connsiteY4" fmla="*/ 16970 h 88010"/>
              <a:gd name="connsiteX5" fmla="*/ 89310 w 111131"/>
              <a:gd name="connsiteY5" fmla="*/ 6350 h 88010"/>
              <a:gd name="connsiteX6" fmla="*/ 104781 w 111131"/>
              <a:gd name="connsiteY6" fmla="*/ 22431 h 88010"/>
              <a:gd name="connsiteX7" fmla="*/ 97061 w 111131"/>
              <a:gd name="connsiteY7" fmla="*/ 29069 h 88010"/>
              <a:gd name="connsiteX8" fmla="*/ 98026 w 111131"/>
              <a:gd name="connsiteY8" fmla="*/ 70918 h 88010"/>
              <a:gd name="connsiteX9" fmla="*/ 77760 w 111131"/>
              <a:gd name="connsiteY9" fmla="*/ 78763 h 88010"/>
              <a:gd name="connsiteX10" fmla="*/ 77760 w 111131"/>
              <a:gd name="connsiteY10" fmla="*/ 65246 h 88010"/>
              <a:gd name="connsiteX11" fmla="*/ 25650 w 111131"/>
              <a:gd name="connsiteY11" fmla="*/ 65246 h 88010"/>
              <a:gd name="connsiteX12" fmla="*/ 25650 w 111131"/>
              <a:gd name="connsiteY12" fmla="*/ 76002 h 88010"/>
              <a:gd name="connsiteX13" fmla="*/ 6350 w 111131"/>
              <a:gd name="connsiteY13" fmla="*/ 81660 h 88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11131" h="88010">
                <a:moveTo>
                  <a:pt x="6350" y="81660"/>
                </a:moveTo>
                <a:cubicBezTo>
                  <a:pt x="6992" y="68142"/>
                  <a:pt x="7315" y="55782"/>
                  <a:pt x="7315" y="44578"/>
                </a:cubicBezTo>
                <a:cubicBezTo>
                  <a:pt x="7315" y="33374"/>
                  <a:pt x="6992" y="20953"/>
                  <a:pt x="6350" y="7315"/>
                </a:cubicBezTo>
                <a:lnTo>
                  <a:pt x="24670" y="16970"/>
                </a:lnTo>
                <a:lnTo>
                  <a:pt x="78183" y="16970"/>
                </a:lnTo>
                <a:lnTo>
                  <a:pt x="89310" y="6350"/>
                </a:lnTo>
                <a:lnTo>
                  <a:pt x="104781" y="22431"/>
                </a:lnTo>
                <a:lnTo>
                  <a:pt x="97061" y="29069"/>
                </a:lnTo>
                <a:cubicBezTo>
                  <a:pt x="97061" y="44658"/>
                  <a:pt x="97382" y="58608"/>
                  <a:pt x="98026" y="70918"/>
                </a:cubicBezTo>
                <a:lnTo>
                  <a:pt x="77760" y="78763"/>
                </a:lnTo>
                <a:lnTo>
                  <a:pt x="77760" y="65246"/>
                </a:lnTo>
                <a:lnTo>
                  <a:pt x="25650" y="65246"/>
                </a:lnTo>
                <a:lnTo>
                  <a:pt x="25650" y="76002"/>
                </a:lnTo>
                <a:lnTo>
                  <a:pt x="6350" y="8166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335854" y="1952083"/>
            <a:ext cx="64810" cy="39734"/>
          </a:xfrm>
          <a:custGeom>
            <a:avLst/>
            <a:gdLst>
              <a:gd name="connsiteX0" fmla="*/ 6350 w 64810"/>
              <a:gd name="connsiteY0" fmla="*/ 6350 h 39734"/>
              <a:gd name="connsiteX1" fmla="*/ 6350 w 64810"/>
              <a:gd name="connsiteY1" fmla="*/ 33384 h 39734"/>
              <a:gd name="connsiteX2" fmla="*/ 58460 w 64810"/>
              <a:gd name="connsiteY2" fmla="*/ 33384 h 39734"/>
              <a:gd name="connsiteX3" fmla="*/ 58460 w 64810"/>
              <a:gd name="connsiteY3" fmla="*/ 6350 h 39734"/>
              <a:gd name="connsiteX4" fmla="*/ 6350 w 64810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810" h="39734">
                <a:moveTo>
                  <a:pt x="6350" y="6350"/>
                </a:moveTo>
                <a:lnTo>
                  <a:pt x="6350" y="33384"/>
                </a:lnTo>
                <a:lnTo>
                  <a:pt x="58460" y="33384"/>
                </a:lnTo>
                <a:lnTo>
                  <a:pt x="5846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3281813" y="1996496"/>
            <a:ext cx="175786" cy="172009"/>
          </a:xfrm>
          <a:custGeom>
            <a:avLst/>
            <a:gdLst>
              <a:gd name="connsiteX0" fmla="*/ 131801 w 175786"/>
              <a:gd name="connsiteY0" fmla="*/ 119179 h 172009"/>
              <a:gd name="connsiteX1" fmla="*/ 132766 w 175786"/>
              <a:gd name="connsiteY1" fmla="*/ 158901 h 172009"/>
              <a:gd name="connsiteX2" fmla="*/ 112500 w 175786"/>
              <a:gd name="connsiteY2" fmla="*/ 165659 h 172009"/>
              <a:gd name="connsiteX3" fmla="*/ 113465 w 175786"/>
              <a:gd name="connsiteY3" fmla="*/ 120280 h 172009"/>
              <a:gd name="connsiteX4" fmla="*/ 30218 w 175786"/>
              <a:gd name="connsiteY4" fmla="*/ 125078 h 172009"/>
              <a:gd name="connsiteX5" fmla="*/ 20402 w 175786"/>
              <a:gd name="connsiteY5" fmla="*/ 128970 h 172009"/>
              <a:gd name="connsiteX6" fmla="*/ 6350 w 175786"/>
              <a:gd name="connsiteY6" fmla="*/ 115845 h 172009"/>
              <a:gd name="connsiteX7" fmla="*/ 43020 w 175786"/>
              <a:gd name="connsiteY7" fmla="*/ 113688 h 172009"/>
              <a:gd name="connsiteX8" fmla="*/ 43020 w 175786"/>
              <a:gd name="connsiteY8" fmla="*/ 28556 h 172009"/>
              <a:gd name="connsiteX9" fmla="*/ 24745 w 175786"/>
              <a:gd name="connsiteY9" fmla="*/ 31453 h 172009"/>
              <a:gd name="connsiteX10" fmla="*/ 14070 w 175786"/>
              <a:gd name="connsiteY10" fmla="*/ 17936 h 172009"/>
              <a:gd name="connsiteX11" fmla="*/ 136083 w 175786"/>
              <a:gd name="connsiteY11" fmla="*/ 17936 h 172009"/>
              <a:gd name="connsiteX12" fmla="*/ 148236 w 175786"/>
              <a:gd name="connsiteY12" fmla="*/ 6350 h 172009"/>
              <a:gd name="connsiteX13" fmla="*/ 166541 w 175786"/>
              <a:gd name="connsiteY13" fmla="*/ 28556 h 172009"/>
              <a:gd name="connsiteX14" fmla="*/ 131801 w 175786"/>
              <a:gd name="connsiteY14" fmla="*/ 28556 h 172009"/>
              <a:gd name="connsiteX15" fmla="*/ 131801 w 175786"/>
              <a:gd name="connsiteY15" fmla="*/ 107729 h 172009"/>
              <a:gd name="connsiteX16" fmla="*/ 137862 w 175786"/>
              <a:gd name="connsiteY16" fmla="*/ 107880 h 172009"/>
              <a:gd name="connsiteX17" fmla="*/ 151131 w 175786"/>
              <a:gd name="connsiteY17" fmla="*/ 95177 h 172009"/>
              <a:gd name="connsiteX18" fmla="*/ 169436 w 175786"/>
              <a:gd name="connsiteY18" fmla="*/ 117097 h 172009"/>
              <a:gd name="connsiteX19" fmla="*/ 131801 w 175786"/>
              <a:gd name="connsiteY19" fmla="*/ 119179 h 1720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75786" h="172009">
                <a:moveTo>
                  <a:pt x="131801" y="119179"/>
                </a:moveTo>
                <a:cubicBezTo>
                  <a:pt x="131801" y="136317"/>
                  <a:pt x="132122" y="149557"/>
                  <a:pt x="132766" y="158901"/>
                </a:cubicBezTo>
                <a:lnTo>
                  <a:pt x="112500" y="165659"/>
                </a:lnTo>
                <a:cubicBezTo>
                  <a:pt x="113144" y="146993"/>
                  <a:pt x="113465" y="131866"/>
                  <a:pt x="113465" y="120280"/>
                </a:cubicBezTo>
                <a:lnTo>
                  <a:pt x="30218" y="125078"/>
                </a:lnTo>
                <a:lnTo>
                  <a:pt x="20402" y="128970"/>
                </a:lnTo>
                <a:lnTo>
                  <a:pt x="6350" y="115845"/>
                </a:lnTo>
                <a:lnTo>
                  <a:pt x="43020" y="113688"/>
                </a:lnTo>
                <a:lnTo>
                  <a:pt x="43020" y="28556"/>
                </a:lnTo>
                <a:cubicBezTo>
                  <a:pt x="38778" y="28556"/>
                  <a:pt x="32686" y="29522"/>
                  <a:pt x="24745" y="31453"/>
                </a:cubicBezTo>
                <a:lnTo>
                  <a:pt x="14070" y="17936"/>
                </a:lnTo>
                <a:lnTo>
                  <a:pt x="136083" y="17936"/>
                </a:lnTo>
                <a:lnTo>
                  <a:pt x="148236" y="6350"/>
                </a:lnTo>
                <a:lnTo>
                  <a:pt x="166541" y="28556"/>
                </a:lnTo>
                <a:lnTo>
                  <a:pt x="131801" y="28556"/>
                </a:lnTo>
                <a:lnTo>
                  <a:pt x="131801" y="107729"/>
                </a:lnTo>
                <a:lnTo>
                  <a:pt x="137862" y="107880"/>
                </a:lnTo>
                <a:lnTo>
                  <a:pt x="151131" y="95177"/>
                </a:lnTo>
                <a:lnTo>
                  <a:pt x="169436" y="117097"/>
                </a:lnTo>
                <a:lnTo>
                  <a:pt x="131801" y="11917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3336819" y="2018703"/>
            <a:ext cx="64810" cy="31044"/>
          </a:xfrm>
          <a:custGeom>
            <a:avLst/>
            <a:gdLst>
              <a:gd name="connsiteX0" fmla="*/ 6350 w 64810"/>
              <a:gd name="connsiteY0" fmla="*/ 6350 h 31044"/>
              <a:gd name="connsiteX1" fmla="*/ 6350 w 64810"/>
              <a:gd name="connsiteY1" fmla="*/ 24694 h 31044"/>
              <a:gd name="connsiteX2" fmla="*/ 58460 w 64810"/>
              <a:gd name="connsiteY2" fmla="*/ 24694 h 31044"/>
              <a:gd name="connsiteX3" fmla="*/ 58460 w 64810"/>
              <a:gd name="connsiteY3" fmla="*/ 6350 h 31044"/>
              <a:gd name="connsiteX4" fmla="*/ 6350 w 64810"/>
              <a:gd name="connsiteY4" fmla="*/ 6350 h 31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810" h="31044">
                <a:moveTo>
                  <a:pt x="6350" y="6350"/>
                </a:moveTo>
                <a:lnTo>
                  <a:pt x="6350" y="24694"/>
                </a:lnTo>
                <a:lnTo>
                  <a:pt x="58460" y="24694"/>
                </a:lnTo>
                <a:lnTo>
                  <a:pt x="5846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3336819" y="2047669"/>
            <a:ext cx="64810" cy="31044"/>
          </a:xfrm>
          <a:custGeom>
            <a:avLst/>
            <a:gdLst>
              <a:gd name="connsiteX0" fmla="*/ 6350 w 64810"/>
              <a:gd name="connsiteY0" fmla="*/ 6350 h 31044"/>
              <a:gd name="connsiteX1" fmla="*/ 6350 w 64810"/>
              <a:gd name="connsiteY1" fmla="*/ 24694 h 31044"/>
              <a:gd name="connsiteX2" fmla="*/ 58460 w 64810"/>
              <a:gd name="connsiteY2" fmla="*/ 24694 h 31044"/>
              <a:gd name="connsiteX3" fmla="*/ 58460 w 64810"/>
              <a:gd name="connsiteY3" fmla="*/ 6350 h 31044"/>
              <a:gd name="connsiteX4" fmla="*/ 6350 w 64810"/>
              <a:gd name="connsiteY4" fmla="*/ 6350 h 31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810" h="31044">
                <a:moveTo>
                  <a:pt x="6350" y="6350"/>
                </a:moveTo>
                <a:lnTo>
                  <a:pt x="6350" y="24694"/>
                </a:lnTo>
                <a:lnTo>
                  <a:pt x="58460" y="24694"/>
                </a:lnTo>
                <a:lnTo>
                  <a:pt x="5846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3336819" y="2076634"/>
            <a:ext cx="64810" cy="37803"/>
          </a:xfrm>
          <a:custGeom>
            <a:avLst/>
            <a:gdLst>
              <a:gd name="connsiteX0" fmla="*/ 6350 w 64810"/>
              <a:gd name="connsiteY0" fmla="*/ 6350 h 37803"/>
              <a:gd name="connsiteX1" fmla="*/ 6350 w 64810"/>
              <a:gd name="connsiteY1" fmla="*/ 31453 h 37803"/>
              <a:gd name="connsiteX2" fmla="*/ 58460 w 64810"/>
              <a:gd name="connsiteY2" fmla="*/ 29688 h 37803"/>
              <a:gd name="connsiteX3" fmla="*/ 58460 w 64810"/>
              <a:gd name="connsiteY3" fmla="*/ 6350 h 37803"/>
              <a:gd name="connsiteX4" fmla="*/ 6350 w 64810"/>
              <a:gd name="connsiteY4" fmla="*/ 6350 h 378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810" h="37803">
                <a:moveTo>
                  <a:pt x="6350" y="6350"/>
                </a:moveTo>
                <a:lnTo>
                  <a:pt x="6350" y="31453"/>
                </a:lnTo>
                <a:lnTo>
                  <a:pt x="58460" y="29688"/>
                </a:lnTo>
                <a:lnTo>
                  <a:pt x="5846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3521136" y="1985876"/>
            <a:ext cx="59020" cy="39734"/>
          </a:xfrm>
          <a:custGeom>
            <a:avLst/>
            <a:gdLst>
              <a:gd name="connsiteX0" fmla="*/ 6350 w 59020"/>
              <a:gd name="connsiteY0" fmla="*/ 6350 h 39734"/>
              <a:gd name="connsiteX1" fmla="*/ 6350 w 59020"/>
              <a:gd name="connsiteY1" fmla="*/ 33384 h 39734"/>
              <a:gd name="connsiteX2" fmla="*/ 52670 w 59020"/>
              <a:gd name="connsiteY2" fmla="*/ 33384 h 39734"/>
              <a:gd name="connsiteX3" fmla="*/ 52670 w 59020"/>
              <a:gd name="connsiteY3" fmla="*/ 6350 h 39734"/>
              <a:gd name="connsiteX4" fmla="*/ 6350 w 59020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020" h="39734">
                <a:moveTo>
                  <a:pt x="6350" y="6350"/>
                </a:moveTo>
                <a:lnTo>
                  <a:pt x="6350" y="33384"/>
                </a:lnTo>
                <a:lnTo>
                  <a:pt x="52670" y="33384"/>
                </a:lnTo>
                <a:lnTo>
                  <a:pt x="5267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586757" y="1985876"/>
            <a:ext cx="61915" cy="39734"/>
          </a:xfrm>
          <a:custGeom>
            <a:avLst/>
            <a:gdLst>
              <a:gd name="connsiteX0" fmla="*/ 6350 w 61915"/>
              <a:gd name="connsiteY0" fmla="*/ 6350 h 39734"/>
              <a:gd name="connsiteX1" fmla="*/ 6350 w 61915"/>
              <a:gd name="connsiteY1" fmla="*/ 33384 h 39734"/>
              <a:gd name="connsiteX2" fmla="*/ 55565 w 61915"/>
              <a:gd name="connsiteY2" fmla="*/ 33384 h 39734"/>
              <a:gd name="connsiteX3" fmla="*/ 55565 w 61915"/>
              <a:gd name="connsiteY3" fmla="*/ 6350 h 39734"/>
              <a:gd name="connsiteX4" fmla="*/ 6350 w 61915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39734">
                <a:moveTo>
                  <a:pt x="6350" y="6350"/>
                </a:moveTo>
                <a:lnTo>
                  <a:pt x="6350" y="33384"/>
                </a:lnTo>
                <a:lnTo>
                  <a:pt x="55565" y="33384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3521136" y="2023531"/>
            <a:ext cx="59020" cy="40700"/>
          </a:xfrm>
          <a:custGeom>
            <a:avLst/>
            <a:gdLst>
              <a:gd name="connsiteX0" fmla="*/ 6350 w 59020"/>
              <a:gd name="connsiteY0" fmla="*/ 6350 h 40700"/>
              <a:gd name="connsiteX1" fmla="*/ 6350 w 59020"/>
              <a:gd name="connsiteY1" fmla="*/ 34350 h 40700"/>
              <a:gd name="connsiteX2" fmla="*/ 52670 w 59020"/>
              <a:gd name="connsiteY2" fmla="*/ 34350 h 40700"/>
              <a:gd name="connsiteX3" fmla="*/ 52670 w 59020"/>
              <a:gd name="connsiteY3" fmla="*/ 6350 h 40700"/>
              <a:gd name="connsiteX4" fmla="*/ 6350 w 59020"/>
              <a:gd name="connsiteY4" fmla="*/ 6350 h 4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020" h="40700">
                <a:moveTo>
                  <a:pt x="6350" y="6350"/>
                </a:moveTo>
                <a:lnTo>
                  <a:pt x="6350" y="34350"/>
                </a:lnTo>
                <a:lnTo>
                  <a:pt x="52670" y="34350"/>
                </a:lnTo>
                <a:lnTo>
                  <a:pt x="5267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3586757" y="2023531"/>
            <a:ext cx="61915" cy="40700"/>
          </a:xfrm>
          <a:custGeom>
            <a:avLst/>
            <a:gdLst>
              <a:gd name="connsiteX0" fmla="*/ 6350 w 61915"/>
              <a:gd name="connsiteY0" fmla="*/ 6350 h 40700"/>
              <a:gd name="connsiteX1" fmla="*/ 6350 w 61915"/>
              <a:gd name="connsiteY1" fmla="*/ 34350 h 40700"/>
              <a:gd name="connsiteX2" fmla="*/ 55565 w 61915"/>
              <a:gd name="connsiteY2" fmla="*/ 34350 h 40700"/>
              <a:gd name="connsiteX3" fmla="*/ 55565 w 61915"/>
              <a:gd name="connsiteY3" fmla="*/ 6350 h 40700"/>
              <a:gd name="connsiteX4" fmla="*/ 6350 w 61915"/>
              <a:gd name="connsiteY4" fmla="*/ 6350 h 4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40700">
                <a:moveTo>
                  <a:pt x="6350" y="6350"/>
                </a:moveTo>
                <a:lnTo>
                  <a:pt x="6350" y="34350"/>
                </a:lnTo>
                <a:lnTo>
                  <a:pt x="55565" y="34350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3524031" y="1925048"/>
            <a:ext cx="53644" cy="62906"/>
          </a:xfrm>
          <a:custGeom>
            <a:avLst/>
            <a:gdLst>
              <a:gd name="connsiteX0" fmla="*/ 6350 w 53644"/>
              <a:gd name="connsiteY0" fmla="*/ 12641 h 62906"/>
              <a:gd name="connsiteX1" fmla="*/ 10089 w 53644"/>
              <a:gd name="connsiteY1" fmla="*/ 6350 h 62906"/>
              <a:gd name="connsiteX2" fmla="*/ 37267 w 53644"/>
              <a:gd name="connsiteY2" fmla="*/ 24219 h 62906"/>
              <a:gd name="connsiteX3" fmla="*/ 47294 w 53644"/>
              <a:gd name="connsiteY3" fmla="*/ 40527 h 62906"/>
              <a:gd name="connsiteX4" fmla="*/ 42598 w 53644"/>
              <a:gd name="connsiteY4" fmla="*/ 52408 h 62906"/>
              <a:gd name="connsiteX5" fmla="*/ 36265 w 53644"/>
              <a:gd name="connsiteY5" fmla="*/ 56556 h 62906"/>
              <a:gd name="connsiteX6" fmla="*/ 25830 w 53644"/>
              <a:gd name="connsiteY6" fmla="*/ 43160 h 62906"/>
              <a:gd name="connsiteX7" fmla="*/ 6350 w 53644"/>
              <a:gd name="connsiteY7" fmla="*/ 12641 h 629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3644" h="62906">
                <a:moveTo>
                  <a:pt x="6350" y="12641"/>
                </a:moveTo>
                <a:lnTo>
                  <a:pt x="10089" y="6350"/>
                </a:lnTo>
                <a:cubicBezTo>
                  <a:pt x="21156" y="12545"/>
                  <a:pt x="30216" y="18501"/>
                  <a:pt x="37267" y="24219"/>
                </a:cubicBezTo>
                <a:cubicBezTo>
                  <a:pt x="44319" y="29937"/>
                  <a:pt x="47661" y="35373"/>
                  <a:pt x="47294" y="40527"/>
                </a:cubicBezTo>
                <a:cubicBezTo>
                  <a:pt x="46928" y="45682"/>
                  <a:pt x="45362" y="49642"/>
                  <a:pt x="42598" y="52408"/>
                </a:cubicBezTo>
                <a:cubicBezTo>
                  <a:pt x="39833" y="55173"/>
                  <a:pt x="37722" y="56556"/>
                  <a:pt x="36265" y="56556"/>
                </a:cubicBezTo>
                <a:cubicBezTo>
                  <a:pt x="32284" y="56556"/>
                  <a:pt x="28806" y="52091"/>
                  <a:pt x="25830" y="43160"/>
                </a:cubicBezTo>
                <a:cubicBezTo>
                  <a:pt x="22121" y="33867"/>
                  <a:pt x="15628" y="23694"/>
                  <a:pt x="6350" y="1264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3465165" y="1923117"/>
            <a:ext cx="243337" cy="246354"/>
          </a:xfrm>
          <a:custGeom>
            <a:avLst/>
            <a:gdLst>
              <a:gd name="connsiteX0" fmla="*/ 127941 w 243337"/>
              <a:gd name="connsiteY0" fmla="*/ 181108 h 246354"/>
              <a:gd name="connsiteX1" fmla="*/ 128906 w 243337"/>
              <a:gd name="connsiteY1" fmla="*/ 232204 h 246354"/>
              <a:gd name="connsiteX2" fmla="*/ 107675 w 243337"/>
              <a:gd name="connsiteY2" fmla="*/ 240004 h 246354"/>
              <a:gd name="connsiteX3" fmla="*/ 108641 w 243337"/>
              <a:gd name="connsiteY3" fmla="*/ 181108 h 246354"/>
              <a:gd name="connsiteX4" fmla="*/ 29917 w 243337"/>
              <a:gd name="connsiteY4" fmla="*/ 181108 h 246354"/>
              <a:gd name="connsiteX5" fmla="*/ 15909 w 243337"/>
              <a:gd name="connsiteY5" fmla="*/ 183039 h 246354"/>
              <a:gd name="connsiteX6" fmla="*/ 6350 w 243337"/>
              <a:gd name="connsiteY6" fmla="*/ 170487 h 246354"/>
              <a:gd name="connsiteX7" fmla="*/ 108641 w 243337"/>
              <a:gd name="connsiteY7" fmla="*/ 170487 h 246354"/>
              <a:gd name="connsiteX8" fmla="*/ 108641 w 243337"/>
              <a:gd name="connsiteY8" fmla="*/ 145383 h 246354"/>
              <a:gd name="connsiteX9" fmla="*/ 62320 w 243337"/>
              <a:gd name="connsiteY9" fmla="*/ 145383 h 246354"/>
              <a:gd name="connsiteX10" fmla="*/ 62320 w 243337"/>
              <a:gd name="connsiteY10" fmla="*/ 156049 h 246354"/>
              <a:gd name="connsiteX11" fmla="*/ 42055 w 243337"/>
              <a:gd name="connsiteY11" fmla="*/ 162763 h 246354"/>
              <a:gd name="connsiteX12" fmla="*/ 43020 w 243337"/>
              <a:gd name="connsiteY12" fmla="*/ 105865 h 246354"/>
              <a:gd name="connsiteX13" fmla="*/ 42055 w 243337"/>
              <a:gd name="connsiteY13" fmla="*/ 48832 h 246354"/>
              <a:gd name="connsiteX14" fmla="*/ 61295 w 243337"/>
              <a:gd name="connsiteY14" fmla="*/ 58487 h 246354"/>
              <a:gd name="connsiteX15" fmla="*/ 131861 w 243337"/>
              <a:gd name="connsiteY15" fmla="*/ 58487 h 246354"/>
              <a:gd name="connsiteX16" fmla="*/ 144927 w 243337"/>
              <a:gd name="connsiteY16" fmla="*/ 34372 h 246354"/>
              <a:gd name="connsiteX17" fmla="*/ 156062 w 243337"/>
              <a:gd name="connsiteY17" fmla="*/ 6350 h 246354"/>
              <a:gd name="connsiteX18" fmla="*/ 180051 w 243337"/>
              <a:gd name="connsiteY18" fmla="*/ 24845 h 246354"/>
              <a:gd name="connsiteX19" fmla="*/ 162010 w 243337"/>
              <a:gd name="connsiteY19" fmla="*/ 38664 h 246354"/>
              <a:gd name="connsiteX20" fmla="*/ 142416 w 243337"/>
              <a:gd name="connsiteY20" fmla="*/ 58487 h 246354"/>
              <a:gd name="connsiteX21" fmla="*/ 176538 w 243337"/>
              <a:gd name="connsiteY21" fmla="*/ 58487 h 246354"/>
              <a:gd name="connsiteX22" fmla="*/ 185374 w 243337"/>
              <a:gd name="connsiteY22" fmla="*/ 48832 h 246354"/>
              <a:gd name="connsiteX23" fmla="*/ 204177 w 243337"/>
              <a:gd name="connsiteY23" fmla="*/ 63677 h 246354"/>
              <a:gd name="connsiteX24" fmla="*/ 195492 w 243337"/>
              <a:gd name="connsiteY24" fmla="*/ 71507 h 246354"/>
              <a:gd name="connsiteX25" fmla="*/ 196457 w 243337"/>
              <a:gd name="connsiteY25" fmla="*/ 149200 h 246354"/>
              <a:gd name="connsiteX26" fmla="*/ 177157 w 243337"/>
              <a:gd name="connsiteY26" fmla="*/ 156004 h 246354"/>
              <a:gd name="connsiteX27" fmla="*/ 177157 w 243337"/>
              <a:gd name="connsiteY27" fmla="*/ 145383 h 246354"/>
              <a:gd name="connsiteX28" fmla="*/ 127941 w 243337"/>
              <a:gd name="connsiteY28" fmla="*/ 145383 h 246354"/>
              <a:gd name="connsiteX29" fmla="*/ 127941 w 243337"/>
              <a:gd name="connsiteY29" fmla="*/ 170487 h 246354"/>
              <a:gd name="connsiteX30" fmla="*/ 195914 w 243337"/>
              <a:gd name="connsiteY30" fmla="*/ 170487 h 246354"/>
              <a:gd name="connsiteX31" fmla="*/ 212832 w 243337"/>
              <a:gd name="connsiteY31" fmla="*/ 154073 h 246354"/>
              <a:gd name="connsiteX32" fmla="*/ 236987 w 243337"/>
              <a:gd name="connsiteY32" fmla="*/ 181108 h 246354"/>
              <a:gd name="connsiteX33" fmla="*/ 127941 w 243337"/>
              <a:gd name="connsiteY33" fmla="*/ 181108 h 24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243337" h="246354">
                <a:moveTo>
                  <a:pt x="127941" y="181108"/>
                </a:moveTo>
                <a:cubicBezTo>
                  <a:pt x="127941" y="205879"/>
                  <a:pt x="128263" y="222911"/>
                  <a:pt x="128906" y="232204"/>
                </a:cubicBezTo>
                <a:lnTo>
                  <a:pt x="107675" y="240004"/>
                </a:lnTo>
                <a:cubicBezTo>
                  <a:pt x="108319" y="215544"/>
                  <a:pt x="108641" y="195912"/>
                  <a:pt x="108641" y="181108"/>
                </a:cubicBezTo>
                <a:lnTo>
                  <a:pt x="29917" y="181108"/>
                </a:lnTo>
                <a:lnTo>
                  <a:pt x="15909" y="183039"/>
                </a:lnTo>
                <a:lnTo>
                  <a:pt x="6350" y="170487"/>
                </a:lnTo>
                <a:lnTo>
                  <a:pt x="108641" y="170487"/>
                </a:lnTo>
                <a:lnTo>
                  <a:pt x="108641" y="145383"/>
                </a:lnTo>
                <a:lnTo>
                  <a:pt x="62320" y="145383"/>
                </a:lnTo>
                <a:lnTo>
                  <a:pt x="62320" y="156049"/>
                </a:lnTo>
                <a:lnTo>
                  <a:pt x="42055" y="162763"/>
                </a:lnTo>
                <a:cubicBezTo>
                  <a:pt x="42698" y="142809"/>
                  <a:pt x="43020" y="123843"/>
                  <a:pt x="43020" y="105865"/>
                </a:cubicBezTo>
                <a:cubicBezTo>
                  <a:pt x="43020" y="87888"/>
                  <a:pt x="42698" y="68877"/>
                  <a:pt x="42055" y="48832"/>
                </a:cubicBezTo>
                <a:lnTo>
                  <a:pt x="61295" y="58487"/>
                </a:lnTo>
                <a:lnTo>
                  <a:pt x="131861" y="58487"/>
                </a:lnTo>
                <a:cubicBezTo>
                  <a:pt x="135761" y="52352"/>
                  <a:pt x="140116" y="44314"/>
                  <a:pt x="144927" y="34372"/>
                </a:cubicBezTo>
                <a:cubicBezTo>
                  <a:pt x="149736" y="24430"/>
                  <a:pt x="153448" y="15089"/>
                  <a:pt x="156062" y="6350"/>
                </a:cubicBezTo>
                <a:lnTo>
                  <a:pt x="180051" y="24845"/>
                </a:lnTo>
                <a:cubicBezTo>
                  <a:pt x="174090" y="27671"/>
                  <a:pt x="168077" y="32278"/>
                  <a:pt x="162010" y="38664"/>
                </a:cubicBezTo>
                <a:cubicBezTo>
                  <a:pt x="155944" y="45050"/>
                  <a:pt x="149412" y="51658"/>
                  <a:pt x="142416" y="58487"/>
                </a:cubicBezTo>
                <a:lnTo>
                  <a:pt x="176538" y="58487"/>
                </a:lnTo>
                <a:lnTo>
                  <a:pt x="185374" y="48832"/>
                </a:lnTo>
                <a:lnTo>
                  <a:pt x="204177" y="63677"/>
                </a:lnTo>
                <a:lnTo>
                  <a:pt x="195492" y="71507"/>
                </a:lnTo>
                <a:cubicBezTo>
                  <a:pt x="195492" y="110328"/>
                  <a:pt x="195813" y="136226"/>
                  <a:pt x="196457" y="149200"/>
                </a:cubicBezTo>
                <a:lnTo>
                  <a:pt x="177157" y="156004"/>
                </a:lnTo>
                <a:lnTo>
                  <a:pt x="177157" y="145383"/>
                </a:lnTo>
                <a:lnTo>
                  <a:pt x="127941" y="145383"/>
                </a:lnTo>
                <a:lnTo>
                  <a:pt x="127941" y="170487"/>
                </a:lnTo>
                <a:lnTo>
                  <a:pt x="195914" y="170487"/>
                </a:lnTo>
                <a:lnTo>
                  <a:pt x="212832" y="154073"/>
                </a:lnTo>
                <a:lnTo>
                  <a:pt x="236987" y="181108"/>
                </a:lnTo>
                <a:lnTo>
                  <a:pt x="127941" y="181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3717033" y="1995531"/>
            <a:ext cx="243337" cy="173940"/>
          </a:xfrm>
          <a:custGeom>
            <a:avLst/>
            <a:gdLst>
              <a:gd name="connsiteX0" fmla="*/ 15034 w 243337"/>
              <a:gd name="connsiteY0" fmla="*/ 21798 h 173940"/>
              <a:gd name="connsiteX1" fmla="*/ 189159 w 243337"/>
              <a:gd name="connsiteY1" fmla="*/ 21798 h 173940"/>
              <a:gd name="connsiteX2" fmla="*/ 205111 w 243337"/>
              <a:gd name="connsiteY2" fmla="*/ 6350 h 173940"/>
              <a:gd name="connsiteX3" fmla="*/ 228302 w 243337"/>
              <a:gd name="connsiteY3" fmla="*/ 32418 h 173940"/>
              <a:gd name="connsiteX4" fmla="*/ 154961 w 243337"/>
              <a:gd name="connsiteY4" fmla="*/ 32418 h 173940"/>
              <a:gd name="connsiteX5" fmla="*/ 154961 w 243337"/>
              <a:gd name="connsiteY5" fmla="*/ 123177 h 173940"/>
              <a:gd name="connsiteX6" fmla="*/ 173296 w 243337"/>
              <a:gd name="connsiteY6" fmla="*/ 137660 h 173940"/>
              <a:gd name="connsiteX7" fmla="*/ 195491 w 243337"/>
              <a:gd name="connsiteY7" fmla="*/ 137660 h 173940"/>
              <a:gd name="connsiteX8" fmla="*/ 209635 w 243337"/>
              <a:gd name="connsiteY8" fmla="*/ 123893 h 173940"/>
              <a:gd name="connsiteX9" fmla="*/ 213962 w 243337"/>
              <a:gd name="connsiteY9" fmla="*/ 84556 h 173940"/>
              <a:gd name="connsiteX10" fmla="*/ 224442 w 243337"/>
              <a:gd name="connsiteY10" fmla="*/ 84556 h 173940"/>
              <a:gd name="connsiteX11" fmla="*/ 226244 w 243337"/>
              <a:gd name="connsiteY11" fmla="*/ 123606 h 173940"/>
              <a:gd name="connsiteX12" fmla="*/ 236987 w 243337"/>
              <a:gd name="connsiteY12" fmla="*/ 136875 h 173940"/>
              <a:gd name="connsiteX13" fmla="*/ 206107 w 243337"/>
              <a:gd name="connsiteY13" fmla="*/ 155039 h 173940"/>
              <a:gd name="connsiteX14" fmla="*/ 164702 w 243337"/>
              <a:gd name="connsiteY14" fmla="*/ 155039 h 173940"/>
              <a:gd name="connsiteX15" fmla="*/ 134696 w 243337"/>
              <a:gd name="connsiteY15" fmla="*/ 130901 h 173940"/>
              <a:gd name="connsiteX16" fmla="*/ 134696 w 243337"/>
              <a:gd name="connsiteY16" fmla="*/ 32418 h 173940"/>
              <a:gd name="connsiteX17" fmla="*/ 105489 w 243337"/>
              <a:gd name="connsiteY17" fmla="*/ 32418 h 173940"/>
              <a:gd name="connsiteX18" fmla="*/ 80543 w 243337"/>
              <a:gd name="connsiteY18" fmla="*/ 120604 h 173940"/>
              <a:gd name="connsiteX19" fmla="*/ 10059 w 243337"/>
              <a:gd name="connsiteY19" fmla="*/ 167590 h 173940"/>
              <a:gd name="connsiteX20" fmla="*/ 6350 w 243337"/>
              <a:gd name="connsiteY20" fmla="*/ 161465 h 173940"/>
              <a:gd name="connsiteX21" fmla="*/ 69256 w 243337"/>
              <a:gd name="connsiteY21" fmla="*/ 101287 h 173940"/>
              <a:gd name="connsiteX22" fmla="*/ 84515 w 243337"/>
              <a:gd name="connsiteY22" fmla="*/ 32418 h 173940"/>
              <a:gd name="connsiteX23" fmla="*/ 49775 w 243337"/>
              <a:gd name="connsiteY23" fmla="*/ 32418 h 173940"/>
              <a:gd name="connsiteX24" fmla="*/ 25710 w 243337"/>
              <a:gd name="connsiteY24" fmla="*/ 35315 h 173940"/>
              <a:gd name="connsiteX25" fmla="*/ 15034 w 243337"/>
              <a:gd name="connsiteY25" fmla="*/ 21798 h 173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243337" h="173940">
                <a:moveTo>
                  <a:pt x="15034" y="21798"/>
                </a:moveTo>
                <a:lnTo>
                  <a:pt x="189159" y="21798"/>
                </a:lnTo>
                <a:lnTo>
                  <a:pt x="205111" y="6350"/>
                </a:lnTo>
                <a:lnTo>
                  <a:pt x="228302" y="32418"/>
                </a:lnTo>
                <a:lnTo>
                  <a:pt x="154961" y="32418"/>
                </a:lnTo>
                <a:lnTo>
                  <a:pt x="154961" y="123177"/>
                </a:lnTo>
                <a:cubicBezTo>
                  <a:pt x="154961" y="133476"/>
                  <a:pt x="161073" y="138303"/>
                  <a:pt x="173296" y="137660"/>
                </a:cubicBezTo>
                <a:lnTo>
                  <a:pt x="195491" y="137660"/>
                </a:lnTo>
                <a:cubicBezTo>
                  <a:pt x="203393" y="137660"/>
                  <a:pt x="208107" y="133071"/>
                  <a:pt x="209635" y="123893"/>
                </a:cubicBezTo>
                <a:cubicBezTo>
                  <a:pt x="211163" y="114716"/>
                  <a:pt x="212605" y="101604"/>
                  <a:pt x="213962" y="84556"/>
                </a:cubicBezTo>
                <a:lnTo>
                  <a:pt x="224442" y="84556"/>
                </a:lnTo>
                <a:cubicBezTo>
                  <a:pt x="224442" y="103977"/>
                  <a:pt x="225042" y="116994"/>
                  <a:pt x="226244" y="123606"/>
                </a:cubicBezTo>
                <a:cubicBezTo>
                  <a:pt x="227445" y="130219"/>
                  <a:pt x="231026" y="134642"/>
                  <a:pt x="236987" y="136875"/>
                </a:cubicBezTo>
                <a:cubicBezTo>
                  <a:pt x="229659" y="148984"/>
                  <a:pt x="219365" y="155039"/>
                  <a:pt x="206107" y="155039"/>
                </a:cubicBezTo>
                <a:lnTo>
                  <a:pt x="164702" y="155039"/>
                </a:lnTo>
                <a:cubicBezTo>
                  <a:pt x="144697" y="155682"/>
                  <a:pt x="134696" y="147636"/>
                  <a:pt x="134696" y="130901"/>
                </a:cubicBezTo>
                <a:lnTo>
                  <a:pt x="134696" y="32418"/>
                </a:lnTo>
                <a:lnTo>
                  <a:pt x="105489" y="32418"/>
                </a:lnTo>
                <a:cubicBezTo>
                  <a:pt x="102363" y="73081"/>
                  <a:pt x="94047" y="102476"/>
                  <a:pt x="80543" y="120604"/>
                </a:cubicBezTo>
                <a:cubicBezTo>
                  <a:pt x="67037" y="138733"/>
                  <a:pt x="43543" y="154395"/>
                  <a:pt x="10059" y="167590"/>
                </a:cubicBezTo>
                <a:lnTo>
                  <a:pt x="6350" y="161465"/>
                </a:lnTo>
                <a:cubicBezTo>
                  <a:pt x="39391" y="141683"/>
                  <a:pt x="60360" y="121623"/>
                  <a:pt x="69256" y="101287"/>
                </a:cubicBezTo>
                <a:cubicBezTo>
                  <a:pt x="78152" y="80950"/>
                  <a:pt x="83239" y="57994"/>
                  <a:pt x="84515" y="32418"/>
                </a:cubicBezTo>
                <a:lnTo>
                  <a:pt x="49775" y="32418"/>
                </a:lnTo>
                <a:cubicBezTo>
                  <a:pt x="41673" y="32418"/>
                  <a:pt x="33651" y="33384"/>
                  <a:pt x="25710" y="35315"/>
                </a:cubicBezTo>
                <a:lnTo>
                  <a:pt x="15034" y="2179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3753703" y="1934704"/>
            <a:ext cx="176751" cy="40699"/>
          </a:xfrm>
          <a:custGeom>
            <a:avLst/>
            <a:gdLst>
              <a:gd name="connsiteX0" fmla="*/ 6350 w 176751"/>
              <a:gd name="connsiteY0" fmla="*/ 20832 h 40699"/>
              <a:gd name="connsiteX1" fmla="*/ 133189 w 176751"/>
              <a:gd name="connsiteY1" fmla="*/ 20832 h 40699"/>
              <a:gd name="connsiteX2" fmla="*/ 148176 w 176751"/>
              <a:gd name="connsiteY2" fmla="*/ 6350 h 40699"/>
              <a:gd name="connsiteX3" fmla="*/ 170401 w 176751"/>
              <a:gd name="connsiteY3" fmla="*/ 31453 h 40699"/>
              <a:gd name="connsiteX4" fmla="*/ 39160 w 176751"/>
              <a:gd name="connsiteY4" fmla="*/ 31453 h 40699"/>
              <a:gd name="connsiteX5" fmla="*/ 17100 w 176751"/>
              <a:gd name="connsiteY5" fmla="*/ 34349 h 40699"/>
              <a:gd name="connsiteX6" fmla="*/ 6350 w 176751"/>
              <a:gd name="connsiteY6" fmla="*/ 20832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6751" h="40699">
                <a:moveTo>
                  <a:pt x="6350" y="20832"/>
                </a:moveTo>
                <a:lnTo>
                  <a:pt x="133189" y="20832"/>
                </a:lnTo>
                <a:lnTo>
                  <a:pt x="148176" y="6350"/>
                </a:lnTo>
                <a:lnTo>
                  <a:pt x="170401" y="31453"/>
                </a:lnTo>
                <a:lnTo>
                  <a:pt x="39160" y="31453"/>
                </a:lnTo>
                <a:cubicBezTo>
                  <a:pt x="31128" y="31453"/>
                  <a:pt x="23775" y="32418"/>
                  <a:pt x="17100" y="34349"/>
                </a:cubicBezTo>
                <a:lnTo>
                  <a:pt x="6350" y="2083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3967936" y="1929876"/>
            <a:ext cx="143941" cy="236699"/>
          </a:xfrm>
          <a:custGeom>
            <a:avLst/>
            <a:gdLst>
              <a:gd name="connsiteX0" fmla="*/ 88376 w 143941"/>
              <a:gd name="connsiteY0" fmla="*/ 113522 h 236699"/>
              <a:gd name="connsiteX1" fmla="*/ 89341 w 143941"/>
              <a:gd name="connsiteY1" fmla="*/ 221508 h 236699"/>
              <a:gd name="connsiteX2" fmla="*/ 68110 w 143941"/>
              <a:gd name="connsiteY2" fmla="*/ 230349 h 236699"/>
              <a:gd name="connsiteX3" fmla="*/ 69075 w 143941"/>
              <a:gd name="connsiteY3" fmla="*/ 113522 h 236699"/>
              <a:gd name="connsiteX4" fmla="*/ 47129 w 143941"/>
              <a:gd name="connsiteY4" fmla="*/ 153560 h 236699"/>
              <a:gd name="connsiteX5" fmla="*/ 10481 w 143941"/>
              <a:gd name="connsiteY5" fmla="*/ 187866 h 236699"/>
              <a:gd name="connsiteX6" fmla="*/ 6350 w 143941"/>
              <a:gd name="connsiteY6" fmla="*/ 182179 h 236699"/>
              <a:gd name="connsiteX7" fmla="*/ 43201 w 143941"/>
              <a:gd name="connsiteY7" fmla="*/ 131738 h 236699"/>
              <a:gd name="connsiteX8" fmla="*/ 64250 w 143941"/>
              <a:gd name="connsiteY8" fmla="*/ 87453 h 236699"/>
              <a:gd name="connsiteX9" fmla="*/ 34712 w 143941"/>
              <a:gd name="connsiteY9" fmla="*/ 87453 h 236699"/>
              <a:gd name="connsiteX10" fmla="*/ 24685 w 143941"/>
              <a:gd name="connsiteY10" fmla="*/ 89384 h 236699"/>
              <a:gd name="connsiteX11" fmla="*/ 15034 w 143941"/>
              <a:gd name="connsiteY11" fmla="*/ 76832 h 236699"/>
              <a:gd name="connsiteX12" fmla="*/ 69075 w 143941"/>
              <a:gd name="connsiteY12" fmla="*/ 76832 h 236699"/>
              <a:gd name="connsiteX13" fmla="*/ 69075 w 143941"/>
              <a:gd name="connsiteY13" fmla="*/ 38212 h 236699"/>
              <a:gd name="connsiteX14" fmla="*/ 19860 w 143941"/>
              <a:gd name="connsiteY14" fmla="*/ 43039 h 236699"/>
              <a:gd name="connsiteX15" fmla="*/ 19860 w 143941"/>
              <a:gd name="connsiteY15" fmla="*/ 34742 h 236699"/>
              <a:gd name="connsiteX16" fmla="*/ 75619 w 143941"/>
              <a:gd name="connsiteY16" fmla="*/ 23427 h 236699"/>
              <a:gd name="connsiteX17" fmla="*/ 114250 w 143941"/>
              <a:gd name="connsiteY17" fmla="*/ 6350 h 236699"/>
              <a:gd name="connsiteX18" fmla="*/ 129871 w 143941"/>
              <a:gd name="connsiteY18" fmla="*/ 28994 h 236699"/>
              <a:gd name="connsiteX19" fmla="*/ 88376 w 143941"/>
              <a:gd name="connsiteY19" fmla="*/ 35677 h 236699"/>
              <a:gd name="connsiteX20" fmla="*/ 88376 w 143941"/>
              <a:gd name="connsiteY20" fmla="*/ 76832 h 236699"/>
              <a:gd name="connsiteX21" fmla="*/ 107132 w 143941"/>
              <a:gd name="connsiteY21" fmla="*/ 76832 h 236699"/>
              <a:gd name="connsiteX22" fmla="*/ 119286 w 143941"/>
              <a:gd name="connsiteY22" fmla="*/ 65246 h 236699"/>
              <a:gd name="connsiteX23" fmla="*/ 137591 w 143941"/>
              <a:gd name="connsiteY23" fmla="*/ 87453 h 236699"/>
              <a:gd name="connsiteX24" fmla="*/ 88376 w 143941"/>
              <a:gd name="connsiteY24" fmla="*/ 87453 h 236699"/>
              <a:gd name="connsiteX25" fmla="*/ 88376 w 143941"/>
              <a:gd name="connsiteY25" fmla="*/ 104606 h 236699"/>
              <a:gd name="connsiteX26" fmla="*/ 127700 w 143941"/>
              <a:gd name="connsiteY26" fmla="*/ 123893 h 236699"/>
              <a:gd name="connsiteX27" fmla="*/ 130836 w 143941"/>
              <a:gd name="connsiteY27" fmla="*/ 135728 h 236699"/>
              <a:gd name="connsiteX28" fmla="*/ 128288 w 143941"/>
              <a:gd name="connsiteY28" fmla="*/ 145753 h 236699"/>
              <a:gd name="connsiteX29" fmla="*/ 123116 w 143941"/>
              <a:gd name="connsiteY29" fmla="*/ 150211 h 236699"/>
              <a:gd name="connsiteX30" fmla="*/ 113556 w 143941"/>
              <a:gd name="connsiteY30" fmla="*/ 141507 h 236699"/>
              <a:gd name="connsiteX31" fmla="*/ 88376 w 143941"/>
              <a:gd name="connsiteY31" fmla="*/ 113522 h 236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43941" h="236699">
                <a:moveTo>
                  <a:pt x="88376" y="113522"/>
                </a:moveTo>
                <a:cubicBezTo>
                  <a:pt x="88376" y="171382"/>
                  <a:pt x="88697" y="207378"/>
                  <a:pt x="89341" y="221508"/>
                </a:cubicBezTo>
                <a:lnTo>
                  <a:pt x="68110" y="230349"/>
                </a:lnTo>
                <a:cubicBezTo>
                  <a:pt x="68754" y="209108"/>
                  <a:pt x="69075" y="170165"/>
                  <a:pt x="69075" y="113522"/>
                </a:cubicBezTo>
                <a:cubicBezTo>
                  <a:pt x="64873" y="127502"/>
                  <a:pt x="57558" y="140848"/>
                  <a:pt x="47129" y="153560"/>
                </a:cubicBezTo>
                <a:cubicBezTo>
                  <a:pt x="36700" y="166273"/>
                  <a:pt x="24484" y="177708"/>
                  <a:pt x="10481" y="187866"/>
                </a:cubicBezTo>
                <a:lnTo>
                  <a:pt x="6350" y="182179"/>
                </a:lnTo>
                <a:cubicBezTo>
                  <a:pt x="21357" y="165453"/>
                  <a:pt x="33642" y="148640"/>
                  <a:pt x="43201" y="131738"/>
                </a:cubicBezTo>
                <a:cubicBezTo>
                  <a:pt x="52761" y="114837"/>
                  <a:pt x="59777" y="100075"/>
                  <a:pt x="64250" y="87453"/>
                </a:cubicBezTo>
                <a:lnTo>
                  <a:pt x="34712" y="87453"/>
                </a:lnTo>
                <a:lnTo>
                  <a:pt x="24685" y="89384"/>
                </a:lnTo>
                <a:lnTo>
                  <a:pt x="15034" y="76832"/>
                </a:lnTo>
                <a:lnTo>
                  <a:pt x="69075" y="76832"/>
                </a:lnTo>
                <a:lnTo>
                  <a:pt x="69075" y="38212"/>
                </a:lnTo>
                <a:cubicBezTo>
                  <a:pt x="62471" y="39469"/>
                  <a:pt x="46066" y="41078"/>
                  <a:pt x="19860" y="43039"/>
                </a:cubicBezTo>
                <a:lnTo>
                  <a:pt x="19860" y="34742"/>
                </a:lnTo>
                <a:cubicBezTo>
                  <a:pt x="43091" y="31322"/>
                  <a:pt x="61677" y="27551"/>
                  <a:pt x="75619" y="23427"/>
                </a:cubicBezTo>
                <a:cubicBezTo>
                  <a:pt x="89562" y="19304"/>
                  <a:pt x="102439" y="13611"/>
                  <a:pt x="114250" y="6350"/>
                </a:cubicBezTo>
                <a:lnTo>
                  <a:pt x="129871" y="28994"/>
                </a:lnTo>
                <a:cubicBezTo>
                  <a:pt x="111023" y="31247"/>
                  <a:pt x="97191" y="33474"/>
                  <a:pt x="88376" y="35677"/>
                </a:cubicBezTo>
                <a:lnTo>
                  <a:pt x="88376" y="76832"/>
                </a:lnTo>
                <a:lnTo>
                  <a:pt x="107132" y="76832"/>
                </a:lnTo>
                <a:lnTo>
                  <a:pt x="119286" y="65246"/>
                </a:lnTo>
                <a:lnTo>
                  <a:pt x="137591" y="87453"/>
                </a:lnTo>
                <a:lnTo>
                  <a:pt x="88376" y="87453"/>
                </a:lnTo>
                <a:lnTo>
                  <a:pt x="88376" y="104606"/>
                </a:lnTo>
                <a:cubicBezTo>
                  <a:pt x="112501" y="112229"/>
                  <a:pt x="125609" y="118659"/>
                  <a:pt x="127700" y="123893"/>
                </a:cubicBezTo>
                <a:cubicBezTo>
                  <a:pt x="129791" y="129128"/>
                  <a:pt x="130836" y="133073"/>
                  <a:pt x="130836" y="135728"/>
                </a:cubicBezTo>
                <a:cubicBezTo>
                  <a:pt x="130836" y="139440"/>
                  <a:pt x="129987" y="142781"/>
                  <a:pt x="128288" y="145753"/>
                </a:cubicBezTo>
                <a:cubicBezTo>
                  <a:pt x="126589" y="148725"/>
                  <a:pt x="124866" y="150211"/>
                  <a:pt x="123116" y="150211"/>
                </a:cubicBezTo>
                <a:cubicBezTo>
                  <a:pt x="120050" y="150211"/>
                  <a:pt x="116864" y="147310"/>
                  <a:pt x="113556" y="141507"/>
                </a:cubicBezTo>
                <a:cubicBezTo>
                  <a:pt x="110118" y="135774"/>
                  <a:pt x="101725" y="126445"/>
                  <a:pt x="88376" y="1135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4099177" y="1952083"/>
            <a:ext cx="103411" cy="189389"/>
          </a:xfrm>
          <a:custGeom>
            <a:avLst/>
            <a:gdLst>
              <a:gd name="connsiteX0" fmla="*/ 89340 w 103411"/>
              <a:gd name="connsiteY0" fmla="*/ 30035 h 189389"/>
              <a:gd name="connsiteX1" fmla="*/ 90306 w 103411"/>
              <a:gd name="connsiteY1" fmla="*/ 167621 h 189389"/>
              <a:gd name="connsiteX2" fmla="*/ 70040 w 103411"/>
              <a:gd name="connsiteY2" fmla="*/ 174349 h 189389"/>
              <a:gd name="connsiteX3" fmla="*/ 70040 w 103411"/>
              <a:gd name="connsiteY3" fmla="*/ 154073 h 189389"/>
              <a:gd name="connsiteX4" fmla="*/ 26615 w 103411"/>
              <a:gd name="connsiteY4" fmla="*/ 154073 h 189389"/>
              <a:gd name="connsiteX5" fmla="*/ 26615 w 103411"/>
              <a:gd name="connsiteY5" fmla="*/ 175224 h 189389"/>
              <a:gd name="connsiteX6" fmla="*/ 6350 w 103411"/>
              <a:gd name="connsiteY6" fmla="*/ 183039 h 189389"/>
              <a:gd name="connsiteX7" fmla="*/ 7315 w 103411"/>
              <a:gd name="connsiteY7" fmla="*/ 89912 h 189389"/>
              <a:gd name="connsiteX8" fmla="*/ 6350 w 103411"/>
              <a:gd name="connsiteY8" fmla="*/ 6350 h 189389"/>
              <a:gd name="connsiteX9" fmla="*/ 24805 w 103411"/>
              <a:gd name="connsiteY9" fmla="*/ 16970 h 189389"/>
              <a:gd name="connsiteX10" fmla="*/ 69498 w 103411"/>
              <a:gd name="connsiteY10" fmla="*/ 16970 h 189389"/>
              <a:gd name="connsiteX11" fmla="*/ 80625 w 103411"/>
              <a:gd name="connsiteY11" fmla="*/ 6350 h 189389"/>
              <a:gd name="connsiteX12" fmla="*/ 97061 w 103411"/>
              <a:gd name="connsiteY12" fmla="*/ 23397 h 189389"/>
              <a:gd name="connsiteX13" fmla="*/ 89340 w 103411"/>
              <a:gd name="connsiteY13" fmla="*/ 30035 h 1893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03411" h="189389">
                <a:moveTo>
                  <a:pt x="89340" y="30035"/>
                </a:moveTo>
                <a:cubicBezTo>
                  <a:pt x="89340" y="102619"/>
                  <a:pt x="89662" y="148482"/>
                  <a:pt x="90306" y="167621"/>
                </a:cubicBezTo>
                <a:lnTo>
                  <a:pt x="70040" y="174349"/>
                </a:lnTo>
                <a:lnTo>
                  <a:pt x="70040" y="154073"/>
                </a:lnTo>
                <a:lnTo>
                  <a:pt x="26615" y="154073"/>
                </a:lnTo>
                <a:lnTo>
                  <a:pt x="26615" y="175224"/>
                </a:lnTo>
                <a:lnTo>
                  <a:pt x="6350" y="183039"/>
                </a:lnTo>
                <a:cubicBezTo>
                  <a:pt x="6993" y="152786"/>
                  <a:pt x="7315" y="121744"/>
                  <a:pt x="7315" y="89912"/>
                </a:cubicBezTo>
                <a:cubicBezTo>
                  <a:pt x="7315" y="58080"/>
                  <a:pt x="6993" y="30226"/>
                  <a:pt x="6350" y="6350"/>
                </a:cubicBezTo>
                <a:lnTo>
                  <a:pt x="24805" y="16970"/>
                </a:lnTo>
                <a:lnTo>
                  <a:pt x="69498" y="16970"/>
                </a:lnTo>
                <a:lnTo>
                  <a:pt x="80625" y="6350"/>
                </a:lnTo>
                <a:lnTo>
                  <a:pt x="97061" y="23397"/>
                </a:lnTo>
                <a:lnTo>
                  <a:pt x="89340" y="3003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4119443" y="1973324"/>
            <a:ext cx="56125" cy="128561"/>
          </a:xfrm>
          <a:custGeom>
            <a:avLst/>
            <a:gdLst>
              <a:gd name="connsiteX0" fmla="*/ 6350 w 56125"/>
              <a:gd name="connsiteY0" fmla="*/ 6350 h 128561"/>
              <a:gd name="connsiteX1" fmla="*/ 6350 w 56125"/>
              <a:gd name="connsiteY1" fmla="*/ 122211 h 128561"/>
              <a:gd name="connsiteX2" fmla="*/ 49775 w 56125"/>
              <a:gd name="connsiteY2" fmla="*/ 122211 h 128561"/>
              <a:gd name="connsiteX3" fmla="*/ 49775 w 56125"/>
              <a:gd name="connsiteY3" fmla="*/ 6350 h 128561"/>
              <a:gd name="connsiteX4" fmla="*/ 6350 w 56125"/>
              <a:gd name="connsiteY4" fmla="*/ 6350 h 128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125" h="128561">
                <a:moveTo>
                  <a:pt x="6350" y="6350"/>
                </a:moveTo>
                <a:lnTo>
                  <a:pt x="6350" y="122211"/>
                </a:lnTo>
                <a:lnTo>
                  <a:pt x="49775" y="122211"/>
                </a:lnTo>
                <a:lnTo>
                  <a:pt x="4977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4291215" y="2042841"/>
            <a:ext cx="172891" cy="109251"/>
          </a:xfrm>
          <a:custGeom>
            <a:avLst/>
            <a:gdLst>
              <a:gd name="connsiteX0" fmla="*/ 25649 w 172891"/>
              <a:gd name="connsiteY0" fmla="*/ 18901 h 109251"/>
              <a:gd name="connsiteX1" fmla="*/ 111958 w 172891"/>
              <a:gd name="connsiteY1" fmla="*/ 18901 h 109251"/>
              <a:gd name="connsiteX2" fmla="*/ 125016 w 172891"/>
              <a:gd name="connsiteY2" fmla="*/ 6350 h 109251"/>
              <a:gd name="connsiteX3" fmla="*/ 145311 w 172891"/>
              <a:gd name="connsiteY3" fmla="*/ 29522 h 109251"/>
              <a:gd name="connsiteX4" fmla="*/ 92235 w 172891"/>
              <a:gd name="connsiteY4" fmla="*/ 29522 h 109251"/>
              <a:gd name="connsiteX5" fmla="*/ 92235 w 172891"/>
              <a:gd name="connsiteY5" fmla="*/ 89384 h 109251"/>
              <a:gd name="connsiteX6" fmla="*/ 131258 w 172891"/>
              <a:gd name="connsiteY6" fmla="*/ 89384 h 109251"/>
              <a:gd name="connsiteX7" fmla="*/ 145281 w 172891"/>
              <a:gd name="connsiteY7" fmla="*/ 75867 h 109251"/>
              <a:gd name="connsiteX8" fmla="*/ 166541 w 172891"/>
              <a:gd name="connsiteY8" fmla="*/ 100004 h 109251"/>
              <a:gd name="connsiteX9" fmla="*/ 41089 w 172891"/>
              <a:gd name="connsiteY9" fmla="*/ 100004 h 109251"/>
              <a:gd name="connsiteX10" fmla="*/ 17024 w 172891"/>
              <a:gd name="connsiteY10" fmla="*/ 102901 h 109251"/>
              <a:gd name="connsiteX11" fmla="*/ 6350 w 172891"/>
              <a:gd name="connsiteY11" fmla="*/ 89384 h 109251"/>
              <a:gd name="connsiteX12" fmla="*/ 72935 w 172891"/>
              <a:gd name="connsiteY12" fmla="*/ 89384 h 109251"/>
              <a:gd name="connsiteX13" fmla="*/ 72935 w 172891"/>
              <a:gd name="connsiteY13" fmla="*/ 29522 h 109251"/>
              <a:gd name="connsiteX14" fmla="*/ 47121 w 172891"/>
              <a:gd name="connsiteY14" fmla="*/ 29522 h 109251"/>
              <a:gd name="connsiteX15" fmla="*/ 35224 w 172891"/>
              <a:gd name="connsiteY15" fmla="*/ 31453 h 109251"/>
              <a:gd name="connsiteX16" fmla="*/ 25649 w 172891"/>
              <a:gd name="connsiteY16" fmla="*/ 18901 h 109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72891" h="109251">
                <a:moveTo>
                  <a:pt x="25649" y="18901"/>
                </a:moveTo>
                <a:lnTo>
                  <a:pt x="111958" y="18901"/>
                </a:lnTo>
                <a:lnTo>
                  <a:pt x="125016" y="6350"/>
                </a:lnTo>
                <a:lnTo>
                  <a:pt x="145311" y="29522"/>
                </a:lnTo>
                <a:lnTo>
                  <a:pt x="92235" y="29522"/>
                </a:lnTo>
                <a:lnTo>
                  <a:pt x="92235" y="89384"/>
                </a:lnTo>
                <a:lnTo>
                  <a:pt x="131258" y="89384"/>
                </a:lnTo>
                <a:lnTo>
                  <a:pt x="145281" y="75867"/>
                </a:lnTo>
                <a:lnTo>
                  <a:pt x="166541" y="100004"/>
                </a:lnTo>
                <a:lnTo>
                  <a:pt x="41089" y="100004"/>
                </a:lnTo>
                <a:cubicBezTo>
                  <a:pt x="32988" y="100004"/>
                  <a:pt x="24966" y="100970"/>
                  <a:pt x="17024" y="102901"/>
                </a:cubicBezTo>
                <a:lnTo>
                  <a:pt x="6350" y="89384"/>
                </a:lnTo>
                <a:lnTo>
                  <a:pt x="72935" y="89384"/>
                </a:lnTo>
                <a:lnTo>
                  <a:pt x="72935" y="29522"/>
                </a:lnTo>
                <a:lnTo>
                  <a:pt x="47121" y="29522"/>
                </a:lnTo>
                <a:lnTo>
                  <a:pt x="35224" y="31453"/>
                </a:lnTo>
                <a:lnTo>
                  <a:pt x="25649" y="1890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3"/>
          <p:cNvSpPr/>
          <p:nvPr/>
        </p:nvSpPr>
        <p:spPr>
          <a:xfrm>
            <a:off x="4297005" y="1988772"/>
            <a:ext cx="86040" cy="79320"/>
          </a:xfrm>
          <a:custGeom>
            <a:avLst/>
            <a:gdLst>
              <a:gd name="connsiteX0" fmla="*/ 68577 w 86040"/>
              <a:gd name="connsiteY0" fmla="*/ 30216 h 79320"/>
              <a:gd name="connsiteX1" fmla="*/ 10164 w 86040"/>
              <a:gd name="connsiteY1" fmla="*/ 72970 h 79320"/>
              <a:gd name="connsiteX2" fmla="*/ 6350 w 86040"/>
              <a:gd name="connsiteY2" fmla="*/ 67102 h 79320"/>
              <a:gd name="connsiteX3" fmla="*/ 59576 w 86040"/>
              <a:gd name="connsiteY3" fmla="*/ 6350 h 79320"/>
              <a:gd name="connsiteX4" fmla="*/ 79690 w 86040"/>
              <a:gd name="connsiteY4" fmla="*/ 26233 h 79320"/>
              <a:gd name="connsiteX5" fmla="*/ 68577 w 86040"/>
              <a:gd name="connsiteY5" fmla="*/ 30216 h 793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86040" h="79320">
                <a:moveTo>
                  <a:pt x="68577" y="30216"/>
                </a:moveTo>
                <a:cubicBezTo>
                  <a:pt x="48794" y="49365"/>
                  <a:pt x="29323" y="63617"/>
                  <a:pt x="10164" y="72970"/>
                </a:cubicBezTo>
                <a:lnTo>
                  <a:pt x="6350" y="67102"/>
                </a:lnTo>
                <a:cubicBezTo>
                  <a:pt x="29088" y="48545"/>
                  <a:pt x="46830" y="28295"/>
                  <a:pt x="59576" y="6350"/>
                </a:cubicBezTo>
                <a:lnTo>
                  <a:pt x="79690" y="26233"/>
                </a:lnTo>
                <a:lnTo>
                  <a:pt x="68577" y="302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Freeform 3"/>
          <p:cNvSpPr/>
          <p:nvPr/>
        </p:nvSpPr>
        <p:spPr>
          <a:xfrm>
            <a:off x="4377100" y="1996496"/>
            <a:ext cx="71037" cy="67734"/>
          </a:xfrm>
          <a:custGeom>
            <a:avLst/>
            <a:gdLst>
              <a:gd name="connsiteX0" fmla="*/ 6350 w 71037"/>
              <a:gd name="connsiteY0" fmla="*/ 13033 h 67734"/>
              <a:gd name="connsiteX1" fmla="*/ 9848 w 71037"/>
              <a:gd name="connsiteY1" fmla="*/ 6350 h 67734"/>
              <a:gd name="connsiteX2" fmla="*/ 53010 w 71037"/>
              <a:gd name="connsiteY2" fmla="*/ 26942 h 67734"/>
              <a:gd name="connsiteX3" fmla="*/ 64687 w 71037"/>
              <a:gd name="connsiteY3" fmla="*/ 43197 h 67734"/>
              <a:gd name="connsiteX4" fmla="*/ 61061 w 71037"/>
              <a:gd name="connsiteY4" fmla="*/ 56617 h 67734"/>
              <a:gd name="connsiteX5" fmla="*/ 54600 w 71037"/>
              <a:gd name="connsiteY5" fmla="*/ 61384 h 67734"/>
              <a:gd name="connsiteX6" fmla="*/ 42372 w 71037"/>
              <a:gd name="connsiteY6" fmla="*/ 48304 h 67734"/>
              <a:gd name="connsiteX7" fmla="*/ 6350 w 71037"/>
              <a:gd name="connsiteY7" fmla="*/ 13033 h 67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1037" h="67734">
                <a:moveTo>
                  <a:pt x="6350" y="13033"/>
                </a:moveTo>
                <a:lnTo>
                  <a:pt x="9848" y="6350"/>
                </a:lnTo>
                <a:cubicBezTo>
                  <a:pt x="31188" y="15009"/>
                  <a:pt x="45576" y="21873"/>
                  <a:pt x="53010" y="26942"/>
                </a:cubicBezTo>
                <a:cubicBezTo>
                  <a:pt x="60443" y="32011"/>
                  <a:pt x="64336" y="37430"/>
                  <a:pt x="64687" y="43197"/>
                </a:cubicBezTo>
                <a:cubicBezTo>
                  <a:pt x="65040" y="48965"/>
                  <a:pt x="63830" y="53438"/>
                  <a:pt x="61061" y="56617"/>
                </a:cubicBezTo>
                <a:cubicBezTo>
                  <a:pt x="58292" y="59795"/>
                  <a:pt x="56138" y="61384"/>
                  <a:pt x="54600" y="61384"/>
                </a:cubicBezTo>
                <a:cubicBezTo>
                  <a:pt x="50811" y="61384"/>
                  <a:pt x="46734" y="57024"/>
                  <a:pt x="42372" y="48304"/>
                </a:cubicBezTo>
                <a:cubicBezTo>
                  <a:pt x="37426" y="39011"/>
                  <a:pt x="25419" y="27254"/>
                  <a:pt x="6350" y="130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Freeform 3"/>
          <p:cNvSpPr/>
          <p:nvPr/>
        </p:nvSpPr>
        <p:spPr>
          <a:xfrm>
            <a:off x="4301830" y="1960773"/>
            <a:ext cx="159381" cy="59044"/>
          </a:xfrm>
          <a:custGeom>
            <a:avLst/>
            <a:gdLst>
              <a:gd name="connsiteX0" fmla="*/ 115396 w 159381"/>
              <a:gd name="connsiteY0" fmla="*/ 49089 h 59044"/>
              <a:gd name="connsiteX1" fmla="*/ 124081 w 159381"/>
              <a:gd name="connsiteY1" fmla="*/ 28556 h 59044"/>
              <a:gd name="connsiteX2" fmla="*/ 32405 w 159381"/>
              <a:gd name="connsiteY2" fmla="*/ 28556 h 59044"/>
              <a:gd name="connsiteX3" fmla="*/ 31259 w 159381"/>
              <a:gd name="connsiteY3" fmla="*/ 40708 h 59044"/>
              <a:gd name="connsiteX4" fmla="*/ 24805 w 159381"/>
              <a:gd name="connsiteY4" fmla="*/ 49375 h 59044"/>
              <a:gd name="connsiteX5" fmla="*/ 16965 w 159381"/>
              <a:gd name="connsiteY5" fmla="*/ 51729 h 59044"/>
              <a:gd name="connsiteX6" fmla="*/ 10308 w 159381"/>
              <a:gd name="connsiteY6" fmla="*/ 49745 h 59044"/>
              <a:gd name="connsiteX7" fmla="*/ 6350 w 159381"/>
              <a:gd name="connsiteY7" fmla="*/ 44970 h 59044"/>
              <a:gd name="connsiteX8" fmla="*/ 12773 w 159381"/>
              <a:gd name="connsiteY8" fmla="*/ 34138 h 59044"/>
              <a:gd name="connsiteX9" fmla="*/ 23026 w 159381"/>
              <a:gd name="connsiteY9" fmla="*/ 6350 h 59044"/>
              <a:gd name="connsiteX10" fmla="*/ 32405 w 159381"/>
              <a:gd name="connsiteY10" fmla="*/ 6350 h 59044"/>
              <a:gd name="connsiteX11" fmla="*/ 32405 w 159381"/>
              <a:gd name="connsiteY11" fmla="*/ 17936 h 59044"/>
              <a:gd name="connsiteX12" fmla="*/ 125317 w 159381"/>
              <a:gd name="connsiteY12" fmla="*/ 17936 h 59044"/>
              <a:gd name="connsiteX13" fmla="*/ 134424 w 159381"/>
              <a:gd name="connsiteY13" fmla="*/ 7315 h 59044"/>
              <a:gd name="connsiteX14" fmla="*/ 153031 w 159381"/>
              <a:gd name="connsiteY14" fmla="*/ 28556 h 59044"/>
              <a:gd name="connsiteX15" fmla="*/ 121865 w 159381"/>
              <a:gd name="connsiteY15" fmla="*/ 52694 h 59044"/>
              <a:gd name="connsiteX16" fmla="*/ 115396 w 159381"/>
              <a:gd name="connsiteY16" fmla="*/ 49089 h 59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59381" h="59044">
                <a:moveTo>
                  <a:pt x="115396" y="49089"/>
                </a:moveTo>
                <a:lnTo>
                  <a:pt x="124081" y="28556"/>
                </a:lnTo>
                <a:lnTo>
                  <a:pt x="32405" y="28556"/>
                </a:lnTo>
                <a:cubicBezTo>
                  <a:pt x="32405" y="32448"/>
                  <a:pt x="32023" y="36499"/>
                  <a:pt x="31259" y="40708"/>
                </a:cubicBezTo>
                <a:cubicBezTo>
                  <a:pt x="30495" y="44917"/>
                  <a:pt x="28344" y="47806"/>
                  <a:pt x="24805" y="49375"/>
                </a:cubicBezTo>
                <a:cubicBezTo>
                  <a:pt x="21267" y="50944"/>
                  <a:pt x="18653" y="51729"/>
                  <a:pt x="16965" y="51729"/>
                </a:cubicBezTo>
                <a:cubicBezTo>
                  <a:pt x="15166" y="51729"/>
                  <a:pt x="12946" y="51067"/>
                  <a:pt x="10308" y="49745"/>
                </a:cubicBezTo>
                <a:cubicBezTo>
                  <a:pt x="7669" y="48422"/>
                  <a:pt x="6350" y="46831"/>
                  <a:pt x="6350" y="44970"/>
                </a:cubicBezTo>
                <a:cubicBezTo>
                  <a:pt x="6350" y="42747"/>
                  <a:pt x="8491" y="39137"/>
                  <a:pt x="12773" y="34138"/>
                </a:cubicBezTo>
                <a:cubicBezTo>
                  <a:pt x="17507" y="28224"/>
                  <a:pt x="20925" y="18962"/>
                  <a:pt x="23026" y="6350"/>
                </a:cubicBezTo>
                <a:lnTo>
                  <a:pt x="32405" y="6350"/>
                </a:lnTo>
                <a:lnTo>
                  <a:pt x="32405" y="17936"/>
                </a:lnTo>
                <a:lnTo>
                  <a:pt x="125317" y="17936"/>
                </a:lnTo>
                <a:lnTo>
                  <a:pt x="134424" y="7315"/>
                </a:lnTo>
                <a:lnTo>
                  <a:pt x="153031" y="28556"/>
                </a:lnTo>
                <a:cubicBezTo>
                  <a:pt x="144356" y="28556"/>
                  <a:pt x="133967" y="36602"/>
                  <a:pt x="121865" y="52694"/>
                </a:cubicBezTo>
                <a:lnTo>
                  <a:pt x="115396" y="4908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Freeform 3"/>
          <p:cNvSpPr/>
          <p:nvPr/>
        </p:nvSpPr>
        <p:spPr>
          <a:xfrm>
            <a:off x="4345255" y="1930841"/>
            <a:ext cx="53569" cy="54217"/>
          </a:xfrm>
          <a:custGeom>
            <a:avLst/>
            <a:gdLst>
              <a:gd name="connsiteX0" fmla="*/ 6350 w 53569"/>
              <a:gd name="connsiteY0" fmla="*/ 12746 h 54217"/>
              <a:gd name="connsiteX1" fmla="*/ 9893 w 53569"/>
              <a:gd name="connsiteY1" fmla="*/ 6350 h 54217"/>
              <a:gd name="connsiteX2" fmla="*/ 41015 w 53569"/>
              <a:gd name="connsiteY2" fmla="*/ 21722 h 54217"/>
              <a:gd name="connsiteX3" fmla="*/ 47219 w 53569"/>
              <a:gd name="connsiteY3" fmla="*/ 34847 h 54217"/>
              <a:gd name="connsiteX4" fmla="*/ 42402 w 53569"/>
              <a:gd name="connsiteY4" fmla="*/ 45287 h 54217"/>
              <a:gd name="connsiteX5" fmla="*/ 36265 w 53569"/>
              <a:gd name="connsiteY5" fmla="*/ 47867 h 54217"/>
              <a:gd name="connsiteX6" fmla="*/ 27957 w 53569"/>
              <a:gd name="connsiteY6" fmla="*/ 39735 h 54217"/>
              <a:gd name="connsiteX7" fmla="*/ 6350 w 53569"/>
              <a:gd name="connsiteY7" fmla="*/ 12746 h 542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3569" h="54217">
                <a:moveTo>
                  <a:pt x="6350" y="12746"/>
                </a:moveTo>
                <a:lnTo>
                  <a:pt x="9893" y="6350"/>
                </a:lnTo>
                <a:cubicBezTo>
                  <a:pt x="25443" y="13088"/>
                  <a:pt x="35817" y="18212"/>
                  <a:pt x="41015" y="21722"/>
                </a:cubicBezTo>
                <a:cubicBezTo>
                  <a:pt x="46212" y="25232"/>
                  <a:pt x="48279" y="29607"/>
                  <a:pt x="47219" y="34847"/>
                </a:cubicBezTo>
                <a:cubicBezTo>
                  <a:pt x="46159" y="40087"/>
                  <a:pt x="44553" y="43567"/>
                  <a:pt x="42402" y="45287"/>
                </a:cubicBezTo>
                <a:cubicBezTo>
                  <a:pt x="40251" y="47007"/>
                  <a:pt x="38205" y="47867"/>
                  <a:pt x="36265" y="47867"/>
                </a:cubicBezTo>
                <a:cubicBezTo>
                  <a:pt x="33049" y="47867"/>
                  <a:pt x="30279" y="45156"/>
                  <a:pt x="27957" y="39735"/>
                </a:cubicBezTo>
                <a:cubicBezTo>
                  <a:pt x="24810" y="33449"/>
                  <a:pt x="17608" y="24453"/>
                  <a:pt x="6350" y="1274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3"/>
          <p:cNvSpPr/>
          <p:nvPr/>
        </p:nvSpPr>
        <p:spPr>
          <a:xfrm>
            <a:off x="4217874" y="1925048"/>
            <a:ext cx="106305" cy="244423"/>
          </a:xfrm>
          <a:custGeom>
            <a:avLst/>
            <a:gdLst>
              <a:gd name="connsiteX0" fmla="*/ 98990 w 106305"/>
              <a:gd name="connsiteY0" fmla="*/ 108935 h 244423"/>
              <a:gd name="connsiteX1" fmla="*/ 67145 w 106305"/>
              <a:gd name="connsiteY1" fmla="*/ 128683 h 244423"/>
              <a:gd name="connsiteX2" fmla="*/ 67145 w 106305"/>
              <a:gd name="connsiteY2" fmla="*/ 210496 h 244423"/>
              <a:gd name="connsiteX3" fmla="*/ 43019 w 106305"/>
              <a:gd name="connsiteY3" fmla="*/ 238073 h 244423"/>
              <a:gd name="connsiteX4" fmla="*/ 13104 w 106305"/>
              <a:gd name="connsiteY4" fmla="*/ 217013 h 244423"/>
              <a:gd name="connsiteX5" fmla="*/ 13104 w 106305"/>
              <a:gd name="connsiteY5" fmla="*/ 208142 h 244423"/>
              <a:gd name="connsiteX6" fmla="*/ 42522 w 106305"/>
              <a:gd name="connsiteY6" fmla="*/ 211710 h 244423"/>
              <a:gd name="connsiteX7" fmla="*/ 47845 w 106305"/>
              <a:gd name="connsiteY7" fmla="*/ 199452 h 244423"/>
              <a:gd name="connsiteX8" fmla="*/ 47845 w 106305"/>
              <a:gd name="connsiteY8" fmla="*/ 136694 h 244423"/>
              <a:gd name="connsiteX9" fmla="*/ 21156 w 106305"/>
              <a:gd name="connsiteY9" fmla="*/ 157935 h 244423"/>
              <a:gd name="connsiteX10" fmla="*/ 6350 w 106305"/>
              <a:gd name="connsiteY10" fmla="*/ 136664 h 244423"/>
              <a:gd name="connsiteX11" fmla="*/ 47845 w 106305"/>
              <a:gd name="connsiteY11" fmla="*/ 121170 h 244423"/>
              <a:gd name="connsiteX12" fmla="*/ 47845 w 106305"/>
              <a:gd name="connsiteY12" fmla="*/ 71039 h 244423"/>
              <a:gd name="connsiteX13" fmla="*/ 30927 w 106305"/>
              <a:gd name="connsiteY13" fmla="*/ 71039 h 244423"/>
              <a:gd name="connsiteX14" fmla="*/ 17869 w 106305"/>
              <a:gd name="connsiteY14" fmla="*/ 72970 h 244423"/>
              <a:gd name="connsiteX15" fmla="*/ 8280 w 106305"/>
              <a:gd name="connsiteY15" fmla="*/ 60418 h 244423"/>
              <a:gd name="connsiteX16" fmla="*/ 47845 w 106305"/>
              <a:gd name="connsiteY16" fmla="*/ 60418 h 244423"/>
              <a:gd name="connsiteX17" fmla="*/ 46880 w 106305"/>
              <a:gd name="connsiteY17" fmla="*/ 6350 h 244423"/>
              <a:gd name="connsiteX18" fmla="*/ 76795 w 106305"/>
              <a:gd name="connsiteY18" fmla="*/ 19716 h 244423"/>
              <a:gd name="connsiteX19" fmla="*/ 67145 w 106305"/>
              <a:gd name="connsiteY19" fmla="*/ 28949 h 244423"/>
              <a:gd name="connsiteX20" fmla="*/ 67145 w 106305"/>
              <a:gd name="connsiteY20" fmla="*/ 60418 h 244423"/>
              <a:gd name="connsiteX21" fmla="*/ 70462 w 106305"/>
              <a:gd name="connsiteY21" fmla="*/ 60418 h 244423"/>
              <a:gd name="connsiteX22" fmla="*/ 81590 w 106305"/>
              <a:gd name="connsiteY22" fmla="*/ 49798 h 244423"/>
              <a:gd name="connsiteX23" fmla="*/ 99955 w 106305"/>
              <a:gd name="connsiteY23" fmla="*/ 71039 h 244423"/>
              <a:gd name="connsiteX24" fmla="*/ 67145 w 106305"/>
              <a:gd name="connsiteY24" fmla="*/ 71039 h 244423"/>
              <a:gd name="connsiteX25" fmla="*/ 67145 w 106305"/>
              <a:gd name="connsiteY25" fmla="*/ 114487 h 244423"/>
              <a:gd name="connsiteX26" fmla="*/ 95673 w 106305"/>
              <a:gd name="connsiteY26" fmla="*/ 100970 h 244423"/>
              <a:gd name="connsiteX27" fmla="*/ 98990 w 106305"/>
              <a:gd name="connsiteY27" fmla="*/ 108935 h 244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106305" h="244423">
                <a:moveTo>
                  <a:pt x="98990" y="108935"/>
                </a:moveTo>
                <a:lnTo>
                  <a:pt x="67145" y="128683"/>
                </a:lnTo>
                <a:lnTo>
                  <a:pt x="67145" y="210496"/>
                </a:lnTo>
                <a:cubicBezTo>
                  <a:pt x="66401" y="222413"/>
                  <a:pt x="58359" y="231606"/>
                  <a:pt x="43019" y="238073"/>
                </a:cubicBezTo>
                <a:cubicBezTo>
                  <a:pt x="43019" y="230470"/>
                  <a:pt x="33048" y="223449"/>
                  <a:pt x="13104" y="217013"/>
                </a:cubicBezTo>
                <a:lnTo>
                  <a:pt x="13104" y="208142"/>
                </a:lnTo>
                <a:cubicBezTo>
                  <a:pt x="29167" y="210717"/>
                  <a:pt x="38974" y="211906"/>
                  <a:pt x="42522" y="211710"/>
                </a:cubicBezTo>
                <a:cubicBezTo>
                  <a:pt x="46070" y="211514"/>
                  <a:pt x="47845" y="207428"/>
                  <a:pt x="47845" y="199452"/>
                </a:cubicBezTo>
                <a:lnTo>
                  <a:pt x="47845" y="136694"/>
                </a:lnTo>
                <a:cubicBezTo>
                  <a:pt x="33228" y="146440"/>
                  <a:pt x="24333" y="153520"/>
                  <a:pt x="21156" y="157935"/>
                </a:cubicBezTo>
                <a:lnTo>
                  <a:pt x="6350" y="136664"/>
                </a:lnTo>
                <a:cubicBezTo>
                  <a:pt x="15185" y="134230"/>
                  <a:pt x="29017" y="129065"/>
                  <a:pt x="47845" y="121170"/>
                </a:cubicBezTo>
                <a:lnTo>
                  <a:pt x="47845" y="71039"/>
                </a:lnTo>
                <a:lnTo>
                  <a:pt x="30927" y="71039"/>
                </a:lnTo>
                <a:lnTo>
                  <a:pt x="17869" y="72970"/>
                </a:lnTo>
                <a:lnTo>
                  <a:pt x="8280" y="60418"/>
                </a:lnTo>
                <a:lnTo>
                  <a:pt x="47845" y="60418"/>
                </a:lnTo>
                <a:cubicBezTo>
                  <a:pt x="47845" y="38654"/>
                  <a:pt x="47523" y="20631"/>
                  <a:pt x="46880" y="6350"/>
                </a:cubicBezTo>
                <a:lnTo>
                  <a:pt x="76795" y="19716"/>
                </a:lnTo>
                <a:lnTo>
                  <a:pt x="67145" y="28949"/>
                </a:lnTo>
                <a:lnTo>
                  <a:pt x="67145" y="60418"/>
                </a:lnTo>
                <a:lnTo>
                  <a:pt x="70462" y="60418"/>
                </a:lnTo>
                <a:lnTo>
                  <a:pt x="81590" y="49798"/>
                </a:lnTo>
                <a:lnTo>
                  <a:pt x="99955" y="71039"/>
                </a:lnTo>
                <a:lnTo>
                  <a:pt x="67145" y="71039"/>
                </a:lnTo>
                <a:lnTo>
                  <a:pt x="67145" y="114487"/>
                </a:lnTo>
                <a:lnTo>
                  <a:pt x="95673" y="100970"/>
                </a:lnTo>
                <a:lnTo>
                  <a:pt x="98990" y="10893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3"/>
          <p:cNvSpPr/>
          <p:nvPr/>
        </p:nvSpPr>
        <p:spPr>
          <a:xfrm>
            <a:off x="1600764" y="2636707"/>
            <a:ext cx="38755" cy="150768"/>
          </a:xfrm>
          <a:custGeom>
            <a:avLst/>
            <a:gdLst>
              <a:gd name="connsiteX0" fmla="*/ 6350 w 38755"/>
              <a:gd name="connsiteY0" fmla="*/ 144418 h 150768"/>
              <a:gd name="connsiteX1" fmla="*/ 7314 w 38755"/>
              <a:gd name="connsiteY1" fmla="*/ 79314 h 150768"/>
              <a:gd name="connsiteX2" fmla="*/ 6350 w 38755"/>
              <a:gd name="connsiteY2" fmla="*/ 6350 h 150768"/>
              <a:gd name="connsiteX3" fmla="*/ 32405 w 38755"/>
              <a:gd name="connsiteY3" fmla="*/ 18916 h 150768"/>
              <a:gd name="connsiteX4" fmla="*/ 24685 w 38755"/>
              <a:gd name="connsiteY4" fmla="*/ 26173 h 150768"/>
              <a:gd name="connsiteX5" fmla="*/ 24685 w 38755"/>
              <a:gd name="connsiteY5" fmla="*/ 113521 h 150768"/>
              <a:gd name="connsiteX6" fmla="*/ 25650 w 38755"/>
              <a:gd name="connsiteY6" fmla="*/ 135427 h 150768"/>
              <a:gd name="connsiteX7" fmla="*/ 6350 w 38755"/>
              <a:gd name="connsiteY7" fmla="*/ 144418 h 150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8755" h="150768">
                <a:moveTo>
                  <a:pt x="6350" y="144418"/>
                </a:moveTo>
                <a:cubicBezTo>
                  <a:pt x="6993" y="128970"/>
                  <a:pt x="7314" y="107268"/>
                  <a:pt x="7314" y="79314"/>
                </a:cubicBezTo>
                <a:cubicBezTo>
                  <a:pt x="7314" y="51359"/>
                  <a:pt x="6993" y="27038"/>
                  <a:pt x="6350" y="6350"/>
                </a:cubicBezTo>
                <a:lnTo>
                  <a:pt x="32405" y="18916"/>
                </a:lnTo>
                <a:lnTo>
                  <a:pt x="24685" y="26173"/>
                </a:lnTo>
                <a:lnTo>
                  <a:pt x="24685" y="113521"/>
                </a:lnTo>
                <a:cubicBezTo>
                  <a:pt x="24685" y="118369"/>
                  <a:pt x="25006" y="125671"/>
                  <a:pt x="25650" y="135427"/>
                </a:cubicBezTo>
                <a:lnTo>
                  <a:pt x="6350" y="14441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Freeform 3"/>
          <p:cNvSpPr/>
          <p:nvPr/>
        </p:nvSpPr>
        <p:spPr>
          <a:xfrm>
            <a:off x="1607519" y="2600017"/>
            <a:ext cx="75425" cy="244423"/>
          </a:xfrm>
          <a:custGeom>
            <a:avLst/>
            <a:gdLst>
              <a:gd name="connsiteX0" fmla="*/ 43985 w 75425"/>
              <a:gd name="connsiteY0" fmla="*/ 39177 h 244423"/>
              <a:gd name="connsiteX1" fmla="*/ 43020 w 75425"/>
              <a:gd name="connsiteY1" fmla="*/ 6350 h 244423"/>
              <a:gd name="connsiteX2" fmla="*/ 69075 w 75425"/>
              <a:gd name="connsiteY2" fmla="*/ 18675 h 244423"/>
              <a:gd name="connsiteX3" fmla="*/ 62320 w 75425"/>
              <a:gd name="connsiteY3" fmla="*/ 26882 h 244423"/>
              <a:gd name="connsiteX4" fmla="*/ 62320 w 75425"/>
              <a:gd name="connsiteY4" fmla="*/ 207071 h 244423"/>
              <a:gd name="connsiteX5" fmla="*/ 38692 w 75425"/>
              <a:gd name="connsiteY5" fmla="*/ 238073 h 244423"/>
              <a:gd name="connsiteX6" fmla="*/ 6350 w 75425"/>
              <a:gd name="connsiteY6" fmla="*/ 217405 h 244423"/>
              <a:gd name="connsiteX7" fmla="*/ 6350 w 75425"/>
              <a:gd name="connsiteY7" fmla="*/ 208142 h 244423"/>
              <a:gd name="connsiteX8" fmla="*/ 35496 w 75425"/>
              <a:gd name="connsiteY8" fmla="*/ 210073 h 244423"/>
              <a:gd name="connsiteX9" fmla="*/ 43985 w 75425"/>
              <a:gd name="connsiteY9" fmla="*/ 202349 h 244423"/>
              <a:gd name="connsiteX10" fmla="*/ 43985 w 75425"/>
              <a:gd name="connsiteY10" fmla="*/ 39177 h 244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5425" h="244423">
                <a:moveTo>
                  <a:pt x="43985" y="39177"/>
                </a:moveTo>
                <a:cubicBezTo>
                  <a:pt x="43985" y="29029"/>
                  <a:pt x="43663" y="18086"/>
                  <a:pt x="43020" y="6350"/>
                </a:cubicBezTo>
                <a:lnTo>
                  <a:pt x="69075" y="18675"/>
                </a:lnTo>
                <a:lnTo>
                  <a:pt x="62320" y="26882"/>
                </a:lnTo>
                <a:lnTo>
                  <a:pt x="62320" y="207071"/>
                </a:lnTo>
                <a:cubicBezTo>
                  <a:pt x="62963" y="221262"/>
                  <a:pt x="55088" y="231596"/>
                  <a:pt x="38692" y="238073"/>
                </a:cubicBezTo>
                <a:cubicBezTo>
                  <a:pt x="37255" y="227543"/>
                  <a:pt x="26474" y="220653"/>
                  <a:pt x="6350" y="217405"/>
                </a:cubicBezTo>
                <a:lnTo>
                  <a:pt x="6350" y="208142"/>
                </a:lnTo>
                <a:cubicBezTo>
                  <a:pt x="20121" y="209429"/>
                  <a:pt x="29836" y="210073"/>
                  <a:pt x="35496" y="210073"/>
                </a:cubicBezTo>
                <a:cubicBezTo>
                  <a:pt x="41155" y="210073"/>
                  <a:pt x="43985" y="207498"/>
                  <a:pt x="43985" y="202349"/>
                </a:cubicBezTo>
                <a:lnTo>
                  <a:pt x="43985" y="3917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3"/>
          <p:cNvSpPr/>
          <p:nvPr/>
        </p:nvSpPr>
        <p:spPr>
          <a:xfrm>
            <a:off x="1449257" y="2600983"/>
            <a:ext cx="157451" cy="243458"/>
          </a:xfrm>
          <a:custGeom>
            <a:avLst/>
            <a:gdLst>
              <a:gd name="connsiteX0" fmla="*/ 70040 w 157451"/>
              <a:gd name="connsiteY0" fmla="*/ 57522 h 243458"/>
              <a:gd name="connsiteX1" fmla="*/ 70040 w 157451"/>
              <a:gd name="connsiteY1" fmla="*/ 44970 h 243458"/>
              <a:gd name="connsiteX2" fmla="*/ 69075 w 157451"/>
              <a:gd name="connsiteY2" fmla="*/ 6350 h 243458"/>
              <a:gd name="connsiteX3" fmla="*/ 95131 w 157451"/>
              <a:gd name="connsiteY3" fmla="*/ 17709 h 243458"/>
              <a:gd name="connsiteX4" fmla="*/ 87410 w 157451"/>
              <a:gd name="connsiteY4" fmla="*/ 26037 h 243458"/>
              <a:gd name="connsiteX5" fmla="*/ 87410 w 157451"/>
              <a:gd name="connsiteY5" fmla="*/ 57522 h 243458"/>
              <a:gd name="connsiteX6" fmla="*/ 105127 w 157451"/>
              <a:gd name="connsiteY6" fmla="*/ 57522 h 243458"/>
              <a:gd name="connsiteX7" fmla="*/ 117205 w 157451"/>
              <a:gd name="connsiteY7" fmla="*/ 44970 h 243458"/>
              <a:gd name="connsiteX8" fmla="*/ 137591 w 157451"/>
              <a:gd name="connsiteY8" fmla="*/ 68142 h 243458"/>
              <a:gd name="connsiteX9" fmla="*/ 87410 w 157451"/>
              <a:gd name="connsiteY9" fmla="*/ 68142 h 243458"/>
              <a:gd name="connsiteX10" fmla="*/ 87410 w 157451"/>
              <a:gd name="connsiteY10" fmla="*/ 92280 h 243458"/>
              <a:gd name="connsiteX11" fmla="*/ 117748 w 157451"/>
              <a:gd name="connsiteY11" fmla="*/ 92280 h 243458"/>
              <a:gd name="connsiteX12" fmla="*/ 130806 w 157451"/>
              <a:gd name="connsiteY12" fmla="*/ 79729 h 243458"/>
              <a:gd name="connsiteX13" fmla="*/ 151101 w 157451"/>
              <a:gd name="connsiteY13" fmla="*/ 102901 h 243458"/>
              <a:gd name="connsiteX14" fmla="*/ 87410 w 157451"/>
              <a:gd name="connsiteY14" fmla="*/ 102901 h 243458"/>
              <a:gd name="connsiteX15" fmla="*/ 87410 w 157451"/>
              <a:gd name="connsiteY15" fmla="*/ 124142 h 243458"/>
              <a:gd name="connsiteX16" fmla="*/ 114551 w 157451"/>
              <a:gd name="connsiteY16" fmla="*/ 124142 h 243458"/>
              <a:gd name="connsiteX17" fmla="*/ 122302 w 157451"/>
              <a:gd name="connsiteY17" fmla="*/ 113522 h 243458"/>
              <a:gd name="connsiteX18" fmla="*/ 140486 w 157451"/>
              <a:gd name="connsiteY18" fmla="*/ 127295 h 243458"/>
              <a:gd name="connsiteX19" fmla="*/ 132766 w 157451"/>
              <a:gd name="connsiteY19" fmla="*/ 135140 h 243458"/>
              <a:gd name="connsiteX20" fmla="*/ 132766 w 157451"/>
              <a:gd name="connsiteY20" fmla="*/ 181832 h 243458"/>
              <a:gd name="connsiteX21" fmla="*/ 108641 w 157451"/>
              <a:gd name="connsiteY21" fmla="*/ 208142 h 243458"/>
              <a:gd name="connsiteX22" fmla="*/ 88375 w 157451"/>
              <a:gd name="connsiteY22" fmla="*/ 190054 h 243458"/>
              <a:gd name="connsiteX23" fmla="*/ 88375 w 157451"/>
              <a:gd name="connsiteY23" fmla="*/ 181108 h 243458"/>
              <a:gd name="connsiteX24" fmla="*/ 110623 w 157451"/>
              <a:gd name="connsiteY24" fmla="*/ 184004 h 243458"/>
              <a:gd name="connsiteX25" fmla="*/ 115396 w 157451"/>
              <a:gd name="connsiteY25" fmla="*/ 176280 h 243458"/>
              <a:gd name="connsiteX26" fmla="*/ 115396 w 157451"/>
              <a:gd name="connsiteY26" fmla="*/ 134763 h 243458"/>
              <a:gd name="connsiteX27" fmla="*/ 87410 w 157451"/>
              <a:gd name="connsiteY27" fmla="*/ 134763 h 243458"/>
              <a:gd name="connsiteX28" fmla="*/ 87410 w 157451"/>
              <a:gd name="connsiteY28" fmla="*/ 198487 h 243458"/>
              <a:gd name="connsiteX29" fmla="*/ 88375 w 157451"/>
              <a:gd name="connsiteY29" fmla="*/ 229217 h 243458"/>
              <a:gd name="connsiteX30" fmla="*/ 69075 w 157451"/>
              <a:gd name="connsiteY30" fmla="*/ 237108 h 243458"/>
              <a:gd name="connsiteX31" fmla="*/ 70040 w 157451"/>
              <a:gd name="connsiteY31" fmla="*/ 191728 h 243458"/>
              <a:gd name="connsiteX32" fmla="*/ 70040 w 157451"/>
              <a:gd name="connsiteY32" fmla="*/ 134763 h 243458"/>
              <a:gd name="connsiteX33" fmla="*/ 42055 w 157451"/>
              <a:gd name="connsiteY33" fmla="*/ 134763 h 243458"/>
              <a:gd name="connsiteX34" fmla="*/ 42055 w 157451"/>
              <a:gd name="connsiteY34" fmla="*/ 202168 h 243458"/>
              <a:gd name="connsiteX35" fmla="*/ 23720 w 157451"/>
              <a:gd name="connsiteY35" fmla="*/ 210073 h 243458"/>
              <a:gd name="connsiteX36" fmla="*/ 24685 w 157451"/>
              <a:gd name="connsiteY36" fmla="*/ 159957 h 243458"/>
              <a:gd name="connsiteX37" fmla="*/ 23720 w 157451"/>
              <a:gd name="connsiteY37" fmla="*/ 115453 h 243458"/>
              <a:gd name="connsiteX38" fmla="*/ 41045 w 157451"/>
              <a:gd name="connsiteY38" fmla="*/ 124142 h 243458"/>
              <a:gd name="connsiteX39" fmla="*/ 70040 w 157451"/>
              <a:gd name="connsiteY39" fmla="*/ 124142 h 243458"/>
              <a:gd name="connsiteX40" fmla="*/ 70040 w 157451"/>
              <a:gd name="connsiteY40" fmla="*/ 102901 h 243458"/>
              <a:gd name="connsiteX41" fmla="*/ 41090 w 157451"/>
              <a:gd name="connsiteY41" fmla="*/ 102901 h 243458"/>
              <a:gd name="connsiteX42" fmla="*/ 17025 w 157451"/>
              <a:gd name="connsiteY42" fmla="*/ 105798 h 243458"/>
              <a:gd name="connsiteX43" fmla="*/ 6350 w 157451"/>
              <a:gd name="connsiteY43" fmla="*/ 92280 h 243458"/>
              <a:gd name="connsiteX44" fmla="*/ 70040 w 157451"/>
              <a:gd name="connsiteY44" fmla="*/ 92280 h 243458"/>
              <a:gd name="connsiteX45" fmla="*/ 70040 w 157451"/>
              <a:gd name="connsiteY45" fmla="*/ 68142 h 243458"/>
              <a:gd name="connsiteX46" fmla="*/ 39853 w 157451"/>
              <a:gd name="connsiteY46" fmla="*/ 68142 h 243458"/>
              <a:gd name="connsiteX47" fmla="*/ 19769 w 157451"/>
              <a:gd name="connsiteY47" fmla="*/ 95177 h 243458"/>
              <a:gd name="connsiteX48" fmla="*/ 13105 w 157451"/>
              <a:gd name="connsiteY48" fmla="*/ 93110 h 243458"/>
              <a:gd name="connsiteX49" fmla="*/ 27587 w 157451"/>
              <a:gd name="connsiteY49" fmla="*/ 55304 h 243458"/>
              <a:gd name="connsiteX50" fmla="*/ 33686 w 157451"/>
              <a:gd name="connsiteY50" fmla="*/ 26625 h 243458"/>
              <a:gd name="connsiteX51" fmla="*/ 57495 w 157451"/>
              <a:gd name="connsiteY51" fmla="*/ 39856 h 243458"/>
              <a:gd name="connsiteX52" fmla="*/ 43020 w 157451"/>
              <a:gd name="connsiteY52" fmla="*/ 57522 h 243458"/>
              <a:gd name="connsiteX53" fmla="*/ 70040 w 157451"/>
              <a:gd name="connsiteY53" fmla="*/ 57522 h 243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</a:cxnLst>
            <a:rect l="l" t="t" r="r" b="b"/>
            <a:pathLst>
              <a:path w="157451" h="243458">
                <a:moveTo>
                  <a:pt x="70040" y="57522"/>
                </a:moveTo>
                <a:lnTo>
                  <a:pt x="70040" y="44970"/>
                </a:lnTo>
                <a:cubicBezTo>
                  <a:pt x="70040" y="29672"/>
                  <a:pt x="69719" y="16799"/>
                  <a:pt x="69075" y="6350"/>
                </a:cubicBezTo>
                <a:lnTo>
                  <a:pt x="95131" y="17709"/>
                </a:lnTo>
                <a:lnTo>
                  <a:pt x="87410" y="26037"/>
                </a:lnTo>
                <a:lnTo>
                  <a:pt x="87410" y="57522"/>
                </a:lnTo>
                <a:lnTo>
                  <a:pt x="105127" y="57522"/>
                </a:lnTo>
                <a:lnTo>
                  <a:pt x="117205" y="44970"/>
                </a:lnTo>
                <a:lnTo>
                  <a:pt x="137591" y="68142"/>
                </a:lnTo>
                <a:lnTo>
                  <a:pt x="87410" y="68142"/>
                </a:lnTo>
                <a:lnTo>
                  <a:pt x="87410" y="92280"/>
                </a:lnTo>
                <a:lnTo>
                  <a:pt x="117748" y="92280"/>
                </a:lnTo>
                <a:lnTo>
                  <a:pt x="130806" y="79729"/>
                </a:lnTo>
                <a:lnTo>
                  <a:pt x="151101" y="102901"/>
                </a:lnTo>
                <a:lnTo>
                  <a:pt x="87410" y="102901"/>
                </a:lnTo>
                <a:lnTo>
                  <a:pt x="87410" y="124142"/>
                </a:lnTo>
                <a:lnTo>
                  <a:pt x="114551" y="124142"/>
                </a:lnTo>
                <a:lnTo>
                  <a:pt x="122302" y="113522"/>
                </a:lnTo>
                <a:lnTo>
                  <a:pt x="140486" y="127295"/>
                </a:lnTo>
                <a:lnTo>
                  <a:pt x="132766" y="135140"/>
                </a:lnTo>
                <a:lnTo>
                  <a:pt x="132766" y="181832"/>
                </a:lnTo>
                <a:cubicBezTo>
                  <a:pt x="133409" y="194303"/>
                  <a:pt x="125367" y="203073"/>
                  <a:pt x="108641" y="208142"/>
                </a:cubicBezTo>
                <a:cubicBezTo>
                  <a:pt x="109927" y="200509"/>
                  <a:pt x="103172" y="194479"/>
                  <a:pt x="88375" y="190054"/>
                </a:cubicBezTo>
                <a:lnTo>
                  <a:pt x="88375" y="181108"/>
                </a:lnTo>
                <a:cubicBezTo>
                  <a:pt x="100026" y="183039"/>
                  <a:pt x="107442" y="184004"/>
                  <a:pt x="110623" y="184004"/>
                </a:cubicBezTo>
                <a:cubicBezTo>
                  <a:pt x="113805" y="184004"/>
                  <a:pt x="115396" y="181430"/>
                  <a:pt x="115396" y="176280"/>
                </a:cubicBezTo>
                <a:lnTo>
                  <a:pt x="115396" y="134763"/>
                </a:lnTo>
                <a:lnTo>
                  <a:pt x="87410" y="134763"/>
                </a:lnTo>
                <a:lnTo>
                  <a:pt x="87410" y="198487"/>
                </a:lnTo>
                <a:cubicBezTo>
                  <a:pt x="87410" y="209741"/>
                  <a:pt x="87732" y="219985"/>
                  <a:pt x="88375" y="229217"/>
                </a:cubicBezTo>
                <a:lnTo>
                  <a:pt x="69075" y="237108"/>
                </a:lnTo>
                <a:cubicBezTo>
                  <a:pt x="69719" y="213292"/>
                  <a:pt x="70040" y="198165"/>
                  <a:pt x="70040" y="191728"/>
                </a:cubicBezTo>
                <a:lnTo>
                  <a:pt x="70040" y="134763"/>
                </a:lnTo>
                <a:lnTo>
                  <a:pt x="42055" y="134763"/>
                </a:lnTo>
                <a:lnTo>
                  <a:pt x="42055" y="202168"/>
                </a:lnTo>
                <a:lnTo>
                  <a:pt x="23720" y="210073"/>
                </a:lnTo>
                <a:cubicBezTo>
                  <a:pt x="24363" y="191407"/>
                  <a:pt x="24685" y="174701"/>
                  <a:pt x="24685" y="159957"/>
                </a:cubicBezTo>
                <a:cubicBezTo>
                  <a:pt x="24685" y="145213"/>
                  <a:pt x="24363" y="130378"/>
                  <a:pt x="23720" y="115453"/>
                </a:cubicBezTo>
                <a:lnTo>
                  <a:pt x="41045" y="124142"/>
                </a:lnTo>
                <a:lnTo>
                  <a:pt x="70040" y="124142"/>
                </a:lnTo>
                <a:lnTo>
                  <a:pt x="70040" y="102901"/>
                </a:lnTo>
                <a:lnTo>
                  <a:pt x="41090" y="102901"/>
                </a:lnTo>
                <a:cubicBezTo>
                  <a:pt x="32988" y="102901"/>
                  <a:pt x="24966" y="103867"/>
                  <a:pt x="17025" y="105798"/>
                </a:cubicBezTo>
                <a:lnTo>
                  <a:pt x="6350" y="92280"/>
                </a:lnTo>
                <a:lnTo>
                  <a:pt x="70040" y="92280"/>
                </a:lnTo>
                <a:lnTo>
                  <a:pt x="70040" y="68142"/>
                </a:lnTo>
                <a:lnTo>
                  <a:pt x="39853" y="68142"/>
                </a:lnTo>
                <a:cubicBezTo>
                  <a:pt x="33872" y="78320"/>
                  <a:pt x="27178" y="87332"/>
                  <a:pt x="19769" y="95177"/>
                </a:cubicBezTo>
                <a:lnTo>
                  <a:pt x="13105" y="93110"/>
                </a:lnTo>
                <a:cubicBezTo>
                  <a:pt x="19538" y="78255"/>
                  <a:pt x="24366" y="65653"/>
                  <a:pt x="27587" y="55304"/>
                </a:cubicBezTo>
                <a:cubicBezTo>
                  <a:pt x="30809" y="44955"/>
                  <a:pt x="32842" y="35396"/>
                  <a:pt x="33686" y="26625"/>
                </a:cubicBezTo>
                <a:lnTo>
                  <a:pt x="57495" y="39856"/>
                </a:lnTo>
                <a:cubicBezTo>
                  <a:pt x="52499" y="42823"/>
                  <a:pt x="47674" y="48711"/>
                  <a:pt x="43020" y="57522"/>
                </a:cubicBezTo>
                <a:lnTo>
                  <a:pt x="70040" y="575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Freeform 3"/>
          <p:cNvSpPr/>
          <p:nvPr/>
        </p:nvSpPr>
        <p:spPr>
          <a:xfrm>
            <a:off x="1758061" y="2660845"/>
            <a:ext cx="59020" cy="39734"/>
          </a:xfrm>
          <a:custGeom>
            <a:avLst/>
            <a:gdLst>
              <a:gd name="connsiteX0" fmla="*/ 6350 w 59020"/>
              <a:gd name="connsiteY0" fmla="*/ 6350 h 39734"/>
              <a:gd name="connsiteX1" fmla="*/ 6350 w 59020"/>
              <a:gd name="connsiteY1" fmla="*/ 33384 h 39734"/>
              <a:gd name="connsiteX2" fmla="*/ 52670 w 59020"/>
              <a:gd name="connsiteY2" fmla="*/ 33384 h 39734"/>
              <a:gd name="connsiteX3" fmla="*/ 52670 w 59020"/>
              <a:gd name="connsiteY3" fmla="*/ 6350 h 39734"/>
              <a:gd name="connsiteX4" fmla="*/ 6350 w 59020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020" h="39734">
                <a:moveTo>
                  <a:pt x="6350" y="6350"/>
                </a:moveTo>
                <a:lnTo>
                  <a:pt x="6350" y="33384"/>
                </a:lnTo>
                <a:lnTo>
                  <a:pt x="52670" y="33384"/>
                </a:lnTo>
                <a:lnTo>
                  <a:pt x="5267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3"/>
          <p:cNvSpPr/>
          <p:nvPr/>
        </p:nvSpPr>
        <p:spPr>
          <a:xfrm>
            <a:off x="1823681" y="2660845"/>
            <a:ext cx="61915" cy="39734"/>
          </a:xfrm>
          <a:custGeom>
            <a:avLst/>
            <a:gdLst>
              <a:gd name="connsiteX0" fmla="*/ 6350 w 61915"/>
              <a:gd name="connsiteY0" fmla="*/ 6350 h 39734"/>
              <a:gd name="connsiteX1" fmla="*/ 6350 w 61915"/>
              <a:gd name="connsiteY1" fmla="*/ 33384 h 39734"/>
              <a:gd name="connsiteX2" fmla="*/ 55565 w 61915"/>
              <a:gd name="connsiteY2" fmla="*/ 33384 h 39734"/>
              <a:gd name="connsiteX3" fmla="*/ 55565 w 61915"/>
              <a:gd name="connsiteY3" fmla="*/ 6350 h 39734"/>
              <a:gd name="connsiteX4" fmla="*/ 6350 w 61915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39734">
                <a:moveTo>
                  <a:pt x="6350" y="6350"/>
                </a:moveTo>
                <a:lnTo>
                  <a:pt x="6350" y="33384"/>
                </a:lnTo>
                <a:lnTo>
                  <a:pt x="55565" y="33384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Freeform 3"/>
          <p:cNvSpPr/>
          <p:nvPr/>
        </p:nvSpPr>
        <p:spPr>
          <a:xfrm>
            <a:off x="1758061" y="2698500"/>
            <a:ext cx="59020" cy="40699"/>
          </a:xfrm>
          <a:custGeom>
            <a:avLst/>
            <a:gdLst>
              <a:gd name="connsiteX0" fmla="*/ 6350 w 59020"/>
              <a:gd name="connsiteY0" fmla="*/ 6350 h 40699"/>
              <a:gd name="connsiteX1" fmla="*/ 6350 w 59020"/>
              <a:gd name="connsiteY1" fmla="*/ 34349 h 40699"/>
              <a:gd name="connsiteX2" fmla="*/ 52670 w 59020"/>
              <a:gd name="connsiteY2" fmla="*/ 34349 h 40699"/>
              <a:gd name="connsiteX3" fmla="*/ 52670 w 59020"/>
              <a:gd name="connsiteY3" fmla="*/ 6350 h 40699"/>
              <a:gd name="connsiteX4" fmla="*/ 6350 w 59020"/>
              <a:gd name="connsiteY4" fmla="*/ 6350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020" h="40699">
                <a:moveTo>
                  <a:pt x="6350" y="6350"/>
                </a:moveTo>
                <a:lnTo>
                  <a:pt x="6350" y="34349"/>
                </a:lnTo>
                <a:lnTo>
                  <a:pt x="52670" y="34349"/>
                </a:lnTo>
                <a:lnTo>
                  <a:pt x="5267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3"/>
          <p:cNvSpPr/>
          <p:nvPr/>
        </p:nvSpPr>
        <p:spPr>
          <a:xfrm>
            <a:off x="1823681" y="2698500"/>
            <a:ext cx="61915" cy="40699"/>
          </a:xfrm>
          <a:custGeom>
            <a:avLst/>
            <a:gdLst>
              <a:gd name="connsiteX0" fmla="*/ 6350 w 61915"/>
              <a:gd name="connsiteY0" fmla="*/ 6350 h 40699"/>
              <a:gd name="connsiteX1" fmla="*/ 6350 w 61915"/>
              <a:gd name="connsiteY1" fmla="*/ 34349 h 40699"/>
              <a:gd name="connsiteX2" fmla="*/ 55565 w 61915"/>
              <a:gd name="connsiteY2" fmla="*/ 34349 h 40699"/>
              <a:gd name="connsiteX3" fmla="*/ 55565 w 61915"/>
              <a:gd name="connsiteY3" fmla="*/ 6350 h 40699"/>
              <a:gd name="connsiteX4" fmla="*/ 6350 w 61915"/>
              <a:gd name="connsiteY4" fmla="*/ 6350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915" h="40699">
                <a:moveTo>
                  <a:pt x="6350" y="6350"/>
                </a:moveTo>
                <a:lnTo>
                  <a:pt x="6350" y="34349"/>
                </a:lnTo>
                <a:lnTo>
                  <a:pt x="55565" y="34349"/>
                </a:lnTo>
                <a:lnTo>
                  <a:pt x="5556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Freeform 3"/>
          <p:cNvSpPr/>
          <p:nvPr/>
        </p:nvSpPr>
        <p:spPr>
          <a:xfrm>
            <a:off x="1760956" y="2600017"/>
            <a:ext cx="53645" cy="62906"/>
          </a:xfrm>
          <a:custGeom>
            <a:avLst/>
            <a:gdLst>
              <a:gd name="connsiteX0" fmla="*/ 6350 w 53645"/>
              <a:gd name="connsiteY0" fmla="*/ 12641 h 62906"/>
              <a:gd name="connsiteX1" fmla="*/ 10089 w 53645"/>
              <a:gd name="connsiteY1" fmla="*/ 6350 h 62906"/>
              <a:gd name="connsiteX2" fmla="*/ 37268 w 53645"/>
              <a:gd name="connsiteY2" fmla="*/ 24219 h 62906"/>
              <a:gd name="connsiteX3" fmla="*/ 47295 w 53645"/>
              <a:gd name="connsiteY3" fmla="*/ 40527 h 62906"/>
              <a:gd name="connsiteX4" fmla="*/ 42598 w 53645"/>
              <a:gd name="connsiteY4" fmla="*/ 52408 h 62906"/>
              <a:gd name="connsiteX5" fmla="*/ 36265 w 53645"/>
              <a:gd name="connsiteY5" fmla="*/ 56556 h 62906"/>
              <a:gd name="connsiteX6" fmla="*/ 25831 w 53645"/>
              <a:gd name="connsiteY6" fmla="*/ 43160 h 62906"/>
              <a:gd name="connsiteX7" fmla="*/ 6350 w 53645"/>
              <a:gd name="connsiteY7" fmla="*/ 12641 h 629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3645" h="62906">
                <a:moveTo>
                  <a:pt x="6350" y="12641"/>
                </a:moveTo>
                <a:lnTo>
                  <a:pt x="10089" y="6350"/>
                </a:lnTo>
                <a:cubicBezTo>
                  <a:pt x="21157" y="12545"/>
                  <a:pt x="30216" y="18501"/>
                  <a:pt x="37268" y="24219"/>
                </a:cubicBezTo>
                <a:cubicBezTo>
                  <a:pt x="44319" y="29937"/>
                  <a:pt x="47662" y="35373"/>
                  <a:pt x="47295" y="40527"/>
                </a:cubicBezTo>
                <a:cubicBezTo>
                  <a:pt x="46928" y="45682"/>
                  <a:pt x="45362" y="49642"/>
                  <a:pt x="42598" y="52408"/>
                </a:cubicBezTo>
                <a:cubicBezTo>
                  <a:pt x="39834" y="55173"/>
                  <a:pt x="37722" y="56556"/>
                  <a:pt x="36265" y="56556"/>
                </a:cubicBezTo>
                <a:cubicBezTo>
                  <a:pt x="32284" y="56556"/>
                  <a:pt x="28806" y="52091"/>
                  <a:pt x="25831" y="43160"/>
                </a:cubicBezTo>
                <a:cubicBezTo>
                  <a:pt x="22121" y="33867"/>
                  <a:pt x="15628" y="23693"/>
                  <a:pt x="6350" y="1264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Freeform 3"/>
          <p:cNvSpPr/>
          <p:nvPr/>
        </p:nvSpPr>
        <p:spPr>
          <a:xfrm>
            <a:off x="1702090" y="2598086"/>
            <a:ext cx="243337" cy="246354"/>
          </a:xfrm>
          <a:custGeom>
            <a:avLst/>
            <a:gdLst>
              <a:gd name="connsiteX0" fmla="*/ 127941 w 243337"/>
              <a:gd name="connsiteY0" fmla="*/ 181108 h 246354"/>
              <a:gd name="connsiteX1" fmla="*/ 128906 w 243337"/>
              <a:gd name="connsiteY1" fmla="*/ 232204 h 246354"/>
              <a:gd name="connsiteX2" fmla="*/ 107676 w 243337"/>
              <a:gd name="connsiteY2" fmla="*/ 240004 h 246354"/>
              <a:gd name="connsiteX3" fmla="*/ 108641 w 243337"/>
              <a:gd name="connsiteY3" fmla="*/ 181108 h 246354"/>
              <a:gd name="connsiteX4" fmla="*/ 29917 w 243337"/>
              <a:gd name="connsiteY4" fmla="*/ 181108 h 246354"/>
              <a:gd name="connsiteX5" fmla="*/ 15909 w 243337"/>
              <a:gd name="connsiteY5" fmla="*/ 183039 h 246354"/>
              <a:gd name="connsiteX6" fmla="*/ 6350 w 243337"/>
              <a:gd name="connsiteY6" fmla="*/ 170487 h 246354"/>
              <a:gd name="connsiteX7" fmla="*/ 108641 w 243337"/>
              <a:gd name="connsiteY7" fmla="*/ 170487 h 246354"/>
              <a:gd name="connsiteX8" fmla="*/ 108641 w 243337"/>
              <a:gd name="connsiteY8" fmla="*/ 145384 h 246354"/>
              <a:gd name="connsiteX9" fmla="*/ 62320 w 243337"/>
              <a:gd name="connsiteY9" fmla="*/ 145384 h 246354"/>
              <a:gd name="connsiteX10" fmla="*/ 62320 w 243337"/>
              <a:gd name="connsiteY10" fmla="*/ 156049 h 246354"/>
              <a:gd name="connsiteX11" fmla="*/ 42055 w 243337"/>
              <a:gd name="connsiteY11" fmla="*/ 162763 h 246354"/>
              <a:gd name="connsiteX12" fmla="*/ 43020 w 243337"/>
              <a:gd name="connsiteY12" fmla="*/ 105865 h 246354"/>
              <a:gd name="connsiteX13" fmla="*/ 42055 w 243337"/>
              <a:gd name="connsiteY13" fmla="*/ 48832 h 246354"/>
              <a:gd name="connsiteX14" fmla="*/ 61295 w 243337"/>
              <a:gd name="connsiteY14" fmla="*/ 58487 h 246354"/>
              <a:gd name="connsiteX15" fmla="*/ 131861 w 243337"/>
              <a:gd name="connsiteY15" fmla="*/ 58487 h 246354"/>
              <a:gd name="connsiteX16" fmla="*/ 144927 w 243337"/>
              <a:gd name="connsiteY16" fmla="*/ 34372 h 246354"/>
              <a:gd name="connsiteX17" fmla="*/ 156062 w 243337"/>
              <a:gd name="connsiteY17" fmla="*/ 6350 h 246354"/>
              <a:gd name="connsiteX18" fmla="*/ 180052 w 243337"/>
              <a:gd name="connsiteY18" fmla="*/ 24845 h 246354"/>
              <a:gd name="connsiteX19" fmla="*/ 162010 w 243337"/>
              <a:gd name="connsiteY19" fmla="*/ 38664 h 246354"/>
              <a:gd name="connsiteX20" fmla="*/ 142416 w 243337"/>
              <a:gd name="connsiteY20" fmla="*/ 58487 h 246354"/>
              <a:gd name="connsiteX21" fmla="*/ 176538 w 243337"/>
              <a:gd name="connsiteY21" fmla="*/ 58487 h 246354"/>
              <a:gd name="connsiteX22" fmla="*/ 185374 w 243337"/>
              <a:gd name="connsiteY22" fmla="*/ 48832 h 246354"/>
              <a:gd name="connsiteX23" fmla="*/ 204177 w 243337"/>
              <a:gd name="connsiteY23" fmla="*/ 63677 h 246354"/>
              <a:gd name="connsiteX24" fmla="*/ 195492 w 243337"/>
              <a:gd name="connsiteY24" fmla="*/ 71507 h 246354"/>
              <a:gd name="connsiteX25" fmla="*/ 196457 w 243337"/>
              <a:gd name="connsiteY25" fmla="*/ 149200 h 246354"/>
              <a:gd name="connsiteX26" fmla="*/ 177157 w 243337"/>
              <a:gd name="connsiteY26" fmla="*/ 156004 h 246354"/>
              <a:gd name="connsiteX27" fmla="*/ 177157 w 243337"/>
              <a:gd name="connsiteY27" fmla="*/ 145384 h 246354"/>
              <a:gd name="connsiteX28" fmla="*/ 127941 w 243337"/>
              <a:gd name="connsiteY28" fmla="*/ 145384 h 246354"/>
              <a:gd name="connsiteX29" fmla="*/ 127941 w 243337"/>
              <a:gd name="connsiteY29" fmla="*/ 170487 h 246354"/>
              <a:gd name="connsiteX30" fmla="*/ 195914 w 243337"/>
              <a:gd name="connsiteY30" fmla="*/ 170487 h 246354"/>
              <a:gd name="connsiteX31" fmla="*/ 212832 w 243337"/>
              <a:gd name="connsiteY31" fmla="*/ 154073 h 246354"/>
              <a:gd name="connsiteX32" fmla="*/ 236987 w 243337"/>
              <a:gd name="connsiteY32" fmla="*/ 181108 h 246354"/>
              <a:gd name="connsiteX33" fmla="*/ 127941 w 243337"/>
              <a:gd name="connsiteY33" fmla="*/ 181108 h 24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243337" h="246354">
                <a:moveTo>
                  <a:pt x="127941" y="181108"/>
                </a:moveTo>
                <a:cubicBezTo>
                  <a:pt x="127941" y="205879"/>
                  <a:pt x="128263" y="222911"/>
                  <a:pt x="128906" y="232204"/>
                </a:cubicBezTo>
                <a:lnTo>
                  <a:pt x="107676" y="240004"/>
                </a:lnTo>
                <a:cubicBezTo>
                  <a:pt x="108319" y="215544"/>
                  <a:pt x="108641" y="195912"/>
                  <a:pt x="108641" y="181108"/>
                </a:cubicBezTo>
                <a:lnTo>
                  <a:pt x="29917" y="181108"/>
                </a:lnTo>
                <a:lnTo>
                  <a:pt x="15909" y="183039"/>
                </a:lnTo>
                <a:lnTo>
                  <a:pt x="6350" y="170487"/>
                </a:lnTo>
                <a:lnTo>
                  <a:pt x="108641" y="170487"/>
                </a:lnTo>
                <a:lnTo>
                  <a:pt x="108641" y="145384"/>
                </a:lnTo>
                <a:lnTo>
                  <a:pt x="62320" y="145384"/>
                </a:lnTo>
                <a:lnTo>
                  <a:pt x="62320" y="156049"/>
                </a:lnTo>
                <a:lnTo>
                  <a:pt x="42055" y="162763"/>
                </a:lnTo>
                <a:cubicBezTo>
                  <a:pt x="42698" y="142809"/>
                  <a:pt x="43020" y="123843"/>
                  <a:pt x="43020" y="105865"/>
                </a:cubicBezTo>
                <a:cubicBezTo>
                  <a:pt x="43020" y="87888"/>
                  <a:pt x="42698" y="68877"/>
                  <a:pt x="42055" y="48832"/>
                </a:cubicBezTo>
                <a:lnTo>
                  <a:pt x="61295" y="58487"/>
                </a:lnTo>
                <a:lnTo>
                  <a:pt x="131861" y="58487"/>
                </a:lnTo>
                <a:cubicBezTo>
                  <a:pt x="135762" y="52352"/>
                  <a:pt x="140117" y="44314"/>
                  <a:pt x="144927" y="34372"/>
                </a:cubicBezTo>
                <a:cubicBezTo>
                  <a:pt x="149737" y="24430"/>
                  <a:pt x="153448" y="15089"/>
                  <a:pt x="156062" y="6350"/>
                </a:cubicBezTo>
                <a:lnTo>
                  <a:pt x="180052" y="24845"/>
                </a:lnTo>
                <a:cubicBezTo>
                  <a:pt x="174091" y="27671"/>
                  <a:pt x="168077" y="32278"/>
                  <a:pt x="162010" y="38664"/>
                </a:cubicBezTo>
                <a:cubicBezTo>
                  <a:pt x="155944" y="45051"/>
                  <a:pt x="149412" y="51658"/>
                  <a:pt x="142416" y="58487"/>
                </a:cubicBezTo>
                <a:lnTo>
                  <a:pt x="176538" y="58487"/>
                </a:lnTo>
                <a:lnTo>
                  <a:pt x="185374" y="48832"/>
                </a:lnTo>
                <a:lnTo>
                  <a:pt x="204177" y="63677"/>
                </a:lnTo>
                <a:lnTo>
                  <a:pt x="195492" y="71507"/>
                </a:lnTo>
                <a:cubicBezTo>
                  <a:pt x="195492" y="110328"/>
                  <a:pt x="195813" y="136226"/>
                  <a:pt x="196457" y="149200"/>
                </a:cubicBezTo>
                <a:lnTo>
                  <a:pt x="177157" y="156004"/>
                </a:lnTo>
                <a:lnTo>
                  <a:pt x="177157" y="145384"/>
                </a:lnTo>
                <a:lnTo>
                  <a:pt x="127941" y="145384"/>
                </a:lnTo>
                <a:lnTo>
                  <a:pt x="127941" y="170487"/>
                </a:lnTo>
                <a:lnTo>
                  <a:pt x="195914" y="170487"/>
                </a:lnTo>
                <a:lnTo>
                  <a:pt x="212832" y="154073"/>
                </a:lnTo>
                <a:lnTo>
                  <a:pt x="236987" y="181108"/>
                </a:lnTo>
                <a:lnTo>
                  <a:pt x="127941" y="181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Freeform 3"/>
          <p:cNvSpPr/>
          <p:nvPr/>
        </p:nvSpPr>
        <p:spPr>
          <a:xfrm>
            <a:off x="1953958" y="2670500"/>
            <a:ext cx="243337" cy="173940"/>
          </a:xfrm>
          <a:custGeom>
            <a:avLst/>
            <a:gdLst>
              <a:gd name="connsiteX0" fmla="*/ 15034 w 243337"/>
              <a:gd name="connsiteY0" fmla="*/ 21798 h 173940"/>
              <a:gd name="connsiteX1" fmla="*/ 189159 w 243337"/>
              <a:gd name="connsiteY1" fmla="*/ 21798 h 173940"/>
              <a:gd name="connsiteX2" fmla="*/ 205111 w 243337"/>
              <a:gd name="connsiteY2" fmla="*/ 6350 h 173940"/>
              <a:gd name="connsiteX3" fmla="*/ 228302 w 243337"/>
              <a:gd name="connsiteY3" fmla="*/ 32418 h 173940"/>
              <a:gd name="connsiteX4" fmla="*/ 154961 w 243337"/>
              <a:gd name="connsiteY4" fmla="*/ 32418 h 173940"/>
              <a:gd name="connsiteX5" fmla="*/ 154961 w 243337"/>
              <a:gd name="connsiteY5" fmla="*/ 123177 h 173940"/>
              <a:gd name="connsiteX6" fmla="*/ 173296 w 243337"/>
              <a:gd name="connsiteY6" fmla="*/ 137659 h 173940"/>
              <a:gd name="connsiteX7" fmla="*/ 195492 w 243337"/>
              <a:gd name="connsiteY7" fmla="*/ 137659 h 173940"/>
              <a:gd name="connsiteX8" fmla="*/ 209635 w 243337"/>
              <a:gd name="connsiteY8" fmla="*/ 123893 h 173940"/>
              <a:gd name="connsiteX9" fmla="*/ 213963 w 243337"/>
              <a:gd name="connsiteY9" fmla="*/ 84556 h 173940"/>
              <a:gd name="connsiteX10" fmla="*/ 224442 w 243337"/>
              <a:gd name="connsiteY10" fmla="*/ 84556 h 173940"/>
              <a:gd name="connsiteX11" fmla="*/ 226244 w 243337"/>
              <a:gd name="connsiteY11" fmla="*/ 123606 h 173940"/>
              <a:gd name="connsiteX12" fmla="*/ 236987 w 243337"/>
              <a:gd name="connsiteY12" fmla="*/ 136875 h 173940"/>
              <a:gd name="connsiteX13" fmla="*/ 206107 w 243337"/>
              <a:gd name="connsiteY13" fmla="*/ 155038 h 173940"/>
              <a:gd name="connsiteX14" fmla="*/ 164702 w 243337"/>
              <a:gd name="connsiteY14" fmla="*/ 155038 h 173940"/>
              <a:gd name="connsiteX15" fmla="*/ 134696 w 243337"/>
              <a:gd name="connsiteY15" fmla="*/ 130901 h 173940"/>
              <a:gd name="connsiteX16" fmla="*/ 134696 w 243337"/>
              <a:gd name="connsiteY16" fmla="*/ 32418 h 173940"/>
              <a:gd name="connsiteX17" fmla="*/ 105489 w 243337"/>
              <a:gd name="connsiteY17" fmla="*/ 32418 h 173940"/>
              <a:gd name="connsiteX18" fmla="*/ 80542 w 243337"/>
              <a:gd name="connsiteY18" fmla="*/ 120604 h 173940"/>
              <a:gd name="connsiteX19" fmla="*/ 10059 w 243337"/>
              <a:gd name="connsiteY19" fmla="*/ 167590 h 173940"/>
              <a:gd name="connsiteX20" fmla="*/ 6350 w 243337"/>
              <a:gd name="connsiteY20" fmla="*/ 161465 h 173940"/>
              <a:gd name="connsiteX21" fmla="*/ 69256 w 243337"/>
              <a:gd name="connsiteY21" fmla="*/ 101287 h 173940"/>
              <a:gd name="connsiteX22" fmla="*/ 84515 w 243337"/>
              <a:gd name="connsiteY22" fmla="*/ 32418 h 173940"/>
              <a:gd name="connsiteX23" fmla="*/ 49775 w 243337"/>
              <a:gd name="connsiteY23" fmla="*/ 32418 h 173940"/>
              <a:gd name="connsiteX24" fmla="*/ 25710 w 243337"/>
              <a:gd name="connsiteY24" fmla="*/ 35315 h 173940"/>
              <a:gd name="connsiteX25" fmla="*/ 15034 w 243337"/>
              <a:gd name="connsiteY25" fmla="*/ 21798 h 173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243337" h="173940">
                <a:moveTo>
                  <a:pt x="15034" y="21798"/>
                </a:moveTo>
                <a:lnTo>
                  <a:pt x="189159" y="21798"/>
                </a:lnTo>
                <a:lnTo>
                  <a:pt x="205111" y="6350"/>
                </a:lnTo>
                <a:lnTo>
                  <a:pt x="228302" y="32418"/>
                </a:lnTo>
                <a:lnTo>
                  <a:pt x="154961" y="32418"/>
                </a:lnTo>
                <a:lnTo>
                  <a:pt x="154961" y="123177"/>
                </a:lnTo>
                <a:cubicBezTo>
                  <a:pt x="154961" y="133475"/>
                  <a:pt x="161073" y="138303"/>
                  <a:pt x="173296" y="137659"/>
                </a:cubicBezTo>
                <a:lnTo>
                  <a:pt x="195492" y="137659"/>
                </a:lnTo>
                <a:cubicBezTo>
                  <a:pt x="203393" y="137659"/>
                  <a:pt x="208107" y="133071"/>
                  <a:pt x="209635" y="123893"/>
                </a:cubicBezTo>
                <a:cubicBezTo>
                  <a:pt x="211163" y="114716"/>
                  <a:pt x="212606" y="101603"/>
                  <a:pt x="213963" y="84556"/>
                </a:cubicBezTo>
                <a:lnTo>
                  <a:pt x="224442" y="84556"/>
                </a:lnTo>
                <a:cubicBezTo>
                  <a:pt x="224442" y="103977"/>
                  <a:pt x="225043" y="116994"/>
                  <a:pt x="226244" y="123606"/>
                </a:cubicBezTo>
                <a:cubicBezTo>
                  <a:pt x="227445" y="130219"/>
                  <a:pt x="231026" y="134642"/>
                  <a:pt x="236987" y="136875"/>
                </a:cubicBezTo>
                <a:cubicBezTo>
                  <a:pt x="229659" y="148984"/>
                  <a:pt x="219365" y="155038"/>
                  <a:pt x="206107" y="155038"/>
                </a:cubicBezTo>
                <a:lnTo>
                  <a:pt x="164702" y="155038"/>
                </a:lnTo>
                <a:cubicBezTo>
                  <a:pt x="144698" y="155682"/>
                  <a:pt x="134696" y="147636"/>
                  <a:pt x="134696" y="130901"/>
                </a:cubicBezTo>
                <a:lnTo>
                  <a:pt x="134696" y="32418"/>
                </a:lnTo>
                <a:lnTo>
                  <a:pt x="105489" y="32418"/>
                </a:lnTo>
                <a:cubicBezTo>
                  <a:pt x="102363" y="73081"/>
                  <a:pt x="94047" y="102476"/>
                  <a:pt x="80542" y="120604"/>
                </a:cubicBezTo>
                <a:cubicBezTo>
                  <a:pt x="67037" y="138733"/>
                  <a:pt x="43542" y="154395"/>
                  <a:pt x="10059" y="167590"/>
                </a:cubicBezTo>
                <a:lnTo>
                  <a:pt x="6350" y="161465"/>
                </a:lnTo>
                <a:cubicBezTo>
                  <a:pt x="39391" y="141682"/>
                  <a:pt x="60360" y="121623"/>
                  <a:pt x="69256" y="101287"/>
                </a:cubicBezTo>
                <a:cubicBezTo>
                  <a:pt x="78152" y="80950"/>
                  <a:pt x="83239" y="57994"/>
                  <a:pt x="84515" y="32418"/>
                </a:cubicBezTo>
                <a:lnTo>
                  <a:pt x="49775" y="32418"/>
                </a:lnTo>
                <a:cubicBezTo>
                  <a:pt x="41673" y="32418"/>
                  <a:pt x="33651" y="33384"/>
                  <a:pt x="25710" y="35315"/>
                </a:cubicBezTo>
                <a:lnTo>
                  <a:pt x="15034" y="2179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Freeform 3"/>
          <p:cNvSpPr/>
          <p:nvPr/>
        </p:nvSpPr>
        <p:spPr>
          <a:xfrm>
            <a:off x="1990628" y="2609673"/>
            <a:ext cx="176751" cy="40700"/>
          </a:xfrm>
          <a:custGeom>
            <a:avLst/>
            <a:gdLst>
              <a:gd name="connsiteX0" fmla="*/ 6350 w 176751"/>
              <a:gd name="connsiteY0" fmla="*/ 20832 h 40700"/>
              <a:gd name="connsiteX1" fmla="*/ 133188 w 176751"/>
              <a:gd name="connsiteY1" fmla="*/ 20832 h 40700"/>
              <a:gd name="connsiteX2" fmla="*/ 148176 w 176751"/>
              <a:gd name="connsiteY2" fmla="*/ 6350 h 40700"/>
              <a:gd name="connsiteX3" fmla="*/ 170401 w 176751"/>
              <a:gd name="connsiteY3" fmla="*/ 31453 h 40700"/>
              <a:gd name="connsiteX4" fmla="*/ 39160 w 176751"/>
              <a:gd name="connsiteY4" fmla="*/ 31453 h 40700"/>
              <a:gd name="connsiteX5" fmla="*/ 17100 w 176751"/>
              <a:gd name="connsiteY5" fmla="*/ 34350 h 40700"/>
              <a:gd name="connsiteX6" fmla="*/ 6350 w 176751"/>
              <a:gd name="connsiteY6" fmla="*/ 20832 h 4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6751" h="40700">
                <a:moveTo>
                  <a:pt x="6350" y="20832"/>
                </a:moveTo>
                <a:lnTo>
                  <a:pt x="133188" y="20832"/>
                </a:lnTo>
                <a:lnTo>
                  <a:pt x="148176" y="6350"/>
                </a:lnTo>
                <a:lnTo>
                  <a:pt x="170401" y="31453"/>
                </a:lnTo>
                <a:lnTo>
                  <a:pt x="39160" y="31453"/>
                </a:lnTo>
                <a:cubicBezTo>
                  <a:pt x="31128" y="31453"/>
                  <a:pt x="23775" y="32418"/>
                  <a:pt x="17100" y="34350"/>
                </a:cubicBezTo>
                <a:lnTo>
                  <a:pt x="6350" y="2083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Freeform 3"/>
          <p:cNvSpPr/>
          <p:nvPr/>
        </p:nvSpPr>
        <p:spPr>
          <a:xfrm>
            <a:off x="2204861" y="2600017"/>
            <a:ext cx="244302" cy="134354"/>
          </a:xfrm>
          <a:custGeom>
            <a:avLst/>
            <a:gdLst>
              <a:gd name="connsiteX0" fmla="*/ 139521 w 244302"/>
              <a:gd name="connsiteY0" fmla="*/ 23367 h 134354"/>
              <a:gd name="connsiteX1" fmla="*/ 130836 w 244302"/>
              <a:gd name="connsiteY1" fmla="*/ 28828 h 134354"/>
              <a:gd name="connsiteX2" fmla="*/ 167182 w 244302"/>
              <a:gd name="connsiteY2" fmla="*/ 68339 h 134354"/>
              <a:gd name="connsiteX3" fmla="*/ 237952 w 244302"/>
              <a:gd name="connsiteY3" fmla="*/ 100608 h 134354"/>
              <a:gd name="connsiteX4" fmla="*/ 237952 w 244302"/>
              <a:gd name="connsiteY4" fmla="*/ 107216 h 134354"/>
              <a:gd name="connsiteX5" fmla="*/ 215923 w 244302"/>
              <a:gd name="connsiteY5" fmla="*/ 121246 h 134354"/>
              <a:gd name="connsiteX6" fmla="*/ 149420 w 244302"/>
              <a:gd name="connsiteY6" fmla="*/ 73528 h 134354"/>
              <a:gd name="connsiteX7" fmla="*/ 123553 w 244302"/>
              <a:gd name="connsiteY7" fmla="*/ 35315 h 134354"/>
              <a:gd name="connsiteX8" fmla="*/ 73214 w 244302"/>
              <a:gd name="connsiteY8" fmla="*/ 94581 h 134354"/>
              <a:gd name="connsiteX9" fmla="*/ 8144 w 244302"/>
              <a:gd name="connsiteY9" fmla="*/ 128004 h 134354"/>
              <a:gd name="connsiteX10" fmla="*/ 6350 w 244302"/>
              <a:gd name="connsiteY10" fmla="*/ 120507 h 134354"/>
              <a:gd name="connsiteX11" fmla="*/ 71020 w 244302"/>
              <a:gd name="connsiteY11" fmla="*/ 74863 h 134354"/>
              <a:gd name="connsiteX12" fmla="*/ 114838 w 244302"/>
              <a:gd name="connsiteY12" fmla="*/ 6350 h 134354"/>
              <a:gd name="connsiteX13" fmla="*/ 139521 w 244302"/>
              <a:gd name="connsiteY13" fmla="*/ 23367 h 134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244302" h="134354">
                <a:moveTo>
                  <a:pt x="139521" y="23367"/>
                </a:moveTo>
                <a:lnTo>
                  <a:pt x="130836" y="28828"/>
                </a:lnTo>
                <a:cubicBezTo>
                  <a:pt x="138315" y="40937"/>
                  <a:pt x="150430" y="54107"/>
                  <a:pt x="167182" y="68339"/>
                </a:cubicBezTo>
                <a:cubicBezTo>
                  <a:pt x="183934" y="82570"/>
                  <a:pt x="207524" y="93326"/>
                  <a:pt x="237952" y="100608"/>
                </a:cubicBezTo>
                <a:lnTo>
                  <a:pt x="237952" y="107216"/>
                </a:lnTo>
                <a:cubicBezTo>
                  <a:pt x="227629" y="109287"/>
                  <a:pt x="220285" y="113964"/>
                  <a:pt x="215923" y="121246"/>
                </a:cubicBezTo>
                <a:cubicBezTo>
                  <a:pt x="185605" y="105415"/>
                  <a:pt x="163438" y="89510"/>
                  <a:pt x="149420" y="73528"/>
                </a:cubicBezTo>
                <a:cubicBezTo>
                  <a:pt x="135402" y="57547"/>
                  <a:pt x="126780" y="44809"/>
                  <a:pt x="123553" y="35315"/>
                </a:cubicBezTo>
                <a:cubicBezTo>
                  <a:pt x="107982" y="61082"/>
                  <a:pt x="91203" y="80837"/>
                  <a:pt x="73214" y="94581"/>
                </a:cubicBezTo>
                <a:cubicBezTo>
                  <a:pt x="55226" y="108324"/>
                  <a:pt x="33536" y="119465"/>
                  <a:pt x="8144" y="128004"/>
                </a:cubicBezTo>
                <a:lnTo>
                  <a:pt x="6350" y="120507"/>
                </a:lnTo>
                <a:cubicBezTo>
                  <a:pt x="31993" y="107241"/>
                  <a:pt x="53550" y="92026"/>
                  <a:pt x="71020" y="74863"/>
                </a:cubicBezTo>
                <a:cubicBezTo>
                  <a:pt x="88491" y="57700"/>
                  <a:pt x="103097" y="34862"/>
                  <a:pt x="114838" y="6350"/>
                </a:cubicBezTo>
                <a:lnTo>
                  <a:pt x="139521" y="233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3"/>
          <p:cNvSpPr/>
          <p:nvPr/>
        </p:nvSpPr>
        <p:spPr>
          <a:xfrm>
            <a:off x="2253111" y="2684983"/>
            <a:ext cx="145871" cy="39734"/>
          </a:xfrm>
          <a:custGeom>
            <a:avLst/>
            <a:gdLst>
              <a:gd name="connsiteX0" fmla="*/ 6350 w 145871"/>
              <a:gd name="connsiteY0" fmla="*/ 19867 h 39734"/>
              <a:gd name="connsiteX1" fmla="*/ 104238 w 145871"/>
              <a:gd name="connsiteY1" fmla="*/ 19867 h 39734"/>
              <a:gd name="connsiteX2" fmla="*/ 118261 w 145871"/>
              <a:gd name="connsiteY2" fmla="*/ 6350 h 39734"/>
              <a:gd name="connsiteX3" fmla="*/ 139521 w 145871"/>
              <a:gd name="connsiteY3" fmla="*/ 30487 h 39734"/>
              <a:gd name="connsiteX4" fmla="*/ 39160 w 145871"/>
              <a:gd name="connsiteY4" fmla="*/ 30487 h 39734"/>
              <a:gd name="connsiteX5" fmla="*/ 17025 w 145871"/>
              <a:gd name="connsiteY5" fmla="*/ 33384 h 39734"/>
              <a:gd name="connsiteX6" fmla="*/ 6350 w 145871"/>
              <a:gd name="connsiteY6" fmla="*/ 19867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5871" h="39734">
                <a:moveTo>
                  <a:pt x="6350" y="19867"/>
                </a:moveTo>
                <a:lnTo>
                  <a:pt x="104238" y="19867"/>
                </a:lnTo>
                <a:lnTo>
                  <a:pt x="118261" y="6350"/>
                </a:lnTo>
                <a:lnTo>
                  <a:pt x="139521" y="30487"/>
                </a:lnTo>
                <a:lnTo>
                  <a:pt x="39160" y="30487"/>
                </a:lnTo>
                <a:cubicBezTo>
                  <a:pt x="32344" y="30487"/>
                  <a:pt x="24966" y="31453"/>
                  <a:pt x="17025" y="33384"/>
                </a:cubicBezTo>
                <a:lnTo>
                  <a:pt x="6350" y="198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Freeform 3"/>
          <p:cNvSpPr/>
          <p:nvPr/>
        </p:nvSpPr>
        <p:spPr>
          <a:xfrm>
            <a:off x="2276272" y="2749672"/>
            <a:ext cx="99551" cy="61941"/>
          </a:xfrm>
          <a:custGeom>
            <a:avLst/>
            <a:gdLst>
              <a:gd name="connsiteX0" fmla="*/ 6350 w 99551"/>
              <a:gd name="connsiteY0" fmla="*/ 6350 h 61941"/>
              <a:gd name="connsiteX1" fmla="*/ 6350 w 99551"/>
              <a:gd name="connsiteY1" fmla="*/ 55591 h 61941"/>
              <a:gd name="connsiteX2" fmla="*/ 93201 w 99551"/>
              <a:gd name="connsiteY2" fmla="*/ 55591 h 61941"/>
              <a:gd name="connsiteX3" fmla="*/ 93201 w 99551"/>
              <a:gd name="connsiteY3" fmla="*/ 6350 h 61941"/>
              <a:gd name="connsiteX4" fmla="*/ 6350 w 99551"/>
              <a:gd name="connsiteY4" fmla="*/ 6350 h 619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551" h="61941">
                <a:moveTo>
                  <a:pt x="6350" y="6350"/>
                </a:moveTo>
                <a:lnTo>
                  <a:pt x="6350" y="55591"/>
                </a:lnTo>
                <a:lnTo>
                  <a:pt x="93201" y="55591"/>
                </a:lnTo>
                <a:lnTo>
                  <a:pt x="93201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Freeform 3"/>
          <p:cNvSpPr/>
          <p:nvPr/>
        </p:nvSpPr>
        <p:spPr>
          <a:xfrm>
            <a:off x="2256006" y="2728431"/>
            <a:ext cx="146836" cy="112147"/>
          </a:xfrm>
          <a:custGeom>
            <a:avLst/>
            <a:gdLst>
              <a:gd name="connsiteX0" fmla="*/ 132766 w 146836"/>
              <a:gd name="connsiteY0" fmla="*/ 30864 h 112147"/>
              <a:gd name="connsiteX1" fmla="*/ 133731 w 146836"/>
              <a:gd name="connsiteY1" fmla="*/ 97138 h 112147"/>
              <a:gd name="connsiteX2" fmla="*/ 113466 w 146836"/>
              <a:gd name="connsiteY2" fmla="*/ 103866 h 112147"/>
              <a:gd name="connsiteX3" fmla="*/ 113466 w 146836"/>
              <a:gd name="connsiteY3" fmla="*/ 87453 h 112147"/>
              <a:gd name="connsiteX4" fmla="*/ 26615 w 146836"/>
              <a:gd name="connsiteY4" fmla="*/ 87453 h 112147"/>
              <a:gd name="connsiteX5" fmla="*/ 26615 w 146836"/>
              <a:gd name="connsiteY5" fmla="*/ 99084 h 112147"/>
              <a:gd name="connsiteX6" fmla="*/ 6350 w 146836"/>
              <a:gd name="connsiteY6" fmla="*/ 105797 h 112147"/>
              <a:gd name="connsiteX7" fmla="*/ 7315 w 146836"/>
              <a:gd name="connsiteY7" fmla="*/ 56624 h 112147"/>
              <a:gd name="connsiteX8" fmla="*/ 6350 w 146836"/>
              <a:gd name="connsiteY8" fmla="*/ 8281 h 112147"/>
              <a:gd name="connsiteX9" fmla="*/ 24624 w 146836"/>
              <a:gd name="connsiteY9" fmla="*/ 16970 h 112147"/>
              <a:gd name="connsiteX10" fmla="*/ 112923 w 146836"/>
              <a:gd name="connsiteY10" fmla="*/ 16970 h 112147"/>
              <a:gd name="connsiteX11" fmla="*/ 124051 w 146836"/>
              <a:gd name="connsiteY11" fmla="*/ 6350 h 112147"/>
              <a:gd name="connsiteX12" fmla="*/ 140486 w 146836"/>
              <a:gd name="connsiteY12" fmla="*/ 23246 h 112147"/>
              <a:gd name="connsiteX13" fmla="*/ 132766 w 146836"/>
              <a:gd name="connsiteY13" fmla="*/ 30864 h 1121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46836" h="112147">
                <a:moveTo>
                  <a:pt x="132766" y="30864"/>
                </a:moveTo>
                <a:cubicBezTo>
                  <a:pt x="132766" y="59589"/>
                  <a:pt x="133088" y="81680"/>
                  <a:pt x="133731" y="97138"/>
                </a:cubicBezTo>
                <a:lnTo>
                  <a:pt x="113466" y="103866"/>
                </a:lnTo>
                <a:lnTo>
                  <a:pt x="113466" y="87453"/>
                </a:lnTo>
                <a:lnTo>
                  <a:pt x="26615" y="87453"/>
                </a:lnTo>
                <a:lnTo>
                  <a:pt x="26615" y="99084"/>
                </a:lnTo>
                <a:lnTo>
                  <a:pt x="6350" y="105797"/>
                </a:lnTo>
                <a:cubicBezTo>
                  <a:pt x="6993" y="87774"/>
                  <a:pt x="7315" y="71383"/>
                  <a:pt x="7315" y="56624"/>
                </a:cubicBezTo>
                <a:cubicBezTo>
                  <a:pt x="7315" y="41865"/>
                  <a:pt x="6993" y="25750"/>
                  <a:pt x="6350" y="8281"/>
                </a:cubicBezTo>
                <a:lnTo>
                  <a:pt x="24624" y="16970"/>
                </a:lnTo>
                <a:lnTo>
                  <a:pt x="112923" y="16970"/>
                </a:lnTo>
                <a:lnTo>
                  <a:pt x="124051" y="6350"/>
                </a:lnTo>
                <a:lnTo>
                  <a:pt x="140486" y="23246"/>
                </a:lnTo>
                <a:lnTo>
                  <a:pt x="132766" y="3086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Freeform 3"/>
          <p:cNvSpPr/>
          <p:nvPr/>
        </p:nvSpPr>
        <p:spPr>
          <a:xfrm>
            <a:off x="2545510" y="2599052"/>
            <a:ext cx="153591" cy="123734"/>
          </a:xfrm>
          <a:custGeom>
            <a:avLst/>
            <a:gdLst>
              <a:gd name="connsiteX0" fmla="*/ 101886 w 153591"/>
              <a:gd name="connsiteY0" fmla="*/ 97334 h 123734"/>
              <a:gd name="connsiteX1" fmla="*/ 115396 w 153591"/>
              <a:gd name="connsiteY1" fmla="*/ 68142 h 123734"/>
              <a:gd name="connsiteX2" fmla="*/ 48599 w 153591"/>
              <a:gd name="connsiteY2" fmla="*/ 68142 h 123734"/>
              <a:gd name="connsiteX3" fmla="*/ 10662 w 153591"/>
              <a:gd name="connsiteY3" fmla="*/ 117384 h 123734"/>
              <a:gd name="connsiteX4" fmla="*/ 6350 w 153591"/>
              <a:gd name="connsiteY4" fmla="*/ 111877 h 123734"/>
              <a:gd name="connsiteX5" fmla="*/ 33430 w 153591"/>
              <a:gd name="connsiteY5" fmla="*/ 56790 h 123734"/>
              <a:gd name="connsiteX6" fmla="*/ 48689 w 153591"/>
              <a:gd name="connsiteY6" fmla="*/ 6350 h 123734"/>
              <a:gd name="connsiteX7" fmla="*/ 73900 w 153591"/>
              <a:gd name="connsiteY7" fmla="*/ 21270 h 123734"/>
              <a:gd name="connsiteX8" fmla="*/ 51705 w 153591"/>
              <a:gd name="connsiteY8" fmla="*/ 57522 h 123734"/>
              <a:gd name="connsiteX9" fmla="*/ 115818 w 153591"/>
              <a:gd name="connsiteY9" fmla="*/ 57522 h 123734"/>
              <a:gd name="connsiteX10" fmla="*/ 128031 w 153591"/>
              <a:gd name="connsiteY10" fmla="*/ 45935 h 123734"/>
              <a:gd name="connsiteX11" fmla="*/ 147241 w 153591"/>
              <a:gd name="connsiteY11" fmla="*/ 70073 h 123734"/>
              <a:gd name="connsiteX12" fmla="*/ 129992 w 153591"/>
              <a:gd name="connsiteY12" fmla="*/ 76885 h 123734"/>
              <a:gd name="connsiteX13" fmla="*/ 108279 w 153591"/>
              <a:gd name="connsiteY13" fmla="*/ 100970 h 123734"/>
              <a:gd name="connsiteX14" fmla="*/ 101886 w 153591"/>
              <a:gd name="connsiteY14" fmla="*/ 97334 h 123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53591" h="123734">
                <a:moveTo>
                  <a:pt x="101886" y="97334"/>
                </a:moveTo>
                <a:lnTo>
                  <a:pt x="115396" y="68142"/>
                </a:lnTo>
                <a:lnTo>
                  <a:pt x="48599" y="68142"/>
                </a:lnTo>
                <a:cubicBezTo>
                  <a:pt x="37411" y="88670"/>
                  <a:pt x="24765" y="105083"/>
                  <a:pt x="10662" y="117384"/>
                </a:cubicBezTo>
                <a:lnTo>
                  <a:pt x="6350" y="111877"/>
                </a:lnTo>
                <a:cubicBezTo>
                  <a:pt x="18010" y="93935"/>
                  <a:pt x="27037" y="75572"/>
                  <a:pt x="33430" y="56790"/>
                </a:cubicBezTo>
                <a:cubicBezTo>
                  <a:pt x="39823" y="38008"/>
                  <a:pt x="44910" y="21194"/>
                  <a:pt x="48689" y="6350"/>
                </a:cubicBezTo>
                <a:lnTo>
                  <a:pt x="73900" y="21270"/>
                </a:lnTo>
                <a:cubicBezTo>
                  <a:pt x="68955" y="24931"/>
                  <a:pt x="61556" y="37014"/>
                  <a:pt x="51705" y="57522"/>
                </a:cubicBezTo>
                <a:lnTo>
                  <a:pt x="115818" y="57522"/>
                </a:lnTo>
                <a:lnTo>
                  <a:pt x="128031" y="45935"/>
                </a:lnTo>
                <a:lnTo>
                  <a:pt x="147241" y="70073"/>
                </a:lnTo>
                <a:cubicBezTo>
                  <a:pt x="140888" y="70073"/>
                  <a:pt x="135138" y="72344"/>
                  <a:pt x="129992" y="76885"/>
                </a:cubicBezTo>
                <a:cubicBezTo>
                  <a:pt x="124845" y="81426"/>
                  <a:pt x="117607" y="89454"/>
                  <a:pt x="108279" y="100970"/>
                </a:cubicBezTo>
                <a:lnTo>
                  <a:pt x="101886" y="973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Freeform 3"/>
          <p:cNvSpPr/>
          <p:nvPr/>
        </p:nvSpPr>
        <p:spPr>
          <a:xfrm>
            <a:off x="2568670" y="2667603"/>
            <a:ext cx="75425" cy="174906"/>
          </a:xfrm>
          <a:custGeom>
            <a:avLst/>
            <a:gdLst>
              <a:gd name="connsiteX0" fmla="*/ 43020 w 75425"/>
              <a:gd name="connsiteY0" fmla="*/ 136694 h 174906"/>
              <a:gd name="connsiteX1" fmla="*/ 42055 w 75425"/>
              <a:gd name="connsiteY1" fmla="*/ 6350 h 174906"/>
              <a:gd name="connsiteX2" fmla="*/ 69075 w 75425"/>
              <a:gd name="connsiteY2" fmla="*/ 19776 h 174906"/>
              <a:gd name="connsiteX3" fmla="*/ 61355 w 75425"/>
              <a:gd name="connsiteY3" fmla="*/ 27968 h 174906"/>
              <a:gd name="connsiteX4" fmla="*/ 61355 w 75425"/>
              <a:gd name="connsiteY4" fmla="*/ 141521 h 174906"/>
              <a:gd name="connsiteX5" fmla="*/ 56930 w 75425"/>
              <a:gd name="connsiteY5" fmla="*/ 156705 h 174906"/>
              <a:gd name="connsiteX6" fmla="*/ 38089 w 75425"/>
              <a:gd name="connsiteY6" fmla="*/ 168556 h 174906"/>
              <a:gd name="connsiteX7" fmla="*/ 26713 w 75425"/>
              <a:gd name="connsiteY7" fmla="*/ 155386 h 174906"/>
              <a:gd name="connsiteX8" fmla="*/ 6350 w 75425"/>
              <a:gd name="connsiteY8" fmla="*/ 145338 h 174906"/>
              <a:gd name="connsiteX9" fmla="*/ 7857 w 75425"/>
              <a:gd name="connsiteY9" fmla="*/ 136694 h 174906"/>
              <a:gd name="connsiteX10" fmla="*/ 41572 w 75425"/>
              <a:gd name="connsiteY10" fmla="*/ 141702 h 174906"/>
              <a:gd name="connsiteX11" fmla="*/ 43020 w 75425"/>
              <a:gd name="connsiteY11" fmla="*/ 136694 h 1749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5425" h="174906">
                <a:moveTo>
                  <a:pt x="43020" y="136694"/>
                </a:moveTo>
                <a:cubicBezTo>
                  <a:pt x="43020" y="66624"/>
                  <a:pt x="42698" y="23175"/>
                  <a:pt x="42055" y="6350"/>
                </a:cubicBezTo>
                <a:lnTo>
                  <a:pt x="69075" y="19776"/>
                </a:lnTo>
                <a:lnTo>
                  <a:pt x="61355" y="27968"/>
                </a:lnTo>
                <a:lnTo>
                  <a:pt x="61355" y="141521"/>
                </a:lnTo>
                <a:cubicBezTo>
                  <a:pt x="61355" y="147958"/>
                  <a:pt x="59880" y="153019"/>
                  <a:pt x="56930" y="156705"/>
                </a:cubicBezTo>
                <a:cubicBezTo>
                  <a:pt x="53979" y="160392"/>
                  <a:pt x="47699" y="164341"/>
                  <a:pt x="38089" y="168556"/>
                </a:cubicBezTo>
                <a:cubicBezTo>
                  <a:pt x="34099" y="162773"/>
                  <a:pt x="30307" y="158382"/>
                  <a:pt x="26713" y="155386"/>
                </a:cubicBezTo>
                <a:cubicBezTo>
                  <a:pt x="23119" y="152388"/>
                  <a:pt x="16331" y="149039"/>
                  <a:pt x="6350" y="145338"/>
                </a:cubicBezTo>
                <a:lnTo>
                  <a:pt x="7857" y="136694"/>
                </a:lnTo>
                <a:cubicBezTo>
                  <a:pt x="29369" y="140556"/>
                  <a:pt x="40607" y="142225"/>
                  <a:pt x="41572" y="141702"/>
                </a:cubicBezTo>
                <a:cubicBezTo>
                  <a:pt x="42537" y="141179"/>
                  <a:pt x="43020" y="139510"/>
                  <a:pt x="43020" y="13669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Freeform 3"/>
          <p:cNvSpPr/>
          <p:nvPr/>
        </p:nvSpPr>
        <p:spPr>
          <a:xfrm>
            <a:off x="2534895" y="2703327"/>
            <a:ext cx="79285" cy="109251"/>
          </a:xfrm>
          <a:custGeom>
            <a:avLst/>
            <a:gdLst>
              <a:gd name="connsiteX0" fmla="*/ 48539 w 79285"/>
              <a:gd name="connsiteY0" fmla="*/ 6350 h 109251"/>
              <a:gd name="connsiteX1" fmla="*/ 72935 w 79285"/>
              <a:gd name="connsiteY1" fmla="*/ 21058 h 109251"/>
              <a:gd name="connsiteX2" fmla="*/ 64642 w 79285"/>
              <a:gd name="connsiteY2" fmla="*/ 28526 h 109251"/>
              <a:gd name="connsiteX3" fmla="*/ 10526 w 79285"/>
              <a:gd name="connsiteY3" fmla="*/ 102901 h 109251"/>
              <a:gd name="connsiteX4" fmla="*/ 6350 w 79285"/>
              <a:gd name="connsiteY4" fmla="*/ 97334 h 109251"/>
              <a:gd name="connsiteX5" fmla="*/ 34448 w 79285"/>
              <a:gd name="connsiteY5" fmla="*/ 48817 h 109251"/>
              <a:gd name="connsiteX6" fmla="*/ 48539 w 79285"/>
              <a:gd name="connsiteY6" fmla="*/ 6350 h 109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9285" h="109251">
                <a:moveTo>
                  <a:pt x="48539" y="6350"/>
                </a:moveTo>
                <a:lnTo>
                  <a:pt x="72935" y="21058"/>
                </a:lnTo>
                <a:lnTo>
                  <a:pt x="64642" y="28526"/>
                </a:lnTo>
                <a:cubicBezTo>
                  <a:pt x="49875" y="61284"/>
                  <a:pt x="31837" y="86075"/>
                  <a:pt x="10526" y="102901"/>
                </a:cubicBezTo>
                <a:lnTo>
                  <a:pt x="6350" y="97334"/>
                </a:lnTo>
                <a:cubicBezTo>
                  <a:pt x="18050" y="81292"/>
                  <a:pt x="27416" y="65120"/>
                  <a:pt x="34448" y="48817"/>
                </a:cubicBezTo>
                <a:cubicBezTo>
                  <a:pt x="41480" y="32514"/>
                  <a:pt x="46176" y="18358"/>
                  <a:pt x="48539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3"/>
          <p:cNvSpPr/>
          <p:nvPr/>
        </p:nvSpPr>
        <p:spPr>
          <a:xfrm>
            <a:off x="2627536" y="2708155"/>
            <a:ext cx="66642" cy="97665"/>
          </a:xfrm>
          <a:custGeom>
            <a:avLst/>
            <a:gdLst>
              <a:gd name="connsiteX0" fmla="*/ 10662 w 66642"/>
              <a:gd name="connsiteY0" fmla="*/ 6350 h 97665"/>
              <a:gd name="connsiteX1" fmla="*/ 52496 w 66642"/>
              <a:gd name="connsiteY1" fmla="*/ 54158 h 97665"/>
              <a:gd name="connsiteX2" fmla="*/ 60292 w 66642"/>
              <a:gd name="connsiteY2" fmla="*/ 76545 h 97665"/>
              <a:gd name="connsiteX3" fmla="*/ 55030 w 66642"/>
              <a:gd name="connsiteY3" fmla="*/ 87717 h 97665"/>
              <a:gd name="connsiteX4" fmla="*/ 48810 w 66642"/>
              <a:gd name="connsiteY4" fmla="*/ 91315 h 97665"/>
              <a:gd name="connsiteX5" fmla="*/ 40215 w 66642"/>
              <a:gd name="connsiteY5" fmla="*/ 80589 h 97665"/>
              <a:gd name="connsiteX6" fmla="*/ 28763 w 66642"/>
              <a:gd name="connsiteY6" fmla="*/ 51917 h 97665"/>
              <a:gd name="connsiteX7" fmla="*/ 6350 w 66642"/>
              <a:gd name="connsiteY7" fmla="*/ 12399 h 97665"/>
              <a:gd name="connsiteX8" fmla="*/ 10662 w 66642"/>
              <a:gd name="connsiteY8" fmla="*/ 6350 h 976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6642" h="97665">
                <a:moveTo>
                  <a:pt x="10662" y="6350"/>
                </a:moveTo>
                <a:cubicBezTo>
                  <a:pt x="32646" y="28345"/>
                  <a:pt x="46591" y="44281"/>
                  <a:pt x="52496" y="54158"/>
                </a:cubicBezTo>
                <a:cubicBezTo>
                  <a:pt x="58402" y="64034"/>
                  <a:pt x="61000" y="71497"/>
                  <a:pt x="60292" y="76545"/>
                </a:cubicBezTo>
                <a:cubicBezTo>
                  <a:pt x="59583" y="81594"/>
                  <a:pt x="57829" y="85318"/>
                  <a:pt x="55030" y="87717"/>
                </a:cubicBezTo>
                <a:cubicBezTo>
                  <a:pt x="52230" y="90115"/>
                  <a:pt x="50157" y="91315"/>
                  <a:pt x="48810" y="91315"/>
                </a:cubicBezTo>
                <a:cubicBezTo>
                  <a:pt x="44668" y="91315"/>
                  <a:pt x="41804" y="87739"/>
                  <a:pt x="40215" y="80589"/>
                </a:cubicBezTo>
                <a:cubicBezTo>
                  <a:pt x="37642" y="72241"/>
                  <a:pt x="33825" y="62683"/>
                  <a:pt x="28763" y="51917"/>
                </a:cubicBezTo>
                <a:cubicBezTo>
                  <a:pt x="23702" y="41151"/>
                  <a:pt x="16231" y="27978"/>
                  <a:pt x="6350" y="12399"/>
                </a:cubicBezTo>
                <a:lnTo>
                  <a:pt x="10662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Freeform 3"/>
          <p:cNvSpPr/>
          <p:nvPr/>
        </p:nvSpPr>
        <p:spPr>
          <a:xfrm>
            <a:off x="2454799" y="2605811"/>
            <a:ext cx="116921" cy="236699"/>
          </a:xfrm>
          <a:custGeom>
            <a:avLst/>
            <a:gdLst>
              <a:gd name="connsiteX0" fmla="*/ 72935 w 116921"/>
              <a:gd name="connsiteY0" fmla="*/ 108694 h 236699"/>
              <a:gd name="connsiteX1" fmla="*/ 73900 w 116921"/>
              <a:gd name="connsiteY1" fmla="*/ 223620 h 236699"/>
              <a:gd name="connsiteX2" fmla="*/ 53635 w 116921"/>
              <a:gd name="connsiteY2" fmla="*/ 230349 h 236699"/>
              <a:gd name="connsiteX3" fmla="*/ 54600 w 116921"/>
              <a:gd name="connsiteY3" fmla="*/ 119315 h 236699"/>
              <a:gd name="connsiteX4" fmla="*/ 10586 w 116921"/>
              <a:gd name="connsiteY4" fmla="*/ 184969 h 236699"/>
              <a:gd name="connsiteX5" fmla="*/ 6350 w 116921"/>
              <a:gd name="connsiteY5" fmla="*/ 179403 h 236699"/>
              <a:gd name="connsiteX6" fmla="*/ 33498 w 116921"/>
              <a:gd name="connsiteY6" fmla="*/ 133262 h 236699"/>
              <a:gd name="connsiteX7" fmla="*/ 52670 w 116921"/>
              <a:gd name="connsiteY7" fmla="*/ 86487 h 236699"/>
              <a:gd name="connsiteX8" fmla="*/ 43020 w 116921"/>
              <a:gd name="connsiteY8" fmla="*/ 86487 h 236699"/>
              <a:gd name="connsiteX9" fmla="*/ 18955 w 116921"/>
              <a:gd name="connsiteY9" fmla="*/ 89384 h 236699"/>
              <a:gd name="connsiteX10" fmla="*/ 8280 w 116921"/>
              <a:gd name="connsiteY10" fmla="*/ 75867 h 236699"/>
              <a:gd name="connsiteX11" fmla="*/ 54600 w 116921"/>
              <a:gd name="connsiteY11" fmla="*/ 75867 h 236699"/>
              <a:gd name="connsiteX12" fmla="*/ 54600 w 116921"/>
              <a:gd name="connsiteY12" fmla="*/ 38212 h 236699"/>
              <a:gd name="connsiteX13" fmla="*/ 11175 w 116921"/>
              <a:gd name="connsiteY13" fmla="*/ 43039 h 236699"/>
              <a:gd name="connsiteX14" fmla="*/ 11175 w 116921"/>
              <a:gd name="connsiteY14" fmla="*/ 34802 h 236699"/>
              <a:gd name="connsiteX15" fmla="*/ 56726 w 116921"/>
              <a:gd name="connsiteY15" fmla="*/ 23925 h 236699"/>
              <a:gd name="connsiteX16" fmla="*/ 95990 w 116921"/>
              <a:gd name="connsiteY16" fmla="*/ 6350 h 236699"/>
              <a:gd name="connsiteX17" fmla="*/ 110571 w 116921"/>
              <a:gd name="connsiteY17" fmla="*/ 29522 h 236699"/>
              <a:gd name="connsiteX18" fmla="*/ 72935 w 116921"/>
              <a:gd name="connsiteY18" fmla="*/ 35677 h 236699"/>
              <a:gd name="connsiteX19" fmla="*/ 72935 w 116921"/>
              <a:gd name="connsiteY19" fmla="*/ 75867 h 236699"/>
              <a:gd name="connsiteX20" fmla="*/ 77218 w 116921"/>
              <a:gd name="connsiteY20" fmla="*/ 75867 h 236699"/>
              <a:gd name="connsiteX21" fmla="*/ 90336 w 116921"/>
              <a:gd name="connsiteY21" fmla="*/ 63315 h 236699"/>
              <a:gd name="connsiteX22" fmla="*/ 109606 w 116921"/>
              <a:gd name="connsiteY22" fmla="*/ 86487 h 236699"/>
              <a:gd name="connsiteX23" fmla="*/ 72935 w 116921"/>
              <a:gd name="connsiteY23" fmla="*/ 86487 h 236699"/>
              <a:gd name="connsiteX24" fmla="*/ 72935 w 116921"/>
              <a:gd name="connsiteY24" fmla="*/ 100125 h 236699"/>
              <a:gd name="connsiteX25" fmla="*/ 98071 w 116921"/>
              <a:gd name="connsiteY25" fmla="*/ 116946 h 236699"/>
              <a:gd name="connsiteX26" fmla="*/ 107676 w 116921"/>
              <a:gd name="connsiteY26" fmla="*/ 132832 h 236699"/>
              <a:gd name="connsiteX27" fmla="*/ 104193 w 116921"/>
              <a:gd name="connsiteY27" fmla="*/ 142856 h 236699"/>
              <a:gd name="connsiteX28" fmla="*/ 97061 w 116921"/>
              <a:gd name="connsiteY28" fmla="*/ 149245 h 236699"/>
              <a:gd name="connsiteX29" fmla="*/ 87591 w 116921"/>
              <a:gd name="connsiteY29" fmla="*/ 135849 h 236699"/>
              <a:gd name="connsiteX30" fmla="*/ 72935 w 116921"/>
              <a:gd name="connsiteY30" fmla="*/ 108694 h 236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16921" h="236699">
                <a:moveTo>
                  <a:pt x="72935" y="108694"/>
                </a:moveTo>
                <a:cubicBezTo>
                  <a:pt x="72935" y="166172"/>
                  <a:pt x="73257" y="204481"/>
                  <a:pt x="73900" y="223620"/>
                </a:cubicBezTo>
                <a:lnTo>
                  <a:pt x="53635" y="230349"/>
                </a:lnTo>
                <a:cubicBezTo>
                  <a:pt x="54278" y="209107"/>
                  <a:pt x="54600" y="172096"/>
                  <a:pt x="54600" y="119315"/>
                </a:cubicBezTo>
                <a:cubicBezTo>
                  <a:pt x="45895" y="145574"/>
                  <a:pt x="31224" y="167459"/>
                  <a:pt x="10586" y="184969"/>
                </a:cubicBezTo>
                <a:lnTo>
                  <a:pt x="6350" y="179403"/>
                </a:lnTo>
                <a:cubicBezTo>
                  <a:pt x="16140" y="165906"/>
                  <a:pt x="25190" y="150525"/>
                  <a:pt x="33498" y="133262"/>
                </a:cubicBezTo>
                <a:cubicBezTo>
                  <a:pt x="41806" y="115998"/>
                  <a:pt x="48197" y="100407"/>
                  <a:pt x="52670" y="86487"/>
                </a:cubicBezTo>
                <a:lnTo>
                  <a:pt x="43020" y="86487"/>
                </a:lnTo>
                <a:cubicBezTo>
                  <a:pt x="34918" y="86487"/>
                  <a:pt x="26896" y="87452"/>
                  <a:pt x="18955" y="89384"/>
                </a:cubicBezTo>
                <a:lnTo>
                  <a:pt x="8280" y="75867"/>
                </a:lnTo>
                <a:lnTo>
                  <a:pt x="54600" y="75867"/>
                </a:lnTo>
                <a:lnTo>
                  <a:pt x="54600" y="38212"/>
                </a:lnTo>
                <a:cubicBezTo>
                  <a:pt x="42729" y="40122"/>
                  <a:pt x="28253" y="41731"/>
                  <a:pt x="11175" y="43039"/>
                </a:cubicBezTo>
                <a:lnTo>
                  <a:pt x="11175" y="34802"/>
                </a:lnTo>
                <a:cubicBezTo>
                  <a:pt x="27228" y="32006"/>
                  <a:pt x="42412" y="28380"/>
                  <a:pt x="56726" y="23925"/>
                </a:cubicBezTo>
                <a:cubicBezTo>
                  <a:pt x="71041" y="19469"/>
                  <a:pt x="84128" y="13611"/>
                  <a:pt x="95990" y="6350"/>
                </a:cubicBezTo>
                <a:lnTo>
                  <a:pt x="110571" y="29522"/>
                </a:lnTo>
                <a:cubicBezTo>
                  <a:pt x="101896" y="29522"/>
                  <a:pt x="89351" y="31573"/>
                  <a:pt x="72935" y="35677"/>
                </a:cubicBezTo>
                <a:lnTo>
                  <a:pt x="72935" y="75867"/>
                </a:lnTo>
                <a:lnTo>
                  <a:pt x="77218" y="75867"/>
                </a:lnTo>
                <a:lnTo>
                  <a:pt x="90336" y="63315"/>
                </a:lnTo>
                <a:lnTo>
                  <a:pt x="109606" y="86487"/>
                </a:lnTo>
                <a:lnTo>
                  <a:pt x="72935" y="86487"/>
                </a:lnTo>
                <a:lnTo>
                  <a:pt x="72935" y="100125"/>
                </a:lnTo>
                <a:cubicBezTo>
                  <a:pt x="83289" y="105606"/>
                  <a:pt x="91668" y="111213"/>
                  <a:pt x="98071" y="116946"/>
                </a:cubicBezTo>
                <a:cubicBezTo>
                  <a:pt x="104474" y="122679"/>
                  <a:pt x="107676" y="127974"/>
                  <a:pt x="107676" y="132832"/>
                </a:cubicBezTo>
                <a:cubicBezTo>
                  <a:pt x="107676" y="135255"/>
                  <a:pt x="106515" y="138597"/>
                  <a:pt x="104193" y="142856"/>
                </a:cubicBezTo>
                <a:cubicBezTo>
                  <a:pt x="101871" y="147116"/>
                  <a:pt x="99493" y="149245"/>
                  <a:pt x="97061" y="149245"/>
                </a:cubicBezTo>
                <a:cubicBezTo>
                  <a:pt x="93723" y="149245"/>
                  <a:pt x="90567" y="144780"/>
                  <a:pt x="87591" y="135849"/>
                </a:cubicBezTo>
                <a:cubicBezTo>
                  <a:pt x="83249" y="124695"/>
                  <a:pt x="78364" y="115644"/>
                  <a:pt x="72935" y="10869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Freeform 3"/>
          <p:cNvSpPr/>
          <p:nvPr/>
        </p:nvSpPr>
        <p:spPr>
          <a:xfrm>
            <a:off x="2743337" y="2613535"/>
            <a:ext cx="56992" cy="66768"/>
          </a:xfrm>
          <a:custGeom>
            <a:avLst/>
            <a:gdLst>
              <a:gd name="connsiteX0" fmla="*/ 11552 w 56992"/>
              <a:gd name="connsiteY0" fmla="*/ 6350 h 66768"/>
              <a:gd name="connsiteX1" fmla="*/ 50642 w 56992"/>
              <a:gd name="connsiteY1" fmla="*/ 38641 h 66768"/>
              <a:gd name="connsiteX2" fmla="*/ 48034 w 56992"/>
              <a:gd name="connsiteY2" fmla="*/ 54527 h 66768"/>
              <a:gd name="connsiteX3" fmla="*/ 40125 w 56992"/>
              <a:gd name="connsiteY3" fmla="*/ 60418 h 66768"/>
              <a:gd name="connsiteX4" fmla="*/ 30535 w 56992"/>
              <a:gd name="connsiteY4" fmla="*/ 48651 h 66768"/>
              <a:gd name="connsiteX5" fmla="*/ 6350 w 56992"/>
              <a:gd name="connsiteY5" fmla="*/ 12369 h 66768"/>
              <a:gd name="connsiteX6" fmla="*/ 11552 w 56992"/>
              <a:gd name="connsiteY6" fmla="*/ 6350 h 66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6992" h="66768">
                <a:moveTo>
                  <a:pt x="11552" y="6350"/>
                </a:moveTo>
                <a:cubicBezTo>
                  <a:pt x="36260" y="21214"/>
                  <a:pt x="49290" y="31978"/>
                  <a:pt x="50642" y="38641"/>
                </a:cubicBezTo>
                <a:cubicBezTo>
                  <a:pt x="51994" y="45304"/>
                  <a:pt x="51125" y="50599"/>
                  <a:pt x="48034" y="54527"/>
                </a:cubicBezTo>
                <a:cubicBezTo>
                  <a:pt x="44942" y="58454"/>
                  <a:pt x="42306" y="60418"/>
                  <a:pt x="40125" y="60418"/>
                </a:cubicBezTo>
                <a:cubicBezTo>
                  <a:pt x="36094" y="60418"/>
                  <a:pt x="32897" y="56496"/>
                  <a:pt x="30535" y="48651"/>
                </a:cubicBezTo>
                <a:cubicBezTo>
                  <a:pt x="26886" y="39499"/>
                  <a:pt x="18824" y="27405"/>
                  <a:pt x="6350" y="12369"/>
                </a:cubicBezTo>
                <a:lnTo>
                  <a:pt x="11552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Freeform 3"/>
          <p:cNvSpPr/>
          <p:nvPr/>
        </p:nvSpPr>
        <p:spPr>
          <a:xfrm>
            <a:off x="2710527" y="2599052"/>
            <a:ext cx="240442" cy="244423"/>
          </a:xfrm>
          <a:custGeom>
            <a:avLst/>
            <a:gdLst>
              <a:gd name="connsiteX0" fmla="*/ 111536 w 240442"/>
              <a:gd name="connsiteY0" fmla="*/ 6350 h 244423"/>
              <a:gd name="connsiteX1" fmla="*/ 143381 w 240442"/>
              <a:gd name="connsiteY1" fmla="*/ 21873 h 244423"/>
              <a:gd name="connsiteX2" fmla="*/ 133550 w 240442"/>
              <a:gd name="connsiteY2" fmla="*/ 30185 h 244423"/>
              <a:gd name="connsiteX3" fmla="*/ 126976 w 240442"/>
              <a:gd name="connsiteY3" fmla="*/ 82625 h 244423"/>
              <a:gd name="connsiteX4" fmla="*/ 204192 w 240442"/>
              <a:gd name="connsiteY4" fmla="*/ 82625 h 244423"/>
              <a:gd name="connsiteX5" fmla="*/ 212922 w 240442"/>
              <a:gd name="connsiteY5" fmla="*/ 69108 h 244423"/>
              <a:gd name="connsiteX6" fmla="*/ 234092 w 240442"/>
              <a:gd name="connsiteY6" fmla="*/ 85793 h 244423"/>
              <a:gd name="connsiteX7" fmla="*/ 225271 w 240442"/>
              <a:gd name="connsiteY7" fmla="*/ 94649 h 244423"/>
              <a:gd name="connsiteX8" fmla="*/ 215108 w 240442"/>
              <a:gd name="connsiteY8" fmla="*/ 198034 h 244423"/>
              <a:gd name="connsiteX9" fmla="*/ 201357 w 240442"/>
              <a:gd name="connsiteY9" fmla="*/ 224699 h 244423"/>
              <a:gd name="connsiteX10" fmla="*/ 173357 w 240442"/>
              <a:gd name="connsiteY10" fmla="*/ 238073 h 244423"/>
              <a:gd name="connsiteX11" fmla="*/ 132766 w 240442"/>
              <a:gd name="connsiteY11" fmla="*/ 214387 h 244423"/>
              <a:gd name="connsiteX12" fmla="*/ 132766 w 240442"/>
              <a:gd name="connsiteY12" fmla="*/ 204280 h 244423"/>
              <a:gd name="connsiteX13" fmla="*/ 178144 w 240442"/>
              <a:gd name="connsiteY13" fmla="*/ 209658 h 244423"/>
              <a:gd name="connsiteX14" fmla="*/ 192016 w 240442"/>
              <a:gd name="connsiteY14" fmla="*/ 200312 h 244423"/>
              <a:gd name="connsiteX15" fmla="*/ 205142 w 240442"/>
              <a:gd name="connsiteY15" fmla="*/ 93246 h 244423"/>
              <a:gd name="connsiteX16" fmla="*/ 125438 w 240442"/>
              <a:gd name="connsiteY16" fmla="*/ 93246 h 244423"/>
              <a:gd name="connsiteX17" fmla="*/ 79901 w 240442"/>
              <a:gd name="connsiteY17" fmla="*/ 187866 h 244423"/>
              <a:gd name="connsiteX18" fmla="*/ 10074 w 240442"/>
              <a:gd name="connsiteY18" fmla="*/ 238073 h 244423"/>
              <a:gd name="connsiteX19" fmla="*/ 6350 w 240442"/>
              <a:gd name="connsiteY19" fmla="*/ 232054 h 244423"/>
              <a:gd name="connsiteX20" fmla="*/ 69354 w 240442"/>
              <a:gd name="connsiteY20" fmla="*/ 172108 h 244423"/>
              <a:gd name="connsiteX21" fmla="*/ 104781 w 240442"/>
              <a:gd name="connsiteY21" fmla="*/ 93246 h 244423"/>
              <a:gd name="connsiteX22" fmla="*/ 50740 w 240442"/>
              <a:gd name="connsiteY22" fmla="*/ 93246 h 244423"/>
              <a:gd name="connsiteX23" fmla="*/ 26675 w 240442"/>
              <a:gd name="connsiteY23" fmla="*/ 96142 h 244423"/>
              <a:gd name="connsiteX24" fmla="*/ 15999 w 240442"/>
              <a:gd name="connsiteY24" fmla="*/ 82625 h 244423"/>
              <a:gd name="connsiteX25" fmla="*/ 106032 w 240442"/>
              <a:gd name="connsiteY25" fmla="*/ 82625 h 244423"/>
              <a:gd name="connsiteX26" fmla="*/ 111536 w 240442"/>
              <a:gd name="connsiteY26" fmla="*/ 6350 h 244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240442" h="244423">
                <a:moveTo>
                  <a:pt x="111536" y="6350"/>
                </a:moveTo>
                <a:lnTo>
                  <a:pt x="143381" y="21873"/>
                </a:lnTo>
                <a:lnTo>
                  <a:pt x="133550" y="30185"/>
                </a:lnTo>
                <a:cubicBezTo>
                  <a:pt x="131670" y="48329"/>
                  <a:pt x="129479" y="65809"/>
                  <a:pt x="126976" y="82625"/>
                </a:cubicBezTo>
                <a:lnTo>
                  <a:pt x="204192" y="82625"/>
                </a:lnTo>
                <a:lnTo>
                  <a:pt x="212922" y="69108"/>
                </a:lnTo>
                <a:lnTo>
                  <a:pt x="234092" y="85793"/>
                </a:lnTo>
                <a:lnTo>
                  <a:pt x="225271" y="94649"/>
                </a:lnTo>
                <a:cubicBezTo>
                  <a:pt x="220818" y="151956"/>
                  <a:pt x="217431" y="186418"/>
                  <a:pt x="215108" y="198034"/>
                </a:cubicBezTo>
                <a:cubicBezTo>
                  <a:pt x="212787" y="209650"/>
                  <a:pt x="208203" y="218539"/>
                  <a:pt x="201357" y="224699"/>
                </a:cubicBezTo>
                <a:cubicBezTo>
                  <a:pt x="194511" y="230859"/>
                  <a:pt x="185178" y="235317"/>
                  <a:pt x="173357" y="238073"/>
                </a:cubicBezTo>
                <a:cubicBezTo>
                  <a:pt x="169255" y="226879"/>
                  <a:pt x="155725" y="218984"/>
                  <a:pt x="132766" y="214387"/>
                </a:cubicBezTo>
                <a:lnTo>
                  <a:pt x="132766" y="204280"/>
                </a:lnTo>
                <a:cubicBezTo>
                  <a:pt x="156741" y="208152"/>
                  <a:pt x="171867" y="209945"/>
                  <a:pt x="178144" y="209658"/>
                </a:cubicBezTo>
                <a:cubicBezTo>
                  <a:pt x="184422" y="209371"/>
                  <a:pt x="189046" y="206256"/>
                  <a:pt x="192016" y="200312"/>
                </a:cubicBezTo>
                <a:cubicBezTo>
                  <a:pt x="194987" y="194368"/>
                  <a:pt x="199362" y="158680"/>
                  <a:pt x="205142" y="93246"/>
                </a:cubicBezTo>
                <a:lnTo>
                  <a:pt x="125438" y="93246"/>
                </a:lnTo>
                <a:cubicBezTo>
                  <a:pt x="117286" y="132802"/>
                  <a:pt x="102107" y="164342"/>
                  <a:pt x="79901" y="187866"/>
                </a:cubicBezTo>
                <a:cubicBezTo>
                  <a:pt x="57696" y="211390"/>
                  <a:pt x="34420" y="228126"/>
                  <a:pt x="10074" y="238073"/>
                </a:cubicBezTo>
                <a:lnTo>
                  <a:pt x="6350" y="232054"/>
                </a:lnTo>
                <a:cubicBezTo>
                  <a:pt x="30475" y="216052"/>
                  <a:pt x="51476" y="196070"/>
                  <a:pt x="69354" y="172108"/>
                </a:cubicBezTo>
                <a:cubicBezTo>
                  <a:pt x="87232" y="148147"/>
                  <a:pt x="99041" y="121859"/>
                  <a:pt x="104781" y="93246"/>
                </a:cubicBezTo>
                <a:lnTo>
                  <a:pt x="50740" y="93246"/>
                </a:lnTo>
                <a:cubicBezTo>
                  <a:pt x="42638" y="93246"/>
                  <a:pt x="34616" y="94211"/>
                  <a:pt x="26675" y="96142"/>
                </a:cubicBezTo>
                <a:lnTo>
                  <a:pt x="15999" y="82625"/>
                </a:lnTo>
                <a:lnTo>
                  <a:pt x="106032" y="82625"/>
                </a:lnTo>
                <a:cubicBezTo>
                  <a:pt x="109701" y="61213"/>
                  <a:pt x="111536" y="35788"/>
                  <a:pt x="111536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Freeform 3"/>
          <p:cNvSpPr/>
          <p:nvPr/>
        </p:nvSpPr>
        <p:spPr>
          <a:xfrm>
            <a:off x="2825363" y="2709120"/>
            <a:ext cx="74460" cy="73527"/>
          </a:xfrm>
          <a:custGeom>
            <a:avLst/>
            <a:gdLst>
              <a:gd name="connsiteX0" fmla="*/ 9622 w 74460"/>
              <a:gd name="connsiteY0" fmla="*/ 6350 h 73527"/>
              <a:gd name="connsiteX1" fmla="*/ 62968 w 74460"/>
              <a:gd name="connsiteY1" fmla="*/ 35979 h 73527"/>
              <a:gd name="connsiteX2" fmla="*/ 68110 w 74460"/>
              <a:gd name="connsiteY2" fmla="*/ 49798 h 73527"/>
              <a:gd name="connsiteX3" fmla="*/ 65705 w 74460"/>
              <a:gd name="connsiteY3" fmla="*/ 61157 h 73527"/>
              <a:gd name="connsiteX4" fmla="*/ 59425 w 74460"/>
              <a:gd name="connsiteY4" fmla="*/ 67177 h 73527"/>
              <a:gd name="connsiteX5" fmla="*/ 47302 w 74460"/>
              <a:gd name="connsiteY5" fmla="*/ 55229 h 73527"/>
              <a:gd name="connsiteX6" fmla="*/ 6350 w 74460"/>
              <a:gd name="connsiteY6" fmla="*/ 14028 h 73527"/>
              <a:gd name="connsiteX7" fmla="*/ 9622 w 74460"/>
              <a:gd name="connsiteY7" fmla="*/ 6350 h 73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4460" h="73527">
                <a:moveTo>
                  <a:pt x="9622" y="6350"/>
                </a:moveTo>
                <a:cubicBezTo>
                  <a:pt x="41758" y="20963"/>
                  <a:pt x="59541" y="30839"/>
                  <a:pt x="62968" y="35979"/>
                </a:cubicBezTo>
                <a:cubicBezTo>
                  <a:pt x="66396" y="41118"/>
                  <a:pt x="68110" y="45724"/>
                  <a:pt x="68110" y="49798"/>
                </a:cubicBezTo>
                <a:cubicBezTo>
                  <a:pt x="68110" y="53358"/>
                  <a:pt x="67308" y="57145"/>
                  <a:pt x="65705" y="61157"/>
                </a:cubicBezTo>
                <a:cubicBezTo>
                  <a:pt x="64102" y="65171"/>
                  <a:pt x="62009" y="67177"/>
                  <a:pt x="59425" y="67177"/>
                </a:cubicBezTo>
                <a:cubicBezTo>
                  <a:pt x="56419" y="67177"/>
                  <a:pt x="52378" y="63194"/>
                  <a:pt x="47302" y="55229"/>
                </a:cubicBezTo>
                <a:cubicBezTo>
                  <a:pt x="41040" y="45191"/>
                  <a:pt x="27389" y="31458"/>
                  <a:pt x="6350" y="14028"/>
                </a:cubicBezTo>
                <a:lnTo>
                  <a:pt x="9622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Freeform 3"/>
          <p:cNvSpPr/>
          <p:nvPr/>
        </p:nvSpPr>
        <p:spPr>
          <a:xfrm>
            <a:off x="2956199" y="2832966"/>
            <a:ext cx="370564" cy="19013"/>
          </a:xfrm>
          <a:custGeom>
            <a:avLst/>
            <a:gdLst>
              <a:gd name="connsiteX0" fmla="*/ 0 w 370564"/>
              <a:gd name="connsiteY0" fmla="*/ 9506 h 19013"/>
              <a:gd name="connsiteX1" fmla="*/ 370564 w 370564"/>
              <a:gd name="connsiteY1" fmla="*/ 9506 h 190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70564" h="19013">
                <a:moveTo>
                  <a:pt x="0" y="9506"/>
                </a:moveTo>
                <a:lnTo>
                  <a:pt x="370564" y="950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Freeform 3"/>
          <p:cNvSpPr/>
          <p:nvPr/>
        </p:nvSpPr>
        <p:spPr>
          <a:xfrm>
            <a:off x="3354702" y="2750638"/>
            <a:ext cx="72017" cy="70630"/>
          </a:xfrm>
          <a:custGeom>
            <a:avLst/>
            <a:gdLst>
              <a:gd name="connsiteX0" fmla="*/ 50815 w 72017"/>
              <a:gd name="connsiteY0" fmla="*/ 9608 h 70630"/>
              <a:gd name="connsiteX1" fmla="*/ 62584 w 72017"/>
              <a:gd name="connsiteY1" fmla="*/ 21609 h 70630"/>
              <a:gd name="connsiteX2" fmla="*/ 65667 w 72017"/>
              <a:gd name="connsiteY2" fmla="*/ 34350 h 70630"/>
              <a:gd name="connsiteX3" fmla="*/ 63519 w 72017"/>
              <a:gd name="connsiteY3" fmla="*/ 45543 h 70630"/>
              <a:gd name="connsiteX4" fmla="*/ 53356 w 72017"/>
              <a:gd name="connsiteY4" fmla="*/ 58932 h 70630"/>
              <a:gd name="connsiteX5" fmla="*/ 34606 w 72017"/>
              <a:gd name="connsiteY5" fmla="*/ 64280 h 70630"/>
              <a:gd name="connsiteX6" fmla="*/ 15366 w 72017"/>
              <a:gd name="connsiteY6" fmla="*/ 55772 h 70630"/>
              <a:gd name="connsiteX7" fmla="*/ 6350 w 72017"/>
              <a:gd name="connsiteY7" fmla="*/ 37299 h 70630"/>
              <a:gd name="connsiteX8" fmla="*/ 10504 w 72017"/>
              <a:gd name="connsiteY8" fmla="*/ 19542 h 70630"/>
              <a:gd name="connsiteX9" fmla="*/ 22709 w 72017"/>
              <a:gd name="connsiteY9" fmla="*/ 9050 h 70630"/>
              <a:gd name="connsiteX10" fmla="*/ 35752 w 72017"/>
              <a:gd name="connsiteY10" fmla="*/ 6350 h 70630"/>
              <a:gd name="connsiteX11" fmla="*/ 50815 w 72017"/>
              <a:gd name="connsiteY11" fmla="*/ 9608 h 706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2017" h="70630">
                <a:moveTo>
                  <a:pt x="50815" y="9608"/>
                </a:moveTo>
                <a:cubicBezTo>
                  <a:pt x="56605" y="11781"/>
                  <a:pt x="60528" y="15781"/>
                  <a:pt x="62584" y="21609"/>
                </a:cubicBezTo>
                <a:cubicBezTo>
                  <a:pt x="64640" y="27437"/>
                  <a:pt x="65667" y="31684"/>
                  <a:pt x="65667" y="34350"/>
                </a:cubicBezTo>
                <a:cubicBezTo>
                  <a:pt x="65667" y="36452"/>
                  <a:pt x="64951" y="40183"/>
                  <a:pt x="63519" y="45543"/>
                </a:cubicBezTo>
                <a:cubicBezTo>
                  <a:pt x="62086" y="50904"/>
                  <a:pt x="58699" y="55367"/>
                  <a:pt x="53356" y="58932"/>
                </a:cubicBezTo>
                <a:cubicBezTo>
                  <a:pt x="48013" y="62497"/>
                  <a:pt x="41763" y="64280"/>
                  <a:pt x="34606" y="64280"/>
                </a:cubicBezTo>
                <a:cubicBezTo>
                  <a:pt x="27449" y="64280"/>
                  <a:pt x="21035" y="61444"/>
                  <a:pt x="15366" y="55772"/>
                </a:cubicBezTo>
                <a:cubicBezTo>
                  <a:pt x="9697" y="50099"/>
                  <a:pt x="6691" y="43942"/>
                  <a:pt x="6350" y="37299"/>
                </a:cubicBezTo>
                <a:cubicBezTo>
                  <a:pt x="6008" y="30656"/>
                  <a:pt x="7392" y="24737"/>
                  <a:pt x="10504" y="19542"/>
                </a:cubicBezTo>
                <a:cubicBezTo>
                  <a:pt x="13614" y="14348"/>
                  <a:pt x="17683" y="10850"/>
                  <a:pt x="22709" y="9050"/>
                </a:cubicBezTo>
                <a:cubicBezTo>
                  <a:pt x="27735" y="7249"/>
                  <a:pt x="32083" y="6350"/>
                  <a:pt x="35752" y="6350"/>
                </a:cubicBezTo>
                <a:cubicBezTo>
                  <a:pt x="40004" y="6350"/>
                  <a:pt x="45025" y="7436"/>
                  <a:pt x="50815" y="960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Freeform 3"/>
          <p:cNvSpPr/>
          <p:nvPr/>
        </p:nvSpPr>
        <p:spPr>
          <a:xfrm>
            <a:off x="3368664" y="2763189"/>
            <a:ext cx="44100" cy="45527"/>
          </a:xfrm>
          <a:custGeom>
            <a:avLst/>
            <a:gdLst>
              <a:gd name="connsiteX0" fmla="*/ 32352 w 44100"/>
              <a:gd name="connsiteY0" fmla="*/ 35436 h 45527"/>
              <a:gd name="connsiteX1" fmla="*/ 37750 w 44100"/>
              <a:gd name="connsiteY1" fmla="*/ 21888 h 45527"/>
              <a:gd name="connsiteX2" fmla="*/ 31583 w 44100"/>
              <a:gd name="connsiteY2" fmla="*/ 9216 h 45527"/>
              <a:gd name="connsiteX3" fmla="*/ 21790 w 44100"/>
              <a:gd name="connsiteY3" fmla="*/ 6350 h 45527"/>
              <a:gd name="connsiteX4" fmla="*/ 11627 w 44100"/>
              <a:gd name="connsiteY4" fmla="*/ 10008 h 45527"/>
              <a:gd name="connsiteX5" fmla="*/ 6350 w 44100"/>
              <a:gd name="connsiteY5" fmla="*/ 23087 h 45527"/>
              <a:gd name="connsiteX6" fmla="*/ 12592 w 44100"/>
              <a:gd name="connsiteY6" fmla="*/ 35843 h 45527"/>
              <a:gd name="connsiteX7" fmla="*/ 21790 w 44100"/>
              <a:gd name="connsiteY7" fmla="*/ 39177 h 45527"/>
              <a:gd name="connsiteX8" fmla="*/ 32352 w 44100"/>
              <a:gd name="connsiteY8" fmla="*/ 35436 h 45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4100" h="45527">
                <a:moveTo>
                  <a:pt x="32352" y="35436"/>
                </a:moveTo>
                <a:cubicBezTo>
                  <a:pt x="36247" y="32941"/>
                  <a:pt x="38046" y="28426"/>
                  <a:pt x="37750" y="21888"/>
                </a:cubicBezTo>
                <a:cubicBezTo>
                  <a:pt x="37453" y="15351"/>
                  <a:pt x="35398" y="11127"/>
                  <a:pt x="31583" y="9216"/>
                </a:cubicBezTo>
                <a:cubicBezTo>
                  <a:pt x="27768" y="7305"/>
                  <a:pt x="24504" y="6350"/>
                  <a:pt x="21790" y="6350"/>
                </a:cubicBezTo>
                <a:cubicBezTo>
                  <a:pt x="18533" y="6350"/>
                  <a:pt x="15145" y="7569"/>
                  <a:pt x="11627" y="10008"/>
                </a:cubicBezTo>
                <a:cubicBezTo>
                  <a:pt x="8109" y="12447"/>
                  <a:pt x="6350" y="16807"/>
                  <a:pt x="6350" y="23087"/>
                </a:cubicBezTo>
                <a:cubicBezTo>
                  <a:pt x="6350" y="29368"/>
                  <a:pt x="8430" y="33620"/>
                  <a:pt x="12592" y="35843"/>
                </a:cubicBezTo>
                <a:cubicBezTo>
                  <a:pt x="16754" y="38066"/>
                  <a:pt x="19820" y="39177"/>
                  <a:pt x="21790" y="39177"/>
                </a:cubicBezTo>
                <a:cubicBezTo>
                  <a:pt x="24936" y="39177"/>
                  <a:pt x="28457" y="37930"/>
                  <a:pt x="32352" y="3543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Freeform 3"/>
          <p:cNvSpPr/>
          <p:nvPr/>
        </p:nvSpPr>
        <p:spPr>
          <a:xfrm>
            <a:off x="2046599" y="4551395"/>
            <a:ext cx="186402" cy="179733"/>
          </a:xfrm>
          <a:custGeom>
            <a:avLst/>
            <a:gdLst>
              <a:gd name="connsiteX0" fmla="*/ 107193 w 186402"/>
              <a:gd name="connsiteY0" fmla="*/ 126797 h 179733"/>
              <a:gd name="connsiteX1" fmla="*/ 49413 w 186402"/>
              <a:gd name="connsiteY1" fmla="*/ 126797 h 179733"/>
              <a:gd name="connsiteX2" fmla="*/ 42537 w 186402"/>
              <a:gd name="connsiteY2" fmla="*/ 142728 h 179733"/>
              <a:gd name="connsiteX3" fmla="*/ 39160 w 186402"/>
              <a:gd name="connsiteY3" fmla="*/ 155883 h 179733"/>
              <a:gd name="connsiteX4" fmla="*/ 44709 w 186402"/>
              <a:gd name="connsiteY4" fmla="*/ 166022 h 179733"/>
              <a:gd name="connsiteX5" fmla="*/ 60752 w 186402"/>
              <a:gd name="connsiteY5" fmla="*/ 168918 h 179733"/>
              <a:gd name="connsiteX6" fmla="*/ 60752 w 186402"/>
              <a:gd name="connsiteY6" fmla="*/ 173383 h 179733"/>
              <a:gd name="connsiteX7" fmla="*/ 6350 w 186402"/>
              <a:gd name="connsiteY7" fmla="*/ 173383 h 179733"/>
              <a:gd name="connsiteX8" fmla="*/ 6350 w 186402"/>
              <a:gd name="connsiteY8" fmla="*/ 168918 h 179733"/>
              <a:gd name="connsiteX9" fmla="*/ 20825 w 186402"/>
              <a:gd name="connsiteY9" fmla="*/ 161616 h 179733"/>
              <a:gd name="connsiteX10" fmla="*/ 34817 w 186402"/>
              <a:gd name="connsiteY10" fmla="*/ 136935 h 179733"/>
              <a:gd name="connsiteX11" fmla="*/ 93321 w 186402"/>
              <a:gd name="connsiteY11" fmla="*/ 6350 h 179733"/>
              <a:gd name="connsiteX12" fmla="*/ 95613 w 186402"/>
              <a:gd name="connsiteY12" fmla="*/ 6350 h 179733"/>
              <a:gd name="connsiteX13" fmla="*/ 154599 w 186402"/>
              <a:gd name="connsiteY13" fmla="*/ 140556 h 179733"/>
              <a:gd name="connsiteX14" fmla="*/ 168471 w 186402"/>
              <a:gd name="connsiteY14" fmla="*/ 164573 h 179733"/>
              <a:gd name="connsiteX15" fmla="*/ 180052 w 186402"/>
              <a:gd name="connsiteY15" fmla="*/ 168918 h 179733"/>
              <a:gd name="connsiteX16" fmla="*/ 180052 w 186402"/>
              <a:gd name="connsiteY16" fmla="*/ 173383 h 179733"/>
              <a:gd name="connsiteX17" fmla="*/ 100921 w 186402"/>
              <a:gd name="connsiteY17" fmla="*/ 173383 h 179733"/>
              <a:gd name="connsiteX18" fmla="*/ 100921 w 186402"/>
              <a:gd name="connsiteY18" fmla="*/ 168918 h 179733"/>
              <a:gd name="connsiteX19" fmla="*/ 104177 w 186402"/>
              <a:gd name="connsiteY19" fmla="*/ 168918 h 179733"/>
              <a:gd name="connsiteX20" fmla="*/ 117567 w 186402"/>
              <a:gd name="connsiteY20" fmla="*/ 166263 h 179733"/>
              <a:gd name="connsiteX21" fmla="*/ 120221 w 186402"/>
              <a:gd name="connsiteY21" fmla="*/ 160711 h 179733"/>
              <a:gd name="connsiteX22" fmla="*/ 119497 w 186402"/>
              <a:gd name="connsiteY22" fmla="*/ 156246 h 179733"/>
              <a:gd name="connsiteX23" fmla="*/ 115878 w 186402"/>
              <a:gd name="connsiteY23" fmla="*/ 147194 h 179733"/>
              <a:gd name="connsiteX24" fmla="*/ 107193 w 186402"/>
              <a:gd name="connsiteY24" fmla="*/ 126797 h 1797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86402" h="179733">
                <a:moveTo>
                  <a:pt x="107193" y="126797"/>
                </a:moveTo>
                <a:lnTo>
                  <a:pt x="49413" y="126797"/>
                </a:lnTo>
                <a:lnTo>
                  <a:pt x="42537" y="142728"/>
                </a:lnTo>
                <a:cubicBezTo>
                  <a:pt x="40286" y="148039"/>
                  <a:pt x="39160" y="152424"/>
                  <a:pt x="39160" y="155883"/>
                </a:cubicBezTo>
                <a:cubicBezTo>
                  <a:pt x="39160" y="160470"/>
                  <a:pt x="41010" y="163849"/>
                  <a:pt x="44709" y="166022"/>
                </a:cubicBezTo>
                <a:cubicBezTo>
                  <a:pt x="46880" y="167309"/>
                  <a:pt x="52228" y="168275"/>
                  <a:pt x="60752" y="168918"/>
                </a:cubicBezTo>
                <a:lnTo>
                  <a:pt x="60752" y="173383"/>
                </a:lnTo>
                <a:lnTo>
                  <a:pt x="6350" y="173383"/>
                </a:lnTo>
                <a:lnTo>
                  <a:pt x="6350" y="168918"/>
                </a:lnTo>
                <a:cubicBezTo>
                  <a:pt x="12220" y="168033"/>
                  <a:pt x="17045" y="165599"/>
                  <a:pt x="20825" y="161616"/>
                </a:cubicBezTo>
                <a:cubicBezTo>
                  <a:pt x="24604" y="157634"/>
                  <a:pt x="29269" y="149407"/>
                  <a:pt x="34817" y="136935"/>
                </a:cubicBezTo>
                <a:lnTo>
                  <a:pt x="93321" y="6350"/>
                </a:lnTo>
                <a:lnTo>
                  <a:pt x="95613" y="6350"/>
                </a:lnTo>
                <a:lnTo>
                  <a:pt x="154599" y="140556"/>
                </a:lnTo>
                <a:cubicBezTo>
                  <a:pt x="160229" y="153268"/>
                  <a:pt x="164853" y="161274"/>
                  <a:pt x="168471" y="164573"/>
                </a:cubicBezTo>
                <a:cubicBezTo>
                  <a:pt x="171206" y="167068"/>
                  <a:pt x="175066" y="168516"/>
                  <a:pt x="180052" y="168918"/>
                </a:cubicBezTo>
                <a:lnTo>
                  <a:pt x="180052" y="173383"/>
                </a:lnTo>
                <a:lnTo>
                  <a:pt x="100921" y="173383"/>
                </a:lnTo>
                <a:lnTo>
                  <a:pt x="100921" y="168918"/>
                </a:lnTo>
                <a:lnTo>
                  <a:pt x="104177" y="168918"/>
                </a:lnTo>
                <a:cubicBezTo>
                  <a:pt x="110531" y="168918"/>
                  <a:pt x="114994" y="168033"/>
                  <a:pt x="117567" y="166263"/>
                </a:cubicBezTo>
                <a:cubicBezTo>
                  <a:pt x="119336" y="164975"/>
                  <a:pt x="120221" y="163125"/>
                  <a:pt x="120221" y="160711"/>
                </a:cubicBezTo>
                <a:cubicBezTo>
                  <a:pt x="120221" y="159263"/>
                  <a:pt x="119980" y="157774"/>
                  <a:pt x="119497" y="156246"/>
                </a:cubicBezTo>
                <a:cubicBezTo>
                  <a:pt x="119336" y="155521"/>
                  <a:pt x="118130" y="152504"/>
                  <a:pt x="115878" y="147194"/>
                </a:cubicBezTo>
                <a:lnTo>
                  <a:pt x="107193" y="12679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Freeform 3"/>
          <p:cNvSpPr/>
          <p:nvPr/>
        </p:nvSpPr>
        <p:spPr>
          <a:xfrm>
            <a:off x="2093885" y="4606550"/>
            <a:ext cx="62156" cy="69062"/>
          </a:xfrm>
          <a:custGeom>
            <a:avLst/>
            <a:gdLst>
              <a:gd name="connsiteX0" fmla="*/ 55806 w 62156"/>
              <a:gd name="connsiteY0" fmla="*/ 62712 h 69062"/>
              <a:gd name="connsiteX1" fmla="*/ 31440 w 62156"/>
              <a:gd name="connsiteY1" fmla="*/ 6350 h 69062"/>
              <a:gd name="connsiteX2" fmla="*/ 6350 w 62156"/>
              <a:gd name="connsiteY2" fmla="*/ 62712 h 69062"/>
              <a:gd name="connsiteX3" fmla="*/ 55806 w 62156"/>
              <a:gd name="connsiteY3" fmla="*/ 62712 h 690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2156" h="69062">
                <a:moveTo>
                  <a:pt x="55806" y="62712"/>
                </a:moveTo>
                <a:lnTo>
                  <a:pt x="31440" y="6350"/>
                </a:lnTo>
                <a:lnTo>
                  <a:pt x="6350" y="62712"/>
                </a:lnTo>
                <a:lnTo>
                  <a:pt x="55806" y="627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Freeform 3"/>
          <p:cNvSpPr/>
          <p:nvPr/>
        </p:nvSpPr>
        <p:spPr>
          <a:xfrm>
            <a:off x="2227659" y="4554774"/>
            <a:ext cx="164086" cy="176354"/>
          </a:xfrm>
          <a:custGeom>
            <a:avLst/>
            <a:gdLst>
              <a:gd name="connsiteX0" fmla="*/ 157736 w 164086"/>
              <a:gd name="connsiteY0" fmla="*/ 112556 h 176354"/>
              <a:gd name="connsiteX1" fmla="*/ 151584 w 164086"/>
              <a:gd name="connsiteY1" fmla="*/ 170004 h 176354"/>
              <a:gd name="connsiteX2" fmla="*/ 6350 w 164086"/>
              <a:gd name="connsiteY2" fmla="*/ 170004 h 176354"/>
              <a:gd name="connsiteX3" fmla="*/ 6350 w 164086"/>
              <a:gd name="connsiteY3" fmla="*/ 165539 h 176354"/>
              <a:gd name="connsiteX4" fmla="*/ 11778 w 164086"/>
              <a:gd name="connsiteY4" fmla="*/ 165539 h 176354"/>
              <a:gd name="connsiteX5" fmla="*/ 23237 w 164086"/>
              <a:gd name="connsiteY5" fmla="*/ 163004 h 176354"/>
              <a:gd name="connsiteX6" fmla="*/ 28062 w 164086"/>
              <a:gd name="connsiteY6" fmla="*/ 157211 h 176354"/>
              <a:gd name="connsiteX7" fmla="*/ 29389 w 164086"/>
              <a:gd name="connsiteY7" fmla="*/ 142004 h 176354"/>
              <a:gd name="connsiteX8" fmla="*/ 29389 w 164086"/>
              <a:gd name="connsiteY8" fmla="*/ 34349 h 176354"/>
              <a:gd name="connsiteX9" fmla="*/ 28062 w 164086"/>
              <a:gd name="connsiteY9" fmla="*/ 18660 h 176354"/>
              <a:gd name="connsiteX10" fmla="*/ 22694 w 164086"/>
              <a:gd name="connsiteY10" fmla="*/ 13168 h 176354"/>
              <a:gd name="connsiteX11" fmla="*/ 11778 w 164086"/>
              <a:gd name="connsiteY11" fmla="*/ 10815 h 176354"/>
              <a:gd name="connsiteX12" fmla="*/ 6350 w 164086"/>
              <a:gd name="connsiteY12" fmla="*/ 10815 h 176354"/>
              <a:gd name="connsiteX13" fmla="*/ 6350 w 164086"/>
              <a:gd name="connsiteY13" fmla="*/ 6350 h 176354"/>
              <a:gd name="connsiteX14" fmla="*/ 93562 w 164086"/>
              <a:gd name="connsiteY14" fmla="*/ 6350 h 176354"/>
              <a:gd name="connsiteX15" fmla="*/ 93562 w 164086"/>
              <a:gd name="connsiteY15" fmla="*/ 10815 h 176354"/>
              <a:gd name="connsiteX16" fmla="*/ 86445 w 164086"/>
              <a:gd name="connsiteY16" fmla="*/ 10815 h 176354"/>
              <a:gd name="connsiteX17" fmla="*/ 74986 w 164086"/>
              <a:gd name="connsiteY17" fmla="*/ 13349 h 176354"/>
              <a:gd name="connsiteX18" fmla="*/ 70040 w 164086"/>
              <a:gd name="connsiteY18" fmla="*/ 19143 h 176354"/>
              <a:gd name="connsiteX19" fmla="*/ 68713 w 164086"/>
              <a:gd name="connsiteY19" fmla="*/ 34349 h 176354"/>
              <a:gd name="connsiteX20" fmla="*/ 68713 w 164086"/>
              <a:gd name="connsiteY20" fmla="*/ 138625 h 176354"/>
              <a:gd name="connsiteX21" fmla="*/ 70161 w 164086"/>
              <a:gd name="connsiteY21" fmla="*/ 154616 h 176354"/>
              <a:gd name="connsiteX22" fmla="*/ 75830 w 164086"/>
              <a:gd name="connsiteY22" fmla="*/ 159746 h 176354"/>
              <a:gd name="connsiteX23" fmla="*/ 90426 w 164086"/>
              <a:gd name="connsiteY23" fmla="*/ 160832 h 176354"/>
              <a:gd name="connsiteX24" fmla="*/ 104057 w 164086"/>
              <a:gd name="connsiteY24" fmla="*/ 160832 h 176354"/>
              <a:gd name="connsiteX25" fmla="*/ 125770 w 164086"/>
              <a:gd name="connsiteY25" fmla="*/ 156246 h 176354"/>
              <a:gd name="connsiteX26" fmla="*/ 140788 w 164086"/>
              <a:gd name="connsiteY26" fmla="*/ 141763 h 176354"/>
              <a:gd name="connsiteX27" fmla="*/ 152790 w 164086"/>
              <a:gd name="connsiteY27" fmla="*/ 112556 h 176354"/>
              <a:gd name="connsiteX28" fmla="*/ 157736 w 164086"/>
              <a:gd name="connsiteY28" fmla="*/ 112556 h 17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164086" h="176354">
                <a:moveTo>
                  <a:pt x="157736" y="112556"/>
                </a:moveTo>
                <a:lnTo>
                  <a:pt x="151584" y="170004"/>
                </a:lnTo>
                <a:lnTo>
                  <a:pt x="6350" y="170004"/>
                </a:lnTo>
                <a:lnTo>
                  <a:pt x="6350" y="165539"/>
                </a:lnTo>
                <a:lnTo>
                  <a:pt x="11778" y="165539"/>
                </a:lnTo>
                <a:cubicBezTo>
                  <a:pt x="16522" y="165539"/>
                  <a:pt x="20342" y="164694"/>
                  <a:pt x="23237" y="163004"/>
                </a:cubicBezTo>
                <a:cubicBezTo>
                  <a:pt x="25328" y="161878"/>
                  <a:pt x="26936" y="159947"/>
                  <a:pt x="28062" y="157211"/>
                </a:cubicBezTo>
                <a:cubicBezTo>
                  <a:pt x="28947" y="155280"/>
                  <a:pt x="29389" y="150211"/>
                  <a:pt x="29389" y="142004"/>
                </a:cubicBezTo>
                <a:lnTo>
                  <a:pt x="29389" y="34349"/>
                </a:lnTo>
                <a:cubicBezTo>
                  <a:pt x="29389" y="25982"/>
                  <a:pt x="28947" y="20752"/>
                  <a:pt x="28062" y="18660"/>
                </a:cubicBezTo>
                <a:cubicBezTo>
                  <a:pt x="27178" y="16568"/>
                  <a:pt x="25388" y="14737"/>
                  <a:pt x="22694" y="13168"/>
                </a:cubicBezTo>
                <a:cubicBezTo>
                  <a:pt x="20000" y="11600"/>
                  <a:pt x="16361" y="10815"/>
                  <a:pt x="11778" y="10815"/>
                </a:cubicBezTo>
                <a:lnTo>
                  <a:pt x="6350" y="10815"/>
                </a:lnTo>
                <a:lnTo>
                  <a:pt x="6350" y="6350"/>
                </a:lnTo>
                <a:lnTo>
                  <a:pt x="93562" y="6350"/>
                </a:lnTo>
                <a:lnTo>
                  <a:pt x="93562" y="10815"/>
                </a:lnTo>
                <a:lnTo>
                  <a:pt x="86445" y="10815"/>
                </a:lnTo>
                <a:cubicBezTo>
                  <a:pt x="81701" y="10815"/>
                  <a:pt x="77881" y="11660"/>
                  <a:pt x="74986" y="13349"/>
                </a:cubicBezTo>
                <a:cubicBezTo>
                  <a:pt x="72895" y="14476"/>
                  <a:pt x="71247" y="16407"/>
                  <a:pt x="70040" y="19143"/>
                </a:cubicBezTo>
                <a:cubicBezTo>
                  <a:pt x="69156" y="21074"/>
                  <a:pt x="68713" y="26142"/>
                  <a:pt x="68713" y="34349"/>
                </a:cubicBezTo>
                <a:lnTo>
                  <a:pt x="68713" y="138625"/>
                </a:lnTo>
                <a:cubicBezTo>
                  <a:pt x="68713" y="146993"/>
                  <a:pt x="69196" y="152323"/>
                  <a:pt x="70161" y="154616"/>
                </a:cubicBezTo>
                <a:cubicBezTo>
                  <a:pt x="71126" y="156909"/>
                  <a:pt x="73016" y="158619"/>
                  <a:pt x="75830" y="159746"/>
                </a:cubicBezTo>
                <a:cubicBezTo>
                  <a:pt x="77841" y="160470"/>
                  <a:pt x="82706" y="160832"/>
                  <a:pt x="90426" y="160832"/>
                </a:cubicBezTo>
                <a:lnTo>
                  <a:pt x="104057" y="160832"/>
                </a:lnTo>
                <a:cubicBezTo>
                  <a:pt x="112742" y="160832"/>
                  <a:pt x="119979" y="159303"/>
                  <a:pt x="125770" y="156246"/>
                </a:cubicBezTo>
                <a:cubicBezTo>
                  <a:pt x="131560" y="153188"/>
                  <a:pt x="136566" y="148361"/>
                  <a:pt x="140788" y="141763"/>
                </a:cubicBezTo>
                <a:cubicBezTo>
                  <a:pt x="145009" y="135165"/>
                  <a:pt x="149010" y="125429"/>
                  <a:pt x="152790" y="112556"/>
                </a:cubicBezTo>
                <a:lnTo>
                  <a:pt x="157736" y="11255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Freeform 3"/>
          <p:cNvSpPr/>
          <p:nvPr/>
        </p:nvSpPr>
        <p:spPr>
          <a:xfrm>
            <a:off x="2393641" y="4554774"/>
            <a:ext cx="181094" cy="180216"/>
          </a:xfrm>
          <a:custGeom>
            <a:avLst/>
            <a:gdLst>
              <a:gd name="connsiteX0" fmla="*/ 6350 w 181094"/>
              <a:gd name="connsiteY0" fmla="*/ 6350 h 180216"/>
              <a:gd name="connsiteX1" fmla="*/ 90788 w 181094"/>
              <a:gd name="connsiteY1" fmla="*/ 6350 h 180216"/>
              <a:gd name="connsiteX2" fmla="*/ 90788 w 181094"/>
              <a:gd name="connsiteY2" fmla="*/ 10815 h 180216"/>
              <a:gd name="connsiteX3" fmla="*/ 86566 w 181094"/>
              <a:gd name="connsiteY3" fmla="*/ 10815 h 180216"/>
              <a:gd name="connsiteX4" fmla="*/ 73478 w 181094"/>
              <a:gd name="connsiteY4" fmla="*/ 12806 h 180216"/>
              <a:gd name="connsiteX5" fmla="*/ 68412 w 181094"/>
              <a:gd name="connsiteY5" fmla="*/ 18298 h 180216"/>
              <a:gd name="connsiteX6" fmla="*/ 66904 w 181094"/>
              <a:gd name="connsiteY6" fmla="*/ 35798 h 180216"/>
              <a:gd name="connsiteX7" fmla="*/ 66904 w 181094"/>
              <a:gd name="connsiteY7" fmla="*/ 115935 h 180216"/>
              <a:gd name="connsiteX8" fmla="*/ 70221 w 181094"/>
              <a:gd name="connsiteY8" fmla="*/ 145022 h 180216"/>
              <a:gd name="connsiteX9" fmla="*/ 81138 w 181094"/>
              <a:gd name="connsiteY9" fmla="*/ 156849 h 180216"/>
              <a:gd name="connsiteX10" fmla="*/ 100317 w 181094"/>
              <a:gd name="connsiteY10" fmla="*/ 161556 h 180216"/>
              <a:gd name="connsiteX11" fmla="*/ 122935 w 181094"/>
              <a:gd name="connsiteY11" fmla="*/ 155582 h 180216"/>
              <a:gd name="connsiteX12" fmla="*/ 136927 w 181094"/>
              <a:gd name="connsiteY12" fmla="*/ 139108 h 180216"/>
              <a:gd name="connsiteX13" fmla="*/ 141572 w 181094"/>
              <a:gd name="connsiteY13" fmla="*/ 102539 h 180216"/>
              <a:gd name="connsiteX14" fmla="*/ 141572 w 181094"/>
              <a:gd name="connsiteY14" fmla="*/ 35798 h 180216"/>
              <a:gd name="connsiteX15" fmla="*/ 139280 w 181094"/>
              <a:gd name="connsiteY15" fmla="*/ 20108 h 180216"/>
              <a:gd name="connsiteX16" fmla="*/ 133490 w 181094"/>
              <a:gd name="connsiteY16" fmla="*/ 13591 h 180216"/>
              <a:gd name="connsiteX17" fmla="*/ 118170 w 181094"/>
              <a:gd name="connsiteY17" fmla="*/ 10815 h 180216"/>
              <a:gd name="connsiteX18" fmla="*/ 118170 w 181094"/>
              <a:gd name="connsiteY18" fmla="*/ 6350 h 180216"/>
              <a:gd name="connsiteX19" fmla="*/ 174744 w 181094"/>
              <a:gd name="connsiteY19" fmla="*/ 6350 h 180216"/>
              <a:gd name="connsiteX20" fmla="*/ 174744 w 181094"/>
              <a:gd name="connsiteY20" fmla="*/ 10815 h 180216"/>
              <a:gd name="connsiteX21" fmla="*/ 171366 w 181094"/>
              <a:gd name="connsiteY21" fmla="*/ 10815 h 180216"/>
              <a:gd name="connsiteX22" fmla="*/ 159907 w 181094"/>
              <a:gd name="connsiteY22" fmla="*/ 13591 h 180216"/>
              <a:gd name="connsiteX23" fmla="*/ 153272 w 181094"/>
              <a:gd name="connsiteY23" fmla="*/ 21918 h 180216"/>
              <a:gd name="connsiteX24" fmla="*/ 151704 w 181094"/>
              <a:gd name="connsiteY24" fmla="*/ 35798 h 180216"/>
              <a:gd name="connsiteX25" fmla="*/ 151704 w 181094"/>
              <a:gd name="connsiteY25" fmla="*/ 97953 h 180216"/>
              <a:gd name="connsiteX26" fmla="*/ 147905 w 181094"/>
              <a:gd name="connsiteY26" fmla="*/ 139591 h 180216"/>
              <a:gd name="connsiteX27" fmla="*/ 129388 w 181094"/>
              <a:gd name="connsiteY27" fmla="*/ 163125 h 180216"/>
              <a:gd name="connsiteX28" fmla="*/ 89220 w 181094"/>
              <a:gd name="connsiteY28" fmla="*/ 173866 h 180216"/>
              <a:gd name="connsiteX29" fmla="*/ 56409 w 181094"/>
              <a:gd name="connsiteY29" fmla="*/ 168194 h 180216"/>
              <a:gd name="connsiteX30" fmla="*/ 34094 w 181094"/>
              <a:gd name="connsiteY30" fmla="*/ 148401 h 180216"/>
              <a:gd name="connsiteX31" fmla="*/ 27580 w 181094"/>
              <a:gd name="connsiteY31" fmla="*/ 115935 h 180216"/>
              <a:gd name="connsiteX32" fmla="*/ 27580 w 181094"/>
              <a:gd name="connsiteY32" fmla="*/ 35798 h 180216"/>
              <a:gd name="connsiteX33" fmla="*/ 26011 w 181094"/>
              <a:gd name="connsiteY33" fmla="*/ 18238 h 180216"/>
              <a:gd name="connsiteX34" fmla="*/ 20583 w 181094"/>
              <a:gd name="connsiteY34" fmla="*/ 12746 h 180216"/>
              <a:gd name="connsiteX35" fmla="*/ 6350 w 181094"/>
              <a:gd name="connsiteY35" fmla="*/ 10815 h 180216"/>
              <a:gd name="connsiteX36" fmla="*/ 6350 w 181094"/>
              <a:gd name="connsiteY36" fmla="*/ 6350 h 180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</a:cxnLst>
            <a:rect l="l" t="t" r="r" b="b"/>
            <a:pathLst>
              <a:path w="181094" h="180216">
                <a:moveTo>
                  <a:pt x="6350" y="6350"/>
                </a:moveTo>
                <a:lnTo>
                  <a:pt x="90788" y="6350"/>
                </a:lnTo>
                <a:lnTo>
                  <a:pt x="90788" y="10815"/>
                </a:lnTo>
                <a:lnTo>
                  <a:pt x="86566" y="10815"/>
                </a:lnTo>
                <a:cubicBezTo>
                  <a:pt x="80213" y="10815"/>
                  <a:pt x="75850" y="11479"/>
                  <a:pt x="73478" y="12806"/>
                </a:cubicBezTo>
                <a:cubicBezTo>
                  <a:pt x="71106" y="14134"/>
                  <a:pt x="69417" y="15964"/>
                  <a:pt x="68412" y="18298"/>
                </a:cubicBezTo>
                <a:cubicBezTo>
                  <a:pt x="67406" y="20631"/>
                  <a:pt x="66904" y="26465"/>
                  <a:pt x="66904" y="35798"/>
                </a:cubicBezTo>
                <a:lnTo>
                  <a:pt x="66904" y="115935"/>
                </a:lnTo>
                <a:cubicBezTo>
                  <a:pt x="66904" y="130579"/>
                  <a:pt x="68010" y="140274"/>
                  <a:pt x="70221" y="145022"/>
                </a:cubicBezTo>
                <a:cubicBezTo>
                  <a:pt x="72432" y="149769"/>
                  <a:pt x="76071" y="153711"/>
                  <a:pt x="81138" y="156849"/>
                </a:cubicBezTo>
                <a:cubicBezTo>
                  <a:pt x="86204" y="159987"/>
                  <a:pt x="92597" y="161556"/>
                  <a:pt x="100317" y="161556"/>
                </a:cubicBezTo>
                <a:cubicBezTo>
                  <a:pt x="109163" y="161556"/>
                  <a:pt x="116702" y="159565"/>
                  <a:pt x="122935" y="155582"/>
                </a:cubicBezTo>
                <a:cubicBezTo>
                  <a:pt x="129167" y="151599"/>
                  <a:pt x="133831" y="146108"/>
                  <a:pt x="136927" y="139108"/>
                </a:cubicBezTo>
                <a:cubicBezTo>
                  <a:pt x="140024" y="132108"/>
                  <a:pt x="141572" y="119918"/>
                  <a:pt x="141572" y="102539"/>
                </a:cubicBezTo>
                <a:lnTo>
                  <a:pt x="141572" y="35798"/>
                </a:lnTo>
                <a:cubicBezTo>
                  <a:pt x="141572" y="28476"/>
                  <a:pt x="140808" y="23246"/>
                  <a:pt x="139280" y="20108"/>
                </a:cubicBezTo>
                <a:cubicBezTo>
                  <a:pt x="137752" y="16970"/>
                  <a:pt x="135822" y="14798"/>
                  <a:pt x="133490" y="13591"/>
                </a:cubicBezTo>
                <a:cubicBezTo>
                  <a:pt x="129871" y="11740"/>
                  <a:pt x="124764" y="10815"/>
                  <a:pt x="118170" y="10815"/>
                </a:cubicBezTo>
                <a:lnTo>
                  <a:pt x="118170" y="6350"/>
                </a:lnTo>
                <a:lnTo>
                  <a:pt x="174744" y="6350"/>
                </a:lnTo>
                <a:lnTo>
                  <a:pt x="174744" y="10815"/>
                </a:lnTo>
                <a:lnTo>
                  <a:pt x="171366" y="10815"/>
                </a:lnTo>
                <a:cubicBezTo>
                  <a:pt x="166783" y="10815"/>
                  <a:pt x="162963" y="11740"/>
                  <a:pt x="159907" y="13591"/>
                </a:cubicBezTo>
                <a:cubicBezTo>
                  <a:pt x="156851" y="15442"/>
                  <a:pt x="154639" y="18217"/>
                  <a:pt x="153272" y="21918"/>
                </a:cubicBezTo>
                <a:cubicBezTo>
                  <a:pt x="152227" y="24493"/>
                  <a:pt x="151704" y="29120"/>
                  <a:pt x="151704" y="35798"/>
                </a:cubicBezTo>
                <a:lnTo>
                  <a:pt x="151704" y="97953"/>
                </a:lnTo>
                <a:cubicBezTo>
                  <a:pt x="151704" y="117183"/>
                  <a:pt x="150438" y="131062"/>
                  <a:pt x="147905" y="139591"/>
                </a:cubicBezTo>
                <a:cubicBezTo>
                  <a:pt x="145371" y="148119"/>
                  <a:pt x="139199" y="155964"/>
                  <a:pt x="129388" y="163125"/>
                </a:cubicBezTo>
                <a:cubicBezTo>
                  <a:pt x="119577" y="170286"/>
                  <a:pt x="106188" y="173866"/>
                  <a:pt x="89220" y="173866"/>
                </a:cubicBezTo>
                <a:cubicBezTo>
                  <a:pt x="75066" y="173866"/>
                  <a:pt x="64130" y="171975"/>
                  <a:pt x="56409" y="168194"/>
                </a:cubicBezTo>
                <a:cubicBezTo>
                  <a:pt x="45875" y="163045"/>
                  <a:pt x="38436" y="156447"/>
                  <a:pt x="34094" y="148401"/>
                </a:cubicBezTo>
                <a:cubicBezTo>
                  <a:pt x="29751" y="140355"/>
                  <a:pt x="27580" y="129533"/>
                  <a:pt x="27580" y="115935"/>
                </a:cubicBezTo>
                <a:lnTo>
                  <a:pt x="27580" y="35798"/>
                </a:lnTo>
                <a:cubicBezTo>
                  <a:pt x="27580" y="26384"/>
                  <a:pt x="27057" y="20530"/>
                  <a:pt x="26011" y="18238"/>
                </a:cubicBezTo>
                <a:cubicBezTo>
                  <a:pt x="24966" y="15944"/>
                  <a:pt x="23157" y="14114"/>
                  <a:pt x="20583" y="12746"/>
                </a:cubicBezTo>
                <a:cubicBezTo>
                  <a:pt x="18010" y="11378"/>
                  <a:pt x="13265" y="10735"/>
                  <a:pt x="6350" y="10815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Freeform 3"/>
          <p:cNvSpPr/>
          <p:nvPr/>
        </p:nvSpPr>
        <p:spPr>
          <a:xfrm>
            <a:off x="2066939" y="5762706"/>
            <a:ext cx="120484" cy="185266"/>
          </a:xfrm>
          <a:custGeom>
            <a:avLst/>
            <a:gdLst>
              <a:gd name="connsiteX0" fmla="*/ 28619 w 120484"/>
              <a:gd name="connsiteY0" fmla="*/ 114413 h 185266"/>
              <a:gd name="connsiteX1" fmla="*/ 28619 w 120484"/>
              <a:gd name="connsiteY1" fmla="*/ 178916 h 185266"/>
              <a:gd name="connsiteX2" fmla="*/ 6350 w 120484"/>
              <a:gd name="connsiteY2" fmla="*/ 178916 h 185266"/>
              <a:gd name="connsiteX3" fmla="*/ 6350 w 120484"/>
              <a:gd name="connsiteY3" fmla="*/ 6350 h 185266"/>
              <a:gd name="connsiteX4" fmla="*/ 55342 w 120484"/>
              <a:gd name="connsiteY4" fmla="*/ 6350 h 185266"/>
              <a:gd name="connsiteX5" fmla="*/ 98712 w 120484"/>
              <a:gd name="connsiteY5" fmla="*/ 19829 h 185266"/>
              <a:gd name="connsiteX6" fmla="*/ 114134 w 120484"/>
              <a:gd name="connsiteY6" fmla="*/ 58376 h 185266"/>
              <a:gd name="connsiteX7" fmla="*/ 96096 w 120484"/>
              <a:gd name="connsiteY7" fmla="*/ 99540 h 185266"/>
              <a:gd name="connsiteX8" fmla="*/ 51000 w 120484"/>
              <a:gd name="connsiteY8" fmla="*/ 114413 h 185266"/>
              <a:gd name="connsiteX9" fmla="*/ 28619 w 120484"/>
              <a:gd name="connsiteY9" fmla="*/ 114413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20484" h="185266">
                <a:moveTo>
                  <a:pt x="28619" y="114413"/>
                </a:moveTo>
                <a:lnTo>
                  <a:pt x="28619" y="178916"/>
                </a:lnTo>
                <a:lnTo>
                  <a:pt x="6350" y="178916"/>
                </a:lnTo>
                <a:lnTo>
                  <a:pt x="6350" y="6350"/>
                </a:lnTo>
                <a:lnTo>
                  <a:pt x="55342" y="6350"/>
                </a:lnTo>
                <a:cubicBezTo>
                  <a:pt x="73975" y="6350"/>
                  <a:pt x="88431" y="10843"/>
                  <a:pt x="98712" y="19829"/>
                </a:cubicBezTo>
                <a:cubicBezTo>
                  <a:pt x="108993" y="28816"/>
                  <a:pt x="114134" y="41665"/>
                  <a:pt x="114134" y="58376"/>
                </a:cubicBezTo>
                <a:cubicBezTo>
                  <a:pt x="114134" y="75309"/>
                  <a:pt x="108121" y="89031"/>
                  <a:pt x="96096" y="99540"/>
                </a:cubicBezTo>
                <a:cubicBezTo>
                  <a:pt x="84070" y="110049"/>
                  <a:pt x="69038" y="115007"/>
                  <a:pt x="51000" y="114413"/>
                </a:cubicBezTo>
                <a:lnTo>
                  <a:pt x="28619" y="11441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Freeform 3"/>
          <p:cNvSpPr/>
          <p:nvPr/>
        </p:nvSpPr>
        <p:spPr>
          <a:xfrm>
            <a:off x="2089208" y="5782313"/>
            <a:ext cx="74831" cy="81548"/>
          </a:xfrm>
          <a:custGeom>
            <a:avLst/>
            <a:gdLst>
              <a:gd name="connsiteX0" fmla="*/ 6350 w 74831"/>
              <a:gd name="connsiteY0" fmla="*/ 6350 h 81548"/>
              <a:gd name="connsiteX1" fmla="*/ 6350 w 74831"/>
              <a:gd name="connsiteY1" fmla="*/ 75198 h 81548"/>
              <a:gd name="connsiteX2" fmla="*/ 26949 w 74831"/>
              <a:gd name="connsiteY2" fmla="*/ 75198 h 81548"/>
              <a:gd name="connsiteX3" fmla="*/ 57903 w 74831"/>
              <a:gd name="connsiteY3" fmla="*/ 66007 h 81548"/>
              <a:gd name="connsiteX4" fmla="*/ 68481 w 74831"/>
              <a:gd name="connsiteY4" fmla="*/ 39660 h 81548"/>
              <a:gd name="connsiteX5" fmla="*/ 29064 w 74831"/>
              <a:gd name="connsiteY5" fmla="*/ 6350 h 81548"/>
              <a:gd name="connsiteX6" fmla="*/ 6350 w 74831"/>
              <a:gd name="connsiteY6" fmla="*/ 6350 h 8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4831" h="81548">
                <a:moveTo>
                  <a:pt x="6350" y="6350"/>
                </a:moveTo>
                <a:lnTo>
                  <a:pt x="6350" y="75198"/>
                </a:lnTo>
                <a:lnTo>
                  <a:pt x="26949" y="75198"/>
                </a:lnTo>
                <a:cubicBezTo>
                  <a:pt x="40533" y="75198"/>
                  <a:pt x="50851" y="72134"/>
                  <a:pt x="57903" y="66007"/>
                </a:cubicBezTo>
                <a:cubicBezTo>
                  <a:pt x="64955" y="59880"/>
                  <a:pt x="68481" y="51097"/>
                  <a:pt x="68481" y="39660"/>
                </a:cubicBezTo>
                <a:cubicBezTo>
                  <a:pt x="68481" y="17453"/>
                  <a:pt x="55342" y="6350"/>
                  <a:pt x="29064" y="6350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Freeform 3"/>
          <p:cNvSpPr/>
          <p:nvPr/>
        </p:nvSpPr>
        <p:spPr>
          <a:xfrm>
            <a:off x="2195322" y="5759809"/>
            <a:ext cx="141863" cy="191060"/>
          </a:xfrm>
          <a:custGeom>
            <a:avLst/>
            <a:gdLst>
              <a:gd name="connsiteX0" fmla="*/ 135513 w 141863"/>
              <a:gd name="connsiteY0" fmla="*/ 174683 h 191060"/>
              <a:gd name="connsiteX1" fmla="*/ 87745 w 141863"/>
              <a:gd name="connsiteY1" fmla="*/ 184710 h 191060"/>
              <a:gd name="connsiteX2" fmla="*/ 28508 w 141863"/>
              <a:gd name="connsiteY2" fmla="*/ 161147 h 191060"/>
              <a:gd name="connsiteX3" fmla="*/ 6350 w 141863"/>
              <a:gd name="connsiteY3" fmla="*/ 98816 h 191060"/>
              <a:gd name="connsiteX4" fmla="*/ 31291 w 141863"/>
              <a:gd name="connsiteY4" fmla="*/ 31750 h 191060"/>
              <a:gd name="connsiteX5" fmla="*/ 94648 w 141863"/>
              <a:gd name="connsiteY5" fmla="*/ 6350 h 191060"/>
              <a:gd name="connsiteX6" fmla="*/ 135513 w 141863"/>
              <a:gd name="connsiteY6" fmla="*/ 13368 h 191060"/>
              <a:gd name="connsiteX7" fmla="*/ 135513 w 141863"/>
              <a:gd name="connsiteY7" fmla="*/ 36652 h 191060"/>
              <a:gd name="connsiteX8" fmla="*/ 94871 w 141863"/>
              <a:gd name="connsiteY8" fmla="*/ 26403 h 191060"/>
              <a:gd name="connsiteX9" fmla="*/ 47882 w 141863"/>
              <a:gd name="connsiteY9" fmla="*/ 45620 h 191060"/>
              <a:gd name="connsiteX10" fmla="*/ 29733 w 141863"/>
              <a:gd name="connsiteY10" fmla="*/ 97479 h 191060"/>
              <a:gd name="connsiteX11" fmla="*/ 46657 w 141863"/>
              <a:gd name="connsiteY11" fmla="*/ 146665 h 191060"/>
              <a:gd name="connsiteX12" fmla="*/ 90974 w 141863"/>
              <a:gd name="connsiteY12" fmla="*/ 164879 h 191060"/>
              <a:gd name="connsiteX13" fmla="*/ 135513 w 141863"/>
              <a:gd name="connsiteY13" fmla="*/ 153293 h 191060"/>
              <a:gd name="connsiteX14" fmla="*/ 135513 w 141863"/>
              <a:gd name="connsiteY14" fmla="*/ 174683 h 191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41863" h="191060">
                <a:moveTo>
                  <a:pt x="135513" y="174683"/>
                </a:moveTo>
                <a:cubicBezTo>
                  <a:pt x="122819" y="181368"/>
                  <a:pt x="106896" y="184710"/>
                  <a:pt x="87745" y="184710"/>
                </a:cubicBezTo>
                <a:cubicBezTo>
                  <a:pt x="63025" y="184710"/>
                  <a:pt x="43280" y="176856"/>
                  <a:pt x="28508" y="161147"/>
                </a:cubicBezTo>
                <a:cubicBezTo>
                  <a:pt x="13735" y="145439"/>
                  <a:pt x="6350" y="124662"/>
                  <a:pt x="6350" y="98816"/>
                </a:cubicBezTo>
                <a:cubicBezTo>
                  <a:pt x="6350" y="71039"/>
                  <a:pt x="14664" y="48684"/>
                  <a:pt x="31291" y="31750"/>
                </a:cubicBezTo>
                <a:cubicBezTo>
                  <a:pt x="47919" y="14816"/>
                  <a:pt x="69038" y="6350"/>
                  <a:pt x="94648" y="6350"/>
                </a:cubicBezTo>
                <a:cubicBezTo>
                  <a:pt x="111127" y="6350"/>
                  <a:pt x="124749" y="8689"/>
                  <a:pt x="135513" y="13368"/>
                </a:cubicBezTo>
                <a:lnTo>
                  <a:pt x="135513" y="36652"/>
                </a:lnTo>
                <a:cubicBezTo>
                  <a:pt x="123190" y="29819"/>
                  <a:pt x="109643" y="26403"/>
                  <a:pt x="94871" y="26403"/>
                </a:cubicBezTo>
                <a:cubicBezTo>
                  <a:pt x="75645" y="26403"/>
                  <a:pt x="59982" y="32808"/>
                  <a:pt x="47882" y="45620"/>
                </a:cubicBezTo>
                <a:cubicBezTo>
                  <a:pt x="35782" y="58432"/>
                  <a:pt x="29733" y="75718"/>
                  <a:pt x="29733" y="97479"/>
                </a:cubicBezTo>
                <a:cubicBezTo>
                  <a:pt x="29733" y="118126"/>
                  <a:pt x="35374" y="134522"/>
                  <a:pt x="46657" y="146665"/>
                </a:cubicBezTo>
                <a:cubicBezTo>
                  <a:pt x="57941" y="158808"/>
                  <a:pt x="72713" y="164879"/>
                  <a:pt x="90974" y="164879"/>
                </a:cubicBezTo>
                <a:cubicBezTo>
                  <a:pt x="108047" y="164879"/>
                  <a:pt x="122893" y="161018"/>
                  <a:pt x="135513" y="153293"/>
                </a:cubicBezTo>
                <a:lnTo>
                  <a:pt x="135513" y="17468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Freeform 3"/>
          <p:cNvSpPr/>
          <p:nvPr/>
        </p:nvSpPr>
        <p:spPr>
          <a:xfrm>
            <a:off x="2055804" y="6967148"/>
            <a:ext cx="141862" cy="191060"/>
          </a:xfrm>
          <a:custGeom>
            <a:avLst/>
            <a:gdLst>
              <a:gd name="connsiteX0" fmla="*/ 135512 w 141862"/>
              <a:gd name="connsiteY0" fmla="*/ 174683 h 191060"/>
              <a:gd name="connsiteX1" fmla="*/ 87744 w 141862"/>
              <a:gd name="connsiteY1" fmla="*/ 184710 h 191060"/>
              <a:gd name="connsiteX2" fmla="*/ 28508 w 141862"/>
              <a:gd name="connsiteY2" fmla="*/ 161148 h 191060"/>
              <a:gd name="connsiteX3" fmla="*/ 6350 w 141862"/>
              <a:gd name="connsiteY3" fmla="*/ 98816 h 191060"/>
              <a:gd name="connsiteX4" fmla="*/ 31291 w 141862"/>
              <a:gd name="connsiteY4" fmla="*/ 31750 h 191060"/>
              <a:gd name="connsiteX5" fmla="*/ 94648 w 141862"/>
              <a:gd name="connsiteY5" fmla="*/ 6350 h 191060"/>
              <a:gd name="connsiteX6" fmla="*/ 135512 w 141862"/>
              <a:gd name="connsiteY6" fmla="*/ 13368 h 191060"/>
              <a:gd name="connsiteX7" fmla="*/ 135512 w 141862"/>
              <a:gd name="connsiteY7" fmla="*/ 36652 h 191060"/>
              <a:gd name="connsiteX8" fmla="*/ 94871 w 141862"/>
              <a:gd name="connsiteY8" fmla="*/ 26403 h 191060"/>
              <a:gd name="connsiteX9" fmla="*/ 47882 w 141862"/>
              <a:gd name="connsiteY9" fmla="*/ 45620 h 191060"/>
              <a:gd name="connsiteX10" fmla="*/ 29732 w 141862"/>
              <a:gd name="connsiteY10" fmla="*/ 97480 h 191060"/>
              <a:gd name="connsiteX11" fmla="*/ 46657 w 141862"/>
              <a:gd name="connsiteY11" fmla="*/ 146665 h 191060"/>
              <a:gd name="connsiteX12" fmla="*/ 90973 w 141862"/>
              <a:gd name="connsiteY12" fmla="*/ 164879 h 191060"/>
              <a:gd name="connsiteX13" fmla="*/ 135512 w 141862"/>
              <a:gd name="connsiteY13" fmla="*/ 153293 h 191060"/>
              <a:gd name="connsiteX14" fmla="*/ 135512 w 141862"/>
              <a:gd name="connsiteY14" fmla="*/ 174683 h 191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41862" h="191060">
                <a:moveTo>
                  <a:pt x="135512" y="174683"/>
                </a:moveTo>
                <a:cubicBezTo>
                  <a:pt x="122819" y="181368"/>
                  <a:pt x="106896" y="184710"/>
                  <a:pt x="87744" y="184710"/>
                </a:cubicBezTo>
                <a:cubicBezTo>
                  <a:pt x="63025" y="184710"/>
                  <a:pt x="43280" y="176856"/>
                  <a:pt x="28508" y="161148"/>
                </a:cubicBezTo>
                <a:cubicBezTo>
                  <a:pt x="13735" y="145439"/>
                  <a:pt x="6350" y="124662"/>
                  <a:pt x="6350" y="98816"/>
                </a:cubicBezTo>
                <a:cubicBezTo>
                  <a:pt x="6350" y="71039"/>
                  <a:pt x="14663" y="48684"/>
                  <a:pt x="31291" y="31750"/>
                </a:cubicBezTo>
                <a:cubicBezTo>
                  <a:pt x="47919" y="14816"/>
                  <a:pt x="69038" y="6350"/>
                  <a:pt x="94648" y="6350"/>
                </a:cubicBezTo>
                <a:cubicBezTo>
                  <a:pt x="111127" y="6350"/>
                  <a:pt x="124749" y="8689"/>
                  <a:pt x="135512" y="13368"/>
                </a:cubicBezTo>
                <a:lnTo>
                  <a:pt x="135512" y="36652"/>
                </a:lnTo>
                <a:cubicBezTo>
                  <a:pt x="123190" y="29819"/>
                  <a:pt x="109643" y="26403"/>
                  <a:pt x="94871" y="26403"/>
                </a:cubicBezTo>
                <a:cubicBezTo>
                  <a:pt x="75645" y="26403"/>
                  <a:pt x="59982" y="32808"/>
                  <a:pt x="47882" y="45620"/>
                </a:cubicBezTo>
                <a:cubicBezTo>
                  <a:pt x="35782" y="58432"/>
                  <a:pt x="29732" y="75718"/>
                  <a:pt x="29732" y="97480"/>
                </a:cubicBezTo>
                <a:cubicBezTo>
                  <a:pt x="29732" y="118126"/>
                  <a:pt x="35374" y="134522"/>
                  <a:pt x="46657" y="146665"/>
                </a:cubicBezTo>
                <a:cubicBezTo>
                  <a:pt x="57940" y="158808"/>
                  <a:pt x="72713" y="164879"/>
                  <a:pt x="90973" y="164879"/>
                </a:cubicBezTo>
                <a:cubicBezTo>
                  <a:pt x="108047" y="164879"/>
                  <a:pt x="122893" y="161018"/>
                  <a:pt x="135512" y="153293"/>
                </a:cubicBezTo>
                <a:lnTo>
                  <a:pt x="135512" y="17468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Freeform 3"/>
          <p:cNvSpPr/>
          <p:nvPr/>
        </p:nvSpPr>
        <p:spPr>
          <a:xfrm>
            <a:off x="2217369" y="6970045"/>
            <a:ext cx="142642" cy="188163"/>
          </a:xfrm>
          <a:custGeom>
            <a:avLst/>
            <a:gdLst>
              <a:gd name="connsiteX0" fmla="*/ 136292 w 142642"/>
              <a:gd name="connsiteY0" fmla="*/ 108620 h 188163"/>
              <a:gd name="connsiteX1" fmla="*/ 69929 w 142642"/>
              <a:gd name="connsiteY1" fmla="*/ 181813 h 188163"/>
              <a:gd name="connsiteX2" fmla="*/ 6350 w 142642"/>
              <a:gd name="connsiteY2" fmla="*/ 111182 h 188163"/>
              <a:gd name="connsiteX3" fmla="*/ 6350 w 142642"/>
              <a:gd name="connsiteY3" fmla="*/ 6350 h 188163"/>
              <a:gd name="connsiteX4" fmla="*/ 28619 w 142642"/>
              <a:gd name="connsiteY4" fmla="*/ 6350 h 188163"/>
              <a:gd name="connsiteX5" fmla="*/ 28619 w 142642"/>
              <a:gd name="connsiteY5" fmla="*/ 110180 h 188163"/>
              <a:gd name="connsiteX6" fmla="*/ 72045 w 142642"/>
              <a:gd name="connsiteY6" fmla="*/ 161983 h 188163"/>
              <a:gd name="connsiteX7" fmla="*/ 114023 w 142642"/>
              <a:gd name="connsiteY7" fmla="*/ 111851 h 188163"/>
              <a:gd name="connsiteX8" fmla="*/ 114023 w 142642"/>
              <a:gd name="connsiteY8" fmla="*/ 6350 h 188163"/>
              <a:gd name="connsiteX9" fmla="*/ 136292 w 142642"/>
              <a:gd name="connsiteY9" fmla="*/ 6350 h 188163"/>
              <a:gd name="connsiteX10" fmla="*/ 136292 w 142642"/>
              <a:gd name="connsiteY10" fmla="*/ 108620 h 1881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42642" h="188163">
                <a:moveTo>
                  <a:pt x="136292" y="108620"/>
                </a:moveTo>
                <a:cubicBezTo>
                  <a:pt x="136292" y="157415"/>
                  <a:pt x="114171" y="181813"/>
                  <a:pt x="69929" y="181813"/>
                </a:cubicBezTo>
                <a:cubicBezTo>
                  <a:pt x="27543" y="181813"/>
                  <a:pt x="6350" y="158270"/>
                  <a:pt x="6350" y="111182"/>
                </a:cubicBezTo>
                <a:lnTo>
                  <a:pt x="6350" y="6350"/>
                </a:lnTo>
                <a:lnTo>
                  <a:pt x="28619" y="6350"/>
                </a:lnTo>
                <a:lnTo>
                  <a:pt x="28619" y="110180"/>
                </a:lnTo>
                <a:cubicBezTo>
                  <a:pt x="28619" y="144715"/>
                  <a:pt x="43094" y="161983"/>
                  <a:pt x="72045" y="161983"/>
                </a:cubicBezTo>
                <a:cubicBezTo>
                  <a:pt x="100030" y="161983"/>
                  <a:pt x="114023" y="145272"/>
                  <a:pt x="114023" y="111851"/>
                </a:cubicBezTo>
                <a:lnTo>
                  <a:pt x="114023" y="6350"/>
                </a:lnTo>
                <a:lnTo>
                  <a:pt x="136292" y="6350"/>
                </a:lnTo>
                <a:lnTo>
                  <a:pt x="136292" y="10862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Freeform 3"/>
          <p:cNvSpPr/>
          <p:nvPr/>
        </p:nvSpPr>
        <p:spPr>
          <a:xfrm>
            <a:off x="2066939" y="8186893"/>
            <a:ext cx="34969" cy="185266"/>
          </a:xfrm>
          <a:custGeom>
            <a:avLst/>
            <a:gdLst>
              <a:gd name="connsiteX0" fmla="*/ 28619 w 34969"/>
              <a:gd name="connsiteY0" fmla="*/ 6350 h 185266"/>
              <a:gd name="connsiteX1" fmla="*/ 28619 w 34969"/>
              <a:gd name="connsiteY1" fmla="*/ 178916 h 185266"/>
              <a:gd name="connsiteX2" fmla="*/ 6350 w 34969"/>
              <a:gd name="connsiteY2" fmla="*/ 178916 h 185266"/>
              <a:gd name="connsiteX3" fmla="*/ 6350 w 34969"/>
              <a:gd name="connsiteY3" fmla="*/ 6350 h 185266"/>
              <a:gd name="connsiteX4" fmla="*/ 28619 w 34969"/>
              <a:gd name="connsiteY4" fmla="*/ 6350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969" h="185266">
                <a:moveTo>
                  <a:pt x="28619" y="6350"/>
                </a:moveTo>
                <a:lnTo>
                  <a:pt x="28619" y="178916"/>
                </a:lnTo>
                <a:lnTo>
                  <a:pt x="6350" y="178916"/>
                </a:lnTo>
                <a:lnTo>
                  <a:pt x="6350" y="6350"/>
                </a:lnTo>
                <a:lnTo>
                  <a:pt x="28619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Freeform 3"/>
          <p:cNvSpPr/>
          <p:nvPr/>
        </p:nvSpPr>
        <p:spPr>
          <a:xfrm>
            <a:off x="2133970" y="8186893"/>
            <a:ext cx="153109" cy="185266"/>
          </a:xfrm>
          <a:custGeom>
            <a:avLst/>
            <a:gdLst>
              <a:gd name="connsiteX0" fmla="*/ 6350 w 153109"/>
              <a:gd name="connsiteY0" fmla="*/ 178916 h 185266"/>
              <a:gd name="connsiteX1" fmla="*/ 6350 w 153109"/>
              <a:gd name="connsiteY1" fmla="*/ 6350 h 185266"/>
              <a:gd name="connsiteX2" fmla="*/ 55565 w 153109"/>
              <a:gd name="connsiteY2" fmla="*/ 6350 h 185266"/>
              <a:gd name="connsiteX3" fmla="*/ 120759 w 153109"/>
              <a:gd name="connsiteY3" fmla="*/ 29188 h 185266"/>
              <a:gd name="connsiteX4" fmla="*/ 146759 w 153109"/>
              <a:gd name="connsiteY4" fmla="*/ 90461 h 185266"/>
              <a:gd name="connsiteX5" fmla="*/ 120759 w 153109"/>
              <a:gd name="connsiteY5" fmla="*/ 154742 h 185266"/>
              <a:gd name="connsiteX6" fmla="*/ 53784 w 153109"/>
              <a:gd name="connsiteY6" fmla="*/ 178916 h 185266"/>
              <a:gd name="connsiteX7" fmla="*/ 6350 w 153109"/>
              <a:gd name="connsiteY7" fmla="*/ 178916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53109" h="185266">
                <a:moveTo>
                  <a:pt x="6350" y="178916"/>
                </a:moveTo>
                <a:lnTo>
                  <a:pt x="6350" y="6350"/>
                </a:lnTo>
                <a:lnTo>
                  <a:pt x="55565" y="6350"/>
                </a:lnTo>
                <a:cubicBezTo>
                  <a:pt x="81695" y="6350"/>
                  <a:pt x="103426" y="13962"/>
                  <a:pt x="120759" y="29188"/>
                </a:cubicBezTo>
                <a:cubicBezTo>
                  <a:pt x="138092" y="44413"/>
                  <a:pt x="146759" y="64837"/>
                  <a:pt x="146759" y="90461"/>
                </a:cubicBezTo>
                <a:cubicBezTo>
                  <a:pt x="146759" y="117199"/>
                  <a:pt x="138092" y="138625"/>
                  <a:pt x="120759" y="154742"/>
                </a:cubicBezTo>
                <a:cubicBezTo>
                  <a:pt x="103426" y="170859"/>
                  <a:pt x="81101" y="178916"/>
                  <a:pt x="53784" y="178916"/>
                </a:cubicBezTo>
                <a:lnTo>
                  <a:pt x="6350" y="1789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Freeform 3"/>
          <p:cNvSpPr/>
          <p:nvPr/>
        </p:nvSpPr>
        <p:spPr>
          <a:xfrm>
            <a:off x="2156239" y="8206724"/>
            <a:ext cx="107456" cy="145718"/>
          </a:xfrm>
          <a:custGeom>
            <a:avLst/>
            <a:gdLst>
              <a:gd name="connsiteX0" fmla="*/ 6350 w 107456"/>
              <a:gd name="connsiteY0" fmla="*/ 6350 h 145718"/>
              <a:gd name="connsiteX1" fmla="*/ 6350 w 107456"/>
              <a:gd name="connsiteY1" fmla="*/ 139368 h 145718"/>
              <a:gd name="connsiteX2" fmla="*/ 31403 w 107456"/>
              <a:gd name="connsiteY2" fmla="*/ 139368 h 145718"/>
              <a:gd name="connsiteX3" fmla="*/ 82678 w 107456"/>
              <a:gd name="connsiteY3" fmla="*/ 121431 h 145718"/>
              <a:gd name="connsiteX4" fmla="*/ 101106 w 107456"/>
              <a:gd name="connsiteY4" fmla="*/ 71187 h 145718"/>
              <a:gd name="connsiteX5" fmla="*/ 82177 w 107456"/>
              <a:gd name="connsiteY5" fmla="*/ 22614 h 145718"/>
              <a:gd name="connsiteX6" fmla="*/ 32405 w 107456"/>
              <a:gd name="connsiteY6" fmla="*/ 6350 h 145718"/>
              <a:gd name="connsiteX7" fmla="*/ 6350 w 107456"/>
              <a:gd name="connsiteY7" fmla="*/ 6350 h 145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07456" h="145718">
                <a:moveTo>
                  <a:pt x="6350" y="6350"/>
                </a:moveTo>
                <a:lnTo>
                  <a:pt x="6350" y="139368"/>
                </a:lnTo>
                <a:lnTo>
                  <a:pt x="31403" y="139368"/>
                </a:lnTo>
                <a:cubicBezTo>
                  <a:pt x="53301" y="139368"/>
                  <a:pt x="70393" y="133389"/>
                  <a:pt x="82678" y="121431"/>
                </a:cubicBezTo>
                <a:cubicBezTo>
                  <a:pt x="94963" y="109473"/>
                  <a:pt x="101106" y="92726"/>
                  <a:pt x="101106" y="71187"/>
                </a:cubicBezTo>
                <a:cubicBezTo>
                  <a:pt x="101106" y="49649"/>
                  <a:pt x="94796" y="33458"/>
                  <a:pt x="82177" y="22614"/>
                </a:cubicBezTo>
                <a:cubicBezTo>
                  <a:pt x="69558" y="11771"/>
                  <a:pt x="52967" y="6350"/>
                  <a:pt x="32405" y="6350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Freeform 3"/>
          <p:cNvSpPr/>
          <p:nvPr/>
        </p:nvSpPr>
        <p:spPr>
          <a:xfrm>
            <a:off x="741128" y="342242"/>
            <a:ext cx="6062050" cy="285198"/>
          </a:xfrm>
          <a:custGeom>
            <a:avLst/>
            <a:gdLst>
              <a:gd name="connsiteX0" fmla="*/ 0 w 6062050"/>
              <a:gd name="connsiteY0" fmla="*/ 0 h 285198"/>
              <a:gd name="connsiteX1" fmla="*/ 6062050 w 6062050"/>
              <a:gd name="connsiteY1" fmla="*/ 0 h 285198"/>
              <a:gd name="connsiteX2" fmla="*/ 6062050 w 6062050"/>
              <a:gd name="connsiteY2" fmla="*/ 285198 h 285198"/>
              <a:gd name="connsiteX3" fmla="*/ 0 w 6062050"/>
              <a:gd name="connsiteY3" fmla="*/ 285198 h 285198"/>
              <a:gd name="connsiteX4" fmla="*/ 0 w 6062050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62050" h="285198">
                <a:moveTo>
                  <a:pt x="0" y="0"/>
                </a:moveTo>
                <a:lnTo>
                  <a:pt x="6062050" y="0"/>
                </a:lnTo>
                <a:lnTo>
                  <a:pt x="6062050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Freeform 3"/>
          <p:cNvSpPr/>
          <p:nvPr/>
        </p:nvSpPr>
        <p:spPr>
          <a:xfrm>
            <a:off x="1311227" y="565643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Freeform 3"/>
          <p:cNvSpPr/>
          <p:nvPr/>
        </p:nvSpPr>
        <p:spPr>
          <a:xfrm>
            <a:off x="1311227" y="687327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Freeform 3"/>
          <p:cNvSpPr/>
          <p:nvPr/>
        </p:nvSpPr>
        <p:spPr>
          <a:xfrm>
            <a:off x="3867170" y="9135852"/>
            <a:ext cx="1748303" cy="465825"/>
          </a:xfrm>
          <a:custGeom>
            <a:avLst/>
            <a:gdLst>
              <a:gd name="connsiteX0" fmla="*/ 0 w 1748303"/>
              <a:gd name="connsiteY0" fmla="*/ 418293 h 465825"/>
              <a:gd name="connsiteX1" fmla="*/ 0 w 1748303"/>
              <a:gd name="connsiteY1" fmla="*/ 47531 h 465825"/>
              <a:gd name="connsiteX2" fmla="*/ 3615 w 1748303"/>
              <a:gd name="connsiteY2" fmla="*/ 29331 h 465825"/>
              <a:gd name="connsiteX3" fmla="*/ 13914 w 1748303"/>
              <a:gd name="connsiteY3" fmla="*/ 13909 h 465825"/>
              <a:gd name="connsiteX4" fmla="*/ 29326 w 1748303"/>
              <a:gd name="connsiteY4" fmla="*/ 3615 h 465825"/>
              <a:gd name="connsiteX5" fmla="*/ 47508 w 1748303"/>
              <a:gd name="connsiteY5" fmla="*/ 0 h 465825"/>
              <a:gd name="connsiteX6" fmla="*/ 1700794 w 1748303"/>
              <a:gd name="connsiteY6" fmla="*/ 0 h 465825"/>
              <a:gd name="connsiteX7" fmla="*/ 1718974 w 1748303"/>
              <a:gd name="connsiteY7" fmla="*/ 3615 h 465825"/>
              <a:gd name="connsiteX8" fmla="*/ 1734387 w 1748303"/>
              <a:gd name="connsiteY8" fmla="*/ 13909 h 465825"/>
              <a:gd name="connsiteX9" fmla="*/ 1744685 w 1748303"/>
              <a:gd name="connsiteY9" fmla="*/ 29331 h 465825"/>
              <a:gd name="connsiteX10" fmla="*/ 1748303 w 1748303"/>
              <a:gd name="connsiteY10" fmla="*/ 47531 h 465825"/>
              <a:gd name="connsiteX11" fmla="*/ 1748303 w 1748303"/>
              <a:gd name="connsiteY11" fmla="*/ 418293 h 465825"/>
              <a:gd name="connsiteX12" fmla="*/ 1744685 w 1748303"/>
              <a:gd name="connsiteY12" fmla="*/ 436469 h 465825"/>
              <a:gd name="connsiteX13" fmla="*/ 1734387 w 1748303"/>
              <a:gd name="connsiteY13" fmla="*/ 451891 h 465825"/>
              <a:gd name="connsiteX14" fmla="*/ 1718974 w 1748303"/>
              <a:gd name="connsiteY14" fmla="*/ 462173 h 465825"/>
              <a:gd name="connsiteX15" fmla="*/ 1700794 w 1748303"/>
              <a:gd name="connsiteY15" fmla="*/ 465825 h 465825"/>
              <a:gd name="connsiteX16" fmla="*/ 47508 w 1748303"/>
              <a:gd name="connsiteY16" fmla="*/ 465825 h 465825"/>
              <a:gd name="connsiteX17" fmla="*/ 29327 w 1748303"/>
              <a:gd name="connsiteY17" fmla="*/ 462173 h 465825"/>
              <a:gd name="connsiteX18" fmla="*/ 13914 w 1748303"/>
              <a:gd name="connsiteY18" fmla="*/ 451891 h 465825"/>
              <a:gd name="connsiteX19" fmla="*/ 3615 w 1748303"/>
              <a:gd name="connsiteY19" fmla="*/ 436469 h 465825"/>
              <a:gd name="connsiteX20" fmla="*/ 0 w 1748303"/>
              <a:gd name="connsiteY20" fmla="*/ 418293 h 4658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748303" h="465825">
                <a:moveTo>
                  <a:pt x="0" y="418293"/>
                </a:moveTo>
                <a:lnTo>
                  <a:pt x="0" y="47531"/>
                </a:lnTo>
                <a:cubicBezTo>
                  <a:pt x="0" y="41219"/>
                  <a:pt x="1204" y="35142"/>
                  <a:pt x="3615" y="29331"/>
                </a:cubicBezTo>
                <a:cubicBezTo>
                  <a:pt x="6026" y="23514"/>
                  <a:pt x="9459" y="18374"/>
                  <a:pt x="13914" y="13909"/>
                </a:cubicBezTo>
                <a:cubicBezTo>
                  <a:pt x="18369" y="9450"/>
                  <a:pt x="23506" y="6015"/>
                  <a:pt x="29326" y="3615"/>
                </a:cubicBezTo>
                <a:cubicBezTo>
                  <a:pt x="35147" y="1196"/>
                  <a:pt x="41207" y="0"/>
                  <a:pt x="47508" y="0"/>
                </a:cubicBezTo>
                <a:lnTo>
                  <a:pt x="1700794" y="0"/>
                </a:lnTo>
                <a:cubicBezTo>
                  <a:pt x="1707093" y="0"/>
                  <a:pt x="1713154" y="1196"/>
                  <a:pt x="1718974" y="3615"/>
                </a:cubicBezTo>
                <a:cubicBezTo>
                  <a:pt x="1724795" y="6015"/>
                  <a:pt x="1729932" y="9450"/>
                  <a:pt x="1734387" y="13909"/>
                </a:cubicBezTo>
                <a:cubicBezTo>
                  <a:pt x="1738841" y="18374"/>
                  <a:pt x="1742275" y="23514"/>
                  <a:pt x="1744685" y="29331"/>
                </a:cubicBezTo>
                <a:cubicBezTo>
                  <a:pt x="1747096" y="35142"/>
                  <a:pt x="1748303" y="41219"/>
                  <a:pt x="1748303" y="47531"/>
                </a:cubicBezTo>
                <a:lnTo>
                  <a:pt x="1748303" y="418293"/>
                </a:lnTo>
                <a:cubicBezTo>
                  <a:pt x="1748303" y="424588"/>
                  <a:pt x="1747096" y="430646"/>
                  <a:pt x="1744685" y="436469"/>
                </a:cubicBezTo>
                <a:cubicBezTo>
                  <a:pt x="1742275" y="442279"/>
                  <a:pt x="1738841" y="447426"/>
                  <a:pt x="1734387" y="451891"/>
                </a:cubicBezTo>
                <a:cubicBezTo>
                  <a:pt x="1729932" y="456338"/>
                  <a:pt x="1724795" y="459761"/>
                  <a:pt x="1718974" y="462173"/>
                </a:cubicBezTo>
                <a:cubicBezTo>
                  <a:pt x="1713154" y="464598"/>
                  <a:pt x="1707093" y="465813"/>
                  <a:pt x="1700794" y="465825"/>
                </a:cubicBezTo>
                <a:lnTo>
                  <a:pt x="47508" y="465825"/>
                </a:lnTo>
                <a:cubicBezTo>
                  <a:pt x="41207" y="465813"/>
                  <a:pt x="35147" y="464598"/>
                  <a:pt x="29327" y="462173"/>
                </a:cubicBezTo>
                <a:cubicBezTo>
                  <a:pt x="23507" y="459761"/>
                  <a:pt x="18369" y="456338"/>
                  <a:pt x="13914" y="451891"/>
                </a:cubicBezTo>
                <a:cubicBezTo>
                  <a:pt x="9459" y="447426"/>
                  <a:pt x="6026" y="442279"/>
                  <a:pt x="3615" y="436469"/>
                </a:cubicBezTo>
                <a:cubicBezTo>
                  <a:pt x="1204" y="430646"/>
                  <a:pt x="0" y="424588"/>
                  <a:pt x="0" y="418293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92600" y="596900"/>
            <a:ext cx="2374900" cy="838200"/>
          </a:xfrm>
          <a:prstGeom prst="rect">
            <a:avLst/>
          </a:prstGeom>
          <a:noFill/>
        </p:spPr>
      </p:pic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pic>
        <p:nvPicPr>
          <p:cNvPr id="1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600" y="330200"/>
            <a:ext cx="6070600" cy="9715500"/>
          </a:xfrm>
          <a:prstGeom prst="rect">
            <a:avLst/>
          </a:prstGeom>
          <a:noFill/>
        </p:spPr>
      </p:pic>
      <p:sp>
        <p:nvSpPr>
          <p:cNvPr id="111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9/13页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2" name="TextBox 1"/>
          <p:cNvSpPr txBox="1"/>
          <p:nvPr/>
        </p:nvSpPr>
        <p:spPr>
          <a:xfrm>
            <a:off x="749300" y="10325100"/>
            <a:ext cx="1066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预习2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3" name="TextBox 1"/>
          <p:cNvSpPr txBox="1"/>
          <p:nvPr/>
        </p:nvSpPr>
        <p:spPr>
          <a:xfrm>
            <a:off x="1435100" y="1930400"/>
            <a:ext cx="3009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算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机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算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术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逻辑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单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元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控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4" name="TextBox 1"/>
          <p:cNvSpPr txBox="1"/>
          <p:nvPr/>
        </p:nvSpPr>
        <p:spPr>
          <a:xfrm>
            <a:off x="1435100" y="2603500"/>
            <a:ext cx="1498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单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元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合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称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5" name="TextBox 1"/>
          <p:cNvSpPr txBox="1"/>
          <p:nvPr/>
        </p:nvSpPr>
        <p:spPr>
          <a:xfrm>
            <a:off x="3314700" y="2578100"/>
            <a:ext cx="241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6" name="TextBox 1"/>
          <p:cNvSpPr txBox="1"/>
          <p:nvPr/>
        </p:nvSpPr>
        <p:spPr>
          <a:xfrm>
            <a:off x="2044700" y="4635500"/>
            <a:ext cx="520700" cy="391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945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endParaRPr lang="en-US" altLang="zh-CN" sz="1945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PC</a:t>
            </a:r>
            <a:endParaRPr lang="en-US" altLang="zh-CN" sz="17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CU</a:t>
            </a:r>
            <a:endParaRPr lang="en-US" altLang="zh-CN" sz="17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ID</a:t>
            </a:r>
            <a:endParaRPr lang="en-US" altLang="zh-CN" sz="17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7" name="TextBox 1"/>
          <p:cNvSpPr txBox="1"/>
          <p:nvPr/>
        </p:nvSpPr>
        <p:spPr>
          <a:xfrm>
            <a:off x="977900" y="381000"/>
            <a:ext cx="800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8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9" name="TextBox 1"/>
          <p:cNvSpPr txBox="1"/>
          <p:nvPr/>
        </p:nvSpPr>
        <p:spPr>
          <a:xfrm>
            <a:off x="4406900" y="9144000"/>
            <a:ext cx="6350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545" dirty="0" smtClean="0">
                <a:solidFill>
                  <a:srgbClr val="696969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提交</a:t>
            </a:r>
            <a:endParaRPr lang="en-US" altLang="zh-CN" sz="2545" dirty="0" smtClean="0">
              <a:solidFill>
                <a:srgbClr val="696969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2570"/>
          </a:xfrm>
          <a:custGeom>
            <a:avLst/>
            <a:gdLst>
              <a:gd name="connsiteX0" fmla="*/ 0 w 7543800"/>
              <a:gd name="connsiteY0" fmla="*/ 0 h 10652570"/>
              <a:gd name="connsiteX1" fmla="*/ 7543800 w 7543800"/>
              <a:gd name="connsiteY1" fmla="*/ 0 h 10652570"/>
              <a:gd name="connsiteX2" fmla="*/ 7543800 w 7543800"/>
              <a:gd name="connsiteY2" fmla="*/ 10652570 h 10652570"/>
              <a:gd name="connsiteX3" fmla="*/ 0 w 7543800"/>
              <a:gd name="connsiteY3" fmla="*/ 10652570 h 10652570"/>
              <a:gd name="connsiteX4" fmla="*/ 0 w 7543800"/>
              <a:gd name="connsiteY4" fmla="*/ 0 h 10652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2570">
                <a:moveTo>
                  <a:pt x="0" y="0"/>
                </a:moveTo>
                <a:lnTo>
                  <a:pt x="7543800" y="0"/>
                </a:lnTo>
                <a:lnTo>
                  <a:pt x="7543800" y="10652570"/>
                </a:lnTo>
                <a:lnTo>
                  <a:pt x="0" y="1065257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12"/>
            <a:ext cx="7544307" cy="10637900"/>
          </a:xfrm>
          <a:custGeom>
            <a:avLst/>
            <a:gdLst>
              <a:gd name="connsiteX0" fmla="*/ 0 w 7544307"/>
              <a:gd name="connsiteY0" fmla="*/ 0 h 10637900"/>
              <a:gd name="connsiteX1" fmla="*/ 7544307 w 7544307"/>
              <a:gd name="connsiteY1" fmla="*/ 0 h 10637900"/>
              <a:gd name="connsiteX2" fmla="*/ 7544307 w 7544307"/>
              <a:gd name="connsiteY2" fmla="*/ 10637900 h 10637900"/>
              <a:gd name="connsiteX3" fmla="*/ 0 w 7544307"/>
              <a:gd name="connsiteY3" fmla="*/ 10637900 h 10637900"/>
              <a:gd name="connsiteX4" fmla="*/ 0 w 7544307"/>
              <a:gd name="connsiteY4" fmla="*/ 0 h 10637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900">
                <a:moveTo>
                  <a:pt x="0" y="0"/>
                </a:moveTo>
                <a:lnTo>
                  <a:pt x="7544307" y="0"/>
                </a:lnTo>
                <a:lnTo>
                  <a:pt x="7544307" y="10637900"/>
                </a:lnTo>
                <a:lnTo>
                  <a:pt x="0" y="10637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54"/>
            <a:ext cx="6106453" cy="9741136"/>
          </a:xfrm>
          <a:custGeom>
            <a:avLst/>
            <a:gdLst>
              <a:gd name="connsiteX0" fmla="*/ 12700 w 6106453"/>
              <a:gd name="connsiteY0" fmla="*/ 12700 h 9741136"/>
              <a:gd name="connsiteX1" fmla="*/ 6093753 w 6106453"/>
              <a:gd name="connsiteY1" fmla="*/ 12700 h 9741136"/>
              <a:gd name="connsiteX2" fmla="*/ 6093753 w 6106453"/>
              <a:gd name="connsiteY2" fmla="*/ 9728436 h 9741136"/>
              <a:gd name="connsiteX3" fmla="*/ 12700 w 6106453"/>
              <a:gd name="connsiteY3" fmla="*/ 9728436 h 9741136"/>
              <a:gd name="connsiteX4" fmla="*/ 12700 w 6106453"/>
              <a:gd name="connsiteY4" fmla="*/ 12700 h 97411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36">
                <a:moveTo>
                  <a:pt x="12700" y="12700"/>
                </a:moveTo>
                <a:lnTo>
                  <a:pt x="6093753" y="12700"/>
                </a:lnTo>
                <a:lnTo>
                  <a:pt x="6093753" y="9728436"/>
                </a:lnTo>
                <a:lnTo>
                  <a:pt x="12700" y="972843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22125" y="10238631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55"/>
            <a:ext cx="6062050" cy="9696735"/>
          </a:xfrm>
          <a:custGeom>
            <a:avLst/>
            <a:gdLst>
              <a:gd name="connsiteX0" fmla="*/ 0 w 6062050"/>
              <a:gd name="connsiteY0" fmla="*/ 0 h 9696735"/>
              <a:gd name="connsiteX1" fmla="*/ 6062050 w 6062050"/>
              <a:gd name="connsiteY1" fmla="*/ 0 h 9696735"/>
              <a:gd name="connsiteX2" fmla="*/ 6062050 w 6062050"/>
              <a:gd name="connsiteY2" fmla="*/ 9696735 h 9696735"/>
              <a:gd name="connsiteX3" fmla="*/ 0 w 6062050"/>
              <a:gd name="connsiteY3" fmla="*/ 9696735 h 9696735"/>
              <a:gd name="connsiteX4" fmla="*/ 0 w 6062050"/>
              <a:gd name="connsiteY4" fmla="*/ 0 h 96967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62050" h="9696735">
                <a:moveTo>
                  <a:pt x="0" y="0"/>
                </a:moveTo>
                <a:lnTo>
                  <a:pt x="6062050" y="0"/>
                </a:lnTo>
                <a:lnTo>
                  <a:pt x="6062050" y="9696735"/>
                </a:lnTo>
                <a:lnTo>
                  <a:pt x="0" y="969673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447327" y="1924083"/>
            <a:ext cx="239477" cy="246354"/>
          </a:xfrm>
          <a:custGeom>
            <a:avLst/>
            <a:gdLst>
              <a:gd name="connsiteX0" fmla="*/ 79690 w 239477"/>
              <a:gd name="connsiteY0" fmla="*/ 107668 h 246354"/>
              <a:gd name="connsiteX1" fmla="*/ 80655 w 239477"/>
              <a:gd name="connsiteY1" fmla="*/ 229052 h 246354"/>
              <a:gd name="connsiteX2" fmla="*/ 59425 w 239477"/>
              <a:gd name="connsiteY2" fmla="*/ 240004 h 246354"/>
              <a:gd name="connsiteX3" fmla="*/ 60390 w 239477"/>
              <a:gd name="connsiteY3" fmla="*/ 127039 h 246354"/>
              <a:gd name="connsiteX4" fmla="*/ 11748 w 239477"/>
              <a:gd name="connsiteY4" fmla="*/ 172418 h 246354"/>
              <a:gd name="connsiteX5" fmla="*/ 6350 w 239477"/>
              <a:gd name="connsiteY5" fmla="*/ 166882 h 246354"/>
              <a:gd name="connsiteX6" fmla="*/ 60390 w 239477"/>
              <a:gd name="connsiteY6" fmla="*/ 105450 h 246354"/>
              <a:gd name="connsiteX7" fmla="*/ 59425 w 239477"/>
              <a:gd name="connsiteY7" fmla="*/ 85522 h 246354"/>
              <a:gd name="connsiteX8" fmla="*/ 70779 w 239477"/>
              <a:gd name="connsiteY8" fmla="*/ 90349 h 246354"/>
              <a:gd name="connsiteX9" fmla="*/ 93201 w 239477"/>
              <a:gd name="connsiteY9" fmla="*/ 50763 h 246354"/>
              <a:gd name="connsiteX10" fmla="*/ 40487 w 239477"/>
              <a:gd name="connsiteY10" fmla="*/ 50763 h 246354"/>
              <a:gd name="connsiteX11" fmla="*/ 24579 w 239477"/>
              <a:gd name="connsiteY11" fmla="*/ 52694 h 246354"/>
              <a:gd name="connsiteX12" fmla="*/ 15035 w 239477"/>
              <a:gd name="connsiteY12" fmla="*/ 40142 h 246354"/>
              <a:gd name="connsiteX13" fmla="*/ 95869 w 239477"/>
              <a:gd name="connsiteY13" fmla="*/ 40142 h 246354"/>
              <a:gd name="connsiteX14" fmla="*/ 105218 w 239477"/>
              <a:gd name="connsiteY14" fmla="*/ 6350 h 246354"/>
              <a:gd name="connsiteX15" fmla="*/ 133731 w 239477"/>
              <a:gd name="connsiteY15" fmla="*/ 21285 h 246354"/>
              <a:gd name="connsiteX16" fmla="*/ 122528 w 239477"/>
              <a:gd name="connsiteY16" fmla="*/ 31830 h 246354"/>
              <a:gd name="connsiteX17" fmla="*/ 117326 w 239477"/>
              <a:gd name="connsiteY17" fmla="*/ 40142 h 246354"/>
              <a:gd name="connsiteX18" fmla="*/ 193984 w 239477"/>
              <a:gd name="connsiteY18" fmla="*/ 40142 h 246354"/>
              <a:gd name="connsiteX19" fmla="*/ 209937 w 239477"/>
              <a:gd name="connsiteY19" fmla="*/ 24694 h 246354"/>
              <a:gd name="connsiteX20" fmla="*/ 233127 w 239477"/>
              <a:gd name="connsiteY20" fmla="*/ 50763 h 246354"/>
              <a:gd name="connsiteX21" fmla="*/ 114235 w 239477"/>
              <a:gd name="connsiteY21" fmla="*/ 50763 h 246354"/>
              <a:gd name="connsiteX22" fmla="*/ 79690 w 239477"/>
              <a:gd name="connsiteY22" fmla="*/ 107668 h 24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9477" h="246354">
                <a:moveTo>
                  <a:pt x="79690" y="107668"/>
                </a:moveTo>
                <a:cubicBezTo>
                  <a:pt x="79690" y="171533"/>
                  <a:pt x="80012" y="211994"/>
                  <a:pt x="80655" y="229052"/>
                </a:cubicBezTo>
                <a:lnTo>
                  <a:pt x="59425" y="240004"/>
                </a:lnTo>
                <a:cubicBezTo>
                  <a:pt x="60068" y="220694"/>
                  <a:pt x="60390" y="183039"/>
                  <a:pt x="60390" y="127039"/>
                </a:cubicBezTo>
                <a:cubicBezTo>
                  <a:pt x="51413" y="142014"/>
                  <a:pt x="35199" y="157141"/>
                  <a:pt x="11748" y="172418"/>
                </a:cubicBezTo>
                <a:lnTo>
                  <a:pt x="6350" y="166882"/>
                </a:lnTo>
                <a:cubicBezTo>
                  <a:pt x="27238" y="148014"/>
                  <a:pt x="45251" y="127537"/>
                  <a:pt x="60390" y="105450"/>
                </a:cubicBezTo>
                <a:cubicBezTo>
                  <a:pt x="60390" y="99486"/>
                  <a:pt x="60068" y="92843"/>
                  <a:pt x="59425" y="85522"/>
                </a:cubicBezTo>
                <a:lnTo>
                  <a:pt x="70779" y="90349"/>
                </a:lnTo>
                <a:cubicBezTo>
                  <a:pt x="78097" y="79055"/>
                  <a:pt x="85571" y="65859"/>
                  <a:pt x="93201" y="50763"/>
                </a:cubicBezTo>
                <a:lnTo>
                  <a:pt x="40487" y="50763"/>
                </a:lnTo>
                <a:lnTo>
                  <a:pt x="24579" y="52694"/>
                </a:lnTo>
                <a:lnTo>
                  <a:pt x="15035" y="40142"/>
                </a:lnTo>
                <a:lnTo>
                  <a:pt x="95869" y="40142"/>
                </a:lnTo>
                <a:cubicBezTo>
                  <a:pt x="100524" y="29110"/>
                  <a:pt x="103640" y="17845"/>
                  <a:pt x="105218" y="6350"/>
                </a:cubicBezTo>
                <a:lnTo>
                  <a:pt x="133731" y="21285"/>
                </a:lnTo>
                <a:cubicBezTo>
                  <a:pt x="128051" y="25036"/>
                  <a:pt x="124317" y="28551"/>
                  <a:pt x="122528" y="31830"/>
                </a:cubicBezTo>
                <a:cubicBezTo>
                  <a:pt x="120738" y="35109"/>
                  <a:pt x="119004" y="37880"/>
                  <a:pt x="117326" y="40142"/>
                </a:cubicBezTo>
                <a:lnTo>
                  <a:pt x="193984" y="40142"/>
                </a:lnTo>
                <a:lnTo>
                  <a:pt x="209937" y="24694"/>
                </a:lnTo>
                <a:lnTo>
                  <a:pt x="233127" y="50763"/>
                </a:lnTo>
                <a:lnTo>
                  <a:pt x="114235" y="50763"/>
                </a:lnTo>
                <a:cubicBezTo>
                  <a:pt x="104394" y="69852"/>
                  <a:pt x="92879" y="88820"/>
                  <a:pt x="79690" y="10766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25493" y="1985876"/>
            <a:ext cx="168066" cy="183595"/>
          </a:xfrm>
          <a:custGeom>
            <a:avLst/>
            <a:gdLst>
              <a:gd name="connsiteX0" fmla="*/ 37230 w 168066"/>
              <a:gd name="connsiteY0" fmla="*/ 147315 h 183595"/>
              <a:gd name="connsiteX1" fmla="*/ 65215 w 168066"/>
              <a:gd name="connsiteY1" fmla="*/ 150211 h 183595"/>
              <a:gd name="connsiteX2" fmla="*/ 71005 w 168066"/>
              <a:gd name="connsiteY2" fmla="*/ 140556 h 183595"/>
              <a:gd name="connsiteX3" fmla="*/ 71005 w 168066"/>
              <a:gd name="connsiteY3" fmla="*/ 96142 h 183595"/>
              <a:gd name="connsiteX4" fmla="*/ 31802 w 168066"/>
              <a:gd name="connsiteY4" fmla="*/ 96142 h 183595"/>
              <a:gd name="connsiteX5" fmla="*/ 15894 w 168066"/>
              <a:gd name="connsiteY5" fmla="*/ 98073 h 183595"/>
              <a:gd name="connsiteX6" fmla="*/ 6350 w 168066"/>
              <a:gd name="connsiteY6" fmla="*/ 85522 h 183595"/>
              <a:gd name="connsiteX7" fmla="*/ 71005 w 168066"/>
              <a:gd name="connsiteY7" fmla="*/ 85522 h 183595"/>
              <a:gd name="connsiteX8" fmla="*/ 70040 w 168066"/>
              <a:gd name="connsiteY8" fmla="*/ 44004 h 183595"/>
              <a:gd name="connsiteX9" fmla="*/ 82857 w 168066"/>
              <a:gd name="connsiteY9" fmla="*/ 49797 h 183595"/>
              <a:gd name="connsiteX10" fmla="*/ 107676 w 168066"/>
              <a:gd name="connsiteY10" fmla="*/ 27591 h 183595"/>
              <a:gd name="connsiteX11" fmla="*/ 41497 w 168066"/>
              <a:gd name="connsiteY11" fmla="*/ 27591 h 183595"/>
              <a:gd name="connsiteX12" fmla="*/ 26524 w 168066"/>
              <a:gd name="connsiteY12" fmla="*/ 29522 h 183595"/>
              <a:gd name="connsiteX13" fmla="*/ 16965 w 168066"/>
              <a:gd name="connsiteY13" fmla="*/ 16970 h 183595"/>
              <a:gd name="connsiteX14" fmla="*/ 110028 w 168066"/>
              <a:gd name="connsiteY14" fmla="*/ 16970 h 183595"/>
              <a:gd name="connsiteX15" fmla="*/ 121276 w 168066"/>
              <a:gd name="connsiteY15" fmla="*/ 6350 h 183595"/>
              <a:gd name="connsiteX16" fmla="*/ 140486 w 168066"/>
              <a:gd name="connsiteY16" fmla="*/ 29793 h 183595"/>
              <a:gd name="connsiteX17" fmla="*/ 113549 w 168066"/>
              <a:gd name="connsiteY17" fmla="*/ 40165 h 183595"/>
              <a:gd name="connsiteX18" fmla="*/ 90305 w 168066"/>
              <a:gd name="connsiteY18" fmla="*/ 55817 h 183595"/>
              <a:gd name="connsiteX19" fmla="*/ 98025 w 168066"/>
              <a:gd name="connsiteY19" fmla="*/ 60675 h 183595"/>
              <a:gd name="connsiteX20" fmla="*/ 90305 w 168066"/>
              <a:gd name="connsiteY20" fmla="*/ 67690 h 183595"/>
              <a:gd name="connsiteX21" fmla="*/ 90305 w 168066"/>
              <a:gd name="connsiteY21" fmla="*/ 85522 h 183595"/>
              <a:gd name="connsiteX22" fmla="*/ 126433 w 168066"/>
              <a:gd name="connsiteY22" fmla="*/ 85522 h 183595"/>
              <a:gd name="connsiteX23" fmla="*/ 140456 w 168066"/>
              <a:gd name="connsiteY23" fmla="*/ 72005 h 183595"/>
              <a:gd name="connsiteX24" fmla="*/ 161716 w 168066"/>
              <a:gd name="connsiteY24" fmla="*/ 96142 h 183595"/>
              <a:gd name="connsiteX25" fmla="*/ 90305 w 168066"/>
              <a:gd name="connsiteY25" fmla="*/ 96142 h 183595"/>
              <a:gd name="connsiteX26" fmla="*/ 90305 w 168066"/>
              <a:gd name="connsiteY26" fmla="*/ 152142 h 183595"/>
              <a:gd name="connsiteX27" fmla="*/ 64582 w 168066"/>
              <a:gd name="connsiteY27" fmla="*/ 177245 h 183595"/>
              <a:gd name="connsiteX28" fmla="*/ 37230 w 168066"/>
              <a:gd name="connsiteY28" fmla="*/ 157241 h 183595"/>
              <a:gd name="connsiteX29" fmla="*/ 37230 w 168066"/>
              <a:gd name="connsiteY29" fmla="*/ 147315 h 183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68066" h="183595">
                <a:moveTo>
                  <a:pt x="37230" y="147315"/>
                </a:moveTo>
                <a:cubicBezTo>
                  <a:pt x="52027" y="149246"/>
                  <a:pt x="61355" y="150211"/>
                  <a:pt x="65215" y="150211"/>
                </a:cubicBezTo>
                <a:cubicBezTo>
                  <a:pt x="69075" y="150211"/>
                  <a:pt x="71005" y="146993"/>
                  <a:pt x="71005" y="140556"/>
                </a:cubicBezTo>
                <a:lnTo>
                  <a:pt x="71005" y="96142"/>
                </a:lnTo>
                <a:lnTo>
                  <a:pt x="31802" y="96142"/>
                </a:lnTo>
                <a:lnTo>
                  <a:pt x="15894" y="98073"/>
                </a:lnTo>
                <a:lnTo>
                  <a:pt x="6350" y="85522"/>
                </a:lnTo>
                <a:lnTo>
                  <a:pt x="71005" y="85522"/>
                </a:lnTo>
                <a:cubicBezTo>
                  <a:pt x="71005" y="70194"/>
                  <a:pt x="70684" y="56355"/>
                  <a:pt x="70040" y="44004"/>
                </a:cubicBezTo>
                <a:lnTo>
                  <a:pt x="82857" y="49797"/>
                </a:lnTo>
                <a:lnTo>
                  <a:pt x="107676" y="27591"/>
                </a:lnTo>
                <a:lnTo>
                  <a:pt x="41497" y="27591"/>
                </a:lnTo>
                <a:lnTo>
                  <a:pt x="26524" y="29522"/>
                </a:lnTo>
                <a:lnTo>
                  <a:pt x="16965" y="16970"/>
                </a:lnTo>
                <a:lnTo>
                  <a:pt x="110028" y="16970"/>
                </a:lnTo>
                <a:lnTo>
                  <a:pt x="121276" y="6350"/>
                </a:lnTo>
                <a:lnTo>
                  <a:pt x="140486" y="29793"/>
                </a:lnTo>
                <a:cubicBezTo>
                  <a:pt x="130193" y="31493"/>
                  <a:pt x="121213" y="34950"/>
                  <a:pt x="113549" y="40165"/>
                </a:cubicBezTo>
                <a:cubicBezTo>
                  <a:pt x="105884" y="45380"/>
                  <a:pt x="98136" y="50597"/>
                  <a:pt x="90305" y="55817"/>
                </a:cubicBezTo>
                <a:lnTo>
                  <a:pt x="98025" y="60675"/>
                </a:lnTo>
                <a:lnTo>
                  <a:pt x="90305" y="67690"/>
                </a:lnTo>
                <a:lnTo>
                  <a:pt x="90305" y="85522"/>
                </a:lnTo>
                <a:lnTo>
                  <a:pt x="126433" y="85522"/>
                </a:lnTo>
                <a:lnTo>
                  <a:pt x="140456" y="72005"/>
                </a:lnTo>
                <a:lnTo>
                  <a:pt x="161716" y="96142"/>
                </a:lnTo>
                <a:lnTo>
                  <a:pt x="90305" y="96142"/>
                </a:lnTo>
                <a:lnTo>
                  <a:pt x="90305" y="152142"/>
                </a:lnTo>
                <a:cubicBezTo>
                  <a:pt x="90305" y="162431"/>
                  <a:pt x="81731" y="170799"/>
                  <a:pt x="64582" y="177245"/>
                </a:cubicBezTo>
                <a:cubicBezTo>
                  <a:pt x="63828" y="169089"/>
                  <a:pt x="54711" y="162421"/>
                  <a:pt x="37230" y="157241"/>
                </a:cubicBezTo>
                <a:lnTo>
                  <a:pt x="37230" y="1473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841052" y="1989738"/>
            <a:ext cx="56125" cy="96699"/>
          </a:xfrm>
          <a:custGeom>
            <a:avLst/>
            <a:gdLst>
              <a:gd name="connsiteX0" fmla="*/ 6350 w 56125"/>
              <a:gd name="connsiteY0" fmla="*/ 19218 h 96699"/>
              <a:gd name="connsiteX1" fmla="*/ 28741 w 56125"/>
              <a:gd name="connsiteY1" fmla="*/ 90349 h 96699"/>
              <a:gd name="connsiteX2" fmla="*/ 49775 w 56125"/>
              <a:gd name="connsiteY2" fmla="*/ 6350 h 96699"/>
              <a:gd name="connsiteX3" fmla="*/ 11989 w 56125"/>
              <a:gd name="connsiteY3" fmla="*/ 6350 h 96699"/>
              <a:gd name="connsiteX4" fmla="*/ 6350 w 56125"/>
              <a:gd name="connsiteY4" fmla="*/ 19218 h 96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125" h="96699">
                <a:moveTo>
                  <a:pt x="6350" y="19218"/>
                </a:moveTo>
                <a:cubicBezTo>
                  <a:pt x="11436" y="44522"/>
                  <a:pt x="18900" y="68233"/>
                  <a:pt x="28741" y="90349"/>
                </a:cubicBezTo>
                <a:cubicBezTo>
                  <a:pt x="36984" y="74046"/>
                  <a:pt x="43995" y="46046"/>
                  <a:pt x="49775" y="6350"/>
                </a:cubicBezTo>
                <a:lnTo>
                  <a:pt x="11989" y="6350"/>
                </a:lnTo>
                <a:cubicBezTo>
                  <a:pt x="9918" y="10503"/>
                  <a:pt x="8038" y="14793"/>
                  <a:pt x="6350" y="1921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779291" y="1924083"/>
            <a:ext cx="167101" cy="244423"/>
          </a:xfrm>
          <a:custGeom>
            <a:avLst/>
            <a:gdLst>
              <a:gd name="connsiteX0" fmla="*/ 80655 w 167101"/>
              <a:gd name="connsiteY0" fmla="*/ 170562 h 244423"/>
              <a:gd name="connsiteX1" fmla="*/ 59546 w 167101"/>
              <a:gd name="connsiteY1" fmla="*/ 94211 h 244423"/>
              <a:gd name="connsiteX2" fmla="*/ 44482 w 167101"/>
              <a:gd name="connsiteY2" fmla="*/ 123177 h 244423"/>
              <a:gd name="connsiteX3" fmla="*/ 39160 w 167101"/>
              <a:gd name="connsiteY3" fmla="*/ 119556 h 244423"/>
              <a:gd name="connsiteX4" fmla="*/ 70613 w 167101"/>
              <a:gd name="connsiteY4" fmla="*/ 6350 h 244423"/>
              <a:gd name="connsiteX5" fmla="*/ 98025 w 167101"/>
              <a:gd name="connsiteY5" fmla="*/ 22250 h 244423"/>
              <a:gd name="connsiteX6" fmla="*/ 88813 w 167101"/>
              <a:gd name="connsiteY6" fmla="*/ 28632 h 244423"/>
              <a:gd name="connsiteX7" fmla="*/ 76795 w 167101"/>
              <a:gd name="connsiteY7" fmla="*/ 61384 h 244423"/>
              <a:gd name="connsiteX8" fmla="*/ 123538 w 167101"/>
              <a:gd name="connsiteY8" fmla="*/ 61384 h 244423"/>
              <a:gd name="connsiteX9" fmla="*/ 136596 w 167101"/>
              <a:gd name="connsiteY9" fmla="*/ 48832 h 244423"/>
              <a:gd name="connsiteX10" fmla="*/ 156891 w 167101"/>
              <a:gd name="connsiteY10" fmla="*/ 72005 h 244423"/>
              <a:gd name="connsiteX11" fmla="*/ 131424 w 167101"/>
              <a:gd name="connsiteY11" fmla="*/ 72005 h 244423"/>
              <a:gd name="connsiteX12" fmla="*/ 100921 w 167101"/>
              <a:gd name="connsiteY12" fmla="*/ 170683 h 244423"/>
              <a:gd name="connsiteX13" fmla="*/ 160751 w 167101"/>
              <a:gd name="connsiteY13" fmla="*/ 213573 h 244423"/>
              <a:gd name="connsiteX14" fmla="*/ 160751 w 167101"/>
              <a:gd name="connsiteY14" fmla="*/ 221659 h 244423"/>
              <a:gd name="connsiteX15" fmla="*/ 139219 w 167101"/>
              <a:gd name="connsiteY15" fmla="*/ 231314 h 244423"/>
              <a:gd name="connsiteX16" fmla="*/ 90004 w 167101"/>
              <a:gd name="connsiteY16" fmla="*/ 184004 h 244423"/>
              <a:gd name="connsiteX17" fmla="*/ 8400 w 167101"/>
              <a:gd name="connsiteY17" fmla="*/ 238073 h 244423"/>
              <a:gd name="connsiteX18" fmla="*/ 6350 w 167101"/>
              <a:gd name="connsiteY18" fmla="*/ 231601 h 244423"/>
              <a:gd name="connsiteX19" fmla="*/ 80655 w 167101"/>
              <a:gd name="connsiteY19" fmla="*/ 170562 h 244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67101" h="244423">
                <a:moveTo>
                  <a:pt x="80655" y="170562"/>
                </a:moveTo>
                <a:cubicBezTo>
                  <a:pt x="69115" y="147933"/>
                  <a:pt x="62079" y="122483"/>
                  <a:pt x="59546" y="94211"/>
                </a:cubicBezTo>
                <a:cubicBezTo>
                  <a:pt x="53102" y="112536"/>
                  <a:pt x="48081" y="122191"/>
                  <a:pt x="44482" y="123177"/>
                </a:cubicBezTo>
                <a:lnTo>
                  <a:pt x="39160" y="119556"/>
                </a:lnTo>
                <a:cubicBezTo>
                  <a:pt x="53313" y="85200"/>
                  <a:pt x="63798" y="47464"/>
                  <a:pt x="70613" y="6350"/>
                </a:cubicBezTo>
                <a:lnTo>
                  <a:pt x="98025" y="22250"/>
                </a:lnTo>
                <a:lnTo>
                  <a:pt x="88813" y="28632"/>
                </a:lnTo>
                <a:cubicBezTo>
                  <a:pt x="84359" y="41998"/>
                  <a:pt x="80354" y="52915"/>
                  <a:pt x="76795" y="61384"/>
                </a:cubicBezTo>
                <a:lnTo>
                  <a:pt x="123538" y="61384"/>
                </a:lnTo>
                <a:lnTo>
                  <a:pt x="136596" y="48832"/>
                </a:lnTo>
                <a:lnTo>
                  <a:pt x="156891" y="72005"/>
                </a:lnTo>
                <a:lnTo>
                  <a:pt x="131424" y="72005"/>
                </a:lnTo>
                <a:cubicBezTo>
                  <a:pt x="125805" y="115151"/>
                  <a:pt x="115637" y="148044"/>
                  <a:pt x="100921" y="170683"/>
                </a:cubicBezTo>
                <a:cubicBezTo>
                  <a:pt x="118934" y="193966"/>
                  <a:pt x="138878" y="208263"/>
                  <a:pt x="160751" y="213573"/>
                </a:cubicBezTo>
                <a:lnTo>
                  <a:pt x="160751" y="221659"/>
                </a:lnTo>
                <a:cubicBezTo>
                  <a:pt x="148669" y="221659"/>
                  <a:pt x="141491" y="224878"/>
                  <a:pt x="139219" y="231314"/>
                </a:cubicBezTo>
                <a:cubicBezTo>
                  <a:pt x="118693" y="218521"/>
                  <a:pt x="102288" y="202751"/>
                  <a:pt x="90004" y="184004"/>
                </a:cubicBezTo>
                <a:cubicBezTo>
                  <a:pt x="69397" y="208222"/>
                  <a:pt x="42196" y="226245"/>
                  <a:pt x="8400" y="238073"/>
                </a:cubicBezTo>
                <a:lnTo>
                  <a:pt x="6350" y="231601"/>
                </a:lnTo>
                <a:cubicBezTo>
                  <a:pt x="38868" y="214543"/>
                  <a:pt x="63637" y="194197"/>
                  <a:pt x="80655" y="17056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740691" y="1928911"/>
            <a:ext cx="53230" cy="58840"/>
          </a:xfrm>
          <a:custGeom>
            <a:avLst/>
            <a:gdLst>
              <a:gd name="connsiteX0" fmla="*/ 10013 w 53230"/>
              <a:gd name="connsiteY0" fmla="*/ 6350 h 58840"/>
              <a:gd name="connsiteX1" fmla="*/ 41218 w 53230"/>
              <a:gd name="connsiteY1" fmla="*/ 25773 h 58840"/>
              <a:gd name="connsiteX2" fmla="*/ 46880 w 53230"/>
              <a:gd name="connsiteY2" fmla="*/ 37246 h 58840"/>
              <a:gd name="connsiteX3" fmla="*/ 45086 w 53230"/>
              <a:gd name="connsiteY3" fmla="*/ 45935 h 58840"/>
              <a:gd name="connsiteX4" fmla="*/ 36808 w 53230"/>
              <a:gd name="connsiteY4" fmla="*/ 52490 h 58840"/>
              <a:gd name="connsiteX5" fmla="*/ 26796 w 53230"/>
              <a:gd name="connsiteY5" fmla="*/ 41229 h 58840"/>
              <a:gd name="connsiteX6" fmla="*/ 6350 w 53230"/>
              <a:gd name="connsiteY6" fmla="*/ 12625 h 58840"/>
              <a:gd name="connsiteX7" fmla="*/ 10013 w 53230"/>
              <a:gd name="connsiteY7" fmla="*/ 6350 h 58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3230" h="58840">
                <a:moveTo>
                  <a:pt x="10013" y="6350"/>
                </a:moveTo>
                <a:cubicBezTo>
                  <a:pt x="27042" y="15180"/>
                  <a:pt x="37443" y="21654"/>
                  <a:pt x="41218" y="25773"/>
                </a:cubicBezTo>
                <a:cubicBezTo>
                  <a:pt x="44992" y="29891"/>
                  <a:pt x="46880" y="33716"/>
                  <a:pt x="46880" y="37246"/>
                </a:cubicBezTo>
                <a:cubicBezTo>
                  <a:pt x="46880" y="39449"/>
                  <a:pt x="46282" y="42345"/>
                  <a:pt x="45086" y="45935"/>
                </a:cubicBezTo>
                <a:cubicBezTo>
                  <a:pt x="43889" y="49526"/>
                  <a:pt x="41130" y="51711"/>
                  <a:pt x="36808" y="52490"/>
                </a:cubicBezTo>
                <a:cubicBezTo>
                  <a:pt x="32485" y="53270"/>
                  <a:pt x="29148" y="49516"/>
                  <a:pt x="26796" y="41229"/>
                </a:cubicBezTo>
                <a:cubicBezTo>
                  <a:pt x="24353" y="35104"/>
                  <a:pt x="17538" y="25569"/>
                  <a:pt x="6350" y="12625"/>
                </a:cubicBezTo>
                <a:lnTo>
                  <a:pt x="1001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700160" y="1966566"/>
            <a:ext cx="141046" cy="200009"/>
          </a:xfrm>
          <a:custGeom>
            <a:avLst/>
            <a:gdLst>
              <a:gd name="connsiteX0" fmla="*/ 53243 w 141046"/>
              <a:gd name="connsiteY0" fmla="*/ 153108 h 200009"/>
              <a:gd name="connsiteX1" fmla="*/ 81462 w 141046"/>
              <a:gd name="connsiteY1" fmla="*/ 158041 h 200009"/>
              <a:gd name="connsiteX2" fmla="*/ 88066 w 141046"/>
              <a:gd name="connsiteY2" fmla="*/ 148235 h 200009"/>
              <a:gd name="connsiteX3" fmla="*/ 91760 w 141046"/>
              <a:gd name="connsiteY3" fmla="*/ 116237 h 200009"/>
              <a:gd name="connsiteX4" fmla="*/ 94165 w 141046"/>
              <a:gd name="connsiteY4" fmla="*/ 72004 h 200009"/>
              <a:gd name="connsiteX5" fmla="*/ 62139 w 141046"/>
              <a:gd name="connsiteY5" fmla="*/ 72004 h 200009"/>
              <a:gd name="connsiteX6" fmla="*/ 50981 w 141046"/>
              <a:gd name="connsiteY6" fmla="*/ 139281 h 200009"/>
              <a:gd name="connsiteX7" fmla="*/ 10586 w 141046"/>
              <a:gd name="connsiteY7" fmla="*/ 193659 h 200009"/>
              <a:gd name="connsiteX8" fmla="*/ 6350 w 141046"/>
              <a:gd name="connsiteY8" fmla="*/ 188107 h 200009"/>
              <a:gd name="connsiteX9" fmla="*/ 34847 w 141046"/>
              <a:gd name="connsiteY9" fmla="*/ 132462 h 200009"/>
              <a:gd name="connsiteX10" fmla="*/ 42062 w 141046"/>
              <a:gd name="connsiteY10" fmla="*/ 81999 h 200009"/>
              <a:gd name="connsiteX11" fmla="*/ 43020 w 141046"/>
              <a:gd name="connsiteY11" fmla="*/ 28556 h 200009"/>
              <a:gd name="connsiteX12" fmla="*/ 27957 w 141046"/>
              <a:gd name="connsiteY12" fmla="*/ 28556 h 200009"/>
              <a:gd name="connsiteX13" fmla="*/ 17930 w 141046"/>
              <a:gd name="connsiteY13" fmla="*/ 30487 h 200009"/>
              <a:gd name="connsiteX14" fmla="*/ 8279 w 141046"/>
              <a:gd name="connsiteY14" fmla="*/ 17936 h 200009"/>
              <a:gd name="connsiteX15" fmla="*/ 103273 w 141046"/>
              <a:gd name="connsiteY15" fmla="*/ 17936 h 200009"/>
              <a:gd name="connsiteX16" fmla="*/ 115366 w 141046"/>
              <a:gd name="connsiteY16" fmla="*/ 6350 h 200009"/>
              <a:gd name="connsiteX17" fmla="*/ 134696 w 141046"/>
              <a:gd name="connsiteY17" fmla="*/ 28556 h 200009"/>
              <a:gd name="connsiteX18" fmla="*/ 62320 w 141046"/>
              <a:gd name="connsiteY18" fmla="*/ 28556 h 200009"/>
              <a:gd name="connsiteX19" fmla="*/ 62320 w 141046"/>
              <a:gd name="connsiteY19" fmla="*/ 61384 h 200009"/>
              <a:gd name="connsiteX20" fmla="*/ 94588 w 141046"/>
              <a:gd name="connsiteY20" fmla="*/ 61384 h 200009"/>
              <a:gd name="connsiteX21" fmla="*/ 104750 w 141046"/>
              <a:gd name="connsiteY21" fmla="*/ 51729 h 200009"/>
              <a:gd name="connsiteX22" fmla="*/ 120221 w 141046"/>
              <a:gd name="connsiteY22" fmla="*/ 67810 h 200009"/>
              <a:gd name="connsiteX23" fmla="*/ 112395 w 141046"/>
              <a:gd name="connsiteY23" fmla="*/ 74524 h 200009"/>
              <a:gd name="connsiteX24" fmla="*/ 107555 w 141046"/>
              <a:gd name="connsiteY24" fmla="*/ 149464 h 200009"/>
              <a:gd name="connsiteX25" fmla="*/ 102466 w 141046"/>
              <a:gd name="connsiteY25" fmla="*/ 166142 h 200009"/>
              <a:gd name="connsiteX26" fmla="*/ 94030 w 141046"/>
              <a:gd name="connsiteY26" fmla="*/ 176589 h 200009"/>
              <a:gd name="connsiteX27" fmla="*/ 74337 w 141046"/>
              <a:gd name="connsiteY27" fmla="*/ 184004 h 200009"/>
              <a:gd name="connsiteX28" fmla="*/ 51705 w 141046"/>
              <a:gd name="connsiteY28" fmla="*/ 161797 h 200009"/>
              <a:gd name="connsiteX29" fmla="*/ 53243 w 141046"/>
              <a:gd name="connsiteY29" fmla="*/ 153108 h 2000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41046" h="200009">
                <a:moveTo>
                  <a:pt x="53243" y="153108"/>
                </a:moveTo>
                <a:cubicBezTo>
                  <a:pt x="69156" y="156326"/>
                  <a:pt x="78562" y="157970"/>
                  <a:pt x="81462" y="158041"/>
                </a:cubicBezTo>
                <a:cubicBezTo>
                  <a:pt x="84362" y="158111"/>
                  <a:pt x="86563" y="154843"/>
                  <a:pt x="88066" y="148235"/>
                </a:cubicBezTo>
                <a:cubicBezTo>
                  <a:pt x="89569" y="141627"/>
                  <a:pt x="90801" y="130961"/>
                  <a:pt x="91760" y="116237"/>
                </a:cubicBezTo>
                <a:cubicBezTo>
                  <a:pt x="92720" y="101513"/>
                  <a:pt x="93522" y="86769"/>
                  <a:pt x="94165" y="72004"/>
                </a:cubicBezTo>
                <a:lnTo>
                  <a:pt x="62139" y="72004"/>
                </a:lnTo>
                <a:cubicBezTo>
                  <a:pt x="60923" y="98174"/>
                  <a:pt x="57203" y="120600"/>
                  <a:pt x="50981" y="139281"/>
                </a:cubicBezTo>
                <a:cubicBezTo>
                  <a:pt x="44759" y="157963"/>
                  <a:pt x="31294" y="176089"/>
                  <a:pt x="10586" y="193659"/>
                </a:cubicBezTo>
                <a:lnTo>
                  <a:pt x="6350" y="188107"/>
                </a:lnTo>
                <a:cubicBezTo>
                  <a:pt x="21176" y="168335"/>
                  <a:pt x="30676" y="149786"/>
                  <a:pt x="34847" y="132462"/>
                </a:cubicBezTo>
                <a:cubicBezTo>
                  <a:pt x="39019" y="115138"/>
                  <a:pt x="41424" y="98317"/>
                  <a:pt x="42062" y="81999"/>
                </a:cubicBezTo>
                <a:cubicBezTo>
                  <a:pt x="42701" y="65681"/>
                  <a:pt x="43020" y="47867"/>
                  <a:pt x="43020" y="28556"/>
                </a:cubicBezTo>
                <a:lnTo>
                  <a:pt x="27957" y="28556"/>
                </a:lnTo>
                <a:lnTo>
                  <a:pt x="17930" y="30487"/>
                </a:lnTo>
                <a:lnTo>
                  <a:pt x="8279" y="17936"/>
                </a:lnTo>
                <a:lnTo>
                  <a:pt x="103273" y="17936"/>
                </a:lnTo>
                <a:lnTo>
                  <a:pt x="115366" y="6350"/>
                </a:lnTo>
                <a:lnTo>
                  <a:pt x="134696" y="28556"/>
                </a:lnTo>
                <a:lnTo>
                  <a:pt x="62320" y="28556"/>
                </a:lnTo>
                <a:lnTo>
                  <a:pt x="62320" y="61384"/>
                </a:lnTo>
                <a:lnTo>
                  <a:pt x="94588" y="61384"/>
                </a:lnTo>
                <a:lnTo>
                  <a:pt x="104750" y="51729"/>
                </a:lnTo>
                <a:lnTo>
                  <a:pt x="120221" y="67810"/>
                </a:lnTo>
                <a:lnTo>
                  <a:pt x="112395" y="74524"/>
                </a:lnTo>
                <a:cubicBezTo>
                  <a:pt x="110505" y="117479"/>
                  <a:pt x="108892" y="142459"/>
                  <a:pt x="107555" y="149464"/>
                </a:cubicBezTo>
                <a:cubicBezTo>
                  <a:pt x="106218" y="156469"/>
                  <a:pt x="104522" y="162029"/>
                  <a:pt x="102466" y="166142"/>
                </a:cubicBezTo>
                <a:cubicBezTo>
                  <a:pt x="100410" y="170256"/>
                  <a:pt x="97598" y="173738"/>
                  <a:pt x="94030" y="176589"/>
                </a:cubicBezTo>
                <a:cubicBezTo>
                  <a:pt x="90461" y="179440"/>
                  <a:pt x="83897" y="181912"/>
                  <a:pt x="74337" y="184004"/>
                </a:cubicBezTo>
                <a:cubicBezTo>
                  <a:pt x="72920" y="173876"/>
                  <a:pt x="65376" y="166474"/>
                  <a:pt x="51705" y="161797"/>
                </a:cubicBezTo>
                <a:lnTo>
                  <a:pt x="53243" y="153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953958" y="1933738"/>
            <a:ext cx="72530" cy="77389"/>
          </a:xfrm>
          <a:custGeom>
            <a:avLst/>
            <a:gdLst>
              <a:gd name="connsiteX0" fmla="*/ 45236 w 72530"/>
              <a:gd name="connsiteY0" fmla="*/ 6350 h 77389"/>
              <a:gd name="connsiteX1" fmla="*/ 66180 w 72530"/>
              <a:gd name="connsiteY1" fmla="*/ 24242 h 77389"/>
              <a:gd name="connsiteX2" fmla="*/ 47227 w 72530"/>
              <a:gd name="connsiteY2" fmla="*/ 39992 h 77389"/>
              <a:gd name="connsiteX3" fmla="*/ 12275 w 72530"/>
              <a:gd name="connsiteY3" fmla="*/ 71039 h 77389"/>
              <a:gd name="connsiteX4" fmla="*/ 6350 w 72530"/>
              <a:gd name="connsiteY4" fmla="*/ 67011 h 77389"/>
              <a:gd name="connsiteX5" fmla="*/ 29261 w 72530"/>
              <a:gd name="connsiteY5" fmla="*/ 37020 h 77389"/>
              <a:gd name="connsiteX6" fmla="*/ 45236 w 72530"/>
              <a:gd name="connsiteY6" fmla="*/ 6350 h 773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2530" h="77389">
                <a:moveTo>
                  <a:pt x="45236" y="6350"/>
                </a:moveTo>
                <a:lnTo>
                  <a:pt x="66180" y="24242"/>
                </a:lnTo>
                <a:cubicBezTo>
                  <a:pt x="60822" y="26253"/>
                  <a:pt x="54505" y="31503"/>
                  <a:pt x="47227" y="39992"/>
                </a:cubicBezTo>
                <a:cubicBezTo>
                  <a:pt x="38592" y="49295"/>
                  <a:pt x="26941" y="59644"/>
                  <a:pt x="12275" y="71039"/>
                </a:cubicBezTo>
                <a:lnTo>
                  <a:pt x="6350" y="67011"/>
                </a:lnTo>
                <a:cubicBezTo>
                  <a:pt x="14341" y="57476"/>
                  <a:pt x="21978" y="47479"/>
                  <a:pt x="29261" y="37020"/>
                </a:cubicBezTo>
                <a:cubicBezTo>
                  <a:pt x="36544" y="26560"/>
                  <a:pt x="41869" y="16336"/>
                  <a:pt x="45236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023439" y="1937600"/>
            <a:ext cx="57090" cy="60010"/>
          </a:xfrm>
          <a:custGeom>
            <a:avLst/>
            <a:gdLst>
              <a:gd name="connsiteX0" fmla="*/ 9863 w 57090"/>
              <a:gd name="connsiteY0" fmla="*/ 6350 h 60010"/>
              <a:gd name="connsiteX1" fmla="*/ 42477 w 57090"/>
              <a:gd name="connsiteY1" fmla="*/ 23178 h 60010"/>
              <a:gd name="connsiteX2" fmla="*/ 50740 w 57090"/>
              <a:gd name="connsiteY2" fmla="*/ 36280 h 60010"/>
              <a:gd name="connsiteX3" fmla="*/ 47287 w 57090"/>
              <a:gd name="connsiteY3" fmla="*/ 46758 h 60010"/>
              <a:gd name="connsiteX4" fmla="*/ 41090 w 57090"/>
              <a:gd name="connsiteY4" fmla="*/ 53660 h 60010"/>
              <a:gd name="connsiteX5" fmla="*/ 31666 w 57090"/>
              <a:gd name="connsiteY5" fmla="*/ 43280 h 60010"/>
              <a:gd name="connsiteX6" fmla="*/ 6350 w 57090"/>
              <a:gd name="connsiteY6" fmla="*/ 12821 h 60010"/>
              <a:gd name="connsiteX7" fmla="*/ 9863 w 57090"/>
              <a:gd name="connsiteY7" fmla="*/ 6350 h 60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7090" h="60010">
                <a:moveTo>
                  <a:pt x="9863" y="6350"/>
                </a:moveTo>
                <a:cubicBezTo>
                  <a:pt x="26097" y="13088"/>
                  <a:pt x="36969" y="18698"/>
                  <a:pt x="42477" y="23178"/>
                </a:cubicBezTo>
                <a:cubicBezTo>
                  <a:pt x="47986" y="27659"/>
                  <a:pt x="50740" y="32026"/>
                  <a:pt x="50740" y="36280"/>
                </a:cubicBezTo>
                <a:cubicBezTo>
                  <a:pt x="50740" y="38664"/>
                  <a:pt x="49589" y="42156"/>
                  <a:pt x="47287" y="46758"/>
                </a:cubicBezTo>
                <a:cubicBezTo>
                  <a:pt x="44985" y="51359"/>
                  <a:pt x="42920" y="53660"/>
                  <a:pt x="41090" y="53660"/>
                </a:cubicBezTo>
                <a:cubicBezTo>
                  <a:pt x="37894" y="53660"/>
                  <a:pt x="34752" y="50200"/>
                  <a:pt x="31666" y="43280"/>
                </a:cubicBezTo>
                <a:cubicBezTo>
                  <a:pt x="27957" y="35265"/>
                  <a:pt x="19518" y="25112"/>
                  <a:pt x="6350" y="12821"/>
                </a:cubicBezTo>
                <a:lnTo>
                  <a:pt x="986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951063" y="1972359"/>
            <a:ext cx="126254" cy="106354"/>
          </a:xfrm>
          <a:custGeom>
            <a:avLst/>
            <a:gdLst>
              <a:gd name="connsiteX0" fmla="*/ 75830 w 126254"/>
              <a:gd name="connsiteY0" fmla="*/ 33399 h 106354"/>
              <a:gd name="connsiteX1" fmla="*/ 114883 w 126254"/>
              <a:gd name="connsiteY1" fmla="*/ 50356 h 106354"/>
              <a:gd name="connsiteX2" fmla="*/ 119904 w 126254"/>
              <a:gd name="connsiteY2" fmla="*/ 67531 h 106354"/>
              <a:gd name="connsiteX3" fmla="*/ 112501 w 126254"/>
              <a:gd name="connsiteY3" fmla="*/ 76832 h 106354"/>
              <a:gd name="connsiteX4" fmla="*/ 102398 w 126254"/>
              <a:gd name="connsiteY4" fmla="*/ 67916 h 106354"/>
              <a:gd name="connsiteX5" fmla="*/ 70824 w 126254"/>
              <a:gd name="connsiteY5" fmla="*/ 41108 h 106354"/>
              <a:gd name="connsiteX6" fmla="*/ 45048 w 126254"/>
              <a:gd name="connsiteY6" fmla="*/ 73128 h 106354"/>
              <a:gd name="connsiteX7" fmla="*/ 10360 w 126254"/>
              <a:gd name="connsiteY7" fmla="*/ 100004 h 106354"/>
              <a:gd name="connsiteX8" fmla="*/ 6350 w 126254"/>
              <a:gd name="connsiteY8" fmla="*/ 94211 h 106354"/>
              <a:gd name="connsiteX9" fmla="*/ 42816 w 126254"/>
              <a:gd name="connsiteY9" fmla="*/ 52377 h 106354"/>
              <a:gd name="connsiteX10" fmla="*/ 66527 w 126254"/>
              <a:gd name="connsiteY10" fmla="*/ 6350 h 106354"/>
              <a:gd name="connsiteX11" fmla="*/ 88376 w 126254"/>
              <a:gd name="connsiteY11" fmla="*/ 21722 h 106354"/>
              <a:gd name="connsiteX12" fmla="*/ 75830 w 126254"/>
              <a:gd name="connsiteY12" fmla="*/ 33399 h 10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6254" h="106354">
                <a:moveTo>
                  <a:pt x="75830" y="33399"/>
                </a:moveTo>
                <a:cubicBezTo>
                  <a:pt x="97020" y="39453"/>
                  <a:pt x="110038" y="45106"/>
                  <a:pt x="114883" y="50356"/>
                </a:cubicBezTo>
                <a:cubicBezTo>
                  <a:pt x="119728" y="55606"/>
                  <a:pt x="121402" y="61331"/>
                  <a:pt x="119904" y="67531"/>
                </a:cubicBezTo>
                <a:cubicBezTo>
                  <a:pt x="118406" y="73732"/>
                  <a:pt x="115939" y="76832"/>
                  <a:pt x="112501" y="76832"/>
                </a:cubicBezTo>
                <a:cubicBezTo>
                  <a:pt x="109475" y="76832"/>
                  <a:pt x="106108" y="73860"/>
                  <a:pt x="102398" y="67916"/>
                </a:cubicBezTo>
                <a:cubicBezTo>
                  <a:pt x="96226" y="59880"/>
                  <a:pt x="85702" y="50944"/>
                  <a:pt x="70824" y="41108"/>
                </a:cubicBezTo>
                <a:cubicBezTo>
                  <a:pt x="62722" y="53368"/>
                  <a:pt x="54130" y="64042"/>
                  <a:pt x="45048" y="73128"/>
                </a:cubicBezTo>
                <a:cubicBezTo>
                  <a:pt x="35966" y="82215"/>
                  <a:pt x="24403" y="91174"/>
                  <a:pt x="10360" y="100004"/>
                </a:cubicBezTo>
                <a:lnTo>
                  <a:pt x="6350" y="94211"/>
                </a:lnTo>
                <a:cubicBezTo>
                  <a:pt x="21398" y="80071"/>
                  <a:pt x="33553" y="66126"/>
                  <a:pt x="42816" y="52377"/>
                </a:cubicBezTo>
                <a:cubicBezTo>
                  <a:pt x="52079" y="38629"/>
                  <a:pt x="59983" y="23286"/>
                  <a:pt x="66527" y="6350"/>
                </a:cubicBezTo>
                <a:lnTo>
                  <a:pt x="88376" y="21722"/>
                </a:lnTo>
                <a:cubicBezTo>
                  <a:pt x="83319" y="24569"/>
                  <a:pt x="79138" y="28461"/>
                  <a:pt x="75830" y="3339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995453" y="2065048"/>
            <a:ext cx="49370" cy="60975"/>
          </a:xfrm>
          <a:custGeom>
            <a:avLst/>
            <a:gdLst>
              <a:gd name="connsiteX0" fmla="*/ 6350 w 49370"/>
              <a:gd name="connsiteY0" fmla="*/ 6350 h 60975"/>
              <a:gd name="connsiteX1" fmla="*/ 6350 w 49370"/>
              <a:gd name="connsiteY1" fmla="*/ 54625 h 60975"/>
              <a:gd name="connsiteX2" fmla="*/ 43020 w 49370"/>
              <a:gd name="connsiteY2" fmla="*/ 54625 h 60975"/>
              <a:gd name="connsiteX3" fmla="*/ 43020 w 49370"/>
              <a:gd name="connsiteY3" fmla="*/ 6350 h 60975"/>
              <a:gd name="connsiteX4" fmla="*/ 6350 w 49370"/>
              <a:gd name="connsiteY4" fmla="*/ 6350 h 60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370" h="60975">
                <a:moveTo>
                  <a:pt x="6350" y="6350"/>
                </a:moveTo>
                <a:lnTo>
                  <a:pt x="6350" y="54625"/>
                </a:lnTo>
                <a:lnTo>
                  <a:pt x="43020" y="54625"/>
                </a:lnTo>
                <a:lnTo>
                  <a:pt x="4302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977118" y="2044772"/>
            <a:ext cx="93760" cy="113113"/>
          </a:xfrm>
          <a:custGeom>
            <a:avLst/>
            <a:gdLst>
              <a:gd name="connsiteX0" fmla="*/ 6350 w 93760"/>
              <a:gd name="connsiteY0" fmla="*/ 7315 h 113113"/>
              <a:gd name="connsiteX1" fmla="*/ 23674 w 93760"/>
              <a:gd name="connsiteY1" fmla="*/ 16005 h 113113"/>
              <a:gd name="connsiteX2" fmla="*/ 61702 w 93760"/>
              <a:gd name="connsiteY2" fmla="*/ 16005 h 113113"/>
              <a:gd name="connsiteX3" fmla="*/ 70749 w 93760"/>
              <a:gd name="connsiteY3" fmla="*/ 6350 h 113113"/>
              <a:gd name="connsiteX4" fmla="*/ 87410 w 93760"/>
              <a:gd name="connsiteY4" fmla="*/ 22386 h 113113"/>
              <a:gd name="connsiteX5" fmla="*/ 79690 w 93760"/>
              <a:gd name="connsiteY5" fmla="*/ 29069 h 113113"/>
              <a:gd name="connsiteX6" fmla="*/ 80655 w 93760"/>
              <a:gd name="connsiteY6" fmla="*/ 93155 h 113113"/>
              <a:gd name="connsiteX7" fmla="*/ 61355 w 93760"/>
              <a:gd name="connsiteY7" fmla="*/ 100004 h 113113"/>
              <a:gd name="connsiteX8" fmla="*/ 61355 w 93760"/>
              <a:gd name="connsiteY8" fmla="*/ 85522 h 113113"/>
              <a:gd name="connsiteX9" fmla="*/ 24685 w 93760"/>
              <a:gd name="connsiteY9" fmla="*/ 85522 h 113113"/>
              <a:gd name="connsiteX10" fmla="*/ 24685 w 93760"/>
              <a:gd name="connsiteY10" fmla="*/ 99944 h 113113"/>
              <a:gd name="connsiteX11" fmla="*/ 6350 w 93760"/>
              <a:gd name="connsiteY11" fmla="*/ 106763 h 113113"/>
              <a:gd name="connsiteX12" fmla="*/ 7315 w 93760"/>
              <a:gd name="connsiteY12" fmla="*/ 58465 h 113113"/>
              <a:gd name="connsiteX13" fmla="*/ 6350 w 93760"/>
              <a:gd name="connsiteY13" fmla="*/ 7315 h 113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93760" h="113113">
                <a:moveTo>
                  <a:pt x="6350" y="7315"/>
                </a:moveTo>
                <a:lnTo>
                  <a:pt x="23674" y="16005"/>
                </a:lnTo>
                <a:lnTo>
                  <a:pt x="61702" y="16005"/>
                </a:lnTo>
                <a:lnTo>
                  <a:pt x="70749" y="6350"/>
                </a:lnTo>
                <a:lnTo>
                  <a:pt x="87410" y="22386"/>
                </a:lnTo>
                <a:lnTo>
                  <a:pt x="79690" y="29069"/>
                </a:lnTo>
                <a:cubicBezTo>
                  <a:pt x="79690" y="64310"/>
                  <a:pt x="80012" y="85672"/>
                  <a:pt x="80655" y="93155"/>
                </a:cubicBezTo>
                <a:lnTo>
                  <a:pt x="61355" y="100004"/>
                </a:lnTo>
                <a:lnTo>
                  <a:pt x="61355" y="85522"/>
                </a:lnTo>
                <a:lnTo>
                  <a:pt x="24685" y="85522"/>
                </a:lnTo>
                <a:lnTo>
                  <a:pt x="24685" y="99944"/>
                </a:lnTo>
                <a:lnTo>
                  <a:pt x="6350" y="106763"/>
                </a:lnTo>
                <a:cubicBezTo>
                  <a:pt x="6993" y="95026"/>
                  <a:pt x="7315" y="78926"/>
                  <a:pt x="7315" y="58465"/>
                </a:cubicBezTo>
                <a:cubicBezTo>
                  <a:pt x="7315" y="38003"/>
                  <a:pt x="6993" y="20953"/>
                  <a:pt x="6350" y="731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2062039" y="1926014"/>
            <a:ext cx="133326" cy="118906"/>
          </a:xfrm>
          <a:custGeom>
            <a:avLst/>
            <a:gdLst>
              <a:gd name="connsiteX0" fmla="*/ 79690 w 133326"/>
              <a:gd name="connsiteY0" fmla="*/ 101030 h 118906"/>
              <a:gd name="connsiteX1" fmla="*/ 97060 w 133326"/>
              <a:gd name="connsiteY1" fmla="*/ 71039 h 118906"/>
              <a:gd name="connsiteX2" fmla="*/ 40939 w 133326"/>
              <a:gd name="connsiteY2" fmla="*/ 71039 h 118906"/>
              <a:gd name="connsiteX3" fmla="*/ 12743 w 133326"/>
              <a:gd name="connsiteY3" fmla="*/ 112556 h 118906"/>
              <a:gd name="connsiteX4" fmla="*/ 6350 w 133326"/>
              <a:gd name="connsiteY4" fmla="*/ 108815 h 118906"/>
              <a:gd name="connsiteX5" fmla="*/ 29042 w 133326"/>
              <a:gd name="connsiteY5" fmla="*/ 53848 h 118906"/>
              <a:gd name="connsiteX6" fmla="*/ 39552 w 133326"/>
              <a:gd name="connsiteY6" fmla="*/ 6350 h 118906"/>
              <a:gd name="connsiteX7" fmla="*/ 67145 w 133326"/>
              <a:gd name="connsiteY7" fmla="*/ 21028 h 118906"/>
              <a:gd name="connsiteX8" fmla="*/ 57887 w 133326"/>
              <a:gd name="connsiteY8" fmla="*/ 28571 h 118906"/>
              <a:gd name="connsiteX9" fmla="*/ 43985 w 133326"/>
              <a:gd name="connsiteY9" fmla="*/ 60418 h 118906"/>
              <a:gd name="connsiteX10" fmla="*/ 97226 w 133326"/>
              <a:gd name="connsiteY10" fmla="*/ 60418 h 118906"/>
              <a:gd name="connsiteX11" fmla="*/ 106303 w 133326"/>
              <a:gd name="connsiteY11" fmla="*/ 48832 h 118906"/>
              <a:gd name="connsiteX12" fmla="*/ 126976 w 133326"/>
              <a:gd name="connsiteY12" fmla="*/ 72004 h 118906"/>
              <a:gd name="connsiteX13" fmla="*/ 87516 w 133326"/>
              <a:gd name="connsiteY13" fmla="*/ 102901 h 118906"/>
              <a:gd name="connsiteX14" fmla="*/ 79690 w 133326"/>
              <a:gd name="connsiteY14" fmla="*/ 101030 h 1189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33326" h="118906">
                <a:moveTo>
                  <a:pt x="79690" y="101030"/>
                </a:moveTo>
                <a:lnTo>
                  <a:pt x="97060" y="71039"/>
                </a:lnTo>
                <a:lnTo>
                  <a:pt x="40939" y="71039"/>
                </a:lnTo>
                <a:cubicBezTo>
                  <a:pt x="34938" y="83048"/>
                  <a:pt x="25539" y="96886"/>
                  <a:pt x="12743" y="112556"/>
                </a:cubicBezTo>
                <a:lnTo>
                  <a:pt x="6350" y="108815"/>
                </a:lnTo>
                <a:cubicBezTo>
                  <a:pt x="16010" y="90510"/>
                  <a:pt x="23574" y="72188"/>
                  <a:pt x="29042" y="53848"/>
                </a:cubicBezTo>
                <a:cubicBezTo>
                  <a:pt x="34511" y="35508"/>
                  <a:pt x="38014" y="19676"/>
                  <a:pt x="39552" y="6350"/>
                </a:cubicBezTo>
                <a:lnTo>
                  <a:pt x="67145" y="21028"/>
                </a:lnTo>
                <a:lnTo>
                  <a:pt x="57887" y="28571"/>
                </a:lnTo>
                <a:cubicBezTo>
                  <a:pt x="54228" y="38357"/>
                  <a:pt x="49594" y="48973"/>
                  <a:pt x="43985" y="60418"/>
                </a:cubicBezTo>
                <a:lnTo>
                  <a:pt x="97226" y="60418"/>
                </a:lnTo>
                <a:lnTo>
                  <a:pt x="106303" y="48832"/>
                </a:lnTo>
                <a:lnTo>
                  <a:pt x="126976" y="72004"/>
                </a:lnTo>
                <a:cubicBezTo>
                  <a:pt x="118110" y="70717"/>
                  <a:pt x="104956" y="81016"/>
                  <a:pt x="87516" y="102901"/>
                </a:cubicBezTo>
                <a:lnTo>
                  <a:pt x="79690" y="10103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029229" y="1999393"/>
            <a:ext cx="168066" cy="169113"/>
          </a:xfrm>
          <a:custGeom>
            <a:avLst/>
            <a:gdLst>
              <a:gd name="connsiteX0" fmla="*/ 77760 w 168066"/>
              <a:gd name="connsiteY0" fmla="*/ 6350 h 169113"/>
              <a:gd name="connsiteX1" fmla="*/ 105745 w 168066"/>
              <a:gd name="connsiteY1" fmla="*/ 19776 h 169113"/>
              <a:gd name="connsiteX2" fmla="*/ 99956 w 168066"/>
              <a:gd name="connsiteY2" fmla="*/ 25977 h 169113"/>
              <a:gd name="connsiteX3" fmla="*/ 119889 w 168066"/>
              <a:gd name="connsiteY3" fmla="*/ 103044 h 169113"/>
              <a:gd name="connsiteX4" fmla="*/ 161716 w 168066"/>
              <a:gd name="connsiteY4" fmla="*/ 141340 h 169113"/>
              <a:gd name="connsiteX5" fmla="*/ 161716 w 168066"/>
              <a:gd name="connsiteY5" fmla="*/ 149095 h 169113"/>
              <a:gd name="connsiteX6" fmla="*/ 137516 w 168066"/>
              <a:gd name="connsiteY6" fmla="*/ 158901 h 169113"/>
              <a:gd name="connsiteX7" fmla="*/ 102534 w 168066"/>
              <a:gd name="connsiteY7" fmla="*/ 105963 h 169113"/>
              <a:gd name="connsiteX8" fmla="*/ 91391 w 168066"/>
              <a:gd name="connsiteY8" fmla="*/ 34349 h 169113"/>
              <a:gd name="connsiteX9" fmla="*/ 94980 w 168066"/>
              <a:gd name="connsiteY9" fmla="*/ 34349 h 169113"/>
              <a:gd name="connsiteX10" fmla="*/ 73870 w 168066"/>
              <a:gd name="connsiteY10" fmla="*/ 113718 h 169113"/>
              <a:gd name="connsiteX11" fmla="*/ 10059 w 168066"/>
              <a:gd name="connsiteY11" fmla="*/ 162763 h 169113"/>
              <a:gd name="connsiteX12" fmla="*/ 6350 w 168066"/>
              <a:gd name="connsiteY12" fmla="*/ 156562 h 169113"/>
              <a:gd name="connsiteX13" fmla="*/ 60586 w 168066"/>
              <a:gd name="connsiteY13" fmla="*/ 102207 h 169113"/>
              <a:gd name="connsiteX14" fmla="*/ 77760 w 168066"/>
              <a:gd name="connsiteY14" fmla="*/ 6350 h 169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68066" h="169113">
                <a:moveTo>
                  <a:pt x="77760" y="6350"/>
                </a:moveTo>
                <a:lnTo>
                  <a:pt x="105745" y="19776"/>
                </a:lnTo>
                <a:lnTo>
                  <a:pt x="99956" y="25977"/>
                </a:lnTo>
                <a:cubicBezTo>
                  <a:pt x="103132" y="57748"/>
                  <a:pt x="109777" y="83437"/>
                  <a:pt x="119889" y="103044"/>
                </a:cubicBezTo>
                <a:cubicBezTo>
                  <a:pt x="130002" y="122651"/>
                  <a:pt x="143944" y="135417"/>
                  <a:pt x="161716" y="141340"/>
                </a:cubicBezTo>
                <a:lnTo>
                  <a:pt x="161716" y="149095"/>
                </a:lnTo>
                <a:cubicBezTo>
                  <a:pt x="148829" y="149769"/>
                  <a:pt x="140763" y="153037"/>
                  <a:pt x="137516" y="158901"/>
                </a:cubicBezTo>
                <a:cubicBezTo>
                  <a:pt x="120397" y="143211"/>
                  <a:pt x="108736" y="125565"/>
                  <a:pt x="102534" y="105963"/>
                </a:cubicBezTo>
                <a:cubicBezTo>
                  <a:pt x="96332" y="86361"/>
                  <a:pt x="92617" y="62490"/>
                  <a:pt x="91391" y="34349"/>
                </a:cubicBezTo>
                <a:lnTo>
                  <a:pt x="94980" y="34349"/>
                </a:lnTo>
                <a:cubicBezTo>
                  <a:pt x="93743" y="66513"/>
                  <a:pt x="86707" y="92969"/>
                  <a:pt x="73870" y="113718"/>
                </a:cubicBezTo>
                <a:cubicBezTo>
                  <a:pt x="61034" y="134466"/>
                  <a:pt x="39763" y="150815"/>
                  <a:pt x="10059" y="162763"/>
                </a:cubicBezTo>
                <a:lnTo>
                  <a:pt x="6350" y="156562"/>
                </a:lnTo>
                <a:cubicBezTo>
                  <a:pt x="31058" y="143237"/>
                  <a:pt x="49137" y="125118"/>
                  <a:pt x="60586" y="102207"/>
                </a:cubicBezTo>
                <a:cubicBezTo>
                  <a:pt x="72036" y="79296"/>
                  <a:pt x="77760" y="47344"/>
                  <a:pt x="7776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262762" y="1926979"/>
            <a:ext cx="184472" cy="243458"/>
          </a:xfrm>
          <a:custGeom>
            <a:avLst/>
            <a:gdLst>
              <a:gd name="connsiteX0" fmla="*/ 71005 w 184472"/>
              <a:gd name="connsiteY0" fmla="*/ 72216 h 243458"/>
              <a:gd name="connsiteX1" fmla="*/ 69075 w 184472"/>
              <a:gd name="connsiteY1" fmla="*/ 6350 h 243458"/>
              <a:gd name="connsiteX2" fmla="*/ 98991 w 184472"/>
              <a:gd name="connsiteY2" fmla="*/ 19761 h 243458"/>
              <a:gd name="connsiteX3" fmla="*/ 90305 w 184472"/>
              <a:gd name="connsiteY3" fmla="*/ 28058 h 243458"/>
              <a:gd name="connsiteX4" fmla="*/ 90305 w 184472"/>
              <a:gd name="connsiteY4" fmla="*/ 70073 h 243458"/>
              <a:gd name="connsiteX5" fmla="*/ 117265 w 184472"/>
              <a:gd name="connsiteY5" fmla="*/ 68323 h 243458"/>
              <a:gd name="connsiteX6" fmla="*/ 125136 w 184472"/>
              <a:gd name="connsiteY6" fmla="*/ 56556 h 243458"/>
              <a:gd name="connsiteX7" fmla="*/ 144346 w 184472"/>
              <a:gd name="connsiteY7" fmla="*/ 71310 h 243458"/>
              <a:gd name="connsiteX8" fmla="*/ 136415 w 184472"/>
              <a:gd name="connsiteY8" fmla="*/ 79336 h 243458"/>
              <a:gd name="connsiteX9" fmla="*/ 133731 w 184472"/>
              <a:gd name="connsiteY9" fmla="*/ 119315 h 243458"/>
              <a:gd name="connsiteX10" fmla="*/ 135616 w 184472"/>
              <a:gd name="connsiteY10" fmla="*/ 161684 h 243458"/>
              <a:gd name="connsiteX11" fmla="*/ 155172 w 184472"/>
              <a:gd name="connsiteY11" fmla="*/ 202349 h 243458"/>
              <a:gd name="connsiteX12" fmla="*/ 168230 w 184472"/>
              <a:gd name="connsiteY12" fmla="*/ 158901 h 243458"/>
              <a:gd name="connsiteX13" fmla="*/ 177157 w 184472"/>
              <a:gd name="connsiteY13" fmla="*/ 161556 h 243458"/>
              <a:gd name="connsiteX14" fmla="*/ 172784 w 184472"/>
              <a:gd name="connsiteY14" fmla="*/ 190906 h 243458"/>
              <a:gd name="connsiteX15" fmla="*/ 176840 w 184472"/>
              <a:gd name="connsiteY15" fmla="*/ 218883 h 243458"/>
              <a:gd name="connsiteX16" fmla="*/ 178122 w 184472"/>
              <a:gd name="connsiteY16" fmla="*/ 224556 h 243458"/>
              <a:gd name="connsiteX17" fmla="*/ 176191 w 184472"/>
              <a:gd name="connsiteY17" fmla="*/ 228418 h 243458"/>
              <a:gd name="connsiteX18" fmla="*/ 171366 w 184472"/>
              <a:gd name="connsiteY18" fmla="*/ 230349 h 243458"/>
              <a:gd name="connsiteX19" fmla="*/ 157057 w 184472"/>
              <a:gd name="connsiteY19" fmla="*/ 225748 h 243458"/>
              <a:gd name="connsiteX20" fmla="*/ 132314 w 184472"/>
              <a:gd name="connsiteY20" fmla="*/ 201663 h 243458"/>
              <a:gd name="connsiteX21" fmla="*/ 117363 w 184472"/>
              <a:gd name="connsiteY21" fmla="*/ 163925 h 243458"/>
              <a:gd name="connsiteX22" fmla="*/ 115396 w 184472"/>
              <a:gd name="connsiteY22" fmla="*/ 126073 h 243458"/>
              <a:gd name="connsiteX23" fmla="*/ 117326 w 184472"/>
              <a:gd name="connsiteY23" fmla="*/ 78763 h 243458"/>
              <a:gd name="connsiteX24" fmla="*/ 90185 w 184472"/>
              <a:gd name="connsiteY24" fmla="*/ 81433 h 243458"/>
              <a:gd name="connsiteX25" fmla="*/ 84515 w 184472"/>
              <a:gd name="connsiteY25" fmla="*/ 137795 h 243458"/>
              <a:gd name="connsiteX26" fmla="*/ 110269 w 184472"/>
              <a:gd name="connsiteY26" fmla="*/ 154277 h 243458"/>
              <a:gd name="connsiteX27" fmla="*/ 114431 w 184472"/>
              <a:gd name="connsiteY27" fmla="*/ 165659 h 243458"/>
              <a:gd name="connsiteX28" fmla="*/ 112026 w 184472"/>
              <a:gd name="connsiteY28" fmla="*/ 175088 h 243458"/>
              <a:gd name="connsiteX29" fmla="*/ 106711 w 184472"/>
              <a:gd name="connsiteY29" fmla="*/ 181108 h 243458"/>
              <a:gd name="connsiteX30" fmla="*/ 97468 w 184472"/>
              <a:gd name="connsiteY30" fmla="*/ 172976 h 243458"/>
              <a:gd name="connsiteX31" fmla="*/ 80007 w 184472"/>
              <a:gd name="connsiteY31" fmla="*/ 152142 h 243458"/>
              <a:gd name="connsiteX32" fmla="*/ 10285 w 184472"/>
              <a:gd name="connsiteY32" fmla="*/ 237108 h 243458"/>
              <a:gd name="connsiteX33" fmla="*/ 6350 w 184472"/>
              <a:gd name="connsiteY33" fmla="*/ 231224 h 243458"/>
              <a:gd name="connsiteX34" fmla="*/ 64250 w 184472"/>
              <a:gd name="connsiteY34" fmla="*/ 143739 h 243458"/>
              <a:gd name="connsiteX35" fmla="*/ 37230 w 184472"/>
              <a:gd name="connsiteY35" fmla="*/ 127673 h 243458"/>
              <a:gd name="connsiteX36" fmla="*/ 38873 w 184472"/>
              <a:gd name="connsiteY36" fmla="*/ 119315 h 243458"/>
              <a:gd name="connsiteX37" fmla="*/ 66783 w 184472"/>
              <a:gd name="connsiteY37" fmla="*/ 129935 h 243458"/>
              <a:gd name="connsiteX38" fmla="*/ 71005 w 184472"/>
              <a:gd name="connsiteY38" fmla="*/ 82625 h 243458"/>
              <a:gd name="connsiteX39" fmla="*/ 51569 w 184472"/>
              <a:gd name="connsiteY39" fmla="*/ 84496 h 243458"/>
              <a:gd name="connsiteX40" fmla="*/ 42628 w 184472"/>
              <a:gd name="connsiteY40" fmla="*/ 88418 h 243458"/>
              <a:gd name="connsiteX41" fmla="*/ 29510 w 184472"/>
              <a:gd name="connsiteY41" fmla="*/ 75369 h 243458"/>
              <a:gd name="connsiteX42" fmla="*/ 71005 w 184472"/>
              <a:gd name="connsiteY42" fmla="*/ 72216 h 243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</a:cxnLst>
            <a:rect l="l" t="t" r="r" b="b"/>
            <a:pathLst>
              <a:path w="184472" h="243458">
                <a:moveTo>
                  <a:pt x="71005" y="72216"/>
                </a:moveTo>
                <a:cubicBezTo>
                  <a:pt x="70362" y="41299"/>
                  <a:pt x="69719" y="19344"/>
                  <a:pt x="69075" y="6350"/>
                </a:cubicBezTo>
                <a:lnTo>
                  <a:pt x="98991" y="19761"/>
                </a:lnTo>
                <a:lnTo>
                  <a:pt x="90305" y="28058"/>
                </a:lnTo>
                <a:lnTo>
                  <a:pt x="90305" y="70073"/>
                </a:lnTo>
                <a:lnTo>
                  <a:pt x="117265" y="68323"/>
                </a:lnTo>
                <a:lnTo>
                  <a:pt x="125136" y="56556"/>
                </a:lnTo>
                <a:lnTo>
                  <a:pt x="144346" y="71310"/>
                </a:lnTo>
                <a:lnTo>
                  <a:pt x="136415" y="79336"/>
                </a:lnTo>
                <a:cubicBezTo>
                  <a:pt x="134626" y="90671"/>
                  <a:pt x="133731" y="103997"/>
                  <a:pt x="133731" y="119315"/>
                </a:cubicBezTo>
                <a:cubicBezTo>
                  <a:pt x="133731" y="129955"/>
                  <a:pt x="134359" y="144079"/>
                  <a:pt x="135616" y="161684"/>
                </a:cubicBezTo>
                <a:cubicBezTo>
                  <a:pt x="136872" y="179290"/>
                  <a:pt x="143391" y="192845"/>
                  <a:pt x="155172" y="202349"/>
                </a:cubicBezTo>
                <a:lnTo>
                  <a:pt x="168230" y="158901"/>
                </a:lnTo>
                <a:lnTo>
                  <a:pt x="177157" y="161556"/>
                </a:lnTo>
                <a:cubicBezTo>
                  <a:pt x="175186" y="169783"/>
                  <a:pt x="173729" y="179566"/>
                  <a:pt x="172784" y="190906"/>
                </a:cubicBezTo>
                <a:cubicBezTo>
                  <a:pt x="171839" y="202246"/>
                  <a:pt x="173191" y="211572"/>
                  <a:pt x="176840" y="218883"/>
                </a:cubicBezTo>
                <a:cubicBezTo>
                  <a:pt x="177694" y="220593"/>
                  <a:pt x="178122" y="222484"/>
                  <a:pt x="178122" y="224556"/>
                </a:cubicBezTo>
                <a:cubicBezTo>
                  <a:pt x="178122" y="225843"/>
                  <a:pt x="177478" y="227130"/>
                  <a:pt x="176191" y="228418"/>
                </a:cubicBezTo>
                <a:cubicBezTo>
                  <a:pt x="174905" y="229705"/>
                  <a:pt x="173296" y="230349"/>
                  <a:pt x="171366" y="230349"/>
                </a:cubicBezTo>
                <a:cubicBezTo>
                  <a:pt x="169667" y="230349"/>
                  <a:pt x="164898" y="228815"/>
                  <a:pt x="157057" y="225748"/>
                </a:cubicBezTo>
                <a:cubicBezTo>
                  <a:pt x="149216" y="222680"/>
                  <a:pt x="140968" y="214652"/>
                  <a:pt x="132314" y="201663"/>
                </a:cubicBezTo>
                <a:cubicBezTo>
                  <a:pt x="123659" y="188673"/>
                  <a:pt x="118675" y="176094"/>
                  <a:pt x="117363" y="163925"/>
                </a:cubicBezTo>
                <a:cubicBezTo>
                  <a:pt x="116052" y="151755"/>
                  <a:pt x="115396" y="139138"/>
                  <a:pt x="115396" y="126073"/>
                </a:cubicBezTo>
                <a:cubicBezTo>
                  <a:pt x="115396" y="109257"/>
                  <a:pt x="116039" y="93487"/>
                  <a:pt x="117326" y="78763"/>
                </a:cubicBezTo>
                <a:lnTo>
                  <a:pt x="90185" y="81433"/>
                </a:lnTo>
                <a:cubicBezTo>
                  <a:pt x="89582" y="103097"/>
                  <a:pt x="87692" y="121884"/>
                  <a:pt x="84515" y="137795"/>
                </a:cubicBezTo>
                <a:cubicBezTo>
                  <a:pt x="98910" y="144624"/>
                  <a:pt x="107495" y="150118"/>
                  <a:pt x="110269" y="154277"/>
                </a:cubicBezTo>
                <a:cubicBezTo>
                  <a:pt x="113044" y="158436"/>
                  <a:pt x="114431" y="162230"/>
                  <a:pt x="114431" y="165659"/>
                </a:cubicBezTo>
                <a:cubicBezTo>
                  <a:pt x="114431" y="167932"/>
                  <a:pt x="113629" y="171075"/>
                  <a:pt x="112026" y="175088"/>
                </a:cubicBezTo>
                <a:cubicBezTo>
                  <a:pt x="110422" y="179101"/>
                  <a:pt x="108651" y="181108"/>
                  <a:pt x="106711" y="181108"/>
                </a:cubicBezTo>
                <a:cubicBezTo>
                  <a:pt x="103645" y="181108"/>
                  <a:pt x="100564" y="178397"/>
                  <a:pt x="97468" y="172976"/>
                </a:cubicBezTo>
                <a:cubicBezTo>
                  <a:pt x="92552" y="166217"/>
                  <a:pt x="86732" y="159273"/>
                  <a:pt x="80007" y="152142"/>
                </a:cubicBezTo>
                <a:cubicBezTo>
                  <a:pt x="67221" y="188852"/>
                  <a:pt x="43980" y="217174"/>
                  <a:pt x="10285" y="237108"/>
                </a:cubicBezTo>
                <a:lnTo>
                  <a:pt x="6350" y="231224"/>
                </a:lnTo>
                <a:cubicBezTo>
                  <a:pt x="34124" y="208876"/>
                  <a:pt x="53424" y="179715"/>
                  <a:pt x="64250" y="143739"/>
                </a:cubicBezTo>
                <a:cubicBezTo>
                  <a:pt x="54962" y="137544"/>
                  <a:pt x="45955" y="132188"/>
                  <a:pt x="37230" y="127673"/>
                </a:cubicBezTo>
                <a:lnTo>
                  <a:pt x="38873" y="119315"/>
                </a:lnTo>
                <a:cubicBezTo>
                  <a:pt x="49378" y="123277"/>
                  <a:pt x="58681" y="126818"/>
                  <a:pt x="66783" y="129935"/>
                </a:cubicBezTo>
                <a:cubicBezTo>
                  <a:pt x="68955" y="119506"/>
                  <a:pt x="70362" y="103736"/>
                  <a:pt x="71005" y="82625"/>
                </a:cubicBezTo>
                <a:lnTo>
                  <a:pt x="51569" y="84496"/>
                </a:lnTo>
                <a:lnTo>
                  <a:pt x="42628" y="88418"/>
                </a:lnTo>
                <a:lnTo>
                  <a:pt x="29510" y="75369"/>
                </a:lnTo>
                <a:lnTo>
                  <a:pt x="71005" y="722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203896" y="1925048"/>
            <a:ext cx="118851" cy="244423"/>
          </a:xfrm>
          <a:custGeom>
            <a:avLst/>
            <a:gdLst>
              <a:gd name="connsiteX0" fmla="*/ 6350 w 118851"/>
              <a:gd name="connsiteY0" fmla="*/ 136483 h 244423"/>
              <a:gd name="connsiteX1" fmla="*/ 53635 w 118851"/>
              <a:gd name="connsiteY1" fmla="*/ 120175 h 244423"/>
              <a:gd name="connsiteX2" fmla="*/ 53635 w 118851"/>
              <a:gd name="connsiteY2" fmla="*/ 75867 h 244423"/>
              <a:gd name="connsiteX3" fmla="*/ 41090 w 118851"/>
              <a:gd name="connsiteY3" fmla="*/ 75867 h 244423"/>
              <a:gd name="connsiteX4" fmla="*/ 17025 w 118851"/>
              <a:gd name="connsiteY4" fmla="*/ 78763 h 244423"/>
              <a:gd name="connsiteX5" fmla="*/ 6350 w 118851"/>
              <a:gd name="connsiteY5" fmla="*/ 65246 h 244423"/>
              <a:gd name="connsiteX6" fmla="*/ 53635 w 118851"/>
              <a:gd name="connsiteY6" fmla="*/ 65246 h 244423"/>
              <a:gd name="connsiteX7" fmla="*/ 52670 w 118851"/>
              <a:gd name="connsiteY7" fmla="*/ 6350 h 244423"/>
              <a:gd name="connsiteX8" fmla="*/ 81620 w 118851"/>
              <a:gd name="connsiteY8" fmla="*/ 19927 h 244423"/>
              <a:gd name="connsiteX9" fmla="*/ 72935 w 118851"/>
              <a:gd name="connsiteY9" fmla="*/ 27229 h 244423"/>
              <a:gd name="connsiteX10" fmla="*/ 72935 w 118851"/>
              <a:gd name="connsiteY10" fmla="*/ 65246 h 244423"/>
              <a:gd name="connsiteX11" fmla="*/ 81078 w 118851"/>
              <a:gd name="connsiteY11" fmla="*/ 65246 h 244423"/>
              <a:gd name="connsiteX12" fmla="*/ 93171 w 118851"/>
              <a:gd name="connsiteY12" fmla="*/ 53660 h 244423"/>
              <a:gd name="connsiteX13" fmla="*/ 112501 w 118851"/>
              <a:gd name="connsiteY13" fmla="*/ 75867 h 244423"/>
              <a:gd name="connsiteX14" fmla="*/ 72935 w 118851"/>
              <a:gd name="connsiteY14" fmla="*/ 75867 h 244423"/>
              <a:gd name="connsiteX15" fmla="*/ 72935 w 118851"/>
              <a:gd name="connsiteY15" fmla="*/ 113522 h 244423"/>
              <a:gd name="connsiteX16" fmla="*/ 106334 w 118851"/>
              <a:gd name="connsiteY16" fmla="*/ 99039 h 244423"/>
              <a:gd name="connsiteX17" fmla="*/ 109606 w 118851"/>
              <a:gd name="connsiteY17" fmla="*/ 107110 h 244423"/>
              <a:gd name="connsiteX18" fmla="*/ 72935 w 118851"/>
              <a:gd name="connsiteY18" fmla="*/ 127808 h 244423"/>
              <a:gd name="connsiteX19" fmla="*/ 72935 w 118851"/>
              <a:gd name="connsiteY19" fmla="*/ 203707 h 244423"/>
              <a:gd name="connsiteX20" fmla="*/ 45915 w 118851"/>
              <a:gd name="connsiteY20" fmla="*/ 238073 h 244423"/>
              <a:gd name="connsiteX21" fmla="*/ 16965 w 118851"/>
              <a:gd name="connsiteY21" fmla="*/ 216047 h 244423"/>
              <a:gd name="connsiteX22" fmla="*/ 16965 w 118851"/>
              <a:gd name="connsiteY22" fmla="*/ 207177 h 244423"/>
              <a:gd name="connsiteX23" fmla="*/ 48365 w 118851"/>
              <a:gd name="connsiteY23" fmla="*/ 210677 h 244423"/>
              <a:gd name="connsiteX24" fmla="*/ 53635 w 118851"/>
              <a:gd name="connsiteY24" fmla="*/ 201383 h 244423"/>
              <a:gd name="connsiteX25" fmla="*/ 53635 w 118851"/>
              <a:gd name="connsiteY25" fmla="*/ 135728 h 244423"/>
              <a:gd name="connsiteX26" fmla="*/ 27504 w 118851"/>
              <a:gd name="connsiteY26" fmla="*/ 151524 h 244423"/>
              <a:gd name="connsiteX27" fmla="*/ 20538 w 118851"/>
              <a:gd name="connsiteY27" fmla="*/ 157935 h 244423"/>
              <a:gd name="connsiteX28" fmla="*/ 6350 w 118851"/>
              <a:gd name="connsiteY28" fmla="*/ 136483 h 244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118851" h="244423">
                <a:moveTo>
                  <a:pt x="6350" y="136483"/>
                </a:moveTo>
                <a:cubicBezTo>
                  <a:pt x="14582" y="134813"/>
                  <a:pt x="30344" y="129377"/>
                  <a:pt x="53635" y="120175"/>
                </a:cubicBezTo>
                <a:lnTo>
                  <a:pt x="53635" y="75867"/>
                </a:lnTo>
                <a:lnTo>
                  <a:pt x="41090" y="75867"/>
                </a:lnTo>
                <a:cubicBezTo>
                  <a:pt x="32988" y="75867"/>
                  <a:pt x="24966" y="76832"/>
                  <a:pt x="17025" y="78763"/>
                </a:cubicBezTo>
                <a:lnTo>
                  <a:pt x="6350" y="65246"/>
                </a:lnTo>
                <a:lnTo>
                  <a:pt x="53635" y="65246"/>
                </a:lnTo>
                <a:cubicBezTo>
                  <a:pt x="53635" y="44095"/>
                  <a:pt x="53314" y="24463"/>
                  <a:pt x="52670" y="6350"/>
                </a:cubicBezTo>
                <a:lnTo>
                  <a:pt x="81620" y="19927"/>
                </a:lnTo>
                <a:lnTo>
                  <a:pt x="72935" y="27229"/>
                </a:lnTo>
                <a:lnTo>
                  <a:pt x="72935" y="65246"/>
                </a:lnTo>
                <a:lnTo>
                  <a:pt x="81078" y="65246"/>
                </a:lnTo>
                <a:lnTo>
                  <a:pt x="93171" y="53660"/>
                </a:lnTo>
                <a:lnTo>
                  <a:pt x="112501" y="75867"/>
                </a:lnTo>
                <a:lnTo>
                  <a:pt x="72935" y="75867"/>
                </a:lnTo>
                <a:lnTo>
                  <a:pt x="72935" y="113522"/>
                </a:lnTo>
                <a:lnTo>
                  <a:pt x="106334" y="99039"/>
                </a:lnTo>
                <a:lnTo>
                  <a:pt x="109606" y="107110"/>
                </a:lnTo>
                <a:lnTo>
                  <a:pt x="72935" y="127808"/>
                </a:lnTo>
                <a:lnTo>
                  <a:pt x="72935" y="203707"/>
                </a:lnTo>
                <a:cubicBezTo>
                  <a:pt x="74222" y="220191"/>
                  <a:pt x="65215" y="231646"/>
                  <a:pt x="45915" y="238073"/>
                </a:cubicBezTo>
                <a:cubicBezTo>
                  <a:pt x="46558" y="229796"/>
                  <a:pt x="36908" y="222454"/>
                  <a:pt x="16965" y="216047"/>
                </a:cubicBezTo>
                <a:lnTo>
                  <a:pt x="16965" y="207177"/>
                </a:lnTo>
                <a:cubicBezTo>
                  <a:pt x="34385" y="209761"/>
                  <a:pt x="44852" y="210928"/>
                  <a:pt x="48365" y="210677"/>
                </a:cubicBezTo>
                <a:cubicBezTo>
                  <a:pt x="51879" y="210425"/>
                  <a:pt x="53635" y="207328"/>
                  <a:pt x="53635" y="201383"/>
                </a:cubicBezTo>
                <a:lnTo>
                  <a:pt x="53635" y="135728"/>
                </a:lnTo>
                <a:cubicBezTo>
                  <a:pt x="45885" y="140818"/>
                  <a:pt x="37175" y="146083"/>
                  <a:pt x="27504" y="151524"/>
                </a:cubicBezTo>
                <a:lnTo>
                  <a:pt x="20538" y="157935"/>
                </a:lnTo>
                <a:lnTo>
                  <a:pt x="6350" y="13648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2555160" y="1938566"/>
            <a:ext cx="130431" cy="39734"/>
          </a:xfrm>
          <a:custGeom>
            <a:avLst/>
            <a:gdLst>
              <a:gd name="connsiteX0" fmla="*/ 6350 w 130431"/>
              <a:gd name="connsiteY0" fmla="*/ 19867 h 39734"/>
              <a:gd name="connsiteX1" fmla="*/ 89868 w 130431"/>
              <a:gd name="connsiteY1" fmla="*/ 19867 h 39734"/>
              <a:gd name="connsiteX2" fmla="*/ 104976 w 130431"/>
              <a:gd name="connsiteY2" fmla="*/ 6350 h 39734"/>
              <a:gd name="connsiteX3" fmla="*/ 124081 w 130431"/>
              <a:gd name="connsiteY3" fmla="*/ 30487 h 39734"/>
              <a:gd name="connsiteX4" fmla="*/ 41090 w 130431"/>
              <a:gd name="connsiteY4" fmla="*/ 30487 h 39734"/>
              <a:gd name="connsiteX5" fmla="*/ 17025 w 130431"/>
              <a:gd name="connsiteY5" fmla="*/ 33384 h 39734"/>
              <a:gd name="connsiteX6" fmla="*/ 6350 w 130431"/>
              <a:gd name="connsiteY6" fmla="*/ 19867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30431" h="39734">
                <a:moveTo>
                  <a:pt x="6350" y="19867"/>
                </a:moveTo>
                <a:lnTo>
                  <a:pt x="89868" y="19867"/>
                </a:lnTo>
                <a:lnTo>
                  <a:pt x="104976" y="6350"/>
                </a:lnTo>
                <a:lnTo>
                  <a:pt x="124081" y="30487"/>
                </a:lnTo>
                <a:lnTo>
                  <a:pt x="41090" y="30487"/>
                </a:lnTo>
                <a:cubicBezTo>
                  <a:pt x="32988" y="30487"/>
                  <a:pt x="24966" y="31453"/>
                  <a:pt x="17025" y="33384"/>
                </a:cubicBezTo>
                <a:lnTo>
                  <a:pt x="6350" y="198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538755" y="1995531"/>
            <a:ext cx="160346" cy="172009"/>
          </a:xfrm>
          <a:custGeom>
            <a:avLst/>
            <a:gdLst>
              <a:gd name="connsiteX0" fmla="*/ 31440 w 160346"/>
              <a:gd name="connsiteY0" fmla="*/ 133797 h 172009"/>
              <a:gd name="connsiteX1" fmla="*/ 67522 w 160346"/>
              <a:gd name="connsiteY1" fmla="*/ 136694 h 172009"/>
              <a:gd name="connsiteX2" fmla="*/ 74865 w 160346"/>
              <a:gd name="connsiteY2" fmla="*/ 127039 h 172009"/>
              <a:gd name="connsiteX3" fmla="*/ 74865 w 160346"/>
              <a:gd name="connsiteY3" fmla="*/ 31453 h 172009"/>
              <a:gd name="connsiteX4" fmla="*/ 41090 w 160346"/>
              <a:gd name="connsiteY4" fmla="*/ 31453 h 172009"/>
              <a:gd name="connsiteX5" fmla="*/ 17025 w 160346"/>
              <a:gd name="connsiteY5" fmla="*/ 34349 h 172009"/>
              <a:gd name="connsiteX6" fmla="*/ 6350 w 160346"/>
              <a:gd name="connsiteY6" fmla="*/ 20832 h 172009"/>
              <a:gd name="connsiteX7" fmla="*/ 118818 w 160346"/>
              <a:gd name="connsiteY7" fmla="*/ 20832 h 172009"/>
              <a:gd name="connsiteX8" fmla="*/ 134952 w 160346"/>
              <a:gd name="connsiteY8" fmla="*/ 6350 h 172009"/>
              <a:gd name="connsiteX9" fmla="*/ 153996 w 160346"/>
              <a:gd name="connsiteY9" fmla="*/ 31453 h 172009"/>
              <a:gd name="connsiteX10" fmla="*/ 94165 w 160346"/>
              <a:gd name="connsiteY10" fmla="*/ 31453 h 172009"/>
              <a:gd name="connsiteX11" fmla="*/ 94165 w 160346"/>
              <a:gd name="connsiteY11" fmla="*/ 133028 h 172009"/>
              <a:gd name="connsiteX12" fmla="*/ 64250 w 160346"/>
              <a:gd name="connsiteY12" fmla="*/ 165659 h 172009"/>
              <a:gd name="connsiteX13" fmla="*/ 31440 w 160346"/>
              <a:gd name="connsiteY13" fmla="*/ 143845 h 172009"/>
              <a:gd name="connsiteX14" fmla="*/ 31440 w 160346"/>
              <a:gd name="connsiteY14" fmla="*/ 133797 h 1720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60346" h="172009">
                <a:moveTo>
                  <a:pt x="31440" y="133797"/>
                </a:moveTo>
                <a:cubicBezTo>
                  <a:pt x="50599" y="135728"/>
                  <a:pt x="62627" y="136694"/>
                  <a:pt x="67522" y="136694"/>
                </a:cubicBezTo>
                <a:cubicBezTo>
                  <a:pt x="72418" y="136694"/>
                  <a:pt x="74865" y="133476"/>
                  <a:pt x="74865" y="127039"/>
                </a:cubicBezTo>
                <a:lnTo>
                  <a:pt x="74865" y="31453"/>
                </a:lnTo>
                <a:lnTo>
                  <a:pt x="41090" y="31453"/>
                </a:lnTo>
                <a:cubicBezTo>
                  <a:pt x="32988" y="31453"/>
                  <a:pt x="24966" y="32418"/>
                  <a:pt x="17025" y="34349"/>
                </a:cubicBezTo>
                <a:lnTo>
                  <a:pt x="6350" y="20832"/>
                </a:lnTo>
                <a:lnTo>
                  <a:pt x="118818" y="20832"/>
                </a:lnTo>
                <a:lnTo>
                  <a:pt x="134952" y="6350"/>
                </a:lnTo>
                <a:lnTo>
                  <a:pt x="153996" y="31453"/>
                </a:lnTo>
                <a:lnTo>
                  <a:pt x="94165" y="31453"/>
                </a:lnTo>
                <a:lnTo>
                  <a:pt x="94165" y="133028"/>
                </a:lnTo>
                <a:cubicBezTo>
                  <a:pt x="94809" y="151222"/>
                  <a:pt x="84837" y="162099"/>
                  <a:pt x="64250" y="165659"/>
                </a:cubicBezTo>
                <a:cubicBezTo>
                  <a:pt x="64250" y="156266"/>
                  <a:pt x="53313" y="148994"/>
                  <a:pt x="31440" y="143845"/>
                </a:cubicBezTo>
                <a:lnTo>
                  <a:pt x="31440" y="13379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467344" y="1926979"/>
            <a:ext cx="85075" cy="89941"/>
          </a:xfrm>
          <a:custGeom>
            <a:avLst/>
            <a:gdLst>
              <a:gd name="connsiteX0" fmla="*/ 56937 w 85075"/>
              <a:gd name="connsiteY0" fmla="*/ 6350 h 89941"/>
              <a:gd name="connsiteX1" fmla="*/ 78725 w 85075"/>
              <a:gd name="connsiteY1" fmla="*/ 24196 h 89941"/>
              <a:gd name="connsiteX2" fmla="*/ 54841 w 85075"/>
              <a:gd name="connsiteY2" fmla="*/ 44940 h 89941"/>
              <a:gd name="connsiteX3" fmla="*/ 10405 w 85075"/>
              <a:gd name="connsiteY3" fmla="*/ 83591 h 89941"/>
              <a:gd name="connsiteX4" fmla="*/ 6350 w 85075"/>
              <a:gd name="connsiteY4" fmla="*/ 77828 h 89941"/>
              <a:gd name="connsiteX5" fmla="*/ 36958 w 85075"/>
              <a:gd name="connsiteY5" fmla="*/ 41877 h 89941"/>
              <a:gd name="connsiteX6" fmla="*/ 56937 w 85075"/>
              <a:gd name="connsiteY6" fmla="*/ 6350 h 899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5075" h="89941">
                <a:moveTo>
                  <a:pt x="56937" y="6350"/>
                </a:moveTo>
                <a:lnTo>
                  <a:pt x="78725" y="24196"/>
                </a:lnTo>
                <a:cubicBezTo>
                  <a:pt x="73337" y="26248"/>
                  <a:pt x="65376" y="33163"/>
                  <a:pt x="54841" y="44940"/>
                </a:cubicBezTo>
                <a:cubicBezTo>
                  <a:pt x="43754" y="57974"/>
                  <a:pt x="28942" y="70858"/>
                  <a:pt x="10405" y="83591"/>
                </a:cubicBezTo>
                <a:lnTo>
                  <a:pt x="6350" y="77828"/>
                </a:lnTo>
                <a:cubicBezTo>
                  <a:pt x="17507" y="66936"/>
                  <a:pt x="27710" y="54952"/>
                  <a:pt x="36958" y="41877"/>
                </a:cubicBezTo>
                <a:cubicBezTo>
                  <a:pt x="46206" y="28803"/>
                  <a:pt x="52866" y="16960"/>
                  <a:pt x="56937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2459624" y="1974290"/>
            <a:ext cx="102446" cy="195182"/>
          </a:xfrm>
          <a:custGeom>
            <a:avLst/>
            <a:gdLst>
              <a:gd name="connsiteX0" fmla="*/ 71005 w 102446"/>
              <a:gd name="connsiteY0" fmla="*/ 73226 h 195182"/>
              <a:gd name="connsiteX1" fmla="*/ 71005 w 102446"/>
              <a:gd name="connsiteY1" fmla="*/ 178860 h 195182"/>
              <a:gd name="connsiteX2" fmla="*/ 50740 w 102446"/>
              <a:gd name="connsiteY2" fmla="*/ 188832 h 195182"/>
              <a:gd name="connsiteX3" fmla="*/ 51705 w 102446"/>
              <a:gd name="connsiteY3" fmla="*/ 71039 h 195182"/>
              <a:gd name="connsiteX4" fmla="*/ 10360 w 102446"/>
              <a:gd name="connsiteY4" fmla="*/ 108694 h 195182"/>
              <a:gd name="connsiteX5" fmla="*/ 6350 w 102446"/>
              <a:gd name="connsiteY5" fmla="*/ 102961 h 195182"/>
              <a:gd name="connsiteX6" fmla="*/ 45674 w 102446"/>
              <a:gd name="connsiteY6" fmla="*/ 56775 h 195182"/>
              <a:gd name="connsiteX7" fmla="*/ 75529 w 102446"/>
              <a:gd name="connsiteY7" fmla="*/ 6350 h 195182"/>
              <a:gd name="connsiteX8" fmla="*/ 96096 w 102446"/>
              <a:gd name="connsiteY8" fmla="*/ 24573 h 195182"/>
              <a:gd name="connsiteX9" fmla="*/ 86506 w 102446"/>
              <a:gd name="connsiteY9" fmla="*/ 30759 h 195182"/>
              <a:gd name="connsiteX10" fmla="*/ 66180 w 102446"/>
              <a:gd name="connsiteY10" fmla="*/ 57582 h 195182"/>
              <a:gd name="connsiteX11" fmla="*/ 76795 w 102446"/>
              <a:gd name="connsiteY11" fmla="*/ 66438 h 195182"/>
              <a:gd name="connsiteX12" fmla="*/ 71005 w 102446"/>
              <a:gd name="connsiteY12" fmla="*/ 73226 h 1951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02446" h="195182">
                <a:moveTo>
                  <a:pt x="71005" y="73226"/>
                </a:moveTo>
                <a:lnTo>
                  <a:pt x="71005" y="178860"/>
                </a:lnTo>
                <a:lnTo>
                  <a:pt x="50740" y="188832"/>
                </a:lnTo>
                <a:cubicBezTo>
                  <a:pt x="51383" y="172740"/>
                  <a:pt x="51705" y="133475"/>
                  <a:pt x="51705" y="71039"/>
                </a:cubicBezTo>
                <a:cubicBezTo>
                  <a:pt x="40125" y="86014"/>
                  <a:pt x="26343" y="98566"/>
                  <a:pt x="10360" y="108694"/>
                </a:cubicBezTo>
                <a:lnTo>
                  <a:pt x="6350" y="102961"/>
                </a:lnTo>
                <a:cubicBezTo>
                  <a:pt x="20101" y="88800"/>
                  <a:pt x="33209" y="73405"/>
                  <a:pt x="45674" y="56775"/>
                </a:cubicBezTo>
                <a:cubicBezTo>
                  <a:pt x="58138" y="40145"/>
                  <a:pt x="68090" y="23336"/>
                  <a:pt x="75529" y="6350"/>
                </a:cubicBezTo>
                <a:lnTo>
                  <a:pt x="96096" y="24573"/>
                </a:lnTo>
                <a:lnTo>
                  <a:pt x="86506" y="30759"/>
                </a:lnTo>
                <a:cubicBezTo>
                  <a:pt x="78353" y="42687"/>
                  <a:pt x="71578" y="51628"/>
                  <a:pt x="66180" y="57582"/>
                </a:cubicBezTo>
                <a:lnTo>
                  <a:pt x="76795" y="66438"/>
                </a:lnTo>
                <a:lnTo>
                  <a:pt x="71005" y="7322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2812818" y="1926979"/>
            <a:ext cx="134291" cy="115044"/>
          </a:xfrm>
          <a:custGeom>
            <a:avLst/>
            <a:gdLst>
              <a:gd name="connsiteX0" fmla="*/ 7314 w 134291"/>
              <a:gd name="connsiteY0" fmla="*/ 85522 h 115044"/>
              <a:gd name="connsiteX1" fmla="*/ 6350 w 134291"/>
              <a:gd name="connsiteY1" fmla="*/ 6350 h 115044"/>
              <a:gd name="connsiteX2" fmla="*/ 35300 w 134291"/>
              <a:gd name="connsiteY2" fmla="*/ 19671 h 115044"/>
              <a:gd name="connsiteX3" fmla="*/ 26615 w 134291"/>
              <a:gd name="connsiteY3" fmla="*/ 28873 h 115044"/>
              <a:gd name="connsiteX4" fmla="*/ 26615 w 134291"/>
              <a:gd name="connsiteY4" fmla="*/ 59453 h 115044"/>
              <a:gd name="connsiteX5" fmla="*/ 61460 w 134291"/>
              <a:gd name="connsiteY5" fmla="*/ 42073 h 115044"/>
              <a:gd name="connsiteX6" fmla="*/ 93351 w 134291"/>
              <a:gd name="connsiteY6" fmla="*/ 18901 h 115044"/>
              <a:gd name="connsiteX7" fmla="*/ 110571 w 134291"/>
              <a:gd name="connsiteY7" fmla="*/ 43039 h 115044"/>
              <a:gd name="connsiteX8" fmla="*/ 82434 w 134291"/>
              <a:gd name="connsiteY8" fmla="*/ 50280 h 115044"/>
              <a:gd name="connsiteX9" fmla="*/ 26615 w 134291"/>
              <a:gd name="connsiteY9" fmla="*/ 69334 h 115044"/>
              <a:gd name="connsiteX10" fmla="*/ 26615 w 134291"/>
              <a:gd name="connsiteY10" fmla="*/ 83591 h 115044"/>
              <a:gd name="connsiteX11" fmla="*/ 38421 w 134291"/>
              <a:gd name="connsiteY11" fmla="*/ 93246 h 115044"/>
              <a:gd name="connsiteX12" fmla="*/ 95010 w 134291"/>
              <a:gd name="connsiteY12" fmla="*/ 93246 h 115044"/>
              <a:gd name="connsiteX13" fmla="*/ 102059 w 134291"/>
              <a:gd name="connsiteY13" fmla="*/ 85514 h 115044"/>
              <a:gd name="connsiteX14" fmla="*/ 105881 w 134291"/>
              <a:gd name="connsiteY14" fmla="*/ 52694 h 115044"/>
              <a:gd name="connsiteX15" fmla="*/ 115230 w 134291"/>
              <a:gd name="connsiteY15" fmla="*/ 52694 h 115044"/>
              <a:gd name="connsiteX16" fmla="*/ 117673 w 134291"/>
              <a:gd name="connsiteY16" fmla="*/ 78431 h 115044"/>
              <a:gd name="connsiteX17" fmla="*/ 127941 w 134291"/>
              <a:gd name="connsiteY17" fmla="*/ 90364 h 115044"/>
              <a:gd name="connsiteX18" fmla="*/ 102851 w 134291"/>
              <a:gd name="connsiteY18" fmla="*/ 108694 h 115044"/>
              <a:gd name="connsiteX19" fmla="*/ 28681 w 134291"/>
              <a:gd name="connsiteY19" fmla="*/ 108694 h 115044"/>
              <a:gd name="connsiteX20" fmla="*/ 7314 w 134291"/>
              <a:gd name="connsiteY20" fmla="*/ 85522 h 115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34291" h="115044">
                <a:moveTo>
                  <a:pt x="7314" y="85522"/>
                </a:moveTo>
                <a:cubicBezTo>
                  <a:pt x="7314" y="42577"/>
                  <a:pt x="6993" y="16186"/>
                  <a:pt x="6350" y="6350"/>
                </a:cubicBezTo>
                <a:lnTo>
                  <a:pt x="35300" y="19671"/>
                </a:lnTo>
                <a:lnTo>
                  <a:pt x="26615" y="28873"/>
                </a:lnTo>
                <a:lnTo>
                  <a:pt x="26615" y="59453"/>
                </a:lnTo>
                <a:cubicBezTo>
                  <a:pt x="35943" y="55772"/>
                  <a:pt x="47558" y="49979"/>
                  <a:pt x="61460" y="42073"/>
                </a:cubicBezTo>
                <a:cubicBezTo>
                  <a:pt x="75363" y="34168"/>
                  <a:pt x="85993" y="26444"/>
                  <a:pt x="93351" y="18901"/>
                </a:cubicBezTo>
                <a:lnTo>
                  <a:pt x="110571" y="43039"/>
                </a:lnTo>
                <a:cubicBezTo>
                  <a:pt x="103886" y="43039"/>
                  <a:pt x="94507" y="45453"/>
                  <a:pt x="82434" y="50280"/>
                </a:cubicBezTo>
                <a:cubicBezTo>
                  <a:pt x="67849" y="55752"/>
                  <a:pt x="49242" y="62103"/>
                  <a:pt x="26615" y="69334"/>
                </a:cubicBezTo>
                <a:lnTo>
                  <a:pt x="26615" y="83591"/>
                </a:lnTo>
                <a:cubicBezTo>
                  <a:pt x="26615" y="90027"/>
                  <a:pt x="30550" y="93246"/>
                  <a:pt x="38421" y="93246"/>
                </a:cubicBezTo>
                <a:lnTo>
                  <a:pt x="95010" y="93246"/>
                </a:lnTo>
                <a:cubicBezTo>
                  <a:pt x="98528" y="92813"/>
                  <a:pt x="100878" y="90236"/>
                  <a:pt x="102059" y="85514"/>
                </a:cubicBezTo>
                <a:cubicBezTo>
                  <a:pt x="103240" y="80792"/>
                  <a:pt x="104514" y="69852"/>
                  <a:pt x="105881" y="52694"/>
                </a:cubicBezTo>
                <a:lnTo>
                  <a:pt x="115230" y="52694"/>
                </a:lnTo>
                <a:cubicBezTo>
                  <a:pt x="115933" y="63999"/>
                  <a:pt x="116748" y="72578"/>
                  <a:pt x="117673" y="78431"/>
                </a:cubicBezTo>
                <a:cubicBezTo>
                  <a:pt x="118597" y="84284"/>
                  <a:pt x="122020" y="88263"/>
                  <a:pt x="127941" y="90364"/>
                </a:cubicBezTo>
                <a:cubicBezTo>
                  <a:pt x="123448" y="102584"/>
                  <a:pt x="115084" y="108694"/>
                  <a:pt x="102851" y="108694"/>
                </a:cubicBezTo>
                <a:lnTo>
                  <a:pt x="28681" y="108694"/>
                </a:lnTo>
                <a:cubicBezTo>
                  <a:pt x="13793" y="109338"/>
                  <a:pt x="6671" y="101614"/>
                  <a:pt x="7314" y="855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2814748" y="2037048"/>
            <a:ext cx="120781" cy="130492"/>
          </a:xfrm>
          <a:custGeom>
            <a:avLst/>
            <a:gdLst>
              <a:gd name="connsiteX0" fmla="*/ 106711 w 120781"/>
              <a:gd name="connsiteY0" fmla="*/ 28933 h 130492"/>
              <a:gd name="connsiteX1" fmla="*/ 106711 w 120781"/>
              <a:gd name="connsiteY1" fmla="*/ 90349 h 130492"/>
              <a:gd name="connsiteX2" fmla="*/ 107676 w 120781"/>
              <a:gd name="connsiteY2" fmla="*/ 115453 h 130492"/>
              <a:gd name="connsiteX3" fmla="*/ 87411 w 120781"/>
              <a:gd name="connsiteY3" fmla="*/ 122211 h 130492"/>
              <a:gd name="connsiteX4" fmla="*/ 87411 w 120781"/>
              <a:gd name="connsiteY4" fmla="*/ 103866 h 130492"/>
              <a:gd name="connsiteX5" fmla="*/ 26615 w 120781"/>
              <a:gd name="connsiteY5" fmla="*/ 103866 h 130492"/>
              <a:gd name="connsiteX6" fmla="*/ 26615 w 120781"/>
              <a:gd name="connsiteY6" fmla="*/ 116328 h 130492"/>
              <a:gd name="connsiteX7" fmla="*/ 6350 w 120781"/>
              <a:gd name="connsiteY7" fmla="*/ 124142 h 130492"/>
              <a:gd name="connsiteX8" fmla="*/ 7315 w 120781"/>
              <a:gd name="connsiteY8" fmla="*/ 63383 h 130492"/>
              <a:gd name="connsiteX9" fmla="*/ 6350 w 120781"/>
              <a:gd name="connsiteY9" fmla="*/ 7315 h 130492"/>
              <a:gd name="connsiteX10" fmla="*/ 24670 w 120781"/>
              <a:gd name="connsiteY10" fmla="*/ 16970 h 130492"/>
              <a:gd name="connsiteX11" fmla="*/ 86566 w 120781"/>
              <a:gd name="connsiteY11" fmla="*/ 16970 h 130492"/>
              <a:gd name="connsiteX12" fmla="*/ 94286 w 120781"/>
              <a:gd name="connsiteY12" fmla="*/ 6350 h 130492"/>
              <a:gd name="connsiteX13" fmla="*/ 114431 w 120781"/>
              <a:gd name="connsiteY13" fmla="*/ 21059 h 130492"/>
              <a:gd name="connsiteX14" fmla="*/ 106711 w 120781"/>
              <a:gd name="connsiteY14" fmla="*/ 28933 h 1304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0781" h="130492">
                <a:moveTo>
                  <a:pt x="106711" y="28933"/>
                </a:moveTo>
                <a:lnTo>
                  <a:pt x="106711" y="90349"/>
                </a:lnTo>
                <a:cubicBezTo>
                  <a:pt x="106711" y="95921"/>
                  <a:pt x="107033" y="104289"/>
                  <a:pt x="107676" y="115453"/>
                </a:cubicBezTo>
                <a:lnTo>
                  <a:pt x="87411" y="122211"/>
                </a:lnTo>
                <a:lnTo>
                  <a:pt x="87411" y="103866"/>
                </a:lnTo>
                <a:lnTo>
                  <a:pt x="26615" y="103866"/>
                </a:lnTo>
                <a:lnTo>
                  <a:pt x="26615" y="116328"/>
                </a:lnTo>
                <a:lnTo>
                  <a:pt x="6350" y="124142"/>
                </a:lnTo>
                <a:cubicBezTo>
                  <a:pt x="6993" y="104832"/>
                  <a:pt x="7315" y="84579"/>
                  <a:pt x="7315" y="63383"/>
                </a:cubicBezTo>
                <a:cubicBezTo>
                  <a:pt x="7315" y="42187"/>
                  <a:pt x="6993" y="23497"/>
                  <a:pt x="6350" y="7315"/>
                </a:cubicBezTo>
                <a:lnTo>
                  <a:pt x="24670" y="16970"/>
                </a:lnTo>
                <a:lnTo>
                  <a:pt x="86566" y="16970"/>
                </a:lnTo>
                <a:lnTo>
                  <a:pt x="94286" y="6350"/>
                </a:lnTo>
                <a:lnTo>
                  <a:pt x="114431" y="21059"/>
                </a:lnTo>
                <a:lnTo>
                  <a:pt x="106711" y="2893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2835013" y="2058289"/>
            <a:ext cx="73495" cy="40699"/>
          </a:xfrm>
          <a:custGeom>
            <a:avLst/>
            <a:gdLst>
              <a:gd name="connsiteX0" fmla="*/ 6350 w 73495"/>
              <a:gd name="connsiteY0" fmla="*/ 6350 h 40699"/>
              <a:gd name="connsiteX1" fmla="*/ 6350 w 73495"/>
              <a:gd name="connsiteY1" fmla="*/ 34349 h 40699"/>
              <a:gd name="connsiteX2" fmla="*/ 67145 w 73495"/>
              <a:gd name="connsiteY2" fmla="*/ 34349 h 40699"/>
              <a:gd name="connsiteX3" fmla="*/ 67145 w 73495"/>
              <a:gd name="connsiteY3" fmla="*/ 6350 h 40699"/>
              <a:gd name="connsiteX4" fmla="*/ 6350 w 73495"/>
              <a:gd name="connsiteY4" fmla="*/ 6350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495" h="40699">
                <a:moveTo>
                  <a:pt x="6350" y="6350"/>
                </a:moveTo>
                <a:lnTo>
                  <a:pt x="6350" y="34349"/>
                </a:lnTo>
                <a:lnTo>
                  <a:pt x="67145" y="34349"/>
                </a:lnTo>
                <a:lnTo>
                  <a:pt x="6714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2835013" y="2096910"/>
            <a:ext cx="73495" cy="39734"/>
          </a:xfrm>
          <a:custGeom>
            <a:avLst/>
            <a:gdLst>
              <a:gd name="connsiteX0" fmla="*/ 6350 w 73495"/>
              <a:gd name="connsiteY0" fmla="*/ 6350 h 39734"/>
              <a:gd name="connsiteX1" fmla="*/ 6350 w 73495"/>
              <a:gd name="connsiteY1" fmla="*/ 33384 h 39734"/>
              <a:gd name="connsiteX2" fmla="*/ 67145 w 73495"/>
              <a:gd name="connsiteY2" fmla="*/ 33384 h 39734"/>
              <a:gd name="connsiteX3" fmla="*/ 67145 w 73495"/>
              <a:gd name="connsiteY3" fmla="*/ 6350 h 39734"/>
              <a:gd name="connsiteX4" fmla="*/ 6350 w 73495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495" h="39734">
                <a:moveTo>
                  <a:pt x="6350" y="6350"/>
                </a:moveTo>
                <a:lnTo>
                  <a:pt x="6350" y="33384"/>
                </a:lnTo>
                <a:lnTo>
                  <a:pt x="67145" y="33384"/>
                </a:lnTo>
                <a:lnTo>
                  <a:pt x="6714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2710527" y="1925048"/>
            <a:ext cx="116920" cy="243458"/>
          </a:xfrm>
          <a:custGeom>
            <a:avLst/>
            <a:gdLst>
              <a:gd name="connsiteX0" fmla="*/ 49775 w 116920"/>
              <a:gd name="connsiteY0" fmla="*/ 64280 h 243458"/>
              <a:gd name="connsiteX1" fmla="*/ 48810 w 116920"/>
              <a:gd name="connsiteY1" fmla="*/ 6350 h 243458"/>
              <a:gd name="connsiteX2" fmla="*/ 77760 w 116920"/>
              <a:gd name="connsiteY2" fmla="*/ 20847 h 243458"/>
              <a:gd name="connsiteX3" fmla="*/ 69075 w 116920"/>
              <a:gd name="connsiteY3" fmla="*/ 29024 h 243458"/>
              <a:gd name="connsiteX4" fmla="*/ 69075 w 116920"/>
              <a:gd name="connsiteY4" fmla="*/ 64280 h 243458"/>
              <a:gd name="connsiteX5" fmla="*/ 77217 w 116920"/>
              <a:gd name="connsiteY5" fmla="*/ 64280 h 243458"/>
              <a:gd name="connsiteX6" fmla="*/ 90275 w 116920"/>
              <a:gd name="connsiteY6" fmla="*/ 51729 h 243458"/>
              <a:gd name="connsiteX7" fmla="*/ 110570 w 116920"/>
              <a:gd name="connsiteY7" fmla="*/ 74901 h 243458"/>
              <a:gd name="connsiteX8" fmla="*/ 69075 w 116920"/>
              <a:gd name="connsiteY8" fmla="*/ 74901 h 243458"/>
              <a:gd name="connsiteX9" fmla="*/ 69075 w 116920"/>
              <a:gd name="connsiteY9" fmla="*/ 113522 h 243458"/>
              <a:gd name="connsiteX10" fmla="*/ 100091 w 116920"/>
              <a:gd name="connsiteY10" fmla="*/ 96142 h 243458"/>
              <a:gd name="connsiteX11" fmla="*/ 103816 w 116920"/>
              <a:gd name="connsiteY11" fmla="*/ 102871 h 243458"/>
              <a:gd name="connsiteX12" fmla="*/ 69075 w 116920"/>
              <a:gd name="connsiteY12" fmla="*/ 127597 h 243458"/>
              <a:gd name="connsiteX13" fmla="*/ 69075 w 116920"/>
              <a:gd name="connsiteY13" fmla="*/ 208142 h 243458"/>
              <a:gd name="connsiteX14" fmla="*/ 43020 w 116920"/>
              <a:gd name="connsiteY14" fmla="*/ 237108 h 243458"/>
              <a:gd name="connsiteX15" fmla="*/ 15035 w 116920"/>
              <a:gd name="connsiteY15" fmla="*/ 216108 h 243458"/>
              <a:gd name="connsiteX16" fmla="*/ 15035 w 116920"/>
              <a:gd name="connsiteY16" fmla="*/ 207177 h 243458"/>
              <a:gd name="connsiteX17" fmla="*/ 44535 w 116920"/>
              <a:gd name="connsiteY17" fmla="*/ 210669 h 243458"/>
              <a:gd name="connsiteX18" fmla="*/ 49775 w 116920"/>
              <a:gd name="connsiteY18" fmla="*/ 199452 h 243458"/>
              <a:gd name="connsiteX19" fmla="*/ 49775 w 116920"/>
              <a:gd name="connsiteY19" fmla="*/ 136694 h 243458"/>
              <a:gd name="connsiteX20" fmla="*/ 26962 w 116920"/>
              <a:gd name="connsiteY20" fmla="*/ 155024 h 243458"/>
              <a:gd name="connsiteX21" fmla="*/ 22227 w 116920"/>
              <a:gd name="connsiteY21" fmla="*/ 161797 h 243458"/>
              <a:gd name="connsiteX22" fmla="*/ 6350 w 116920"/>
              <a:gd name="connsiteY22" fmla="*/ 140767 h 243458"/>
              <a:gd name="connsiteX23" fmla="*/ 49775 w 116920"/>
              <a:gd name="connsiteY23" fmla="*/ 121276 h 243458"/>
              <a:gd name="connsiteX24" fmla="*/ 49775 w 116920"/>
              <a:gd name="connsiteY24" fmla="*/ 74901 h 243458"/>
              <a:gd name="connsiteX25" fmla="*/ 42055 w 116920"/>
              <a:gd name="connsiteY25" fmla="*/ 74901 h 243458"/>
              <a:gd name="connsiteX26" fmla="*/ 17990 w 116920"/>
              <a:gd name="connsiteY26" fmla="*/ 77798 h 243458"/>
              <a:gd name="connsiteX27" fmla="*/ 7314 w 116920"/>
              <a:gd name="connsiteY27" fmla="*/ 64280 h 243458"/>
              <a:gd name="connsiteX28" fmla="*/ 49775 w 116920"/>
              <a:gd name="connsiteY28" fmla="*/ 64280 h 243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116920" h="243458">
                <a:moveTo>
                  <a:pt x="49775" y="64280"/>
                </a:moveTo>
                <a:cubicBezTo>
                  <a:pt x="49775" y="39942"/>
                  <a:pt x="49453" y="20631"/>
                  <a:pt x="48810" y="6350"/>
                </a:cubicBezTo>
                <a:lnTo>
                  <a:pt x="77760" y="20847"/>
                </a:lnTo>
                <a:lnTo>
                  <a:pt x="69075" y="29024"/>
                </a:lnTo>
                <a:lnTo>
                  <a:pt x="69075" y="64280"/>
                </a:lnTo>
                <a:lnTo>
                  <a:pt x="77217" y="64280"/>
                </a:lnTo>
                <a:lnTo>
                  <a:pt x="90275" y="51729"/>
                </a:lnTo>
                <a:lnTo>
                  <a:pt x="110570" y="74901"/>
                </a:lnTo>
                <a:lnTo>
                  <a:pt x="69075" y="74901"/>
                </a:lnTo>
                <a:lnTo>
                  <a:pt x="69075" y="113522"/>
                </a:lnTo>
                <a:lnTo>
                  <a:pt x="100091" y="96142"/>
                </a:lnTo>
                <a:lnTo>
                  <a:pt x="103816" y="102871"/>
                </a:lnTo>
                <a:lnTo>
                  <a:pt x="69075" y="127597"/>
                </a:lnTo>
                <a:lnTo>
                  <a:pt x="69075" y="208142"/>
                </a:lnTo>
                <a:cubicBezTo>
                  <a:pt x="69075" y="221006"/>
                  <a:pt x="60390" y="230661"/>
                  <a:pt x="43020" y="237108"/>
                </a:cubicBezTo>
                <a:cubicBezTo>
                  <a:pt x="43020" y="228901"/>
                  <a:pt x="33692" y="221901"/>
                  <a:pt x="15035" y="216108"/>
                </a:cubicBezTo>
                <a:lnTo>
                  <a:pt x="15035" y="207177"/>
                </a:lnTo>
                <a:cubicBezTo>
                  <a:pt x="31209" y="209751"/>
                  <a:pt x="41042" y="210915"/>
                  <a:pt x="44535" y="210669"/>
                </a:cubicBezTo>
                <a:cubicBezTo>
                  <a:pt x="48029" y="210423"/>
                  <a:pt x="49775" y="206684"/>
                  <a:pt x="49775" y="199452"/>
                </a:cubicBezTo>
                <a:lnTo>
                  <a:pt x="49775" y="136694"/>
                </a:lnTo>
                <a:cubicBezTo>
                  <a:pt x="43814" y="142125"/>
                  <a:pt x="36210" y="148235"/>
                  <a:pt x="26962" y="155024"/>
                </a:cubicBezTo>
                <a:lnTo>
                  <a:pt x="22227" y="161797"/>
                </a:lnTo>
                <a:lnTo>
                  <a:pt x="6350" y="140767"/>
                </a:lnTo>
                <a:cubicBezTo>
                  <a:pt x="15085" y="137579"/>
                  <a:pt x="29560" y="131082"/>
                  <a:pt x="49775" y="121276"/>
                </a:cubicBezTo>
                <a:lnTo>
                  <a:pt x="49775" y="74901"/>
                </a:lnTo>
                <a:lnTo>
                  <a:pt x="42055" y="74901"/>
                </a:lnTo>
                <a:cubicBezTo>
                  <a:pt x="33953" y="74901"/>
                  <a:pt x="25931" y="75867"/>
                  <a:pt x="17990" y="77798"/>
                </a:cubicBezTo>
                <a:lnTo>
                  <a:pt x="7314" y="64280"/>
                </a:lnTo>
                <a:lnTo>
                  <a:pt x="49775" y="6428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2960464" y="1923117"/>
            <a:ext cx="243337" cy="147871"/>
          </a:xfrm>
          <a:custGeom>
            <a:avLst/>
            <a:gdLst>
              <a:gd name="connsiteX0" fmla="*/ 114702 w 243337"/>
              <a:gd name="connsiteY0" fmla="*/ 6350 h 147871"/>
              <a:gd name="connsiteX1" fmla="*/ 140486 w 243337"/>
              <a:gd name="connsiteY1" fmla="*/ 21255 h 147871"/>
              <a:gd name="connsiteX2" fmla="*/ 131801 w 243337"/>
              <a:gd name="connsiteY2" fmla="*/ 26927 h 147871"/>
              <a:gd name="connsiteX3" fmla="*/ 177307 w 243337"/>
              <a:gd name="connsiteY3" fmla="*/ 84262 h 147871"/>
              <a:gd name="connsiteX4" fmla="*/ 236987 w 243337"/>
              <a:gd name="connsiteY4" fmla="*/ 114065 h 147871"/>
              <a:gd name="connsiteX5" fmla="*/ 236987 w 243337"/>
              <a:gd name="connsiteY5" fmla="*/ 122045 h 147871"/>
              <a:gd name="connsiteX6" fmla="*/ 215395 w 243337"/>
              <a:gd name="connsiteY6" fmla="*/ 133797 h 147871"/>
              <a:gd name="connsiteX7" fmla="*/ 161980 w 243337"/>
              <a:gd name="connsiteY7" fmla="*/ 94777 h 147871"/>
              <a:gd name="connsiteX8" fmla="*/ 125619 w 243337"/>
              <a:gd name="connsiteY8" fmla="*/ 33384 h 147871"/>
              <a:gd name="connsiteX9" fmla="*/ 85563 w 243337"/>
              <a:gd name="connsiteY9" fmla="*/ 91926 h 147871"/>
              <a:gd name="connsiteX10" fmla="*/ 50906 w 243337"/>
              <a:gd name="connsiteY10" fmla="*/ 120288 h 147871"/>
              <a:gd name="connsiteX11" fmla="*/ 11491 w 243337"/>
              <a:gd name="connsiteY11" fmla="*/ 141521 h 147871"/>
              <a:gd name="connsiteX12" fmla="*/ 6350 w 243337"/>
              <a:gd name="connsiteY12" fmla="*/ 135623 h 147871"/>
              <a:gd name="connsiteX13" fmla="*/ 46556 w 243337"/>
              <a:gd name="connsiteY13" fmla="*/ 106582 h 147871"/>
              <a:gd name="connsiteX14" fmla="*/ 84289 w 243337"/>
              <a:gd name="connsiteY14" fmla="*/ 63549 h 147871"/>
              <a:gd name="connsiteX15" fmla="*/ 114702 w 243337"/>
              <a:gd name="connsiteY15" fmla="*/ 6350 h 1478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243337" h="147871">
                <a:moveTo>
                  <a:pt x="114702" y="6350"/>
                </a:moveTo>
                <a:lnTo>
                  <a:pt x="140486" y="21255"/>
                </a:lnTo>
                <a:lnTo>
                  <a:pt x="131801" y="26927"/>
                </a:lnTo>
                <a:cubicBezTo>
                  <a:pt x="144437" y="49969"/>
                  <a:pt x="159605" y="69080"/>
                  <a:pt x="177307" y="84262"/>
                </a:cubicBezTo>
                <a:cubicBezTo>
                  <a:pt x="195009" y="99444"/>
                  <a:pt x="214903" y="109378"/>
                  <a:pt x="236987" y="114065"/>
                </a:cubicBezTo>
                <a:lnTo>
                  <a:pt x="236987" y="122045"/>
                </a:lnTo>
                <a:cubicBezTo>
                  <a:pt x="225497" y="122729"/>
                  <a:pt x="218300" y="126646"/>
                  <a:pt x="215395" y="133797"/>
                </a:cubicBezTo>
                <a:cubicBezTo>
                  <a:pt x="193813" y="123126"/>
                  <a:pt x="176008" y="110120"/>
                  <a:pt x="161980" y="94777"/>
                </a:cubicBezTo>
                <a:cubicBezTo>
                  <a:pt x="147952" y="79434"/>
                  <a:pt x="135832" y="58970"/>
                  <a:pt x="125619" y="33384"/>
                </a:cubicBezTo>
                <a:cubicBezTo>
                  <a:pt x="110721" y="60931"/>
                  <a:pt x="97370" y="80445"/>
                  <a:pt x="85563" y="91926"/>
                </a:cubicBezTo>
                <a:cubicBezTo>
                  <a:pt x="73757" y="103406"/>
                  <a:pt x="62205" y="112860"/>
                  <a:pt x="50906" y="120288"/>
                </a:cubicBezTo>
                <a:cubicBezTo>
                  <a:pt x="39607" y="127715"/>
                  <a:pt x="26469" y="134793"/>
                  <a:pt x="11491" y="141521"/>
                </a:cubicBezTo>
                <a:lnTo>
                  <a:pt x="6350" y="135623"/>
                </a:lnTo>
                <a:cubicBezTo>
                  <a:pt x="19810" y="127708"/>
                  <a:pt x="33211" y="118027"/>
                  <a:pt x="46556" y="106582"/>
                </a:cubicBezTo>
                <a:cubicBezTo>
                  <a:pt x="59900" y="95137"/>
                  <a:pt x="72478" y="80792"/>
                  <a:pt x="84289" y="63549"/>
                </a:cubicBezTo>
                <a:cubicBezTo>
                  <a:pt x="96101" y="46305"/>
                  <a:pt x="106238" y="27239"/>
                  <a:pt x="11470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3052140" y="1994565"/>
            <a:ext cx="59020" cy="65207"/>
          </a:xfrm>
          <a:custGeom>
            <a:avLst/>
            <a:gdLst>
              <a:gd name="connsiteX0" fmla="*/ 10044 w 59020"/>
              <a:gd name="connsiteY0" fmla="*/ 6350 h 65207"/>
              <a:gd name="connsiteX1" fmla="*/ 44498 w 59020"/>
              <a:gd name="connsiteY1" fmla="*/ 28111 h 65207"/>
              <a:gd name="connsiteX2" fmla="*/ 52670 w 59020"/>
              <a:gd name="connsiteY2" fmla="*/ 42073 h 65207"/>
              <a:gd name="connsiteX3" fmla="*/ 51004 w 59020"/>
              <a:gd name="connsiteY3" fmla="*/ 49405 h 65207"/>
              <a:gd name="connsiteX4" fmla="*/ 42507 w 59020"/>
              <a:gd name="connsiteY4" fmla="*/ 58857 h 65207"/>
              <a:gd name="connsiteX5" fmla="*/ 30475 w 59020"/>
              <a:gd name="connsiteY5" fmla="*/ 48244 h 65207"/>
              <a:gd name="connsiteX6" fmla="*/ 6350 w 59020"/>
              <a:gd name="connsiteY6" fmla="*/ 12625 h 65207"/>
              <a:gd name="connsiteX7" fmla="*/ 10044 w 59020"/>
              <a:gd name="connsiteY7" fmla="*/ 6350 h 652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9020" h="65207">
                <a:moveTo>
                  <a:pt x="10044" y="6350"/>
                </a:moveTo>
                <a:cubicBezTo>
                  <a:pt x="27565" y="15743"/>
                  <a:pt x="39049" y="22997"/>
                  <a:pt x="44498" y="28111"/>
                </a:cubicBezTo>
                <a:cubicBezTo>
                  <a:pt x="49946" y="33226"/>
                  <a:pt x="52670" y="37879"/>
                  <a:pt x="52670" y="42073"/>
                </a:cubicBezTo>
                <a:cubicBezTo>
                  <a:pt x="52670" y="43632"/>
                  <a:pt x="52115" y="46077"/>
                  <a:pt x="51004" y="49405"/>
                </a:cubicBezTo>
                <a:cubicBezTo>
                  <a:pt x="49893" y="52735"/>
                  <a:pt x="47061" y="55885"/>
                  <a:pt x="42507" y="58857"/>
                </a:cubicBezTo>
                <a:cubicBezTo>
                  <a:pt x="37953" y="61829"/>
                  <a:pt x="33943" y="58291"/>
                  <a:pt x="30475" y="48244"/>
                </a:cubicBezTo>
                <a:cubicBezTo>
                  <a:pt x="28123" y="41294"/>
                  <a:pt x="20081" y="29421"/>
                  <a:pt x="6350" y="12625"/>
                </a:cubicBezTo>
                <a:lnTo>
                  <a:pt x="1004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2999065" y="2038014"/>
            <a:ext cx="168066" cy="133389"/>
          </a:xfrm>
          <a:custGeom>
            <a:avLst/>
            <a:gdLst>
              <a:gd name="connsiteX0" fmla="*/ 87290 w 168066"/>
              <a:gd name="connsiteY0" fmla="*/ 81660 h 133389"/>
              <a:gd name="connsiteX1" fmla="*/ 125046 w 168066"/>
              <a:gd name="connsiteY1" fmla="*/ 30487 h 133389"/>
              <a:gd name="connsiteX2" fmla="*/ 41090 w 168066"/>
              <a:gd name="connsiteY2" fmla="*/ 30487 h 133389"/>
              <a:gd name="connsiteX3" fmla="*/ 17025 w 168066"/>
              <a:gd name="connsiteY3" fmla="*/ 33384 h 133389"/>
              <a:gd name="connsiteX4" fmla="*/ 6350 w 168066"/>
              <a:gd name="connsiteY4" fmla="*/ 19867 h 133389"/>
              <a:gd name="connsiteX5" fmla="*/ 126433 w 168066"/>
              <a:gd name="connsiteY5" fmla="*/ 19867 h 133389"/>
              <a:gd name="connsiteX6" fmla="*/ 140531 w 168066"/>
              <a:gd name="connsiteY6" fmla="*/ 6350 h 133389"/>
              <a:gd name="connsiteX7" fmla="*/ 161716 w 168066"/>
              <a:gd name="connsiteY7" fmla="*/ 30638 h 133389"/>
              <a:gd name="connsiteX8" fmla="*/ 133965 w 168066"/>
              <a:gd name="connsiteY8" fmla="*/ 46373 h 133389"/>
              <a:gd name="connsiteX9" fmla="*/ 96096 w 168066"/>
              <a:gd name="connsiteY9" fmla="*/ 86200 h 133389"/>
              <a:gd name="connsiteX10" fmla="*/ 118155 w 168066"/>
              <a:gd name="connsiteY10" fmla="*/ 103331 h 133389"/>
              <a:gd name="connsiteX11" fmla="*/ 120221 w 168066"/>
              <a:gd name="connsiteY11" fmla="*/ 111591 h 133389"/>
              <a:gd name="connsiteX12" fmla="*/ 117771 w 168066"/>
              <a:gd name="connsiteY12" fmla="*/ 121525 h 133389"/>
              <a:gd name="connsiteX13" fmla="*/ 111536 w 168066"/>
              <a:gd name="connsiteY13" fmla="*/ 127039 h 133389"/>
              <a:gd name="connsiteX14" fmla="*/ 101554 w 168066"/>
              <a:gd name="connsiteY14" fmla="*/ 120205 h 133389"/>
              <a:gd name="connsiteX15" fmla="*/ 72626 w 168066"/>
              <a:gd name="connsiteY15" fmla="*/ 94106 h 133389"/>
              <a:gd name="connsiteX16" fmla="*/ 29510 w 168066"/>
              <a:gd name="connsiteY16" fmla="*/ 66845 h 133389"/>
              <a:gd name="connsiteX17" fmla="*/ 31123 w 168066"/>
              <a:gd name="connsiteY17" fmla="*/ 58487 h 133389"/>
              <a:gd name="connsiteX18" fmla="*/ 87290 w 168066"/>
              <a:gd name="connsiteY18" fmla="*/ 81660 h 1333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68066" h="133389">
                <a:moveTo>
                  <a:pt x="87290" y="81660"/>
                </a:moveTo>
                <a:cubicBezTo>
                  <a:pt x="93804" y="71773"/>
                  <a:pt x="106389" y="54716"/>
                  <a:pt x="125046" y="30487"/>
                </a:cubicBezTo>
                <a:lnTo>
                  <a:pt x="41090" y="30487"/>
                </a:lnTo>
                <a:cubicBezTo>
                  <a:pt x="32988" y="30487"/>
                  <a:pt x="24966" y="31453"/>
                  <a:pt x="17025" y="33384"/>
                </a:cubicBezTo>
                <a:lnTo>
                  <a:pt x="6350" y="19867"/>
                </a:lnTo>
                <a:lnTo>
                  <a:pt x="126433" y="19867"/>
                </a:lnTo>
                <a:lnTo>
                  <a:pt x="140531" y="6350"/>
                </a:lnTo>
                <a:lnTo>
                  <a:pt x="161716" y="30638"/>
                </a:lnTo>
                <a:cubicBezTo>
                  <a:pt x="152901" y="32378"/>
                  <a:pt x="143650" y="37623"/>
                  <a:pt x="133965" y="46373"/>
                </a:cubicBezTo>
                <a:cubicBezTo>
                  <a:pt x="124279" y="55123"/>
                  <a:pt x="111656" y="68399"/>
                  <a:pt x="96096" y="86200"/>
                </a:cubicBezTo>
                <a:cubicBezTo>
                  <a:pt x="109425" y="92798"/>
                  <a:pt x="116778" y="98508"/>
                  <a:pt x="118155" y="103331"/>
                </a:cubicBezTo>
                <a:cubicBezTo>
                  <a:pt x="119532" y="108154"/>
                  <a:pt x="120221" y="110907"/>
                  <a:pt x="120221" y="111591"/>
                </a:cubicBezTo>
                <a:cubicBezTo>
                  <a:pt x="120221" y="114537"/>
                  <a:pt x="119404" y="117849"/>
                  <a:pt x="117771" y="121525"/>
                </a:cubicBezTo>
                <a:cubicBezTo>
                  <a:pt x="116137" y="125201"/>
                  <a:pt x="114059" y="127039"/>
                  <a:pt x="111536" y="127039"/>
                </a:cubicBezTo>
                <a:cubicBezTo>
                  <a:pt x="108681" y="127039"/>
                  <a:pt x="105354" y="124761"/>
                  <a:pt x="101554" y="120205"/>
                </a:cubicBezTo>
                <a:cubicBezTo>
                  <a:pt x="95874" y="113255"/>
                  <a:pt x="86232" y="104556"/>
                  <a:pt x="72626" y="94106"/>
                </a:cubicBezTo>
                <a:cubicBezTo>
                  <a:pt x="59021" y="83656"/>
                  <a:pt x="44648" y="74569"/>
                  <a:pt x="29510" y="66845"/>
                </a:cubicBezTo>
                <a:lnTo>
                  <a:pt x="31123" y="58487"/>
                </a:lnTo>
                <a:cubicBezTo>
                  <a:pt x="56757" y="67056"/>
                  <a:pt x="75478" y="74780"/>
                  <a:pt x="87290" y="8166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3250933" y="1986841"/>
            <a:ext cx="57090" cy="69665"/>
          </a:xfrm>
          <a:custGeom>
            <a:avLst/>
            <a:gdLst>
              <a:gd name="connsiteX0" fmla="*/ 6350 w 57090"/>
              <a:gd name="connsiteY0" fmla="*/ 6350 h 69665"/>
              <a:gd name="connsiteX1" fmla="*/ 6350 w 57090"/>
              <a:gd name="connsiteY1" fmla="*/ 63315 h 69665"/>
              <a:gd name="connsiteX2" fmla="*/ 50740 w 57090"/>
              <a:gd name="connsiteY2" fmla="*/ 63315 h 69665"/>
              <a:gd name="connsiteX3" fmla="*/ 50740 w 57090"/>
              <a:gd name="connsiteY3" fmla="*/ 6350 h 69665"/>
              <a:gd name="connsiteX4" fmla="*/ 6350 w 57090"/>
              <a:gd name="connsiteY4" fmla="*/ 6350 h 696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090" h="69665">
                <a:moveTo>
                  <a:pt x="6350" y="6350"/>
                </a:moveTo>
                <a:lnTo>
                  <a:pt x="6350" y="63315"/>
                </a:lnTo>
                <a:lnTo>
                  <a:pt x="50740" y="63315"/>
                </a:lnTo>
                <a:lnTo>
                  <a:pt x="507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3250933" y="2054427"/>
            <a:ext cx="57090" cy="75458"/>
          </a:xfrm>
          <a:custGeom>
            <a:avLst/>
            <a:gdLst>
              <a:gd name="connsiteX0" fmla="*/ 6350 w 57090"/>
              <a:gd name="connsiteY0" fmla="*/ 6350 h 75458"/>
              <a:gd name="connsiteX1" fmla="*/ 6350 w 57090"/>
              <a:gd name="connsiteY1" fmla="*/ 69108 h 75458"/>
              <a:gd name="connsiteX2" fmla="*/ 50740 w 57090"/>
              <a:gd name="connsiteY2" fmla="*/ 69108 h 75458"/>
              <a:gd name="connsiteX3" fmla="*/ 50740 w 57090"/>
              <a:gd name="connsiteY3" fmla="*/ 6350 h 75458"/>
              <a:gd name="connsiteX4" fmla="*/ 6350 w 57090"/>
              <a:gd name="connsiteY4" fmla="*/ 6350 h 75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090" h="75458">
                <a:moveTo>
                  <a:pt x="6350" y="6350"/>
                </a:moveTo>
                <a:lnTo>
                  <a:pt x="6350" y="69108"/>
                </a:lnTo>
                <a:lnTo>
                  <a:pt x="50740" y="69108"/>
                </a:lnTo>
                <a:lnTo>
                  <a:pt x="507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231633" y="1925048"/>
            <a:ext cx="104375" cy="239595"/>
          </a:xfrm>
          <a:custGeom>
            <a:avLst/>
            <a:gdLst>
              <a:gd name="connsiteX0" fmla="*/ 88375 w 104375"/>
              <a:gd name="connsiteY0" fmla="*/ 72548 h 239595"/>
              <a:gd name="connsiteX1" fmla="*/ 89341 w 104375"/>
              <a:gd name="connsiteY1" fmla="*/ 220437 h 239595"/>
              <a:gd name="connsiteX2" fmla="*/ 70040 w 104375"/>
              <a:gd name="connsiteY2" fmla="*/ 229383 h 239595"/>
              <a:gd name="connsiteX3" fmla="*/ 70040 w 104375"/>
              <a:gd name="connsiteY3" fmla="*/ 209107 h 239595"/>
              <a:gd name="connsiteX4" fmla="*/ 25650 w 104375"/>
              <a:gd name="connsiteY4" fmla="*/ 209107 h 239595"/>
              <a:gd name="connsiteX5" fmla="*/ 25650 w 104375"/>
              <a:gd name="connsiteY5" fmla="*/ 224299 h 239595"/>
              <a:gd name="connsiteX6" fmla="*/ 6350 w 104375"/>
              <a:gd name="connsiteY6" fmla="*/ 233245 h 239595"/>
              <a:gd name="connsiteX7" fmla="*/ 7314 w 104375"/>
              <a:gd name="connsiteY7" fmla="*/ 140118 h 239595"/>
              <a:gd name="connsiteX8" fmla="*/ 6350 w 104375"/>
              <a:gd name="connsiteY8" fmla="*/ 47867 h 239595"/>
              <a:gd name="connsiteX9" fmla="*/ 24669 w 104375"/>
              <a:gd name="connsiteY9" fmla="*/ 57522 h 239595"/>
              <a:gd name="connsiteX10" fmla="*/ 30972 w 104375"/>
              <a:gd name="connsiteY10" fmla="*/ 57522 h 239595"/>
              <a:gd name="connsiteX11" fmla="*/ 41301 w 104375"/>
              <a:gd name="connsiteY11" fmla="*/ 6350 h 239595"/>
              <a:gd name="connsiteX12" fmla="*/ 68110 w 104375"/>
              <a:gd name="connsiteY12" fmla="*/ 21375 h 239595"/>
              <a:gd name="connsiteX13" fmla="*/ 42055 w 104375"/>
              <a:gd name="connsiteY13" fmla="*/ 57522 h 239595"/>
              <a:gd name="connsiteX14" fmla="*/ 69498 w 104375"/>
              <a:gd name="connsiteY14" fmla="*/ 57522 h 239595"/>
              <a:gd name="connsiteX15" fmla="*/ 80625 w 104375"/>
              <a:gd name="connsiteY15" fmla="*/ 46901 h 239595"/>
              <a:gd name="connsiteX16" fmla="*/ 98025 w 104375"/>
              <a:gd name="connsiteY16" fmla="*/ 64959 h 239595"/>
              <a:gd name="connsiteX17" fmla="*/ 88375 w 104375"/>
              <a:gd name="connsiteY17" fmla="*/ 72548 h 239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04375" h="239595">
                <a:moveTo>
                  <a:pt x="88375" y="72548"/>
                </a:moveTo>
                <a:cubicBezTo>
                  <a:pt x="88375" y="147918"/>
                  <a:pt x="88697" y="197215"/>
                  <a:pt x="89341" y="220437"/>
                </a:cubicBezTo>
                <a:lnTo>
                  <a:pt x="70040" y="229383"/>
                </a:lnTo>
                <a:lnTo>
                  <a:pt x="70040" y="209107"/>
                </a:lnTo>
                <a:lnTo>
                  <a:pt x="25650" y="209107"/>
                </a:lnTo>
                <a:lnTo>
                  <a:pt x="25650" y="224299"/>
                </a:lnTo>
                <a:lnTo>
                  <a:pt x="6350" y="233245"/>
                </a:lnTo>
                <a:cubicBezTo>
                  <a:pt x="6992" y="201062"/>
                  <a:pt x="7314" y="170019"/>
                  <a:pt x="7314" y="140118"/>
                </a:cubicBezTo>
                <a:cubicBezTo>
                  <a:pt x="7314" y="110218"/>
                  <a:pt x="6992" y="79467"/>
                  <a:pt x="6350" y="47867"/>
                </a:cubicBezTo>
                <a:lnTo>
                  <a:pt x="24669" y="57522"/>
                </a:lnTo>
                <a:lnTo>
                  <a:pt x="30972" y="57522"/>
                </a:lnTo>
                <a:cubicBezTo>
                  <a:pt x="37084" y="36733"/>
                  <a:pt x="40527" y="19676"/>
                  <a:pt x="41301" y="6350"/>
                </a:cubicBezTo>
                <a:lnTo>
                  <a:pt x="68110" y="21375"/>
                </a:lnTo>
                <a:cubicBezTo>
                  <a:pt x="61164" y="25700"/>
                  <a:pt x="52479" y="37749"/>
                  <a:pt x="42055" y="57522"/>
                </a:cubicBezTo>
                <a:lnTo>
                  <a:pt x="69498" y="57522"/>
                </a:lnTo>
                <a:lnTo>
                  <a:pt x="80625" y="46901"/>
                </a:lnTo>
                <a:lnTo>
                  <a:pt x="98025" y="64959"/>
                </a:lnTo>
                <a:lnTo>
                  <a:pt x="88375" y="725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310763" y="1926014"/>
            <a:ext cx="137186" cy="240561"/>
          </a:xfrm>
          <a:custGeom>
            <a:avLst/>
            <a:gdLst>
              <a:gd name="connsiteX0" fmla="*/ 51464 w 137186"/>
              <a:gd name="connsiteY0" fmla="*/ 6350 h 240561"/>
              <a:gd name="connsiteX1" fmla="*/ 77761 w 137186"/>
              <a:gd name="connsiteY1" fmla="*/ 22175 h 240561"/>
              <a:gd name="connsiteX2" fmla="*/ 53635 w 137186"/>
              <a:gd name="connsiteY2" fmla="*/ 59453 h 240561"/>
              <a:gd name="connsiteX3" fmla="*/ 101343 w 137186"/>
              <a:gd name="connsiteY3" fmla="*/ 59453 h 240561"/>
              <a:gd name="connsiteX4" fmla="*/ 113436 w 137186"/>
              <a:gd name="connsiteY4" fmla="*/ 47867 h 240561"/>
              <a:gd name="connsiteX5" fmla="*/ 130836 w 137186"/>
              <a:gd name="connsiteY5" fmla="*/ 65834 h 240561"/>
              <a:gd name="connsiteX6" fmla="*/ 122075 w 137186"/>
              <a:gd name="connsiteY6" fmla="*/ 73483 h 240561"/>
              <a:gd name="connsiteX7" fmla="*/ 116670 w 137186"/>
              <a:gd name="connsiteY7" fmla="*/ 200976 h 240561"/>
              <a:gd name="connsiteX8" fmla="*/ 106371 w 137186"/>
              <a:gd name="connsiteY8" fmla="*/ 222745 h 240561"/>
              <a:gd name="connsiteX9" fmla="*/ 82615 w 137186"/>
              <a:gd name="connsiteY9" fmla="*/ 234211 h 240561"/>
              <a:gd name="connsiteX10" fmla="*/ 49775 w 137186"/>
              <a:gd name="connsiteY10" fmla="*/ 210360 h 240561"/>
              <a:gd name="connsiteX11" fmla="*/ 49775 w 137186"/>
              <a:gd name="connsiteY11" fmla="*/ 200418 h 240561"/>
              <a:gd name="connsiteX12" fmla="*/ 86197 w 137186"/>
              <a:gd name="connsiteY12" fmla="*/ 206211 h 240561"/>
              <a:gd name="connsiteX13" fmla="*/ 97664 w 137186"/>
              <a:gd name="connsiteY13" fmla="*/ 190635 h 240561"/>
              <a:gd name="connsiteX14" fmla="*/ 101886 w 137186"/>
              <a:gd name="connsiteY14" fmla="*/ 70074 h 240561"/>
              <a:gd name="connsiteX15" fmla="*/ 50408 w 137186"/>
              <a:gd name="connsiteY15" fmla="*/ 70074 h 240561"/>
              <a:gd name="connsiteX16" fmla="*/ 12486 w 137186"/>
              <a:gd name="connsiteY16" fmla="*/ 117384 h 240561"/>
              <a:gd name="connsiteX17" fmla="*/ 6350 w 137186"/>
              <a:gd name="connsiteY17" fmla="*/ 113552 h 240561"/>
              <a:gd name="connsiteX18" fmla="*/ 36355 w 137186"/>
              <a:gd name="connsiteY18" fmla="*/ 57054 h 240561"/>
              <a:gd name="connsiteX19" fmla="*/ 51464 w 137186"/>
              <a:gd name="connsiteY19" fmla="*/ 6350 h 240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37186" h="240561">
                <a:moveTo>
                  <a:pt x="51464" y="6350"/>
                </a:moveTo>
                <a:lnTo>
                  <a:pt x="77761" y="22175"/>
                </a:lnTo>
                <a:cubicBezTo>
                  <a:pt x="72161" y="26500"/>
                  <a:pt x="64120" y="38925"/>
                  <a:pt x="53635" y="59453"/>
                </a:cubicBezTo>
                <a:lnTo>
                  <a:pt x="101343" y="59453"/>
                </a:lnTo>
                <a:lnTo>
                  <a:pt x="113436" y="47867"/>
                </a:lnTo>
                <a:lnTo>
                  <a:pt x="130836" y="65834"/>
                </a:lnTo>
                <a:lnTo>
                  <a:pt x="122075" y="73483"/>
                </a:lnTo>
                <a:cubicBezTo>
                  <a:pt x="120799" y="148159"/>
                  <a:pt x="118997" y="190657"/>
                  <a:pt x="116670" y="200976"/>
                </a:cubicBezTo>
                <a:cubicBezTo>
                  <a:pt x="114343" y="211295"/>
                  <a:pt x="110910" y="218551"/>
                  <a:pt x="106371" y="222745"/>
                </a:cubicBezTo>
                <a:cubicBezTo>
                  <a:pt x="101833" y="226939"/>
                  <a:pt x="93914" y="230761"/>
                  <a:pt x="82615" y="234211"/>
                </a:cubicBezTo>
                <a:cubicBezTo>
                  <a:pt x="79097" y="223560"/>
                  <a:pt x="68150" y="215610"/>
                  <a:pt x="49775" y="210360"/>
                </a:cubicBezTo>
                <a:lnTo>
                  <a:pt x="49775" y="200418"/>
                </a:lnTo>
                <a:cubicBezTo>
                  <a:pt x="67939" y="204280"/>
                  <a:pt x="80080" y="206211"/>
                  <a:pt x="86197" y="206211"/>
                </a:cubicBezTo>
                <a:cubicBezTo>
                  <a:pt x="92313" y="206211"/>
                  <a:pt x="96135" y="201019"/>
                  <a:pt x="97664" y="190635"/>
                </a:cubicBezTo>
                <a:cubicBezTo>
                  <a:pt x="99192" y="180250"/>
                  <a:pt x="100599" y="140063"/>
                  <a:pt x="101886" y="70074"/>
                </a:cubicBezTo>
                <a:lnTo>
                  <a:pt x="50408" y="70074"/>
                </a:lnTo>
                <a:cubicBezTo>
                  <a:pt x="39251" y="88066"/>
                  <a:pt x="26610" y="103836"/>
                  <a:pt x="12486" y="117384"/>
                </a:cubicBezTo>
                <a:lnTo>
                  <a:pt x="6350" y="113552"/>
                </a:lnTo>
                <a:cubicBezTo>
                  <a:pt x="19950" y="91908"/>
                  <a:pt x="29952" y="73075"/>
                  <a:pt x="36355" y="57054"/>
                </a:cubicBezTo>
                <a:cubicBezTo>
                  <a:pt x="42759" y="41032"/>
                  <a:pt x="47795" y="24131"/>
                  <a:pt x="5146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3335854" y="2020634"/>
            <a:ext cx="51300" cy="72561"/>
          </a:xfrm>
          <a:custGeom>
            <a:avLst/>
            <a:gdLst>
              <a:gd name="connsiteX0" fmla="*/ 10330 w 51300"/>
              <a:gd name="connsiteY0" fmla="*/ 6350 h 72561"/>
              <a:gd name="connsiteX1" fmla="*/ 40901 w 51300"/>
              <a:gd name="connsiteY1" fmla="*/ 34297 h 72561"/>
              <a:gd name="connsiteX2" fmla="*/ 44950 w 51300"/>
              <a:gd name="connsiteY2" fmla="*/ 46901 h 72561"/>
              <a:gd name="connsiteX3" fmla="*/ 40313 w 51300"/>
              <a:gd name="connsiteY3" fmla="*/ 60418 h 72561"/>
              <a:gd name="connsiteX4" fmla="*/ 32405 w 51300"/>
              <a:gd name="connsiteY4" fmla="*/ 66211 h 72561"/>
              <a:gd name="connsiteX5" fmla="*/ 23720 w 51300"/>
              <a:gd name="connsiteY5" fmla="*/ 49858 h 72561"/>
              <a:gd name="connsiteX6" fmla="*/ 6350 w 51300"/>
              <a:gd name="connsiteY6" fmla="*/ 12490 h 72561"/>
              <a:gd name="connsiteX7" fmla="*/ 10330 w 51300"/>
              <a:gd name="connsiteY7" fmla="*/ 6350 h 72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1300" h="72561">
                <a:moveTo>
                  <a:pt x="10330" y="6350"/>
                </a:moveTo>
                <a:cubicBezTo>
                  <a:pt x="28012" y="19243"/>
                  <a:pt x="38202" y="28559"/>
                  <a:pt x="40901" y="34297"/>
                </a:cubicBezTo>
                <a:cubicBezTo>
                  <a:pt x="43600" y="40034"/>
                  <a:pt x="44950" y="44236"/>
                  <a:pt x="44950" y="46901"/>
                </a:cubicBezTo>
                <a:cubicBezTo>
                  <a:pt x="44950" y="52050"/>
                  <a:pt x="43404" y="56556"/>
                  <a:pt x="40313" y="60418"/>
                </a:cubicBezTo>
                <a:cubicBezTo>
                  <a:pt x="37222" y="64280"/>
                  <a:pt x="34586" y="66211"/>
                  <a:pt x="32405" y="66211"/>
                </a:cubicBezTo>
                <a:cubicBezTo>
                  <a:pt x="28132" y="66211"/>
                  <a:pt x="25237" y="60760"/>
                  <a:pt x="23720" y="49858"/>
                </a:cubicBezTo>
                <a:cubicBezTo>
                  <a:pt x="21257" y="37749"/>
                  <a:pt x="15467" y="25293"/>
                  <a:pt x="6350" y="12490"/>
                </a:cubicBezTo>
                <a:lnTo>
                  <a:pt x="1033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3524996" y="2077600"/>
            <a:ext cx="59985" cy="38768"/>
          </a:xfrm>
          <a:custGeom>
            <a:avLst/>
            <a:gdLst>
              <a:gd name="connsiteX0" fmla="*/ 6350 w 59985"/>
              <a:gd name="connsiteY0" fmla="*/ 6350 h 38768"/>
              <a:gd name="connsiteX1" fmla="*/ 6350 w 59985"/>
              <a:gd name="connsiteY1" fmla="*/ 32418 h 38768"/>
              <a:gd name="connsiteX2" fmla="*/ 53635 w 59985"/>
              <a:gd name="connsiteY2" fmla="*/ 32418 h 38768"/>
              <a:gd name="connsiteX3" fmla="*/ 53635 w 59985"/>
              <a:gd name="connsiteY3" fmla="*/ 6350 h 38768"/>
              <a:gd name="connsiteX4" fmla="*/ 6350 w 59985"/>
              <a:gd name="connsiteY4" fmla="*/ 6350 h 38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985" h="38768">
                <a:moveTo>
                  <a:pt x="6350" y="6350"/>
                </a:moveTo>
                <a:lnTo>
                  <a:pt x="6350" y="32418"/>
                </a:lnTo>
                <a:lnTo>
                  <a:pt x="53635" y="32418"/>
                </a:lnTo>
                <a:lnTo>
                  <a:pt x="5363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3496046" y="1964635"/>
            <a:ext cx="174821" cy="89941"/>
          </a:xfrm>
          <a:custGeom>
            <a:avLst/>
            <a:gdLst>
              <a:gd name="connsiteX0" fmla="*/ 103815 w 174821"/>
              <a:gd name="connsiteY0" fmla="*/ 22552 h 89941"/>
              <a:gd name="connsiteX1" fmla="*/ 95145 w 174821"/>
              <a:gd name="connsiteY1" fmla="*/ 27953 h 89941"/>
              <a:gd name="connsiteX2" fmla="*/ 89340 w 174821"/>
              <a:gd name="connsiteY2" fmla="*/ 34349 h 89941"/>
              <a:gd name="connsiteX3" fmla="*/ 135118 w 174821"/>
              <a:gd name="connsiteY3" fmla="*/ 34349 h 89941"/>
              <a:gd name="connsiteX4" fmla="*/ 148176 w 174821"/>
              <a:gd name="connsiteY4" fmla="*/ 21798 h 89941"/>
              <a:gd name="connsiteX5" fmla="*/ 168471 w 174821"/>
              <a:gd name="connsiteY5" fmla="*/ 44970 h 89941"/>
              <a:gd name="connsiteX6" fmla="*/ 85962 w 174821"/>
              <a:gd name="connsiteY6" fmla="*/ 44970 h 89941"/>
              <a:gd name="connsiteX7" fmla="*/ 8189 w 174821"/>
              <a:gd name="connsiteY7" fmla="*/ 83591 h 89941"/>
              <a:gd name="connsiteX8" fmla="*/ 6350 w 174821"/>
              <a:gd name="connsiteY8" fmla="*/ 76621 h 89941"/>
              <a:gd name="connsiteX9" fmla="*/ 65215 w 174821"/>
              <a:gd name="connsiteY9" fmla="*/ 44970 h 89941"/>
              <a:gd name="connsiteX10" fmla="*/ 31892 w 174821"/>
              <a:gd name="connsiteY10" fmla="*/ 44970 h 89941"/>
              <a:gd name="connsiteX11" fmla="*/ 18834 w 174821"/>
              <a:gd name="connsiteY11" fmla="*/ 46901 h 89941"/>
              <a:gd name="connsiteX12" fmla="*/ 9244 w 174821"/>
              <a:gd name="connsiteY12" fmla="*/ 34349 h 89941"/>
              <a:gd name="connsiteX13" fmla="*/ 69090 w 174821"/>
              <a:gd name="connsiteY13" fmla="*/ 34349 h 89941"/>
              <a:gd name="connsiteX14" fmla="*/ 80896 w 174821"/>
              <a:gd name="connsiteY14" fmla="*/ 6350 h 89941"/>
              <a:gd name="connsiteX15" fmla="*/ 103815 w 174821"/>
              <a:gd name="connsiteY15" fmla="*/ 22552 h 899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821" h="89941">
                <a:moveTo>
                  <a:pt x="103815" y="22552"/>
                </a:moveTo>
                <a:lnTo>
                  <a:pt x="95145" y="27953"/>
                </a:lnTo>
                <a:lnTo>
                  <a:pt x="89340" y="34349"/>
                </a:lnTo>
                <a:lnTo>
                  <a:pt x="135118" y="34349"/>
                </a:lnTo>
                <a:lnTo>
                  <a:pt x="148176" y="21798"/>
                </a:lnTo>
                <a:lnTo>
                  <a:pt x="168471" y="44970"/>
                </a:lnTo>
                <a:lnTo>
                  <a:pt x="85962" y="44970"/>
                </a:lnTo>
                <a:cubicBezTo>
                  <a:pt x="69949" y="66764"/>
                  <a:pt x="44025" y="79638"/>
                  <a:pt x="8189" y="83591"/>
                </a:cubicBezTo>
                <a:lnTo>
                  <a:pt x="6350" y="76621"/>
                </a:lnTo>
                <a:cubicBezTo>
                  <a:pt x="34545" y="69309"/>
                  <a:pt x="54168" y="58759"/>
                  <a:pt x="65215" y="44970"/>
                </a:cubicBezTo>
                <a:lnTo>
                  <a:pt x="31892" y="44970"/>
                </a:lnTo>
                <a:lnTo>
                  <a:pt x="18834" y="46901"/>
                </a:lnTo>
                <a:lnTo>
                  <a:pt x="9244" y="34349"/>
                </a:lnTo>
                <a:lnTo>
                  <a:pt x="69090" y="34349"/>
                </a:lnTo>
                <a:cubicBezTo>
                  <a:pt x="72337" y="28948"/>
                  <a:pt x="76272" y="19615"/>
                  <a:pt x="80896" y="6350"/>
                </a:cubicBezTo>
                <a:lnTo>
                  <a:pt x="103815" y="2255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3469990" y="2025462"/>
            <a:ext cx="234652" cy="143044"/>
          </a:xfrm>
          <a:custGeom>
            <a:avLst/>
            <a:gdLst>
              <a:gd name="connsiteX0" fmla="*/ 121186 w 234652"/>
              <a:gd name="connsiteY0" fmla="*/ 105798 h 143044"/>
              <a:gd name="connsiteX1" fmla="*/ 155979 w 234652"/>
              <a:gd name="connsiteY1" fmla="*/ 109297 h 143044"/>
              <a:gd name="connsiteX2" fmla="*/ 160752 w 234652"/>
              <a:gd name="connsiteY2" fmla="*/ 105798 h 143044"/>
              <a:gd name="connsiteX3" fmla="*/ 160752 w 234652"/>
              <a:gd name="connsiteY3" fmla="*/ 32418 h 143044"/>
              <a:gd name="connsiteX4" fmla="*/ 41090 w 234652"/>
              <a:gd name="connsiteY4" fmla="*/ 32418 h 143044"/>
              <a:gd name="connsiteX5" fmla="*/ 17025 w 234652"/>
              <a:gd name="connsiteY5" fmla="*/ 35315 h 143044"/>
              <a:gd name="connsiteX6" fmla="*/ 6350 w 234652"/>
              <a:gd name="connsiteY6" fmla="*/ 21798 h 143044"/>
              <a:gd name="connsiteX7" fmla="*/ 189159 w 234652"/>
              <a:gd name="connsiteY7" fmla="*/ 21798 h 143044"/>
              <a:gd name="connsiteX8" fmla="*/ 205112 w 234652"/>
              <a:gd name="connsiteY8" fmla="*/ 6350 h 143044"/>
              <a:gd name="connsiteX9" fmla="*/ 228302 w 234652"/>
              <a:gd name="connsiteY9" fmla="*/ 32418 h 143044"/>
              <a:gd name="connsiteX10" fmla="*/ 180051 w 234652"/>
              <a:gd name="connsiteY10" fmla="*/ 32418 h 143044"/>
              <a:gd name="connsiteX11" fmla="*/ 180051 w 234652"/>
              <a:gd name="connsiteY11" fmla="*/ 110625 h 143044"/>
              <a:gd name="connsiteX12" fmla="*/ 176727 w 234652"/>
              <a:gd name="connsiteY12" fmla="*/ 124218 h 143044"/>
              <a:gd name="connsiteX13" fmla="*/ 155097 w 234652"/>
              <a:gd name="connsiteY13" fmla="*/ 136694 h 143044"/>
              <a:gd name="connsiteX14" fmla="*/ 121186 w 234652"/>
              <a:gd name="connsiteY14" fmla="*/ 114879 h 143044"/>
              <a:gd name="connsiteX15" fmla="*/ 121186 w 234652"/>
              <a:gd name="connsiteY15" fmla="*/ 105798 h 143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234652" h="143044">
                <a:moveTo>
                  <a:pt x="121186" y="105798"/>
                </a:moveTo>
                <a:cubicBezTo>
                  <a:pt x="141200" y="108372"/>
                  <a:pt x="152798" y="109539"/>
                  <a:pt x="155979" y="109297"/>
                </a:cubicBezTo>
                <a:cubicBezTo>
                  <a:pt x="159160" y="109056"/>
                  <a:pt x="160752" y="107889"/>
                  <a:pt x="160752" y="105798"/>
                </a:cubicBezTo>
                <a:lnTo>
                  <a:pt x="160752" y="32418"/>
                </a:lnTo>
                <a:lnTo>
                  <a:pt x="41090" y="32418"/>
                </a:lnTo>
                <a:cubicBezTo>
                  <a:pt x="32988" y="32418"/>
                  <a:pt x="24966" y="33384"/>
                  <a:pt x="17025" y="35315"/>
                </a:cubicBezTo>
                <a:lnTo>
                  <a:pt x="6350" y="21798"/>
                </a:lnTo>
                <a:lnTo>
                  <a:pt x="189159" y="21798"/>
                </a:lnTo>
                <a:lnTo>
                  <a:pt x="205112" y="6350"/>
                </a:lnTo>
                <a:lnTo>
                  <a:pt x="228302" y="32418"/>
                </a:lnTo>
                <a:lnTo>
                  <a:pt x="180051" y="32418"/>
                </a:lnTo>
                <a:lnTo>
                  <a:pt x="180051" y="110625"/>
                </a:lnTo>
                <a:cubicBezTo>
                  <a:pt x="180051" y="115623"/>
                  <a:pt x="178943" y="120155"/>
                  <a:pt x="176727" y="124218"/>
                </a:cubicBezTo>
                <a:cubicBezTo>
                  <a:pt x="174511" y="128281"/>
                  <a:pt x="167300" y="132440"/>
                  <a:pt x="155097" y="136694"/>
                </a:cubicBezTo>
                <a:cubicBezTo>
                  <a:pt x="151579" y="126767"/>
                  <a:pt x="140275" y="119496"/>
                  <a:pt x="121186" y="114879"/>
                </a:cubicBezTo>
                <a:lnTo>
                  <a:pt x="121186" y="10579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504731" y="2057324"/>
            <a:ext cx="106305" cy="88975"/>
          </a:xfrm>
          <a:custGeom>
            <a:avLst/>
            <a:gdLst>
              <a:gd name="connsiteX0" fmla="*/ 6350 w 106305"/>
              <a:gd name="connsiteY0" fmla="*/ 82625 h 88975"/>
              <a:gd name="connsiteX1" fmla="*/ 7315 w 106305"/>
              <a:gd name="connsiteY1" fmla="*/ 46886 h 88975"/>
              <a:gd name="connsiteX2" fmla="*/ 6350 w 106305"/>
              <a:gd name="connsiteY2" fmla="*/ 6350 h 88975"/>
              <a:gd name="connsiteX3" fmla="*/ 24670 w 106305"/>
              <a:gd name="connsiteY3" fmla="*/ 16005 h 88975"/>
              <a:gd name="connsiteX4" fmla="*/ 74322 w 106305"/>
              <a:gd name="connsiteY4" fmla="*/ 16005 h 88975"/>
              <a:gd name="connsiteX5" fmla="*/ 83339 w 106305"/>
              <a:gd name="connsiteY5" fmla="*/ 7315 h 88975"/>
              <a:gd name="connsiteX6" fmla="*/ 99955 w 106305"/>
              <a:gd name="connsiteY6" fmla="*/ 22326 h 88975"/>
              <a:gd name="connsiteX7" fmla="*/ 92235 w 106305"/>
              <a:gd name="connsiteY7" fmla="*/ 29069 h 88975"/>
              <a:gd name="connsiteX8" fmla="*/ 93200 w 106305"/>
              <a:gd name="connsiteY8" fmla="*/ 70013 h 88975"/>
              <a:gd name="connsiteX9" fmla="*/ 73900 w 106305"/>
              <a:gd name="connsiteY9" fmla="*/ 76832 h 88975"/>
              <a:gd name="connsiteX10" fmla="*/ 73900 w 106305"/>
              <a:gd name="connsiteY10" fmla="*/ 63315 h 88975"/>
              <a:gd name="connsiteX11" fmla="*/ 26615 w 106305"/>
              <a:gd name="connsiteY11" fmla="*/ 63315 h 88975"/>
              <a:gd name="connsiteX12" fmla="*/ 26615 w 106305"/>
              <a:gd name="connsiteY12" fmla="*/ 76998 h 88975"/>
              <a:gd name="connsiteX13" fmla="*/ 6350 w 106305"/>
              <a:gd name="connsiteY13" fmla="*/ 82625 h 88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06305" h="88975">
                <a:moveTo>
                  <a:pt x="6350" y="82625"/>
                </a:moveTo>
                <a:cubicBezTo>
                  <a:pt x="6993" y="71542"/>
                  <a:pt x="7315" y="59629"/>
                  <a:pt x="7315" y="46886"/>
                </a:cubicBezTo>
                <a:cubicBezTo>
                  <a:pt x="7315" y="34143"/>
                  <a:pt x="6993" y="20631"/>
                  <a:pt x="6350" y="6350"/>
                </a:cubicBezTo>
                <a:lnTo>
                  <a:pt x="24670" y="16005"/>
                </a:lnTo>
                <a:lnTo>
                  <a:pt x="74322" y="16005"/>
                </a:lnTo>
                <a:lnTo>
                  <a:pt x="83339" y="7315"/>
                </a:lnTo>
                <a:lnTo>
                  <a:pt x="99955" y="22326"/>
                </a:lnTo>
                <a:lnTo>
                  <a:pt x="92235" y="29069"/>
                </a:lnTo>
                <a:cubicBezTo>
                  <a:pt x="92235" y="47062"/>
                  <a:pt x="92557" y="60710"/>
                  <a:pt x="93200" y="70013"/>
                </a:cubicBezTo>
                <a:lnTo>
                  <a:pt x="73900" y="76832"/>
                </a:lnTo>
                <a:lnTo>
                  <a:pt x="73900" y="63315"/>
                </a:lnTo>
                <a:lnTo>
                  <a:pt x="26615" y="63315"/>
                </a:lnTo>
                <a:lnTo>
                  <a:pt x="26615" y="76998"/>
                </a:lnTo>
                <a:lnTo>
                  <a:pt x="6350" y="826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3475780" y="1947255"/>
            <a:ext cx="220177" cy="59044"/>
          </a:xfrm>
          <a:custGeom>
            <a:avLst/>
            <a:gdLst>
              <a:gd name="connsiteX0" fmla="*/ 175226 w 220177"/>
              <a:gd name="connsiteY0" fmla="*/ 44156 h 59044"/>
              <a:gd name="connsiteX1" fmla="*/ 184877 w 220177"/>
              <a:gd name="connsiteY1" fmla="*/ 27591 h 59044"/>
              <a:gd name="connsiteX2" fmla="*/ 35300 w 220177"/>
              <a:gd name="connsiteY2" fmla="*/ 27591 h 59044"/>
              <a:gd name="connsiteX3" fmla="*/ 28356 w 220177"/>
              <a:gd name="connsiteY3" fmla="*/ 49858 h 59044"/>
              <a:gd name="connsiteX4" fmla="*/ 16964 w 220177"/>
              <a:gd name="connsiteY4" fmla="*/ 52694 h 59044"/>
              <a:gd name="connsiteX5" fmla="*/ 9207 w 220177"/>
              <a:gd name="connsiteY5" fmla="*/ 50552 h 59044"/>
              <a:gd name="connsiteX6" fmla="*/ 6350 w 220177"/>
              <a:gd name="connsiteY6" fmla="*/ 44970 h 59044"/>
              <a:gd name="connsiteX7" fmla="*/ 12954 w 220177"/>
              <a:gd name="connsiteY7" fmla="*/ 34983 h 59044"/>
              <a:gd name="connsiteX8" fmla="*/ 26041 w 220177"/>
              <a:gd name="connsiteY8" fmla="*/ 6350 h 59044"/>
              <a:gd name="connsiteX9" fmla="*/ 35300 w 220177"/>
              <a:gd name="connsiteY9" fmla="*/ 6350 h 59044"/>
              <a:gd name="connsiteX10" fmla="*/ 35300 w 220177"/>
              <a:gd name="connsiteY10" fmla="*/ 16970 h 59044"/>
              <a:gd name="connsiteX11" fmla="*/ 184334 w 220177"/>
              <a:gd name="connsiteY11" fmla="*/ 16970 h 59044"/>
              <a:gd name="connsiteX12" fmla="*/ 195522 w 220177"/>
              <a:gd name="connsiteY12" fmla="*/ 6350 h 59044"/>
              <a:gd name="connsiteX13" fmla="*/ 213827 w 220177"/>
              <a:gd name="connsiteY13" fmla="*/ 28556 h 59044"/>
              <a:gd name="connsiteX14" fmla="*/ 181363 w 220177"/>
              <a:gd name="connsiteY14" fmla="*/ 47867 h 59044"/>
              <a:gd name="connsiteX15" fmla="*/ 175226 w 220177"/>
              <a:gd name="connsiteY15" fmla="*/ 44156 h 59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220177" h="59044">
                <a:moveTo>
                  <a:pt x="175226" y="44156"/>
                </a:moveTo>
                <a:lnTo>
                  <a:pt x="184877" y="27591"/>
                </a:lnTo>
                <a:lnTo>
                  <a:pt x="35300" y="27591"/>
                </a:lnTo>
                <a:cubicBezTo>
                  <a:pt x="35943" y="40545"/>
                  <a:pt x="33628" y="47968"/>
                  <a:pt x="28356" y="49858"/>
                </a:cubicBezTo>
                <a:cubicBezTo>
                  <a:pt x="23084" y="51749"/>
                  <a:pt x="19287" y="52694"/>
                  <a:pt x="16964" y="52694"/>
                </a:cubicBezTo>
                <a:cubicBezTo>
                  <a:pt x="13697" y="52694"/>
                  <a:pt x="11112" y="51980"/>
                  <a:pt x="9207" y="50552"/>
                </a:cubicBezTo>
                <a:cubicBezTo>
                  <a:pt x="7302" y="49124"/>
                  <a:pt x="6350" y="47263"/>
                  <a:pt x="6350" y="44970"/>
                </a:cubicBezTo>
                <a:cubicBezTo>
                  <a:pt x="6350" y="41993"/>
                  <a:pt x="8551" y="38664"/>
                  <a:pt x="12954" y="34983"/>
                </a:cubicBezTo>
                <a:cubicBezTo>
                  <a:pt x="18281" y="30839"/>
                  <a:pt x="22644" y="21295"/>
                  <a:pt x="26041" y="6350"/>
                </a:cubicBezTo>
                <a:lnTo>
                  <a:pt x="35300" y="6350"/>
                </a:lnTo>
                <a:lnTo>
                  <a:pt x="35300" y="16970"/>
                </a:lnTo>
                <a:lnTo>
                  <a:pt x="184334" y="16970"/>
                </a:lnTo>
                <a:lnTo>
                  <a:pt x="195522" y="6350"/>
                </a:lnTo>
                <a:lnTo>
                  <a:pt x="213827" y="28556"/>
                </a:lnTo>
                <a:cubicBezTo>
                  <a:pt x="206177" y="27913"/>
                  <a:pt x="195356" y="34349"/>
                  <a:pt x="181363" y="47867"/>
                </a:cubicBezTo>
                <a:lnTo>
                  <a:pt x="175226" y="4415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3556841" y="1923117"/>
            <a:ext cx="42464" cy="49389"/>
          </a:xfrm>
          <a:custGeom>
            <a:avLst/>
            <a:gdLst>
              <a:gd name="connsiteX0" fmla="*/ 6350 w 42464"/>
              <a:gd name="connsiteY0" fmla="*/ 11433 h 49389"/>
              <a:gd name="connsiteX1" fmla="*/ 10330 w 42464"/>
              <a:gd name="connsiteY1" fmla="*/ 6350 h 49389"/>
              <a:gd name="connsiteX2" fmla="*/ 36114 w 42464"/>
              <a:gd name="connsiteY2" fmla="*/ 25101 h 49389"/>
              <a:gd name="connsiteX3" fmla="*/ 33497 w 42464"/>
              <a:gd name="connsiteY3" fmla="*/ 38219 h 49389"/>
              <a:gd name="connsiteX4" fmla="*/ 25649 w 42464"/>
              <a:gd name="connsiteY4" fmla="*/ 43039 h 49389"/>
              <a:gd name="connsiteX5" fmla="*/ 17974 w 42464"/>
              <a:gd name="connsiteY5" fmla="*/ 33142 h 49389"/>
              <a:gd name="connsiteX6" fmla="*/ 6350 w 42464"/>
              <a:gd name="connsiteY6" fmla="*/ 11433 h 493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2464" h="49389">
                <a:moveTo>
                  <a:pt x="6350" y="11433"/>
                </a:moveTo>
                <a:lnTo>
                  <a:pt x="10330" y="6350"/>
                </a:lnTo>
                <a:cubicBezTo>
                  <a:pt x="26132" y="13319"/>
                  <a:pt x="34726" y="19570"/>
                  <a:pt x="36114" y="25101"/>
                </a:cubicBezTo>
                <a:cubicBezTo>
                  <a:pt x="37501" y="30633"/>
                  <a:pt x="36629" y="35006"/>
                  <a:pt x="33497" y="38219"/>
                </a:cubicBezTo>
                <a:cubicBezTo>
                  <a:pt x="30367" y="41432"/>
                  <a:pt x="27751" y="43039"/>
                  <a:pt x="25649" y="43039"/>
                </a:cubicBezTo>
                <a:cubicBezTo>
                  <a:pt x="22182" y="43039"/>
                  <a:pt x="19623" y="39740"/>
                  <a:pt x="17974" y="33142"/>
                </a:cubicBezTo>
                <a:cubicBezTo>
                  <a:pt x="16145" y="25851"/>
                  <a:pt x="12270" y="18614"/>
                  <a:pt x="6350" y="114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3576141" y="2003255"/>
            <a:ext cx="69560" cy="52285"/>
          </a:xfrm>
          <a:custGeom>
            <a:avLst/>
            <a:gdLst>
              <a:gd name="connsiteX0" fmla="*/ 8068 w 69560"/>
              <a:gd name="connsiteY0" fmla="*/ 6350 h 52285"/>
              <a:gd name="connsiteX1" fmla="*/ 52210 w 69560"/>
              <a:gd name="connsiteY1" fmla="*/ 18969 h 52285"/>
              <a:gd name="connsiteX2" fmla="*/ 63210 w 69560"/>
              <a:gd name="connsiteY2" fmla="*/ 30827 h 52285"/>
              <a:gd name="connsiteX3" fmla="*/ 61649 w 69560"/>
              <a:gd name="connsiteY3" fmla="*/ 41953 h 52285"/>
              <a:gd name="connsiteX4" fmla="*/ 56530 w 69560"/>
              <a:gd name="connsiteY4" fmla="*/ 45935 h 52285"/>
              <a:gd name="connsiteX5" fmla="*/ 44679 w 69560"/>
              <a:gd name="connsiteY5" fmla="*/ 37276 h 52285"/>
              <a:gd name="connsiteX6" fmla="*/ 6350 w 69560"/>
              <a:gd name="connsiteY6" fmla="*/ 13696 h 52285"/>
              <a:gd name="connsiteX7" fmla="*/ 8068 w 69560"/>
              <a:gd name="connsiteY7" fmla="*/ 6350 h 522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560" h="52285">
                <a:moveTo>
                  <a:pt x="8068" y="6350"/>
                </a:moveTo>
                <a:cubicBezTo>
                  <a:pt x="30857" y="11619"/>
                  <a:pt x="45571" y="15826"/>
                  <a:pt x="52210" y="18969"/>
                </a:cubicBezTo>
                <a:cubicBezTo>
                  <a:pt x="58850" y="22112"/>
                  <a:pt x="62516" y="26065"/>
                  <a:pt x="63210" y="30827"/>
                </a:cubicBezTo>
                <a:cubicBezTo>
                  <a:pt x="63903" y="35589"/>
                  <a:pt x="63383" y="39297"/>
                  <a:pt x="61649" y="41953"/>
                </a:cubicBezTo>
                <a:cubicBezTo>
                  <a:pt x="59915" y="44608"/>
                  <a:pt x="58209" y="45935"/>
                  <a:pt x="56530" y="45935"/>
                </a:cubicBezTo>
                <a:cubicBezTo>
                  <a:pt x="53675" y="45935"/>
                  <a:pt x="49725" y="43049"/>
                  <a:pt x="44679" y="37276"/>
                </a:cubicBezTo>
                <a:cubicBezTo>
                  <a:pt x="38517" y="31111"/>
                  <a:pt x="25740" y="23251"/>
                  <a:pt x="6350" y="13696"/>
                </a:cubicBezTo>
                <a:lnTo>
                  <a:pt x="8068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3714138" y="1924083"/>
            <a:ext cx="239477" cy="246354"/>
          </a:xfrm>
          <a:custGeom>
            <a:avLst/>
            <a:gdLst>
              <a:gd name="connsiteX0" fmla="*/ 79691 w 239477"/>
              <a:gd name="connsiteY0" fmla="*/ 107668 h 246354"/>
              <a:gd name="connsiteX1" fmla="*/ 80655 w 239477"/>
              <a:gd name="connsiteY1" fmla="*/ 229052 h 246354"/>
              <a:gd name="connsiteX2" fmla="*/ 59425 w 239477"/>
              <a:gd name="connsiteY2" fmla="*/ 240004 h 246354"/>
              <a:gd name="connsiteX3" fmla="*/ 60390 w 239477"/>
              <a:gd name="connsiteY3" fmla="*/ 127039 h 246354"/>
              <a:gd name="connsiteX4" fmla="*/ 11748 w 239477"/>
              <a:gd name="connsiteY4" fmla="*/ 172418 h 246354"/>
              <a:gd name="connsiteX5" fmla="*/ 6350 w 239477"/>
              <a:gd name="connsiteY5" fmla="*/ 166882 h 246354"/>
              <a:gd name="connsiteX6" fmla="*/ 60390 w 239477"/>
              <a:gd name="connsiteY6" fmla="*/ 105450 h 246354"/>
              <a:gd name="connsiteX7" fmla="*/ 59425 w 239477"/>
              <a:gd name="connsiteY7" fmla="*/ 85522 h 246354"/>
              <a:gd name="connsiteX8" fmla="*/ 70779 w 239477"/>
              <a:gd name="connsiteY8" fmla="*/ 90349 h 246354"/>
              <a:gd name="connsiteX9" fmla="*/ 93200 w 239477"/>
              <a:gd name="connsiteY9" fmla="*/ 50763 h 246354"/>
              <a:gd name="connsiteX10" fmla="*/ 40487 w 239477"/>
              <a:gd name="connsiteY10" fmla="*/ 50763 h 246354"/>
              <a:gd name="connsiteX11" fmla="*/ 24579 w 239477"/>
              <a:gd name="connsiteY11" fmla="*/ 52694 h 246354"/>
              <a:gd name="connsiteX12" fmla="*/ 15035 w 239477"/>
              <a:gd name="connsiteY12" fmla="*/ 40142 h 246354"/>
              <a:gd name="connsiteX13" fmla="*/ 95869 w 239477"/>
              <a:gd name="connsiteY13" fmla="*/ 40142 h 246354"/>
              <a:gd name="connsiteX14" fmla="*/ 105218 w 239477"/>
              <a:gd name="connsiteY14" fmla="*/ 6350 h 246354"/>
              <a:gd name="connsiteX15" fmla="*/ 133731 w 239477"/>
              <a:gd name="connsiteY15" fmla="*/ 21285 h 246354"/>
              <a:gd name="connsiteX16" fmla="*/ 122528 w 239477"/>
              <a:gd name="connsiteY16" fmla="*/ 31830 h 246354"/>
              <a:gd name="connsiteX17" fmla="*/ 117326 w 239477"/>
              <a:gd name="connsiteY17" fmla="*/ 40142 h 246354"/>
              <a:gd name="connsiteX18" fmla="*/ 193984 w 239477"/>
              <a:gd name="connsiteY18" fmla="*/ 40142 h 246354"/>
              <a:gd name="connsiteX19" fmla="*/ 209936 w 239477"/>
              <a:gd name="connsiteY19" fmla="*/ 24694 h 246354"/>
              <a:gd name="connsiteX20" fmla="*/ 233127 w 239477"/>
              <a:gd name="connsiteY20" fmla="*/ 50763 h 246354"/>
              <a:gd name="connsiteX21" fmla="*/ 114234 w 239477"/>
              <a:gd name="connsiteY21" fmla="*/ 50763 h 246354"/>
              <a:gd name="connsiteX22" fmla="*/ 79691 w 239477"/>
              <a:gd name="connsiteY22" fmla="*/ 107668 h 24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9477" h="246354">
                <a:moveTo>
                  <a:pt x="79691" y="107668"/>
                </a:moveTo>
                <a:cubicBezTo>
                  <a:pt x="79691" y="171533"/>
                  <a:pt x="80012" y="211994"/>
                  <a:pt x="80655" y="229052"/>
                </a:cubicBezTo>
                <a:lnTo>
                  <a:pt x="59425" y="240004"/>
                </a:lnTo>
                <a:cubicBezTo>
                  <a:pt x="60068" y="220694"/>
                  <a:pt x="60390" y="183039"/>
                  <a:pt x="60390" y="127039"/>
                </a:cubicBezTo>
                <a:cubicBezTo>
                  <a:pt x="51413" y="142014"/>
                  <a:pt x="35199" y="157141"/>
                  <a:pt x="11748" y="172418"/>
                </a:cubicBezTo>
                <a:lnTo>
                  <a:pt x="6350" y="166882"/>
                </a:lnTo>
                <a:cubicBezTo>
                  <a:pt x="27238" y="148014"/>
                  <a:pt x="45252" y="127537"/>
                  <a:pt x="60390" y="105450"/>
                </a:cubicBezTo>
                <a:cubicBezTo>
                  <a:pt x="60390" y="99486"/>
                  <a:pt x="60068" y="92843"/>
                  <a:pt x="59425" y="85522"/>
                </a:cubicBezTo>
                <a:lnTo>
                  <a:pt x="70779" y="90349"/>
                </a:lnTo>
                <a:cubicBezTo>
                  <a:pt x="78097" y="79055"/>
                  <a:pt x="85571" y="65859"/>
                  <a:pt x="93200" y="50763"/>
                </a:cubicBezTo>
                <a:lnTo>
                  <a:pt x="40487" y="50763"/>
                </a:lnTo>
                <a:lnTo>
                  <a:pt x="24579" y="52694"/>
                </a:lnTo>
                <a:lnTo>
                  <a:pt x="15035" y="40142"/>
                </a:lnTo>
                <a:lnTo>
                  <a:pt x="95869" y="40142"/>
                </a:lnTo>
                <a:cubicBezTo>
                  <a:pt x="100524" y="29110"/>
                  <a:pt x="103640" y="17845"/>
                  <a:pt x="105218" y="6350"/>
                </a:cubicBezTo>
                <a:lnTo>
                  <a:pt x="133731" y="21285"/>
                </a:lnTo>
                <a:cubicBezTo>
                  <a:pt x="128051" y="25036"/>
                  <a:pt x="124317" y="28551"/>
                  <a:pt x="122528" y="31830"/>
                </a:cubicBezTo>
                <a:cubicBezTo>
                  <a:pt x="120739" y="35109"/>
                  <a:pt x="119004" y="37880"/>
                  <a:pt x="117326" y="40142"/>
                </a:cubicBezTo>
                <a:lnTo>
                  <a:pt x="193984" y="40142"/>
                </a:lnTo>
                <a:lnTo>
                  <a:pt x="209936" y="24694"/>
                </a:lnTo>
                <a:lnTo>
                  <a:pt x="233127" y="50763"/>
                </a:lnTo>
                <a:lnTo>
                  <a:pt x="114234" y="50763"/>
                </a:lnTo>
                <a:cubicBezTo>
                  <a:pt x="104393" y="69852"/>
                  <a:pt x="92879" y="88820"/>
                  <a:pt x="79691" y="10766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3792304" y="1985876"/>
            <a:ext cx="168067" cy="183595"/>
          </a:xfrm>
          <a:custGeom>
            <a:avLst/>
            <a:gdLst>
              <a:gd name="connsiteX0" fmla="*/ 37230 w 168067"/>
              <a:gd name="connsiteY0" fmla="*/ 147315 h 183595"/>
              <a:gd name="connsiteX1" fmla="*/ 65215 w 168067"/>
              <a:gd name="connsiteY1" fmla="*/ 150211 h 183595"/>
              <a:gd name="connsiteX2" fmla="*/ 71005 w 168067"/>
              <a:gd name="connsiteY2" fmla="*/ 140556 h 183595"/>
              <a:gd name="connsiteX3" fmla="*/ 71005 w 168067"/>
              <a:gd name="connsiteY3" fmla="*/ 96142 h 183595"/>
              <a:gd name="connsiteX4" fmla="*/ 31801 w 168067"/>
              <a:gd name="connsiteY4" fmla="*/ 96142 h 183595"/>
              <a:gd name="connsiteX5" fmla="*/ 15894 w 168067"/>
              <a:gd name="connsiteY5" fmla="*/ 98073 h 183595"/>
              <a:gd name="connsiteX6" fmla="*/ 6350 w 168067"/>
              <a:gd name="connsiteY6" fmla="*/ 85522 h 183595"/>
              <a:gd name="connsiteX7" fmla="*/ 71005 w 168067"/>
              <a:gd name="connsiteY7" fmla="*/ 85522 h 183595"/>
              <a:gd name="connsiteX8" fmla="*/ 70040 w 168067"/>
              <a:gd name="connsiteY8" fmla="*/ 44004 h 183595"/>
              <a:gd name="connsiteX9" fmla="*/ 82857 w 168067"/>
              <a:gd name="connsiteY9" fmla="*/ 49797 h 183595"/>
              <a:gd name="connsiteX10" fmla="*/ 107675 w 168067"/>
              <a:gd name="connsiteY10" fmla="*/ 27591 h 183595"/>
              <a:gd name="connsiteX11" fmla="*/ 41497 w 168067"/>
              <a:gd name="connsiteY11" fmla="*/ 27591 h 183595"/>
              <a:gd name="connsiteX12" fmla="*/ 26525 w 168067"/>
              <a:gd name="connsiteY12" fmla="*/ 29522 h 183595"/>
              <a:gd name="connsiteX13" fmla="*/ 16965 w 168067"/>
              <a:gd name="connsiteY13" fmla="*/ 16970 h 183595"/>
              <a:gd name="connsiteX14" fmla="*/ 110028 w 168067"/>
              <a:gd name="connsiteY14" fmla="*/ 16970 h 183595"/>
              <a:gd name="connsiteX15" fmla="*/ 121276 w 168067"/>
              <a:gd name="connsiteY15" fmla="*/ 6350 h 183595"/>
              <a:gd name="connsiteX16" fmla="*/ 140486 w 168067"/>
              <a:gd name="connsiteY16" fmla="*/ 29793 h 183595"/>
              <a:gd name="connsiteX17" fmla="*/ 113549 w 168067"/>
              <a:gd name="connsiteY17" fmla="*/ 40165 h 183595"/>
              <a:gd name="connsiteX18" fmla="*/ 90306 w 168067"/>
              <a:gd name="connsiteY18" fmla="*/ 55817 h 183595"/>
              <a:gd name="connsiteX19" fmla="*/ 98025 w 168067"/>
              <a:gd name="connsiteY19" fmla="*/ 60675 h 183595"/>
              <a:gd name="connsiteX20" fmla="*/ 90306 w 168067"/>
              <a:gd name="connsiteY20" fmla="*/ 67690 h 183595"/>
              <a:gd name="connsiteX21" fmla="*/ 90306 w 168067"/>
              <a:gd name="connsiteY21" fmla="*/ 85522 h 183595"/>
              <a:gd name="connsiteX22" fmla="*/ 126433 w 168067"/>
              <a:gd name="connsiteY22" fmla="*/ 85522 h 183595"/>
              <a:gd name="connsiteX23" fmla="*/ 140456 w 168067"/>
              <a:gd name="connsiteY23" fmla="*/ 72005 h 183595"/>
              <a:gd name="connsiteX24" fmla="*/ 161717 w 168067"/>
              <a:gd name="connsiteY24" fmla="*/ 96142 h 183595"/>
              <a:gd name="connsiteX25" fmla="*/ 90306 w 168067"/>
              <a:gd name="connsiteY25" fmla="*/ 96142 h 183595"/>
              <a:gd name="connsiteX26" fmla="*/ 90306 w 168067"/>
              <a:gd name="connsiteY26" fmla="*/ 152142 h 183595"/>
              <a:gd name="connsiteX27" fmla="*/ 64582 w 168067"/>
              <a:gd name="connsiteY27" fmla="*/ 177245 h 183595"/>
              <a:gd name="connsiteX28" fmla="*/ 37230 w 168067"/>
              <a:gd name="connsiteY28" fmla="*/ 157241 h 183595"/>
              <a:gd name="connsiteX29" fmla="*/ 37230 w 168067"/>
              <a:gd name="connsiteY29" fmla="*/ 147315 h 183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68067" h="183595">
                <a:moveTo>
                  <a:pt x="37230" y="147315"/>
                </a:moveTo>
                <a:cubicBezTo>
                  <a:pt x="52027" y="149246"/>
                  <a:pt x="61355" y="150211"/>
                  <a:pt x="65215" y="150211"/>
                </a:cubicBezTo>
                <a:cubicBezTo>
                  <a:pt x="69075" y="150211"/>
                  <a:pt x="71005" y="146993"/>
                  <a:pt x="71005" y="140556"/>
                </a:cubicBezTo>
                <a:lnTo>
                  <a:pt x="71005" y="96142"/>
                </a:lnTo>
                <a:lnTo>
                  <a:pt x="31801" y="96142"/>
                </a:lnTo>
                <a:lnTo>
                  <a:pt x="15894" y="98073"/>
                </a:lnTo>
                <a:lnTo>
                  <a:pt x="6350" y="85522"/>
                </a:lnTo>
                <a:lnTo>
                  <a:pt x="71005" y="85522"/>
                </a:lnTo>
                <a:cubicBezTo>
                  <a:pt x="71005" y="70194"/>
                  <a:pt x="70684" y="56355"/>
                  <a:pt x="70040" y="44004"/>
                </a:cubicBezTo>
                <a:lnTo>
                  <a:pt x="82857" y="49797"/>
                </a:lnTo>
                <a:lnTo>
                  <a:pt x="107675" y="27591"/>
                </a:lnTo>
                <a:lnTo>
                  <a:pt x="41497" y="27591"/>
                </a:lnTo>
                <a:lnTo>
                  <a:pt x="26525" y="29522"/>
                </a:lnTo>
                <a:lnTo>
                  <a:pt x="16965" y="16970"/>
                </a:lnTo>
                <a:lnTo>
                  <a:pt x="110028" y="16970"/>
                </a:lnTo>
                <a:lnTo>
                  <a:pt x="121276" y="6350"/>
                </a:lnTo>
                <a:lnTo>
                  <a:pt x="140486" y="29793"/>
                </a:lnTo>
                <a:cubicBezTo>
                  <a:pt x="130192" y="31493"/>
                  <a:pt x="121213" y="34950"/>
                  <a:pt x="113549" y="40165"/>
                </a:cubicBezTo>
                <a:cubicBezTo>
                  <a:pt x="105884" y="45380"/>
                  <a:pt x="98136" y="50597"/>
                  <a:pt x="90306" y="55817"/>
                </a:cubicBezTo>
                <a:lnTo>
                  <a:pt x="98025" y="60675"/>
                </a:lnTo>
                <a:lnTo>
                  <a:pt x="90306" y="67690"/>
                </a:lnTo>
                <a:lnTo>
                  <a:pt x="90306" y="85522"/>
                </a:lnTo>
                <a:lnTo>
                  <a:pt x="126433" y="85522"/>
                </a:lnTo>
                <a:lnTo>
                  <a:pt x="140456" y="72005"/>
                </a:lnTo>
                <a:lnTo>
                  <a:pt x="161717" y="96142"/>
                </a:lnTo>
                <a:lnTo>
                  <a:pt x="90306" y="96142"/>
                </a:lnTo>
                <a:lnTo>
                  <a:pt x="90306" y="152142"/>
                </a:lnTo>
                <a:cubicBezTo>
                  <a:pt x="90306" y="162431"/>
                  <a:pt x="81731" y="170799"/>
                  <a:pt x="64582" y="177245"/>
                </a:cubicBezTo>
                <a:cubicBezTo>
                  <a:pt x="63828" y="169089"/>
                  <a:pt x="54710" y="162421"/>
                  <a:pt x="37230" y="157241"/>
                </a:cubicBezTo>
                <a:lnTo>
                  <a:pt x="37230" y="1473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4020046" y="1954014"/>
            <a:ext cx="45510" cy="45527"/>
          </a:xfrm>
          <a:custGeom>
            <a:avLst/>
            <a:gdLst>
              <a:gd name="connsiteX0" fmla="*/ 6350 w 45510"/>
              <a:gd name="connsiteY0" fmla="*/ 6350 h 45527"/>
              <a:gd name="connsiteX1" fmla="*/ 6350 w 45510"/>
              <a:gd name="connsiteY1" fmla="*/ 39177 h 45527"/>
              <a:gd name="connsiteX2" fmla="*/ 39160 w 45510"/>
              <a:gd name="connsiteY2" fmla="*/ 39177 h 45527"/>
              <a:gd name="connsiteX3" fmla="*/ 39160 w 45510"/>
              <a:gd name="connsiteY3" fmla="*/ 6350 h 45527"/>
              <a:gd name="connsiteX4" fmla="*/ 6350 w 45510"/>
              <a:gd name="connsiteY4" fmla="*/ 6350 h 45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510" h="45527">
                <a:moveTo>
                  <a:pt x="6350" y="6350"/>
                </a:moveTo>
                <a:lnTo>
                  <a:pt x="6350" y="39177"/>
                </a:lnTo>
                <a:lnTo>
                  <a:pt x="39160" y="39177"/>
                </a:lnTo>
                <a:lnTo>
                  <a:pt x="3916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000746" y="1933738"/>
            <a:ext cx="91830" cy="92837"/>
          </a:xfrm>
          <a:custGeom>
            <a:avLst/>
            <a:gdLst>
              <a:gd name="connsiteX0" fmla="*/ 6350 w 91830"/>
              <a:gd name="connsiteY0" fmla="*/ 86487 h 92837"/>
              <a:gd name="connsiteX1" fmla="*/ 7315 w 91830"/>
              <a:gd name="connsiteY1" fmla="*/ 45543 h 92837"/>
              <a:gd name="connsiteX2" fmla="*/ 6350 w 91830"/>
              <a:gd name="connsiteY2" fmla="*/ 6350 h 92837"/>
              <a:gd name="connsiteX3" fmla="*/ 23780 w 91830"/>
              <a:gd name="connsiteY3" fmla="*/ 16005 h 92837"/>
              <a:gd name="connsiteX4" fmla="*/ 58671 w 91830"/>
              <a:gd name="connsiteY4" fmla="*/ 16005 h 92837"/>
              <a:gd name="connsiteX5" fmla="*/ 66588 w 91830"/>
              <a:gd name="connsiteY5" fmla="*/ 6350 h 92837"/>
              <a:gd name="connsiteX6" fmla="*/ 85480 w 91830"/>
              <a:gd name="connsiteY6" fmla="*/ 22386 h 92837"/>
              <a:gd name="connsiteX7" fmla="*/ 76796 w 91830"/>
              <a:gd name="connsiteY7" fmla="*/ 29160 h 92837"/>
              <a:gd name="connsiteX8" fmla="*/ 77761 w 91830"/>
              <a:gd name="connsiteY8" fmla="*/ 74826 h 92837"/>
              <a:gd name="connsiteX9" fmla="*/ 58460 w 91830"/>
              <a:gd name="connsiteY9" fmla="*/ 81660 h 92837"/>
              <a:gd name="connsiteX10" fmla="*/ 58460 w 91830"/>
              <a:gd name="connsiteY10" fmla="*/ 70074 h 92837"/>
              <a:gd name="connsiteX11" fmla="*/ 25649 w 91830"/>
              <a:gd name="connsiteY11" fmla="*/ 70074 h 92837"/>
              <a:gd name="connsiteX12" fmla="*/ 25649 w 91830"/>
              <a:gd name="connsiteY12" fmla="*/ 78642 h 92837"/>
              <a:gd name="connsiteX13" fmla="*/ 6350 w 91830"/>
              <a:gd name="connsiteY13" fmla="*/ 86487 h 92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91830" h="92837">
                <a:moveTo>
                  <a:pt x="6350" y="86487"/>
                </a:moveTo>
                <a:cubicBezTo>
                  <a:pt x="6994" y="71683"/>
                  <a:pt x="7315" y="58035"/>
                  <a:pt x="7315" y="45543"/>
                </a:cubicBezTo>
                <a:cubicBezTo>
                  <a:pt x="7315" y="33052"/>
                  <a:pt x="6994" y="19987"/>
                  <a:pt x="6350" y="6350"/>
                </a:cubicBezTo>
                <a:lnTo>
                  <a:pt x="23780" y="16005"/>
                </a:lnTo>
                <a:lnTo>
                  <a:pt x="58671" y="16005"/>
                </a:lnTo>
                <a:lnTo>
                  <a:pt x="66588" y="6350"/>
                </a:lnTo>
                <a:lnTo>
                  <a:pt x="85480" y="22386"/>
                </a:lnTo>
                <a:lnTo>
                  <a:pt x="76796" y="29160"/>
                </a:lnTo>
                <a:cubicBezTo>
                  <a:pt x="76796" y="51517"/>
                  <a:pt x="77117" y="66739"/>
                  <a:pt x="77761" y="74826"/>
                </a:cubicBezTo>
                <a:lnTo>
                  <a:pt x="58460" y="81660"/>
                </a:lnTo>
                <a:lnTo>
                  <a:pt x="58460" y="70074"/>
                </a:lnTo>
                <a:lnTo>
                  <a:pt x="25649" y="70074"/>
                </a:lnTo>
                <a:lnTo>
                  <a:pt x="25649" y="78642"/>
                </a:lnTo>
                <a:lnTo>
                  <a:pt x="6350" y="864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3966971" y="1995531"/>
            <a:ext cx="245267" cy="168147"/>
          </a:xfrm>
          <a:custGeom>
            <a:avLst/>
            <a:gdLst>
              <a:gd name="connsiteX0" fmla="*/ 205141 w 245267"/>
              <a:gd name="connsiteY0" fmla="*/ 95433 h 168147"/>
              <a:gd name="connsiteX1" fmla="*/ 206106 w 245267"/>
              <a:gd name="connsiteY1" fmla="*/ 151177 h 168147"/>
              <a:gd name="connsiteX2" fmla="*/ 185841 w 245267"/>
              <a:gd name="connsiteY2" fmla="*/ 157935 h 168147"/>
              <a:gd name="connsiteX3" fmla="*/ 185841 w 245267"/>
              <a:gd name="connsiteY3" fmla="*/ 142487 h 168147"/>
              <a:gd name="connsiteX4" fmla="*/ 148206 w 245267"/>
              <a:gd name="connsiteY4" fmla="*/ 142487 h 168147"/>
              <a:gd name="connsiteX5" fmla="*/ 148206 w 245267"/>
              <a:gd name="connsiteY5" fmla="*/ 156140 h 168147"/>
              <a:gd name="connsiteX6" fmla="*/ 128906 w 245267"/>
              <a:gd name="connsiteY6" fmla="*/ 161797 h 168147"/>
              <a:gd name="connsiteX7" fmla="*/ 129871 w 245267"/>
              <a:gd name="connsiteY7" fmla="*/ 118922 h 168147"/>
              <a:gd name="connsiteX8" fmla="*/ 128906 w 245267"/>
              <a:gd name="connsiteY8" fmla="*/ 77797 h 168147"/>
              <a:gd name="connsiteX9" fmla="*/ 146155 w 245267"/>
              <a:gd name="connsiteY9" fmla="*/ 85522 h 168147"/>
              <a:gd name="connsiteX10" fmla="*/ 184333 w 245267"/>
              <a:gd name="connsiteY10" fmla="*/ 85522 h 168147"/>
              <a:gd name="connsiteX11" fmla="*/ 184876 w 245267"/>
              <a:gd name="connsiteY11" fmla="*/ 86427 h 168147"/>
              <a:gd name="connsiteX12" fmla="*/ 137017 w 245267"/>
              <a:gd name="connsiteY12" fmla="*/ 45935 h 168147"/>
              <a:gd name="connsiteX13" fmla="*/ 110992 w 245267"/>
              <a:gd name="connsiteY13" fmla="*/ 45935 h 168147"/>
              <a:gd name="connsiteX14" fmla="*/ 57494 w 245267"/>
              <a:gd name="connsiteY14" fmla="*/ 85522 h 168147"/>
              <a:gd name="connsiteX15" fmla="*/ 93411 w 245267"/>
              <a:gd name="connsiteY15" fmla="*/ 85522 h 168147"/>
              <a:gd name="connsiteX16" fmla="*/ 101282 w 245267"/>
              <a:gd name="connsiteY16" fmla="*/ 75866 h 168147"/>
              <a:gd name="connsiteX17" fmla="*/ 119255 w 245267"/>
              <a:gd name="connsiteY17" fmla="*/ 90696 h 168147"/>
              <a:gd name="connsiteX18" fmla="*/ 112500 w 245267"/>
              <a:gd name="connsiteY18" fmla="*/ 97470 h 168147"/>
              <a:gd name="connsiteX19" fmla="*/ 113465 w 245267"/>
              <a:gd name="connsiteY19" fmla="*/ 151267 h 168147"/>
              <a:gd name="connsiteX20" fmla="*/ 94165 w 245267"/>
              <a:gd name="connsiteY20" fmla="*/ 156970 h 168147"/>
              <a:gd name="connsiteX21" fmla="*/ 94165 w 245267"/>
              <a:gd name="connsiteY21" fmla="*/ 142487 h 168147"/>
              <a:gd name="connsiteX22" fmla="*/ 62320 w 245267"/>
              <a:gd name="connsiteY22" fmla="*/ 142487 h 168147"/>
              <a:gd name="connsiteX23" fmla="*/ 62320 w 245267"/>
              <a:gd name="connsiteY23" fmla="*/ 154209 h 168147"/>
              <a:gd name="connsiteX24" fmla="*/ 43019 w 245267"/>
              <a:gd name="connsiteY24" fmla="*/ 159866 h 168147"/>
              <a:gd name="connsiteX25" fmla="*/ 43984 w 245267"/>
              <a:gd name="connsiteY25" fmla="*/ 122211 h 168147"/>
              <a:gd name="connsiteX26" fmla="*/ 43984 w 245267"/>
              <a:gd name="connsiteY26" fmla="*/ 94211 h 168147"/>
              <a:gd name="connsiteX27" fmla="*/ 8263 w 245267"/>
              <a:gd name="connsiteY27" fmla="*/ 104832 h 168147"/>
              <a:gd name="connsiteX28" fmla="*/ 6350 w 245267"/>
              <a:gd name="connsiteY28" fmla="*/ 98088 h 168147"/>
              <a:gd name="connsiteX29" fmla="*/ 54585 w 245267"/>
              <a:gd name="connsiteY29" fmla="*/ 74984 h 168147"/>
              <a:gd name="connsiteX30" fmla="*/ 91270 w 245267"/>
              <a:gd name="connsiteY30" fmla="*/ 45935 h 168147"/>
              <a:gd name="connsiteX31" fmla="*/ 47845 w 245267"/>
              <a:gd name="connsiteY31" fmla="*/ 45935 h 168147"/>
              <a:gd name="connsiteX32" fmla="*/ 23779 w 245267"/>
              <a:gd name="connsiteY32" fmla="*/ 48832 h 168147"/>
              <a:gd name="connsiteX33" fmla="*/ 13104 w 245267"/>
              <a:gd name="connsiteY33" fmla="*/ 35315 h 168147"/>
              <a:gd name="connsiteX34" fmla="*/ 95205 w 245267"/>
              <a:gd name="connsiteY34" fmla="*/ 35315 h 168147"/>
              <a:gd name="connsiteX35" fmla="*/ 111173 w 245267"/>
              <a:gd name="connsiteY35" fmla="*/ 6350 h 168147"/>
              <a:gd name="connsiteX36" fmla="*/ 133730 w 245267"/>
              <a:gd name="connsiteY36" fmla="*/ 22778 h 168147"/>
              <a:gd name="connsiteX37" fmla="*/ 115395 w 245267"/>
              <a:gd name="connsiteY37" fmla="*/ 35315 h 168147"/>
              <a:gd name="connsiteX38" fmla="*/ 170401 w 245267"/>
              <a:gd name="connsiteY38" fmla="*/ 35315 h 168147"/>
              <a:gd name="connsiteX39" fmla="*/ 151101 w 245267"/>
              <a:gd name="connsiteY39" fmla="*/ 15069 h 168147"/>
              <a:gd name="connsiteX40" fmla="*/ 154402 w 245267"/>
              <a:gd name="connsiteY40" fmla="*/ 8281 h 168147"/>
              <a:gd name="connsiteX41" fmla="*/ 181332 w 245267"/>
              <a:gd name="connsiteY41" fmla="*/ 18773 h 168147"/>
              <a:gd name="connsiteX42" fmla="*/ 186806 w 245267"/>
              <a:gd name="connsiteY42" fmla="*/ 26625 h 168147"/>
              <a:gd name="connsiteX43" fmla="*/ 181981 w 245267"/>
              <a:gd name="connsiteY43" fmla="*/ 35315 h 168147"/>
              <a:gd name="connsiteX44" fmla="*/ 196878 w 245267"/>
              <a:gd name="connsiteY44" fmla="*/ 35315 h 168147"/>
              <a:gd name="connsiteX45" fmla="*/ 211866 w 245267"/>
              <a:gd name="connsiteY45" fmla="*/ 20832 h 168147"/>
              <a:gd name="connsiteX46" fmla="*/ 234092 w 245267"/>
              <a:gd name="connsiteY46" fmla="*/ 45935 h 168147"/>
              <a:gd name="connsiteX47" fmla="*/ 147241 w 245267"/>
              <a:gd name="connsiteY47" fmla="*/ 45935 h 168147"/>
              <a:gd name="connsiteX48" fmla="*/ 183911 w 245267"/>
              <a:gd name="connsiteY48" fmla="*/ 67479 h 168147"/>
              <a:gd name="connsiteX49" fmla="*/ 238917 w 245267"/>
              <a:gd name="connsiteY49" fmla="*/ 78884 h 168147"/>
              <a:gd name="connsiteX50" fmla="*/ 238917 w 245267"/>
              <a:gd name="connsiteY50" fmla="*/ 87136 h 168147"/>
              <a:gd name="connsiteX51" fmla="*/ 219722 w 245267"/>
              <a:gd name="connsiteY51" fmla="*/ 100970 h 168147"/>
              <a:gd name="connsiteX52" fmla="*/ 203980 w 245267"/>
              <a:gd name="connsiteY52" fmla="*/ 96142 h 168147"/>
              <a:gd name="connsiteX53" fmla="*/ 205141 w 245267"/>
              <a:gd name="connsiteY53" fmla="*/ 95433 h 1681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</a:cxnLst>
            <a:rect l="l" t="t" r="r" b="b"/>
            <a:pathLst>
              <a:path w="245267" h="168147">
                <a:moveTo>
                  <a:pt x="205141" y="95433"/>
                </a:moveTo>
                <a:cubicBezTo>
                  <a:pt x="205141" y="122025"/>
                  <a:pt x="205463" y="140606"/>
                  <a:pt x="206106" y="151177"/>
                </a:cubicBezTo>
                <a:lnTo>
                  <a:pt x="185841" y="157935"/>
                </a:lnTo>
                <a:lnTo>
                  <a:pt x="185841" y="142487"/>
                </a:lnTo>
                <a:lnTo>
                  <a:pt x="148206" y="142487"/>
                </a:lnTo>
                <a:lnTo>
                  <a:pt x="148206" y="156140"/>
                </a:lnTo>
                <a:lnTo>
                  <a:pt x="128906" y="161797"/>
                </a:lnTo>
                <a:cubicBezTo>
                  <a:pt x="129549" y="146349"/>
                  <a:pt x="129871" y="132058"/>
                  <a:pt x="129871" y="118922"/>
                </a:cubicBezTo>
                <a:cubicBezTo>
                  <a:pt x="129871" y="105787"/>
                  <a:pt x="129549" y="92079"/>
                  <a:pt x="128906" y="77797"/>
                </a:cubicBezTo>
                <a:lnTo>
                  <a:pt x="146155" y="85522"/>
                </a:lnTo>
                <a:lnTo>
                  <a:pt x="184333" y="85522"/>
                </a:lnTo>
                <a:lnTo>
                  <a:pt x="184876" y="86427"/>
                </a:lnTo>
                <a:cubicBezTo>
                  <a:pt x="163606" y="75082"/>
                  <a:pt x="147653" y="61585"/>
                  <a:pt x="137017" y="45935"/>
                </a:cubicBezTo>
                <a:lnTo>
                  <a:pt x="110992" y="45935"/>
                </a:lnTo>
                <a:cubicBezTo>
                  <a:pt x="94597" y="65497"/>
                  <a:pt x="76765" y="78693"/>
                  <a:pt x="57494" y="85522"/>
                </a:cubicBezTo>
                <a:lnTo>
                  <a:pt x="93411" y="85522"/>
                </a:lnTo>
                <a:lnTo>
                  <a:pt x="101282" y="75866"/>
                </a:lnTo>
                <a:lnTo>
                  <a:pt x="119255" y="90696"/>
                </a:lnTo>
                <a:lnTo>
                  <a:pt x="112500" y="97470"/>
                </a:lnTo>
                <a:cubicBezTo>
                  <a:pt x="112500" y="123931"/>
                  <a:pt x="112821" y="141864"/>
                  <a:pt x="113465" y="151267"/>
                </a:cubicBezTo>
                <a:lnTo>
                  <a:pt x="94165" y="156970"/>
                </a:lnTo>
                <a:lnTo>
                  <a:pt x="94165" y="142487"/>
                </a:lnTo>
                <a:lnTo>
                  <a:pt x="62320" y="142487"/>
                </a:lnTo>
                <a:lnTo>
                  <a:pt x="62320" y="154209"/>
                </a:lnTo>
                <a:lnTo>
                  <a:pt x="43019" y="159866"/>
                </a:lnTo>
                <a:cubicBezTo>
                  <a:pt x="43663" y="146993"/>
                  <a:pt x="43984" y="134441"/>
                  <a:pt x="43984" y="122211"/>
                </a:cubicBezTo>
                <a:cubicBezTo>
                  <a:pt x="43984" y="109981"/>
                  <a:pt x="43984" y="100648"/>
                  <a:pt x="43984" y="94211"/>
                </a:cubicBezTo>
                <a:cubicBezTo>
                  <a:pt x="33601" y="98657"/>
                  <a:pt x="21694" y="102197"/>
                  <a:pt x="8263" y="104832"/>
                </a:cubicBezTo>
                <a:lnTo>
                  <a:pt x="6350" y="98088"/>
                </a:lnTo>
                <a:cubicBezTo>
                  <a:pt x="25237" y="91219"/>
                  <a:pt x="41315" y="83517"/>
                  <a:pt x="54585" y="74984"/>
                </a:cubicBezTo>
                <a:cubicBezTo>
                  <a:pt x="67854" y="66450"/>
                  <a:pt x="80082" y="56768"/>
                  <a:pt x="91270" y="45935"/>
                </a:cubicBezTo>
                <a:lnTo>
                  <a:pt x="47845" y="45935"/>
                </a:lnTo>
                <a:cubicBezTo>
                  <a:pt x="39742" y="45935"/>
                  <a:pt x="31721" y="46901"/>
                  <a:pt x="23779" y="48832"/>
                </a:cubicBezTo>
                <a:lnTo>
                  <a:pt x="13104" y="35315"/>
                </a:lnTo>
                <a:lnTo>
                  <a:pt x="95205" y="35315"/>
                </a:lnTo>
                <a:cubicBezTo>
                  <a:pt x="100403" y="27219"/>
                  <a:pt x="105725" y="17564"/>
                  <a:pt x="111173" y="6350"/>
                </a:cubicBezTo>
                <a:lnTo>
                  <a:pt x="133730" y="22778"/>
                </a:lnTo>
                <a:cubicBezTo>
                  <a:pt x="126593" y="26288"/>
                  <a:pt x="120481" y="30467"/>
                  <a:pt x="115395" y="35315"/>
                </a:cubicBezTo>
                <a:lnTo>
                  <a:pt x="170401" y="35315"/>
                </a:lnTo>
                <a:cubicBezTo>
                  <a:pt x="167486" y="28858"/>
                  <a:pt x="161052" y="22110"/>
                  <a:pt x="151101" y="15069"/>
                </a:cubicBezTo>
                <a:lnTo>
                  <a:pt x="154402" y="8281"/>
                </a:lnTo>
                <a:cubicBezTo>
                  <a:pt x="168707" y="12354"/>
                  <a:pt x="177684" y="15851"/>
                  <a:pt x="181332" y="18773"/>
                </a:cubicBezTo>
                <a:cubicBezTo>
                  <a:pt x="184982" y="21694"/>
                  <a:pt x="186806" y="24312"/>
                  <a:pt x="186806" y="26625"/>
                </a:cubicBezTo>
                <a:cubicBezTo>
                  <a:pt x="186806" y="30537"/>
                  <a:pt x="185198" y="33434"/>
                  <a:pt x="181981" y="35315"/>
                </a:cubicBezTo>
                <a:lnTo>
                  <a:pt x="196878" y="35315"/>
                </a:lnTo>
                <a:lnTo>
                  <a:pt x="211866" y="20832"/>
                </a:lnTo>
                <a:lnTo>
                  <a:pt x="234092" y="45935"/>
                </a:lnTo>
                <a:lnTo>
                  <a:pt x="147241" y="45935"/>
                </a:lnTo>
                <a:cubicBezTo>
                  <a:pt x="157534" y="53378"/>
                  <a:pt x="169757" y="60559"/>
                  <a:pt x="183911" y="67479"/>
                </a:cubicBezTo>
                <a:cubicBezTo>
                  <a:pt x="198064" y="74398"/>
                  <a:pt x="216400" y="78200"/>
                  <a:pt x="238917" y="78884"/>
                </a:cubicBezTo>
                <a:lnTo>
                  <a:pt x="238917" y="87136"/>
                </a:lnTo>
                <a:cubicBezTo>
                  <a:pt x="228241" y="88463"/>
                  <a:pt x="221843" y="93075"/>
                  <a:pt x="219722" y="100970"/>
                </a:cubicBezTo>
                <a:lnTo>
                  <a:pt x="203980" y="96142"/>
                </a:lnTo>
                <a:lnTo>
                  <a:pt x="205141" y="9543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4022942" y="2085324"/>
            <a:ext cx="44545" cy="48423"/>
          </a:xfrm>
          <a:custGeom>
            <a:avLst/>
            <a:gdLst>
              <a:gd name="connsiteX0" fmla="*/ 6350 w 44545"/>
              <a:gd name="connsiteY0" fmla="*/ 6350 h 48423"/>
              <a:gd name="connsiteX1" fmla="*/ 6350 w 44545"/>
              <a:gd name="connsiteY1" fmla="*/ 42073 h 48423"/>
              <a:gd name="connsiteX2" fmla="*/ 38195 w 44545"/>
              <a:gd name="connsiteY2" fmla="*/ 42073 h 48423"/>
              <a:gd name="connsiteX3" fmla="*/ 38195 w 44545"/>
              <a:gd name="connsiteY3" fmla="*/ 6350 h 48423"/>
              <a:gd name="connsiteX4" fmla="*/ 6350 w 44545"/>
              <a:gd name="connsiteY4" fmla="*/ 6350 h 48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545" h="48423">
                <a:moveTo>
                  <a:pt x="6350" y="6350"/>
                </a:moveTo>
                <a:lnTo>
                  <a:pt x="6350" y="42073"/>
                </a:lnTo>
                <a:lnTo>
                  <a:pt x="38195" y="42073"/>
                </a:lnTo>
                <a:lnTo>
                  <a:pt x="3819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4108828" y="2085324"/>
            <a:ext cx="50335" cy="48423"/>
          </a:xfrm>
          <a:custGeom>
            <a:avLst/>
            <a:gdLst>
              <a:gd name="connsiteX0" fmla="*/ 6350 w 50335"/>
              <a:gd name="connsiteY0" fmla="*/ 6350 h 48423"/>
              <a:gd name="connsiteX1" fmla="*/ 6350 w 50335"/>
              <a:gd name="connsiteY1" fmla="*/ 42073 h 48423"/>
              <a:gd name="connsiteX2" fmla="*/ 43985 w 50335"/>
              <a:gd name="connsiteY2" fmla="*/ 42073 h 48423"/>
              <a:gd name="connsiteX3" fmla="*/ 43985 w 50335"/>
              <a:gd name="connsiteY3" fmla="*/ 6350 h 48423"/>
              <a:gd name="connsiteX4" fmla="*/ 6350 w 50335"/>
              <a:gd name="connsiteY4" fmla="*/ 6350 h 48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335" h="48423">
                <a:moveTo>
                  <a:pt x="6350" y="6350"/>
                </a:moveTo>
                <a:lnTo>
                  <a:pt x="6350" y="42073"/>
                </a:lnTo>
                <a:lnTo>
                  <a:pt x="43985" y="42073"/>
                </a:lnTo>
                <a:lnTo>
                  <a:pt x="4398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4114617" y="1954014"/>
            <a:ext cx="44545" cy="45527"/>
          </a:xfrm>
          <a:custGeom>
            <a:avLst/>
            <a:gdLst>
              <a:gd name="connsiteX0" fmla="*/ 6350 w 44545"/>
              <a:gd name="connsiteY0" fmla="*/ 6350 h 45527"/>
              <a:gd name="connsiteX1" fmla="*/ 6350 w 44545"/>
              <a:gd name="connsiteY1" fmla="*/ 39177 h 45527"/>
              <a:gd name="connsiteX2" fmla="*/ 38195 w 44545"/>
              <a:gd name="connsiteY2" fmla="*/ 39177 h 45527"/>
              <a:gd name="connsiteX3" fmla="*/ 38195 w 44545"/>
              <a:gd name="connsiteY3" fmla="*/ 6350 h 45527"/>
              <a:gd name="connsiteX4" fmla="*/ 6350 w 44545"/>
              <a:gd name="connsiteY4" fmla="*/ 6350 h 45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545" h="45527">
                <a:moveTo>
                  <a:pt x="6350" y="6350"/>
                </a:moveTo>
                <a:lnTo>
                  <a:pt x="6350" y="39177"/>
                </a:lnTo>
                <a:lnTo>
                  <a:pt x="38195" y="39177"/>
                </a:lnTo>
                <a:lnTo>
                  <a:pt x="3819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4095318" y="1933738"/>
            <a:ext cx="89900" cy="88010"/>
          </a:xfrm>
          <a:custGeom>
            <a:avLst/>
            <a:gdLst>
              <a:gd name="connsiteX0" fmla="*/ 6350 w 89900"/>
              <a:gd name="connsiteY0" fmla="*/ 81660 h 88010"/>
              <a:gd name="connsiteX1" fmla="*/ 7314 w 89900"/>
              <a:gd name="connsiteY1" fmla="*/ 43612 h 88010"/>
              <a:gd name="connsiteX2" fmla="*/ 6350 w 89900"/>
              <a:gd name="connsiteY2" fmla="*/ 6350 h 88010"/>
              <a:gd name="connsiteX3" fmla="*/ 23779 w 89900"/>
              <a:gd name="connsiteY3" fmla="*/ 16005 h 88010"/>
              <a:gd name="connsiteX4" fmla="*/ 57706 w 89900"/>
              <a:gd name="connsiteY4" fmla="*/ 16005 h 88010"/>
              <a:gd name="connsiteX5" fmla="*/ 65577 w 89900"/>
              <a:gd name="connsiteY5" fmla="*/ 6350 h 88010"/>
              <a:gd name="connsiteX6" fmla="*/ 83550 w 89900"/>
              <a:gd name="connsiteY6" fmla="*/ 21179 h 88010"/>
              <a:gd name="connsiteX7" fmla="*/ 75830 w 89900"/>
              <a:gd name="connsiteY7" fmla="*/ 28933 h 88010"/>
              <a:gd name="connsiteX8" fmla="*/ 76795 w 89900"/>
              <a:gd name="connsiteY8" fmla="*/ 74026 h 88010"/>
              <a:gd name="connsiteX9" fmla="*/ 57494 w 89900"/>
              <a:gd name="connsiteY9" fmla="*/ 79728 h 88010"/>
              <a:gd name="connsiteX10" fmla="*/ 57494 w 89900"/>
              <a:gd name="connsiteY10" fmla="*/ 70074 h 88010"/>
              <a:gd name="connsiteX11" fmla="*/ 25649 w 89900"/>
              <a:gd name="connsiteY11" fmla="*/ 70074 h 88010"/>
              <a:gd name="connsiteX12" fmla="*/ 25649 w 89900"/>
              <a:gd name="connsiteY12" fmla="*/ 76002 h 88010"/>
              <a:gd name="connsiteX13" fmla="*/ 6350 w 89900"/>
              <a:gd name="connsiteY13" fmla="*/ 81660 h 88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89900" h="88010">
                <a:moveTo>
                  <a:pt x="6350" y="81660"/>
                </a:moveTo>
                <a:cubicBezTo>
                  <a:pt x="6992" y="68142"/>
                  <a:pt x="7314" y="55460"/>
                  <a:pt x="7314" y="43612"/>
                </a:cubicBezTo>
                <a:cubicBezTo>
                  <a:pt x="7314" y="31765"/>
                  <a:pt x="6992" y="19344"/>
                  <a:pt x="6350" y="6350"/>
                </a:cubicBezTo>
                <a:lnTo>
                  <a:pt x="23779" y="16005"/>
                </a:lnTo>
                <a:lnTo>
                  <a:pt x="57706" y="16005"/>
                </a:lnTo>
                <a:lnTo>
                  <a:pt x="65577" y="6350"/>
                </a:lnTo>
                <a:lnTo>
                  <a:pt x="83550" y="21179"/>
                </a:lnTo>
                <a:lnTo>
                  <a:pt x="75830" y="28933"/>
                </a:lnTo>
                <a:cubicBezTo>
                  <a:pt x="75830" y="49591"/>
                  <a:pt x="76151" y="64622"/>
                  <a:pt x="76795" y="74026"/>
                </a:cubicBezTo>
                <a:lnTo>
                  <a:pt x="57494" y="79728"/>
                </a:lnTo>
                <a:lnTo>
                  <a:pt x="57494" y="70074"/>
                </a:lnTo>
                <a:lnTo>
                  <a:pt x="25649" y="70074"/>
                </a:lnTo>
                <a:lnTo>
                  <a:pt x="25649" y="76002"/>
                </a:lnTo>
                <a:lnTo>
                  <a:pt x="6350" y="8166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1526458" y="2657948"/>
            <a:ext cx="90865" cy="36837"/>
          </a:xfrm>
          <a:custGeom>
            <a:avLst/>
            <a:gdLst>
              <a:gd name="connsiteX0" fmla="*/ 6350 w 90865"/>
              <a:gd name="connsiteY0" fmla="*/ 6350 h 36837"/>
              <a:gd name="connsiteX1" fmla="*/ 6350 w 90865"/>
              <a:gd name="connsiteY1" fmla="*/ 30487 h 36837"/>
              <a:gd name="connsiteX2" fmla="*/ 84515 w 90865"/>
              <a:gd name="connsiteY2" fmla="*/ 30487 h 36837"/>
              <a:gd name="connsiteX3" fmla="*/ 84515 w 90865"/>
              <a:gd name="connsiteY3" fmla="*/ 6350 h 36837"/>
              <a:gd name="connsiteX4" fmla="*/ 6350 w 90865"/>
              <a:gd name="connsiteY4" fmla="*/ 6350 h 36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865" h="36837">
                <a:moveTo>
                  <a:pt x="6350" y="6350"/>
                </a:moveTo>
                <a:lnTo>
                  <a:pt x="6350" y="30487"/>
                </a:lnTo>
                <a:lnTo>
                  <a:pt x="84515" y="30487"/>
                </a:lnTo>
                <a:lnTo>
                  <a:pt x="8451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1506193" y="2602914"/>
            <a:ext cx="139116" cy="116975"/>
          </a:xfrm>
          <a:custGeom>
            <a:avLst/>
            <a:gdLst>
              <a:gd name="connsiteX0" fmla="*/ 6350 w 139116"/>
              <a:gd name="connsiteY0" fmla="*/ 7315 h 116975"/>
              <a:gd name="connsiteX1" fmla="*/ 25590 w 139116"/>
              <a:gd name="connsiteY1" fmla="*/ 16971 h 116975"/>
              <a:gd name="connsiteX2" fmla="*/ 104178 w 139116"/>
              <a:gd name="connsiteY2" fmla="*/ 16971 h 116975"/>
              <a:gd name="connsiteX3" fmla="*/ 114054 w 139116"/>
              <a:gd name="connsiteY3" fmla="*/ 6350 h 116975"/>
              <a:gd name="connsiteX4" fmla="*/ 132766 w 139116"/>
              <a:gd name="connsiteY4" fmla="*/ 22236 h 116975"/>
              <a:gd name="connsiteX5" fmla="*/ 124081 w 139116"/>
              <a:gd name="connsiteY5" fmla="*/ 29990 h 116975"/>
              <a:gd name="connsiteX6" fmla="*/ 125046 w 139116"/>
              <a:gd name="connsiteY6" fmla="*/ 99793 h 116975"/>
              <a:gd name="connsiteX7" fmla="*/ 104781 w 139116"/>
              <a:gd name="connsiteY7" fmla="*/ 108694 h 116975"/>
              <a:gd name="connsiteX8" fmla="*/ 104781 w 139116"/>
              <a:gd name="connsiteY8" fmla="*/ 96142 h 116975"/>
              <a:gd name="connsiteX9" fmla="*/ 26615 w 139116"/>
              <a:gd name="connsiteY9" fmla="*/ 96142 h 116975"/>
              <a:gd name="connsiteX10" fmla="*/ 26615 w 139116"/>
              <a:gd name="connsiteY10" fmla="*/ 103912 h 116975"/>
              <a:gd name="connsiteX11" fmla="*/ 6350 w 139116"/>
              <a:gd name="connsiteY11" fmla="*/ 110625 h 116975"/>
              <a:gd name="connsiteX12" fmla="*/ 7315 w 139116"/>
              <a:gd name="connsiteY12" fmla="*/ 60004 h 116975"/>
              <a:gd name="connsiteX13" fmla="*/ 6350 w 139116"/>
              <a:gd name="connsiteY13" fmla="*/ 7315 h 116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39116" h="116975">
                <a:moveTo>
                  <a:pt x="6350" y="7315"/>
                </a:moveTo>
                <a:lnTo>
                  <a:pt x="25590" y="16971"/>
                </a:lnTo>
                <a:lnTo>
                  <a:pt x="104178" y="16971"/>
                </a:lnTo>
                <a:lnTo>
                  <a:pt x="114054" y="6350"/>
                </a:lnTo>
                <a:lnTo>
                  <a:pt x="132766" y="22236"/>
                </a:lnTo>
                <a:lnTo>
                  <a:pt x="124081" y="29990"/>
                </a:lnTo>
                <a:cubicBezTo>
                  <a:pt x="124081" y="65503"/>
                  <a:pt x="124402" y="88770"/>
                  <a:pt x="125046" y="99793"/>
                </a:cubicBezTo>
                <a:lnTo>
                  <a:pt x="104781" y="108694"/>
                </a:lnTo>
                <a:lnTo>
                  <a:pt x="104781" y="96142"/>
                </a:lnTo>
                <a:lnTo>
                  <a:pt x="26615" y="96142"/>
                </a:lnTo>
                <a:lnTo>
                  <a:pt x="26615" y="103912"/>
                </a:lnTo>
                <a:lnTo>
                  <a:pt x="6350" y="110625"/>
                </a:lnTo>
                <a:cubicBezTo>
                  <a:pt x="6993" y="92602"/>
                  <a:pt x="7315" y="75728"/>
                  <a:pt x="7315" y="60004"/>
                </a:cubicBezTo>
                <a:cubicBezTo>
                  <a:pt x="7315" y="44279"/>
                  <a:pt x="6993" y="26716"/>
                  <a:pt x="6350" y="731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1526458" y="2624155"/>
            <a:ext cx="90865" cy="35872"/>
          </a:xfrm>
          <a:custGeom>
            <a:avLst/>
            <a:gdLst>
              <a:gd name="connsiteX0" fmla="*/ 6350 w 90865"/>
              <a:gd name="connsiteY0" fmla="*/ 6350 h 35872"/>
              <a:gd name="connsiteX1" fmla="*/ 6350 w 90865"/>
              <a:gd name="connsiteY1" fmla="*/ 29522 h 35872"/>
              <a:gd name="connsiteX2" fmla="*/ 84515 w 90865"/>
              <a:gd name="connsiteY2" fmla="*/ 29522 h 35872"/>
              <a:gd name="connsiteX3" fmla="*/ 84515 w 90865"/>
              <a:gd name="connsiteY3" fmla="*/ 6350 h 35872"/>
              <a:gd name="connsiteX4" fmla="*/ 6350 w 90865"/>
              <a:gd name="connsiteY4" fmla="*/ 6350 h 35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865" h="35872">
                <a:moveTo>
                  <a:pt x="6350" y="6350"/>
                </a:moveTo>
                <a:lnTo>
                  <a:pt x="6350" y="29522"/>
                </a:lnTo>
                <a:lnTo>
                  <a:pt x="84515" y="29522"/>
                </a:lnTo>
                <a:lnTo>
                  <a:pt x="8451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1452152" y="2697534"/>
            <a:ext cx="239477" cy="143044"/>
          </a:xfrm>
          <a:custGeom>
            <a:avLst/>
            <a:gdLst>
              <a:gd name="connsiteX0" fmla="*/ 9245 w 239477"/>
              <a:gd name="connsiteY0" fmla="*/ 21798 h 143044"/>
              <a:gd name="connsiteX1" fmla="*/ 189159 w 239477"/>
              <a:gd name="connsiteY1" fmla="*/ 21798 h 143044"/>
              <a:gd name="connsiteX2" fmla="*/ 205112 w 239477"/>
              <a:gd name="connsiteY2" fmla="*/ 6350 h 143044"/>
              <a:gd name="connsiteX3" fmla="*/ 228302 w 239477"/>
              <a:gd name="connsiteY3" fmla="*/ 32418 h 143044"/>
              <a:gd name="connsiteX4" fmla="*/ 130836 w 239477"/>
              <a:gd name="connsiteY4" fmla="*/ 32418 h 143044"/>
              <a:gd name="connsiteX5" fmla="*/ 130836 w 239477"/>
              <a:gd name="connsiteY5" fmla="*/ 60418 h 143044"/>
              <a:gd name="connsiteX6" fmla="*/ 176614 w 239477"/>
              <a:gd name="connsiteY6" fmla="*/ 60418 h 143044"/>
              <a:gd name="connsiteX7" fmla="*/ 190637 w 239477"/>
              <a:gd name="connsiteY7" fmla="*/ 46901 h 143044"/>
              <a:gd name="connsiteX8" fmla="*/ 211897 w 239477"/>
              <a:gd name="connsiteY8" fmla="*/ 71039 h 143044"/>
              <a:gd name="connsiteX9" fmla="*/ 130836 w 239477"/>
              <a:gd name="connsiteY9" fmla="*/ 71039 h 143044"/>
              <a:gd name="connsiteX10" fmla="*/ 130836 w 239477"/>
              <a:gd name="connsiteY10" fmla="*/ 106476 h 143044"/>
              <a:gd name="connsiteX11" fmla="*/ 177699 w 239477"/>
              <a:gd name="connsiteY11" fmla="*/ 111145 h 143044"/>
              <a:gd name="connsiteX12" fmla="*/ 233127 w 239477"/>
              <a:gd name="connsiteY12" fmla="*/ 107729 h 143044"/>
              <a:gd name="connsiteX13" fmla="*/ 233127 w 239477"/>
              <a:gd name="connsiteY13" fmla="*/ 117791 h 143044"/>
              <a:gd name="connsiteX14" fmla="*/ 213360 w 239477"/>
              <a:gd name="connsiteY14" fmla="*/ 133798 h 143044"/>
              <a:gd name="connsiteX15" fmla="*/ 129358 w 239477"/>
              <a:gd name="connsiteY15" fmla="*/ 124489 h 143044"/>
              <a:gd name="connsiteX16" fmla="*/ 90004 w 239477"/>
              <a:gd name="connsiteY16" fmla="*/ 105254 h 143044"/>
              <a:gd name="connsiteX17" fmla="*/ 65818 w 239477"/>
              <a:gd name="connsiteY17" fmla="*/ 78763 h 143044"/>
              <a:gd name="connsiteX18" fmla="*/ 10134 w 239477"/>
              <a:gd name="connsiteY18" fmla="*/ 136694 h 143044"/>
              <a:gd name="connsiteX19" fmla="*/ 6350 w 239477"/>
              <a:gd name="connsiteY19" fmla="*/ 130765 h 143044"/>
              <a:gd name="connsiteX20" fmla="*/ 60013 w 239477"/>
              <a:gd name="connsiteY20" fmla="*/ 31453 h 143044"/>
              <a:gd name="connsiteX21" fmla="*/ 86445 w 239477"/>
              <a:gd name="connsiteY21" fmla="*/ 47203 h 143044"/>
              <a:gd name="connsiteX22" fmla="*/ 77233 w 239477"/>
              <a:gd name="connsiteY22" fmla="*/ 57213 h 143044"/>
              <a:gd name="connsiteX23" fmla="*/ 71005 w 239477"/>
              <a:gd name="connsiteY23" fmla="*/ 70933 h 143044"/>
              <a:gd name="connsiteX24" fmla="*/ 111536 w 239477"/>
              <a:gd name="connsiteY24" fmla="*/ 100970 h 143044"/>
              <a:gd name="connsiteX25" fmla="*/ 111536 w 239477"/>
              <a:gd name="connsiteY25" fmla="*/ 32418 h 143044"/>
              <a:gd name="connsiteX26" fmla="*/ 43985 w 239477"/>
              <a:gd name="connsiteY26" fmla="*/ 32418 h 143044"/>
              <a:gd name="connsiteX27" fmla="*/ 19920 w 239477"/>
              <a:gd name="connsiteY27" fmla="*/ 35315 h 143044"/>
              <a:gd name="connsiteX28" fmla="*/ 9245 w 239477"/>
              <a:gd name="connsiteY28" fmla="*/ 21798 h 143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239477" h="143044">
                <a:moveTo>
                  <a:pt x="9245" y="21798"/>
                </a:moveTo>
                <a:lnTo>
                  <a:pt x="189159" y="21798"/>
                </a:lnTo>
                <a:lnTo>
                  <a:pt x="205112" y="6350"/>
                </a:lnTo>
                <a:lnTo>
                  <a:pt x="228302" y="32418"/>
                </a:lnTo>
                <a:lnTo>
                  <a:pt x="130836" y="32418"/>
                </a:lnTo>
                <a:lnTo>
                  <a:pt x="130836" y="60418"/>
                </a:lnTo>
                <a:lnTo>
                  <a:pt x="176614" y="60418"/>
                </a:lnTo>
                <a:lnTo>
                  <a:pt x="190637" y="46901"/>
                </a:lnTo>
                <a:lnTo>
                  <a:pt x="211897" y="71039"/>
                </a:lnTo>
                <a:lnTo>
                  <a:pt x="130836" y="71039"/>
                </a:lnTo>
                <a:lnTo>
                  <a:pt x="130836" y="106476"/>
                </a:lnTo>
                <a:cubicBezTo>
                  <a:pt x="140868" y="109272"/>
                  <a:pt x="156489" y="110829"/>
                  <a:pt x="177699" y="111145"/>
                </a:cubicBezTo>
                <a:cubicBezTo>
                  <a:pt x="198909" y="111462"/>
                  <a:pt x="217385" y="110323"/>
                  <a:pt x="233127" y="107729"/>
                </a:cubicBezTo>
                <a:lnTo>
                  <a:pt x="233127" y="117791"/>
                </a:lnTo>
                <a:cubicBezTo>
                  <a:pt x="221306" y="120426"/>
                  <a:pt x="214716" y="125761"/>
                  <a:pt x="213360" y="133798"/>
                </a:cubicBezTo>
                <a:cubicBezTo>
                  <a:pt x="173362" y="132490"/>
                  <a:pt x="145361" y="129387"/>
                  <a:pt x="129358" y="124489"/>
                </a:cubicBezTo>
                <a:cubicBezTo>
                  <a:pt x="113355" y="119591"/>
                  <a:pt x="100237" y="113180"/>
                  <a:pt x="90004" y="105254"/>
                </a:cubicBezTo>
                <a:cubicBezTo>
                  <a:pt x="79771" y="97329"/>
                  <a:pt x="71709" y="88499"/>
                  <a:pt x="65818" y="78763"/>
                </a:cubicBezTo>
                <a:cubicBezTo>
                  <a:pt x="54660" y="105295"/>
                  <a:pt x="36099" y="124605"/>
                  <a:pt x="10134" y="136694"/>
                </a:cubicBezTo>
                <a:lnTo>
                  <a:pt x="6350" y="130765"/>
                </a:lnTo>
                <a:cubicBezTo>
                  <a:pt x="34707" y="109111"/>
                  <a:pt x="52595" y="76007"/>
                  <a:pt x="60013" y="31453"/>
                </a:cubicBezTo>
                <a:lnTo>
                  <a:pt x="86445" y="47203"/>
                </a:lnTo>
                <a:cubicBezTo>
                  <a:pt x="82032" y="50994"/>
                  <a:pt x="78962" y="54331"/>
                  <a:pt x="77233" y="57213"/>
                </a:cubicBezTo>
                <a:cubicBezTo>
                  <a:pt x="75504" y="60094"/>
                  <a:pt x="73428" y="64667"/>
                  <a:pt x="71005" y="70933"/>
                </a:cubicBezTo>
                <a:cubicBezTo>
                  <a:pt x="81409" y="83616"/>
                  <a:pt x="94919" y="93628"/>
                  <a:pt x="111536" y="100970"/>
                </a:cubicBezTo>
                <a:lnTo>
                  <a:pt x="111536" y="32418"/>
                </a:lnTo>
                <a:lnTo>
                  <a:pt x="43985" y="32418"/>
                </a:lnTo>
                <a:cubicBezTo>
                  <a:pt x="35883" y="32418"/>
                  <a:pt x="27861" y="33384"/>
                  <a:pt x="19920" y="35315"/>
                </a:cubicBezTo>
                <a:lnTo>
                  <a:pt x="9245" y="2179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3"/>
          <p:cNvSpPr/>
          <p:nvPr/>
        </p:nvSpPr>
        <p:spPr>
          <a:xfrm>
            <a:off x="1696786" y="2832966"/>
            <a:ext cx="370564" cy="19013"/>
          </a:xfrm>
          <a:custGeom>
            <a:avLst/>
            <a:gdLst>
              <a:gd name="connsiteX0" fmla="*/ 0 w 370564"/>
              <a:gd name="connsiteY0" fmla="*/ 9506 h 19013"/>
              <a:gd name="connsiteX1" fmla="*/ 370564 w 370564"/>
              <a:gd name="connsiteY1" fmla="*/ 9506 h 190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70564" h="19013">
                <a:moveTo>
                  <a:pt x="0" y="9506"/>
                </a:moveTo>
                <a:lnTo>
                  <a:pt x="370564" y="950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Freeform 3"/>
          <p:cNvSpPr/>
          <p:nvPr/>
        </p:nvSpPr>
        <p:spPr>
          <a:xfrm>
            <a:off x="2095288" y="2750638"/>
            <a:ext cx="72018" cy="70630"/>
          </a:xfrm>
          <a:custGeom>
            <a:avLst/>
            <a:gdLst>
              <a:gd name="connsiteX0" fmla="*/ 50815 w 72018"/>
              <a:gd name="connsiteY0" fmla="*/ 9608 h 70630"/>
              <a:gd name="connsiteX1" fmla="*/ 62584 w 72018"/>
              <a:gd name="connsiteY1" fmla="*/ 21609 h 70630"/>
              <a:gd name="connsiteX2" fmla="*/ 65668 w 72018"/>
              <a:gd name="connsiteY2" fmla="*/ 34350 h 70630"/>
              <a:gd name="connsiteX3" fmla="*/ 63519 w 72018"/>
              <a:gd name="connsiteY3" fmla="*/ 45543 h 70630"/>
              <a:gd name="connsiteX4" fmla="*/ 53356 w 72018"/>
              <a:gd name="connsiteY4" fmla="*/ 58932 h 70630"/>
              <a:gd name="connsiteX5" fmla="*/ 34606 w 72018"/>
              <a:gd name="connsiteY5" fmla="*/ 64280 h 70630"/>
              <a:gd name="connsiteX6" fmla="*/ 15366 w 72018"/>
              <a:gd name="connsiteY6" fmla="*/ 55772 h 70630"/>
              <a:gd name="connsiteX7" fmla="*/ 6350 w 72018"/>
              <a:gd name="connsiteY7" fmla="*/ 37299 h 70630"/>
              <a:gd name="connsiteX8" fmla="*/ 10504 w 72018"/>
              <a:gd name="connsiteY8" fmla="*/ 19542 h 70630"/>
              <a:gd name="connsiteX9" fmla="*/ 22710 w 72018"/>
              <a:gd name="connsiteY9" fmla="*/ 9050 h 70630"/>
              <a:gd name="connsiteX10" fmla="*/ 35752 w 72018"/>
              <a:gd name="connsiteY10" fmla="*/ 6350 h 70630"/>
              <a:gd name="connsiteX11" fmla="*/ 50815 w 72018"/>
              <a:gd name="connsiteY11" fmla="*/ 9608 h 706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2018" h="70630">
                <a:moveTo>
                  <a:pt x="50815" y="9608"/>
                </a:moveTo>
                <a:cubicBezTo>
                  <a:pt x="56606" y="11781"/>
                  <a:pt x="60528" y="15781"/>
                  <a:pt x="62584" y="21609"/>
                </a:cubicBezTo>
                <a:cubicBezTo>
                  <a:pt x="64640" y="27437"/>
                  <a:pt x="65668" y="31684"/>
                  <a:pt x="65668" y="34350"/>
                </a:cubicBezTo>
                <a:cubicBezTo>
                  <a:pt x="65668" y="36452"/>
                  <a:pt x="64951" y="40183"/>
                  <a:pt x="63519" y="45543"/>
                </a:cubicBezTo>
                <a:cubicBezTo>
                  <a:pt x="62086" y="50904"/>
                  <a:pt x="58699" y="55367"/>
                  <a:pt x="53356" y="58932"/>
                </a:cubicBezTo>
                <a:cubicBezTo>
                  <a:pt x="48013" y="62497"/>
                  <a:pt x="41763" y="64280"/>
                  <a:pt x="34606" y="64280"/>
                </a:cubicBezTo>
                <a:cubicBezTo>
                  <a:pt x="27449" y="64280"/>
                  <a:pt x="21036" y="61444"/>
                  <a:pt x="15366" y="55772"/>
                </a:cubicBezTo>
                <a:cubicBezTo>
                  <a:pt x="9697" y="50099"/>
                  <a:pt x="6691" y="43942"/>
                  <a:pt x="6350" y="37299"/>
                </a:cubicBezTo>
                <a:cubicBezTo>
                  <a:pt x="6008" y="30656"/>
                  <a:pt x="7392" y="24737"/>
                  <a:pt x="10504" y="19542"/>
                </a:cubicBezTo>
                <a:cubicBezTo>
                  <a:pt x="13615" y="14348"/>
                  <a:pt x="17683" y="10850"/>
                  <a:pt x="22710" y="9050"/>
                </a:cubicBezTo>
                <a:cubicBezTo>
                  <a:pt x="27736" y="7249"/>
                  <a:pt x="32083" y="6350"/>
                  <a:pt x="35752" y="6350"/>
                </a:cubicBezTo>
                <a:cubicBezTo>
                  <a:pt x="40004" y="6350"/>
                  <a:pt x="45025" y="7436"/>
                  <a:pt x="50815" y="960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Freeform 3"/>
          <p:cNvSpPr/>
          <p:nvPr/>
        </p:nvSpPr>
        <p:spPr>
          <a:xfrm>
            <a:off x="2109251" y="2763189"/>
            <a:ext cx="44100" cy="45527"/>
          </a:xfrm>
          <a:custGeom>
            <a:avLst/>
            <a:gdLst>
              <a:gd name="connsiteX0" fmla="*/ 32352 w 44100"/>
              <a:gd name="connsiteY0" fmla="*/ 35436 h 45527"/>
              <a:gd name="connsiteX1" fmla="*/ 37750 w 44100"/>
              <a:gd name="connsiteY1" fmla="*/ 21888 h 45527"/>
              <a:gd name="connsiteX2" fmla="*/ 31583 w 44100"/>
              <a:gd name="connsiteY2" fmla="*/ 9216 h 45527"/>
              <a:gd name="connsiteX3" fmla="*/ 21790 w 44100"/>
              <a:gd name="connsiteY3" fmla="*/ 6350 h 45527"/>
              <a:gd name="connsiteX4" fmla="*/ 11627 w 44100"/>
              <a:gd name="connsiteY4" fmla="*/ 10008 h 45527"/>
              <a:gd name="connsiteX5" fmla="*/ 6350 w 44100"/>
              <a:gd name="connsiteY5" fmla="*/ 23087 h 45527"/>
              <a:gd name="connsiteX6" fmla="*/ 12592 w 44100"/>
              <a:gd name="connsiteY6" fmla="*/ 35843 h 45527"/>
              <a:gd name="connsiteX7" fmla="*/ 21790 w 44100"/>
              <a:gd name="connsiteY7" fmla="*/ 39177 h 45527"/>
              <a:gd name="connsiteX8" fmla="*/ 32352 w 44100"/>
              <a:gd name="connsiteY8" fmla="*/ 35436 h 45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4100" h="45527">
                <a:moveTo>
                  <a:pt x="32352" y="35436"/>
                </a:moveTo>
                <a:cubicBezTo>
                  <a:pt x="36247" y="32941"/>
                  <a:pt x="38047" y="28426"/>
                  <a:pt x="37750" y="21888"/>
                </a:cubicBezTo>
                <a:cubicBezTo>
                  <a:pt x="37453" y="15351"/>
                  <a:pt x="35398" y="11127"/>
                  <a:pt x="31583" y="9216"/>
                </a:cubicBezTo>
                <a:cubicBezTo>
                  <a:pt x="27768" y="7305"/>
                  <a:pt x="24504" y="6350"/>
                  <a:pt x="21790" y="6350"/>
                </a:cubicBezTo>
                <a:cubicBezTo>
                  <a:pt x="18533" y="6350"/>
                  <a:pt x="15145" y="7569"/>
                  <a:pt x="11627" y="10008"/>
                </a:cubicBezTo>
                <a:cubicBezTo>
                  <a:pt x="8109" y="12447"/>
                  <a:pt x="6350" y="16807"/>
                  <a:pt x="6350" y="23087"/>
                </a:cubicBezTo>
                <a:cubicBezTo>
                  <a:pt x="6350" y="29368"/>
                  <a:pt x="8430" y="33620"/>
                  <a:pt x="12592" y="35843"/>
                </a:cubicBezTo>
                <a:cubicBezTo>
                  <a:pt x="16754" y="38066"/>
                  <a:pt x="19819" y="39177"/>
                  <a:pt x="21790" y="39177"/>
                </a:cubicBezTo>
                <a:cubicBezTo>
                  <a:pt x="24936" y="39177"/>
                  <a:pt x="28457" y="37930"/>
                  <a:pt x="32352" y="3543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Freeform 3"/>
          <p:cNvSpPr/>
          <p:nvPr/>
        </p:nvSpPr>
        <p:spPr>
          <a:xfrm>
            <a:off x="2049615" y="4554779"/>
            <a:ext cx="236461" cy="176354"/>
          </a:xfrm>
          <a:custGeom>
            <a:avLst/>
            <a:gdLst>
              <a:gd name="connsiteX0" fmla="*/ 119135 w 236461"/>
              <a:gd name="connsiteY0" fmla="*/ 114246 h 176354"/>
              <a:gd name="connsiteX1" fmla="*/ 163526 w 236461"/>
              <a:gd name="connsiteY1" fmla="*/ 6350 h 176354"/>
              <a:gd name="connsiteX2" fmla="*/ 230111 w 236461"/>
              <a:gd name="connsiteY2" fmla="*/ 6350 h 176354"/>
              <a:gd name="connsiteX3" fmla="*/ 230111 w 236461"/>
              <a:gd name="connsiteY3" fmla="*/ 10815 h 176354"/>
              <a:gd name="connsiteX4" fmla="*/ 224804 w 236461"/>
              <a:gd name="connsiteY4" fmla="*/ 10815 h 176354"/>
              <a:gd name="connsiteX5" fmla="*/ 213224 w 236461"/>
              <a:gd name="connsiteY5" fmla="*/ 13349 h 176354"/>
              <a:gd name="connsiteX6" fmla="*/ 208399 w 236461"/>
              <a:gd name="connsiteY6" fmla="*/ 19022 h 176354"/>
              <a:gd name="connsiteX7" fmla="*/ 207072 w 236461"/>
              <a:gd name="connsiteY7" fmla="*/ 34108 h 176354"/>
              <a:gd name="connsiteX8" fmla="*/ 207072 w 236461"/>
              <a:gd name="connsiteY8" fmla="*/ 142004 h 176354"/>
              <a:gd name="connsiteX9" fmla="*/ 208399 w 236461"/>
              <a:gd name="connsiteY9" fmla="*/ 157694 h 176354"/>
              <a:gd name="connsiteX10" fmla="*/ 213827 w 236461"/>
              <a:gd name="connsiteY10" fmla="*/ 163185 h 176354"/>
              <a:gd name="connsiteX11" fmla="*/ 224804 w 236461"/>
              <a:gd name="connsiteY11" fmla="*/ 165539 h 176354"/>
              <a:gd name="connsiteX12" fmla="*/ 230111 w 236461"/>
              <a:gd name="connsiteY12" fmla="*/ 165539 h 176354"/>
              <a:gd name="connsiteX13" fmla="*/ 230111 w 236461"/>
              <a:gd name="connsiteY13" fmla="*/ 170004 h 176354"/>
              <a:gd name="connsiteX14" fmla="*/ 144708 w 236461"/>
              <a:gd name="connsiteY14" fmla="*/ 170004 h 176354"/>
              <a:gd name="connsiteX15" fmla="*/ 144708 w 236461"/>
              <a:gd name="connsiteY15" fmla="*/ 165539 h 176354"/>
              <a:gd name="connsiteX16" fmla="*/ 150016 w 236461"/>
              <a:gd name="connsiteY16" fmla="*/ 165539 h 176354"/>
              <a:gd name="connsiteX17" fmla="*/ 161596 w 236461"/>
              <a:gd name="connsiteY17" fmla="*/ 163004 h 176354"/>
              <a:gd name="connsiteX18" fmla="*/ 166421 w 236461"/>
              <a:gd name="connsiteY18" fmla="*/ 157211 h 176354"/>
              <a:gd name="connsiteX19" fmla="*/ 167748 w 236461"/>
              <a:gd name="connsiteY19" fmla="*/ 142004 h 176354"/>
              <a:gd name="connsiteX20" fmla="*/ 167748 w 236461"/>
              <a:gd name="connsiteY20" fmla="*/ 20711 h 176354"/>
              <a:gd name="connsiteX21" fmla="*/ 105022 w 236461"/>
              <a:gd name="connsiteY21" fmla="*/ 170004 h 176354"/>
              <a:gd name="connsiteX22" fmla="*/ 102127 w 236461"/>
              <a:gd name="connsiteY22" fmla="*/ 170004 h 176354"/>
              <a:gd name="connsiteX23" fmla="*/ 38436 w 236461"/>
              <a:gd name="connsiteY23" fmla="*/ 21798 h 176354"/>
              <a:gd name="connsiteX24" fmla="*/ 38436 w 236461"/>
              <a:gd name="connsiteY24" fmla="*/ 137056 h 176354"/>
              <a:gd name="connsiteX25" fmla="*/ 39039 w 236461"/>
              <a:gd name="connsiteY25" fmla="*/ 151901 h 176354"/>
              <a:gd name="connsiteX26" fmla="*/ 45855 w 236461"/>
              <a:gd name="connsiteY26" fmla="*/ 161737 h 176354"/>
              <a:gd name="connsiteX27" fmla="*/ 62320 w 236461"/>
              <a:gd name="connsiteY27" fmla="*/ 165539 h 176354"/>
              <a:gd name="connsiteX28" fmla="*/ 62320 w 236461"/>
              <a:gd name="connsiteY28" fmla="*/ 170004 h 176354"/>
              <a:gd name="connsiteX29" fmla="*/ 6350 w 236461"/>
              <a:gd name="connsiteY29" fmla="*/ 170004 h 176354"/>
              <a:gd name="connsiteX30" fmla="*/ 6350 w 236461"/>
              <a:gd name="connsiteY30" fmla="*/ 165539 h 176354"/>
              <a:gd name="connsiteX31" fmla="*/ 8038 w 236461"/>
              <a:gd name="connsiteY31" fmla="*/ 165539 h 176354"/>
              <a:gd name="connsiteX32" fmla="*/ 18171 w 236461"/>
              <a:gd name="connsiteY32" fmla="*/ 163789 h 176354"/>
              <a:gd name="connsiteX33" fmla="*/ 25288 w 236461"/>
              <a:gd name="connsiteY33" fmla="*/ 158780 h 176354"/>
              <a:gd name="connsiteX34" fmla="*/ 29027 w 236461"/>
              <a:gd name="connsiteY34" fmla="*/ 149970 h 176354"/>
              <a:gd name="connsiteX35" fmla="*/ 29268 w 236461"/>
              <a:gd name="connsiteY35" fmla="*/ 137660 h 176354"/>
              <a:gd name="connsiteX36" fmla="*/ 29268 w 236461"/>
              <a:gd name="connsiteY36" fmla="*/ 34108 h 176354"/>
              <a:gd name="connsiteX37" fmla="*/ 27942 w 236461"/>
              <a:gd name="connsiteY37" fmla="*/ 18600 h 176354"/>
              <a:gd name="connsiteX38" fmla="*/ 22513 w 236461"/>
              <a:gd name="connsiteY38" fmla="*/ 13168 h 176354"/>
              <a:gd name="connsiteX39" fmla="*/ 11536 w 236461"/>
              <a:gd name="connsiteY39" fmla="*/ 10815 h 176354"/>
              <a:gd name="connsiteX40" fmla="*/ 6350 w 236461"/>
              <a:gd name="connsiteY40" fmla="*/ 10815 h 176354"/>
              <a:gd name="connsiteX41" fmla="*/ 6350 w 236461"/>
              <a:gd name="connsiteY41" fmla="*/ 6350 h 176354"/>
              <a:gd name="connsiteX42" fmla="*/ 73176 w 236461"/>
              <a:gd name="connsiteY42" fmla="*/ 6350 h 176354"/>
              <a:gd name="connsiteX43" fmla="*/ 119135 w 236461"/>
              <a:gd name="connsiteY43" fmla="*/ 114246 h 17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</a:cxnLst>
            <a:rect l="l" t="t" r="r" b="b"/>
            <a:pathLst>
              <a:path w="236461" h="176354">
                <a:moveTo>
                  <a:pt x="119135" y="114246"/>
                </a:moveTo>
                <a:lnTo>
                  <a:pt x="163526" y="6350"/>
                </a:lnTo>
                <a:lnTo>
                  <a:pt x="230111" y="6350"/>
                </a:lnTo>
                <a:lnTo>
                  <a:pt x="230111" y="10815"/>
                </a:lnTo>
                <a:lnTo>
                  <a:pt x="224804" y="10815"/>
                </a:lnTo>
                <a:cubicBezTo>
                  <a:pt x="219979" y="10815"/>
                  <a:pt x="216119" y="11660"/>
                  <a:pt x="213224" y="13349"/>
                </a:cubicBezTo>
                <a:cubicBezTo>
                  <a:pt x="211213" y="14476"/>
                  <a:pt x="209605" y="16367"/>
                  <a:pt x="208399" y="19022"/>
                </a:cubicBezTo>
                <a:cubicBezTo>
                  <a:pt x="207514" y="20953"/>
                  <a:pt x="207072" y="25982"/>
                  <a:pt x="207072" y="34108"/>
                </a:cubicBezTo>
                <a:lnTo>
                  <a:pt x="207072" y="142004"/>
                </a:lnTo>
                <a:cubicBezTo>
                  <a:pt x="207072" y="150372"/>
                  <a:pt x="207514" y="155602"/>
                  <a:pt x="208399" y="157694"/>
                </a:cubicBezTo>
                <a:cubicBezTo>
                  <a:pt x="209283" y="159786"/>
                  <a:pt x="211093" y="161616"/>
                  <a:pt x="213827" y="163185"/>
                </a:cubicBezTo>
                <a:cubicBezTo>
                  <a:pt x="216561" y="164754"/>
                  <a:pt x="220220" y="165539"/>
                  <a:pt x="224804" y="165539"/>
                </a:cubicBezTo>
                <a:lnTo>
                  <a:pt x="230111" y="165539"/>
                </a:lnTo>
                <a:lnTo>
                  <a:pt x="230111" y="170004"/>
                </a:lnTo>
                <a:lnTo>
                  <a:pt x="144708" y="170004"/>
                </a:lnTo>
                <a:lnTo>
                  <a:pt x="144708" y="165539"/>
                </a:lnTo>
                <a:lnTo>
                  <a:pt x="150016" y="165539"/>
                </a:lnTo>
                <a:cubicBezTo>
                  <a:pt x="154841" y="165539"/>
                  <a:pt x="158701" y="164694"/>
                  <a:pt x="161596" y="163004"/>
                </a:cubicBezTo>
                <a:cubicBezTo>
                  <a:pt x="163606" y="161878"/>
                  <a:pt x="165214" y="159947"/>
                  <a:pt x="166421" y="157211"/>
                </a:cubicBezTo>
                <a:cubicBezTo>
                  <a:pt x="167305" y="155280"/>
                  <a:pt x="167748" y="150211"/>
                  <a:pt x="167748" y="142004"/>
                </a:cubicBezTo>
                <a:lnTo>
                  <a:pt x="167748" y="20711"/>
                </a:lnTo>
                <a:lnTo>
                  <a:pt x="105022" y="170004"/>
                </a:lnTo>
                <a:lnTo>
                  <a:pt x="102127" y="170004"/>
                </a:lnTo>
                <a:lnTo>
                  <a:pt x="38436" y="21798"/>
                </a:lnTo>
                <a:lnTo>
                  <a:pt x="38436" y="137056"/>
                </a:lnTo>
                <a:cubicBezTo>
                  <a:pt x="38436" y="145102"/>
                  <a:pt x="38637" y="150050"/>
                  <a:pt x="39039" y="151901"/>
                </a:cubicBezTo>
                <a:cubicBezTo>
                  <a:pt x="40085" y="155924"/>
                  <a:pt x="42356" y="159203"/>
                  <a:pt x="45855" y="161737"/>
                </a:cubicBezTo>
                <a:cubicBezTo>
                  <a:pt x="49353" y="164272"/>
                  <a:pt x="54841" y="165539"/>
                  <a:pt x="62320" y="165539"/>
                </a:cubicBezTo>
                <a:lnTo>
                  <a:pt x="62320" y="170004"/>
                </a:lnTo>
                <a:lnTo>
                  <a:pt x="6350" y="170004"/>
                </a:lnTo>
                <a:lnTo>
                  <a:pt x="6350" y="165539"/>
                </a:lnTo>
                <a:lnTo>
                  <a:pt x="8038" y="165539"/>
                </a:lnTo>
                <a:cubicBezTo>
                  <a:pt x="11657" y="165619"/>
                  <a:pt x="15035" y="165036"/>
                  <a:pt x="18171" y="163789"/>
                </a:cubicBezTo>
                <a:cubicBezTo>
                  <a:pt x="21307" y="162542"/>
                  <a:pt x="23679" y="160872"/>
                  <a:pt x="25288" y="158780"/>
                </a:cubicBezTo>
                <a:cubicBezTo>
                  <a:pt x="26896" y="156688"/>
                  <a:pt x="28143" y="153751"/>
                  <a:pt x="29027" y="149970"/>
                </a:cubicBezTo>
                <a:cubicBezTo>
                  <a:pt x="29188" y="149085"/>
                  <a:pt x="29268" y="144981"/>
                  <a:pt x="29268" y="137660"/>
                </a:cubicBezTo>
                <a:lnTo>
                  <a:pt x="29268" y="34108"/>
                </a:lnTo>
                <a:cubicBezTo>
                  <a:pt x="29268" y="25821"/>
                  <a:pt x="28826" y="20651"/>
                  <a:pt x="27942" y="18600"/>
                </a:cubicBezTo>
                <a:cubicBezTo>
                  <a:pt x="27057" y="16548"/>
                  <a:pt x="25248" y="14737"/>
                  <a:pt x="22513" y="13168"/>
                </a:cubicBezTo>
                <a:cubicBezTo>
                  <a:pt x="19779" y="11600"/>
                  <a:pt x="16120" y="10815"/>
                  <a:pt x="11536" y="10815"/>
                </a:cubicBezTo>
                <a:lnTo>
                  <a:pt x="6350" y="10815"/>
                </a:lnTo>
                <a:lnTo>
                  <a:pt x="6350" y="6350"/>
                </a:lnTo>
                <a:lnTo>
                  <a:pt x="73176" y="6350"/>
                </a:lnTo>
                <a:lnTo>
                  <a:pt x="119135" y="1142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3"/>
          <p:cNvSpPr/>
          <p:nvPr/>
        </p:nvSpPr>
        <p:spPr>
          <a:xfrm>
            <a:off x="2279770" y="4551400"/>
            <a:ext cx="186402" cy="179733"/>
          </a:xfrm>
          <a:custGeom>
            <a:avLst/>
            <a:gdLst>
              <a:gd name="connsiteX0" fmla="*/ 107193 w 186402"/>
              <a:gd name="connsiteY0" fmla="*/ 126797 h 179733"/>
              <a:gd name="connsiteX1" fmla="*/ 49413 w 186402"/>
              <a:gd name="connsiteY1" fmla="*/ 126797 h 179733"/>
              <a:gd name="connsiteX2" fmla="*/ 42537 w 186402"/>
              <a:gd name="connsiteY2" fmla="*/ 142728 h 179733"/>
              <a:gd name="connsiteX3" fmla="*/ 39160 w 186402"/>
              <a:gd name="connsiteY3" fmla="*/ 155883 h 179733"/>
              <a:gd name="connsiteX4" fmla="*/ 44709 w 186402"/>
              <a:gd name="connsiteY4" fmla="*/ 166022 h 179733"/>
              <a:gd name="connsiteX5" fmla="*/ 60752 w 186402"/>
              <a:gd name="connsiteY5" fmla="*/ 168918 h 179733"/>
              <a:gd name="connsiteX6" fmla="*/ 60752 w 186402"/>
              <a:gd name="connsiteY6" fmla="*/ 173383 h 179733"/>
              <a:gd name="connsiteX7" fmla="*/ 6350 w 186402"/>
              <a:gd name="connsiteY7" fmla="*/ 173383 h 179733"/>
              <a:gd name="connsiteX8" fmla="*/ 6350 w 186402"/>
              <a:gd name="connsiteY8" fmla="*/ 168918 h 179733"/>
              <a:gd name="connsiteX9" fmla="*/ 20825 w 186402"/>
              <a:gd name="connsiteY9" fmla="*/ 161616 h 179733"/>
              <a:gd name="connsiteX10" fmla="*/ 34817 w 186402"/>
              <a:gd name="connsiteY10" fmla="*/ 136935 h 179733"/>
              <a:gd name="connsiteX11" fmla="*/ 93321 w 186402"/>
              <a:gd name="connsiteY11" fmla="*/ 6350 h 179733"/>
              <a:gd name="connsiteX12" fmla="*/ 95613 w 186402"/>
              <a:gd name="connsiteY12" fmla="*/ 6350 h 179733"/>
              <a:gd name="connsiteX13" fmla="*/ 154599 w 186402"/>
              <a:gd name="connsiteY13" fmla="*/ 140556 h 179733"/>
              <a:gd name="connsiteX14" fmla="*/ 168471 w 186402"/>
              <a:gd name="connsiteY14" fmla="*/ 164573 h 179733"/>
              <a:gd name="connsiteX15" fmla="*/ 180052 w 186402"/>
              <a:gd name="connsiteY15" fmla="*/ 168918 h 179733"/>
              <a:gd name="connsiteX16" fmla="*/ 180052 w 186402"/>
              <a:gd name="connsiteY16" fmla="*/ 173383 h 179733"/>
              <a:gd name="connsiteX17" fmla="*/ 100921 w 186402"/>
              <a:gd name="connsiteY17" fmla="*/ 173383 h 179733"/>
              <a:gd name="connsiteX18" fmla="*/ 100921 w 186402"/>
              <a:gd name="connsiteY18" fmla="*/ 168918 h 179733"/>
              <a:gd name="connsiteX19" fmla="*/ 104177 w 186402"/>
              <a:gd name="connsiteY19" fmla="*/ 168918 h 179733"/>
              <a:gd name="connsiteX20" fmla="*/ 117567 w 186402"/>
              <a:gd name="connsiteY20" fmla="*/ 166263 h 179733"/>
              <a:gd name="connsiteX21" fmla="*/ 120221 w 186402"/>
              <a:gd name="connsiteY21" fmla="*/ 160711 h 179733"/>
              <a:gd name="connsiteX22" fmla="*/ 119497 w 186402"/>
              <a:gd name="connsiteY22" fmla="*/ 156246 h 179733"/>
              <a:gd name="connsiteX23" fmla="*/ 115878 w 186402"/>
              <a:gd name="connsiteY23" fmla="*/ 147194 h 179733"/>
              <a:gd name="connsiteX24" fmla="*/ 107193 w 186402"/>
              <a:gd name="connsiteY24" fmla="*/ 126797 h 1797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86402" h="179733">
                <a:moveTo>
                  <a:pt x="107193" y="126797"/>
                </a:moveTo>
                <a:lnTo>
                  <a:pt x="49413" y="126797"/>
                </a:lnTo>
                <a:lnTo>
                  <a:pt x="42537" y="142728"/>
                </a:lnTo>
                <a:cubicBezTo>
                  <a:pt x="40286" y="148039"/>
                  <a:pt x="39160" y="152424"/>
                  <a:pt x="39160" y="155883"/>
                </a:cubicBezTo>
                <a:cubicBezTo>
                  <a:pt x="39160" y="160470"/>
                  <a:pt x="41009" y="163849"/>
                  <a:pt x="44709" y="166022"/>
                </a:cubicBezTo>
                <a:cubicBezTo>
                  <a:pt x="46880" y="167309"/>
                  <a:pt x="52228" y="168275"/>
                  <a:pt x="60752" y="168918"/>
                </a:cubicBezTo>
                <a:lnTo>
                  <a:pt x="60752" y="173383"/>
                </a:lnTo>
                <a:lnTo>
                  <a:pt x="6350" y="173383"/>
                </a:lnTo>
                <a:lnTo>
                  <a:pt x="6350" y="168918"/>
                </a:lnTo>
                <a:cubicBezTo>
                  <a:pt x="12220" y="168033"/>
                  <a:pt x="17045" y="165599"/>
                  <a:pt x="20825" y="161616"/>
                </a:cubicBezTo>
                <a:cubicBezTo>
                  <a:pt x="24604" y="157634"/>
                  <a:pt x="29268" y="149407"/>
                  <a:pt x="34817" y="136935"/>
                </a:cubicBezTo>
                <a:lnTo>
                  <a:pt x="93321" y="6350"/>
                </a:lnTo>
                <a:lnTo>
                  <a:pt x="95613" y="6350"/>
                </a:lnTo>
                <a:lnTo>
                  <a:pt x="154599" y="140556"/>
                </a:lnTo>
                <a:cubicBezTo>
                  <a:pt x="160228" y="153268"/>
                  <a:pt x="164853" y="161274"/>
                  <a:pt x="168471" y="164573"/>
                </a:cubicBezTo>
                <a:cubicBezTo>
                  <a:pt x="171206" y="167068"/>
                  <a:pt x="175066" y="168516"/>
                  <a:pt x="180052" y="168918"/>
                </a:cubicBezTo>
                <a:lnTo>
                  <a:pt x="180052" y="173383"/>
                </a:lnTo>
                <a:lnTo>
                  <a:pt x="100921" y="173383"/>
                </a:lnTo>
                <a:lnTo>
                  <a:pt x="100921" y="168918"/>
                </a:lnTo>
                <a:lnTo>
                  <a:pt x="104177" y="168918"/>
                </a:lnTo>
                <a:cubicBezTo>
                  <a:pt x="110531" y="168918"/>
                  <a:pt x="114994" y="168033"/>
                  <a:pt x="117567" y="166263"/>
                </a:cubicBezTo>
                <a:cubicBezTo>
                  <a:pt x="119336" y="164975"/>
                  <a:pt x="120221" y="163125"/>
                  <a:pt x="120221" y="160711"/>
                </a:cubicBezTo>
                <a:cubicBezTo>
                  <a:pt x="120221" y="159263"/>
                  <a:pt x="119980" y="157774"/>
                  <a:pt x="119497" y="156246"/>
                </a:cubicBezTo>
                <a:cubicBezTo>
                  <a:pt x="119336" y="155521"/>
                  <a:pt x="118130" y="152504"/>
                  <a:pt x="115878" y="147194"/>
                </a:cubicBezTo>
                <a:lnTo>
                  <a:pt x="107193" y="12679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3"/>
          <p:cNvSpPr/>
          <p:nvPr/>
        </p:nvSpPr>
        <p:spPr>
          <a:xfrm>
            <a:off x="2327055" y="4606555"/>
            <a:ext cx="62156" cy="69062"/>
          </a:xfrm>
          <a:custGeom>
            <a:avLst/>
            <a:gdLst>
              <a:gd name="connsiteX0" fmla="*/ 55806 w 62156"/>
              <a:gd name="connsiteY0" fmla="*/ 62712 h 69062"/>
              <a:gd name="connsiteX1" fmla="*/ 31440 w 62156"/>
              <a:gd name="connsiteY1" fmla="*/ 6350 h 69062"/>
              <a:gd name="connsiteX2" fmla="*/ 6350 w 62156"/>
              <a:gd name="connsiteY2" fmla="*/ 62712 h 69062"/>
              <a:gd name="connsiteX3" fmla="*/ 55806 w 62156"/>
              <a:gd name="connsiteY3" fmla="*/ 62712 h 690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2156" h="69062">
                <a:moveTo>
                  <a:pt x="55806" y="62712"/>
                </a:moveTo>
                <a:lnTo>
                  <a:pt x="31440" y="6350"/>
                </a:lnTo>
                <a:lnTo>
                  <a:pt x="6350" y="62712"/>
                </a:lnTo>
                <a:lnTo>
                  <a:pt x="55806" y="627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Freeform 3"/>
          <p:cNvSpPr/>
          <p:nvPr/>
        </p:nvSpPr>
        <p:spPr>
          <a:xfrm>
            <a:off x="2460830" y="4554779"/>
            <a:ext cx="188694" cy="176354"/>
          </a:xfrm>
          <a:custGeom>
            <a:avLst/>
            <a:gdLst>
              <a:gd name="connsiteX0" fmla="*/ 67386 w 188694"/>
              <a:gd name="connsiteY0" fmla="*/ 95418 h 176354"/>
              <a:gd name="connsiteX1" fmla="*/ 67386 w 188694"/>
              <a:gd name="connsiteY1" fmla="*/ 141280 h 176354"/>
              <a:gd name="connsiteX2" fmla="*/ 69015 w 188694"/>
              <a:gd name="connsiteY2" fmla="*/ 157996 h 176354"/>
              <a:gd name="connsiteX3" fmla="*/ 74745 w 188694"/>
              <a:gd name="connsiteY3" fmla="*/ 163487 h 176354"/>
              <a:gd name="connsiteX4" fmla="*/ 90064 w 188694"/>
              <a:gd name="connsiteY4" fmla="*/ 165539 h 176354"/>
              <a:gd name="connsiteX5" fmla="*/ 90064 w 188694"/>
              <a:gd name="connsiteY5" fmla="*/ 170004 h 176354"/>
              <a:gd name="connsiteX6" fmla="*/ 6350 w 188694"/>
              <a:gd name="connsiteY6" fmla="*/ 170004 h 176354"/>
              <a:gd name="connsiteX7" fmla="*/ 6350 w 188694"/>
              <a:gd name="connsiteY7" fmla="*/ 165539 h 176354"/>
              <a:gd name="connsiteX8" fmla="*/ 21730 w 188694"/>
              <a:gd name="connsiteY8" fmla="*/ 163427 h 176354"/>
              <a:gd name="connsiteX9" fmla="*/ 27399 w 188694"/>
              <a:gd name="connsiteY9" fmla="*/ 157935 h 176354"/>
              <a:gd name="connsiteX10" fmla="*/ 29027 w 188694"/>
              <a:gd name="connsiteY10" fmla="*/ 141280 h 176354"/>
              <a:gd name="connsiteX11" fmla="*/ 29027 w 188694"/>
              <a:gd name="connsiteY11" fmla="*/ 35074 h 176354"/>
              <a:gd name="connsiteX12" fmla="*/ 27399 w 188694"/>
              <a:gd name="connsiteY12" fmla="*/ 18358 h 176354"/>
              <a:gd name="connsiteX13" fmla="*/ 21669 w 188694"/>
              <a:gd name="connsiteY13" fmla="*/ 12867 h 176354"/>
              <a:gd name="connsiteX14" fmla="*/ 6350 w 188694"/>
              <a:gd name="connsiteY14" fmla="*/ 10815 h 176354"/>
              <a:gd name="connsiteX15" fmla="*/ 6350 w 188694"/>
              <a:gd name="connsiteY15" fmla="*/ 6350 h 176354"/>
              <a:gd name="connsiteX16" fmla="*/ 82344 w 188694"/>
              <a:gd name="connsiteY16" fmla="*/ 6350 h 176354"/>
              <a:gd name="connsiteX17" fmla="*/ 125770 w 188694"/>
              <a:gd name="connsiteY17" fmla="*/ 10453 h 176354"/>
              <a:gd name="connsiteX18" fmla="*/ 148206 w 188694"/>
              <a:gd name="connsiteY18" fmla="*/ 25599 h 176354"/>
              <a:gd name="connsiteX19" fmla="*/ 156891 w 188694"/>
              <a:gd name="connsiteY19" fmla="*/ 51487 h 176354"/>
              <a:gd name="connsiteX20" fmla="*/ 143864 w 188694"/>
              <a:gd name="connsiteY20" fmla="*/ 81418 h 176354"/>
              <a:gd name="connsiteX21" fmla="*/ 120583 w 188694"/>
              <a:gd name="connsiteY21" fmla="*/ 92642 h 176354"/>
              <a:gd name="connsiteX22" fmla="*/ 159907 w 188694"/>
              <a:gd name="connsiteY22" fmla="*/ 148039 h 176354"/>
              <a:gd name="connsiteX23" fmla="*/ 170884 w 188694"/>
              <a:gd name="connsiteY23" fmla="*/ 161435 h 176354"/>
              <a:gd name="connsiteX24" fmla="*/ 182344 w 188694"/>
              <a:gd name="connsiteY24" fmla="*/ 165539 h 176354"/>
              <a:gd name="connsiteX25" fmla="*/ 182344 w 188694"/>
              <a:gd name="connsiteY25" fmla="*/ 170004 h 176354"/>
              <a:gd name="connsiteX26" fmla="*/ 130836 w 188694"/>
              <a:gd name="connsiteY26" fmla="*/ 170004 h 176354"/>
              <a:gd name="connsiteX27" fmla="*/ 78122 w 188694"/>
              <a:gd name="connsiteY27" fmla="*/ 95418 h 176354"/>
              <a:gd name="connsiteX28" fmla="*/ 67386 w 188694"/>
              <a:gd name="connsiteY28" fmla="*/ 95418 h 17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188694" h="176354">
                <a:moveTo>
                  <a:pt x="67386" y="95418"/>
                </a:moveTo>
                <a:lnTo>
                  <a:pt x="67386" y="141280"/>
                </a:lnTo>
                <a:cubicBezTo>
                  <a:pt x="67386" y="150131"/>
                  <a:pt x="67929" y="155702"/>
                  <a:pt x="69015" y="157996"/>
                </a:cubicBezTo>
                <a:cubicBezTo>
                  <a:pt x="70101" y="160289"/>
                  <a:pt x="72011" y="162119"/>
                  <a:pt x="74745" y="163487"/>
                </a:cubicBezTo>
                <a:cubicBezTo>
                  <a:pt x="77479" y="164855"/>
                  <a:pt x="82586" y="165539"/>
                  <a:pt x="90064" y="165539"/>
                </a:cubicBezTo>
                <a:lnTo>
                  <a:pt x="90064" y="170004"/>
                </a:lnTo>
                <a:lnTo>
                  <a:pt x="6350" y="170004"/>
                </a:lnTo>
                <a:lnTo>
                  <a:pt x="6350" y="165539"/>
                </a:lnTo>
                <a:cubicBezTo>
                  <a:pt x="13909" y="165539"/>
                  <a:pt x="19036" y="164835"/>
                  <a:pt x="21730" y="163427"/>
                </a:cubicBezTo>
                <a:cubicBezTo>
                  <a:pt x="24424" y="162019"/>
                  <a:pt x="26313" y="160188"/>
                  <a:pt x="27399" y="157935"/>
                </a:cubicBezTo>
                <a:cubicBezTo>
                  <a:pt x="28485" y="155683"/>
                  <a:pt x="29027" y="150131"/>
                  <a:pt x="29027" y="141280"/>
                </a:cubicBezTo>
                <a:lnTo>
                  <a:pt x="29027" y="35074"/>
                </a:lnTo>
                <a:cubicBezTo>
                  <a:pt x="29027" y="26223"/>
                  <a:pt x="28485" y="20651"/>
                  <a:pt x="27399" y="18358"/>
                </a:cubicBezTo>
                <a:cubicBezTo>
                  <a:pt x="26313" y="16065"/>
                  <a:pt x="24403" y="14235"/>
                  <a:pt x="21669" y="12867"/>
                </a:cubicBezTo>
                <a:cubicBezTo>
                  <a:pt x="18935" y="11499"/>
                  <a:pt x="13829" y="10815"/>
                  <a:pt x="6350" y="10815"/>
                </a:cubicBezTo>
                <a:lnTo>
                  <a:pt x="6350" y="6350"/>
                </a:lnTo>
                <a:lnTo>
                  <a:pt x="82344" y="6350"/>
                </a:lnTo>
                <a:cubicBezTo>
                  <a:pt x="102127" y="6350"/>
                  <a:pt x="116602" y="7717"/>
                  <a:pt x="125770" y="10453"/>
                </a:cubicBezTo>
                <a:cubicBezTo>
                  <a:pt x="134937" y="13189"/>
                  <a:pt x="142416" y="18238"/>
                  <a:pt x="148206" y="25599"/>
                </a:cubicBezTo>
                <a:cubicBezTo>
                  <a:pt x="153996" y="32961"/>
                  <a:pt x="156891" y="41591"/>
                  <a:pt x="156891" y="51487"/>
                </a:cubicBezTo>
                <a:cubicBezTo>
                  <a:pt x="156891" y="63556"/>
                  <a:pt x="152549" y="73533"/>
                  <a:pt x="143864" y="81418"/>
                </a:cubicBezTo>
                <a:cubicBezTo>
                  <a:pt x="138315" y="86407"/>
                  <a:pt x="130555" y="90148"/>
                  <a:pt x="120583" y="92642"/>
                </a:cubicBezTo>
                <a:lnTo>
                  <a:pt x="159907" y="148039"/>
                </a:lnTo>
                <a:cubicBezTo>
                  <a:pt x="165054" y="155200"/>
                  <a:pt x="168713" y="159665"/>
                  <a:pt x="170884" y="161435"/>
                </a:cubicBezTo>
                <a:cubicBezTo>
                  <a:pt x="174181" y="163929"/>
                  <a:pt x="178001" y="165298"/>
                  <a:pt x="182344" y="165539"/>
                </a:cubicBezTo>
                <a:lnTo>
                  <a:pt x="182344" y="170004"/>
                </a:lnTo>
                <a:lnTo>
                  <a:pt x="130836" y="170004"/>
                </a:lnTo>
                <a:lnTo>
                  <a:pt x="78122" y="95418"/>
                </a:lnTo>
                <a:lnTo>
                  <a:pt x="67386" y="9541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3"/>
          <p:cNvSpPr/>
          <p:nvPr/>
        </p:nvSpPr>
        <p:spPr>
          <a:xfrm>
            <a:off x="2521867" y="4563590"/>
            <a:ext cx="62518" cy="84389"/>
          </a:xfrm>
          <a:custGeom>
            <a:avLst/>
            <a:gdLst>
              <a:gd name="connsiteX0" fmla="*/ 6350 w 62518"/>
              <a:gd name="connsiteY0" fmla="*/ 6350 h 84389"/>
              <a:gd name="connsiteX1" fmla="*/ 6350 w 62518"/>
              <a:gd name="connsiteY1" fmla="*/ 78039 h 84389"/>
              <a:gd name="connsiteX2" fmla="*/ 13225 w 62518"/>
              <a:gd name="connsiteY2" fmla="*/ 78039 h 84389"/>
              <a:gd name="connsiteX3" fmla="*/ 38316 w 62518"/>
              <a:gd name="connsiteY3" fmla="*/ 74962 h 84389"/>
              <a:gd name="connsiteX4" fmla="*/ 51404 w 62518"/>
              <a:gd name="connsiteY4" fmla="*/ 63858 h 84389"/>
              <a:gd name="connsiteX5" fmla="*/ 56168 w 62518"/>
              <a:gd name="connsiteY5" fmla="*/ 42919 h 84389"/>
              <a:gd name="connsiteX6" fmla="*/ 47423 w 62518"/>
              <a:gd name="connsiteY6" fmla="*/ 15280 h 84389"/>
              <a:gd name="connsiteX7" fmla="*/ 19257 w 62518"/>
              <a:gd name="connsiteY7" fmla="*/ 6350 h 84389"/>
              <a:gd name="connsiteX8" fmla="*/ 6350 w 62518"/>
              <a:gd name="connsiteY8" fmla="*/ 6350 h 843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2518" h="84389">
                <a:moveTo>
                  <a:pt x="6350" y="6350"/>
                </a:moveTo>
                <a:lnTo>
                  <a:pt x="6350" y="78039"/>
                </a:lnTo>
                <a:lnTo>
                  <a:pt x="13225" y="78039"/>
                </a:lnTo>
                <a:cubicBezTo>
                  <a:pt x="24403" y="78039"/>
                  <a:pt x="32767" y="77013"/>
                  <a:pt x="38316" y="74962"/>
                </a:cubicBezTo>
                <a:cubicBezTo>
                  <a:pt x="43864" y="72910"/>
                  <a:pt x="48227" y="69208"/>
                  <a:pt x="51404" y="63858"/>
                </a:cubicBezTo>
                <a:cubicBezTo>
                  <a:pt x="54580" y="58508"/>
                  <a:pt x="56168" y="51528"/>
                  <a:pt x="56168" y="42919"/>
                </a:cubicBezTo>
                <a:cubicBezTo>
                  <a:pt x="56168" y="30447"/>
                  <a:pt x="53253" y="21235"/>
                  <a:pt x="47423" y="15280"/>
                </a:cubicBezTo>
                <a:cubicBezTo>
                  <a:pt x="41593" y="9326"/>
                  <a:pt x="32204" y="6350"/>
                  <a:pt x="19257" y="6350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Freeform 3"/>
          <p:cNvSpPr/>
          <p:nvPr/>
        </p:nvSpPr>
        <p:spPr>
          <a:xfrm>
            <a:off x="2066939" y="5762712"/>
            <a:ext cx="120484" cy="185266"/>
          </a:xfrm>
          <a:custGeom>
            <a:avLst/>
            <a:gdLst>
              <a:gd name="connsiteX0" fmla="*/ 28619 w 120484"/>
              <a:gd name="connsiteY0" fmla="*/ 114413 h 185266"/>
              <a:gd name="connsiteX1" fmla="*/ 28619 w 120484"/>
              <a:gd name="connsiteY1" fmla="*/ 178916 h 185266"/>
              <a:gd name="connsiteX2" fmla="*/ 6350 w 120484"/>
              <a:gd name="connsiteY2" fmla="*/ 178916 h 185266"/>
              <a:gd name="connsiteX3" fmla="*/ 6350 w 120484"/>
              <a:gd name="connsiteY3" fmla="*/ 6350 h 185266"/>
              <a:gd name="connsiteX4" fmla="*/ 55342 w 120484"/>
              <a:gd name="connsiteY4" fmla="*/ 6350 h 185266"/>
              <a:gd name="connsiteX5" fmla="*/ 98712 w 120484"/>
              <a:gd name="connsiteY5" fmla="*/ 19829 h 185266"/>
              <a:gd name="connsiteX6" fmla="*/ 114134 w 120484"/>
              <a:gd name="connsiteY6" fmla="*/ 58376 h 185266"/>
              <a:gd name="connsiteX7" fmla="*/ 96096 w 120484"/>
              <a:gd name="connsiteY7" fmla="*/ 99540 h 185266"/>
              <a:gd name="connsiteX8" fmla="*/ 51000 w 120484"/>
              <a:gd name="connsiteY8" fmla="*/ 114413 h 185266"/>
              <a:gd name="connsiteX9" fmla="*/ 28619 w 120484"/>
              <a:gd name="connsiteY9" fmla="*/ 114413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20484" h="185266">
                <a:moveTo>
                  <a:pt x="28619" y="114413"/>
                </a:moveTo>
                <a:lnTo>
                  <a:pt x="28619" y="178916"/>
                </a:lnTo>
                <a:lnTo>
                  <a:pt x="6350" y="178916"/>
                </a:lnTo>
                <a:lnTo>
                  <a:pt x="6350" y="6350"/>
                </a:lnTo>
                <a:lnTo>
                  <a:pt x="55342" y="6350"/>
                </a:lnTo>
                <a:cubicBezTo>
                  <a:pt x="73975" y="6350"/>
                  <a:pt x="88431" y="10843"/>
                  <a:pt x="98712" y="19829"/>
                </a:cubicBezTo>
                <a:cubicBezTo>
                  <a:pt x="108993" y="28816"/>
                  <a:pt x="114134" y="41665"/>
                  <a:pt x="114134" y="58376"/>
                </a:cubicBezTo>
                <a:cubicBezTo>
                  <a:pt x="114134" y="75309"/>
                  <a:pt x="108121" y="89031"/>
                  <a:pt x="96096" y="99540"/>
                </a:cubicBezTo>
                <a:cubicBezTo>
                  <a:pt x="84070" y="110049"/>
                  <a:pt x="69038" y="115007"/>
                  <a:pt x="51000" y="114413"/>
                </a:cubicBezTo>
                <a:lnTo>
                  <a:pt x="28619" y="11441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3"/>
          <p:cNvSpPr/>
          <p:nvPr/>
        </p:nvSpPr>
        <p:spPr>
          <a:xfrm>
            <a:off x="2089208" y="5782320"/>
            <a:ext cx="74831" cy="81548"/>
          </a:xfrm>
          <a:custGeom>
            <a:avLst/>
            <a:gdLst>
              <a:gd name="connsiteX0" fmla="*/ 6350 w 74831"/>
              <a:gd name="connsiteY0" fmla="*/ 6350 h 81548"/>
              <a:gd name="connsiteX1" fmla="*/ 6350 w 74831"/>
              <a:gd name="connsiteY1" fmla="*/ 75198 h 81548"/>
              <a:gd name="connsiteX2" fmla="*/ 26949 w 74831"/>
              <a:gd name="connsiteY2" fmla="*/ 75198 h 81548"/>
              <a:gd name="connsiteX3" fmla="*/ 57903 w 74831"/>
              <a:gd name="connsiteY3" fmla="*/ 66007 h 81548"/>
              <a:gd name="connsiteX4" fmla="*/ 68481 w 74831"/>
              <a:gd name="connsiteY4" fmla="*/ 39660 h 81548"/>
              <a:gd name="connsiteX5" fmla="*/ 29064 w 74831"/>
              <a:gd name="connsiteY5" fmla="*/ 6350 h 81548"/>
              <a:gd name="connsiteX6" fmla="*/ 6350 w 74831"/>
              <a:gd name="connsiteY6" fmla="*/ 6350 h 8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4831" h="81548">
                <a:moveTo>
                  <a:pt x="6350" y="6350"/>
                </a:moveTo>
                <a:lnTo>
                  <a:pt x="6350" y="75198"/>
                </a:lnTo>
                <a:lnTo>
                  <a:pt x="26949" y="75198"/>
                </a:lnTo>
                <a:cubicBezTo>
                  <a:pt x="40533" y="75198"/>
                  <a:pt x="50851" y="72134"/>
                  <a:pt x="57903" y="66007"/>
                </a:cubicBezTo>
                <a:cubicBezTo>
                  <a:pt x="64955" y="59880"/>
                  <a:pt x="68481" y="51097"/>
                  <a:pt x="68481" y="39660"/>
                </a:cubicBezTo>
                <a:cubicBezTo>
                  <a:pt x="68481" y="17453"/>
                  <a:pt x="55342" y="6350"/>
                  <a:pt x="29064" y="6350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Freeform 3"/>
          <p:cNvSpPr/>
          <p:nvPr/>
        </p:nvSpPr>
        <p:spPr>
          <a:xfrm>
            <a:off x="2195322" y="5759816"/>
            <a:ext cx="141863" cy="191060"/>
          </a:xfrm>
          <a:custGeom>
            <a:avLst/>
            <a:gdLst>
              <a:gd name="connsiteX0" fmla="*/ 135513 w 141863"/>
              <a:gd name="connsiteY0" fmla="*/ 174683 h 191060"/>
              <a:gd name="connsiteX1" fmla="*/ 87745 w 141863"/>
              <a:gd name="connsiteY1" fmla="*/ 184710 h 191060"/>
              <a:gd name="connsiteX2" fmla="*/ 28508 w 141863"/>
              <a:gd name="connsiteY2" fmla="*/ 161147 h 191060"/>
              <a:gd name="connsiteX3" fmla="*/ 6350 w 141863"/>
              <a:gd name="connsiteY3" fmla="*/ 98816 h 191060"/>
              <a:gd name="connsiteX4" fmla="*/ 31291 w 141863"/>
              <a:gd name="connsiteY4" fmla="*/ 31750 h 191060"/>
              <a:gd name="connsiteX5" fmla="*/ 94648 w 141863"/>
              <a:gd name="connsiteY5" fmla="*/ 6350 h 191060"/>
              <a:gd name="connsiteX6" fmla="*/ 135513 w 141863"/>
              <a:gd name="connsiteY6" fmla="*/ 13368 h 191060"/>
              <a:gd name="connsiteX7" fmla="*/ 135513 w 141863"/>
              <a:gd name="connsiteY7" fmla="*/ 36652 h 191060"/>
              <a:gd name="connsiteX8" fmla="*/ 94871 w 141863"/>
              <a:gd name="connsiteY8" fmla="*/ 26403 h 191060"/>
              <a:gd name="connsiteX9" fmla="*/ 47882 w 141863"/>
              <a:gd name="connsiteY9" fmla="*/ 45620 h 191060"/>
              <a:gd name="connsiteX10" fmla="*/ 29733 w 141863"/>
              <a:gd name="connsiteY10" fmla="*/ 97479 h 191060"/>
              <a:gd name="connsiteX11" fmla="*/ 46657 w 141863"/>
              <a:gd name="connsiteY11" fmla="*/ 146665 h 191060"/>
              <a:gd name="connsiteX12" fmla="*/ 90974 w 141863"/>
              <a:gd name="connsiteY12" fmla="*/ 164879 h 191060"/>
              <a:gd name="connsiteX13" fmla="*/ 135513 w 141863"/>
              <a:gd name="connsiteY13" fmla="*/ 153293 h 191060"/>
              <a:gd name="connsiteX14" fmla="*/ 135513 w 141863"/>
              <a:gd name="connsiteY14" fmla="*/ 174683 h 191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41863" h="191060">
                <a:moveTo>
                  <a:pt x="135513" y="174683"/>
                </a:moveTo>
                <a:cubicBezTo>
                  <a:pt x="122819" y="181368"/>
                  <a:pt x="106896" y="184710"/>
                  <a:pt x="87745" y="184710"/>
                </a:cubicBezTo>
                <a:cubicBezTo>
                  <a:pt x="63025" y="184710"/>
                  <a:pt x="43280" y="176856"/>
                  <a:pt x="28508" y="161147"/>
                </a:cubicBezTo>
                <a:cubicBezTo>
                  <a:pt x="13735" y="145439"/>
                  <a:pt x="6350" y="124662"/>
                  <a:pt x="6350" y="98816"/>
                </a:cubicBezTo>
                <a:cubicBezTo>
                  <a:pt x="6350" y="71039"/>
                  <a:pt x="14664" y="48684"/>
                  <a:pt x="31291" y="31750"/>
                </a:cubicBezTo>
                <a:cubicBezTo>
                  <a:pt x="47919" y="14816"/>
                  <a:pt x="69038" y="6350"/>
                  <a:pt x="94648" y="6350"/>
                </a:cubicBezTo>
                <a:cubicBezTo>
                  <a:pt x="111127" y="6350"/>
                  <a:pt x="124749" y="8689"/>
                  <a:pt x="135513" y="13368"/>
                </a:cubicBezTo>
                <a:lnTo>
                  <a:pt x="135513" y="36652"/>
                </a:lnTo>
                <a:cubicBezTo>
                  <a:pt x="123190" y="29819"/>
                  <a:pt x="109643" y="26403"/>
                  <a:pt x="94871" y="26403"/>
                </a:cubicBezTo>
                <a:cubicBezTo>
                  <a:pt x="75645" y="26403"/>
                  <a:pt x="59982" y="32808"/>
                  <a:pt x="47882" y="45620"/>
                </a:cubicBezTo>
                <a:cubicBezTo>
                  <a:pt x="35782" y="58432"/>
                  <a:pt x="29733" y="75718"/>
                  <a:pt x="29733" y="97479"/>
                </a:cubicBezTo>
                <a:cubicBezTo>
                  <a:pt x="29733" y="118126"/>
                  <a:pt x="35374" y="134522"/>
                  <a:pt x="46657" y="146665"/>
                </a:cubicBezTo>
                <a:cubicBezTo>
                  <a:pt x="57941" y="158808"/>
                  <a:pt x="72713" y="164879"/>
                  <a:pt x="90974" y="164879"/>
                </a:cubicBezTo>
                <a:cubicBezTo>
                  <a:pt x="108047" y="164879"/>
                  <a:pt x="122893" y="161018"/>
                  <a:pt x="135513" y="153293"/>
                </a:cubicBezTo>
                <a:lnTo>
                  <a:pt x="135513" y="17468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3"/>
          <p:cNvSpPr/>
          <p:nvPr/>
        </p:nvSpPr>
        <p:spPr>
          <a:xfrm>
            <a:off x="2066939" y="6970051"/>
            <a:ext cx="190855" cy="185266"/>
          </a:xfrm>
          <a:custGeom>
            <a:avLst/>
            <a:gdLst>
              <a:gd name="connsiteX0" fmla="*/ 162347 w 190855"/>
              <a:gd name="connsiteY0" fmla="*/ 178916 h 185266"/>
              <a:gd name="connsiteX1" fmla="*/ 162347 w 190855"/>
              <a:gd name="connsiteY1" fmla="*/ 64615 h 185266"/>
              <a:gd name="connsiteX2" fmla="*/ 164018 w 190855"/>
              <a:gd name="connsiteY2" fmla="*/ 30636 h 185266"/>
              <a:gd name="connsiteX3" fmla="*/ 163461 w 190855"/>
              <a:gd name="connsiteY3" fmla="*/ 30636 h 185266"/>
              <a:gd name="connsiteX4" fmla="*/ 158339 w 190855"/>
              <a:gd name="connsiteY4" fmla="*/ 48015 h 185266"/>
              <a:gd name="connsiteX5" fmla="*/ 101440 w 190855"/>
              <a:gd name="connsiteY5" fmla="*/ 178916 h 185266"/>
              <a:gd name="connsiteX6" fmla="*/ 89081 w 190855"/>
              <a:gd name="connsiteY6" fmla="*/ 178916 h 185266"/>
              <a:gd name="connsiteX7" fmla="*/ 32293 w 190855"/>
              <a:gd name="connsiteY7" fmla="*/ 49018 h 185266"/>
              <a:gd name="connsiteX8" fmla="*/ 27171 w 190855"/>
              <a:gd name="connsiteY8" fmla="*/ 30636 h 185266"/>
              <a:gd name="connsiteX9" fmla="*/ 26504 w 190855"/>
              <a:gd name="connsiteY9" fmla="*/ 30636 h 185266"/>
              <a:gd name="connsiteX10" fmla="*/ 27617 w 190855"/>
              <a:gd name="connsiteY10" fmla="*/ 65617 h 185266"/>
              <a:gd name="connsiteX11" fmla="*/ 27617 w 190855"/>
              <a:gd name="connsiteY11" fmla="*/ 178916 h 185266"/>
              <a:gd name="connsiteX12" fmla="*/ 6350 w 190855"/>
              <a:gd name="connsiteY12" fmla="*/ 178916 h 185266"/>
              <a:gd name="connsiteX13" fmla="*/ 6350 w 190855"/>
              <a:gd name="connsiteY13" fmla="*/ 6350 h 185266"/>
              <a:gd name="connsiteX14" fmla="*/ 36525 w 190855"/>
              <a:gd name="connsiteY14" fmla="*/ 6350 h 185266"/>
              <a:gd name="connsiteX15" fmla="*/ 87410 w 190855"/>
              <a:gd name="connsiteY15" fmla="*/ 124662 h 185266"/>
              <a:gd name="connsiteX16" fmla="*/ 95094 w 190855"/>
              <a:gd name="connsiteY16" fmla="*/ 145829 h 185266"/>
              <a:gd name="connsiteX17" fmla="*/ 95873 w 190855"/>
              <a:gd name="connsiteY17" fmla="*/ 145829 h 185266"/>
              <a:gd name="connsiteX18" fmla="*/ 104001 w 190855"/>
              <a:gd name="connsiteY18" fmla="*/ 124217 h 185266"/>
              <a:gd name="connsiteX19" fmla="*/ 155778 w 190855"/>
              <a:gd name="connsiteY19" fmla="*/ 6350 h 185266"/>
              <a:gd name="connsiteX20" fmla="*/ 184505 w 190855"/>
              <a:gd name="connsiteY20" fmla="*/ 6350 h 185266"/>
              <a:gd name="connsiteX21" fmla="*/ 184505 w 190855"/>
              <a:gd name="connsiteY21" fmla="*/ 178916 h 185266"/>
              <a:gd name="connsiteX22" fmla="*/ 162347 w 190855"/>
              <a:gd name="connsiteY22" fmla="*/ 178916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90855" h="185266">
                <a:moveTo>
                  <a:pt x="162347" y="178916"/>
                </a:moveTo>
                <a:lnTo>
                  <a:pt x="162347" y="64615"/>
                </a:lnTo>
                <a:cubicBezTo>
                  <a:pt x="162347" y="55182"/>
                  <a:pt x="162904" y="43856"/>
                  <a:pt x="164018" y="30636"/>
                </a:cubicBezTo>
                <a:lnTo>
                  <a:pt x="163461" y="30636"/>
                </a:lnTo>
                <a:cubicBezTo>
                  <a:pt x="161531" y="38954"/>
                  <a:pt x="159823" y="44747"/>
                  <a:pt x="158339" y="48015"/>
                </a:cubicBezTo>
                <a:lnTo>
                  <a:pt x="101440" y="178916"/>
                </a:lnTo>
                <a:lnTo>
                  <a:pt x="89081" y="178916"/>
                </a:lnTo>
                <a:lnTo>
                  <a:pt x="32293" y="49018"/>
                </a:lnTo>
                <a:cubicBezTo>
                  <a:pt x="30957" y="46047"/>
                  <a:pt x="29250" y="39920"/>
                  <a:pt x="27171" y="30636"/>
                </a:cubicBezTo>
                <a:lnTo>
                  <a:pt x="26504" y="30636"/>
                </a:lnTo>
                <a:cubicBezTo>
                  <a:pt x="27246" y="38657"/>
                  <a:pt x="27617" y="50317"/>
                  <a:pt x="27617" y="65617"/>
                </a:cubicBezTo>
                <a:lnTo>
                  <a:pt x="27617" y="178916"/>
                </a:lnTo>
                <a:lnTo>
                  <a:pt x="6350" y="178916"/>
                </a:lnTo>
                <a:lnTo>
                  <a:pt x="6350" y="6350"/>
                </a:lnTo>
                <a:lnTo>
                  <a:pt x="36525" y="6350"/>
                </a:lnTo>
                <a:lnTo>
                  <a:pt x="87410" y="124662"/>
                </a:lnTo>
                <a:cubicBezTo>
                  <a:pt x="91270" y="133723"/>
                  <a:pt x="93832" y="140779"/>
                  <a:pt x="95094" y="145829"/>
                </a:cubicBezTo>
                <a:lnTo>
                  <a:pt x="95873" y="145829"/>
                </a:lnTo>
                <a:cubicBezTo>
                  <a:pt x="99733" y="135208"/>
                  <a:pt x="102442" y="128004"/>
                  <a:pt x="104001" y="124217"/>
                </a:cubicBezTo>
                <a:lnTo>
                  <a:pt x="155778" y="6350"/>
                </a:lnTo>
                <a:lnTo>
                  <a:pt x="184505" y="6350"/>
                </a:lnTo>
                <a:lnTo>
                  <a:pt x="184505" y="178916"/>
                </a:lnTo>
                <a:lnTo>
                  <a:pt x="162347" y="1789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Freeform 3"/>
          <p:cNvSpPr/>
          <p:nvPr/>
        </p:nvSpPr>
        <p:spPr>
          <a:xfrm>
            <a:off x="2289745" y="6970051"/>
            <a:ext cx="153109" cy="185266"/>
          </a:xfrm>
          <a:custGeom>
            <a:avLst/>
            <a:gdLst>
              <a:gd name="connsiteX0" fmla="*/ 6350 w 153109"/>
              <a:gd name="connsiteY0" fmla="*/ 178916 h 185266"/>
              <a:gd name="connsiteX1" fmla="*/ 6350 w 153109"/>
              <a:gd name="connsiteY1" fmla="*/ 6350 h 185266"/>
              <a:gd name="connsiteX2" fmla="*/ 55565 w 153109"/>
              <a:gd name="connsiteY2" fmla="*/ 6350 h 185266"/>
              <a:gd name="connsiteX3" fmla="*/ 120759 w 153109"/>
              <a:gd name="connsiteY3" fmla="*/ 29188 h 185266"/>
              <a:gd name="connsiteX4" fmla="*/ 146759 w 153109"/>
              <a:gd name="connsiteY4" fmla="*/ 90461 h 185266"/>
              <a:gd name="connsiteX5" fmla="*/ 120759 w 153109"/>
              <a:gd name="connsiteY5" fmla="*/ 154742 h 185266"/>
              <a:gd name="connsiteX6" fmla="*/ 53784 w 153109"/>
              <a:gd name="connsiteY6" fmla="*/ 178916 h 185266"/>
              <a:gd name="connsiteX7" fmla="*/ 6350 w 153109"/>
              <a:gd name="connsiteY7" fmla="*/ 178916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53109" h="185266">
                <a:moveTo>
                  <a:pt x="6350" y="178916"/>
                </a:moveTo>
                <a:lnTo>
                  <a:pt x="6350" y="6350"/>
                </a:lnTo>
                <a:lnTo>
                  <a:pt x="55565" y="6350"/>
                </a:lnTo>
                <a:cubicBezTo>
                  <a:pt x="81695" y="6350"/>
                  <a:pt x="103426" y="13962"/>
                  <a:pt x="120759" y="29188"/>
                </a:cubicBezTo>
                <a:cubicBezTo>
                  <a:pt x="138092" y="44413"/>
                  <a:pt x="146759" y="64837"/>
                  <a:pt x="146759" y="90461"/>
                </a:cubicBezTo>
                <a:cubicBezTo>
                  <a:pt x="146759" y="117198"/>
                  <a:pt x="138092" y="138625"/>
                  <a:pt x="120759" y="154742"/>
                </a:cubicBezTo>
                <a:cubicBezTo>
                  <a:pt x="103426" y="170858"/>
                  <a:pt x="81101" y="178916"/>
                  <a:pt x="53784" y="178916"/>
                </a:cubicBezTo>
                <a:lnTo>
                  <a:pt x="6350" y="1789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Freeform 3"/>
          <p:cNvSpPr/>
          <p:nvPr/>
        </p:nvSpPr>
        <p:spPr>
          <a:xfrm>
            <a:off x="2312014" y="6989882"/>
            <a:ext cx="107456" cy="145718"/>
          </a:xfrm>
          <a:custGeom>
            <a:avLst/>
            <a:gdLst>
              <a:gd name="connsiteX0" fmla="*/ 6350 w 107456"/>
              <a:gd name="connsiteY0" fmla="*/ 6350 h 145718"/>
              <a:gd name="connsiteX1" fmla="*/ 6350 w 107456"/>
              <a:gd name="connsiteY1" fmla="*/ 139368 h 145718"/>
              <a:gd name="connsiteX2" fmla="*/ 31403 w 107456"/>
              <a:gd name="connsiteY2" fmla="*/ 139368 h 145718"/>
              <a:gd name="connsiteX3" fmla="*/ 82678 w 107456"/>
              <a:gd name="connsiteY3" fmla="*/ 121431 h 145718"/>
              <a:gd name="connsiteX4" fmla="*/ 101106 w 107456"/>
              <a:gd name="connsiteY4" fmla="*/ 71187 h 145718"/>
              <a:gd name="connsiteX5" fmla="*/ 82177 w 107456"/>
              <a:gd name="connsiteY5" fmla="*/ 22614 h 145718"/>
              <a:gd name="connsiteX6" fmla="*/ 32405 w 107456"/>
              <a:gd name="connsiteY6" fmla="*/ 6350 h 145718"/>
              <a:gd name="connsiteX7" fmla="*/ 6350 w 107456"/>
              <a:gd name="connsiteY7" fmla="*/ 6350 h 145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07456" h="145718">
                <a:moveTo>
                  <a:pt x="6350" y="6350"/>
                </a:moveTo>
                <a:lnTo>
                  <a:pt x="6350" y="139368"/>
                </a:lnTo>
                <a:lnTo>
                  <a:pt x="31403" y="139368"/>
                </a:lnTo>
                <a:cubicBezTo>
                  <a:pt x="53301" y="139368"/>
                  <a:pt x="70393" y="133388"/>
                  <a:pt x="82678" y="121431"/>
                </a:cubicBezTo>
                <a:cubicBezTo>
                  <a:pt x="94963" y="109473"/>
                  <a:pt x="101106" y="92726"/>
                  <a:pt x="101106" y="71187"/>
                </a:cubicBezTo>
                <a:cubicBezTo>
                  <a:pt x="101106" y="49648"/>
                  <a:pt x="94796" y="33458"/>
                  <a:pt x="82177" y="22614"/>
                </a:cubicBezTo>
                <a:cubicBezTo>
                  <a:pt x="69558" y="11771"/>
                  <a:pt x="52967" y="6350"/>
                  <a:pt x="32405" y="6350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Freeform 3"/>
          <p:cNvSpPr/>
          <p:nvPr/>
        </p:nvSpPr>
        <p:spPr>
          <a:xfrm>
            <a:off x="2463447" y="6970051"/>
            <a:ext cx="138633" cy="185266"/>
          </a:xfrm>
          <a:custGeom>
            <a:avLst/>
            <a:gdLst>
              <a:gd name="connsiteX0" fmla="*/ 132283 w 138633"/>
              <a:gd name="connsiteY0" fmla="*/ 178916 h 185266"/>
              <a:gd name="connsiteX1" fmla="*/ 106006 w 138633"/>
              <a:gd name="connsiteY1" fmla="*/ 178916 h 185266"/>
              <a:gd name="connsiteX2" fmla="*/ 77389 w 138633"/>
              <a:gd name="connsiteY2" fmla="*/ 131012 h 185266"/>
              <a:gd name="connsiteX3" fmla="*/ 61689 w 138633"/>
              <a:gd name="connsiteY3" fmla="*/ 111461 h 185266"/>
              <a:gd name="connsiteX4" fmla="*/ 44653 w 138633"/>
              <a:gd name="connsiteY4" fmla="*/ 106281 h 185266"/>
              <a:gd name="connsiteX5" fmla="*/ 28619 w 138633"/>
              <a:gd name="connsiteY5" fmla="*/ 106281 h 185266"/>
              <a:gd name="connsiteX6" fmla="*/ 28619 w 138633"/>
              <a:gd name="connsiteY6" fmla="*/ 178916 h 185266"/>
              <a:gd name="connsiteX7" fmla="*/ 6350 w 138633"/>
              <a:gd name="connsiteY7" fmla="*/ 178916 h 185266"/>
              <a:gd name="connsiteX8" fmla="*/ 6350 w 138633"/>
              <a:gd name="connsiteY8" fmla="*/ 6350 h 185266"/>
              <a:gd name="connsiteX9" fmla="*/ 58906 w 138633"/>
              <a:gd name="connsiteY9" fmla="*/ 6350 h 185266"/>
              <a:gd name="connsiteX10" fmla="*/ 98322 w 138633"/>
              <a:gd name="connsiteY10" fmla="*/ 18493 h 185266"/>
              <a:gd name="connsiteX11" fmla="*/ 112575 w 138633"/>
              <a:gd name="connsiteY11" fmla="*/ 52471 h 185266"/>
              <a:gd name="connsiteX12" fmla="*/ 74272 w 138633"/>
              <a:gd name="connsiteY12" fmla="*/ 99039 h 185266"/>
              <a:gd name="connsiteX13" fmla="*/ 74272 w 138633"/>
              <a:gd name="connsiteY13" fmla="*/ 99596 h 185266"/>
              <a:gd name="connsiteX14" fmla="*/ 86575 w 138633"/>
              <a:gd name="connsiteY14" fmla="*/ 108174 h 185266"/>
              <a:gd name="connsiteX15" fmla="*/ 99993 w 138633"/>
              <a:gd name="connsiteY15" fmla="*/ 127224 h 185266"/>
              <a:gd name="connsiteX16" fmla="*/ 132283 w 138633"/>
              <a:gd name="connsiteY16" fmla="*/ 178916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38633" h="185266">
                <a:moveTo>
                  <a:pt x="132283" y="178916"/>
                </a:moveTo>
                <a:lnTo>
                  <a:pt x="106006" y="178916"/>
                </a:lnTo>
                <a:lnTo>
                  <a:pt x="77389" y="131012"/>
                </a:lnTo>
                <a:cubicBezTo>
                  <a:pt x="71673" y="121432"/>
                  <a:pt x="66440" y="114914"/>
                  <a:pt x="61689" y="111461"/>
                </a:cubicBezTo>
                <a:cubicBezTo>
                  <a:pt x="56938" y="108007"/>
                  <a:pt x="51260" y="106281"/>
                  <a:pt x="44653" y="106281"/>
                </a:cubicBezTo>
                <a:lnTo>
                  <a:pt x="28619" y="106281"/>
                </a:lnTo>
                <a:lnTo>
                  <a:pt x="28619" y="178916"/>
                </a:lnTo>
                <a:lnTo>
                  <a:pt x="6350" y="178916"/>
                </a:lnTo>
                <a:lnTo>
                  <a:pt x="6350" y="6350"/>
                </a:lnTo>
                <a:lnTo>
                  <a:pt x="58906" y="6350"/>
                </a:lnTo>
                <a:cubicBezTo>
                  <a:pt x="75682" y="6350"/>
                  <a:pt x="88821" y="10397"/>
                  <a:pt x="98322" y="18493"/>
                </a:cubicBezTo>
                <a:cubicBezTo>
                  <a:pt x="107824" y="26589"/>
                  <a:pt x="112575" y="37914"/>
                  <a:pt x="112575" y="52471"/>
                </a:cubicBezTo>
                <a:cubicBezTo>
                  <a:pt x="112575" y="76386"/>
                  <a:pt x="99807" y="91909"/>
                  <a:pt x="74272" y="99039"/>
                </a:cubicBezTo>
                <a:lnTo>
                  <a:pt x="74272" y="99596"/>
                </a:lnTo>
                <a:cubicBezTo>
                  <a:pt x="79022" y="101601"/>
                  <a:pt x="83124" y="104461"/>
                  <a:pt x="86575" y="108174"/>
                </a:cubicBezTo>
                <a:cubicBezTo>
                  <a:pt x="90027" y="111888"/>
                  <a:pt x="94500" y="118238"/>
                  <a:pt x="99993" y="127224"/>
                </a:cubicBezTo>
                <a:lnTo>
                  <a:pt x="132283" y="1789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Freeform 3"/>
          <p:cNvSpPr/>
          <p:nvPr/>
        </p:nvSpPr>
        <p:spPr>
          <a:xfrm>
            <a:off x="2485716" y="6989547"/>
            <a:ext cx="73272" cy="73638"/>
          </a:xfrm>
          <a:custGeom>
            <a:avLst/>
            <a:gdLst>
              <a:gd name="connsiteX0" fmla="*/ 6350 w 73272"/>
              <a:gd name="connsiteY0" fmla="*/ 6350 h 73638"/>
              <a:gd name="connsiteX1" fmla="*/ 6350 w 73272"/>
              <a:gd name="connsiteY1" fmla="*/ 67288 h 73638"/>
              <a:gd name="connsiteX2" fmla="*/ 32628 w 73272"/>
              <a:gd name="connsiteY2" fmla="*/ 67288 h 73638"/>
              <a:gd name="connsiteX3" fmla="*/ 57402 w 73272"/>
              <a:gd name="connsiteY3" fmla="*/ 58376 h 73638"/>
              <a:gd name="connsiteX4" fmla="*/ 66922 w 73272"/>
              <a:gd name="connsiteY4" fmla="*/ 34981 h 73638"/>
              <a:gd name="connsiteX5" fmla="*/ 58237 w 73272"/>
              <a:gd name="connsiteY5" fmla="*/ 13925 h 73638"/>
              <a:gd name="connsiteX6" fmla="*/ 32961 w 73272"/>
              <a:gd name="connsiteY6" fmla="*/ 6350 h 73638"/>
              <a:gd name="connsiteX7" fmla="*/ 6350 w 73272"/>
              <a:gd name="connsiteY7" fmla="*/ 6350 h 736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3272" h="73638">
                <a:moveTo>
                  <a:pt x="6350" y="6350"/>
                </a:moveTo>
                <a:lnTo>
                  <a:pt x="6350" y="67288"/>
                </a:lnTo>
                <a:lnTo>
                  <a:pt x="32628" y="67288"/>
                </a:lnTo>
                <a:cubicBezTo>
                  <a:pt x="42797" y="67288"/>
                  <a:pt x="51055" y="64318"/>
                  <a:pt x="57402" y="58376"/>
                </a:cubicBezTo>
                <a:cubicBezTo>
                  <a:pt x="63749" y="52434"/>
                  <a:pt x="66922" y="44636"/>
                  <a:pt x="66922" y="34981"/>
                </a:cubicBezTo>
                <a:cubicBezTo>
                  <a:pt x="66922" y="25994"/>
                  <a:pt x="64028" y="18976"/>
                  <a:pt x="58237" y="13925"/>
                </a:cubicBezTo>
                <a:cubicBezTo>
                  <a:pt x="52447" y="8875"/>
                  <a:pt x="44022" y="6350"/>
                  <a:pt x="32961" y="6350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Freeform 3"/>
          <p:cNvSpPr/>
          <p:nvPr/>
        </p:nvSpPr>
        <p:spPr>
          <a:xfrm>
            <a:off x="2066939" y="8186899"/>
            <a:ext cx="34969" cy="185266"/>
          </a:xfrm>
          <a:custGeom>
            <a:avLst/>
            <a:gdLst>
              <a:gd name="connsiteX0" fmla="*/ 28619 w 34969"/>
              <a:gd name="connsiteY0" fmla="*/ 6350 h 185266"/>
              <a:gd name="connsiteX1" fmla="*/ 28619 w 34969"/>
              <a:gd name="connsiteY1" fmla="*/ 178916 h 185266"/>
              <a:gd name="connsiteX2" fmla="*/ 6350 w 34969"/>
              <a:gd name="connsiteY2" fmla="*/ 178916 h 185266"/>
              <a:gd name="connsiteX3" fmla="*/ 6350 w 34969"/>
              <a:gd name="connsiteY3" fmla="*/ 6350 h 185266"/>
              <a:gd name="connsiteX4" fmla="*/ 28619 w 34969"/>
              <a:gd name="connsiteY4" fmla="*/ 6350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969" h="185266">
                <a:moveTo>
                  <a:pt x="28619" y="6350"/>
                </a:moveTo>
                <a:lnTo>
                  <a:pt x="28619" y="178916"/>
                </a:lnTo>
                <a:lnTo>
                  <a:pt x="6350" y="178916"/>
                </a:lnTo>
                <a:lnTo>
                  <a:pt x="6350" y="6350"/>
                </a:lnTo>
                <a:lnTo>
                  <a:pt x="28619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3"/>
          <p:cNvSpPr/>
          <p:nvPr/>
        </p:nvSpPr>
        <p:spPr>
          <a:xfrm>
            <a:off x="2133970" y="8186899"/>
            <a:ext cx="138633" cy="185266"/>
          </a:xfrm>
          <a:custGeom>
            <a:avLst/>
            <a:gdLst>
              <a:gd name="connsiteX0" fmla="*/ 132283 w 138633"/>
              <a:gd name="connsiteY0" fmla="*/ 178916 h 185266"/>
              <a:gd name="connsiteX1" fmla="*/ 106005 w 138633"/>
              <a:gd name="connsiteY1" fmla="*/ 178916 h 185266"/>
              <a:gd name="connsiteX2" fmla="*/ 77389 w 138633"/>
              <a:gd name="connsiteY2" fmla="*/ 131012 h 185266"/>
              <a:gd name="connsiteX3" fmla="*/ 61689 w 138633"/>
              <a:gd name="connsiteY3" fmla="*/ 111461 h 185266"/>
              <a:gd name="connsiteX4" fmla="*/ 44653 w 138633"/>
              <a:gd name="connsiteY4" fmla="*/ 106281 h 185266"/>
              <a:gd name="connsiteX5" fmla="*/ 28619 w 138633"/>
              <a:gd name="connsiteY5" fmla="*/ 106281 h 185266"/>
              <a:gd name="connsiteX6" fmla="*/ 28619 w 138633"/>
              <a:gd name="connsiteY6" fmla="*/ 178916 h 185266"/>
              <a:gd name="connsiteX7" fmla="*/ 6350 w 138633"/>
              <a:gd name="connsiteY7" fmla="*/ 178916 h 185266"/>
              <a:gd name="connsiteX8" fmla="*/ 6350 w 138633"/>
              <a:gd name="connsiteY8" fmla="*/ 6350 h 185266"/>
              <a:gd name="connsiteX9" fmla="*/ 58906 w 138633"/>
              <a:gd name="connsiteY9" fmla="*/ 6350 h 185266"/>
              <a:gd name="connsiteX10" fmla="*/ 98323 w 138633"/>
              <a:gd name="connsiteY10" fmla="*/ 18493 h 185266"/>
              <a:gd name="connsiteX11" fmla="*/ 112575 w 138633"/>
              <a:gd name="connsiteY11" fmla="*/ 52471 h 185266"/>
              <a:gd name="connsiteX12" fmla="*/ 74272 w 138633"/>
              <a:gd name="connsiteY12" fmla="*/ 99039 h 185266"/>
              <a:gd name="connsiteX13" fmla="*/ 74272 w 138633"/>
              <a:gd name="connsiteY13" fmla="*/ 99596 h 185266"/>
              <a:gd name="connsiteX14" fmla="*/ 86575 w 138633"/>
              <a:gd name="connsiteY14" fmla="*/ 108174 h 185266"/>
              <a:gd name="connsiteX15" fmla="*/ 99993 w 138633"/>
              <a:gd name="connsiteY15" fmla="*/ 127225 h 185266"/>
              <a:gd name="connsiteX16" fmla="*/ 132283 w 138633"/>
              <a:gd name="connsiteY16" fmla="*/ 178916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38633" h="185266">
                <a:moveTo>
                  <a:pt x="132283" y="178916"/>
                </a:moveTo>
                <a:lnTo>
                  <a:pt x="106005" y="178916"/>
                </a:lnTo>
                <a:lnTo>
                  <a:pt x="77389" y="131012"/>
                </a:lnTo>
                <a:cubicBezTo>
                  <a:pt x="71673" y="121432"/>
                  <a:pt x="66440" y="114914"/>
                  <a:pt x="61689" y="111461"/>
                </a:cubicBezTo>
                <a:cubicBezTo>
                  <a:pt x="56938" y="108008"/>
                  <a:pt x="51260" y="106281"/>
                  <a:pt x="44653" y="106281"/>
                </a:cubicBezTo>
                <a:lnTo>
                  <a:pt x="28619" y="106281"/>
                </a:lnTo>
                <a:lnTo>
                  <a:pt x="28619" y="178916"/>
                </a:lnTo>
                <a:lnTo>
                  <a:pt x="6350" y="178916"/>
                </a:lnTo>
                <a:lnTo>
                  <a:pt x="6350" y="6350"/>
                </a:lnTo>
                <a:lnTo>
                  <a:pt x="58906" y="6350"/>
                </a:lnTo>
                <a:cubicBezTo>
                  <a:pt x="75682" y="6350"/>
                  <a:pt x="88821" y="10397"/>
                  <a:pt x="98323" y="18493"/>
                </a:cubicBezTo>
                <a:cubicBezTo>
                  <a:pt x="107824" y="26589"/>
                  <a:pt x="112575" y="37914"/>
                  <a:pt x="112575" y="52471"/>
                </a:cubicBezTo>
                <a:cubicBezTo>
                  <a:pt x="112575" y="76386"/>
                  <a:pt x="99807" y="91909"/>
                  <a:pt x="74272" y="99039"/>
                </a:cubicBezTo>
                <a:lnTo>
                  <a:pt x="74272" y="99596"/>
                </a:lnTo>
                <a:cubicBezTo>
                  <a:pt x="79022" y="101602"/>
                  <a:pt x="83123" y="104461"/>
                  <a:pt x="86575" y="108174"/>
                </a:cubicBezTo>
                <a:cubicBezTo>
                  <a:pt x="90027" y="111888"/>
                  <a:pt x="94500" y="118238"/>
                  <a:pt x="99993" y="127225"/>
                </a:cubicBezTo>
                <a:lnTo>
                  <a:pt x="132283" y="1789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Freeform 3"/>
          <p:cNvSpPr/>
          <p:nvPr/>
        </p:nvSpPr>
        <p:spPr>
          <a:xfrm>
            <a:off x="2156239" y="8206396"/>
            <a:ext cx="73273" cy="73638"/>
          </a:xfrm>
          <a:custGeom>
            <a:avLst/>
            <a:gdLst>
              <a:gd name="connsiteX0" fmla="*/ 6350 w 73273"/>
              <a:gd name="connsiteY0" fmla="*/ 6350 h 73638"/>
              <a:gd name="connsiteX1" fmla="*/ 6350 w 73273"/>
              <a:gd name="connsiteY1" fmla="*/ 67288 h 73638"/>
              <a:gd name="connsiteX2" fmla="*/ 32627 w 73273"/>
              <a:gd name="connsiteY2" fmla="*/ 67288 h 73638"/>
              <a:gd name="connsiteX3" fmla="*/ 57402 w 73273"/>
              <a:gd name="connsiteY3" fmla="*/ 58376 h 73638"/>
              <a:gd name="connsiteX4" fmla="*/ 66923 w 73273"/>
              <a:gd name="connsiteY4" fmla="*/ 34980 h 73638"/>
              <a:gd name="connsiteX5" fmla="*/ 58237 w 73273"/>
              <a:gd name="connsiteY5" fmla="*/ 13925 h 73638"/>
              <a:gd name="connsiteX6" fmla="*/ 32961 w 73273"/>
              <a:gd name="connsiteY6" fmla="*/ 6350 h 73638"/>
              <a:gd name="connsiteX7" fmla="*/ 6350 w 73273"/>
              <a:gd name="connsiteY7" fmla="*/ 6350 h 736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3273" h="73638">
                <a:moveTo>
                  <a:pt x="6350" y="6350"/>
                </a:moveTo>
                <a:lnTo>
                  <a:pt x="6350" y="67288"/>
                </a:lnTo>
                <a:lnTo>
                  <a:pt x="32627" y="67288"/>
                </a:lnTo>
                <a:cubicBezTo>
                  <a:pt x="42797" y="67288"/>
                  <a:pt x="51055" y="64317"/>
                  <a:pt x="57402" y="58376"/>
                </a:cubicBezTo>
                <a:cubicBezTo>
                  <a:pt x="63749" y="52434"/>
                  <a:pt x="66923" y="44636"/>
                  <a:pt x="66923" y="34980"/>
                </a:cubicBezTo>
                <a:cubicBezTo>
                  <a:pt x="66923" y="25994"/>
                  <a:pt x="64027" y="18975"/>
                  <a:pt x="58237" y="13925"/>
                </a:cubicBezTo>
                <a:cubicBezTo>
                  <a:pt x="52447" y="8874"/>
                  <a:pt x="44022" y="6350"/>
                  <a:pt x="32961" y="6350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Freeform 3"/>
          <p:cNvSpPr/>
          <p:nvPr/>
        </p:nvSpPr>
        <p:spPr>
          <a:xfrm>
            <a:off x="741128" y="342255"/>
            <a:ext cx="6062050" cy="285204"/>
          </a:xfrm>
          <a:custGeom>
            <a:avLst/>
            <a:gdLst>
              <a:gd name="connsiteX0" fmla="*/ 0 w 6062050"/>
              <a:gd name="connsiteY0" fmla="*/ 0 h 285204"/>
              <a:gd name="connsiteX1" fmla="*/ 6062050 w 6062050"/>
              <a:gd name="connsiteY1" fmla="*/ 0 h 285204"/>
              <a:gd name="connsiteX2" fmla="*/ 6062050 w 6062050"/>
              <a:gd name="connsiteY2" fmla="*/ 285204 h 285204"/>
              <a:gd name="connsiteX3" fmla="*/ 0 w 6062050"/>
              <a:gd name="connsiteY3" fmla="*/ 285204 h 285204"/>
              <a:gd name="connsiteX4" fmla="*/ 0 w 6062050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62050" h="285204">
                <a:moveTo>
                  <a:pt x="0" y="0"/>
                </a:moveTo>
                <a:lnTo>
                  <a:pt x="6062050" y="0"/>
                </a:lnTo>
                <a:lnTo>
                  <a:pt x="6062050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Freeform 3"/>
          <p:cNvSpPr/>
          <p:nvPr/>
        </p:nvSpPr>
        <p:spPr>
          <a:xfrm>
            <a:off x="741128" y="342255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Freeform 3"/>
          <p:cNvSpPr/>
          <p:nvPr/>
        </p:nvSpPr>
        <p:spPr>
          <a:xfrm>
            <a:off x="1311227" y="444909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Freeform 3"/>
          <p:cNvSpPr/>
          <p:nvPr/>
        </p:nvSpPr>
        <p:spPr>
          <a:xfrm>
            <a:off x="1311227" y="565643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3"/>
          <p:cNvSpPr/>
          <p:nvPr/>
        </p:nvSpPr>
        <p:spPr>
          <a:xfrm>
            <a:off x="1311227" y="687328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Freeform 3"/>
          <p:cNvSpPr/>
          <p:nvPr/>
        </p:nvSpPr>
        <p:spPr>
          <a:xfrm>
            <a:off x="3867170" y="9135864"/>
            <a:ext cx="1748303" cy="465819"/>
          </a:xfrm>
          <a:custGeom>
            <a:avLst/>
            <a:gdLst>
              <a:gd name="connsiteX0" fmla="*/ 0 w 1748303"/>
              <a:gd name="connsiteY0" fmla="*/ 418293 h 465819"/>
              <a:gd name="connsiteX1" fmla="*/ 0 w 1748303"/>
              <a:gd name="connsiteY1" fmla="*/ 47525 h 465819"/>
              <a:gd name="connsiteX2" fmla="*/ 3615 w 1748303"/>
              <a:gd name="connsiteY2" fmla="*/ 29331 h 465819"/>
              <a:gd name="connsiteX3" fmla="*/ 13914 w 1748303"/>
              <a:gd name="connsiteY3" fmla="*/ 13927 h 465819"/>
              <a:gd name="connsiteX4" fmla="*/ 29326 w 1748303"/>
              <a:gd name="connsiteY4" fmla="*/ 3609 h 465819"/>
              <a:gd name="connsiteX5" fmla="*/ 47508 w 1748303"/>
              <a:gd name="connsiteY5" fmla="*/ 0 h 465819"/>
              <a:gd name="connsiteX6" fmla="*/ 1700794 w 1748303"/>
              <a:gd name="connsiteY6" fmla="*/ 0 h 465819"/>
              <a:gd name="connsiteX7" fmla="*/ 1718974 w 1748303"/>
              <a:gd name="connsiteY7" fmla="*/ 3609 h 465819"/>
              <a:gd name="connsiteX8" fmla="*/ 1734387 w 1748303"/>
              <a:gd name="connsiteY8" fmla="*/ 13927 h 465819"/>
              <a:gd name="connsiteX9" fmla="*/ 1744685 w 1748303"/>
              <a:gd name="connsiteY9" fmla="*/ 29331 h 465819"/>
              <a:gd name="connsiteX10" fmla="*/ 1748303 w 1748303"/>
              <a:gd name="connsiteY10" fmla="*/ 47525 h 465819"/>
              <a:gd name="connsiteX11" fmla="*/ 1748303 w 1748303"/>
              <a:gd name="connsiteY11" fmla="*/ 418293 h 465819"/>
              <a:gd name="connsiteX12" fmla="*/ 1744685 w 1748303"/>
              <a:gd name="connsiteY12" fmla="*/ 436463 h 465819"/>
              <a:gd name="connsiteX13" fmla="*/ 1734387 w 1748303"/>
              <a:gd name="connsiteY13" fmla="*/ 451891 h 465819"/>
              <a:gd name="connsiteX14" fmla="*/ 1718974 w 1748303"/>
              <a:gd name="connsiteY14" fmla="*/ 462198 h 465819"/>
              <a:gd name="connsiteX15" fmla="*/ 1700794 w 1748303"/>
              <a:gd name="connsiteY15" fmla="*/ 465819 h 465819"/>
              <a:gd name="connsiteX16" fmla="*/ 47508 w 1748303"/>
              <a:gd name="connsiteY16" fmla="*/ 465819 h 465819"/>
              <a:gd name="connsiteX17" fmla="*/ 29327 w 1748303"/>
              <a:gd name="connsiteY17" fmla="*/ 462185 h 465819"/>
              <a:gd name="connsiteX18" fmla="*/ 13914 w 1748303"/>
              <a:gd name="connsiteY18" fmla="*/ 451891 h 465819"/>
              <a:gd name="connsiteX19" fmla="*/ 3615 w 1748303"/>
              <a:gd name="connsiteY19" fmla="*/ 436463 h 465819"/>
              <a:gd name="connsiteX20" fmla="*/ 0 w 1748303"/>
              <a:gd name="connsiteY20" fmla="*/ 418293 h 465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748303" h="465819">
                <a:moveTo>
                  <a:pt x="0" y="418293"/>
                </a:moveTo>
                <a:lnTo>
                  <a:pt x="0" y="47525"/>
                </a:lnTo>
                <a:cubicBezTo>
                  <a:pt x="0" y="41225"/>
                  <a:pt x="1204" y="35148"/>
                  <a:pt x="3615" y="29331"/>
                </a:cubicBezTo>
                <a:cubicBezTo>
                  <a:pt x="6026" y="23527"/>
                  <a:pt x="9459" y="18392"/>
                  <a:pt x="13914" y="13927"/>
                </a:cubicBezTo>
                <a:cubicBezTo>
                  <a:pt x="18369" y="9462"/>
                  <a:pt x="23506" y="6027"/>
                  <a:pt x="29326" y="3609"/>
                </a:cubicBezTo>
                <a:cubicBezTo>
                  <a:pt x="35147" y="1190"/>
                  <a:pt x="41207" y="0"/>
                  <a:pt x="47508" y="0"/>
                </a:cubicBezTo>
                <a:lnTo>
                  <a:pt x="1700794" y="0"/>
                </a:lnTo>
                <a:cubicBezTo>
                  <a:pt x="1707093" y="0"/>
                  <a:pt x="1713154" y="1190"/>
                  <a:pt x="1718974" y="3609"/>
                </a:cubicBezTo>
                <a:cubicBezTo>
                  <a:pt x="1724795" y="6027"/>
                  <a:pt x="1729932" y="9462"/>
                  <a:pt x="1734387" y="13927"/>
                </a:cubicBezTo>
                <a:cubicBezTo>
                  <a:pt x="1738841" y="18392"/>
                  <a:pt x="1742275" y="23527"/>
                  <a:pt x="1744685" y="29331"/>
                </a:cubicBezTo>
                <a:cubicBezTo>
                  <a:pt x="1747096" y="35148"/>
                  <a:pt x="1748303" y="41225"/>
                  <a:pt x="1748303" y="47525"/>
                </a:cubicBezTo>
                <a:lnTo>
                  <a:pt x="1748303" y="418293"/>
                </a:lnTo>
                <a:cubicBezTo>
                  <a:pt x="1748303" y="424581"/>
                  <a:pt x="1747096" y="430646"/>
                  <a:pt x="1744685" y="436463"/>
                </a:cubicBezTo>
                <a:cubicBezTo>
                  <a:pt x="1742275" y="442279"/>
                  <a:pt x="1738841" y="447426"/>
                  <a:pt x="1734387" y="451891"/>
                </a:cubicBezTo>
                <a:cubicBezTo>
                  <a:pt x="1729932" y="456344"/>
                  <a:pt x="1724795" y="459767"/>
                  <a:pt x="1718974" y="462198"/>
                </a:cubicBezTo>
                <a:cubicBezTo>
                  <a:pt x="1713154" y="464604"/>
                  <a:pt x="1707093" y="465807"/>
                  <a:pt x="1700794" y="465819"/>
                </a:cubicBezTo>
                <a:lnTo>
                  <a:pt x="47508" y="465819"/>
                </a:lnTo>
                <a:cubicBezTo>
                  <a:pt x="41207" y="465807"/>
                  <a:pt x="35147" y="464604"/>
                  <a:pt x="29327" y="462185"/>
                </a:cubicBezTo>
                <a:cubicBezTo>
                  <a:pt x="23507" y="459767"/>
                  <a:pt x="18369" y="456344"/>
                  <a:pt x="13914" y="451891"/>
                </a:cubicBezTo>
                <a:cubicBezTo>
                  <a:pt x="9459" y="447426"/>
                  <a:pt x="6026" y="442279"/>
                  <a:pt x="3615" y="436463"/>
                </a:cubicBezTo>
                <a:cubicBezTo>
                  <a:pt x="1204" y="430646"/>
                  <a:pt x="0" y="424581"/>
                  <a:pt x="0" y="418293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92600" y="596900"/>
            <a:ext cx="2374900" cy="838200"/>
          </a:xfrm>
          <a:prstGeom prst="rect">
            <a:avLst/>
          </a:prstGeom>
          <a:noFill/>
        </p:spPr>
      </p:pic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600" y="330200"/>
            <a:ext cx="6070600" cy="9715500"/>
          </a:xfrm>
          <a:prstGeom prst="rect">
            <a:avLst/>
          </a:prstGeom>
          <a:noFill/>
        </p:spPr>
      </p:pic>
      <p:sp>
        <p:nvSpPr>
          <p:cNvPr id="8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11/13页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88" name="TextBox 1"/>
          <p:cNvSpPr txBox="1"/>
          <p:nvPr/>
        </p:nvSpPr>
        <p:spPr>
          <a:xfrm>
            <a:off x="749300" y="10325100"/>
            <a:ext cx="1066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预习2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89" name="TextBox 1"/>
          <p:cNvSpPr txBox="1"/>
          <p:nvPr/>
        </p:nvSpPr>
        <p:spPr>
          <a:xfrm>
            <a:off x="1435100" y="1930400"/>
            <a:ext cx="2755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放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欲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执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令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寄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器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0" name="TextBox 1"/>
          <p:cNvSpPr txBox="1"/>
          <p:nvPr/>
        </p:nvSpPr>
        <p:spPr>
          <a:xfrm>
            <a:off x="1435100" y="2616200"/>
            <a:ext cx="241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1" name="TextBox 1"/>
          <p:cNvSpPr txBox="1"/>
          <p:nvPr/>
        </p:nvSpPr>
        <p:spPr>
          <a:xfrm>
            <a:off x="2057400" y="2578100"/>
            <a:ext cx="241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2" name="TextBox 1"/>
          <p:cNvSpPr txBox="1"/>
          <p:nvPr/>
        </p:nvSpPr>
        <p:spPr>
          <a:xfrm>
            <a:off x="2044700" y="4635500"/>
            <a:ext cx="584200" cy="391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945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  <a:endParaRPr lang="en-US" altLang="zh-CN" sz="1945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PC</a:t>
            </a:r>
            <a:endParaRPr lang="en-US" altLang="zh-CN" sz="17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MDR</a:t>
            </a:r>
            <a:endParaRPr lang="en-US" altLang="zh-CN" sz="17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IR</a:t>
            </a:r>
            <a:endParaRPr lang="en-US" altLang="zh-CN" sz="17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3" name="TextBox 1"/>
          <p:cNvSpPr txBox="1"/>
          <p:nvPr/>
        </p:nvSpPr>
        <p:spPr>
          <a:xfrm>
            <a:off x="977900" y="381000"/>
            <a:ext cx="800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4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5" name="TextBox 1"/>
          <p:cNvSpPr txBox="1"/>
          <p:nvPr/>
        </p:nvSpPr>
        <p:spPr>
          <a:xfrm>
            <a:off x="4406900" y="9144000"/>
            <a:ext cx="6350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545" dirty="0" smtClean="0">
                <a:solidFill>
                  <a:srgbClr val="696969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提交</a:t>
            </a:r>
            <a:endParaRPr lang="en-US" altLang="zh-CN" sz="2545" dirty="0" smtClean="0">
              <a:solidFill>
                <a:srgbClr val="696969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6832"/>
          </a:xfrm>
          <a:custGeom>
            <a:avLst/>
            <a:gdLst>
              <a:gd name="connsiteX0" fmla="*/ 0 w 7543800"/>
              <a:gd name="connsiteY0" fmla="*/ 0 h 10656832"/>
              <a:gd name="connsiteX1" fmla="*/ 7543800 w 7543800"/>
              <a:gd name="connsiteY1" fmla="*/ 0 h 10656832"/>
              <a:gd name="connsiteX2" fmla="*/ 7543800 w 7543800"/>
              <a:gd name="connsiteY2" fmla="*/ 10656832 h 10656832"/>
              <a:gd name="connsiteX3" fmla="*/ 0 w 7543800"/>
              <a:gd name="connsiteY3" fmla="*/ 10656832 h 10656832"/>
              <a:gd name="connsiteX4" fmla="*/ 0 w 7543800"/>
              <a:gd name="connsiteY4" fmla="*/ 0 h 10656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6832">
                <a:moveTo>
                  <a:pt x="0" y="0"/>
                </a:moveTo>
                <a:lnTo>
                  <a:pt x="7543800" y="0"/>
                </a:lnTo>
                <a:lnTo>
                  <a:pt x="7543800" y="10656832"/>
                </a:lnTo>
                <a:lnTo>
                  <a:pt x="0" y="106568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54930"/>
            <a:ext cx="6062050" cy="9677400"/>
          </a:xfrm>
          <a:custGeom>
            <a:avLst/>
            <a:gdLst>
              <a:gd name="connsiteX0" fmla="*/ 0 w 6062050"/>
              <a:gd name="connsiteY0" fmla="*/ 0 h 9677400"/>
              <a:gd name="connsiteX1" fmla="*/ 6062050 w 6062050"/>
              <a:gd name="connsiteY1" fmla="*/ 0 h 9677400"/>
              <a:gd name="connsiteX2" fmla="*/ 6062050 w 6062050"/>
              <a:gd name="connsiteY2" fmla="*/ 9677400 h 9677400"/>
              <a:gd name="connsiteX3" fmla="*/ 0 w 6062050"/>
              <a:gd name="connsiteY3" fmla="*/ 9677400 h 9677400"/>
              <a:gd name="connsiteX4" fmla="*/ 0 w 6062050"/>
              <a:gd name="connsiteY4" fmla="*/ 0 h 9677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62050" h="9677400">
                <a:moveTo>
                  <a:pt x="0" y="0"/>
                </a:moveTo>
                <a:lnTo>
                  <a:pt x="6062050" y="0"/>
                </a:lnTo>
                <a:lnTo>
                  <a:pt x="6062050" y="9677400"/>
                </a:lnTo>
                <a:lnTo>
                  <a:pt x="0" y="9677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447327" y="1924083"/>
            <a:ext cx="237547" cy="243458"/>
          </a:xfrm>
          <a:custGeom>
            <a:avLst/>
            <a:gdLst>
              <a:gd name="connsiteX0" fmla="*/ 48810 w 237547"/>
              <a:gd name="connsiteY0" fmla="*/ 118892 h 243458"/>
              <a:gd name="connsiteX1" fmla="*/ 47845 w 237547"/>
              <a:gd name="connsiteY1" fmla="*/ 101936 h 243458"/>
              <a:gd name="connsiteX2" fmla="*/ 59289 w 237547"/>
              <a:gd name="connsiteY2" fmla="*/ 105797 h 243458"/>
              <a:gd name="connsiteX3" fmla="*/ 89340 w 237547"/>
              <a:gd name="connsiteY3" fmla="*/ 61384 h 243458"/>
              <a:gd name="connsiteX4" fmla="*/ 49775 w 237547"/>
              <a:gd name="connsiteY4" fmla="*/ 61384 h 243458"/>
              <a:gd name="connsiteX5" fmla="*/ 25710 w 237547"/>
              <a:gd name="connsiteY5" fmla="*/ 64280 h 243458"/>
              <a:gd name="connsiteX6" fmla="*/ 15035 w 237547"/>
              <a:gd name="connsiteY6" fmla="*/ 50763 h 243458"/>
              <a:gd name="connsiteX7" fmla="*/ 91949 w 237547"/>
              <a:gd name="connsiteY7" fmla="*/ 50763 h 243458"/>
              <a:gd name="connsiteX8" fmla="*/ 105323 w 237547"/>
              <a:gd name="connsiteY8" fmla="*/ 6350 h 243458"/>
              <a:gd name="connsiteX9" fmla="*/ 132766 w 237547"/>
              <a:gd name="connsiteY9" fmla="*/ 21134 h 243458"/>
              <a:gd name="connsiteX10" fmla="*/ 122603 w 237547"/>
              <a:gd name="connsiteY10" fmla="*/ 28556 h 243458"/>
              <a:gd name="connsiteX11" fmla="*/ 111536 w 237547"/>
              <a:gd name="connsiteY11" fmla="*/ 50763 h 243458"/>
              <a:gd name="connsiteX12" fmla="*/ 192054 w 237547"/>
              <a:gd name="connsiteY12" fmla="*/ 50763 h 243458"/>
              <a:gd name="connsiteX13" fmla="*/ 208007 w 237547"/>
              <a:gd name="connsiteY13" fmla="*/ 35315 h 243458"/>
              <a:gd name="connsiteX14" fmla="*/ 231197 w 237547"/>
              <a:gd name="connsiteY14" fmla="*/ 61384 h 243458"/>
              <a:gd name="connsiteX15" fmla="*/ 108460 w 237547"/>
              <a:gd name="connsiteY15" fmla="*/ 61384 h 243458"/>
              <a:gd name="connsiteX16" fmla="*/ 69075 w 237547"/>
              <a:gd name="connsiteY16" fmla="*/ 120506 h 243458"/>
              <a:gd name="connsiteX17" fmla="*/ 69075 w 237547"/>
              <a:gd name="connsiteY17" fmla="*/ 228252 h 243458"/>
              <a:gd name="connsiteX18" fmla="*/ 48810 w 237547"/>
              <a:gd name="connsiteY18" fmla="*/ 237108 h 243458"/>
              <a:gd name="connsiteX19" fmla="*/ 49775 w 237547"/>
              <a:gd name="connsiteY19" fmla="*/ 206211 h 243458"/>
              <a:gd name="connsiteX20" fmla="*/ 49775 w 237547"/>
              <a:gd name="connsiteY20" fmla="*/ 135728 h 243458"/>
              <a:gd name="connsiteX21" fmla="*/ 10255 w 237547"/>
              <a:gd name="connsiteY21" fmla="*/ 167590 h 243458"/>
              <a:gd name="connsiteX22" fmla="*/ 6350 w 237547"/>
              <a:gd name="connsiteY22" fmla="*/ 161767 h 243458"/>
              <a:gd name="connsiteX23" fmla="*/ 48810 w 237547"/>
              <a:gd name="connsiteY23" fmla="*/ 118892 h 243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237547" h="243458">
                <a:moveTo>
                  <a:pt x="48810" y="118892"/>
                </a:moveTo>
                <a:cubicBezTo>
                  <a:pt x="48810" y="117424"/>
                  <a:pt x="48488" y="111772"/>
                  <a:pt x="47845" y="101936"/>
                </a:cubicBezTo>
                <a:lnTo>
                  <a:pt x="59289" y="105797"/>
                </a:lnTo>
                <a:cubicBezTo>
                  <a:pt x="69191" y="93729"/>
                  <a:pt x="79208" y="78924"/>
                  <a:pt x="89340" y="61384"/>
                </a:cubicBezTo>
                <a:lnTo>
                  <a:pt x="49775" y="61384"/>
                </a:lnTo>
                <a:cubicBezTo>
                  <a:pt x="41673" y="61384"/>
                  <a:pt x="33651" y="62349"/>
                  <a:pt x="25710" y="64280"/>
                </a:cubicBezTo>
                <a:lnTo>
                  <a:pt x="15035" y="50763"/>
                </a:lnTo>
                <a:lnTo>
                  <a:pt x="91949" y="50763"/>
                </a:lnTo>
                <a:cubicBezTo>
                  <a:pt x="98573" y="34510"/>
                  <a:pt x="103031" y="19706"/>
                  <a:pt x="105323" y="6350"/>
                </a:cubicBezTo>
                <a:lnTo>
                  <a:pt x="132766" y="21134"/>
                </a:lnTo>
                <a:lnTo>
                  <a:pt x="122603" y="28556"/>
                </a:lnTo>
                <a:cubicBezTo>
                  <a:pt x="120834" y="33877"/>
                  <a:pt x="117145" y="41279"/>
                  <a:pt x="111536" y="50763"/>
                </a:cubicBezTo>
                <a:lnTo>
                  <a:pt x="192054" y="50763"/>
                </a:lnTo>
                <a:lnTo>
                  <a:pt x="208007" y="35315"/>
                </a:lnTo>
                <a:lnTo>
                  <a:pt x="231197" y="61384"/>
                </a:lnTo>
                <a:lnTo>
                  <a:pt x="108460" y="61384"/>
                </a:lnTo>
                <a:cubicBezTo>
                  <a:pt x="95321" y="87040"/>
                  <a:pt x="82193" y="106748"/>
                  <a:pt x="69075" y="120506"/>
                </a:cubicBezTo>
                <a:lnTo>
                  <a:pt x="69075" y="228252"/>
                </a:lnTo>
                <a:lnTo>
                  <a:pt x="48810" y="237108"/>
                </a:lnTo>
                <a:cubicBezTo>
                  <a:pt x="49453" y="224878"/>
                  <a:pt x="49775" y="214579"/>
                  <a:pt x="49775" y="206211"/>
                </a:cubicBezTo>
                <a:lnTo>
                  <a:pt x="49775" y="135728"/>
                </a:lnTo>
                <a:cubicBezTo>
                  <a:pt x="38165" y="148803"/>
                  <a:pt x="24991" y="159424"/>
                  <a:pt x="10255" y="167590"/>
                </a:cubicBezTo>
                <a:lnTo>
                  <a:pt x="6350" y="161767"/>
                </a:lnTo>
                <a:cubicBezTo>
                  <a:pt x="25921" y="144418"/>
                  <a:pt x="40075" y="130126"/>
                  <a:pt x="48810" y="11889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09088" y="1981048"/>
            <a:ext cx="181576" cy="166216"/>
          </a:xfrm>
          <a:custGeom>
            <a:avLst/>
            <a:gdLst>
              <a:gd name="connsiteX0" fmla="*/ 74865 w 181576"/>
              <a:gd name="connsiteY0" fmla="*/ 33384 h 166216"/>
              <a:gd name="connsiteX1" fmla="*/ 73900 w 181576"/>
              <a:gd name="connsiteY1" fmla="*/ 6350 h 166216"/>
              <a:gd name="connsiteX2" fmla="*/ 101886 w 181576"/>
              <a:gd name="connsiteY2" fmla="*/ 18690 h 166216"/>
              <a:gd name="connsiteX3" fmla="*/ 94165 w 181576"/>
              <a:gd name="connsiteY3" fmla="*/ 27002 h 166216"/>
              <a:gd name="connsiteX4" fmla="*/ 94165 w 181576"/>
              <a:gd name="connsiteY4" fmla="*/ 63315 h 166216"/>
              <a:gd name="connsiteX5" fmla="*/ 126433 w 181576"/>
              <a:gd name="connsiteY5" fmla="*/ 63315 h 166216"/>
              <a:gd name="connsiteX6" fmla="*/ 140456 w 181576"/>
              <a:gd name="connsiteY6" fmla="*/ 49798 h 166216"/>
              <a:gd name="connsiteX7" fmla="*/ 161716 w 181576"/>
              <a:gd name="connsiteY7" fmla="*/ 73935 h 166216"/>
              <a:gd name="connsiteX8" fmla="*/ 94165 w 181576"/>
              <a:gd name="connsiteY8" fmla="*/ 73935 h 166216"/>
              <a:gd name="connsiteX9" fmla="*/ 94165 w 181576"/>
              <a:gd name="connsiteY9" fmla="*/ 146349 h 166216"/>
              <a:gd name="connsiteX10" fmla="*/ 138013 w 181576"/>
              <a:gd name="connsiteY10" fmla="*/ 146349 h 166216"/>
              <a:gd name="connsiteX11" fmla="*/ 153001 w 181576"/>
              <a:gd name="connsiteY11" fmla="*/ 131866 h 166216"/>
              <a:gd name="connsiteX12" fmla="*/ 175226 w 181576"/>
              <a:gd name="connsiteY12" fmla="*/ 156970 h 166216"/>
              <a:gd name="connsiteX13" fmla="*/ 41090 w 181576"/>
              <a:gd name="connsiteY13" fmla="*/ 156970 h 166216"/>
              <a:gd name="connsiteX14" fmla="*/ 17025 w 181576"/>
              <a:gd name="connsiteY14" fmla="*/ 159866 h 166216"/>
              <a:gd name="connsiteX15" fmla="*/ 6350 w 181576"/>
              <a:gd name="connsiteY15" fmla="*/ 146349 h 166216"/>
              <a:gd name="connsiteX16" fmla="*/ 74865 w 181576"/>
              <a:gd name="connsiteY16" fmla="*/ 146349 h 166216"/>
              <a:gd name="connsiteX17" fmla="*/ 74865 w 181576"/>
              <a:gd name="connsiteY17" fmla="*/ 73935 h 166216"/>
              <a:gd name="connsiteX18" fmla="*/ 53635 w 181576"/>
              <a:gd name="connsiteY18" fmla="*/ 73935 h 166216"/>
              <a:gd name="connsiteX19" fmla="*/ 29570 w 181576"/>
              <a:gd name="connsiteY19" fmla="*/ 76832 h 166216"/>
              <a:gd name="connsiteX20" fmla="*/ 18895 w 181576"/>
              <a:gd name="connsiteY20" fmla="*/ 63315 h 166216"/>
              <a:gd name="connsiteX21" fmla="*/ 74865 w 181576"/>
              <a:gd name="connsiteY21" fmla="*/ 63315 h 166216"/>
              <a:gd name="connsiteX22" fmla="*/ 74865 w 181576"/>
              <a:gd name="connsiteY22" fmla="*/ 33384 h 166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81576" h="166216">
                <a:moveTo>
                  <a:pt x="74865" y="33384"/>
                </a:moveTo>
                <a:cubicBezTo>
                  <a:pt x="74865" y="28999"/>
                  <a:pt x="74544" y="19988"/>
                  <a:pt x="73900" y="6350"/>
                </a:cubicBezTo>
                <a:lnTo>
                  <a:pt x="101886" y="18690"/>
                </a:lnTo>
                <a:lnTo>
                  <a:pt x="94165" y="27002"/>
                </a:lnTo>
                <a:lnTo>
                  <a:pt x="94165" y="63315"/>
                </a:lnTo>
                <a:lnTo>
                  <a:pt x="126433" y="63315"/>
                </a:lnTo>
                <a:lnTo>
                  <a:pt x="140456" y="49798"/>
                </a:lnTo>
                <a:lnTo>
                  <a:pt x="161716" y="73935"/>
                </a:lnTo>
                <a:lnTo>
                  <a:pt x="94165" y="73935"/>
                </a:lnTo>
                <a:lnTo>
                  <a:pt x="94165" y="146349"/>
                </a:lnTo>
                <a:lnTo>
                  <a:pt x="138013" y="146349"/>
                </a:lnTo>
                <a:lnTo>
                  <a:pt x="153001" y="131866"/>
                </a:lnTo>
                <a:lnTo>
                  <a:pt x="175226" y="156970"/>
                </a:lnTo>
                <a:lnTo>
                  <a:pt x="41090" y="156970"/>
                </a:lnTo>
                <a:cubicBezTo>
                  <a:pt x="32988" y="156970"/>
                  <a:pt x="24966" y="157935"/>
                  <a:pt x="17025" y="159866"/>
                </a:cubicBezTo>
                <a:lnTo>
                  <a:pt x="6350" y="146349"/>
                </a:lnTo>
                <a:lnTo>
                  <a:pt x="74865" y="146349"/>
                </a:lnTo>
                <a:lnTo>
                  <a:pt x="74865" y="73935"/>
                </a:lnTo>
                <a:lnTo>
                  <a:pt x="53635" y="73935"/>
                </a:lnTo>
                <a:cubicBezTo>
                  <a:pt x="45533" y="73935"/>
                  <a:pt x="37511" y="74901"/>
                  <a:pt x="29570" y="76832"/>
                </a:cubicBezTo>
                <a:lnTo>
                  <a:pt x="18895" y="63315"/>
                </a:lnTo>
                <a:lnTo>
                  <a:pt x="74865" y="63315"/>
                </a:lnTo>
                <a:lnTo>
                  <a:pt x="74865" y="3338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700206" y="1965238"/>
            <a:ext cx="167825" cy="183837"/>
          </a:xfrm>
          <a:custGeom>
            <a:avLst/>
            <a:gdLst>
              <a:gd name="connsiteX0" fmla="*/ 161475 w 167825"/>
              <a:gd name="connsiteY0" fmla="*/ 6350 h 183837"/>
              <a:gd name="connsiteX1" fmla="*/ 161475 w 167825"/>
              <a:gd name="connsiteY1" fmla="*/ 63074 h 183837"/>
              <a:gd name="connsiteX2" fmla="*/ 156771 w 167825"/>
              <a:gd name="connsiteY2" fmla="*/ 63074 h 183837"/>
              <a:gd name="connsiteX3" fmla="*/ 136988 w 167825"/>
              <a:gd name="connsiteY3" fmla="*/ 29039 h 183837"/>
              <a:gd name="connsiteX4" fmla="*/ 104177 w 167825"/>
              <a:gd name="connsiteY4" fmla="*/ 17211 h 183837"/>
              <a:gd name="connsiteX5" fmla="*/ 76072 w 167825"/>
              <a:gd name="connsiteY5" fmla="*/ 26022 h 183837"/>
              <a:gd name="connsiteX6" fmla="*/ 57374 w 167825"/>
              <a:gd name="connsiteY6" fmla="*/ 49073 h 183837"/>
              <a:gd name="connsiteX7" fmla="*/ 49775 w 167825"/>
              <a:gd name="connsiteY7" fmla="*/ 89625 h 183837"/>
              <a:gd name="connsiteX8" fmla="*/ 55324 w 167825"/>
              <a:gd name="connsiteY8" fmla="*/ 129634 h 183837"/>
              <a:gd name="connsiteX9" fmla="*/ 72694 w 167825"/>
              <a:gd name="connsiteY9" fmla="*/ 156910 h 183837"/>
              <a:gd name="connsiteX10" fmla="*/ 103333 w 167825"/>
              <a:gd name="connsiteY10" fmla="*/ 166142 h 183837"/>
              <a:gd name="connsiteX11" fmla="*/ 131620 w 167825"/>
              <a:gd name="connsiteY11" fmla="*/ 159384 h 183837"/>
              <a:gd name="connsiteX12" fmla="*/ 158700 w 167825"/>
              <a:gd name="connsiteY12" fmla="*/ 136091 h 183837"/>
              <a:gd name="connsiteX13" fmla="*/ 158700 w 167825"/>
              <a:gd name="connsiteY13" fmla="*/ 150211 h 183837"/>
              <a:gd name="connsiteX14" fmla="*/ 130052 w 167825"/>
              <a:gd name="connsiteY14" fmla="*/ 171030 h 183837"/>
              <a:gd name="connsiteX15" fmla="*/ 95251 w 167825"/>
              <a:gd name="connsiteY15" fmla="*/ 177487 h 183837"/>
              <a:gd name="connsiteX16" fmla="*/ 48750 w 167825"/>
              <a:gd name="connsiteY16" fmla="*/ 166987 h 183837"/>
              <a:gd name="connsiteX17" fmla="*/ 17387 w 167825"/>
              <a:gd name="connsiteY17" fmla="*/ 136815 h 183837"/>
              <a:gd name="connsiteX18" fmla="*/ 6350 w 167825"/>
              <a:gd name="connsiteY18" fmla="*/ 94935 h 183837"/>
              <a:gd name="connsiteX19" fmla="*/ 18593 w 167825"/>
              <a:gd name="connsiteY19" fmla="*/ 50522 h 183837"/>
              <a:gd name="connsiteX20" fmla="*/ 51645 w 167825"/>
              <a:gd name="connsiteY20" fmla="*/ 17936 h 183837"/>
              <a:gd name="connsiteX21" fmla="*/ 95854 w 167825"/>
              <a:gd name="connsiteY21" fmla="*/ 6350 h 183837"/>
              <a:gd name="connsiteX22" fmla="*/ 132283 w 167825"/>
              <a:gd name="connsiteY22" fmla="*/ 13832 h 183837"/>
              <a:gd name="connsiteX23" fmla="*/ 146397 w 167825"/>
              <a:gd name="connsiteY23" fmla="*/ 18177 h 183837"/>
              <a:gd name="connsiteX24" fmla="*/ 153092 w 167825"/>
              <a:gd name="connsiteY24" fmla="*/ 15341 h 183837"/>
              <a:gd name="connsiteX25" fmla="*/ 156771 w 167825"/>
              <a:gd name="connsiteY25" fmla="*/ 6350 h 183837"/>
              <a:gd name="connsiteX26" fmla="*/ 161475 w 167825"/>
              <a:gd name="connsiteY26" fmla="*/ 6350 h 183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167825" h="183837">
                <a:moveTo>
                  <a:pt x="161475" y="6350"/>
                </a:moveTo>
                <a:lnTo>
                  <a:pt x="161475" y="63074"/>
                </a:lnTo>
                <a:lnTo>
                  <a:pt x="156771" y="63074"/>
                </a:lnTo>
                <a:cubicBezTo>
                  <a:pt x="153232" y="48269"/>
                  <a:pt x="146638" y="36924"/>
                  <a:pt x="136988" y="29039"/>
                </a:cubicBezTo>
                <a:cubicBezTo>
                  <a:pt x="127338" y="21154"/>
                  <a:pt x="116401" y="17211"/>
                  <a:pt x="104177" y="17211"/>
                </a:cubicBezTo>
                <a:cubicBezTo>
                  <a:pt x="93965" y="17211"/>
                  <a:pt x="84596" y="20148"/>
                  <a:pt x="76072" y="26022"/>
                </a:cubicBezTo>
                <a:cubicBezTo>
                  <a:pt x="67547" y="31895"/>
                  <a:pt x="61315" y="39579"/>
                  <a:pt x="57374" y="49073"/>
                </a:cubicBezTo>
                <a:cubicBezTo>
                  <a:pt x="52308" y="61223"/>
                  <a:pt x="49775" y="74740"/>
                  <a:pt x="49775" y="89625"/>
                </a:cubicBezTo>
                <a:cubicBezTo>
                  <a:pt x="49775" y="104269"/>
                  <a:pt x="51625" y="117605"/>
                  <a:pt x="55324" y="129634"/>
                </a:cubicBezTo>
                <a:cubicBezTo>
                  <a:pt x="59023" y="141662"/>
                  <a:pt x="64813" y="150754"/>
                  <a:pt x="72694" y="156910"/>
                </a:cubicBezTo>
                <a:cubicBezTo>
                  <a:pt x="80575" y="163065"/>
                  <a:pt x="90788" y="166142"/>
                  <a:pt x="103333" y="166142"/>
                </a:cubicBezTo>
                <a:cubicBezTo>
                  <a:pt x="113626" y="166142"/>
                  <a:pt x="123056" y="163889"/>
                  <a:pt x="131620" y="159384"/>
                </a:cubicBezTo>
                <a:cubicBezTo>
                  <a:pt x="140185" y="154878"/>
                  <a:pt x="149211" y="147114"/>
                  <a:pt x="158700" y="136091"/>
                </a:cubicBezTo>
                <a:lnTo>
                  <a:pt x="158700" y="150211"/>
                </a:lnTo>
                <a:cubicBezTo>
                  <a:pt x="149533" y="159786"/>
                  <a:pt x="139983" y="166726"/>
                  <a:pt x="130052" y="171030"/>
                </a:cubicBezTo>
                <a:cubicBezTo>
                  <a:pt x="120120" y="175335"/>
                  <a:pt x="108520" y="177487"/>
                  <a:pt x="95251" y="177487"/>
                </a:cubicBezTo>
                <a:cubicBezTo>
                  <a:pt x="77801" y="177487"/>
                  <a:pt x="62300" y="173987"/>
                  <a:pt x="48750" y="166987"/>
                </a:cubicBezTo>
                <a:cubicBezTo>
                  <a:pt x="35199" y="159987"/>
                  <a:pt x="24745" y="149929"/>
                  <a:pt x="17387" y="136815"/>
                </a:cubicBezTo>
                <a:cubicBezTo>
                  <a:pt x="10029" y="123700"/>
                  <a:pt x="6350" y="109740"/>
                  <a:pt x="6350" y="94935"/>
                </a:cubicBezTo>
                <a:cubicBezTo>
                  <a:pt x="6350" y="79326"/>
                  <a:pt x="10431" y="64522"/>
                  <a:pt x="18593" y="50522"/>
                </a:cubicBezTo>
                <a:cubicBezTo>
                  <a:pt x="26755" y="36522"/>
                  <a:pt x="37773" y="25660"/>
                  <a:pt x="51645" y="17936"/>
                </a:cubicBezTo>
                <a:cubicBezTo>
                  <a:pt x="65517" y="10211"/>
                  <a:pt x="80253" y="6350"/>
                  <a:pt x="95854" y="6350"/>
                </a:cubicBezTo>
                <a:cubicBezTo>
                  <a:pt x="107354" y="6350"/>
                  <a:pt x="119497" y="8844"/>
                  <a:pt x="132283" y="13832"/>
                </a:cubicBezTo>
                <a:cubicBezTo>
                  <a:pt x="139682" y="16729"/>
                  <a:pt x="144386" y="18177"/>
                  <a:pt x="146397" y="18177"/>
                </a:cubicBezTo>
                <a:cubicBezTo>
                  <a:pt x="148970" y="18177"/>
                  <a:pt x="151202" y="17232"/>
                  <a:pt x="153092" y="15341"/>
                </a:cubicBezTo>
                <a:cubicBezTo>
                  <a:pt x="154981" y="13450"/>
                  <a:pt x="156208" y="10453"/>
                  <a:pt x="156771" y="6350"/>
                </a:cubicBezTo>
                <a:lnTo>
                  <a:pt x="16147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875115" y="1968979"/>
            <a:ext cx="149852" cy="176354"/>
          </a:xfrm>
          <a:custGeom>
            <a:avLst/>
            <a:gdLst>
              <a:gd name="connsiteX0" fmla="*/ 66783 w 149852"/>
              <a:gd name="connsiteY0" fmla="*/ 95901 h 176354"/>
              <a:gd name="connsiteX1" fmla="*/ 66783 w 149852"/>
              <a:gd name="connsiteY1" fmla="*/ 141280 h 176354"/>
              <a:gd name="connsiteX2" fmla="*/ 68412 w 149852"/>
              <a:gd name="connsiteY2" fmla="*/ 157995 h 176354"/>
              <a:gd name="connsiteX3" fmla="*/ 74202 w 149852"/>
              <a:gd name="connsiteY3" fmla="*/ 163487 h 176354"/>
              <a:gd name="connsiteX4" fmla="*/ 89461 w 149852"/>
              <a:gd name="connsiteY4" fmla="*/ 165539 h 176354"/>
              <a:gd name="connsiteX5" fmla="*/ 89461 w 149852"/>
              <a:gd name="connsiteY5" fmla="*/ 170004 h 176354"/>
              <a:gd name="connsiteX6" fmla="*/ 6350 w 149852"/>
              <a:gd name="connsiteY6" fmla="*/ 170004 h 176354"/>
              <a:gd name="connsiteX7" fmla="*/ 6350 w 149852"/>
              <a:gd name="connsiteY7" fmla="*/ 165539 h 176354"/>
              <a:gd name="connsiteX8" fmla="*/ 21729 w 149852"/>
              <a:gd name="connsiteY8" fmla="*/ 163427 h 176354"/>
              <a:gd name="connsiteX9" fmla="*/ 27399 w 149852"/>
              <a:gd name="connsiteY9" fmla="*/ 157935 h 176354"/>
              <a:gd name="connsiteX10" fmla="*/ 29027 w 149852"/>
              <a:gd name="connsiteY10" fmla="*/ 141280 h 176354"/>
              <a:gd name="connsiteX11" fmla="*/ 29027 w 149852"/>
              <a:gd name="connsiteY11" fmla="*/ 35074 h 176354"/>
              <a:gd name="connsiteX12" fmla="*/ 27399 w 149852"/>
              <a:gd name="connsiteY12" fmla="*/ 18358 h 176354"/>
              <a:gd name="connsiteX13" fmla="*/ 21669 w 149852"/>
              <a:gd name="connsiteY13" fmla="*/ 12867 h 176354"/>
              <a:gd name="connsiteX14" fmla="*/ 6350 w 149852"/>
              <a:gd name="connsiteY14" fmla="*/ 10815 h 176354"/>
              <a:gd name="connsiteX15" fmla="*/ 6350 w 149852"/>
              <a:gd name="connsiteY15" fmla="*/ 6350 h 176354"/>
              <a:gd name="connsiteX16" fmla="*/ 77640 w 149852"/>
              <a:gd name="connsiteY16" fmla="*/ 6350 h 176354"/>
              <a:gd name="connsiteX17" fmla="*/ 128182 w 149852"/>
              <a:gd name="connsiteY17" fmla="*/ 18901 h 176354"/>
              <a:gd name="connsiteX18" fmla="*/ 143502 w 149852"/>
              <a:gd name="connsiteY18" fmla="*/ 50280 h 176354"/>
              <a:gd name="connsiteX19" fmla="*/ 133610 w 149852"/>
              <a:gd name="connsiteY19" fmla="*/ 77556 h 176354"/>
              <a:gd name="connsiteX20" fmla="*/ 106349 w 149852"/>
              <a:gd name="connsiteY20" fmla="*/ 93004 h 176354"/>
              <a:gd name="connsiteX21" fmla="*/ 66783 w 149852"/>
              <a:gd name="connsiteY21" fmla="*/ 95901 h 17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149852" h="176354">
                <a:moveTo>
                  <a:pt x="66783" y="95901"/>
                </a:moveTo>
                <a:lnTo>
                  <a:pt x="66783" y="141280"/>
                </a:lnTo>
                <a:cubicBezTo>
                  <a:pt x="66783" y="150131"/>
                  <a:pt x="67326" y="155702"/>
                  <a:pt x="68412" y="157995"/>
                </a:cubicBezTo>
                <a:cubicBezTo>
                  <a:pt x="69498" y="160289"/>
                  <a:pt x="71428" y="162119"/>
                  <a:pt x="74202" y="163487"/>
                </a:cubicBezTo>
                <a:cubicBezTo>
                  <a:pt x="76976" y="164855"/>
                  <a:pt x="82063" y="165539"/>
                  <a:pt x="89461" y="165539"/>
                </a:cubicBezTo>
                <a:lnTo>
                  <a:pt x="89461" y="170004"/>
                </a:lnTo>
                <a:lnTo>
                  <a:pt x="6350" y="170004"/>
                </a:lnTo>
                <a:lnTo>
                  <a:pt x="6350" y="165539"/>
                </a:lnTo>
                <a:cubicBezTo>
                  <a:pt x="13909" y="165539"/>
                  <a:pt x="19036" y="164835"/>
                  <a:pt x="21729" y="163427"/>
                </a:cubicBezTo>
                <a:cubicBezTo>
                  <a:pt x="24423" y="162019"/>
                  <a:pt x="26313" y="160188"/>
                  <a:pt x="27399" y="157935"/>
                </a:cubicBezTo>
                <a:cubicBezTo>
                  <a:pt x="28485" y="155682"/>
                  <a:pt x="29027" y="150131"/>
                  <a:pt x="29027" y="141280"/>
                </a:cubicBezTo>
                <a:lnTo>
                  <a:pt x="29027" y="35074"/>
                </a:lnTo>
                <a:cubicBezTo>
                  <a:pt x="29027" y="26223"/>
                  <a:pt x="28485" y="20651"/>
                  <a:pt x="27399" y="18358"/>
                </a:cubicBezTo>
                <a:cubicBezTo>
                  <a:pt x="26313" y="16065"/>
                  <a:pt x="24403" y="14234"/>
                  <a:pt x="21669" y="12867"/>
                </a:cubicBezTo>
                <a:cubicBezTo>
                  <a:pt x="18935" y="11499"/>
                  <a:pt x="13829" y="10815"/>
                  <a:pt x="6350" y="10815"/>
                </a:cubicBezTo>
                <a:lnTo>
                  <a:pt x="6350" y="6350"/>
                </a:lnTo>
                <a:lnTo>
                  <a:pt x="77640" y="6350"/>
                </a:lnTo>
                <a:cubicBezTo>
                  <a:pt x="101122" y="6350"/>
                  <a:pt x="117969" y="10533"/>
                  <a:pt x="128182" y="18901"/>
                </a:cubicBezTo>
                <a:cubicBezTo>
                  <a:pt x="138395" y="27269"/>
                  <a:pt x="143502" y="37729"/>
                  <a:pt x="143502" y="50280"/>
                </a:cubicBezTo>
                <a:cubicBezTo>
                  <a:pt x="143502" y="60901"/>
                  <a:pt x="140205" y="69993"/>
                  <a:pt x="133610" y="77556"/>
                </a:cubicBezTo>
                <a:cubicBezTo>
                  <a:pt x="127016" y="85119"/>
                  <a:pt x="117929" y="90269"/>
                  <a:pt x="106349" y="93004"/>
                </a:cubicBezTo>
                <a:cubicBezTo>
                  <a:pt x="98548" y="94935"/>
                  <a:pt x="85360" y="95901"/>
                  <a:pt x="66783" y="959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935548" y="1978393"/>
            <a:ext cx="49370" cy="83665"/>
          </a:xfrm>
          <a:custGeom>
            <a:avLst/>
            <a:gdLst>
              <a:gd name="connsiteX0" fmla="*/ 6350 w 49370"/>
              <a:gd name="connsiteY0" fmla="*/ 6350 h 83665"/>
              <a:gd name="connsiteX1" fmla="*/ 6350 w 49370"/>
              <a:gd name="connsiteY1" fmla="*/ 77073 h 83665"/>
              <a:gd name="connsiteX2" fmla="*/ 12381 w 49370"/>
              <a:gd name="connsiteY2" fmla="*/ 77315 h 83665"/>
              <a:gd name="connsiteX3" fmla="*/ 35059 w 49370"/>
              <a:gd name="connsiteY3" fmla="*/ 68565 h 83665"/>
              <a:gd name="connsiteX4" fmla="*/ 43020 w 49370"/>
              <a:gd name="connsiteY4" fmla="*/ 41470 h 83665"/>
              <a:gd name="connsiteX5" fmla="*/ 35059 w 49370"/>
              <a:gd name="connsiteY5" fmla="*/ 14798 h 83665"/>
              <a:gd name="connsiteX6" fmla="*/ 11295 w 49370"/>
              <a:gd name="connsiteY6" fmla="*/ 6350 h 83665"/>
              <a:gd name="connsiteX7" fmla="*/ 6350 w 49370"/>
              <a:gd name="connsiteY7" fmla="*/ 6350 h 836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9370" h="83665">
                <a:moveTo>
                  <a:pt x="6350" y="6350"/>
                </a:moveTo>
                <a:lnTo>
                  <a:pt x="6350" y="77073"/>
                </a:lnTo>
                <a:cubicBezTo>
                  <a:pt x="9003" y="77234"/>
                  <a:pt x="11014" y="77315"/>
                  <a:pt x="12381" y="77315"/>
                </a:cubicBezTo>
                <a:cubicBezTo>
                  <a:pt x="22192" y="77315"/>
                  <a:pt x="29751" y="74398"/>
                  <a:pt x="35059" y="68565"/>
                </a:cubicBezTo>
                <a:cubicBezTo>
                  <a:pt x="40366" y="62731"/>
                  <a:pt x="43020" y="53700"/>
                  <a:pt x="43020" y="41470"/>
                </a:cubicBezTo>
                <a:cubicBezTo>
                  <a:pt x="43020" y="29321"/>
                  <a:pt x="40366" y="20430"/>
                  <a:pt x="35059" y="14798"/>
                </a:cubicBezTo>
                <a:cubicBezTo>
                  <a:pt x="29751" y="9166"/>
                  <a:pt x="21830" y="6350"/>
                  <a:pt x="11295" y="6350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025536" y="1968979"/>
            <a:ext cx="181094" cy="180216"/>
          </a:xfrm>
          <a:custGeom>
            <a:avLst/>
            <a:gdLst>
              <a:gd name="connsiteX0" fmla="*/ 6350 w 181094"/>
              <a:gd name="connsiteY0" fmla="*/ 6350 h 180216"/>
              <a:gd name="connsiteX1" fmla="*/ 90788 w 181094"/>
              <a:gd name="connsiteY1" fmla="*/ 6350 h 180216"/>
              <a:gd name="connsiteX2" fmla="*/ 90788 w 181094"/>
              <a:gd name="connsiteY2" fmla="*/ 10815 h 180216"/>
              <a:gd name="connsiteX3" fmla="*/ 86566 w 181094"/>
              <a:gd name="connsiteY3" fmla="*/ 10815 h 180216"/>
              <a:gd name="connsiteX4" fmla="*/ 73478 w 181094"/>
              <a:gd name="connsiteY4" fmla="*/ 12806 h 180216"/>
              <a:gd name="connsiteX5" fmla="*/ 68412 w 181094"/>
              <a:gd name="connsiteY5" fmla="*/ 18298 h 180216"/>
              <a:gd name="connsiteX6" fmla="*/ 66904 w 181094"/>
              <a:gd name="connsiteY6" fmla="*/ 35798 h 180216"/>
              <a:gd name="connsiteX7" fmla="*/ 66904 w 181094"/>
              <a:gd name="connsiteY7" fmla="*/ 115935 h 180216"/>
              <a:gd name="connsiteX8" fmla="*/ 70221 w 181094"/>
              <a:gd name="connsiteY8" fmla="*/ 145021 h 180216"/>
              <a:gd name="connsiteX9" fmla="*/ 81138 w 181094"/>
              <a:gd name="connsiteY9" fmla="*/ 156849 h 180216"/>
              <a:gd name="connsiteX10" fmla="*/ 100317 w 181094"/>
              <a:gd name="connsiteY10" fmla="*/ 161556 h 180216"/>
              <a:gd name="connsiteX11" fmla="*/ 122935 w 181094"/>
              <a:gd name="connsiteY11" fmla="*/ 155582 h 180216"/>
              <a:gd name="connsiteX12" fmla="*/ 136927 w 181094"/>
              <a:gd name="connsiteY12" fmla="*/ 139108 h 180216"/>
              <a:gd name="connsiteX13" fmla="*/ 141572 w 181094"/>
              <a:gd name="connsiteY13" fmla="*/ 102539 h 180216"/>
              <a:gd name="connsiteX14" fmla="*/ 141572 w 181094"/>
              <a:gd name="connsiteY14" fmla="*/ 35798 h 180216"/>
              <a:gd name="connsiteX15" fmla="*/ 139280 w 181094"/>
              <a:gd name="connsiteY15" fmla="*/ 20108 h 180216"/>
              <a:gd name="connsiteX16" fmla="*/ 133490 w 181094"/>
              <a:gd name="connsiteY16" fmla="*/ 13591 h 180216"/>
              <a:gd name="connsiteX17" fmla="*/ 118170 w 181094"/>
              <a:gd name="connsiteY17" fmla="*/ 10815 h 180216"/>
              <a:gd name="connsiteX18" fmla="*/ 118170 w 181094"/>
              <a:gd name="connsiteY18" fmla="*/ 6350 h 180216"/>
              <a:gd name="connsiteX19" fmla="*/ 174744 w 181094"/>
              <a:gd name="connsiteY19" fmla="*/ 6350 h 180216"/>
              <a:gd name="connsiteX20" fmla="*/ 174744 w 181094"/>
              <a:gd name="connsiteY20" fmla="*/ 10815 h 180216"/>
              <a:gd name="connsiteX21" fmla="*/ 171366 w 181094"/>
              <a:gd name="connsiteY21" fmla="*/ 10815 h 180216"/>
              <a:gd name="connsiteX22" fmla="*/ 159907 w 181094"/>
              <a:gd name="connsiteY22" fmla="*/ 13591 h 180216"/>
              <a:gd name="connsiteX23" fmla="*/ 153273 w 181094"/>
              <a:gd name="connsiteY23" fmla="*/ 21918 h 180216"/>
              <a:gd name="connsiteX24" fmla="*/ 151704 w 181094"/>
              <a:gd name="connsiteY24" fmla="*/ 35798 h 180216"/>
              <a:gd name="connsiteX25" fmla="*/ 151704 w 181094"/>
              <a:gd name="connsiteY25" fmla="*/ 97953 h 180216"/>
              <a:gd name="connsiteX26" fmla="*/ 147905 w 181094"/>
              <a:gd name="connsiteY26" fmla="*/ 139590 h 180216"/>
              <a:gd name="connsiteX27" fmla="*/ 129388 w 181094"/>
              <a:gd name="connsiteY27" fmla="*/ 163125 h 180216"/>
              <a:gd name="connsiteX28" fmla="*/ 89220 w 181094"/>
              <a:gd name="connsiteY28" fmla="*/ 173866 h 180216"/>
              <a:gd name="connsiteX29" fmla="*/ 56409 w 181094"/>
              <a:gd name="connsiteY29" fmla="*/ 168194 h 180216"/>
              <a:gd name="connsiteX30" fmla="*/ 34094 w 181094"/>
              <a:gd name="connsiteY30" fmla="*/ 148401 h 180216"/>
              <a:gd name="connsiteX31" fmla="*/ 27580 w 181094"/>
              <a:gd name="connsiteY31" fmla="*/ 115935 h 180216"/>
              <a:gd name="connsiteX32" fmla="*/ 27580 w 181094"/>
              <a:gd name="connsiteY32" fmla="*/ 35798 h 180216"/>
              <a:gd name="connsiteX33" fmla="*/ 26011 w 181094"/>
              <a:gd name="connsiteY33" fmla="*/ 18237 h 180216"/>
              <a:gd name="connsiteX34" fmla="*/ 20583 w 181094"/>
              <a:gd name="connsiteY34" fmla="*/ 12746 h 180216"/>
              <a:gd name="connsiteX35" fmla="*/ 6350 w 181094"/>
              <a:gd name="connsiteY35" fmla="*/ 10815 h 180216"/>
              <a:gd name="connsiteX36" fmla="*/ 6350 w 181094"/>
              <a:gd name="connsiteY36" fmla="*/ 6350 h 180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</a:cxnLst>
            <a:rect l="l" t="t" r="r" b="b"/>
            <a:pathLst>
              <a:path w="181094" h="180216">
                <a:moveTo>
                  <a:pt x="6350" y="6350"/>
                </a:moveTo>
                <a:lnTo>
                  <a:pt x="90788" y="6350"/>
                </a:lnTo>
                <a:lnTo>
                  <a:pt x="90788" y="10815"/>
                </a:lnTo>
                <a:lnTo>
                  <a:pt x="86566" y="10815"/>
                </a:lnTo>
                <a:cubicBezTo>
                  <a:pt x="80213" y="10815"/>
                  <a:pt x="75850" y="11479"/>
                  <a:pt x="73478" y="12806"/>
                </a:cubicBezTo>
                <a:cubicBezTo>
                  <a:pt x="71106" y="14134"/>
                  <a:pt x="69417" y="15964"/>
                  <a:pt x="68412" y="18298"/>
                </a:cubicBezTo>
                <a:cubicBezTo>
                  <a:pt x="67406" y="20631"/>
                  <a:pt x="66904" y="26464"/>
                  <a:pt x="66904" y="35798"/>
                </a:cubicBezTo>
                <a:lnTo>
                  <a:pt x="66904" y="115935"/>
                </a:lnTo>
                <a:cubicBezTo>
                  <a:pt x="66904" y="130579"/>
                  <a:pt x="68009" y="140274"/>
                  <a:pt x="70221" y="145021"/>
                </a:cubicBezTo>
                <a:cubicBezTo>
                  <a:pt x="72433" y="149769"/>
                  <a:pt x="76072" y="153711"/>
                  <a:pt x="81138" y="156849"/>
                </a:cubicBezTo>
                <a:cubicBezTo>
                  <a:pt x="86204" y="159987"/>
                  <a:pt x="92597" y="161556"/>
                  <a:pt x="100317" y="161556"/>
                </a:cubicBezTo>
                <a:cubicBezTo>
                  <a:pt x="109163" y="161556"/>
                  <a:pt x="116703" y="159565"/>
                  <a:pt x="122935" y="155582"/>
                </a:cubicBezTo>
                <a:cubicBezTo>
                  <a:pt x="129167" y="151599"/>
                  <a:pt x="133831" y="146108"/>
                  <a:pt x="136927" y="139108"/>
                </a:cubicBezTo>
                <a:cubicBezTo>
                  <a:pt x="140024" y="132108"/>
                  <a:pt x="141572" y="119918"/>
                  <a:pt x="141572" y="102539"/>
                </a:cubicBezTo>
                <a:lnTo>
                  <a:pt x="141572" y="35798"/>
                </a:lnTo>
                <a:cubicBezTo>
                  <a:pt x="141572" y="28476"/>
                  <a:pt x="140808" y="23246"/>
                  <a:pt x="139280" y="20108"/>
                </a:cubicBezTo>
                <a:cubicBezTo>
                  <a:pt x="137752" y="16970"/>
                  <a:pt x="135822" y="14798"/>
                  <a:pt x="133490" y="13591"/>
                </a:cubicBezTo>
                <a:cubicBezTo>
                  <a:pt x="129871" y="11740"/>
                  <a:pt x="124764" y="10815"/>
                  <a:pt x="118170" y="10815"/>
                </a:cubicBezTo>
                <a:lnTo>
                  <a:pt x="118170" y="6350"/>
                </a:lnTo>
                <a:lnTo>
                  <a:pt x="174744" y="6350"/>
                </a:lnTo>
                <a:lnTo>
                  <a:pt x="174744" y="10815"/>
                </a:lnTo>
                <a:lnTo>
                  <a:pt x="171366" y="10815"/>
                </a:lnTo>
                <a:cubicBezTo>
                  <a:pt x="166783" y="10815"/>
                  <a:pt x="162963" y="11740"/>
                  <a:pt x="159907" y="13591"/>
                </a:cubicBezTo>
                <a:cubicBezTo>
                  <a:pt x="156851" y="15441"/>
                  <a:pt x="154639" y="18217"/>
                  <a:pt x="153273" y="21918"/>
                </a:cubicBezTo>
                <a:cubicBezTo>
                  <a:pt x="152227" y="24493"/>
                  <a:pt x="151704" y="29119"/>
                  <a:pt x="151704" y="35798"/>
                </a:cubicBezTo>
                <a:lnTo>
                  <a:pt x="151704" y="97953"/>
                </a:lnTo>
                <a:cubicBezTo>
                  <a:pt x="151704" y="117182"/>
                  <a:pt x="150438" y="131062"/>
                  <a:pt x="147905" y="139590"/>
                </a:cubicBezTo>
                <a:cubicBezTo>
                  <a:pt x="145371" y="148119"/>
                  <a:pt x="139199" y="155964"/>
                  <a:pt x="129388" y="163125"/>
                </a:cubicBezTo>
                <a:cubicBezTo>
                  <a:pt x="119577" y="170286"/>
                  <a:pt x="106188" y="173866"/>
                  <a:pt x="89220" y="173866"/>
                </a:cubicBezTo>
                <a:cubicBezTo>
                  <a:pt x="75066" y="173866"/>
                  <a:pt x="64130" y="171975"/>
                  <a:pt x="56409" y="168194"/>
                </a:cubicBezTo>
                <a:cubicBezTo>
                  <a:pt x="45875" y="163044"/>
                  <a:pt x="38436" y="156447"/>
                  <a:pt x="34094" y="148401"/>
                </a:cubicBezTo>
                <a:cubicBezTo>
                  <a:pt x="29751" y="140355"/>
                  <a:pt x="27580" y="129533"/>
                  <a:pt x="27580" y="115935"/>
                </a:cubicBezTo>
                <a:lnTo>
                  <a:pt x="27580" y="35798"/>
                </a:lnTo>
                <a:cubicBezTo>
                  <a:pt x="27580" y="26384"/>
                  <a:pt x="27057" y="20530"/>
                  <a:pt x="26011" y="18237"/>
                </a:cubicBezTo>
                <a:cubicBezTo>
                  <a:pt x="24966" y="15944"/>
                  <a:pt x="23157" y="14114"/>
                  <a:pt x="20583" y="12746"/>
                </a:cubicBezTo>
                <a:cubicBezTo>
                  <a:pt x="18010" y="11378"/>
                  <a:pt x="13265" y="10735"/>
                  <a:pt x="6350" y="10815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332168" y="1992634"/>
            <a:ext cx="76390" cy="71596"/>
          </a:xfrm>
          <a:custGeom>
            <a:avLst/>
            <a:gdLst>
              <a:gd name="connsiteX0" fmla="*/ 6350 w 76390"/>
              <a:gd name="connsiteY0" fmla="*/ 6350 h 71596"/>
              <a:gd name="connsiteX1" fmla="*/ 6350 w 76390"/>
              <a:gd name="connsiteY1" fmla="*/ 65246 h 71596"/>
              <a:gd name="connsiteX2" fmla="*/ 70040 w 76390"/>
              <a:gd name="connsiteY2" fmla="*/ 65246 h 71596"/>
              <a:gd name="connsiteX3" fmla="*/ 70040 w 76390"/>
              <a:gd name="connsiteY3" fmla="*/ 6350 h 71596"/>
              <a:gd name="connsiteX4" fmla="*/ 6350 w 76390"/>
              <a:gd name="connsiteY4" fmla="*/ 6350 h 71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390" h="71596">
                <a:moveTo>
                  <a:pt x="6350" y="6350"/>
                </a:moveTo>
                <a:lnTo>
                  <a:pt x="6350" y="65246"/>
                </a:lnTo>
                <a:lnTo>
                  <a:pt x="70040" y="65246"/>
                </a:lnTo>
                <a:lnTo>
                  <a:pt x="700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230842" y="1924083"/>
            <a:ext cx="205702" cy="245388"/>
          </a:xfrm>
          <a:custGeom>
            <a:avLst/>
            <a:gdLst>
              <a:gd name="connsiteX0" fmla="*/ 87410 w 205702"/>
              <a:gd name="connsiteY0" fmla="*/ 64280 h 245388"/>
              <a:gd name="connsiteX1" fmla="*/ 86445 w 205702"/>
              <a:gd name="connsiteY1" fmla="*/ 6350 h 245388"/>
              <a:gd name="connsiteX2" fmla="*/ 115396 w 205702"/>
              <a:gd name="connsiteY2" fmla="*/ 19595 h 245388"/>
              <a:gd name="connsiteX3" fmla="*/ 107676 w 205702"/>
              <a:gd name="connsiteY3" fmla="*/ 28813 h 245388"/>
              <a:gd name="connsiteX4" fmla="*/ 107676 w 205702"/>
              <a:gd name="connsiteY4" fmla="*/ 64280 h 245388"/>
              <a:gd name="connsiteX5" fmla="*/ 170477 w 205702"/>
              <a:gd name="connsiteY5" fmla="*/ 64280 h 245388"/>
              <a:gd name="connsiteX6" fmla="*/ 179207 w 205702"/>
              <a:gd name="connsiteY6" fmla="*/ 51729 h 245388"/>
              <a:gd name="connsiteX7" fmla="*/ 199352 w 205702"/>
              <a:gd name="connsiteY7" fmla="*/ 67448 h 245388"/>
              <a:gd name="connsiteX8" fmla="*/ 190667 w 205702"/>
              <a:gd name="connsiteY8" fmla="*/ 76183 h 245388"/>
              <a:gd name="connsiteX9" fmla="*/ 190667 w 205702"/>
              <a:gd name="connsiteY9" fmla="*/ 130901 h 245388"/>
              <a:gd name="connsiteX10" fmla="*/ 191632 w 205702"/>
              <a:gd name="connsiteY10" fmla="*/ 155024 h 245388"/>
              <a:gd name="connsiteX11" fmla="*/ 171366 w 205702"/>
              <a:gd name="connsiteY11" fmla="*/ 161797 h 245388"/>
              <a:gd name="connsiteX12" fmla="*/ 171366 w 205702"/>
              <a:gd name="connsiteY12" fmla="*/ 144418 h 245388"/>
              <a:gd name="connsiteX13" fmla="*/ 107676 w 205702"/>
              <a:gd name="connsiteY13" fmla="*/ 144418 h 245388"/>
              <a:gd name="connsiteX14" fmla="*/ 108641 w 205702"/>
              <a:gd name="connsiteY14" fmla="*/ 229142 h 245388"/>
              <a:gd name="connsiteX15" fmla="*/ 86445 w 205702"/>
              <a:gd name="connsiteY15" fmla="*/ 239038 h 245388"/>
              <a:gd name="connsiteX16" fmla="*/ 87410 w 205702"/>
              <a:gd name="connsiteY16" fmla="*/ 144418 h 245388"/>
              <a:gd name="connsiteX17" fmla="*/ 26615 w 205702"/>
              <a:gd name="connsiteY17" fmla="*/ 144418 h 245388"/>
              <a:gd name="connsiteX18" fmla="*/ 26615 w 205702"/>
              <a:gd name="connsiteY18" fmla="*/ 154873 h 245388"/>
              <a:gd name="connsiteX19" fmla="*/ 6350 w 205702"/>
              <a:gd name="connsiteY19" fmla="*/ 163728 h 245388"/>
              <a:gd name="connsiteX20" fmla="*/ 7314 w 205702"/>
              <a:gd name="connsiteY20" fmla="*/ 110716 h 245388"/>
              <a:gd name="connsiteX21" fmla="*/ 6350 w 205702"/>
              <a:gd name="connsiteY21" fmla="*/ 54625 h 245388"/>
              <a:gd name="connsiteX22" fmla="*/ 24670 w 205702"/>
              <a:gd name="connsiteY22" fmla="*/ 64280 h 245388"/>
              <a:gd name="connsiteX23" fmla="*/ 87410 w 205702"/>
              <a:gd name="connsiteY23" fmla="*/ 64280 h 2453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205702" h="245388">
                <a:moveTo>
                  <a:pt x="87410" y="64280"/>
                </a:moveTo>
                <a:cubicBezTo>
                  <a:pt x="87410" y="40585"/>
                  <a:pt x="87089" y="21275"/>
                  <a:pt x="86445" y="6350"/>
                </a:cubicBezTo>
                <a:lnTo>
                  <a:pt x="115396" y="19595"/>
                </a:lnTo>
                <a:lnTo>
                  <a:pt x="107676" y="28813"/>
                </a:lnTo>
                <a:lnTo>
                  <a:pt x="107676" y="64280"/>
                </a:lnTo>
                <a:lnTo>
                  <a:pt x="170477" y="64280"/>
                </a:lnTo>
                <a:lnTo>
                  <a:pt x="179207" y="51729"/>
                </a:lnTo>
                <a:lnTo>
                  <a:pt x="199352" y="67448"/>
                </a:lnTo>
                <a:lnTo>
                  <a:pt x="190667" y="76183"/>
                </a:lnTo>
                <a:lnTo>
                  <a:pt x="190667" y="130901"/>
                </a:lnTo>
                <a:cubicBezTo>
                  <a:pt x="190667" y="138243"/>
                  <a:pt x="190988" y="146284"/>
                  <a:pt x="191632" y="155024"/>
                </a:cubicBezTo>
                <a:lnTo>
                  <a:pt x="171366" y="161797"/>
                </a:lnTo>
                <a:lnTo>
                  <a:pt x="171366" y="144418"/>
                </a:lnTo>
                <a:lnTo>
                  <a:pt x="107676" y="144418"/>
                </a:lnTo>
                <a:cubicBezTo>
                  <a:pt x="107676" y="191718"/>
                  <a:pt x="107997" y="219959"/>
                  <a:pt x="108641" y="229142"/>
                </a:cubicBezTo>
                <a:lnTo>
                  <a:pt x="86445" y="239038"/>
                </a:lnTo>
                <a:cubicBezTo>
                  <a:pt x="87089" y="222303"/>
                  <a:pt x="87410" y="190763"/>
                  <a:pt x="87410" y="144418"/>
                </a:cubicBezTo>
                <a:lnTo>
                  <a:pt x="26615" y="144418"/>
                </a:lnTo>
                <a:lnTo>
                  <a:pt x="26615" y="154873"/>
                </a:lnTo>
                <a:lnTo>
                  <a:pt x="6350" y="163728"/>
                </a:lnTo>
                <a:cubicBezTo>
                  <a:pt x="6993" y="150211"/>
                  <a:pt x="7314" y="132540"/>
                  <a:pt x="7314" y="110716"/>
                </a:cubicBezTo>
                <a:cubicBezTo>
                  <a:pt x="7314" y="88891"/>
                  <a:pt x="6993" y="70194"/>
                  <a:pt x="6350" y="54625"/>
                </a:cubicBezTo>
                <a:lnTo>
                  <a:pt x="24670" y="64280"/>
                </a:lnTo>
                <a:lnTo>
                  <a:pt x="87410" y="6428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251107" y="1992634"/>
            <a:ext cx="73495" cy="71596"/>
          </a:xfrm>
          <a:custGeom>
            <a:avLst/>
            <a:gdLst>
              <a:gd name="connsiteX0" fmla="*/ 6350 w 73495"/>
              <a:gd name="connsiteY0" fmla="*/ 6350 h 71596"/>
              <a:gd name="connsiteX1" fmla="*/ 6350 w 73495"/>
              <a:gd name="connsiteY1" fmla="*/ 65246 h 71596"/>
              <a:gd name="connsiteX2" fmla="*/ 67145 w 73495"/>
              <a:gd name="connsiteY2" fmla="*/ 65246 h 71596"/>
              <a:gd name="connsiteX3" fmla="*/ 67145 w 73495"/>
              <a:gd name="connsiteY3" fmla="*/ 6350 h 71596"/>
              <a:gd name="connsiteX4" fmla="*/ 6350 w 73495"/>
              <a:gd name="connsiteY4" fmla="*/ 6350 h 71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495" h="71596">
                <a:moveTo>
                  <a:pt x="6350" y="6350"/>
                </a:moveTo>
                <a:lnTo>
                  <a:pt x="6350" y="65246"/>
                </a:lnTo>
                <a:lnTo>
                  <a:pt x="67145" y="65246"/>
                </a:lnTo>
                <a:lnTo>
                  <a:pt x="6714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499115" y="1956910"/>
            <a:ext cx="51300" cy="60975"/>
          </a:xfrm>
          <a:custGeom>
            <a:avLst/>
            <a:gdLst>
              <a:gd name="connsiteX0" fmla="*/ 6350 w 51300"/>
              <a:gd name="connsiteY0" fmla="*/ 6350 h 60975"/>
              <a:gd name="connsiteX1" fmla="*/ 6350 w 51300"/>
              <a:gd name="connsiteY1" fmla="*/ 54625 h 60975"/>
              <a:gd name="connsiteX2" fmla="*/ 44950 w 51300"/>
              <a:gd name="connsiteY2" fmla="*/ 54625 h 60975"/>
              <a:gd name="connsiteX3" fmla="*/ 44950 w 51300"/>
              <a:gd name="connsiteY3" fmla="*/ 6350 h 60975"/>
              <a:gd name="connsiteX4" fmla="*/ 6350 w 51300"/>
              <a:gd name="connsiteY4" fmla="*/ 6350 h 60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300" h="60975">
                <a:moveTo>
                  <a:pt x="6350" y="6350"/>
                </a:moveTo>
                <a:lnTo>
                  <a:pt x="6350" y="54625"/>
                </a:lnTo>
                <a:lnTo>
                  <a:pt x="44950" y="54625"/>
                </a:lnTo>
                <a:lnTo>
                  <a:pt x="449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457619" y="1936634"/>
            <a:ext cx="123676" cy="222216"/>
          </a:xfrm>
          <a:custGeom>
            <a:avLst/>
            <a:gdLst>
              <a:gd name="connsiteX0" fmla="*/ 75830 w 123676"/>
              <a:gd name="connsiteY0" fmla="*/ 177246 h 222216"/>
              <a:gd name="connsiteX1" fmla="*/ 114717 w 123676"/>
              <a:gd name="connsiteY1" fmla="*/ 164694 h 222216"/>
              <a:gd name="connsiteX2" fmla="*/ 116361 w 123676"/>
              <a:gd name="connsiteY2" fmla="*/ 173157 h 222216"/>
              <a:gd name="connsiteX3" fmla="*/ 62818 w 123676"/>
              <a:gd name="connsiteY3" fmla="*/ 195832 h 222216"/>
              <a:gd name="connsiteX4" fmla="*/ 18925 w 123676"/>
              <a:gd name="connsiteY4" fmla="*/ 215866 h 222216"/>
              <a:gd name="connsiteX5" fmla="*/ 6350 w 123676"/>
              <a:gd name="connsiteY5" fmla="*/ 195515 h 222216"/>
              <a:gd name="connsiteX6" fmla="*/ 26615 w 123676"/>
              <a:gd name="connsiteY6" fmla="*/ 190386 h 222216"/>
              <a:gd name="connsiteX7" fmla="*/ 25650 w 123676"/>
              <a:gd name="connsiteY7" fmla="*/ 103867 h 222216"/>
              <a:gd name="connsiteX8" fmla="*/ 51705 w 123676"/>
              <a:gd name="connsiteY8" fmla="*/ 116297 h 222216"/>
              <a:gd name="connsiteX9" fmla="*/ 43985 w 123676"/>
              <a:gd name="connsiteY9" fmla="*/ 124519 h 222216"/>
              <a:gd name="connsiteX10" fmla="*/ 43985 w 123676"/>
              <a:gd name="connsiteY10" fmla="*/ 185935 h 222216"/>
              <a:gd name="connsiteX11" fmla="*/ 58460 w 123676"/>
              <a:gd name="connsiteY11" fmla="*/ 181787 h 222216"/>
              <a:gd name="connsiteX12" fmla="*/ 58460 w 123676"/>
              <a:gd name="connsiteY12" fmla="*/ 85522 h 222216"/>
              <a:gd name="connsiteX13" fmla="*/ 47845 w 123676"/>
              <a:gd name="connsiteY13" fmla="*/ 85522 h 222216"/>
              <a:gd name="connsiteX14" fmla="*/ 47845 w 123676"/>
              <a:gd name="connsiteY14" fmla="*/ 92416 h 222216"/>
              <a:gd name="connsiteX15" fmla="*/ 28545 w 123676"/>
              <a:gd name="connsiteY15" fmla="*/ 98073 h 222216"/>
              <a:gd name="connsiteX16" fmla="*/ 29510 w 123676"/>
              <a:gd name="connsiteY16" fmla="*/ 53750 h 222216"/>
              <a:gd name="connsiteX17" fmla="*/ 28545 w 123676"/>
              <a:gd name="connsiteY17" fmla="*/ 8281 h 222216"/>
              <a:gd name="connsiteX18" fmla="*/ 45794 w 123676"/>
              <a:gd name="connsiteY18" fmla="*/ 16005 h 222216"/>
              <a:gd name="connsiteX19" fmla="*/ 86868 w 123676"/>
              <a:gd name="connsiteY19" fmla="*/ 16005 h 222216"/>
              <a:gd name="connsiteX20" fmla="*/ 97030 w 123676"/>
              <a:gd name="connsiteY20" fmla="*/ 6350 h 222216"/>
              <a:gd name="connsiteX21" fmla="*/ 112501 w 123676"/>
              <a:gd name="connsiteY21" fmla="*/ 22386 h 222216"/>
              <a:gd name="connsiteX22" fmla="*/ 103816 w 123676"/>
              <a:gd name="connsiteY22" fmla="*/ 29990 h 222216"/>
              <a:gd name="connsiteX23" fmla="*/ 104781 w 123676"/>
              <a:gd name="connsiteY23" fmla="*/ 88328 h 222216"/>
              <a:gd name="connsiteX24" fmla="*/ 86445 w 123676"/>
              <a:gd name="connsiteY24" fmla="*/ 95177 h 222216"/>
              <a:gd name="connsiteX25" fmla="*/ 86445 w 123676"/>
              <a:gd name="connsiteY25" fmla="*/ 85522 h 222216"/>
              <a:gd name="connsiteX26" fmla="*/ 75830 w 123676"/>
              <a:gd name="connsiteY26" fmla="*/ 85522 h 222216"/>
              <a:gd name="connsiteX27" fmla="*/ 75830 w 123676"/>
              <a:gd name="connsiteY27" fmla="*/ 123177 h 222216"/>
              <a:gd name="connsiteX28" fmla="*/ 88798 w 123676"/>
              <a:gd name="connsiteY28" fmla="*/ 123177 h 222216"/>
              <a:gd name="connsiteX29" fmla="*/ 100001 w 123676"/>
              <a:gd name="connsiteY29" fmla="*/ 112556 h 222216"/>
              <a:gd name="connsiteX30" fmla="*/ 117326 w 123676"/>
              <a:gd name="connsiteY30" fmla="*/ 133798 h 222216"/>
              <a:gd name="connsiteX31" fmla="*/ 75830 w 123676"/>
              <a:gd name="connsiteY31" fmla="*/ 133798 h 222216"/>
              <a:gd name="connsiteX32" fmla="*/ 75830 w 123676"/>
              <a:gd name="connsiteY32" fmla="*/ 177246 h 222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123676" h="222216">
                <a:moveTo>
                  <a:pt x="75830" y="177246"/>
                </a:moveTo>
                <a:lnTo>
                  <a:pt x="114717" y="164694"/>
                </a:lnTo>
                <a:lnTo>
                  <a:pt x="116361" y="173157"/>
                </a:lnTo>
                <a:cubicBezTo>
                  <a:pt x="96749" y="182078"/>
                  <a:pt x="78901" y="189636"/>
                  <a:pt x="62818" y="195832"/>
                </a:cubicBezTo>
                <a:cubicBezTo>
                  <a:pt x="44533" y="203284"/>
                  <a:pt x="29902" y="209963"/>
                  <a:pt x="18925" y="215866"/>
                </a:cubicBezTo>
                <a:lnTo>
                  <a:pt x="6350" y="195515"/>
                </a:lnTo>
                <a:lnTo>
                  <a:pt x="26615" y="190386"/>
                </a:lnTo>
                <a:cubicBezTo>
                  <a:pt x="26615" y="145700"/>
                  <a:pt x="26293" y="116861"/>
                  <a:pt x="25650" y="103867"/>
                </a:cubicBezTo>
                <a:lnTo>
                  <a:pt x="51705" y="116297"/>
                </a:lnTo>
                <a:lnTo>
                  <a:pt x="43985" y="124519"/>
                </a:lnTo>
                <a:lnTo>
                  <a:pt x="43985" y="185935"/>
                </a:lnTo>
                <a:lnTo>
                  <a:pt x="58460" y="181787"/>
                </a:lnTo>
                <a:lnTo>
                  <a:pt x="58460" y="85522"/>
                </a:lnTo>
                <a:lnTo>
                  <a:pt x="47845" y="85522"/>
                </a:lnTo>
                <a:lnTo>
                  <a:pt x="47845" y="92416"/>
                </a:lnTo>
                <a:lnTo>
                  <a:pt x="28545" y="98073"/>
                </a:lnTo>
                <a:cubicBezTo>
                  <a:pt x="29188" y="83269"/>
                  <a:pt x="29510" y="68495"/>
                  <a:pt x="29510" y="53750"/>
                </a:cubicBezTo>
                <a:cubicBezTo>
                  <a:pt x="29510" y="39006"/>
                  <a:pt x="29188" y="23850"/>
                  <a:pt x="28545" y="8281"/>
                </a:cubicBezTo>
                <a:lnTo>
                  <a:pt x="45794" y="16005"/>
                </a:lnTo>
                <a:lnTo>
                  <a:pt x="86868" y="16005"/>
                </a:lnTo>
                <a:lnTo>
                  <a:pt x="97030" y="6350"/>
                </a:lnTo>
                <a:lnTo>
                  <a:pt x="112501" y="22386"/>
                </a:lnTo>
                <a:lnTo>
                  <a:pt x="103816" y="29990"/>
                </a:lnTo>
                <a:cubicBezTo>
                  <a:pt x="103816" y="57778"/>
                  <a:pt x="104137" y="77225"/>
                  <a:pt x="104781" y="88328"/>
                </a:cubicBezTo>
                <a:lnTo>
                  <a:pt x="86445" y="95177"/>
                </a:lnTo>
                <a:lnTo>
                  <a:pt x="86445" y="85522"/>
                </a:lnTo>
                <a:lnTo>
                  <a:pt x="75830" y="85522"/>
                </a:lnTo>
                <a:lnTo>
                  <a:pt x="75830" y="123177"/>
                </a:lnTo>
                <a:lnTo>
                  <a:pt x="88798" y="123177"/>
                </a:lnTo>
                <a:lnTo>
                  <a:pt x="100001" y="112556"/>
                </a:lnTo>
                <a:lnTo>
                  <a:pt x="117326" y="133798"/>
                </a:lnTo>
                <a:lnTo>
                  <a:pt x="75830" y="133798"/>
                </a:lnTo>
                <a:lnTo>
                  <a:pt x="75830" y="1772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2591756" y="2000358"/>
            <a:ext cx="67705" cy="44562"/>
          </a:xfrm>
          <a:custGeom>
            <a:avLst/>
            <a:gdLst>
              <a:gd name="connsiteX0" fmla="*/ 6350 w 67705"/>
              <a:gd name="connsiteY0" fmla="*/ 6350 h 44562"/>
              <a:gd name="connsiteX1" fmla="*/ 6350 w 67705"/>
              <a:gd name="connsiteY1" fmla="*/ 38212 h 44562"/>
              <a:gd name="connsiteX2" fmla="*/ 61355 w 67705"/>
              <a:gd name="connsiteY2" fmla="*/ 38212 h 44562"/>
              <a:gd name="connsiteX3" fmla="*/ 61355 w 67705"/>
              <a:gd name="connsiteY3" fmla="*/ 6350 h 44562"/>
              <a:gd name="connsiteX4" fmla="*/ 6350 w 67705"/>
              <a:gd name="connsiteY4" fmla="*/ 6350 h 44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705" h="44562">
                <a:moveTo>
                  <a:pt x="6350" y="6350"/>
                </a:moveTo>
                <a:lnTo>
                  <a:pt x="6350" y="38212"/>
                </a:lnTo>
                <a:lnTo>
                  <a:pt x="61355" y="38212"/>
                </a:lnTo>
                <a:lnTo>
                  <a:pt x="6135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570526" y="1936634"/>
            <a:ext cx="134291" cy="226078"/>
          </a:xfrm>
          <a:custGeom>
            <a:avLst/>
            <a:gdLst>
              <a:gd name="connsiteX0" fmla="*/ 100921 w 134291"/>
              <a:gd name="connsiteY0" fmla="*/ 30126 h 226078"/>
              <a:gd name="connsiteX1" fmla="*/ 101886 w 134291"/>
              <a:gd name="connsiteY1" fmla="*/ 112285 h 226078"/>
              <a:gd name="connsiteX2" fmla="*/ 82586 w 134291"/>
              <a:gd name="connsiteY2" fmla="*/ 121246 h 226078"/>
              <a:gd name="connsiteX3" fmla="*/ 82586 w 134291"/>
              <a:gd name="connsiteY3" fmla="*/ 112556 h 226078"/>
              <a:gd name="connsiteX4" fmla="*/ 48810 w 134291"/>
              <a:gd name="connsiteY4" fmla="*/ 112556 h 226078"/>
              <a:gd name="connsiteX5" fmla="*/ 64220 w 134291"/>
              <a:gd name="connsiteY5" fmla="*/ 150211 h 226078"/>
              <a:gd name="connsiteX6" fmla="*/ 84531 w 134291"/>
              <a:gd name="connsiteY6" fmla="*/ 132749 h 226078"/>
              <a:gd name="connsiteX7" fmla="*/ 101509 w 134291"/>
              <a:gd name="connsiteY7" fmla="*/ 113522 h 226078"/>
              <a:gd name="connsiteX8" fmla="*/ 118291 w 134291"/>
              <a:gd name="connsiteY8" fmla="*/ 134748 h 226078"/>
              <a:gd name="connsiteX9" fmla="*/ 107736 w 134291"/>
              <a:gd name="connsiteY9" fmla="*/ 137524 h 226078"/>
              <a:gd name="connsiteX10" fmla="*/ 69075 w 134291"/>
              <a:gd name="connsiteY10" fmla="*/ 158946 h 226078"/>
              <a:gd name="connsiteX11" fmla="*/ 127941 w 134291"/>
              <a:gd name="connsiteY11" fmla="*/ 195228 h 226078"/>
              <a:gd name="connsiteX12" fmla="*/ 127941 w 134291"/>
              <a:gd name="connsiteY12" fmla="*/ 201987 h 226078"/>
              <a:gd name="connsiteX13" fmla="*/ 106650 w 134291"/>
              <a:gd name="connsiteY13" fmla="*/ 212970 h 226078"/>
              <a:gd name="connsiteX14" fmla="*/ 37516 w 134291"/>
              <a:gd name="connsiteY14" fmla="*/ 112556 h 226078"/>
              <a:gd name="connsiteX15" fmla="*/ 27580 w 134291"/>
              <a:gd name="connsiteY15" fmla="*/ 112556 h 226078"/>
              <a:gd name="connsiteX16" fmla="*/ 27580 w 134291"/>
              <a:gd name="connsiteY16" fmla="*/ 190763 h 226078"/>
              <a:gd name="connsiteX17" fmla="*/ 59289 w 134291"/>
              <a:gd name="connsiteY17" fmla="*/ 173384 h 226078"/>
              <a:gd name="connsiteX18" fmla="*/ 61355 w 134291"/>
              <a:gd name="connsiteY18" fmla="*/ 180233 h 226078"/>
              <a:gd name="connsiteX19" fmla="*/ 19890 w 134291"/>
              <a:gd name="connsiteY19" fmla="*/ 219728 h 226078"/>
              <a:gd name="connsiteX20" fmla="*/ 6350 w 134291"/>
              <a:gd name="connsiteY20" fmla="*/ 202621 h 226078"/>
              <a:gd name="connsiteX21" fmla="*/ 9245 w 134291"/>
              <a:gd name="connsiteY21" fmla="*/ 187866 h 226078"/>
              <a:gd name="connsiteX22" fmla="*/ 9245 w 134291"/>
              <a:gd name="connsiteY22" fmla="*/ 60418 h 226078"/>
              <a:gd name="connsiteX23" fmla="*/ 8280 w 134291"/>
              <a:gd name="connsiteY23" fmla="*/ 7315 h 226078"/>
              <a:gd name="connsiteX24" fmla="*/ 24730 w 134291"/>
              <a:gd name="connsiteY24" fmla="*/ 16005 h 226078"/>
              <a:gd name="connsiteX25" fmla="*/ 83008 w 134291"/>
              <a:gd name="connsiteY25" fmla="*/ 16005 h 226078"/>
              <a:gd name="connsiteX26" fmla="*/ 93171 w 134291"/>
              <a:gd name="connsiteY26" fmla="*/ 6350 h 226078"/>
              <a:gd name="connsiteX27" fmla="*/ 109606 w 134291"/>
              <a:gd name="connsiteY27" fmla="*/ 23503 h 226078"/>
              <a:gd name="connsiteX28" fmla="*/ 100921 w 134291"/>
              <a:gd name="connsiteY28" fmla="*/ 30126 h 2260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134291" h="226078">
                <a:moveTo>
                  <a:pt x="100921" y="30126"/>
                </a:moveTo>
                <a:cubicBezTo>
                  <a:pt x="100921" y="70255"/>
                  <a:pt x="101243" y="97641"/>
                  <a:pt x="101886" y="112285"/>
                </a:cubicBezTo>
                <a:lnTo>
                  <a:pt x="82586" y="121246"/>
                </a:lnTo>
                <a:lnTo>
                  <a:pt x="82586" y="112556"/>
                </a:lnTo>
                <a:lnTo>
                  <a:pt x="48810" y="112556"/>
                </a:lnTo>
                <a:cubicBezTo>
                  <a:pt x="52620" y="126496"/>
                  <a:pt x="57757" y="139048"/>
                  <a:pt x="64220" y="150211"/>
                </a:cubicBezTo>
                <a:cubicBezTo>
                  <a:pt x="71116" y="144901"/>
                  <a:pt x="77886" y="139080"/>
                  <a:pt x="84531" y="132749"/>
                </a:cubicBezTo>
                <a:cubicBezTo>
                  <a:pt x="91175" y="126418"/>
                  <a:pt x="96834" y="120009"/>
                  <a:pt x="101509" y="113522"/>
                </a:cubicBezTo>
                <a:lnTo>
                  <a:pt x="118291" y="134748"/>
                </a:lnTo>
                <a:lnTo>
                  <a:pt x="107736" y="137524"/>
                </a:lnTo>
                <a:cubicBezTo>
                  <a:pt x="92467" y="145801"/>
                  <a:pt x="79580" y="152942"/>
                  <a:pt x="69075" y="158946"/>
                </a:cubicBezTo>
                <a:cubicBezTo>
                  <a:pt x="83279" y="177201"/>
                  <a:pt x="102901" y="189295"/>
                  <a:pt x="127941" y="195228"/>
                </a:cubicBezTo>
                <a:lnTo>
                  <a:pt x="127941" y="201987"/>
                </a:lnTo>
                <a:cubicBezTo>
                  <a:pt x="118120" y="203395"/>
                  <a:pt x="111023" y="207056"/>
                  <a:pt x="106650" y="212970"/>
                </a:cubicBezTo>
                <a:cubicBezTo>
                  <a:pt x="65627" y="190361"/>
                  <a:pt x="42583" y="156890"/>
                  <a:pt x="37516" y="112556"/>
                </a:cubicBezTo>
                <a:lnTo>
                  <a:pt x="27580" y="112556"/>
                </a:lnTo>
                <a:lnTo>
                  <a:pt x="27580" y="190763"/>
                </a:lnTo>
                <a:lnTo>
                  <a:pt x="59289" y="173384"/>
                </a:lnTo>
                <a:lnTo>
                  <a:pt x="61355" y="180233"/>
                </a:lnTo>
                <a:cubicBezTo>
                  <a:pt x="41583" y="196918"/>
                  <a:pt x="27761" y="210083"/>
                  <a:pt x="19890" y="219728"/>
                </a:cubicBezTo>
                <a:lnTo>
                  <a:pt x="6350" y="202621"/>
                </a:lnTo>
                <a:cubicBezTo>
                  <a:pt x="8280" y="199583"/>
                  <a:pt x="9245" y="194665"/>
                  <a:pt x="9245" y="187866"/>
                </a:cubicBezTo>
                <a:lnTo>
                  <a:pt x="9245" y="60418"/>
                </a:lnTo>
                <a:cubicBezTo>
                  <a:pt x="9245" y="43774"/>
                  <a:pt x="8923" y="26072"/>
                  <a:pt x="8280" y="7315"/>
                </a:cubicBezTo>
                <a:lnTo>
                  <a:pt x="24730" y="16005"/>
                </a:lnTo>
                <a:lnTo>
                  <a:pt x="83008" y="16005"/>
                </a:lnTo>
                <a:lnTo>
                  <a:pt x="93171" y="6350"/>
                </a:lnTo>
                <a:lnTo>
                  <a:pt x="109606" y="23503"/>
                </a:lnTo>
                <a:lnTo>
                  <a:pt x="100921" y="3012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591756" y="1956910"/>
            <a:ext cx="67705" cy="45527"/>
          </a:xfrm>
          <a:custGeom>
            <a:avLst/>
            <a:gdLst>
              <a:gd name="connsiteX0" fmla="*/ 6350 w 67705"/>
              <a:gd name="connsiteY0" fmla="*/ 6350 h 45527"/>
              <a:gd name="connsiteX1" fmla="*/ 6350 w 67705"/>
              <a:gd name="connsiteY1" fmla="*/ 39177 h 45527"/>
              <a:gd name="connsiteX2" fmla="*/ 61355 w 67705"/>
              <a:gd name="connsiteY2" fmla="*/ 39177 h 45527"/>
              <a:gd name="connsiteX3" fmla="*/ 61355 w 67705"/>
              <a:gd name="connsiteY3" fmla="*/ 6350 h 45527"/>
              <a:gd name="connsiteX4" fmla="*/ 6350 w 67705"/>
              <a:gd name="connsiteY4" fmla="*/ 6350 h 45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705" h="45527">
                <a:moveTo>
                  <a:pt x="6350" y="6350"/>
                </a:moveTo>
                <a:lnTo>
                  <a:pt x="6350" y="39177"/>
                </a:lnTo>
                <a:lnTo>
                  <a:pt x="61355" y="39177"/>
                </a:lnTo>
                <a:lnTo>
                  <a:pt x="6135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745193" y="1962703"/>
            <a:ext cx="50335" cy="57113"/>
          </a:xfrm>
          <a:custGeom>
            <a:avLst/>
            <a:gdLst>
              <a:gd name="connsiteX0" fmla="*/ 6350 w 50335"/>
              <a:gd name="connsiteY0" fmla="*/ 6350 h 57113"/>
              <a:gd name="connsiteX1" fmla="*/ 6350 w 50335"/>
              <a:gd name="connsiteY1" fmla="*/ 50763 h 57113"/>
              <a:gd name="connsiteX2" fmla="*/ 43985 w 50335"/>
              <a:gd name="connsiteY2" fmla="*/ 50763 h 57113"/>
              <a:gd name="connsiteX3" fmla="*/ 43985 w 50335"/>
              <a:gd name="connsiteY3" fmla="*/ 6350 h 57113"/>
              <a:gd name="connsiteX4" fmla="*/ 6350 w 50335"/>
              <a:gd name="connsiteY4" fmla="*/ 6350 h 57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335" h="57113">
                <a:moveTo>
                  <a:pt x="6350" y="6350"/>
                </a:moveTo>
                <a:lnTo>
                  <a:pt x="6350" y="50763"/>
                </a:lnTo>
                <a:lnTo>
                  <a:pt x="43985" y="50763"/>
                </a:lnTo>
                <a:lnTo>
                  <a:pt x="4398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2712383" y="1942428"/>
            <a:ext cx="111131" cy="212561"/>
          </a:xfrm>
          <a:custGeom>
            <a:avLst/>
            <a:gdLst>
              <a:gd name="connsiteX0" fmla="*/ 20825 w 111131"/>
              <a:gd name="connsiteY0" fmla="*/ 93246 h 212561"/>
              <a:gd name="connsiteX1" fmla="*/ 21790 w 111131"/>
              <a:gd name="connsiteY1" fmla="*/ 50763 h 212561"/>
              <a:gd name="connsiteX2" fmla="*/ 20825 w 111131"/>
              <a:gd name="connsiteY2" fmla="*/ 7315 h 212561"/>
              <a:gd name="connsiteX3" fmla="*/ 37275 w 111131"/>
              <a:gd name="connsiteY3" fmla="*/ 16005 h 212561"/>
              <a:gd name="connsiteX4" fmla="*/ 77006 w 111131"/>
              <a:gd name="connsiteY4" fmla="*/ 16005 h 212561"/>
              <a:gd name="connsiteX5" fmla="*/ 84968 w 111131"/>
              <a:gd name="connsiteY5" fmla="*/ 6350 h 212561"/>
              <a:gd name="connsiteX6" fmla="*/ 101886 w 111131"/>
              <a:gd name="connsiteY6" fmla="*/ 21360 h 212561"/>
              <a:gd name="connsiteX7" fmla="*/ 94165 w 111131"/>
              <a:gd name="connsiteY7" fmla="*/ 28104 h 212561"/>
              <a:gd name="connsiteX8" fmla="*/ 95131 w 111131"/>
              <a:gd name="connsiteY8" fmla="*/ 83500 h 212561"/>
              <a:gd name="connsiteX9" fmla="*/ 76795 w 111131"/>
              <a:gd name="connsiteY9" fmla="*/ 90349 h 212561"/>
              <a:gd name="connsiteX10" fmla="*/ 76795 w 111131"/>
              <a:gd name="connsiteY10" fmla="*/ 81660 h 212561"/>
              <a:gd name="connsiteX11" fmla="*/ 68110 w 111131"/>
              <a:gd name="connsiteY11" fmla="*/ 81660 h 212561"/>
              <a:gd name="connsiteX12" fmla="*/ 68110 w 111131"/>
              <a:gd name="connsiteY12" fmla="*/ 118349 h 212561"/>
              <a:gd name="connsiteX13" fmla="*/ 77217 w 111131"/>
              <a:gd name="connsiteY13" fmla="*/ 118349 h 212561"/>
              <a:gd name="connsiteX14" fmla="*/ 88526 w 111131"/>
              <a:gd name="connsiteY14" fmla="*/ 107729 h 212561"/>
              <a:gd name="connsiteX15" fmla="*/ 104781 w 111131"/>
              <a:gd name="connsiteY15" fmla="*/ 128970 h 212561"/>
              <a:gd name="connsiteX16" fmla="*/ 68110 w 111131"/>
              <a:gd name="connsiteY16" fmla="*/ 128970 h 212561"/>
              <a:gd name="connsiteX17" fmla="*/ 68110 w 111131"/>
              <a:gd name="connsiteY17" fmla="*/ 171453 h 212561"/>
              <a:gd name="connsiteX18" fmla="*/ 99277 w 111131"/>
              <a:gd name="connsiteY18" fmla="*/ 161798 h 212561"/>
              <a:gd name="connsiteX19" fmla="*/ 100920 w 111131"/>
              <a:gd name="connsiteY19" fmla="*/ 170487 h 212561"/>
              <a:gd name="connsiteX20" fmla="*/ 29268 w 111131"/>
              <a:gd name="connsiteY20" fmla="*/ 198985 h 212561"/>
              <a:gd name="connsiteX21" fmla="*/ 20598 w 111131"/>
              <a:gd name="connsiteY21" fmla="*/ 206211 h 212561"/>
              <a:gd name="connsiteX22" fmla="*/ 6350 w 111131"/>
              <a:gd name="connsiteY22" fmla="*/ 187957 h 212561"/>
              <a:gd name="connsiteX23" fmla="*/ 20825 w 111131"/>
              <a:gd name="connsiteY23" fmla="*/ 183703 h 212561"/>
              <a:gd name="connsiteX24" fmla="*/ 19860 w 111131"/>
              <a:gd name="connsiteY24" fmla="*/ 100005 h 212561"/>
              <a:gd name="connsiteX25" fmla="*/ 46880 w 111131"/>
              <a:gd name="connsiteY25" fmla="*/ 112617 h 212561"/>
              <a:gd name="connsiteX26" fmla="*/ 38195 w 111131"/>
              <a:gd name="connsiteY26" fmla="*/ 119918 h 212561"/>
              <a:gd name="connsiteX27" fmla="*/ 38195 w 111131"/>
              <a:gd name="connsiteY27" fmla="*/ 179177 h 212561"/>
              <a:gd name="connsiteX28" fmla="*/ 50740 w 111131"/>
              <a:gd name="connsiteY28" fmla="*/ 175963 h 212561"/>
              <a:gd name="connsiteX29" fmla="*/ 50740 w 111131"/>
              <a:gd name="connsiteY29" fmla="*/ 81660 h 212561"/>
              <a:gd name="connsiteX30" fmla="*/ 39160 w 111131"/>
              <a:gd name="connsiteY30" fmla="*/ 81660 h 212561"/>
              <a:gd name="connsiteX31" fmla="*/ 39160 w 111131"/>
              <a:gd name="connsiteY31" fmla="*/ 87513 h 212561"/>
              <a:gd name="connsiteX32" fmla="*/ 20825 w 111131"/>
              <a:gd name="connsiteY32" fmla="*/ 93246 h 212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111131" h="212561">
                <a:moveTo>
                  <a:pt x="20825" y="93246"/>
                </a:moveTo>
                <a:cubicBezTo>
                  <a:pt x="20825" y="82263"/>
                  <a:pt x="21146" y="68102"/>
                  <a:pt x="21790" y="50763"/>
                </a:cubicBezTo>
                <a:cubicBezTo>
                  <a:pt x="21790" y="34149"/>
                  <a:pt x="21468" y="19666"/>
                  <a:pt x="20825" y="7315"/>
                </a:cubicBezTo>
                <a:lnTo>
                  <a:pt x="37275" y="16005"/>
                </a:lnTo>
                <a:lnTo>
                  <a:pt x="77006" y="16005"/>
                </a:lnTo>
                <a:lnTo>
                  <a:pt x="84968" y="6350"/>
                </a:lnTo>
                <a:lnTo>
                  <a:pt x="101886" y="21360"/>
                </a:lnTo>
                <a:lnTo>
                  <a:pt x="94165" y="28104"/>
                </a:lnTo>
                <a:cubicBezTo>
                  <a:pt x="94165" y="53931"/>
                  <a:pt x="94487" y="72397"/>
                  <a:pt x="95131" y="83500"/>
                </a:cubicBezTo>
                <a:lnTo>
                  <a:pt x="76795" y="90349"/>
                </a:lnTo>
                <a:lnTo>
                  <a:pt x="76795" y="81660"/>
                </a:lnTo>
                <a:lnTo>
                  <a:pt x="68110" y="81660"/>
                </a:lnTo>
                <a:lnTo>
                  <a:pt x="68110" y="118349"/>
                </a:lnTo>
                <a:lnTo>
                  <a:pt x="77217" y="118349"/>
                </a:lnTo>
                <a:lnTo>
                  <a:pt x="88526" y="107729"/>
                </a:lnTo>
                <a:lnTo>
                  <a:pt x="104781" y="128970"/>
                </a:lnTo>
                <a:lnTo>
                  <a:pt x="68110" y="128970"/>
                </a:lnTo>
                <a:lnTo>
                  <a:pt x="68110" y="171453"/>
                </a:lnTo>
                <a:lnTo>
                  <a:pt x="99277" y="161798"/>
                </a:lnTo>
                <a:lnTo>
                  <a:pt x="100920" y="170487"/>
                </a:lnTo>
                <a:cubicBezTo>
                  <a:pt x="82274" y="176813"/>
                  <a:pt x="58390" y="186313"/>
                  <a:pt x="29268" y="198985"/>
                </a:cubicBezTo>
                <a:lnTo>
                  <a:pt x="20598" y="206211"/>
                </a:lnTo>
                <a:lnTo>
                  <a:pt x="6350" y="187957"/>
                </a:lnTo>
                <a:lnTo>
                  <a:pt x="20825" y="183703"/>
                </a:lnTo>
                <a:cubicBezTo>
                  <a:pt x="20825" y="140255"/>
                  <a:pt x="20503" y="112355"/>
                  <a:pt x="19860" y="100005"/>
                </a:cubicBezTo>
                <a:lnTo>
                  <a:pt x="46880" y="112617"/>
                </a:lnTo>
                <a:lnTo>
                  <a:pt x="38195" y="119918"/>
                </a:lnTo>
                <a:lnTo>
                  <a:pt x="38195" y="179177"/>
                </a:lnTo>
                <a:lnTo>
                  <a:pt x="50740" y="175963"/>
                </a:lnTo>
                <a:lnTo>
                  <a:pt x="50740" y="81660"/>
                </a:lnTo>
                <a:lnTo>
                  <a:pt x="39160" y="81660"/>
                </a:lnTo>
                <a:lnTo>
                  <a:pt x="39160" y="87513"/>
                </a:lnTo>
                <a:lnTo>
                  <a:pt x="20825" y="932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847484" y="1926014"/>
            <a:ext cx="47221" cy="51765"/>
          </a:xfrm>
          <a:custGeom>
            <a:avLst/>
            <a:gdLst>
              <a:gd name="connsiteX0" fmla="*/ 6350 w 47221"/>
              <a:gd name="connsiteY0" fmla="*/ 11388 h 51765"/>
              <a:gd name="connsiteX1" fmla="*/ 10315 w 47221"/>
              <a:gd name="connsiteY1" fmla="*/ 6350 h 51765"/>
              <a:gd name="connsiteX2" fmla="*/ 37268 w 47221"/>
              <a:gd name="connsiteY2" fmla="*/ 20930 h 51765"/>
              <a:gd name="connsiteX3" fmla="*/ 40871 w 47221"/>
              <a:gd name="connsiteY3" fmla="*/ 34123 h 51765"/>
              <a:gd name="connsiteX4" fmla="*/ 32277 w 47221"/>
              <a:gd name="connsiteY4" fmla="*/ 45415 h 51765"/>
              <a:gd name="connsiteX5" fmla="*/ 21986 w 47221"/>
              <a:gd name="connsiteY5" fmla="*/ 36477 h 51765"/>
              <a:gd name="connsiteX6" fmla="*/ 6350 w 47221"/>
              <a:gd name="connsiteY6" fmla="*/ 11388 h 517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7221" h="51765">
                <a:moveTo>
                  <a:pt x="6350" y="11388"/>
                </a:moveTo>
                <a:lnTo>
                  <a:pt x="10315" y="6350"/>
                </a:lnTo>
                <a:cubicBezTo>
                  <a:pt x="24448" y="12525"/>
                  <a:pt x="33433" y="17385"/>
                  <a:pt x="37268" y="20930"/>
                </a:cubicBezTo>
                <a:cubicBezTo>
                  <a:pt x="41103" y="24475"/>
                  <a:pt x="42304" y="28873"/>
                  <a:pt x="40871" y="34123"/>
                </a:cubicBezTo>
                <a:cubicBezTo>
                  <a:pt x="39439" y="39373"/>
                  <a:pt x="36574" y="43137"/>
                  <a:pt x="32277" y="45415"/>
                </a:cubicBezTo>
                <a:cubicBezTo>
                  <a:pt x="27979" y="47693"/>
                  <a:pt x="24549" y="44714"/>
                  <a:pt x="21986" y="36477"/>
                </a:cubicBezTo>
                <a:cubicBezTo>
                  <a:pt x="19493" y="29607"/>
                  <a:pt x="14281" y="21245"/>
                  <a:pt x="6350" y="1138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803094" y="1952083"/>
            <a:ext cx="151661" cy="59044"/>
          </a:xfrm>
          <a:custGeom>
            <a:avLst/>
            <a:gdLst>
              <a:gd name="connsiteX0" fmla="*/ 105745 w 151661"/>
              <a:gd name="connsiteY0" fmla="*/ 47067 h 59044"/>
              <a:gd name="connsiteX1" fmla="*/ 116361 w 151661"/>
              <a:gd name="connsiteY1" fmla="*/ 27591 h 59044"/>
              <a:gd name="connsiteX2" fmla="*/ 32404 w 151661"/>
              <a:gd name="connsiteY2" fmla="*/ 27591 h 59044"/>
              <a:gd name="connsiteX3" fmla="*/ 32254 w 151661"/>
              <a:gd name="connsiteY3" fmla="*/ 41319 h 59044"/>
              <a:gd name="connsiteX4" fmla="*/ 25748 w 151661"/>
              <a:gd name="connsiteY4" fmla="*/ 50899 h 59044"/>
              <a:gd name="connsiteX5" fmla="*/ 15999 w 151661"/>
              <a:gd name="connsiteY5" fmla="*/ 52694 h 59044"/>
              <a:gd name="connsiteX6" fmla="*/ 9456 w 151661"/>
              <a:gd name="connsiteY6" fmla="*/ 51917 h 59044"/>
              <a:gd name="connsiteX7" fmla="*/ 6350 w 151661"/>
              <a:gd name="connsiteY7" fmla="*/ 47867 h 59044"/>
              <a:gd name="connsiteX8" fmla="*/ 12516 w 151661"/>
              <a:gd name="connsiteY8" fmla="*/ 36356 h 59044"/>
              <a:gd name="connsiteX9" fmla="*/ 23026 w 151661"/>
              <a:gd name="connsiteY9" fmla="*/ 7315 h 59044"/>
              <a:gd name="connsiteX10" fmla="*/ 32404 w 151661"/>
              <a:gd name="connsiteY10" fmla="*/ 7315 h 59044"/>
              <a:gd name="connsiteX11" fmla="*/ 32404 w 151661"/>
              <a:gd name="connsiteY11" fmla="*/ 16970 h 59044"/>
              <a:gd name="connsiteX12" fmla="*/ 116632 w 151661"/>
              <a:gd name="connsiteY12" fmla="*/ 16970 h 59044"/>
              <a:gd name="connsiteX13" fmla="*/ 125739 w 151661"/>
              <a:gd name="connsiteY13" fmla="*/ 6350 h 59044"/>
              <a:gd name="connsiteX14" fmla="*/ 145311 w 151661"/>
              <a:gd name="connsiteY14" fmla="*/ 28556 h 59044"/>
              <a:gd name="connsiteX15" fmla="*/ 112033 w 151661"/>
              <a:gd name="connsiteY15" fmla="*/ 50763 h 59044"/>
              <a:gd name="connsiteX16" fmla="*/ 105745 w 151661"/>
              <a:gd name="connsiteY16" fmla="*/ 47067 h 59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51661" h="59044">
                <a:moveTo>
                  <a:pt x="105745" y="47067"/>
                </a:moveTo>
                <a:lnTo>
                  <a:pt x="116361" y="27591"/>
                </a:lnTo>
                <a:lnTo>
                  <a:pt x="32404" y="27591"/>
                </a:lnTo>
                <a:cubicBezTo>
                  <a:pt x="33048" y="31554"/>
                  <a:pt x="32998" y="36129"/>
                  <a:pt x="32254" y="41319"/>
                </a:cubicBezTo>
                <a:cubicBezTo>
                  <a:pt x="31510" y="46509"/>
                  <a:pt x="29341" y="49702"/>
                  <a:pt x="25748" y="50899"/>
                </a:cubicBezTo>
                <a:cubicBezTo>
                  <a:pt x="22154" y="52096"/>
                  <a:pt x="18905" y="52694"/>
                  <a:pt x="15999" y="52694"/>
                </a:cubicBezTo>
                <a:cubicBezTo>
                  <a:pt x="13708" y="52694"/>
                  <a:pt x="11526" y="52435"/>
                  <a:pt x="9456" y="51917"/>
                </a:cubicBezTo>
                <a:cubicBezTo>
                  <a:pt x="7384" y="51399"/>
                  <a:pt x="6350" y="50049"/>
                  <a:pt x="6350" y="47867"/>
                </a:cubicBezTo>
                <a:cubicBezTo>
                  <a:pt x="6350" y="45000"/>
                  <a:pt x="8405" y="41163"/>
                  <a:pt x="12516" y="36356"/>
                </a:cubicBezTo>
                <a:cubicBezTo>
                  <a:pt x="17422" y="29617"/>
                  <a:pt x="20925" y="19937"/>
                  <a:pt x="23026" y="7315"/>
                </a:cubicBezTo>
                <a:lnTo>
                  <a:pt x="32404" y="7315"/>
                </a:lnTo>
                <a:lnTo>
                  <a:pt x="32404" y="16970"/>
                </a:lnTo>
                <a:lnTo>
                  <a:pt x="116632" y="16970"/>
                </a:lnTo>
                <a:lnTo>
                  <a:pt x="125739" y="6350"/>
                </a:lnTo>
                <a:lnTo>
                  <a:pt x="145311" y="28556"/>
                </a:lnTo>
                <a:cubicBezTo>
                  <a:pt x="137118" y="27913"/>
                  <a:pt x="126026" y="35315"/>
                  <a:pt x="112033" y="50763"/>
                </a:cubicBezTo>
                <a:lnTo>
                  <a:pt x="105745" y="470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2818534" y="1994565"/>
            <a:ext cx="114991" cy="37803"/>
          </a:xfrm>
          <a:custGeom>
            <a:avLst/>
            <a:gdLst>
              <a:gd name="connsiteX0" fmla="*/ 6350 w 114991"/>
              <a:gd name="connsiteY0" fmla="*/ 17936 h 37803"/>
              <a:gd name="connsiteX1" fmla="*/ 76433 w 114991"/>
              <a:gd name="connsiteY1" fmla="*/ 17936 h 37803"/>
              <a:gd name="connsiteX2" fmla="*/ 90547 w 114991"/>
              <a:gd name="connsiteY2" fmla="*/ 6350 h 37803"/>
              <a:gd name="connsiteX3" fmla="*/ 108641 w 114991"/>
              <a:gd name="connsiteY3" fmla="*/ 28556 h 37803"/>
              <a:gd name="connsiteX4" fmla="*/ 36265 w 114991"/>
              <a:gd name="connsiteY4" fmla="*/ 28556 h 37803"/>
              <a:gd name="connsiteX5" fmla="*/ 17025 w 114991"/>
              <a:gd name="connsiteY5" fmla="*/ 31453 h 37803"/>
              <a:gd name="connsiteX6" fmla="*/ 6350 w 114991"/>
              <a:gd name="connsiteY6" fmla="*/ 17936 h 378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4991" h="37803">
                <a:moveTo>
                  <a:pt x="6350" y="17936"/>
                </a:moveTo>
                <a:lnTo>
                  <a:pt x="76433" y="17936"/>
                </a:lnTo>
                <a:lnTo>
                  <a:pt x="90547" y="6350"/>
                </a:lnTo>
                <a:lnTo>
                  <a:pt x="108641" y="28556"/>
                </a:lnTo>
                <a:lnTo>
                  <a:pt x="36265" y="28556"/>
                </a:lnTo>
                <a:cubicBezTo>
                  <a:pt x="31379" y="28556"/>
                  <a:pt x="24966" y="29522"/>
                  <a:pt x="17025" y="31453"/>
                </a:cubicBezTo>
                <a:lnTo>
                  <a:pt x="6350" y="1793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2804058" y="2030289"/>
            <a:ext cx="149731" cy="139182"/>
          </a:xfrm>
          <a:custGeom>
            <a:avLst/>
            <a:gdLst>
              <a:gd name="connsiteX0" fmla="*/ 6350 w 149731"/>
              <a:gd name="connsiteY0" fmla="*/ 19867 h 139182"/>
              <a:gd name="connsiteX1" fmla="*/ 109168 w 149731"/>
              <a:gd name="connsiteY1" fmla="*/ 19867 h 139182"/>
              <a:gd name="connsiteX2" fmla="*/ 124277 w 149731"/>
              <a:gd name="connsiteY2" fmla="*/ 6350 h 139182"/>
              <a:gd name="connsiteX3" fmla="*/ 143381 w 149731"/>
              <a:gd name="connsiteY3" fmla="*/ 30487 h 139182"/>
              <a:gd name="connsiteX4" fmla="*/ 82586 w 149731"/>
              <a:gd name="connsiteY4" fmla="*/ 30487 h 139182"/>
              <a:gd name="connsiteX5" fmla="*/ 82586 w 149731"/>
              <a:gd name="connsiteY5" fmla="*/ 102916 h 139182"/>
              <a:gd name="connsiteX6" fmla="*/ 57932 w 149731"/>
              <a:gd name="connsiteY6" fmla="*/ 132832 h 139182"/>
              <a:gd name="connsiteX7" fmla="*/ 28545 w 149731"/>
              <a:gd name="connsiteY7" fmla="*/ 112028 h 139182"/>
              <a:gd name="connsiteX8" fmla="*/ 28545 w 149731"/>
              <a:gd name="connsiteY8" fmla="*/ 102901 h 139182"/>
              <a:gd name="connsiteX9" fmla="*/ 58777 w 149731"/>
              <a:gd name="connsiteY9" fmla="*/ 105828 h 139182"/>
              <a:gd name="connsiteX10" fmla="*/ 63285 w 149731"/>
              <a:gd name="connsiteY10" fmla="*/ 100004 h 139182"/>
              <a:gd name="connsiteX11" fmla="*/ 63285 w 149731"/>
              <a:gd name="connsiteY11" fmla="*/ 30487 h 139182"/>
              <a:gd name="connsiteX12" fmla="*/ 38195 w 149731"/>
              <a:gd name="connsiteY12" fmla="*/ 30487 h 139182"/>
              <a:gd name="connsiteX13" fmla="*/ 17025 w 149731"/>
              <a:gd name="connsiteY13" fmla="*/ 33384 h 139182"/>
              <a:gd name="connsiteX14" fmla="*/ 6350 w 149731"/>
              <a:gd name="connsiteY14" fmla="*/ 19867 h 1391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49731" h="139182">
                <a:moveTo>
                  <a:pt x="6350" y="19867"/>
                </a:moveTo>
                <a:lnTo>
                  <a:pt x="109168" y="19867"/>
                </a:lnTo>
                <a:lnTo>
                  <a:pt x="124277" y="6350"/>
                </a:lnTo>
                <a:lnTo>
                  <a:pt x="143381" y="30487"/>
                </a:lnTo>
                <a:lnTo>
                  <a:pt x="82586" y="30487"/>
                </a:lnTo>
                <a:lnTo>
                  <a:pt x="82586" y="102916"/>
                </a:lnTo>
                <a:cubicBezTo>
                  <a:pt x="83229" y="118525"/>
                  <a:pt x="75011" y="128497"/>
                  <a:pt x="57932" y="132832"/>
                </a:cubicBezTo>
                <a:cubicBezTo>
                  <a:pt x="56535" y="122865"/>
                  <a:pt x="46739" y="115930"/>
                  <a:pt x="28545" y="112028"/>
                </a:cubicBezTo>
                <a:lnTo>
                  <a:pt x="28545" y="102901"/>
                </a:lnTo>
                <a:cubicBezTo>
                  <a:pt x="43683" y="104229"/>
                  <a:pt x="53761" y="105204"/>
                  <a:pt x="58777" y="105828"/>
                </a:cubicBezTo>
                <a:cubicBezTo>
                  <a:pt x="61783" y="105808"/>
                  <a:pt x="63285" y="103866"/>
                  <a:pt x="63285" y="100004"/>
                </a:cubicBezTo>
                <a:lnTo>
                  <a:pt x="63285" y="30487"/>
                </a:lnTo>
                <a:lnTo>
                  <a:pt x="38195" y="30487"/>
                </a:lnTo>
                <a:cubicBezTo>
                  <a:pt x="32023" y="30487"/>
                  <a:pt x="24966" y="31453"/>
                  <a:pt x="17025" y="33384"/>
                </a:cubicBezTo>
                <a:lnTo>
                  <a:pt x="6350" y="198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2881259" y="2070841"/>
            <a:ext cx="68670" cy="80286"/>
          </a:xfrm>
          <a:custGeom>
            <a:avLst/>
            <a:gdLst>
              <a:gd name="connsiteX0" fmla="*/ 6350 w 68670"/>
              <a:gd name="connsiteY0" fmla="*/ 12867 h 80286"/>
              <a:gd name="connsiteX1" fmla="*/ 10135 w 68670"/>
              <a:gd name="connsiteY1" fmla="*/ 6350 h 80286"/>
              <a:gd name="connsiteX2" fmla="*/ 53741 w 68670"/>
              <a:gd name="connsiteY2" fmla="*/ 36416 h 80286"/>
              <a:gd name="connsiteX3" fmla="*/ 62320 w 68670"/>
              <a:gd name="connsiteY3" fmla="*/ 53660 h 80286"/>
              <a:gd name="connsiteX4" fmla="*/ 59440 w 68670"/>
              <a:gd name="connsiteY4" fmla="*/ 66438 h 80286"/>
              <a:gd name="connsiteX5" fmla="*/ 52670 w 68670"/>
              <a:gd name="connsiteY5" fmla="*/ 73936 h 80286"/>
              <a:gd name="connsiteX6" fmla="*/ 43201 w 68670"/>
              <a:gd name="connsiteY6" fmla="*/ 62470 h 80286"/>
              <a:gd name="connsiteX7" fmla="*/ 25733 w 68670"/>
              <a:gd name="connsiteY7" fmla="*/ 34191 h 80286"/>
              <a:gd name="connsiteX8" fmla="*/ 6350 w 68670"/>
              <a:gd name="connsiteY8" fmla="*/ 12867 h 802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670" h="80286">
                <a:moveTo>
                  <a:pt x="6350" y="12867"/>
                </a:moveTo>
                <a:lnTo>
                  <a:pt x="10135" y="6350"/>
                </a:lnTo>
                <a:cubicBezTo>
                  <a:pt x="33486" y="20340"/>
                  <a:pt x="48021" y="30362"/>
                  <a:pt x="53741" y="36416"/>
                </a:cubicBezTo>
                <a:cubicBezTo>
                  <a:pt x="59461" y="42471"/>
                  <a:pt x="62320" y="48219"/>
                  <a:pt x="62320" y="53660"/>
                </a:cubicBezTo>
                <a:cubicBezTo>
                  <a:pt x="62320" y="57180"/>
                  <a:pt x="61360" y="61439"/>
                  <a:pt x="59440" y="66438"/>
                </a:cubicBezTo>
                <a:cubicBezTo>
                  <a:pt x="57520" y="71436"/>
                  <a:pt x="55264" y="73936"/>
                  <a:pt x="52670" y="73936"/>
                </a:cubicBezTo>
                <a:cubicBezTo>
                  <a:pt x="49413" y="73936"/>
                  <a:pt x="46257" y="70114"/>
                  <a:pt x="43201" y="62470"/>
                </a:cubicBezTo>
                <a:cubicBezTo>
                  <a:pt x="39452" y="53097"/>
                  <a:pt x="33629" y="43670"/>
                  <a:pt x="25733" y="34191"/>
                </a:cubicBezTo>
                <a:cubicBezTo>
                  <a:pt x="17837" y="24712"/>
                  <a:pt x="11376" y="17604"/>
                  <a:pt x="6350" y="1286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2783793" y="2064082"/>
            <a:ext cx="83145" cy="89941"/>
          </a:xfrm>
          <a:custGeom>
            <a:avLst/>
            <a:gdLst>
              <a:gd name="connsiteX0" fmla="*/ 55022 w 83145"/>
              <a:gd name="connsiteY0" fmla="*/ 6350 h 89941"/>
              <a:gd name="connsiteX1" fmla="*/ 76795 w 83145"/>
              <a:gd name="connsiteY1" fmla="*/ 25660 h 89941"/>
              <a:gd name="connsiteX2" fmla="*/ 55867 w 83145"/>
              <a:gd name="connsiteY2" fmla="*/ 42918 h 89941"/>
              <a:gd name="connsiteX3" fmla="*/ 10436 w 83145"/>
              <a:gd name="connsiteY3" fmla="*/ 83591 h 89941"/>
              <a:gd name="connsiteX4" fmla="*/ 6350 w 83145"/>
              <a:gd name="connsiteY4" fmla="*/ 77797 h 89941"/>
              <a:gd name="connsiteX5" fmla="*/ 33159 w 83145"/>
              <a:gd name="connsiteY5" fmla="*/ 46162 h 89941"/>
              <a:gd name="connsiteX6" fmla="*/ 55022 w 83145"/>
              <a:gd name="connsiteY6" fmla="*/ 6350 h 899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145" h="89941">
                <a:moveTo>
                  <a:pt x="55022" y="6350"/>
                </a:moveTo>
                <a:lnTo>
                  <a:pt x="76795" y="25660"/>
                </a:lnTo>
                <a:cubicBezTo>
                  <a:pt x="71940" y="25660"/>
                  <a:pt x="64964" y="31413"/>
                  <a:pt x="55867" y="42918"/>
                </a:cubicBezTo>
                <a:cubicBezTo>
                  <a:pt x="45332" y="56084"/>
                  <a:pt x="30188" y="69641"/>
                  <a:pt x="10436" y="83591"/>
                </a:cubicBezTo>
                <a:lnTo>
                  <a:pt x="6350" y="77797"/>
                </a:lnTo>
                <a:cubicBezTo>
                  <a:pt x="15035" y="69389"/>
                  <a:pt x="23971" y="58844"/>
                  <a:pt x="33159" y="46162"/>
                </a:cubicBezTo>
                <a:cubicBezTo>
                  <a:pt x="42346" y="33479"/>
                  <a:pt x="49634" y="20209"/>
                  <a:pt x="5502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3068472" y="1926979"/>
            <a:ext cx="134291" cy="115044"/>
          </a:xfrm>
          <a:custGeom>
            <a:avLst/>
            <a:gdLst>
              <a:gd name="connsiteX0" fmla="*/ 7314 w 134291"/>
              <a:gd name="connsiteY0" fmla="*/ 85522 h 115044"/>
              <a:gd name="connsiteX1" fmla="*/ 6350 w 134291"/>
              <a:gd name="connsiteY1" fmla="*/ 6350 h 115044"/>
              <a:gd name="connsiteX2" fmla="*/ 35300 w 134291"/>
              <a:gd name="connsiteY2" fmla="*/ 19671 h 115044"/>
              <a:gd name="connsiteX3" fmla="*/ 26615 w 134291"/>
              <a:gd name="connsiteY3" fmla="*/ 28873 h 115044"/>
              <a:gd name="connsiteX4" fmla="*/ 26615 w 134291"/>
              <a:gd name="connsiteY4" fmla="*/ 59453 h 115044"/>
              <a:gd name="connsiteX5" fmla="*/ 61460 w 134291"/>
              <a:gd name="connsiteY5" fmla="*/ 42073 h 115044"/>
              <a:gd name="connsiteX6" fmla="*/ 93351 w 134291"/>
              <a:gd name="connsiteY6" fmla="*/ 18901 h 115044"/>
              <a:gd name="connsiteX7" fmla="*/ 110571 w 134291"/>
              <a:gd name="connsiteY7" fmla="*/ 43039 h 115044"/>
              <a:gd name="connsiteX8" fmla="*/ 82434 w 134291"/>
              <a:gd name="connsiteY8" fmla="*/ 50280 h 115044"/>
              <a:gd name="connsiteX9" fmla="*/ 26615 w 134291"/>
              <a:gd name="connsiteY9" fmla="*/ 69334 h 115044"/>
              <a:gd name="connsiteX10" fmla="*/ 26615 w 134291"/>
              <a:gd name="connsiteY10" fmla="*/ 83591 h 115044"/>
              <a:gd name="connsiteX11" fmla="*/ 38421 w 134291"/>
              <a:gd name="connsiteY11" fmla="*/ 93246 h 115044"/>
              <a:gd name="connsiteX12" fmla="*/ 95010 w 134291"/>
              <a:gd name="connsiteY12" fmla="*/ 93246 h 115044"/>
              <a:gd name="connsiteX13" fmla="*/ 102059 w 134291"/>
              <a:gd name="connsiteY13" fmla="*/ 85514 h 115044"/>
              <a:gd name="connsiteX14" fmla="*/ 105881 w 134291"/>
              <a:gd name="connsiteY14" fmla="*/ 52694 h 115044"/>
              <a:gd name="connsiteX15" fmla="*/ 115229 w 134291"/>
              <a:gd name="connsiteY15" fmla="*/ 52694 h 115044"/>
              <a:gd name="connsiteX16" fmla="*/ 117673 w 134291"/>
              <a:gd name="connsiteY16" fmla="*/ 78431 h 115044"/>
              <a:gd name="connsiteX17" fmla="*/ 127941 w 134291"/>
              <a:gd name="connsiteY17" fmla="*/ 90364 h 115044"/>
              <a:gd name="connsiteX18" fmla="*/ 102850 w 134291"/>
              <a:gd name="connsiteY18" fmla="*/ 108694 h 115044"/>
              <a:gd name="connsiteX19" fmla="*/ 28680 w 134291"/>
              <a:gd name="connsiteY19" fmla="*/ 108694 h 115044"/>
              <a:gd name="connsiteX20" fmla="*/ 7314 w 134291"/>
              <a:gd name="connsiteY20" fmla="*/ 85522 h 115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34291" h="115044">
                <a:moveTo>
                  <a:pt x="7314" y="85522"/>
                </a:moveTo>
                <a:cubicBezTo>
                  <a:pt x="7314" y="42577"/>
                  <a:pt x="6993" y="16186"/>
                  <a:pt x="6350" y="6350"/>
                </a:cubicBezTo>
                <a:lnTo>
                  <a:pt x="35300" y="19671"/>
                </a:lnTo>
                <a:lnTo>
                  <a:pt x="26615" y="28873"/>
                </a:lnTo>
                <a:lnTo>
                  <a:pt x="26615" y="59453"/>
                </a:lnTo>
                <a:cubicBezTo>
                  <a:pt x="35943" y="55772"/>
                  <a:pt x="47558" y="49979"/>
                  <a:pt x="61460" y="42073"/>
                </a:cubicBezTo>
                <a:cubicBezTo>
                  <a:pt x="75363" y="34168"/>
                  <a:pt x="85993" y="26444"/>
                  <a:pt x="93351" y="18901"/>
                </a:cubicBezTo>
                <a:lnTo>
                  <a:pt x="110571" y="43039"/>
                </a:lnTo>
                <a:cubicBezTo>
                  <a:pt x="103886" y="43039"/>
                  <a:pt x="94507" y="45453"/>
                  <a:pt x="82434" y="50280"/>
                </a:cubicBezTo>
                <a:cubicBezTo>
                  <a:pt x="67849" y="55752"/>
                  <a:pt x="49242" y="62103"/>
                  <a:pt x="26615" y="69334"/>
                </a:cubicBezTo>
                <a:lnTo>
                  <a:pt x="26615" y="83591"/>
                </a:lnTo>
                <a:cubicBezTo>
                  <a:pt x="26615" y="90027"/>
                  <a:pt x="30550" y="93246"/>
                  <a:pt x="38421" y="93246"/>
                </a:cubicBezTo>
                <a:lnTo>
                  <a:pt x="95010" y="93246"/>
                </a:lnTo>
                <a:cubicBezTo>
                  <a:pt x="98528" y="92813"/>
                  <a:pt x="100878" y="90236"/>
                  <a:pt x="102059" y="85514"/>
                </a:cubicBezTo>
                <a:cubicBezTo>
                  <a:pt x="103240" y="80792"/>
                  <a:pt x="104514" y="69852"/>
                  <a:pt x="105881" y="52694"/>
                </a:cubicBezTo>
                <a:lnTo>
                  <a:pt x="115229" y="52694"/>
                </a:lnTo>
                <a:cubicBezTo>
                  <a:pt x="115933" y="63999"/>
                  <a:pt x="116747" y="72578"/>
                  <a:pt x="117673" y="78431"/>
                </a:cubicBezTo>
                <a:cubicBezTo>
                  <a:pt x="118597" y="84284"/>
                  <a:pt x="122020" y="88263"/>
                  <a:pt x="127941" y="90364"/>
                </a:cubicBezTo>
                <a:cubicBezTo>
                  <a:pt x="123447" y="102584"/>
                  <a:pt x="115084" y="108694"/>
                  <a:pt x="102850" y="108694"/>
                </a:cubicBezTo>
                <a:lnTo>
                  <a:pt x="28680" y="108694"/>
                </a:lnTo>
                <a:cubicBezTo>
                  <a:pt x="13793" y="109338"/>
                  <a:pt x="6671" y="101614"/>
                  <a:pt x="7314" y="855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3070401" y="2037048"/>
            <a:ext cx="120781" cy="130492"/>
          </a:xfrm>
          <a:custGeom>
            <a:avLst/>
            <a:gdLst>
              <a:gd name="connsiteX0" fmla="*/ 106711 w 120781"/>
              <a:gd name="connsiteY0" fmla="*/ 28933 h 130492"/>
              <a:gd name="connsiteX1" fmla="*/ 106711 w 120781"/>
              <a:gd name="connsiteY1" fmla="*/ 90349 h 130492"/>
              <a:gd name="connsiteX2" fmla="*/ 107676 w 120781"/>
              <a:gd name="connsiteY2" fmla="*/ 115453 h 130492"/>
              <a:gd name="connsiteX3" fmla="*/ 87410 w 120781"/>
              <a:gd name="connsiteY3" fmla="*/ 122211 h 130492"/>
              <a:gd name="connsiteX4" fmla="*/ 87410 w 120781"/>
              <a:gd name="connsiteY4" fmla="*/ 103866 h 130492"/>
              <a:gd name="connsiteX5" fmla="*/ 26615 w 120781"/>
              <a:gd name="connsiteY5" fmla="*/ 103866 h 130492"/>
              <a:gd name="connsiteX6" fmla="*/ 26615 w 120781"/>
              <a:gd name="connsiteY6" fmla="*/ 116328 h 130492"/>
              <a:gd name="connsiteX7" fmla="*/ 6350 w 120781"/>
              <a:gd name="connsiteY7" fmla="*/ 124142 h 130492"/>
              <a:gd name="connsiteX8" fmla="*/ 7314 w 120781"/>
              <a:gd name="connsiteY8" fmla="*/ 63383 h 130492"/>
              <a:gd name="connsiteX9" fmla="*/ 6350 w 120781"/>
              <a:gd name="connsiteY9" fmla="*/ 7315 h 130492"/>
              <a:gd name="connsiteX10" fmla="*/ 24670 w 120781"/>
              <a:gd name="connsiteY10" fmla="*/ 16970 h 130492"/>
              <a:gd name="connsiteX11" fmla="*/ 86566 w 120781"/>
              <a:gd name="connsiteY11" fmla="*/ 16970 h 130492"/>
              <a:gd name="connsiteX12" fmla="*/ 94286 w 120781"/>
              <a:gd name="connsiteY12" fmla="*/ 6350 h 130492"/>
              <a:gd name="connsiteX13" fmla="*/ 114431 w 120781"/>
              <a:gd name="connsiteY13" fmla="*/ 21059 h 130492"/>
              <a:gd name="connsiteX14" fmla="*/ 106711 w 120781"/>
              <a:gd name="connsiteY14" fmla="*/ 28933 h 1304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0781" h="130492">
                <a:moveTo>
                  <a:pt x="106711" y="28933"/>
                </a:moveTo>
                <a:lnTo>
                  <a:pt x="106711" y="90349"/>
                </a:lnTo>
                <a:cubicBezTo>
                  <a:pt x="106711" y="95921"/>
                  <a:pt x="107032" y="104289"/>
                  <a:pt x="107676" y="115453"/>
                </a:cubicBezTo>
                <a:lnTo>
                  <a:pt x="87410" y="122211"/>
                </a:lnTo>
                <a:lnTo>
                  <a:pt x="87410" y="103866"/>
                </a:lnTo>
                <a:lnTo>
                  <a:pt x="26615" y="103866"/>
                </a:lnTo>
                <a:lnTo>
                  <a:pt x="26615" y="116328"/>
                </a:lnTo>
                <a:lnTo>
                  <a:pt x="6350" y="124142"/>
                </a:lnTo>
                <a:cubicBezTo>
                  <a:pt x="6993" y="104832"/>
                  <a:pt x="7314" y="84579"/>
                  <a:pt x="7314" y="63383"/>
                </a:cubicBezTo>
                <a:cubicBezTo>
                  <a:pt x="7314" y="42187"/>
                  <a:pt x="6993" y="23497"/>
                  <a:pt x="6350" y="7315"/>
                </a:cubicBezTo>
                <a:lnTo>
                  <a:pt x="24670" y="16970"/>
                </a:lnTo>
                <a:lnTo>
                  <a:pt x="86566" y="16970"/>
                </a:lnTo>
                <a:lnTo>
                  <a:pt x="94286" y="6350"/>
                </a:lnTo>
                <a:lnTo>
                  <a:pt x="114431" y="21059"/>
                </a:lnTo>
                <a:lnTo>
                  <a:pt x="106711" y="2893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3090667" y="2058289"/>
            <a:ext cx="73495" cy="40699"/>
          </a:xfrm>
          <a:custGeom>
            <a:avLst/>
            <a:gdLst>
              <a:gd name="connsiteX0" fmla="*/ 6350 w 73495"/>
              <a:gd name="connsiteY0" fmla="*/ 6350 h 40699"/>
              <a:gd name="connsiteX1" fmla="*/ 6350 w 73495"/>
              <a:gd name="connsiteY1" fmla="*/ 34349 h 40699"/>
              <a:gd name="connsiteX2" fmla="*/ 67145 w 73495"/>
              <a:gd name="connsiteY2" fmla="*/ 34349 h 40699"/>
              <a:gd name="connsiteX3" fmla="*/ 67145 w 73495"/>
              <a:gd name="connsiteY3" fmla="*/ 6350 h 40699"/>
              <a:gd name="connsiteX4" fmla="*/ 6350 w 73495"/>
              <a:gd name="connsiteY4" fmla="*/ 6350 h 40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495" h="40699">
                <a:moveTo>
                  <a:pt x="6350" y="6350"/>
                </a:moveTo>
                <a:lnTo>
                  <a:pt x="6350" y="34349"/>
                </a:lnTo>
                <a:lnTo>
                  <a:pt x="67145" y="34349"/>
                </a:lnTo>
                <a:lnTo>
                  <a:pt x="6714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3090667" y="2096910"/>
            <a:ext cx="73495" cy="39734"/>
          </a:xfrm>
          <a:custGeom>
            <a:avLst/>
            <a:gdLst>
              <a:gd name="connsiteX0" fmla="*/ 6350 w 73495"/>
              <a:gd name="connsiteY0" fmla="*/ 6350 h 39734"/>
              <a:gd name="connsiteX1" fmla="*/ 6350 w 73495"/>
              <a:gd name="connsiteY1" fmla="*/ 33384 h 39734"/>
              <a:gd name="connsiteX2" fmla="*/ 67145 w 73495"/>
              <a:gd name="connsiteY2" fmla="*/ 33384 h 39734"/>
              <a:gd name="connsiteX3" fmla="*/ 67145 w 73495"/>
              <a:gd name="connsiteY3" fmla="*/ 6350 h 39734"/>
              <a:gd name="connsiteX4" fmla="*/ 6350 w 73495"/>
              <a:gd name="connsiteY4" fmla="*/ 6350 h 39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495" h="39734">
                <a:moveTo>
                  <a:pt x="6350" y="6350"/>
                </a:moveTo>
                <a:lnTo>
                  <a:pt x="6350" y="33384"/>
                </a:lnTo>
                <a:lnTo>
                  <a:pt x="67145" y="33384"/>
                </a:lnTo>
                <a:lnTo>
                  <a:pt x="6714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2966180" y="1925048"/>
            <a:ext cx="116921" cy="243458"/>
          </a:xfrm>
          <a:custGeom>
            <a:avLst/>
            <a:gdLst>
              <a:gd name="connsiteX0" fmla="*/ 49775 w 116921"/>
              <a:gd name="connsiteY0" fmla="*/ 64280 h 243458"/>
              <a:gd name="connsiteX1" fmla="*/ 48810 w 116921"/>
              <a:gd name="connsiteY1" fmla="*/ 6350 h 243458"/>
              <a:gd name="connsiteX2" fmla="*/ 77760 w 116921"/>
              <a:gd name="connsiteY2" fmla="*/ 20847 h 243458"/>
              <a:gd name="connsiteX3" fmla="*/ 69075 w 116921"/>
              <a:gd name="connsiteY3" fmla="*/ 29024 h 243458"/>
              <a:gd name="connsiteX4" fmla="*/ 69075 w 116921"/>
              <a:gd name="connsiteY4" fmla="*/ 64280 h 243458"/>
              <a:gd name="connsiteX5" fmla="*/ 77217 w 116921"/>
              <a:gd name="connsiteY5" fmla="*/ 64280 h 243458"/>
              <a:gd name="connsiteX6" fmla="*/ 90276 w 116921"/>
              <a:gd name="connsiteY6" fmla="*/ 51729 h 243458"/>
              <a:gd name="connsiteX7" fmla="*/ 110571 w 116921"/>
              <a:gd name="connsiteY7" fmla="*/ 74901 h 243458"/>
              <a:gd name="connsiteX8" fmla="*/ 69075 w 116921"/>
              <a:gd name="connsiteY8" fmla="*/ 74901 h 243458"/>
              <a:gd name="connsiteX9" fmla="*/ 69075 w 116921"/>
              <a:gd name="connsiteY9" fmla="*/ 113522 h 243458"/>
              <a:gd name="connsiteX10" fmla="*/ 100091 w 116921"/>
              <a:gd name="connsiteY10" fmla="*/ 96142 h 243458"/>
              <a:gd name="connsiteX11" fmla="*/ 103816 w 116921"/>
              <a:gd name="connsiteY11" fmla="*/ 102871 h 243458"/>
              <a:gd name="connsiteX12" fmla="*/ 69075 w 116921"/>
              <a:gd name="connsiteY12" fmla="*/ 127597 h 243458"/>
              <a:gd name="connsiteX13" fmla="*/ 69075 w 116921"/>
              <a:gd name="connsiteY13" fmla="*/ 208142 h 243458"/>
              <a:gd name="connsiteX14" fmla="*/ 43020 w 116921"/>
              <a:gd name="connsiteY14" fmla="*/ 237108 h 243458"/>
              <a:gd name="connsiteX15" fmla="*/ 15035 w 116921"/>
              <a:gd name="connsiteY15" fmla="*/ 216108 h 243458"/>
              <a:gd name="connsiteX16" fmla="*/ 15035 w 116921"/>
              <a:gd name="connsiteY16" fmla="*/ 207177 h 243458"/>
              <a:gd name="connsiteX17" fmla="*/ 44535 w 116921"/>
              <a:gd name="connsiteY17" fmla="*/ 210669 h 243458"/>
              <a:gd name="connsiteX18" fmla="*/ 49775 w 116921"/>
              <a:gd name="connsiteY18" fmla="*/ 199452 h 243458"/>
              <a:gd name="connsiteX19" fmla="*/ 49775 w 116921"/>
              <a:gd name="connsiteY19" fmla="*/ 136694 h 243458"/>
              <a:gd name="connsiteX20" fmla="*/ 26962 w 116921"/>
              <a:gd name="connsiteY20" fmla="*/ 155024 h 243458"/>
              <a:gd name="connsiteX21" fmla="*/ 22227 w 116921"/>
              <a:gd name="connsiteY21" fmla="*/ 161797 h 243458"/>
              <a:gd name="connsiteX22" fmla="*/ 6350 w 116921"/>
              <a:gd name="connsiteY22" fmla="*/ 140767 h 243458"/>
              <a:gd name="connsiteX23" fmla="*/ 49775 w 116921"/>
              <a:gd name="connsiteY23" fmla="*/ 121276 h 243458"/>
              <a:gd name="connsiteX24" fmla="*/ 49775 w 116921"/>
              <a:gd name="connsiteY24" fmla="*/ 74901 h 243458"/>
              <a:gd name="connsiteX25" fmla="*/ 42055 w 116921"/>
              <a:gd name="connsiteY25" fmla="*/ 74901 h 243458"/>
              <a:gd name="connsiteX26" fmla="*/ 17990 w 116921"/>
              <a:gd name="connsiteY26" fmla="*/ 77798 h 243458"/>
              <a:gd name="connsiteX27" fmla="*/ 7315 w 116921"/>
              <a:gd name="connsiteY27" fmla="*/ 64280 h 243458"/>
              <a:gd name="connsiteX28" fmla="*/ 49775 w 116921"/>
              <a:gd name="connsiteY28" fmla="*/ 64280 h 243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116921" h="243458">
                <a:moveTo>
                  <a:pt x="49775" y="64280"/>
                </a:moveTo>
                <a:cubicBezTo>
                  <a:pt x="49775" y="39942"/>
                  <a:pt x="49453" y="20631"/>
                  <a:pt x="48810" y="6350"/>
                </a:cubicBezTo>
                <a:lnTo>
                  <a:pt x="77760" y="20847"/>
                </a:lnTo>
                <a:lnTo>
                  <a:pt x="69075" y="29024"/>
                </a:lnTo>
                <a:lnTo>
                  <a:pt x="69075" y="64280"/>
                </a:lnTo>
                <a:lnTo>
                  <a:pt x="77217" y="64280"/>
                </a:lnTo>
                <a:lnTo>
                  <a:pt x="90276" y="51729"/>
                </a:lnTo>
                <a:lnTo>
                  <a:pt x="110571" y="74901"/>
                </a:lnTo>
                <a:lnTo>
                  <a:pt x="69075" y="74901"/>
                </a:lnTo>
                <a:lnTo>
                  <a:pt x="69075" y="113522"/>
                </a:lnTo>
                <a:lnTo>
                  <a:pt x="100091" y="96142"/>
                </a:lnTo>
                <a:lnTo>
                  <a:pt x="103816" y="102871"/>
                </a:lnTo>
                <a:lnTo>
                  <a:pt x="69075" y="127597"/>
                </a:lnTo>
                <a:lnTo>
                  <a:pt x="69075" y="208142"/>
                </a:lnTo>
                <a:cubicBezTo>
                  <a:pt x="69075" y="221006"/>
                  <a:pt x="60390" y="230661"/>
                  <a:pt x="43020" y="237108"/>
                </a:cubicBezTo>
                <a:cubicBezTo>
                  <a:pt x="43020" y="228901"/>
                  <a:pt x="33692" y="221901"/>
                  <a:pt x="15035" y="216108"/>
                </a:cubicBezTo>
                <a:lnTo>
                  <a:pt x="15035" y="207177"/>
                </a:lnTo>
                <a:cubicBezTo>
                  <a:pt x="31209" y="209751"/>
                  <a:pt x="41042" y="210915"/>
                  <a:pt x="44535" y="210669"/>
                </a:cubicBezTo>
                <a:cubicBezTo>
                  <a:pt x="48028" y="210423"/>
                  <a:pt x="49775" y="206684"/>
                  <a:pt x="49775" y="199452"/>
                </a:cubicBezTo>
                <a:lnTo>
                  <a:pt x="49775" y="136694"/>
                </a:lnTo>
                <a:cubicBezTo>
                  <a:pt x="43814" y="142125"/>
                  <a:pt x="36210" y="148235"/>
                  <a:pt x="26962" y="155024"/>
                </a:cubicBezTo>
                <a:lnTo>
                  <a:pt x="22227" y="161797"/>
                </a:lnTo>
                <a:lnTo>
                  <a:pt x="6350" y="140767"/>
                </a:lnTo>
                <a:cubicBezTo>
                  <a:pt x="15085" y="137579"/>
                  <a:pt x="29560" y="131082"/>
                  <a:pt x="49775" y="121276"/>
                </a:cubicBezTo>
                <a:lnTo>
                  <a:pt x="49775" y="74901"/>
                </a:lnTo>
                <a:lnTo>
                  <a:pt x="42055" y="74901"/>
                </a:lnTo>
                <a:cubicBezTo>
                  <a:pt x="33953" y="74901"/>
                  <a:pt x="25931" y="75867"/>
                  <a:pt x="17990" y="77798"/>
                </a:cubicBezTo>
                <a:lnTo>
                  <a:pt x="7315" y="64280"/>
                </a:lnTo>
                <a:lnTo>
                  <a:pt x="49775" y="6428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3216118" y="1923117"/>
            <a:ext cx="243337" cy="147871"/>
          </a:xfrm>
          <a:custGeom>
            <a:avLst/>
            <a:gdLst>
              <a:gd name="connsiteX0" fmla="*/ 114702 w 243337"/>
              <a:gd name="connsiteY0" fmla="*/ 6350 h 147871"/>
              <a:gd name="connsiteX1" fmla="*/ 140486 w 243337"/>
              <a:gd name="connsiteY1" fmla="*/ 21255 h 147871"/>
              <a:gd name="connsiteX2" fmla="*/ 131801 w 243337"/>
              <a:gd name="connsiteY2" fmla="*/ 26927 h 147871"/>
              <a:gd name="connsiteX3" fmla="*/ 177307 w 243337"/>
              <a:gd name="connsiteY3" fmla="*/ 84262 h 147871"/>
              <a:gd name="connsiteX4" fmla="*/ 236987 w 243337"/>
              <a:gd name="connsiteY4" fmla="*/ 114065 h 147871"/>
              <a:gd name="connsiteX5" fmla="*/ 236987 w 243337"/>
              <a:gd name="connsiteY5" fmla="*/ 122045 h 147871"/>
              <a:gd name="connsiteX6" fmla="*/ 215395 w 243337"/>
              <a:gd name="connsiteY6" fmla="*/ 133797 h 147871"/>
              <a:gd name="connsiteX7" fmla="*/ 161980 w 243337"/>
              <a:gd name="connsiteY7" fmla="*/ 94777 h 147871"/>
              <a:gd name="connsiteX8" fmla="*/ 125619 w 243337"/>
              <a:gd name="connsiteY8" fmla="*/ 33384 h 147871"/>
              <a:gd name="connsiteX9" fmla="*/ 85563 w 243337"/>
              <a:gd name="connsiteY9" fmla="*/ 91926 h 147871"/>
              <a:gd name="connsiteX10" fmla="*/ 50906 w 243337"/>
              <a:gd name="connsiteY10" fmla="*/ 120288 h 147871"/>
              <a:gd name="connsiteX11" fmla="*/ 11491 w 243337"/>
              <a:gd name="connsiteY11" fmla="*/ 141521 h 147871"/>
              <a:gd name="connsiteX12" fmla="*/ 6350 w 243337"/>
              <a:gd name="connsiteY12" fmla="*/ 135623 h 147871"/>
              <a:gd name="connsiteX13" fmla="*/ 46556 w 243337"/>
              <a:gd name="connsiteY13" fmla="*/ 106582 h 147871"/>
              <a:gd name="connsiteX14" fmla="*/ 84290 w 243337"/>
              <a:gd name="connsiteY14" fmla="*/ 63549 h 147871"/>
              <a:gd name="connsiteX15" fmla="*/ 114702 w 243337"/>
              <a:gd name="connsiteY15" fmla="*/ 6350 h 1478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243337" h="147871">
                <a:moveTo>
                  <a:pt x="114702" y="6350"/>
                </a:moveTo>
                <a:lnTo>
                  <a:pt x="140486" y="21255"/>
                </a:lnTo>
                <a:lnTo>
                  <a:pt x="131801" y="26927"/>
                </a:lnTo>
                <a:cubicBezTo>
                  <a:pt x="144437" y="49969"/>
                  <a:pt x="159605" y="69080"/>
                  <a:pt x="177307" y="84262"/>
                </a:cubicBezTo>
                <a:cubicBezTo>
                  <a:pt x="195009" y="99444"/>
                  <a:pt x="214903" y="109378"/>
                  <a:pt x="236987" y="114065"/>
                </a:cubicBezTo>
                <a:lnTo>
                  <a:pt x="236987" y="122045"/>
                </a:lnTo>
                <a:cubicBezTo>
                  <a:pt x="225497" y="122729"/>
                  <a:pt x="218300" y="126646"/>
                  <a:pt x="215395" y="133797"/>
                </a:cubicBezTo>
                <a:cubicBezTo>
                  <a:pt x="193813" y="123126"/>
                  <a:pt x="176008" y="110120"/>
                  <a:pt x="161980" y="94777"/>
                </a:cubicBezTo>
                <a:cubicBezTo>
                  <a:pt x="147952" y="79434"/>
                  <a:pt x="135832" y="58970"/>
                  <a:pt x="125619" y="33384"/>
                </a:cubicBezTo>
                <a:cubicBezTo>
                  <a:pt x="110721" y="60931"/>
                  <a:pt x="97370" y="80445"/>
                  <a:pt x="85563" y="91926"/>
                </a:cubicBezTo>
                <a:cubicBezTo>
                  <a:pt x="73757" y="103406"/>
                  <a:pt x="62205" y="112860"/>
                  <a:pt x="50906" y="120288"/>
                </a:cubicBezTo>
                <a:cubicBezTo>
                  <a:pt x="39607" y="127715"/>
                  <a:pt x="26469" y="134793"/>
                  <a:pt x="11491" y="141521"/>
                </a:cubicBezTo>
                <a:lnTo>
                  <a:pt x="6350" y="135623"/>
                </a:lnTo>
                <a:cubicBezTo>
                  <a:pt x="19809" y="127708"/>
                  <a:pt x="33212" y="118027"/>
                  <a:pt x="46556" y="106582"/>
                </a:cubicBezTo>
                <a:cubicBezTo>
                  <a:pt x="59900" y="95137"/>
                  <a:pt x="72478" y="80792"/>
                  <a:pt x="84290" y="63549"/>
                </a:cubicBezTo>
                <a:cubicBezTo>
                  <a:pt x="96101" y="46305"/>
                  <a:pt x="106238" y="27239"/>
                  <a:pt x="11470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3307794" y="1994565"/>
            <a:ext cx="59021" cy="65207"/>
          </a:xfrm>
          <a:custGeom>
            <a:avLst/>
            <a:gdLst>
              <a:gd name="connsiteX0" fmla="*/ 10044 w 59021"/>
              <a:gd name="connsiteY0" fmla="*/ 6350 h 65207"/>
              <a:gd name="connsiteX1" fmla="*/ 44498 w 59021"/>
              <a:gd name="connsiteY1" fmla="*/ 28111 h 65207"/>
              <a:gd name="connsiteX2" fmla="*/ 52671 w 59021"/>
              <a:gd name="connsiteY2" fmla="*/ 42073 h 65207"/>
              <a:gd name="connsiteX3" fmla="*/ 51004 w 59021"/>
              <a:gd name="connsiteY3" fmla="*/ 49405 h 65207"/>
              <a:gd name="connsiteX4" fmla="*/ 42508 w 59021"/>
              <a:gd name="connsiteY4" fmla="*/ 58857 h 65207"/>
              <a:gd name="connsiteX5" fmla="*/ 30475 w 59021"/>
              <a:gd name="connsiteY5" fmla="*/ 48244 h 65207"/>
              <a:gd name="connsiteX6" fmla="*/ 6350 w 59021"/>
              <a:gd name="connsiteY6" fmla="*/ 12625 h 65207"/>
              <a:gd name="connsiteX7" fmla="*/ 10044 w 59021"/>
              <a:gd name="connsiteY7" fmla="*/ 6350 h 652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9021" h="65207">
                <a:moveTo>
                  <a:pt x="10044" y="6350"/>
                </a:moveTo>
                <a:cubicBezTo>
                  <a:pt x="27565" y="15743"/>
                  <a:pt x="39050" y="22997"/>
                  <a:pt x="44498" y="28111"/>
                </a:cubicBezTo>
                <a:cubicBezTo>
                  <a:pt x="49946" y="33226"/>
                  <a:pt x="52671" y="37879"/>
                  <a:pt x="52671" y="42073"/>
                </a:cubicBezTo>
                <a:cubicBezTo>
                  <a:pt x="52671" y="43632"/>
                  <a:pt x="52115" y="46077"/>
                  <a:pt x="51004" y="49405"/>
                </a:cubicBezTo>
                <a:cubicBezTo>
                  <a:pt x="49893" y="52735"/>
                  <a:pt x="47061" y="55885"/>
                  <a:pt x="42508" y="58857"/>
                </a:cubicBezTo>
                <a:cubicBezTo>
                  <a:pt x="37954" y="61829"/>
                  <a:pt x="33943" y="58291"/>
                  <a:pt x="30475" y="48244"/>
                </a:cubicBezTo>
                <a:cubicBezTo>
                  <a:pt x="28123" y="41294"/>
                  <a:pt x="20081" y="29421"/>
                  <a:pt x="6350" y="12625"/>
                </a:cubicBezTo>
                <a:lnTo>
                  <a:pt x="1004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254719" y="2038014"/>
            <a:ext cx="168066" cy="133389"/>
          </a:xfrm>
          <a:custGeom>
            <a:avLst/>
            <a:gdLst>
              <a:gd name="connsiteX0" fmla="*/ 87290 w 168066"/>
              <a:gd name="connsiteY0" fmla="*/ 81660 h 133389"/>
              <a:gd name="connsiteX1" fmla="*/ 125046 w 168066"/>
              <a:gd name="connsiteY1" fmla="*/ 30487 h 133389"/>
              <a:gd name="connsiteX2" fmla="*/ 41090 w 168066"/>
              <a:gd name="connsiteY2" fmla="*/ 30487 h 133389"/>
              <a:gd name="connsiteX3" fmla="*/ 17025 w 168066"/>
              <a:gd name="connsiteY3" fmla="*/ 33384 h 133389"/>
              <a:gd name="connsiteX4" fmla="*/ 6350 w 168066"/>
              <a:gd name="connsiteY4" fmla="*/ 19867 h 133389"/>
              <a:gd name="connsiteX5" fmla="*/ 126433 w 168066"/>
              <a:gd name="connsiteY5" fmla="*/ 19867 h 133389"/>
              <a:gd name="connsiteX6" fmla="*/ 140531 w 168066"/>
              <a:gd name="connsiteY6" fmla="*/ 6350 h 133389"/>
              <a:gd name="connsiteX7" fmla="*/ 161716 w 168066"/>
              <a:gd name="connsiteY7" fmla="*/ 30638 h 133389"/>
              <a:gd name="connsiteX8" fmla="*/ 133964 w 168066"/>
              <a:gd name="connsiteY8" fmla="*/ 46373 h 133389"/>
              <a:gd name="connsiteX9" fmla="*/ 96095 w 168066"/>
              <a:gd name="connsiteY9" fmla="*/ 86200 h 133389"/>
              <a:gd name="connsiteX10" fmla="*/ 118155 w 168066"/>
              <a:gd name="connsiteY10" fmla="*/ 103331 h 133389"/>
              <a:gd name="connsiteX11" fmla="*/ 120221 w 168066"/>
              <a:gd name="connsiteY11" fmla="*/ 111591 h 133389"/>
              <a:gd name="connsiteX12" fmla="*/ 117771 w 168066"/>
              <a:gd name="connsiteY12" fmla="*/ 121525 h 133389"/>
              <a:gd name="connsiteX13" fmla="*/ 111535 w 168066"/>
              <a:gd name="connsiteY13" fmla="*/ 127039 h 133389"/>
              <a:gd name="connsiteX14" fmla="*/ 101554 w 168066"/>
              <a:gd name="connsiteY14" fmla="*/ 120205 h 133389"/>
              <a:gd name="connsiteX15" fmla="*/ 72626 w 168066"/>
              <a:gd name="connsiteY15" fmla="*/ 94106 h 133389"/>
              <a:gd name="connsiteX16" fmla="*/ 29509 w 168066"/>
              <a:gd name="connsiteY16" fmla="*/ 66845 h 133389"/>
              <a:gd name="connsiteX17" fmla="*/ 31123 w 168066"/>
              <a:gd name="connsiteY17" fmla="*/ 58487 h 133389"/>
              <a:gd name="connsiteX18" fmla="*/ 87290 w 168066"/>
              <a:gd name="connsiteY18" fmla="*/ 81660 h 1333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68066" h="133389">
                <a:moveTo>
                  <a:pt x="87290" y="81660"/>
                </a:moveTo>
                <a:cubicBezTo>
                  <a:pt x="93803" y="71773"/>
                  <a:pt x="106389" y="54716"/>
                  <a:pt x="125046" y="30487"/>
                </a:cubicBezTo>
                <a:lnTo>
                  <a:pt x="41090" y="30487"/>
                </a:lnTo>
                <a:cubicBezTo>
                  <a:pt x="32987" y="30487"/>
                  <a:pt x="24966" y="31453"/>
                  <a:pt x="17025" y="33384"/>
                </a:cubicBezTo>
                <a:lnTo>
                  <a:pt x="6350" y="19867"/>
                </a:lnTo>
                <a:lnTo>
                  <a:pt x="126433" y="19867"/>
                </a:lnTo>
                <a:lnTo>
                  <a:pt x="140531" y="6350"/>
                </a:lnTo>
                <a:lnTo>
                  <a:pt x="161716" y="30638"/>
                </a:lnTo>
                <a:cubicBezTo>
                  <a:pt x="152900" y="32378"/>
                  <a:pt x="143650" y="37623"/>
                  <a:pt x="133964" y="46373"/>
                </a:cubicBezTo>
                <a:cubicBezTo>
                  <a:pt x="124279" y="55123"/>
                  <a:pt x="111656" y="68399"/>
                  <a:pt x="96095" y="86200"/>
                </a:cubicBezTo>
                <a:cubicBezTo>
                  <a:pt x="109425" y="92798"/>
                  <a:pt x="116778" y="98508"/>
                  <a:pt x="118155" y="103331"/>
                </a:cubicBezTo>
                <a:cubicBezTo>
                  <a:pt x="119532" y="108154"/>
                  <a:pt x="120221" y="110907"/>
                  <a:pt x="120221" y="111591"/>
                </a:cubicBezTo>
                <a:cubicBezTo>
                  <a:pt x="120221" y="114537"/>
                  <a:pt x="119404" y="117849"/>
                  <a:pt x="117771" y="121525"/>
                </a:cubicBezTo>
                <a:cubicBezTo>
                  <a:pt x="116137" y="125201"/>
                  <a:pt x="114058" y="127039"/>
                  <a:pt x="111535" y="127039"/>
                </a:cubicBezTo>
                <a:cubicBezTo>
                  <a:pt x="108680" y="127039"/>
                  <a:pt x="105354" y="124761"/>
                  <a:pt x="101554" y="120205"/>
                </a:cubicBezTo>
                <a:cubicBezTo>
                  <a:pt x="95874" y="113255"/>
                  <a:pt x="86231" y="104556"/>
                  <a:pt x="72626" y="94106"/>
                </a:cubicBezTo>
                <a:cubicBezTo>
                  <a:pt x="59020" y="83656"/>
                  <a:pt x="44648" y="74569"/>
                  <a:pt x="29509" y="66845"/>
                </a:cubicBezTo>
                <a:lnTo>
                  <a:pt x="31123" y="58487"/>
                </a:lnTo>
                <a:cubicBezTo>
                  <a:pt x="56756" y="67056"/>
                  <a:pt x="75478" y="74780"/>
                  <a:pt x="87290" y="8166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468951" y="1929876"/>
            <a:ext cx="235617" cy="239595"/>
          </a:xfrm>
          <a:custGeom>
            <a:avLst/>
            <a:gdLst>
              <a:gd name="connsiteX0" fmla="*/ 6350 w 235617"/>
              <a:gd name="connsiteY0" fmla="*/ 227965 h 239595"/>
              <a:gd name="connsiteX1" fmla="*/ 37765 w 235617"/>
              <a:gd name="connsiteY1" fmla="*/ 170110 h 239595"/>
              <a:gd name="connsiteX2" fmla="*/ 45433 w 235617"/>
              <a:gd name="connsiteY2" fmla="*/ 105269 h 239595"/>
              <a:gd name="connsiteX3" fmla="*/ 44950 w 235617"/>
              <a:gd name="connsiteY3" fmla="*/ 23729 h 239595"/>
              <a:gd name="connsiteX4" fmla="*/ 64175 w 235617"/>
              <a:gd name="connsiteY4" fmla="*/ 33384 h 239595"/>
              <a:gd name="connsiteX5" fmla="*/ 152971 w 235617"/>
              <a:gd name="connsiteY5" fmla="*/ 21941 h 239595"/>
              <a:gd name="connsiteX6" fmla="*/ 202171 w 235617"/>
              <a:gd name="connsiteY6" fmla="*/ 6350 h 239595"/>
              <a:gd name="connsiteX7" fmla="*/ 217687 w 235617"/>
              <a:gd name="connsiteY7" fmla="*/ 30487 h 239595"/>
              <a:gd name="connsiteX8" fmla="*/ 158263 w 235617"/>
              <a:gd name="connsiteY8" fmla="*/ 35315 h 239595"/>
              <a:gd name="connsiteX9" fmla="*/ 65215 w 235617"/>
              <a:gd name="connsiteY9" fmla="*/ 44804 h 239595"/>
              <a:gd name="connsiteX10" fmla="*/ 65215 w 235617"/>
              <a:gd name="connsiteY10" fmla="*/ 79729 h 239595"/>
              <a:gd name="connsiteX11" fmla="*/ 194949 w 235617"/>
              <a:gd name="connsiteY11" fmla="*/ 79729 h 239595"/>
              <a:gd name="connsiteX12" fmla="*/ 209047 w 235617"/>
              <a:gd name="connsiteY12" fmla="*/ 66212 h 239595"/>
              <a:gd name="connsiteX13" fmla="*/ 229267 w 235617"/>
              <a:gd name="connsiteY13" fmla="*/ 90349 h 239595"/>
              <a:gd name="connsiteX14" fmla="*/ 65215 w 235617"/>
              <a:gd name="connsiteY14" fmla="*/ 90349 h 239595"/>
              <a:gd name="connsiteX15" fmla="*/ 53394 w 235617"/>
              <a:gd name="connsiteY15" fmla="*/ 176967 h 239595"/>
              <a:gd name="connsiteX16" fmla="*/ 12019 w 235617"/>
              <a:gd name="connsiteY16" fmla="*/ 233245 h 239595"/>
              <a:gd name="connsiteX17" fmla="*/ 6350 w 235617"/>
              <a:gd name="connsiteY17" fmla="*/ 227965 h 239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235617" h="239595">
                <a:moveTo>
                  <a:pt x="6350" y="227965"/>
                </a:moveTo>
                <a:cubicBezTo>
                  <a:pt x="22503" y="207287"/>
                  <a:pt x="32975" y="188002"/>
                  <a:pt x="37765" y="170110"/>
                </a:cubicBezTo>
                <a:cubicBezTo>
                  <a:pt x="42555" y="152218"/>
                  <a:pt x="45111" y="130604"/>
                  <a:pt x="45433" y="105269"/>
                </a:cubicBezTo>
                <a:cubicBezTo>
                  <a:pt x="45754" y="79935"/>
                  <a:pt x="45593" y="52755"/>
                  <a:pt x="44950" y="23729"/>
                </a:cubicBezTo>
                <a:lnTo>
                  <a:pt x="64175" y="33384"/>
                </a:lnTo>
                <a:cubicBezTo>
                  <a:pt x="99830" y="30850"/>
                  <a:pt x="129428" y="27035"/>
                  <a:pt x="152971" y="21941"/>
                </a:cubicBezTo>
                <a:cubicBezTo>
                  <a:pt x="176513" y="16847"/>
                  <a:pt x="192913" y="11650"/>
                  <a:pt x="202171" y="6350"/>
                </a:cubicBezTo>
                <a:lnTo>
                  <a:pt x="217687" y="30487"/>
                </a:lnTo>
                <a:cubicBezTo>
                  <a:pt x="207494" y="29844"/>
                  <a:pt x="187686" y="31453"/>
                  <a:pt x="158263" y="35315"/>
                </a:cubicBezTo>
                <a:cubicBezTo>
                  <a:pt x="128177" y="39801"/>
                  <a:pt x="97161" y="42964"/>
                  <a:pt x="65215" y="44804"/>
                </a:cubicBezTo>
                <a:lnTo>
                  <a:pt x="65215" y="79729"/>
                </a:lnTo>
                <a:lnTo>
                  <a:pt x="194949" y="79729"/>
                </a:lnTo>
                <a:lnTo>
                  <a:pt x="209047" y="66212"/>
                </a:lnTo>
                <a:lnTo>
                  <a:pt x="229267" y="90349"/>
                </a:lnTo>
                <a:lnTo>
                  <a:pt x="65215" y="90349"/>
                </a:lnTo>
                <a:cubicBezTo>
                  <a:pt x="65828" y="127492"/>
                  <a:pt x="61888" y="156364"/>
                  <a:pt x="53394" y="176967"/>
                </a:cubicBezTo>
                <a:cubicBezTo>
                  <a:pt x="44899" y="197569"/>
                  <a:pt x="31108" y="216329"/>
                  <a:pt x="12019" y="233245"/>
                </a:cubicBezTo>
                <a:lnTo>
                  <a:pt x="6350" y="22796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3543257" y="2038979"/>
            <a:ext cx="142011" cy="123734"/>
          </a:xfrm>
          <a:custGeom>
            <a:avLst/>
            <a:gdLst>
              <a:gd name="connsiteX0" fmla="*/ 127941 w 142011"/>
              <a:gd name="connsiteY0" fmla="*/ 30035 h 123734"/>
              <a:gd name="connsiteX1" fmla="*/ 127941 w 142011"/>
              <a:gd name="connsiteY1" fmla="*/ 77798 h 123734"/>
              <a:gd name="connsiteX2" fmla="*/ 128906 w 142011"/>
              <a:gd name="connsiteY2" fmla="*/ 105783 h 123734"/>
              <a:gd name="connsiteX3" fmla="*/ 108641 w 142011"/>
              <a:gd name="connsiteY3" fmla="*/ 112556 h 123734"/>
              <a:gd name="connsiteX4" fmla="*/ 108641 w 142011"/>
              <a:gd name="connsiteY4" fmla="*/ 95177 h 123734"/>
              <a:gd name="connsiteX5" fmla="*/ 27580 w 142011"/>
              <a:gd name="connsiteY5" fmla="*/ 95177 h 123734"/>
              <a:gd name="connsiteX6" fmla="*/ 27580 w 142011"/>
              <a:gd name="connsiteY6" fmla="*/ 109630 h 123734"/>
              <a:gd name="connsiteX7" fmla="*/ 6350 w 142011"/>
              <a:gd name="connsiteY7" fmla="*/ 117384 h 123734"/>
              <a:gd name="connsiteX8" fmla="*/ 8280 w 142011"/>
              <a:gd name="connsiteY8" fmla="*/ 61852 h 123734"/>
              <a:gd name="connsiteX9" fmla="*/ 7315 w 142011"/>
              <a:gd name="connsiteY9" fmla="*/ 7315 h 123734"/>
              <a:gd name="connsiteX10" fmla="*/ 27474 w 142011"/>
              <a:gd name="connsiteY10" fmla="*/ 16970 h 123734"/>
              <a:gd name="connsiteX11" fmla="*/ 108098 w 142011"/>
              <a:gd name="connsiteY11" fmla="*/ 16970 h 123734"/>
              <a:gd name="connsiteX12" fmla="*/ 119226 w 142011"/>
              <a:gd name="connsiteY12" fmla="*/ 6350 h 123734"/>
              <a:gd name="connsiteX13" fmla="*/ 135661 w 142011"/>
              <a:gd name="connsiteY13" fmla="*/ 23397 h 123734"/>
              <a:gd name="connsiteX14" fmla="*/ 127941 w 142011"/>
              <a:gd name="connsiteY14" fmla="*/ 30035 h 123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42011" h="123734">
                <a:moveTo>
                  <a:pt x="127941" y="30035"/>
                </a:moveTo>
                <a:lnTo>
                  <a:pt x="127941" y="77798"/>
                </a:lnTo>
                <a:cubicBezTo>
                  <a:pt x="127941" y="87714"/>
                  <a:pt x="128262" y="97043"/>
                  <a:pt x="128906" y="105783"/>
                </a:cubicBezTo>
                <a:lnTo>
                  <a:pt x="108641" y="112556"/>
                </a:lnTo>
                <a:lnTo>
                  <a:pt x="108641" y="95177"/>
                </a:lnTo>
                <a:lnTo>
                  <a:pt x="27580" y="95177"/>
                </a:lnTo>
                <a:lnTo>
                  <a:pt x="27580" y="109630"/>
                </a:lnTo>
                <a:lnTo>
                  <a:pt x="6350" y="117384"/>
                </a:lnTo>
                <a:cubicBezTo>
                  <a:pt x="7636" y="100538"/>
                  <a:pt x="8280" y="82027"/>
                  <a:pt x="8280" y="61852"/>
                </a:cubicBezTo>
                <a:cubicBezTo>
                  <a:pt x="8280" y="41676"/>
                  <a:pt x="7958" y="23498"/>
                  <a:pt x="7315" y="7315"/>
                </a:cubicBezTo>
                <a:lnTo>
                  <a:pt x="27474" y="16970"/>
                </a:lnTo>
                <a:lnTo>
                  <a:pt x="108098" y="16970"/>
                </a:lnTo>
                <a:lnTo>
                  <a:pt x="119226" y="6350"/>
                </a:lnTo>
                <a:lnTo>
                  <a:pt x="135661" y="23397"/>
                </a:lnTo>
                <a:lnTo>
                  <a:pt x="127941" y="3003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3564487" y="2060220"/>
            <a:ext cx="93760" cy="69665"/>
          </a:xfrm>
          <a:custGeom>
            <a:avLst/>
            <a:gdLst>
              <a:gd name="connsiteX0" fmla="*/ 6350 w 93760"/>
              <a:gd name="connsiteY0" fmla="*/ 6350 h 69665"/>
              <a:gd name="connsiteX1" fmla="*/ 6350 w 93760"/>
              <a:gd name="connsiteY1" fmla="*/ 63315 h 69665"/>
              <a:gd name="connsiteX2" fmla="*/ 87410 w 93760"/>
              <a:gd name="connsiteY2" fmla="*/ 63315 h 69665"/>
              <a:gd name="connsiteX3" fmla="*/ 87410 w 93760"/>
              <a:gd name="connsiteY3" fmla="*/ 6350 h 69665"/>
              <a:gd name="connsiteX4" fmla="*/ 6350 w 93760"/>
              <a:gd name="connsiteY4" fmla="*/ 6350 h 696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760" h="69665">
                <a:moveTo>
                  <a:pt x="6350" y="6350"/>
                </a:moveTo>
                <a:lnTo>
                  <a:pt x="6350" y="63315"/>
                </a:lnTo>
                <a:lnTo>
                  <a:pt x="87410" y="63315"/>
                </a:lnTo>
                <a:lnTo>
                  <a:pt x="8741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3832760" y="1960773"/>
            <a:ext cx="46912" cy="59044"/>
          </a:xfrm>
          <a:custGeom>
            <a:avLst/>
            <a:gdLst>
              <a:gd name="connsiteX0" fmla="*/ 10662 w 46912"/>
              <a:gd name="connsiteY0" fmla="*/ 6350 h 59044"/>
              <a:gd name="connsiteX1" fmla="*/ 40562 w 46912"/>
              <a:gd name="connsiteY1" fmla="*/ 35066 h 59044"/>
              <a:gd name="connsiteX2" fmla="*/ 36793 w 46912"/>
              <a:gd name="connsiteY2" fmla="*/ 48998 h 59044"/>
              <a:gd name="connsiteX3" fmla="*/ 30474 w 46912"/>
              <a:gd name="connsiteY3" fmla="*/ 52694 h 59044"/>
              <a:gd name="connsiteX4" fmla="*/ 20915 w 46912"/>
              <a:gd name="connsiteY4" fmla="*/ 39977 h 59044"/>
              <a:gd name="connsiteX5" fmla="*/ 6350 w 46912"/>
              <a:gd name="connsiteY5" fmla="*/ 11283 h 59044"/>
              <a:gd name="connsiteX6" fmla="*/ 10662 w 46912"/>
              <a:gd name="connsiteY6" fmla="*/ 6350 h 59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6912" h="59044">
                <a:moveTo>
                  <a:pt x="10662" y="6350"/>
                </a:moveTo>
                <a:cubicBezTo>
                  <a:pt x="30243" y="18670"/>
                  <a:pt x="40210" y="28242"/>
                  <a:pt x="40562" y="35066"/>
                </a:cubicBezTo>
                <a:cubicBezTo>
                  <a:pt x="40914" y="41890"/>
                  <a:pt x="39658" y="46534"/>
                  <a:pt x="36793" y="48998"/>
                </a:cubicBezTo>
                <a:cubicBezTo>
                  <a:pt x="33928" y="51462"/>
                  <a:pt x="31822" y="52694"/>
                  <a:pt x="30474" y="52694"/>
                </a:cubicBezTo>
                <a:cubicBezTo>
                  <a:pt x="26413" y="52694"/>
                  <a:pt x="23227" y="48455"/>
                  <a:pt x="20915" y="39977"/>
                </a:cubicBezTo>
                <a:cubicBezTo>
                  <a:pt x="18432" y="31287"/>
                  <a:pt x="13577" y="21722"/>
                  <a:pt x="6350" y="11283"/>
                </a:cubicBezTo>
                <a:lnTo>
                  <a:pt x="10662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3893556" y="1957876"/>
            <a:ext cx="55160" cy="64837"/>
          </a:xfrm>
          <a:custGeom>
            <a:avLst/>
            <a:gdLst>
              <a:gd name="connsiteX0" fmla="*/ 48810 w 55160"/>
              <a:gd name="connsiteY0" fmla="*/ 21376 h 64837"/>
              <a:gd name="connsiteX1" fmla="*/ 39205 w 55160"/>
              <a:gd name="connsiteY1" fmla="*/ 27878 h 64837"/>
              <a:gd name="connsiteX2" fmla="*/ 12411 w 55160"/>
              <a:gd name="connsiteY2" fmla="*/ 58487 h 64837"/>
              <a:gd name="connsiteX3" fmla="*/ 6350 w 55160"/>
              <a:gd name="connsiteY3" fmla="*/ 54716 h 64837"/>
              <a:gd name="connsiteX4" fmla="*/ 25514 w 55160"/>
              <a:gd name="connsiteY4" fmla="*/ 6350 h 64837"/>
              <a:gd name="connsiteX5" fmla="*/ 48810 w 55160"/>
              <a:gd name="connsiteY5" fmla="*/ 21376 h 64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5160" h="64837">
                <a:moveTo>
                  <a:pt x="48810" y="21376"/>
                </a:moveTo>
                <a:lnTo>
                  <a:pt x="39205" y="27878"/>
                </a:lnTo>
                <a:cubicBezTo>
                  <a:pt x="30289" y="40620"/>
                  <a:pt x="21357" y="50824"/>
                  <a:pt x="12411" y="58487"/>
                </a:cubicBezTo>
                <a:lnTo>
                  <a:pt x="6350" y="54716"/>
                </a:lnTo>
                <a:cubicBezTo>
                  <a:pt x="15386" y="38282"/>
                  <a:pt x="21775" y="22160"/>
                  <a:pt x="25514" y="6350"/>
                </a:cubicBezTo>
                <a:lnTo>
                  <a:pt x="48810" y="2137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826970" y="1926979"/>
            <a:ext cx="128501" cy="219320"/>
          </a:xfrm>
          <a:custGeom>
            <a:avLst/>
            <a:gdLst>
              <a:gd name="connsiteX0" fmla="*/ 52670 w 128501"/>
              <a:gd name="connsiteY0" fmla="*/ 100004 h 219320"/>
              <a:gd name="connsiteX1" fmla="*/ 52670 w 128501"/>
              <a:gd name="connsiteY1" fmla="*/ 61384 h 219320"/>
              <a:gd name="connsiteX2" fmla="*/ 51705 w 128501"/>
              <a:gd name="connsiteY2" fmla="*/ 6350 h 219320"/>
              <a:gd name="connsiteX3" fmla="*/ 77760 w 128501"/>
              <a:gd name="connsiteY3" fmla="*/ 20877 h 219320"/>
              <a:gd name="connsiteX4" fmla="*/ 70041 w 128501"/>
              <a:gd name="connsiteY4" fmla="*/ 28934 h 219320"/>
              <a:gd name="connsiteX5" fmla="*/ 70041 w 128501"/>
              <a:gd name="connsiteY5" fmla="*/ 100004 h 219320"/>
              <a:gd name="connsiteX6" fmla="*/ 93623 w 128501"/>
              <a:gd name="connsiteY6" fmla="*/ 100004 h 219320"/>
              <a:gd name="connsiteX7" fmla="*/ 104826 w 128501"/>
              <a:gd name="connsiteY7" fmla="*/ 89384 h 219320"/>
              <a:gd name="connsiteX8" fmla="*/ 122151 w 128501"/>
              <a:gd name="connsiteY8" fmla="*/ 110625 h 219320"/>
              <a:gd name="connsiteX9" fmla="*/ 70041 w 128501"/>
              <a:gd name="connsiteY9" fmla="*/ 110625 h 219320"/>
              <a:gd name="connsiteX10" fmla="*/ 70041 w 128501"/>
              <a:gd name="connsiteY10" fmla="*/ 123327 h 219320"/>
              <a:gd name="connsiteX11" fmla="*/ 103937 w 128501"/>
              <a:gd name="connsiteY11" fmla="*/ 146975 h 219320"/>
              <a:gd name="connsiteX12" fmla="*/ 110571 w 128501"/>
              <a:gd name="connsiteY12" fmla="*/ 159866 h 219320"/>
              <a:gd name="connsiteX13" fmla="*/ 107601 w 128501"/>
              <a:gd name="connsiteY13" fmla="*/ 170344 h 219320"/>
              <a:gd name="connsiteX14" fmla="*/ 100920 w 128501"/>
              <a:gd name="connsiteY14" fmla="*/ 176280 h 219320"/>
              <a:gd name="connsiteX15" fmla="*/ 93472 w 128501"/>
              <a:gd name="connsiteY15" fmla="*/ 168903 h 219320"/>
              <a:gd name="connsiteX16" fmla="*/ 82156 w 128501"/>
              <a:gd name="connsiteY16" fmla="*/ 150015 h 219320"/>
              <a:gd name="connsiteX17" fmla="*/ 70041 w 128501"/>
              <a:gd name="connsiteY17" fmla="*/ 131866 h 219320"/>
              <a:gd name="connsiteX18" fmla="*/ 70041 w 128501"/>
              <a:gd name="connsiteY18" fmla="*/ 174349 h 219320"/>
              <a:gd name="connsiteX19" fmla="*/ 71006 w 128501"/>
              <a:gd name="connsiteY19" fmla="*/ 203963 h 219320"/>
              <a:gd name="connsiteX20" fmla="*/ 51705 w 128501"/>
              <a:gd name="connsiteY20" fmla="*/ 212970 h 219320"/>
              <a:gd name="connsiteX21" fmla="*/ 52670 w 128501"/>
              <a:gd name="connsiteY21" fmla="*/ 134763 h 219320"/>
              <a:gd name="connsiteX22" fmla="*/ 10541 w 128501"/>
              <a:gd name="connsiteY22" fmla="*/ 189797 h 219320"/>
              <a:gd name="connsiteX23" fmla="*/ 6350 w 128501"/>
              <a:gd name="connsiteY23" fmla="*/ 184170 h 219320"/>
              <a:gd name="connsiteX24" fmla="*/ 49775 w 128501"/>
              <a:gd name="connsiteY24" fmla="*/ 110625 h 219320"/>
              <a:gd name="connsiteX25" fmla="*/ 42055 w 128501"/>
              <a:gd name="connsiteY25" fmla="*/ 110625 h 219320"/>
              <a:gd name="connsiteX26" fmla="*/ 17991 w 128501"/>
              <a:gd name="connsiteY26" fmla="*/ 113522 h 219320"/>
              <a:gd name="connsiteX27" fmla="*/ 7315 w 128501"/>
              <a:gd name="connsiteY27" fmla="*/ 100004 h 219320"/>
              <a:gd name="connsiteX28" fmla="*/ 52670 w 128501"/>
              <a:gd name="connsiteY28" fmla="*/ 100004 h 2193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128501" h="219320">
                <a:moveTo>
                  <a:pt x="52670" y="100004"/>
                </a:moveTo>
                <a:lnTo>
                  <a:pt x="52670" y="61384"/>
                </a:lnTo>
                <a:cubicBezTo>
                  <a:pt x="52670" y="39620"/>
                  <a:pt x="52349" y="21275"/>
                  <a:pt x="51705" y="6350"/>
                </a:cubicBezTo>
                <a:lnTo>
                  <a:pt x="77760" y="20877"/>
                </a:lnTo>
                <a:lnTo>
                  <a:pt x="70041" y="28934"/>
                </a:lnTo>
                <a:lnTo>
                  <a:pt x="70041" y="100004"/>
                </a:lnTo>
                <a:lnTo>
                  <a:pt x="93623" y="100004"/>
                </a:lnTo>
                <a:lnTo>
                  <a:pt x="104826" y="89384"/>
                </a:lnTo>
                <a:lnTo>
                  <a:pt x="122151" y="110625"/>
                </a:lnTo>
                <a:lnTo>
                  <a:pt x="70041" y="110625"/>
                </a:lnTo>
                <a:lnTo>
                  <a:pt x="70041" y="123327"/>
                </a:lnTo>
                <a:cubicBezTo>
                  <a:pt x="88215" y="133988"/>
                  <a:pt x="99514" y="141871"/>
                  <a:pt x="103937" y="146975"/>
                </a:cubicBezTo>
                <a:cubicBezTo>
                  <a:pt x="108359" y="152079"/>
                  <a:pt x="110571" y="156377"/>
                  <a:pt x="110571" y="159866"/>
                </a:cubicBezTo>
                <a:cubicBezTo>
                  <a:pt x="110571" y="162894"/>
                  <a:pt x="109580" y="166386"/>
                  <a:pt x="107601" y="170344"/>
                </a:cubicBezTo>
                <a:cubicBezTo>
                  <a:pt x="105620" y="174301"/>
                  <a:pt x="103394" y="176280"/>
                  <a:pt x="100920" y="176280"/>
                </a:cubicBezTo>
                <a:cubicBezTo>
                  <a:pt x="98418" y="176280"/>
                  <a:pt x="95935" y="173821"/>
                  <a:pt x="93472" y="168903"/>
                </a:cubicBezTo>
                <a:cubicBezTo>
                  <a:pt x="90296" y="162557"/>
                  <a:pt x="86524" y="156261"/>
                  <a:pt x="82156" y="150015"/>
                </a:cubicBezTo>
                <a:cubicBezTo>
                  <a:pt x="77788" y="143769"/>
                  <a:pt x="73750" y="137720"/>
                  <a:pt x="70041" y="131866"/>
                </a:cubicBezTo>
                <a:lnTo>
                  <a:pt x="70041" y="174349"/>
                </a:lnTo>
                <a:cubicBezTo>
                  <a:pt x="70041" y="185553"/>
                  <a:pt x="70362" y="195424"/>
                  <a:pt x="71006" y="203963"/>
                </a:cubicBezTo>
                <a:lnTo>
                  <a:pt x="51705" y="212970"/>
                </a:lnTo>
                <a:cubicBezTo>
                  <a:pt x="52349" y="189797"/>
                  <a:pt x="52670" y="163728"/>
                  <a:pt x="52670" y="134763"/>
                </a:cubicBezTo>
                <a:cubicBezTo>
                  <a:pt x="44558" y="155290"/>
                  <a:pt x="30515" y="173635"/>
                  <a:pt x="10541" y="189797"/>
                </a:cubicBezTo>
                <a:lnTo>
                  <a:pt x="6350" y="184170"/>
                </a:lnTo>
                <a:cubicBezTo>
                  <a:pt x="25730" y="160485"/>
                  <a:pt x="40206" y="135970"/>
                  <a:pt x="49775" y="110625"/>
                </a:cubicBezTo>
                <a:lnTo>
                  <a:pt x="42055" y="110625"/>
                </a:lnTo>
                <a:cubicBezTo>
                  <a:pt x="33953" y="110625"/>
                  <a:pt x="25931" y="111591"/>
                  <a:pt x="17991" y="113522"/>
                </a:cubicBezTo>
                <a:lnTo>
                  <a:pt x="7315" y="100004"/>
                </a:lnTo>
                <a:lnTo>
                  <a:pt x="52670" y="10000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3802844" y="1935669"/>
            <a:ext cx="160346" cy="228975"/>
          </a:xfrm>
          <a:custGeom>
            <a:avLst/>
            <a:gdLst>
              <a:gd name="connsiteX0" fmla="*/ 16000 w 160346"/>
              <a:gd name="connsiteY0" fmla="*/ 199814 h 228975"/>
              <a:gd name="connsiteX1" fmla="*/ 16000 w 160346"/>
              <a:gd name="connsiteY1" fmla="*/ 47867 h 228975"/>
              <a:gd name="connsiteX2" fmla="*/ 15035 w 160346"/>
              <a:gd name="connsiteY2" fmla="*/ 6350 h 228975"/>
              <a:gd name="connsiteX3" fmla="*/ 42056 w 160346"/>
              <a:gd name="connsiteY3" fmla="*/ 18615 h 228975"/>
              <a:gd name="connsiteX4" fmla="*/ 33370 w 160346"/>
              <a:gd name="connsiteY4" fmla="*/ 28813 h 228975"/>
              <a:gd name="connsiteX5" fmla="*/ 33370 w 160346"/>
              <a:gd name="connsiteY5" fmla="*/ 203315 h 228975"/>
              <a:gd name="connsiteX6" fmla="*/ 121608 w 160346"/>
              <a:gd name="connsiteY6" fmla="*/ 203315 h 228975"/>
              <a:gd name="connsiteX7" fmla="*/ 134727 w 160346"/>
              <a:gd name="connsiteY7" fmla="*/ 190763 h 228975"/>
              <a:gd name="connsiteX8" fmla="*/ 153996 w 160346"/>
              <a:gd name="connsiteY8" fmla="*/ 213935 h 228975"/>
              <a:gd name="connsiteX9" fmla="*/ 32722 w 160346"/>
              <a:gd name="connsiteY9" fmla="*/ 213935 h 228975"/>
              <a:gd name="connsiteX10" fmla="*/ 24037 w 160346"/>
              <a:gd name="connsiteY10" fmla="*/ 222625 h 228975"/>
              <a:gd name="connsiteX11" fmla="*/ 6350 w 160346"/>
              <a:gd name="connsiteY11" fmla="*/ 208534 h 228975"/>
              <a:gd name="connsiteX12" fmla="*/ 16000 w 160346"/>
              <a:gd name="connsiteY12" fmla="*/ 199814 h 228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60346" h="228975">
                <a:moveTo>
                  <a:pt x="16000" y="199814"/>
                </a:moveTo>
                <a:lnTo>
                  <a:pt x="16000" y="47867"/>
                </a:lnTo>
                <a:cubicBezTo>
                  <a:pt x="16000" y="31282"/>
                  <a:pt x="15678" y="17443"/>
                  <a:pt x="15035" y="6350"/>
                </a:cubicBezTo>
                <a:lnTo>
                  <a:pt x="42056" y="18615"/>
                </a:lnTo>
                <a:lnTo>
                  <a:pt x="33370" y="28813"/>
                </a:lnTo>
                <a:lnTo>
                  <a:pt x="33370" y="203315"/>
                </a:lnTo>
                <a:lnTo>
                  <a:pt x="121608" y="203315"/>
                </a:lnTo>
                <a:lnTo>
                  <a:pt x="134727" y="190763"/>
                </a:lnTo>
                <a:lnTo>
                  <a:pt x="153996" y="213935"/>
                </a:lnTo>
                <a:lnTo>
                  <a:pt x="32722" y="213935"/>
                </a:lnTo>
                <a:lnTo>
                  <a:pt x="24037" y="222625"/>
                </a:lnTo>
                <a:lnTo>
                  <a:pt x="6350" y="208534"/>
                </a:lnTo>
                <a:lnTo>
                  <a:pt x="16000" y="19981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3723714" y="1929876"/>
            <a:ext cx="105340" cy="174906"/>
          </a:xfrm>
          <a:custGeom>
            <a:avLst/>
            <a:gdLst>
              <a:gd name="connsiteX0" fmla="*/ 24684 w 105340"/>
              <a:gd name="connsiteY0" fmla="*/ 88418 h 174906"/>
              <a:gd name="connsiteX1" fmla="*/ 61264 w 105340"/>
              <a:gd name="connsiteY1" fmla="*/ 88494 h 174906"/>
              <a:gd name="connsiteX2" fmla="*/ 78122 w 105340"/>
              <a:gd name="connsiteY2" fmla="*/ 52694 h 174906"/>
              <a:gd name="connsiteX3" fmla="*/ 98990 w 105340"/>
              <a:gd name="connsiteY3" fmla="*/ 68761 h 174906"/>
              <a:gd name="connsiteX4" fmla="*/ 90440 w 105340"/>
              <a:gd name="connsiteY4" fmla="*/ 75097 h 174906"/>
              <a:gd name="connsiteX5" fmla="*/ 34335 w 105340"/>
              <a:gd name="connsiteY5" fmla="*/ 145384 h 174906"/>
              <a:gd name="connsiteX6" fmla="*/ 93200 w 105340"/>
              <a:gd name="connsiteY6" fmla="*/ 136694 h 174906"/>
              <a:gd name="connsiteX7" fmla="*/ 93200 w 105340"/>
              <a:gd name="connsiteY7" fmla="*/ 145776 h 174906"/>
              <a:gd name="connsiteX8" fmla="*/ 24805 w 105340"/>
              <a:gd name="connsiteY8" fmla="*/ 168556 h 174906"/>
              <a:gd name="connsiteX9" fmla="*/ 13104 w 105340"/>
              <a:gd name="connsiteY9" fmla="*/ 147209 h 174906"/>
              <a:gd name="connsiteX10" fmla="*/ 30618 w 105340"/>
              <a:gd name="connsiteY10" fmla="*/ 135057 h 174906"/>
              <a:gd name="connsiteX11" fmla="*/ 58459 w 105340"/>
              <a:gd name="connsiteY11" fmla="*/ 98073 h 174906"/>
              <a:gd name="connsiteX12" fmla="*/ 17205 w 105340"/>
              <a:gd name="connsiteY12" fmla="*/ 110625 h 174906"/>
              <a:gd name="connsiteX13" fmla="*/ 6350 w 105340"/>
              <a:gd name="connsiteY13" fmla="*/ 89384 h 174906"/>
              <a:gd name="connsiteX14" fmla="*/ 29871 w 105340"/>
              <a:gd name="connsiteY14" fmla="*/ 57808 h 174906"/>
              <a:gd name="connsiteX15" fmla="*/ 47664 w 105340"/>
              <a:gd name="connsiteY15" fmla="*/ 6350 h 174906"/>
              <a:gd name="connsiteX16" fmla="*/ 71970 w 105340"/>
              <a:gd name="connsiteY16" fmla="*/ 21059 h 174906"/>
              <a:gd name="connsiteX17" fmla="*/ 63572 w 105340"/>
              <a:gd name="connsiteY17" fmla="*/ 28602 h 174906"/>
              <a:gd name="connsiteX18" fmla="*/ 24684 w 105340"/>
              <a:gd name="connsiteY18" fmla="*/ 88418 h 1749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05340" h="174906">
                <a:moveTo>
                  <a:pt x="24684" y="88418"/>
                </a:moveTo>
                <a:lnTo>
                  <a:pt x="61264" y="88494"/>
                </a:lnTo>
                <a:cubicBezTo>
                  <a:pt x="67819" y="77169"/>
                  <a:pt x="73438" y="65236"/>
                  <a:pt x="78122" y="52694"/>
                </a:cubicBezTo>
                <a:lnTo>
                  <a:pt x="98990" y="68761"/>
                </a:lnTo>
                <a:lnTo>
                  <a:pt x="90440" y="75097"/>
                </a:lnTo>
                <a:cubicBezTo>
                  <a:pt x="74529" y="100573"/>
                  <a:pt x="55826" y="124002"/>
                  <a:pt x="34335" y="145384"/>
                </a:cubicBezTo>
                <a:lnTo>
                  <a:pt x="93200" y="136694"/>
                </a:lnTo>
                <a:lnTo>
                  <a:pt x="93200" y="145776"/>
                </a:lnTo>
                <a:cubicBezTo>
                  <a:pt x="56741" y="154395"/>
                  <a:pt x="33942" y="161988"/>
                  <a:pt x="24805" y="168556"/>
                </a:cubicBezTo>
                <a:lnTo>
                  <a:pt x="13104" y="147209"/>
                </a:lnTo>
                <a:cubicBezTo>
                  <a:pt x="18925" y="145580"/>
                  <a:pt x="24762" y="141529"/>
                  <a:pt x="30618" y="135057"/>
                </a:cubicBezTo>
                <a:cubicBezTo>
                  <a:pt x="36473" y="128585"/>
                  <a:pt x="45754" y="116257"/>
                  <a:pt x="58459" y="98073"/>
                </a:cubicBezTo>
                <a:cubicBezTo>
                  <a:pt x="36858" y="101835"/>
                  <a:pt x="23107" y="106019"/>
                  <a:pt x="17205" y="110625"/>
                </a:cubicBezTo>
                <a:lnTo>
                  <a:pt x="6350" y="89384"/>
                </a:lnTo>
                <a:cubicBezTo>
                  <a:pt x="13235" y="89384"/>
                  <a:pt x="21076" y="78859"/>
                  <a:pt x="29871" y="57808"/>
                </a:cubicBezTo>
                <a:cubicBezTo>
                  <a:pt x="38667" y="36758"/>
                  <a:pt x="44598" y="19605"/>
                  <a:pt x="47664" y="6350"/>
                </a:cubicBezTo>
                <a:lnTo>
                  <a:pt x="71970" y="21059"/>
                </a:lnTo>
                <a:lnTo>
                  <a:pt x="63572" y="28602"/>
                </a:lnTo>
                <a:cubicBezTo>
                  <a:pt x="48905" y="56048"/>
                  <a:pt x="35943" y="75987"/>
                  <a:pt x="24684" y="8841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3725644" y="2099807"/>
            <a:ext cx="98585" cy="55182"/>
          </a:xfrm>
          <a:custGeom>
            <a:avLst/>
            <a:gdLst>
              <a:gd name="connsiteX0" fmla="*/ 6350 w 98585"/>
              <a:gd name="connsiteY0" fmla="*/ 26625 h 55182"/>
              <a:gd name="connsiteX1" fmla="*/ 90622 w 98585"/>
              <a:gd name="connsiteY1" fmla="*/ 6350 h 55182"/>
              <a:gd name="connsiteX2" fmla="*/ 92235 w 98585"/>
              <a:gd name="connsiteY2" fmla="*/ 14919 h 55182"/>
              <a:gd name="connsiteX3" fmla="*/ 19377 w 98585"/>
              <a:gd name="connsiteY3" fmla="*/ 48832 h 55182"/>
              <a:gd name="connsiteX4" fmla="*/ 6350 w 98585"/>
              <a:gd name="connsiteY4" fmla="*/ 26625 h 551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8585" h="55182">
                <a:moveTo>
                  <a:pt x="6350" y="26625"/>
                </a:moveTo>
                <a:cubicBezTo>
                  <a:pt x="15024" y="26625"/>
                  <a:pt x="43115" y="19867"/>
                  <a:pt x="90622" y="6350"/>
                </a:cubicBezTo>
                <a:lnTo>
                  <a:pt x="92235" y="14919"/>
                </a:lnTo>
                <a:cubicBezTo>
                  <a:pt x="50890" y="30789"/>
                  <a:pt x="26604" y="42094"/>
                  <a:pt x="19377" y="48832"/>
                </a:cubicBezTo>
                <a:lnTo>
                  <a:pt x="6350" y="266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4031552" y="1926014"/>
            <a:ext cx="185437" cy="231871"/>
          </a:xfrm>
          <a:custGeom>
            <a:avLst/>
            <a:gdLst>
              <a:gd name="connsiteX0" fmla="*/ 103816 w 185437"/>
              <a:gd name="connsiteY0" fmla="*/ 148280 h 231871"/>
              <a:gd name="connsiteX1" fmla="*/ 131107 w 185437"/>
              <a:gd name="connsiteY1" fmla="*/ 151079 h 231871"/>
              <a:gd name="connsiteX2" fmla="*/ 132766 w 185437"/>
              <a:gd name="connsiteY2" fmla="*/ 146349 h 231871"/>
              <a:gd name="connsiteX3" fmla="*/ 132766 w 185437"/>
              <a:gd name="connsiteY3" fmla="*/ 78763 h 231871"/>
              <a:gd name="connsiteX4" fmla="*/ 103816 w 185437"/>
              <a:gd name="connsiteY4" fmla="*/ 91375 h 231871"/>
              <a:gd name="connsiteX5" fmla="*/ 104780 w 185437"/>
              <a:gd name="connsiteY5" fmla="*/ 181002 h 231871"/>
              <a:gd name="connsiteX6" fmla="*/ 84516 w 185437"/>
              <a:gd name="connsiteY6" fmla="*/ 188832 h 231871"/>
              <a:gd name="connsiteX7" fmla="*/ 85481 w 185437"/>
              <a:gd name="connsiteY7" fmla="*/ 97108 h 231871"/>
              <a:gd name="connsiteX8" fmla="*/ 61355 w 185437"/>
              <a:gd name="connsiteY8" fmla="*/ 107789 h 231871"/>
              <a:gd name="connsiteX9" fmla="*/ 61355 w 185437"/>
              <a:gd name="connsiteY9" fmla="*/ 199452 h 231871"/>
              <a:gd name="connsiteX10" fmla="*/ 71005 w 185437"/>
              <a:gd name="connsiteY10" fmla="*/ 209107 h 231871"/>
              <a:gd name="connsiteX11" fmla="*/ 144135 w 185437"/>
              <a:gd name="connsiteY11" fmla="*/ 209107 h 231871"/>
              <a:gd name="connsiteX12" fmla="*/ 153581 w 185437"/>
              <a:gd name="connsiteY12" fmla="*/ 194783 h 231871"/>
              <a:gd name="connsiteX13" fmla="*/ 154962 w 185437"/>
              <a:gd name="connsiteY13" fmla="*/ 161797 h 231871"/>
              <a:gd name="connsiteX14" fmla="*/ 165441 w 185437"/>
              <a:gd name="connsiteY14" fmla="*/ 161797 h 231871"/>
              <a:gd name="connsiteX15" fmla="*/ 168335 w 185437"/>
              <a:gd name="connsiteY15" fmla="*/ 192075 h 231871"/>
              <a:gd name="connsiteX16" fmla="*/ 179087 w 185437"/>
              <a:gd name="connsiteY16" fmla="*/ 205517 h 231871"/>
              <a:gd name="connsiteX17" fmla="*/ 153996 w 185437"/>
              <a:gd name="connsiteY17" fmla="*/ 225521 h 231871"/>
              <a:gd name="connsiteX18" fmla="*/ 66180 w 185437"/>
              <a:gd name="connsiteY18" fmla="*/ 225521 h 231871"/>
              <a:gd name="connsiteX19" fmla="*/ 43020 w 185437"/>
              <a:gd name="connsiteY19" fmla="*/ 200418 h 231871"/>
              <a:gd name="connsiteX20" fmla="*/ 43020 w 185437"/>
              <a:gd name="connsiteY20" fmla="*/ 112556 h 231871"/>
              <a:gd name="connsiteX21" fmla="*/ 26102 w 185437"/>
              <a:gd name="connsiteY21" fmla="*/ 119963 h 231871"/>
              <a:gd name="connsiteX22" fmla="*/ 19272 w 185437"/>
              <a:gd name="connsiteY22" fmla="*/ 125108 h 231871"/>
              <a:gd name="connsiteX23" fmla="*/ 6350 w 185437"/>
              <a:gd name="connsiteY23" fmla="*/ 117520 h 231871"/>
              <a:gd name="connsiteX24" fmla="*/ 43020 w 185437"/>
              <a:gd name="connsiteY24" fmla="*/ 102735 h 231871"/>
              <a:gd name="connsiteX25" fmla="*/ 43020 w 185437"/>
              <a:gd name="connsiteY25" fmla="*/ 69108 h 231871"/>
              <a:gd name="connsiteX26" fmla="*/ 42055 w 185437"/>
              <a:gd name="connsiteY26" fmla="*/ 36280 h 231871"/>
              <a:gd name="connsiteX27" fmla="*/ 68110 w 185437"/>
              <a:gd name="connsiteY27" fmla="*/ 49768 h 231871"/>
              <a:gd name="connsiteX28" fmla="*/ 61355 w 185437"/>
              <a:gd name="connsiteY28" fmla="*/ 56918 h 231871"/>
              <a:gd name="connsiteX29" fmla="*/ 61355 w 185437"/>
              <a:gd name="connsiteY29" fmla="*/ 97108 h 231871"/>
              <a:gd name="connsiteX30" fmla="*/ 85481 w 185437"/>
              <a:gd name="connsiteY30" fmla="*/ 87332 h 231871"/>
              <a:gd name="connsiteX31" fmla="*/ 85481 w 185437"/>
              <a:gd name="connsiteY31" fmla="*/ 42073 h 231871"/>
              <a:gd name="connsiteX32" fmla="*/ 84516 w 185437"/>
              <a:gd name="connsiteY32" fmla="*/ 6350 h 231871"/>
              <a:gd name="connsiteX33" fmla="*/ 112501 w 185437"/>
              <a:gd name="connsiteY33" fmla="*/ 18660 h 231871"/>
              <a:gd name="connsiteX34" fmla="*/ 103816 w 185437"/>
              <a:gd name="connsiteY34" fmla="*/ 27908 h 231871"/>
              <a:gd name="connsiteX35" fmla="*/ 103816 w 185437"/>
              <a:gd name="connsiteY35" fmla="*/ 80694 h 231871"/>
              <a:gd name="connsiteX36" fmla="*/ 130610 w 185437"/>
              <a:gd name="connsiteY36" fmla="*/ 68761 h 231871"/>
              <a:gd name="connsiteX37" fmla="*/ 139898 w 185437"/>
              <a:gd name="connsiteY37" fmla="*/ 57522 h 231871"/>
              <a:gd name="connsiteX38" fmla="*/ 158822 w 185437"/>
              <a:gd name="connsiteY38" fmla="*/ 72155 h 231871"/>
              <a:gd name="connsiteX39" fmla="*/ 151101 w 185437"/>
              <a:gd name="connsiteY39" fmla="*/ 80951 h 231871"/>
              <a:gd name="connsiteX40" fmla="*/ 151101 w 185437"/>
              <a:gd name="connsiteY40" fmla="*/ 153108 h 231871"/>
              <a:gd name="connsiteX41" fmla="*/ 146208 w 185437"/>
              <a:gd name="connsiteY41" fmla="*/ 165908 h 231871"/>
              <a:gd name="connsiteX42" fmla="*/ 128303 w 185437"/>
              <a:gd name="connsiteY42" fmla="*/ 176280 h 231871"/>
              <a:gd name="connsiteX43" fmla="*/ 103816 w 185437"/>
              <a:gd name="connsiteY43" fmla="*/ 157151 h 231871"/>
              <a:gd name="connsiteX44" fmla="*/ 103816 w 185437"/>
              <a:gd name="connsiteY44" fmla="*/ 148280 h 2318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</a:cxnLst>
            <a:rect l="l" t="t" r="r" b="b"/>
            <a:pathLst>
              <a:path w="185437" h="231871">
                <a:moveTo>
                  <a:pt x="103816" y="148280"/>
                </a:moveTo>
                <a:cubicBezTo>
                  <a:pt x="120904" y="150211"/>
                  <a:pt x="130001" y="151144"/>
                  <a:pt x="131107" y="151079"/>
                </a:cubicBezTo>
                <a:cubicBezTo>
                  <a:pt x="132214" y="151013"/>
                  <a:pt x="132766" y="149437"/>
                  <a:pt x="132766" y="146349"/>
                </a:cubicBezTo>
                <a:lnTo>
                  <a:pt x="132766" y="78763"/>
                </a:lnTo>
                <a:lnTo>
                  <a:pt x="103816" y="91375"/>
                </a:lnTo>
                <a:cubicBezTo>
                  <a:pt x="103816" y="133304"/>
                  <a:pt x="104137" y="163180"/>
                  <a:pt x="104780" y="181002"/>
                </a:cubicBezTo>
                <a:lnTo>
                  <a:pt x="84516" y="188832"/>
                </a:lnTo>
                <a:cubicBezTo>
                  <a:pt x="85159" y="164372"/>
                  <a:pt x="85481" y="133797"/>
                  <a:pt x="85481" y="97108"/>
                </a:cubicBezTo>
                <a:lnTo>
                  <a:pt x="61355" y="107789"/>
                </a:lnTo>
                <a:lnTo>
                  <a:pt x="61355" y="199452"/>
                </a:lnTo>
                <a:cubicBezTo>
                  <a:pt x="61355" y="205889"/>
                  <a:pt x="64572" y="209107"/>
                  <a:pt x="71005" y="209107"/>
                </a:cubicBezTo>
                <a:lnTo>
                  <a:pt x="144135" y="209107"/>
                </a:lnTo>
                <a:cubicBezTo>
                  <a:pt x="149513" y="208122"/>
                  <a:pt x="152662" y="203347"/>
                  <a:pt x="153581" y="194783"/>
                </a:cubicBezTo>
                <a:cubicBezTo>
                  <a:pt x="154501" y="186219"/>
                  <a:pt x="154962" y="175224"/>
                  <a:pt x="154962" y="161797"/>
                </a:cubicBezTo>
                <a:lnTo>
                  <a:pt x="165441" y="161797"/>
                </a:lnTo>
                <a:cubicBezTo>
                  <a:pt x="166145" y="175847"/>
                  <a:pt x="167109" y="185940"/>
                  <a:pt x="168335" y="192075"/>
                </a:cubicBezTo>
                <a:cubicBezTo>
                  <a:pt x="169562" y="198210"/>
                  <a:pt x="173145" y="202691"/>
                  <a:pt x="179087" y="205517"/>
                </a:cubicBezTo>
                <a:cubicBezTo>
                  <a:pt x="173216" y="218853"/>
                  <a:pt x="164853" y="225521"/>
                  <a:pt x="153996" y="225521"/>
                </a:cubicBezTo>
                <a:lnTo>
                  <a:pt x="66180" y="225521"/>
                </a:lnTo>
                <a:cubicBezTo>
                  <a:pt x="50740" y="225521"/>
                  <a:pt x="43020" y="217154"/>
                  <a:pt x="43020" y="200418"/>
                </a:cubicBezTo>
                <a:lnTo>
                  <a:pt x="43020" y="112556"/>
                </a:lnTo>
                <a:lnTo>
                  <a:pt x="26102" y="119963"/>
                </a:lnTo>
                <a:lnTo>
                  <a:pt x="19272" y="125108"/>
                </a:lnTo>
                <a:lnTo>
                  <a:pt x="6350" y="117520"/>
                </a:lnTo>
                <a:lnTo>
                  <a:pt x="43020" y="102735"/>
                </a:lnTo>
                <a:lnTo>
                  <a:pt x="43020" y="69108"/>
                </a:lnTo>
                <a:cubicBezTo>
                  <a:pt x="43020" y="60861"/>
                  <a:pt x="42699" y="49918"/>
                  <a:pt x="42055" y="36280"/>
                </a:cubicBezTo>
                <a:lnTo>
                  <a:pt x="68110" y="49768"/>
                </a:lnTo>
                <a:lnTo>
                  <a:pt x="61355" y="56918"/>
                </a:lnTo>
                <a:lnTo>
                  <a:pt x="61355" y="97108"/>
                </a:lnTo>
                <a:lnTo>
                  <a:pt x="85481" y="87332"/>
                </a:lnTo>
                <a:lnTo>
                  <a:pt x="85481" y="42073"/>
                </a:lnTo>
                <a:cubicBezTo>
                  <a:pt x="85481" y="30608"/>
                  <a:pt x="85159" y="18700"/>
                  <a:pt x="84516" y="6350"/>
                </a:cubicBezTo>
                <a:lnTo>
                  <a:pt x="112501" y="18660"/>
                </a:lnTo>
                <a:lnTo>
                  <a:pt x="103816" y="27908"/>
                </a:lnTo>
                <a:lnTo>
                  <a:pt x="103816" y="80694"/>
                </a:lnTo>
                <a:lnTo>
                  <a:pt x="130610" y="68761"/>
                </a:lnTo>
                <a:lnTo>
                  <a:pt x="139898" y="57522"/>
                </a:lnTo>
                <a:lnTo>
                  <a:pt x="158822" y="72155"/>
                </a:lnTo>
                <a:lnTo>
                  <a:pt x="151101" y="80951"/>
                </a:lnTo>
                <a:lnTo>
                  <a:pt x="151101" y="153108"/>
                </a:lnTo>
                <a:cubicBezTo>
                  <a:pt x="151101" y="157654"/>
                  <a:pt x="149470" y="161920"/>
                  <a:pt x="146208" y="165908"/>
                </a:cubicBezTo>
                <a:cubicBezTo>
                  <a:pt x="142946" y="169896"/>
                  <a:pt x="136978" y="173353"/>
                  <a:pt x="128303" y="176280"/>
                </a:cubicBezTo>
                <a:cubicBezTo>
                  <a:pt x="127529" y="168717"/>
                  <a:pt x="119366" y="162340"/>
                  <a:pt x="103816" y="157151"/>
                </a:cubicBezTo>
                <a:lnTo>
                  <a:pt x="103816" y="14828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3970756" y="1931807"/>
            <a:ext cx="108236" cy="217389"/>
          </a:xfrm>
          <a:custGeom>
            <a:avLst/>
            <a:gdLst>
              <a:gd name="connsiteX0" fmla="*/ 62320 w 108236"/>
              <a:gd name="connsiteY0" fmla="*/ 172418 h 217389"/>
              <a:gd name="connsiteX1" fmla="*/ 100317 w 108236"/>
              <a:gd name="connsiteY1" fmla="*/ 158901 h 217389"/>
              <a:gd name="connsiteX2" fmla="*/ 101886 w 108236"/>
              <a:gd name="connsiteY2" fmla="*/ 168390 h 217389"/>
              <a:gd name="connsiteX3" fmla="*/ 20674 w 108236"/>
              <a:gd name="connsiteY3" fmla="*/ 211039 h 217389"/>
              <a:gd name="connsiteX4" fmla="*/ 6350 w 108236"/>
              <a:gd name="connsiteY4" fmla="*/ 189767 h 217389"/>
              <a:gd name="connsiteX5" fmla="*/ 43020 w 108236"/>
              <a:gd name="connsiteY5" fmla="*/ 178045 h 217389"/>
              <a:gd name="connsiteX6" fmla="*/ 43020 w 108236"/>
              <a:gd name="connsiteY6" fmla="*/ 95177 h 217389"/>
              <a:gd name="connsiteX7" fmla="*/ 42055 w 108236"/>
              <a:gd name="connsiteY7" fmla="*/ 95177 h 217389"/>
              <a:gd name="connsiteX8" fmla="*/ 17990 w 108236"/>
              <a:gd name="connsiteY8" fmla="*/ 98073 h 217389"/>
              <a:gd name="connsiteX9" fmla="*/ 7315 w 108236"/>
              <a:gd name="connsiteY9" fmla="*/ 84556 h 217389"/>
              <a:gd name="connsiteX10" fmla="*/ 43020 w 108236"/>
              <a:gd name="connsiteY10" fmla="*/ 84556 h 217389"/>
              <a:gd name="connsiteX11" fmla="*/ 43020 w 108236"/>
              <a:gd name="connsiteY11" fmla="*/ 42073 h 217389"/>
              <a:gd name="connsiteX12" fmla="*/ 42055 w 108236"/>
              <a:gd name="connsiteY12" fmla="*/ 6350 h 217389"/>
              <a:gd name="connsiteX13" fmla="*/ 70040 w 108236"/>
              <a:gd name="connsiteY13" fmla="*/ 19746 h 217389"/>
              <a:gd name="connsiteX14" fmla="*/ 62320 w 108236"/>
              <a:gd name="connsiteY14" fmla="*/ 27968 h 217389"/>
              <a:gd name="connsiteX15" fmla="*/ 62320 w 108236"/>
              <a:gd name="connsiteY15" fmla="*/ 84556 h 217389"/>
              <a:gd name="connsiteX16" fmla="*/ 67567 w 108236"/>
              <a:gd name="connsiteY16" fmla="*/ 84556 h 217389"/>
              <a:gd name="connsiteX17" fmla="*/ 79661 w 108236"/>
              <a:gd name="connsiteY17" fmla="*/ 72970 h 217389"/>
              <a:gd name="connsiteX18" fmla="*/ 98990 w 108236"/>
              <a:gd name="connsiteY18" fmla="*/ 95177 h 217389"/>
              <a:gd name="connsiteX19" fmla="*/ 62320 w 108236"/>
              <a:gd name="connsiteY19" fmla="*/ 95177 h 217389"/>
              <a:gd name="connsiteX20" fmla="*/ 62320 w 108236"/>
              <a:gd name="connsiteY20" fmla="*/ 172418 h 2173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08236" h="217389">
                <a:moveTo>
                  <a:pt x="62320" y="172418"/>
                </a:moveTo>
                <a:lnTo>
                  <a:pt x="100317" y="158901"/>
                </a:lnTo>
                <a:lnTo>
                  <a:pt x="101886" y="168390"/>
                </a:lnTo>
                <a:cubicBezTo>
                  <a:pt x="54882" y="188726"/>
                  <a:pt x="27811" y="202942"/>
                  <a:pt x="20674" y="211039"/>
                </a:cubicBezTo>
                <a:lnTo>
                  <a:pt x="6350" y="189767"/>
                </a:lnTo>
                <a:cubicBezTo>
                  <a:pt x="15367" y="187293"/>
                  <a:pt x="27590" y="183386"/>
                  <a:pt x="43020" y="178045"/>
                </a:cubicBezTo>
                <a:lnTo>
                  <a:pt x="43020" y="95177"/>
                </a:lnTo>
                <a:lnTo>
                  <a:pt x="42055" y="95177"/>
                </a:lnTo>
                <a:cubicBezTo>
                  <a:pt x="33953" y="95177"/>
                  <a:pt x="25932" y="96142"/>
                  <a:pt x="17990" y="98073"/>
                </a:cubicBezTo>
                <a:lnTo>
                  <a:pt x="7315" y="84556"/>
                </a:lnTo>
                <a:lnTo>
                  <a:pt x="43020" y="84556"/>
                </a:lnTo>
                <a:lnTo>
                  <a:pt x="43020" y="42073"/>
                </a:lnTo>
                <a:cubicBezTo>
                  <a:pt x="43020" y="33183"/>
                  <a:pt x="42698" y="21275"/>
                  <a:pt x="42055" y="6350"/>
                </a:cubicBezTo>
                <a:lnTo>
                  <a:pt x="70040" y="19746"/>
                </a:lnTo>
                <a:lnTo>
                  <a:pt x="62320" y="27968"/>
                </a:lnTo>
                <a:lnTo>
                  <a:pt x="62320" y="84556"/>
                </a:lnTo>
                <a:lnTo>
                  <a:pt x="67567" y="84556"/>
                </a:lnTo>
                <a:lnTo>
                  <a:pt x="79661" y="72970"/>
                </a:lnTo>
                <a:lnTo>
                  <a:pt x="98990" y="95177"/>
                </a:lnTo>
                <a:lnTo>
                  <a:pt x="62320" y="95177"/>
                </a:lnTo>
                <a:lnTo>
                  <a:pt x="62320" y="17241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4282455" y="1926979"/>
            <a:ext cx="184471" cy="230906"/>
          </a:xfrm>
          <a:custGeom>
            <a:avLst/>
            <a:gdLst>
              <a:gd name="connsiteX0" fmla="*/ 93201 w 184471"/>
              <a:gd name="connsiteY0" fmla="*/ 47867 h 230906"/>
              <a:gd name="connsiteX1" fmla="*/ 92235 w 184471"/>
              <a:gd name="connsiteY1" fmla="*/ 6350 h 230906"/>
              <a:gd name="connsiteX2" fmla="*/ 121186 w 184471"/>
              <a:gd name="connsiteY2" fmla="*/ 19671 h 230906"/>
              <a:gd name="connsiteX3" fmla="*/ 112501 w 184471"/>
              <a:gd name="connsiteY3" fmla="*/ 28873 h 230906"/>
              <a:gd name="connsiteX4" fmla="*/ 112501 w 184471"/>
              <a:gd name="connsiteY4" fmla="*/ 99039 h 230906"/>
              <a:gd name="connsiteX5" fmla="*/ 138978 w 184471"/>
              <a:gd name="connsiteY5" fmla="*/ 99039 h 230906"/>
              <a:gd name="connsiteX6" fmla="*/ 153001 w 184471"/>
              <a:gd name="connsiteY6" fmla="*/ 85522 h 230906"/>
              <a:gd name="connsiteX7" fmla="*/ 174262 w 184471"/>
              <a:gd name="connsiteY7" fmla="*/ 109659 h 230906"/>
              <a:gd name="connsiteX8" fmla="*/ 112501 w 184471"/>
              <a:gd name="connsiteY8" fmla="*/ 109659 h 230906"/>
              <a:gd name="connsiteX9" fmla="*/ 112501 w 184471"/>
              <a:gd name="connsiteY9" fmla="*/ 211039 h 230906"/>
              <a:gd name="connsiteX10" fmla="*/ 138978 w 184471"/>
              <a:gd name="connsiteY10" fmla="*/ 211039 h 230906"/>
              <a:gd name="connsiteX11" fmla="*/ 154931 w 184471"/>
              <a:gd name="connsiteY11" fmla="*/ 195590 h 230906"/>
              <a:gd name="connsiteX12" fmla="*/ 178121 w 184471"/>
              <a:gd name="connsiteY12" fmla="*/ 221659 h 230906"/>
              <a:gd name="connsiteX13" fmla="*/ 41090 w 184471"/>
              <a:gd name="connsiteY13" fmla="*/ 221659 h 230906"/>
              <a:gd name="connsiteX14" fmla="*/ 17025 w 184471"/>
              <a:gd name="connsiteY14" fmla="*/ 224556 h 230906"/>
              <a:gd name="connsiteX15" fmla="*/ 6350 w 184471"/>
              <a:gd name="connsiteY15" fmla="*/ 211039 h 230906"/>
              <a:gd name="connsiteX16" fmla="*/ 48810 w 184471"/>
              <a:gd name="connsiteY16" fmla="*/ 211039 h 230906"/>
              <a:gd name="connsiteX17" fmla="*/ 48810 w 184471"/>
              <a:gd name="connsiteY17" fmla="*/ 95177 h 230906"/>
              <a:gd name="connsiteX18" fmla="*/ 47845 w 184471"/>
              <a:gd name="connsiteY18" fmla="*/ 67177 h 230906"/>
              <a:gd name="connsiteX19" fmla="*/ 76795 w 184471"/>
              <a:gd name="connsiteY19" fmla="*/ 82716 h 230906"/>
              <a:gd name="connsiteX20" fmla="*/ 68110 w 184471"/>
              <a:gd name="connsiteY20" fmla="*/ 90817 h 230906"/>
              <a:gd name="connsiteX21" fmla="*/ 68110 w 184471"/>
              <a:gd name="connsiteY21" fmla="*/ 211039 h 230906"/>
              <a:gd name="connsiteX22" fmla="*/ 93201 w 184471"/>
              <a:gd name="connsiteY22" fmla="*/ 211039 h 230906"/>
              <a:gd name="connsiteX23" fmla="*/ 93201 w 184471"/>
              <a:gd name="connsiteY23" fmla="*/ 47867 h 2309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184471" h="230906">
                <a:moveTo>
                  <a:pt x="93201" y="47867"/>
                </a:moveTo>
                <a:cubicBezTo>
                  <a:pt x="93201" y="38946"/>
                  <a:pt x="92879" y="25107"/>
                  <a:pt x="92235" y="6350"/>
                </a:cubicBezTo>
                <a:lnTo>
                  <a:pt x="121186" y="19671"/>
                </a:lnTo>
                <a:lnTo>
                  <a:pt x="112501" y="28873"/>
                </a:lnTo>
                <a:lnTo>
                  <a:pt x="112501" y="99039"/>
                </a:lnTo>
                <a:lnTo>
                  <a:pt x="138978" y="99039"/>
                </a:lnTo>
                <a:lnTo>
                  <a:pt x="153001" y="85522"/>
                </a:lnTo>
                <a:lnTo>
                  <a:pt x="174262" y="109659"/>
                </a:lnTo>
                <a:lnTo>
                  <a:pt x="112501" y="109659"/>
                </a:lnTo>
                <a:lnTo>
                  <a:pt x="112501" y="211039"/>
                </a:lnTo>
                <a:lnTo>
                  <a:pt x="138978" y="211039"/>
                </a:lnTo>
                <a:lnTo>
                  <a:pt x="154931" y="195590"/>
                </a:lnTo>
                <a:lnTo>
                  <a:pt x="178121" y="221659"/>
                </a:lnTo>
                <a:lnTo>
                  <a:pt x="41090" y="221659"/>
                </a:lnTo>
                <a:cubicBezTo>
                  <a:pt x="32988" y="221659"/>
                  <a:pt x="24966" y="222625"/>
                  <a:pt x="17025" y="224556"/>
                </a:cubicBezTo>
                <a:lnTo>
                  <a:pt x="6350" y="211039"/>
                </a:lnTo>
                <a:lnTo>
                  <a:pt x="48810" y="211039"/>
                </a:lnTo>
                <a:lnTo>
                  <a:pt x="48810" y="95177"/>
                </a:lnTo>
                <a:cubicBezTo>
                  <a:pt x="48810" y="87604"/>
                  <a:pt x="48488" y="78270"/>
                  <a:pt x="47845" y="67177"/>
                </a:cubicBezTo>
                <a:lnTo>
                  <a:pt x="76795" y="82716"/>
                </a:lnTo>
                <a:lnTo>
                  <a:pt x="68110" y="90817"/>
                </a:lnTo>
                <a:lnTo>
                  <a:pt x="68110" y="211039"/>
                </a:lnTo>
                <a:lnTo>
                  <a:pt x="93201" y="211039"/>
                </a:lnTo>
                <a:lnTo>
                  <a:pt x="93201" y="478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223590" y="1926014"/>
            <a:ext cx="111130" cy="218354"/>
          </a:xfrm>
          <a:custGeom>
            <a:avLst/>
            <a:gdLst>
              <a:gd name="connsiteX0" fmla="*/ 43019 w 111130"/>
              <a:gd name="connsiteY0" fmla="*/ 40142 h 218354"/>
              <a:gd name="connsiteX1" fmla="*/ 42054 w 111130"/>
              <a:gd name="connsiteY1" fmla="*/ 6350 h 218354"/>
              <a:gd name="connsiteX2" fmla="*/ 71970 w 111130"/>
              <a:gd name="connsiteY2" fmla="*/ 19761 h 218354"/>
              <a:gd name="connsiteX3" fmla="*/ 63285 w 111130"/>
              <a:gd name="connsiteY3" fmla="*/ 28058 h 218354"/>
              <a:gd name="connsiteX4" fmla="*/ 63285 w 111130"/>
              <a:gd name="connsiteY4" fmla="*/ 83591 h 218354"/>
              <a:gd name="connsiteX5" fmla="*/ 73357 w 111130"/>
              <a:gd name="connsiteY5" fmla="*/ 83591 h 218354"/>
              <a:gd name="connsiteX6" fmla="*/ 85450 w 111130"/>
              <a:gd name="connsiteY6" fmla="*/ 72004 h 218354"/>
              <a:gd name="connsiteX7" fmla="*/ 104780 w 111130"/>
              <a:gd name="connsiteY7" fmla="*/ 94211 h 218354"/>
              <a:gd name="connsiteX8" fmla="*/ 63285 w 111130"/>
              <a:gd name="connsiteY8" fmla="*/ 94211 h 218354"/>
              <a:gd name="connsiteX9" fmla="*/ 63285 w 111130"/>
              <a:gd name="connsiteY9" fmla="*/ 172418 h 218354"/>
              <a:gd name="connsiteX10" fmla="*/ 101177 w 111130"/>
              <a:gd name="connsiteY10" fmla="*/ 158901 h 218354"/>
              <a:gd name="connsiteX11" fmla="*/ 102850 w 111130"/>
              <a:gd name="connsiteY11" fmla="*/ 167349 h 218354"/>
              <a:gd name="connsiteX12" fmla="*/ 20734 w 111130"/>
              <a:gd name="connsiteY12" fmla="*/ 212004 h 218354"/>
              <a:gd name="connsiteX13" fmla="*/ 6350 w 111130"/>
              <a:gd name="connsiteY13" fmla="*/ 188605 h 218354"/>
              <a:gd name="connsiteX14" fmla="*/ 43019 w 111130"/>
              <a:gd name="connsiteY14" fmla="*/ 178995 h 218354"/>
              <a:gd name="connsiteX15" fmla="*/ 43019 w 111130"/>
              <a:gd name="connsiteY15" fmla="*/ 94211 h 218354"/>
              <a:gd name="connsiteX16" fmla="*/ 41089 w 111130"/>
              <a:gd name="connsiteY16" fmla="*/ 94211 h 218354"/>
              <a:gd name="connsiteX17" fmla="*/ 17025 w 111130"/>
              <a:gd name="connsiteY17" fmla="*/ 97108 h 218354"/>
              <a:gd name="connsiteX18" fmla="*/ 6350 w 111130"/>
              <a:gd name="connsiteY18" fmla="*/ 83591 h 218354"/>
              <a:gd name="connsiteX19" fmla="*/ 43019 w 111130"/>
              <a:gd name="connsiteY19" fmla="*/ 83591 h 218354"/>
              <a:gd name="connsiteX20" fmla="*/ 43019 w 111130"/>
              <a:gd name="connsiteY20" fmla="*/ 40142 h 218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11130" h="218354">
                <a:moveTo>
                  <a:pt x="43019" y="40142"/>
                </a:moveTo>
                <a:cubicBezTo>
                  <a:pt x="43019" y="30608"/>
                  <a:pt x="42698" y="19343"/>
                  <a:pt x="42054" y="6350"/>
                </a:cubicBezTo>
                <a:lnTo>
                  <a:pt x="71970" y="19761"/>
                </a:lnTo>
                <a:lnTo>
                  <a:pt x="63285" y="28058"/>
                </a:lnTo>
                <a:lnTo>
                  <a:pt x="63285" y="83591"/>
                </a:lnTo>
                <a:lnTo>
                  <a:pt x="73357" y="83591"/>
                </a:lnTo>
                <a:lnTo>
                  <a:pt x="85450" y="72004"/>
                </a:lnTo>
                <a:lnTo>
                  <a:pt x="104780" y="94211"/>
                </a:lnTo>
                <a:lnTo>
                  <a:pt x="63285" y="94211"/>
                </a:lnTo>
                <a:lnTo>
                  <a:pt x="63285" y="172418"/>
                </a:lnTo>
                <a:lnTo>
                  <a:pt x="101177" y="158901"/>
                </a:lnTo>
                <a:lnTo>
                  <a:pt x="102850" y="167349"/>
                </a:lnTo>
                <a:cubicBezTo>
                  <a:pt x="53956" y="189656"/>
                  <a:pt x="26584" y="204541"/>
                  <a:pt x="20734" y="212004"/>
                </a:cubicBezTo>
                <a:lnTo>
                  <a:pt x="6350" y="188605"/>
                </a:lnTo>
                <a:cubicBezTo>
                  <a:pt x="21005" y="185659"/>
                  <a:pt x="33229" y="182455"/>
                  <a:pt x="43019" y="178995"/>
                </a:cubicBezTo>
                <a:lnTo>
                  <a:pt x="43019" y="94211"/>
                </a:lnTo>
                <a:lnTo>
                  <a:pt x="41089" y="94211"/>
                </a:lnTo>
                <a:cubicBezTo>
                  <a:pt x="32987" y="94211"/>
                  <a:pt x="24966" y="95177"/>
                  <a:pt x="17025" y="97108"/>
                </a:cubicBezTo>
                <a:lnTo>
                  <a:pt x="6350" y="83591"/>
                </a:lnTo>
                <a:lnTo>
                  <a:pt x="43019" y="83591"/>
                </a:lnTo>
                <a:lnTo>
                  <a:pt x="43019" y="4014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1487858" y="2661810"/>
            <a:ext cx="57090" cy="69665"/>
          </a:xfrm>
          <a:custGeom>
            <a:avLst/>
            <a:gdLst>
              <a:gd name="connsiteX0" fmla="*/ 6350 w 57090"/>
              <a:gd name="connsiteY0" fmla="*/ 6350 h 69665"/>
              <a:gd name="connsiteX1" fmla="*/ 6350 w 57090"/>
              <a:gd name="connsiteY1" fmla="*/ 63315 h 69665"/>
              <a:gd name="connsiteX2" fmla="*/ 50740 w 57090"/>
              <a:gd name="connsiteY2" fmla="*/ 63315 h 69665"/>
              <a:gd name="connsiteX3" fmla="*/ 50740 w 57090"/>
              <a:gd name="connsiteY3" fmla="*/ 6350 h 69665"/>
              <a:gd name="connsiteX4" fmla="*/ 6350 w 57090"/>
              <a:gd name="connsiteY4" fmla="*/ 6350 h 696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090" h="69665">
                <a:moveTo>
                  <a:pt x="6350" y="6350"/>
                </a:moveTo>
                <a:lnTo>
                  <a:pt x="6350" y="63315"/>
                </a:lnTo>
                <a:lnTo>
                  <a:pt x="50740" y="63315"/>
                </a:lnTo>
                <a:lnTo>
                  <a:pt x="507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1487858" y="2729396"/>
            <a:ext cx="57090" cy="75458"/>
          </a:xfrm>
          <a:custGeom>
            <a:avLst/>
            <a:gdLst>
              <a:gd name="connsiteX0" fmla="*/ 6350 w 57090"/>
              <a:gd name="connsiteY0" fmla="*/ 6350 h 75458"/>
              <a:gd name="connsiteX1" fmla="*/ 6350 w 57090"/>
              <a:gd name="connsiteY1" fmla="*/ 69108 h 75458"/>
              <a:gd name="connsiteX2" fmla="*/ 50740 w 57090"/>
              <a:gd name="connsiteY2" fmla="*/ 69108 h 75458"/>
              <a:gd name="connsiteX3" fmla="*/ 50740 w 57090"/>
              <a:gd name="connsiteY3" fmla="*/ 6350 h 75458"/>
              <a:gd name="connsiteX4" fmla="*/ 6350 w 57090"/>
              <a:gd name="connsiteY4" fmla="*/ 6350 h 75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090" h="75458">
                <a:moveTo>
                  <a:pt x="6350" y="6350"/>
                </a:moveTo>
                <a:lnTo>
                  <a:pt x="6350" y="69108"/>
                </a:lnTo>
                <a:lnTo>
                  <a:pt x="50740" y="69108"/>
                </a:lnTo>
                <a:lnTo>
                  <a:pt x="5074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1468557" y="2600017"/>
            <a:ext cx="104375" cy="239595"/>
          </a:xfrm>
          <a:custGeom>
            <a:avLst/>
            <a:gdLst>
              <a:gd name="connsiteX0" fmla="*/ 88376 w 104375"/>
              <a:gd name="connsiteY0" fmla="*/ 72548 h 239595"/>
              <a:gd name="connsiteX1" fmla="*/ 89340 w 104375"/>
              <a:gd name="connsiteY1" fmla="*/ 220437 h 239595"/>
              <a:gd name="connsiteX2" fmla="*/ 70040 w 104375"/>
              <a:gd name="connsiteY2" fmla="*/ 229383 h 239595"/>
              <a:gd name="connsiteX3" fmla="*/ 70040 w 104375"/>
              <a:gd name="connsiteY3" fmla="*/ 209107 h 239595"/>
              <a:gd name="connsiteX4" fmla="*/ 25650 w 104375"/>
              <a:gd name="connsiteY4" fmla="*/ 209107 h 239595"/>
              <a:gd name="connsiteX5" fmla="*/ 25650 w 104375"/>
              <a:gd name="connsiteY5" fmla="*/ 224299 h 239595"/>
              <a:gd name="connsiteX6" fmla="*/ 6350 w 104375"/>
              <a:gd name="connsiteY6" fmla="*/ 233245 h 239595"/>
              <a:gd name="connsiteX7" fmla="*/ 7315 w 104375"/>
              <a:gd name="connsiteY7" fmla="*/ 140118 h 239595"/>
              <a:gd name="connsiteX8" fmla="*/ 6350 w 104375"/>
              <a:gd name="connsiteY8" fmla="*/ 47867 h 239595"/>
              <a:gd name="connsiteX9" fmla="*/ 24670 w 104375"/>
              <a:gd name="connsiteY9" fmla="*/ 57522 h 239595"/>
              <a:gd name="connsiteX10" fmla="*/ 30972 w 104375"/>
              <a:gd name="connsiteY10" fmla="*/ 57522 h 239595"/>
              <a:gd name="connsiteX11" fmla="*/ 41301 w 104375"/>
              <a:gd name="connsiteY11" fmla="*/ 6350 h 239595"/>
              <a:gd name="connsiteX12" fmla="*/ 68110 w 104375"/>
              <a:gd name="connsiteY12" fmla="*/ 21375 h 239595"/>
              <a:gd name="connsiteX13" fmla="*/ 42055 w 104375"/>
              <a:gd name="connsiteY13" fmla="*/ 57522 h 239595"/>
              <a:gd name="connsiteX14" fmla="*/ 69497 w 104375"/>
              <a:gd name="connsiteY14" fmla="*/ 57522 h 239595"/>
              <a:gd name="connsiteX15" fmla="*/ 80625 w 104375"/>
              <a:gd name="connsiteY15" fmla="*/ 46901 h 239595"/>
              <a:gd name="connsiteX16" fmla="*/ 98025 w 104375"/>
              <a:gd name="connsiteY16" fmla="*/ 64959 h 239595"/>
              <a:gd name="connsiteX17" fmla="*/ 88376 w 104375"/>
              <a:gd name="connsiteY17" fmla="*/ 72548 h 2395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04375" h="239595">
                <a:moveTo>
                  <a:pt x="88376" y="72548"/>
                </a:moveTo>
                <a:cubicBezTo>
                  <a:pt x="88376" y="147918"/>
                  <a:pt x="88697" y="197215"/>
                  <a:pt x="89340" y="220437"/>
                </a:cubicBezTo>
                <a:lnTo>
                  <a:pt x="70040" y="229383"/>
                </a:lnTo>
                <a:lnTo>
                  <a:pt x="70040" y="209107"/>
                </a:lnTo>
                <a:lnTo>
                  <a:pt x="25650" y="209107"/>
                </a:lnTo>
                <a:lnTo>
                  <a:pt x="25650" y="224299"/>
                </a:lnTo>
                <a:lnTo>
                  <a:pt x="6350" y="233245"/>
                </a:lnTo>
                <a:cubicBezTo>
                  <a:pt x="6993" y="201061"/>
                  <a:pt x="7315" y="170019"/>
                  <a:pt x="7315" y="140118"/>
                </a:cubicBezTo>
                <a:cubicBezTo>
                  <a:pt x="7315" y="110218"/>
                  <a:pt x="6993" y="79467"/>
                  <a:pt x="6350" y="47867"/>
                </a:cubicBezTo>
                <a:lnTo>
                  <a:pt x="24670" y="57522"/>
                </a:lnTo>
                <a:lnTo>
                  <a:pt x="30972" y="57522"/>
                </a:lnTo>
                <a:cubicBezTo>
                  <a:pt x="37084" y="36733"/>
                  <a:pt x="40527" y="19676"/>
                  <a:pt x="41301" y="6350"/>
                </a:cubicBezTo>
                <a:lnTo>
                  <a:pt x="68110" y="21375"/>
                </a:lnTo>
                <a:cubicBezTo>
                  <a:pt x="61164" y="25700"/>
                  <a:pt x="52479" y="37749"/>
                  <a:pt x="42055" y="57522"/>
                </a:cubicBezTo>
                <a:lnTo>
                  <a:pt x="69497" y="57522"/>
                </a:lnTo>
                <a:lnTo>
                  <a:pt x="80625" y="46901"/>
                </a:lnTo>
                <a:lnTo>
                  <a:pt x="98025" y="64959"/>
                </a:lnTo>
                <a:lnTo>
                  <a:pt x="88376" y="725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1547688" y="2600983"/>
            <a:ext cx="137186" cy="240561"/>
          </a:xfrm>
          <a:custGeom>
            <a:avLst/>
            <a:gdLst>
              <a:gd name="connsiteX0" fmla="*/ 51464 w 137186"/>
              <a:gd name="connsiteY0" fmla="*/ 6350 h 240561"/>
              <a:gd name="connsiteX1" fmla="*/ 77760 w 137186"/>
              <a:gd name="connsiteY1" fmla="*/ 22175 h 240561"/>
              <a:gd name="connsiteX2" fmla="*/ 53635 w 137186"/>
              <a:gd name="connsiteY2" fmla="*/ 59453 h 240561"/>
              <a:gd name="connsiteX3" fmla="*/ 101343 w 137186"/>
              <a:gd name="connsiteY3" fmla="*/ 59453 h 240561"/>
              <a:gd name="connsiteX4" fmla="*/ 113436 w 137186"/>
              <a:gd name="connsiteY4" fmla="*/ 47867 h 240561"/>
              <a:gd name="connsiteX5" fmla="*/ 130836 w 137186"/>
              <a:gd name="connsiteY5" fmla="*/ 65834 h 240561"/>
              <a:gd name="connsiteX6" fmla="*/ 122075 w 137186"/>
              <a:gd name="connsiteY6" fmla="*/ 73483 h 240561"/>
              <a:gd name="connsiteX7" fmla="*/ 116670 w 137186"/>
              <a:gd name="connsiteY7" fmla="*/ 200976 h 240561"/>
              <a:gd name="connsiteX8" fmla="*/ 106371 w 137186"/>
              <a:gd name="connsiteY8" fmla="*/ 222745 h 240561"/>
              <a:gd name="connsiteX9" fmla="*/ 82615 w 137186"/>
              <a:gd name="connsiteY9" fmla="*/ 234211 h 240561"/>
              <a:gd name="connsiteX10" fmla="*/ 49775 w 137186"/>
              <a:gd name="connsiteY10" fmla="*/ 210360 h 240561"/>
              <a:gd name="connsiteX11" fmla="*/ 49775 w 137186"/>
              <a:gd name="connsiteY11" fmla="*/ 200418 h 240561"/>
              <a:gd name="connsiteX12" fmla="*/ 86197 w 137186"/>
              <a:gd name="connsiteY12" fmla="*/ 206211 h 240561"/>
              <a:gd name="connsiteX13" fmla="*/ 97664 w 137186"/>
              <a:gd name="connsiteY13" fmla="*/ 190635 h 240561"/>
              <a:gd name="connsiteX14" fmla="*/ 101886 w 137186"/>
              <a:gd name="connsiteY14" fmla="*/ 70073 h 240561"/>
              <a:gd name="connsiteX15" fmla="*/ 50408 w 137186"/>
              <a:gd name="connsiteY15" fmla="*/ 70073 h 240561"/>
              <a:gd name="connsiteX16" fmla="*/ 12486 w 137186"/>
              <a:gd name="connsiteY16" fmla="*/ 117384 h 240561"/>
              <a:gd name="connsiteX17" fmla="*/ 6350 w 137186"/>
              <a:gd name="connsiteY17" fmla="*/ 113552 h 240561"/>
              <a:gd name="connsiteX18" fmla="*/ 36355 w 137186"/>
              <a:gd name="connsiteY18" fmla="*/ 57054 h 240561"/>
              <a:gd name="connsiteX19" fmla="*/ 51464 w 137186"/>
              <a:gd name="connsiteY19" fmla="*/ 6350 h 240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37186" h="240561">
                <a:moveTo>
                  <a:pt x="51464" y="6350"/>
                </a:moveTo>
                <a:lnTo>
                  <a:pt x="77760" y="22175"/>
                </a:lnTo>
                <a:cubicBezTo>
                  <a:pt x="72161" y="26500"/>
                  <a:pt x="64120" y="38926"/>
                  <a:pt x="53635" y="59453"/>
                </a:cubicBezTo>
                <a:lnTo>
                  <a:pt x="101343" y="59453"/>
                </a:lnTo>
                <a:lnTo>
                  <a:pt x="113436" y="47867"/>
                </a:lnTo>
                <a:lnTo>
                  <a:pt x="130836" y="65834"/>
                </a:lnTo>
                <a:lnTo>
                  <a:pt x="122075" y="73483"/>
                </a:lnTo>
                <a:cubicBezTo>
                  <a:pt x="120799" y="148159"/>
                  <a:pt x="118997" y="190657"/>
                  <a:pt x="116670" y="200976"/>
                </a:cubicBezTo>
                <a:cubicBezTo>
                  <a:pt x="114343" y="211295"/>
                  <a:pt x="110910" y="218552"/>
                  <a:pt x="106371" y="222745"/>
                </a:cubicBezTo>
                <a:cubicBezTo>
                  <a:pt x="101833" y="226939"/>
                  <a:pt x="93914" y="230762"/>
                  <a:pt x="82615" y="234211"/>
                </a:cubicBezTo>
                <a:cubicBezTo>
                  <a:pt x="79097" y="223560"/>
                  <a:pt x="68150" y="215610"/>
                  <a:pt x="49775" y="210360"/>
                </a:cubicBezTo>
                <a:lnTo>
                  <a:pt x="49775" y="200418"/>
                </a:lnTo>
                <a:cubicBezTo>
                  <a:pt x="67939" y="204280"/>
                  <a:pt x="80080" y="206211"/>
                  <a:pt x="86197" y="206211"/>
                </a:cubicBezTo>
                <a:cubicBezTo>
                  <a:pt x="92313" y="206211"/>
                  <a:pt x="96136" y="201019"/>
                  <a:pt x="97664" y="190635"/>
                </a:cubicBezTo>
                <a:cubicBezTo>
                  <a:pt x="99192" y="180250"/>
                  <a:pt x="100599" y="140063"/>
                  <a:pt x="101886" y="70073"/>
                </a:cubicBezTo>
                <a:lnTo>
                  <a:pt x="50408" y="70073"/>
                </a:lnTo>
                <a:cubicBezTo>
                  <a:pt x="39250" y="88066"/>
                  <a:pt x="26610" y="103836"/>
                  <a:pt x="12486" y="117384"/>
                </a:cubicBezTo>
                <a:lnTo>
                  <a:pt x="6350" y="113552"/>
                </a:lnTo>
                <a:cubicBezTo>
                  <a:pt x="19950" y="91908"/>
                  <a:pt x="29952" y="73076"/>
                  <a:pt x="36355" y="57054"/>
                </a:cubicBezTo>
                <a:cubicBezTo>
                  <a:pt x="42759" y="41033"/>
                  <a:pt x="47795" y="24131"/>
                  <a:pt x="5146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1572779" y="2695603"/>
            <a:ext cx="51300" cy="72561"/>
          </a:xfrm>
          <a:custGeom>
            <a:avLst/>
            <a:gdLst>
              <a:gd name="connsiteX0" fmla="*/ 10330 w 51300"/>
              <a:gd name="connsiteY0" fmla="*/ 6350 h 72561"/>
              <a:gd name="connsiteX1" fmla="*/ 40901 w 51300"/>
              <a:gd name="connsiteY1" fmla="*/ 34297 h 72561"/>
              <a:gd name="connsiteX2" fmla="*/ 44950 w 51300"/>
              <a:gd name="connsiteY2" fmla="*/ 46901 h 72561"/>
              <a:gd name="connsiteX3" fmla="*/ 40313 w 51300"/>
              <a:gd name="connsiteY3" fmla="*/ 60418 h 72561"/>
              <a:gd name="connsiteX4" fmla="*/ 32405 w 51300"/>
              <a:gd name="connsiteY4" fmla="*/ 66211 h 72561"/>
              <a:gd name="connsiteX5" fmla="*/ 23720 w 51300"/>
              <a:gd name="connsiteY5" fmla="*/ 49858 h 72561"/>
              <a:gd name="connsiteX6" fmla="*/ 6350 w 51300"/>
              <a:gd name="connsiteY6" fmla="*/ 12489 h 72561"/>
              <a:gd name="connsiteX7" fmla="*/ 10330 w 51300"/>
              <a:gd name="connsiteY7" fmla="*/ 6350 h 72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1300" h="72561">
                <a:moveTo>
                  <a:pt x="10330" y="6350"/>
                </a:moveTo>
                <a:cubicBezTo>
                  <a:pt x="28012" y="19243"/>
                  <a:pt x="38202" y="28559"/>
                  <a:pt x="40901" y="34297"/>
                </a:cubicBezTo>
                <a:cubicBezTo>
                  <a:pt x="43601" y="40034"/>
                  <a:pt x="44950" y="44236"/>
                  <a:pt x="44950" y="46901"/>
                </a:cubicBezTo>
                <a:cubicBezTo>
                  <a:pt x="44950" y="52051"/>
                  <a:pt x="43404" y="56556"/>
                  <a:pt x="40313" y="60418"/>
                </a:cubicBezTo>
                <a:cubicBezTo>
                  <a:pt x="37222" y="64280"/>
                  <a:pt x="34586" y="66211"/>
                  <a:pt x="32405" y="66211"/>
                </a:cubicBezTo>
                <a:cubicBezTo>
                  <a:pt x="28133" y="66211"/>
                  <a:pt x="25238" y="60760"/>
                  <a:pt x="23720" y="49858"/>
                </a:cubicBezTo>
                <a:cubicBezTo>
                  <a:pt x="21257" y="37749"/>
                  <a:pt x="15467" y="25293"/>
                  <a:pt x="6350" y="12489"/>
                </a:cubicBezTo>
                <a:lnTo>
                  <a:pt x="1033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1761921" y="2752568"/>
            <a:ext cx="59985" cy="38769"/>
          </a:xfrm>
          <a:custGeom>
            <a:avLst/>
            <a:gdLst>
              <a:gd name="connsiteX0" fmla="*/ 6350 w 59985"/>
              <a:gd name="connsiteY0" fmla="*/ 6350 h 38769"/>
              <a:gd name="connsiteX1" fmla="*/ 6350 w 59985"/>
              <a:gd name="connsiteY1" fmla="*/ 32419 h 38769"/>
              <a:gd name="connsiteX2" fmla="*/ 53635 w 59985"/>
              <a:gd name="connsiteY2" fmla="*/ 32419 h 38769"/>
              <a:gd name="connsiteX3" fmla="*/ 53635 w 59985"/>
              <a:gd name="connsiteY3" fmla="*/ 6350 h 38769"/>
              <a:gd name="connsiteX4" fmla="*/ 6350 w 59985"/>
              <a:gd name="connsiteY4" fmla="*/ 6350 h 387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985" h="38769">
                <a:moveTo>
                  <a:pt x="6350" y="6350"/>
                </a:moveTo>
                <a:lnTo>
                  <a:pt x="6350" y="32419"/>
                </a:lnTo>
                <a:lnTo>
                  <a:pt x="53635" y="32419"/>
                </a:lnTo>
                <a:lnTo>
                  <a:pt x="5363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1732970" y="2639603"/>
            <a:ext cx="174821" cy="89941"/>
          </a:xfrm>
          <a:custGeom>
            <a:avLst/>
            <a:gdLst>
              <a:gd name="connsiteX0" fmla="*/ 103816 w 174821"/>
              <a:gd name="connsiteY0" fmla="*/ 22552 h 89941"/>
              <a:gd name="connsiteX1" fmla="*/ 95146 w 174821"/>
              <a:gd name="connsiteY1" fmla="*/ 27953 h 89941"/>
              <a:gd name="connsiteX2" fmla="*/ 89341 w 174821"/>
              <a:gd name="connsiteY2" fmla="*/ 34350 h 89941"/>
              <a:gd name="connsiteX3" fmla="*/ 135118 w 174821"/>
              <a:gd name="connsiteY3" fmla="*/ 34350 h 89941"/>
              <a:gd name="connsiteX4" fmla="*/ 148176 w 174821"/>
              <a:gd name="connsiteY4" fmla="*/ 21798 h 89941"/>
              <a:gd name="connsiteX5" fmla="*/ 168471 w 174821"/>
              <a:gd name="connsiteY5" fmla="*/ 44970 h 89941"/>
              <a:gd name="connsiteX6" fmla="*/ 85963 w 174821"/>
              <a:gd name="connsiteY6" fmla="*/ 44970 h 89941"/>
              <a:gd name="connsiteX7" fmla="*/ 8189 w 174821"/>
              <a:gd name="connsiteY7" fmla="*/ 83591 h 89941"/>
              <a:gd name="connsiteX8" fmla="*/ 6350 w 174821"/>
              <a:gd name="connsiteY8" fmla="*/ 76621 h 89941"/>
              <a:gd name="connsiteX9" fmla="*/ 65215 w 174821"/>
              <a:gd name="connsiteY9" fmla="*/ 44970 h 89941"/>
              <a:gd name="connsiteX10" fmla="*/ 31892 w 174821"/>
              <a:gd name="connsiteY10" fmla="*/ 44970 h 89941"/>
              <a:gd name="connsiteX11" fmla="*/ 18834 w 174821"/>
              <a:gd name="connsiteY11" fmla="*/ 46901 h 89941"/>
              <a:gd name="connsiteX12" fmla="*/ 9244 w 174821"/>
              <a:gd name="connsiteY12" fmla="*/ 34350 h 89941"/>
              <a:gd name="connsiteX13" fmla="*/ 69090 w 174821"/>
              <a:gd name="connsiteY13" fmla="*/ 34350 h 89941"/>
              <a:gd name="connsiteX14" fmla="*/ 80897 w 174821"/>
              <a:gd name="connsiteY14" fmla="*/ 6350 h 89941"/>
              <a:gd name="connsiteX15" fmla="*/ 103816 w 174821"/>
              <a:gd name="connsiteY15" fmla="*/ 22552 h 899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821" h="89941">
                <a:moveTo>
                  <a:pt x="103816" y="22552"/>
                </a:moveTo>
                <a:lnTo>
                  <a:pt x="95146" y="27953"/>
                </a:lnTo>
                <a:lnTo>
                  <a:pt x="89341" y="34350"/>
                </a:lnTo>
                <a:lnTo>
                  <a:pt x="135118" y="34350"/>
                </a:lnTo>
                <a:lnTo>
                  <a:pt x="148176" y="21798"/>
                </a:lnTo>
                <a:lnTo>
                  <a:pt x="168471" y="44970"/>
                </a:lnTo>
                <a:lnTo>
                  <a:pt x="85963" y="44970"/>
                </a:lnTo>
                <a:cubicBezTo>
                  <a:pt x="69950" y="66765"/>
                  <a:pt x="44025" y="79638"/>
                  <a:pt x="8189" y="83591"/>
                </a:cubicBezTo>
                <a:lnTo>
                  <a:pt x="6350" y="76621"/>
                </a:lnTo>
                <a:cubicBezTo>
                  <a:pt x="34546" y="69309"/>
                  <a:pt x="54168" y="58759"/>
                  <a:pt x="65215" y="44970"/>
                </a:cubicBezTo>
                <a:lnTo>
                  <a:pt x="31892" y="44970"/>
                </a:lnTo>
                <a:lnTo>
                  <a:pt x="18834" y="46901"/>
                </a:lnTo>
                <a:lnTo>
                  <a:pt x="9244" y="34350"/>
                </a:lnTo>
                <a:lnTo>
                  <a:pt x="69090" y="34350"/>
                </a:lnTo>
                <a:cubicBezTo>
                  <a:pt x="72337" y="28949"/>
                  <a:pt x="76273" y="19615"/>
                  <a:pt x="80897" y="6350"/>
                </a:cubicBezTo>
                <a:lnTo>
                  <a:pt x="103816" y="2255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1706915" y="2700431"/>
            <a:ext cx="234652" cy="143044"/>
          </a:xfrm>
          <a:custGeom>
            <a:avLst/>
            <a:gdLst>
              <a:gd name="connsiteX0" fmla="*/ 121186 w 234652"/>
              <a:gd name="connsiteY0" fmla="*/ 105798 h 143044"/>
              <a:gd name="connsiteX1" fmla="*/ 155979 w 234652"/>
              <a:gd name="connsiteY1" fmla="*/ 109297 h 143044"/>
              <a:gd name="connsiteX2" fmla="*/ 160751 w 234652"/>
              <a:gd name="connsiteY2" fmla="*/ 105798 h 143044"/>
              <a:gd name="connsiteX3" fmla="*/ 160751 w 234652"/>
              <a:gd name="connsiteY3" fmla="*/ 32418 h 143044"/>
              <a:gd name="connsiteX4" fmla="*/ 41090 w 234652"/>
              <a:gd name="connsiteY4" fmla="*/ 32418 h 143044"/>
              <a:gd name="connsiteX5" fmla="*/ 17025 w 234652"/>
              <a:gd name="connsiteY5" fmla="*/ 35315 h 143044"/>
              <a:gd name="connsiteX6" fmla="*/ 6350 w 234652"/>
              <a:gd name="connsiteY6" fmla="*/ 21798 h 143044"/>
              <a:gd name="connsiteX7" fmla="*/ 189159 w 234652"/>
              <a:gd name="connsiteY7" fmla="*/ 21798 h 143044"/>
              <a:gd name="connsiteX8" fmla="*/ 205112 w 234652"/>
              <a:gd name="connsiteY8" fmla="*/ 6350 h 143044"/>
              <a:gd name="connsiteX9" fmla="*/ 228302 w 234652"/>
              <a:gd name="connsiteY9" fmla="*/ 32418 h 143044"/>
              <a:gd name="connsiteX10" fmla="*/ 180052 w 234652"/>
              <a:gd name="connsiteY10" fmla="*/ 32418 h 143044"/>
              <a:gd name="connsiteX11" fmla="*/ 180052 w 234652"/>
              <a:gd name="connsiteY11" fmla="*/ 110625 h 143044"/>
              <a:gd name="connsiteX12" fmla="*/ 176727 w 234652"/>
              <a:gd name="connsiteY12" fmla="*/ 124218 h 143044"/>
              <a:gd name="connsiteX13" fmla="*/ 155097 w 234652"/>
              <a:gd name="connsiteY13" fmla="*/ 136694 h 143044"/>
              <a:gd name="connsiteX14" fmla="*/ 121186 w 234652"/>
              <a:gd name="connsiteY14" fmla="*/ 114879 h 143044"/>
              <a:gd name="connsiteX15" fmla="*/ 121186 w 234652"/>
              <a:gd name="connsiteY15" fmla="*/ 105798 h 143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234652" h="143044">
                <a:moveTo>
                  <a:pt x="121186" y="105798"/>
                </a:moveTo>
                <a:cubicBezTo>
                  <a:pt x="141200" y="108372"/>
                  <a:pt x="152798" y="109539"/>
                  <a:pt x="155979" y="109297"/>
                </a:cubicBezTo>
                <a:cubicBezTo>
                  <a:pt x="159161" y="109056"/>
                  <a:pt x="160751" y="107889"/>
                  <a:pt x="160751" y="105798"/>
                </a:cubicBezTo>
                <a:lnTo>
                  <a:pt x="160751" y="32418"/>
                </a:lnTo>
                <a:lnTo>
                  <a:pt x="41090" y="32418"/>
                </a:lnTo>
                <a:cubicBezTo>
                  <a:pt x="32988" y="32418"/>
                  <a:pt x="24966" y="33384"/>
                  <a:pt x="17025" y="35315"/>
                </a:cubicBezTo>
                <a:lnTo>
                  <a:pt x="6350" y="21798"/>
                </a:lnTo>
                <a:lnTo>
                  <a:pt x="189159" y="21798"/>
                </a:lnTo>
                <a:lnTo>
                  <a:pt x="205112" y="6350"/>
                </a:lnTo>
                <a:lnTo>
                  <a:pt x="228302" y="32418"/>
                </a:lnTo>
                <a:lnTo>
                  <a:pt x="180052" y="32418"/>
                </a:lnTo>
                <a:lnTo>
                  <a:pt x="180052" y="110625"/>
                </a:lnTo>
                <a:cubicBezTo>
                  <a:pt x="180052" y="115624"/>
                  <a:pt x="178943" y="120155"/>
                  <a:pt x="176727" y="124218"/>
                </a:cubicBezTo>
                <a:cubicBezTo>
                  <a:pt x="174510" y="128281"/>
                  <a:pt x="167300" y="132440"/>
                  <a:pt x="155097" y="136694"/>
                </a:cubicBezTo>
                <a:cubicBezTo>
                  <a:pt x="151579" y="126767"/>
                  <a:pt x="140275" y="119496"/>
                  <a:pt x="121186" y="114879"/>
                </a:cubicBezTo>
                <a:lnTo>
                  <a:pt x="121186" y="10579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1741656" y="2732293"/>
            <a:ext cx="106305" cy="88975"/>
          </a:xfrm>
          <a:custGeom>
            <a:avLst/>
            <a:gdLst>
              <a:gd name="connsiteX0" fmla="*/ 6350 w 106305"/>
              <a:gd name="connsiteY0" fmla="*/ 82625 h 88975"/>
              <a:gd name="connsiteX1" fmla="*/ 7314 w 106305"/>
              <a:gd name="connsiteY1" fmla="*/ 46886 h 88975"/>
              <a:gd name="connsiteX2" fmla="*/ 6350 w 106305"/>
              <a:gd name="connsiteY2" fmla="*/ 6350 h 88975"/>
              <a:gd name="connsiteX3" fmla="*/ 24670 w 106305"/>
              <a:gd name="connsiteY3" fmla="*/ 16004 h 88975"/>
              <a:gd name="connsiteX4" fmla="*/ 74322 w 106305"/>
              <a:gd name="connsiteY4" fmla="*/ 16004 h 88975"/>
              <a:gd name="connsiteX5" fmla="*/ 83339 w 106305"/>
              <a:gd name="connsiteY5" fmla="*/ 7315 h 88975"/>
              <a:gd name="connsiteX6" fmla="*/ 99955 w 106305"/>
              <a:gd name="connsiteY6" fmla="*/ 22325 h 88975"/>
              <a:gd name="connsiteX7" fmla="*/ 92235 w 106305"/>
              <a:gd name="connsiteY7" fmla="*/ 29069 h 88975"/>
              <a:gd name="connsiteX8" fmla="*/ 93200 w 106305"/>
              <a:gd name="connsiteY8" fmla="*/ 70013 h 88975"/>
              <a:gd name="connsiteX9" fmla="*/ 73900 w 106305"/>
              <a:gd name="connsiteY9" fmla="*/ 76832 h 88975"/>
              <a:gd name="connsiteX10" fmla="*/ 73900 w 106305"/>
              <a:gd name="connsiteY10" fmla="*/ 63315 h 88975"/>
              <a:gd name="connsiteX11" fmla="*/ 26615 w 106305"/>
              <a:gd name="connsiteY11" fmla="*/ 63315 h 88975"/>
              <a:gd name="connsiteX12" fmla="*/ 26615 w 106305"/>
              <a:gd name="connsiteY12" fmla="*/ 76998 h 88975"/>
              <a:gd name="connsiteX13" fmla="*/ 6350 w 106305"/>
              <a:gd name="connsiteY13" fmla="*/ 82625 h 88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06305" h="88975">
                <a:moveTo>
                  <a:pt x="6350" y="82625"/>
                </a:moveTo>
                <a:cubicBezTo>
                  <a:pt x="6993" y="71542"/>
                  <a:pt x="7314" y="59629"/>
                  <a:pt x="7314" y="46886"/>
                </a:cubicBezTo>
                <a:cubicBezTo>
                  <a:pt x="7314" y="34143"/>
                  <a:pt x="6993" y="20631"/>
                  <a:pt x="6350" y="6350"/>
                </a:cubicBezTo>
                <a:lnTo>
                  <a:pt x="24670" y="16004"/>
                </a:lnTo>
                <a:lnTo>
                  <a:pt x="74322" y="16004"/>
                </a:lnTo>
                <a:lnTo>
                  <a:pt x="83339" y="7315"/>
                </a:lnTo>
                <a:lnTo>
                  <a:pt x="99955" y="22325"/>
                </a:lnTo>
                <a:lnTo>
                  <a:pt x="92235" y="29069"/>
                </a:lnTo>
                <a:cubicBezTo>
                  <a:pt x="92235" y="47062"/>
                  <a:pt x="92557" y="60710"/>
                  <a:pt x="93200" y="70013"/>
                </a:cubicBezTo>
                <a:lnTo>
                  <a:pt x="73900" y="76832"/>
                </a:lnTo>
                <a:lnTo>
                  <a:pt x="73900" y="63315"/>
                </a:lnTo>
                <a:lnTo>
                  <a:pt x="26615" y="63315"/>
                </a:lnTo>
                <a:lnTo>
                  <a:pt x="26615" y="76998"/>
                </a:lnTo>
                <a:lnTo>
                  <a:pt x="6350" y="826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3"/>
          <p:cNvSpPr/>
          <p:nvPr/>
        </p:nvSpPr>
        <p:spPr>
          <a:xfrm>
            <a:off x="1712705" y="2622224"/>
            <a:ext cx="220177" cy="59044"/>
          </a:xfrm>
          <a:custGeom>
            <a:avLst/>
            <a:gdLst>
              <a:gd name="connsiteX0" fmla="*/ 175227 w 220177"/>
              <a:gd name="connsiteY0" fmla="*/ 44156 h 59044"/>
              <a:gd name="connsiteX1" fmla="*/ 184877 w 220177"/>
              <a:gd name="connsiteY1" fmla="*/ 27591 h 59044"/>
              <a:gd name="connsiteX2" fmla="*/ 35300 w 220177"/>
              <a:gd name="connsiteY2" fmla="*/ 27591 h 59044"/>
              <a:gd name="connsiteX3" fmla="*/ 28356 w 220177"/>
              <a:gd name="connsiteY3" fmla="*/ 49858 h 59044"/>
              <a:gd name="connsiteX4" fmla="*/ 16965 w 220177"/>
              <a:gd name="connsiteY4" fmla="*/ 52694 h 59044"/>
              <a:gd name="connsiteX5" fmla="*/ 9207 w 220177"/>
              <a:gd name="connsiteY5" fmla="*/ 50552 h 59044"/>
              <a:gd name="connsiteX6" fmla="*/ 6350 w 220177"/>
              <a:gd name="connsiteY6" fmla="*/ 44970 h 59044"/>
              <a:gd name="connsiteX7" fmla="*/ 12954 w 220177"/>
              <a:gd name="connsiteY7" fmla="*/ 34983 h 59044"/>
              <a:gd name="connsiteX8" fmla="*/ 26042 w 220177"/>
              <a:gd name="connsiteY8" fmla="*/ 6350 h 59044"/>
              <a:gd name="connsiteX9" fmla="*/ 35300 w 220177"/>
              <a:gd name="connsiteY9" fmla="*/ 6350 h 59044"/>
              <a:gd name="connsiteX10" fmla="*/ 35300 w 220177"/>
              <a:gd name="connsiteY10" fmla="*/ 16970 h 59044"/>
              <a:gd name="connsiteX11" fmla="*/ 184334 w 220177"/>
              <a:gd name="connsiteY11" fmla="*/ 16970 h 59044"/>
              <a:gd name="connsiteX12" fmla="*/ 195522 w 220177"/>
              <a:gd name="connsiteY12" fmla="*/ 6350 h 59044"/>
              <a:gd name="connsiteX13" fmla="*/ 213827 w 220177"/>
              <a:gd name="connsiteY13" fmla="*/ 28556 h 59044"/>
              <a:gd name="connsiteX14" fmla="*/ 181363 w 220177"/>
              <a:gd name="connsiteY14" fmla="*/ 47867 h 59044"/>
              <a:gd name="connsiteX15" fmla="*/ 175227 w 220177"/>
              <a:gd name="connsiteY15" fmla="*/ 44156 h 59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220177" h="59044">
                <a:moveTo>
                  <a:pt x="175227" y="44156"/>
                </a:moveTo>
                <a:lnTo>
                  <a:pt x="184877" y="27591"/>
                </a:lnTo>
                <a:lnTo>
                  <a:pt x="35300" y="27591"/>
                </a:lnTo>
                <a:cubicBezTo>
                  <a:pt x="35943" y="40545"/>
                  <a:pt x="33629" y="47967"/>
                  <a:pt x="28356" y="49858"/>
                </a:cubicBezTo>
                <a:cubicBezTo>
                  <a:pt x="23084" y="51749"/>
                  <a:pt x="19287" y="52694"/>
                  <a:pt x="16965" y="52694"/>
                </a:cubicBezTo>
                <a:cubicBezTo>
                  <a:pt x="13698" y="52694"/>
                  <a:pt x="11112" y="51980"/>
                  <a:pt x="9207" y="50552"/>
                </a:cubicBezTo>
                <a:cubicBezTo>
                  <a:pt x="7302" y="49124"/>
                  <a:pt x="6350" y="47263"/>
                  <a:pt x="6350" y="44970"/>
                </a:cubicBezTo>
                <a:cubicBezTo>
                  <a:pt x="6350" y="41993"/>
                  <a:pt x="8551" y="38664"/>
                  <a:pt x="12954" y="34983"/>
                </a:cubicBezTo>
                <a:cubicBezTo>
                  <a:pt x="18282" y="30840"/>
                  <a:pt x="22644" y="21295"/>
                  <a:pt x="26042" y="6350"/>
                </a:cubicBezTo>
                <a:lnTo>
                  <a:pt x="35300" y="6350"/>
                </a:lnTo>
                <a:lnTo>
                  <a:pt x="35300" y="16970"/>
                </a:lnTo>
                <a:lnTo>
                  <a:pt x="184334" y="16970"/>
                </a:lnTo>
                <a:lnTo>
                  <a:pt x="195522" y="6350"/>
                </a:lnTo>
                <a:lnTo>
                  <a:pt x="213827" y="28556"/>
                </a:lnTo>
                <a:cubicBezTo>
                  <a:pt x="206177" y="27913"/>
                  <a:pt x="195356" y="34349"/>
                  <a:pt x="181363" y="47867"/>
                </a:cubicBezTo>
                <a:lnTo>
                  <a:pt x="175227" y="4415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Freeform 3"/>
          <p:cNvSpPr/>
          <p:nvPr/>
        </p:nvSpPr>
        <p:spPr>
          <a:xfrm>
            <a:off x="1793766" y="2598086"/>
            <a:ext cx="42464" cy="49389"/>
          </a:xfrm>
          <a:custGeom>
            <a:avLst/>
            <a:gdLst>
              <a:gd name="connsiteX0" fmla="*/ 6350 w 42464"/>
              <a:gd name="connsiteY0" fmla="*/ 11433 h 49389"/>
              <a:gd name="connsiteX1" fmla="*/ 10330 w 42464"/>
              <a:gd name="connsiteY1" fmla="*/ 6350 h 49389"/>
              <a:gd name="connsiteX2" fmla="*/ 36114 w 42464"/>
              <a:gd name="connsiteY2" fmla="*/ 25102 h 49389"/>
              <a:gd name="connsiteX3" fmla="*/ 33498 w 42464"/>
              <a:gd name="connsiteY3" fmla="*/ 38219 h 49389"/>
              <a:gd name="connsiteX4" fmla="*/ 25650 w 42464"/>
              <a:gd name="connsiteY4" fmla="*/ 43039 h 49389"/>
              <a:gd name="connsiteX5" fmla="*/ 17975 w 42464"/>
              <a:gd name="connsiteY5" fmla="*/ 33143 h 49389"/>
              <a:gd name="connsiteX6" fmla="*/ 6350 w 42464"/>
              <a:gd name="connsiteY6" fmla="*/ 11433 h 493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2464" h="49389">
                <a:moveTo>
                  <a:pt x="6350" y="11433"/>
                </a:moveTo>
                <a:lnTo>
                  <a:pt x="10330" y="6350"/>
                </a:lnTo>
                <a:cubicBezTo>
                  <a:pt x="26132" y="13319"/>
                  <a:pt x="34727" y="19570"/>
                  <a:pt x="36114" y="25102"/>
                </a:cubicBezTo>
                <a:cubicBezTo>
                  <a:pt x="37501" y="30633"/>
                  <a:pt x="36629" y="35006"/>
                  <a:pt x="33498" y="38219"/>
                </a:cubicBezTo>
                <a:cubicBezTo>
                  <a:pt x="30367" y="41433"/>
                  <a:pt x="27751" y="43039"/>
                  <a:pt x="25650" y="43039"/>
                </a:cubicBezTo>
                <a:cubicBezTo>
                  <a:pt x="22182" y="43039"/>
                  <a:pt x="19623" y="39740"/>
                  <a:pt x="17975" y="33143"/>
                </a:cubicBezTo>
                <a:cubicBezTo>
                  <a:pt x="16145" y="25851"/>
                  <a:pt x="12270" y="18615"/>
                  <a:pt x="6350" y="114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Freeform 3"/>
          <p:cNvSpPr/>
          <p:nvPr/>
        </p:nvSpPr>
        <p:spPr>
          <a:xfrm>
            <a:off x="1813066" y="2678224"/>
            <a:ext cx="69560" cy="52286"/>
          </a:xfrm>
          <a:custGeom>
            <a:avLst/>
            <a:gdLst>
              <a:gd name="connsiteX0" fmla="*/ 8068 w 69560"/>
              <a:gd name="connsiteY0" fmla="*/ 6350 h 52286"/>
              <a:gd name="connsiteX1" fmla="*/ 52210 w 69560"/>
              <a:gd name="connsiteY1" fmla="*/ 18969 h 52286"/>
              <a:gd name="connsiteX2" fmla="*/ 63210 w 69560"/>
              <a:gd name="connsiteY2" fmla="*/ 30827 h 52286"/>
              <a:gd name="connsiteX3" fmla="*/ 61649 w 69560"/>
              <a:gd name="connsiteY3" fmla="*/ 41953 h 52286"/>
              <a:gd name="connsiteX4" fmla="*/ 56530 w 69560"/>
              <a:gd name="connsiteY4" fmla="*/ 45936 h 52286"/>
              <a:gd name="connsiteX5" fmla="*/ 44679 w 69560"/>
              <a:gd name="connsiteY5" fmla="*/ 37276 h 52286"/>
              <a:gd name="connsiteX6" fmla="*/ 6350 w 69560"/>
              <a:gd name="connsiteY6" fmla="*/ 13696 h 52286"/>
              <a:gd name="connsiteX7" fmla="*/ 8068 w 69560"/>
              <a:gd name="connsiteY7" fmla="*/ 6350 h 522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560" h="52286">
                <a:moveTo>
                  <a:pt x="8068" y="6350"/>
                </a:moveTo>
                <a:cubicBezTo>
                  <a:pt x="30857" y="11620"/>
                  <a:pt x="45571" y="15826"/>
                  <a:pt x="52210" y="18969"/>
                </a:cubicBezTo>
                <a:cubicBezTo>
                  <a:pt x="58850" y="22112"/>
                  <a:pt x="62516" y="26064"/>
                  <a:pt x="63210" y="30827"/>
                </a:cubicBezTo>
                <a:cubicBezTo>
                  <a:pt x="63903" y="35589"/>
                  <a:pt x="63383" y="39298"/>
                  <a:pt x="61649" y="41953"/>
                </a:cubicBezTo>
                <a:cubicBezTo>
                  <a:pt x="59915" y="44608"/>
                  <a:pt x="58209" y="45936"/>
                  <a:pt x="56530" y="45936"/>
                </a:cubicBezTo>
                <a:cubicBezTo>
                  <a:pt x="53675" y="45936"/>
                  <a:pt x="49725" y="43049"/>
                  <a:pt x="44679" y="37276"/>
                </a:cubicBezTo>
                <a:cubicBezTo>
                  <a:pt x="38517" y="31111"/>
                  <a:pt x="25740" y="23251"/>
                  <a:pt x="6350" y="13696"/>
                </a:cubicBezTo>
                <a:lnTo>
                  <a:pt x="8068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Freeform 3"/>
          <p:cNvSpPr/>
          <p:nvPr/>
        </p:nvSpPr>
        <p:spPr>
          <a:xfrm>
            <a:off x="1951063" y="2599052"/>
            <a:ext cx="239477" cy="246354"/>
          </a:xfrm>
          <a:custGeom>
            <a:avLst/>
            <a:gdLst>
              <a:gd name="connsiteX0" fmla="*/ 79690 w 239477"/>
              <a:gd name="connsiteY0" fmla="*/ 107668 h 246354"/>
              <a:gd name="connsiteX1" fmla="*/ 80655 w 239477"/>
              <a:gd name="connsiteY1" fmla="*/ 229051 h 246354"/>
              <a:gd name="connsiteX2" fmla="*/ 59425 w 239477"/>
              <a:gd name="connsiteY2" fmla="*/ 240004 h 246354"/>
              <a:gd name="connsiteX3" fmla="*/ 60390 w 239477"/>
              <a:gd name="connsiteY3" fmla="*/ 127039 h 246354"/>
              <a:gd name="connsiteX4" fmla="*/ 11748 w 239477"/>
              <a:gd name="connsiteY4" fmla="*/ 172418 h 246354"/>
              <a:gd name="connsiteX5" fmla="*/ 6350 w 239477"/>
              <a:gd name="connsiteY5" fmla="*/ 166881 h 246354"/>
              <a:gd name="connsiteX6" fmla="*/ 60390 w 239477"/>
              <a:gd name="connsiteY6" fmla="*/ 105450 h 246354"/>
              <a:gd name="connsiteX7" fmla="*/ 59425 w 239477"/>
              <a:gd name="connsiteY7" fmla="*/ 85522 h 246354"/>
              <a:gd name="connsiteX8" fmla="*/ 70779 w 239477"/>
              <a:gd name="connsiteY8" fmla="*/ 90349 h 246354"/>
              <a:gd name="connsiteX9" fmla="*/ 93201 w 239477"/>
              <a:gd name="connsiteY9" fmla="*/ 50763 h 246354"/>
              <a:gd name="connsiteX10" fmla="*/ 40487 w 239477"/>
              <a:gd name="connsiteY10" fmla="*/ 50763 h 246354"/>
              <a:gd name="connsiteX11" fmla="*/ 24579 w 239477"/>
              <a:gd name="connsiteY11" fmla="*/ 52694 h 246354"/>
              <a:gd name="connsiteX12" fmla="*/ 15035 w 239477"/>
              <a:gd name="connsiteY12" fmla="*/ 40143 h 246354"/>
              <a:gd name="connsiteX13" fmla="*/ 95869 w 239477"/>
              <a:gd name="connsiteY13" fmla="*/ 40143 h 246354"/>
              <a:gd name="connsiteX14" fmla="*/ 105218 w 239477"/>
              <a:gd name="connsiteY14" fmla="*/ 6350 h 246354"/>
              <a:gd name="connsiteX15" fmla="*/ 133731 w 239477"/>
              <a:gd name="connsiteY15" fmla="*/ 21285 h 246354"/>
              <a:gd name="connsiteX16" fmla="*/ 122528 w 239477"/>
              <a:gd name="connsiteY16" fmla="*/ 31830 h 246354"/>
              <a:gd name="connsiteX17" fmla="*/ 117326 w 239477"/>
              <a:gd name="connsiteY17" fmla="*/ 40143 h 246354"/>
              <a:gd name="connsiteX18" fmla="*/ 193984 w 239477"/>
              <a:gd name="connsiteY18" fmla="*/ 40143 h 246354"/>
              <a:gd name="connsiteX19" fmla="*/ 209937 w 239477"/>
              <a:gd name="connsiteY19" fmla="*/ 24694 h 246354"/>
              <a:gd name="connsiteX20" fmla="*/ 233127 w 239477"/>
              <a:gd name="connsiteY20" fmla="*/ 50763 h 246354"/>
              <a:gd name="connsiteX21" fmla="*/ 114235 w 239477"/>
              <a:gd name="connsiteY21" fmla="*/ 50763 h 246354"/>
              <a:gd name="connsiteX22" fmla="*/ 79690 w 239477"/>
              <a:gd name="connsiteY22" fmla="*/ 107668 h 24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9477" h="246354">
                <a:moveTo>
                  <a:pt x="79690" y="107668"/>
                </a:moveTo>
                <a:cubicBezTo>
                  <a:pt x="79690" y="171533"/>
                  <a:pt x="80012" y="211994"/>
                  <a:pt x="80655" y="229051"/>
                </a:cubicBezTo>
                <a:lnTo>
                  <a:pt x="59425" y="240004"/>
                </a:lnTo>
                <a:cubicBezTo>
                  <a:pt x="60069" y="220694"/>
                  <a:pt x="60390" y="183039"/>
                  <a:pt x="60390" y="127039"/>
                </a:cubicBezTo>
                <a:cubicBezTo>
                  <a:pt x="51414" y="142014"/>
                  <a:pt x="35199" y="157141"/>
                  <a:pt x="11748" y="172418"/>
                </a:cubicBezTo>
                <a:lnTo>
                  <a:pt x="6350" y="166881"/>
                </a:lnTo>
                <a:cubicBezTo>
                  <a:pt x="27238" y="148014"/>
                  <a:pt x="45252" y="127536"/>
                  <a:pt x="60390" y="105450"/>
                </a:cubicBezTo>
                <a:cubicBezTo>
                  <a:pt x="60390" y="99486"/>
                  <a:pt x="60069" y="92843"/>
                  <a:pt x="59425" y="85522"/>
                </a:cubicBezTo>
                <a:lnTo>
                  <a:pt x="70779" y="90349"/>
                </a:lnTo>
                <a:cubicBezTo>
                  <a:pt x="78097" y="79055"/>
                  <a:pt x="85571" y="65859"/>
                  <a:pt x="93201" y="50763"/>
                </a:cubicBezTo>
                <a:lnTo>
                  <a:pt x="40487" y="50763"/>
                </a:lnTo>
                <a:lnTo>
                  <a:pt x="24579" y="52694"/>
                </a:lnTo>
                <a:lnTo>
                  <a:pt x="15035" y="40143"/>
                </a:lnTo>
                <a:lnTo>
                  <a:pt x="95869" y="40143"/>
                </a:lnTo>
                <a:cubicBezTo>
                  <a:pt x="100524" y="29109"/>
                  <a:pt x="103640" y="17845"/>
                  <a:pt x="105218" y="6350"/>
                </a:cubicBezTo>
                <a:lnTo>
                  <a:pt x="133731" y="21285"/>
                </a:lnTo>
                <a:cubicBezTo>
                  <a:pt x="128052" y="25036"/>
                  <a:pt x="124317" y="28551"/>
                  <a:pt x="122528" y="31830"/>
                </a:cubicBezTo>
                <a:cubicBezTo>
                  <a:pt x="120738" y="35109"/>
                  <a:pt x="119004" y="37880"/>
                  <a:pt x="117326" y="40143"/>
                </a:cubicBezTo>
                <a:lnTo>
                  <a:pt x="193984" y="40143"/>
                </a:lnTo>
                <a:lnTo>
                  <a:pt x="209937" y="24694"/>
                </a:lnTo>
                <a:lnTo>
                  <a:pt x="233127" y="50763"/>
                </a:lnTo>
                <a:lnTo>
                  <a:pt x="114235" y="50763"/>
                </a:lnTo>
                <a:cubicBezTo>
                  <a:pt x="104394" y="69852"/>
                  <a:pt x="92879" y="88820"/>
                  <a:pt x="79690" y="10766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3"/>
          <p:cNvSpPr/>
          <p:nvPr/>
        </p:nvSpPr>
        <p:spPr>
          <a:xfrm>
            <a:off x="2029229" y="2660845"/>
            <a:ext cx="168066" cy="183596"/>
          </a:xfrm>
          <a:custGeom>
            <a:avLst/>
            <a:gdLst>
              <a:gd name="connsiteX0" fmla="*/ 37230 w 168066"/>
              <a:gd name="connsiteY0" fmla="*/ 147315 h 183596"/>
              <a:gd name="connsiteX1" fmla="*/ 65215 w 168066"/>
              <a:gd name="connsiteY1" fmla="*/ 150211 h 183596"/>
              <a:gd name="connsiteX2" fmla="*/ 71005 w 168066"/>
              <a:gd name="connsiteY2" fmla="*/ 140556 h 183596"/>
              <a:gd name="connsiteX3" fmla="*/ 71005 w 168066"/>
              <a:gd name="connsiteY3" fmla="*/ 96142 h 183596"/>
              <a:gd name="connsiteX4" fmla="*/ 31802 w 168066"/>
              <a:gd name="connsiteY4" fmla="*/ 96142 h 183596"/>
              <a:gd name="connsiteX5" fmla="*/ 15894 w 168066"/>
              <a:gd name="connsiteY5" fmla="*/ 98073 h 183596"/>
              <a:gd name="connsiteX6" fmla="*/ 6350 w 168066"/>
              <a:gd name="connsiteY6" fmla="*/ 85522 h 183596"/>
              <a:gd name="connsiteX7" fmla="*/ 71005 w 168066"/>
              <a:gd name="connsiteY7" fmla="*/ 85522 h 183596"/>
              <a:gd name="connsiteX8" fmla="*/ 70040 w 168066"/>
              <a:gd name="connsiteY8" fmla="*/ 44005 h 183596"/>
              <a:gd name="connsiteX9" fmla="*/ 82857 w 168066"/>
              <a:gd name="connsiteY9" fmla="*/ 49798 h 183596"/>
              <a:gd name="connsiteX10" fmla="*/ 107676 w 168066"/>
              <a:gd name="connsiteY10" fmla="*/ 27591 h 183596"/>
              <a:gd name="connsiteX11" fmla="*/ 41497 w 168066"/>
              <a:gd name="connsiteY11" fmla="*/ 27591 h 183596"/>
              <a:gd name="connsiteX12" fmla="*/ 26524 w 168066"/>
              <a:gd name="connsiteY12" fmla="*/ 29522 h 183596"/>
              <a:gd name="connsiteX13" fmla="*/ 16965 w 168066"/>
              <a:gd name="connsiteY13" fmla="*/ 16970 h 183596"/>
              <a:gd name="connsiteX14" fmla="*/ 110028 w 168066"/>
              <a:gd name="connsiteY14" fmla="*/ 16970 h 183596"/>
              <a:gd name="connsiteX15" fmla="*/ 121276 w 168066"/>
              <a:gd name="connsiteY15" fmla="*/ 6350 h 183596"/>
              <a:gd name="connsiteX16" fmla="*/ 140486 w 168066"/>
              <a:gd name="connsiteY16" fmla="*/ 29793 h 183596"/>
              <a:gd name="connsiteX17" fmla="*/ 113549 w 168066"/>
              <a:gd name="connsiteY17" fmla="*/ 40165 h 183596"/>
              <a:gd name="connsiteX18" fmla="*/ 90305 w 168066"/>
              <a:gd name="connsiteY18" fmla="*/ 55817 h 183596"/>
              <a:gd name="connsiteX19" fmla="*/ 98025 w 168066"/>
              <a:gd name="connsiteY19" fmla="*/ 60675 h 183596"/>
              <a:gd name="connsiteX20" fmla="*/ 90305 w 168066"/>
              <a:gd name="connsiteY20" fmla="*/ 67690 h 183596"/>
              <a:gd name="connsiteX21" fmla="*/ 90305 w 168066"/>
              <a:gd name="connsiteY21" fmla="*/ 85522 h 183596"/>
              <a:gd name="connsiteX22" fmla="*/ 126433 w 168066"/>
              <a:gd name="connsiteY22" fmla="*/ 85522 h 183596"/>
              <a:gd name="connsiteX23" fmla="*/ 140456 w 168066"/>
              <a:gd name="connsiteY23" fmla="*/ 72004 h 183596"/>
              <a:gd name="connsiteX24" fmla="*/ 161716 w 168066"/>
              <a:gd name="connsiteY24" fmla="*/ 96142 h 183596"/>
              <a:gd name="connsiteX25" fmla="*/ 90305 w 168066"/>
              <a:gd name="connsiteY25" fmla="*/ 96142 h 183596"/>
              <a:gd name="connsiteX26" fmla="*/ 90305 w 168066"/>
              <a:gd name="connsiteY26" fmla="*/ 152142 h 183596"/>
              <a:gd name="connsiteX27" fmla="*/ 64582 w 168066"/>
              <a:gd name="connsiteY27" fmla="*/ 177246 h 183596"/>
              <a:gd name="connsiteX28" fmla="*/ 37230 w 168066"/>
              <a:gd name="connsiteY28" fmla="*/ 157241 h 183596"/>
              <a:gd name="connsiteX29" fmla="*/ 37230 w 168066"/>
              <a:gd name="connsiteY29" fmla="*/ 147315 h 183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68066" h="183596">
                <a:moveTo>
                  <a:pt x="37230" y="147315"/>
                </a:moveTo>
                <a:cubicBezTo>
                  <a:pt x="52027" y="149246"/>
                  <a:pt x="61355" y="150211"/>
                  <a:pt x="65215" y="150211"/>
                </a:cubicBezTo>
                <a:cubicBezTo>
                  <a:pt x="69075" y="150211"/>
                  <a:pt x="71005" y="146993"/>
                  <a:pt x="71005" y="140556"/>
                </a:cubicBezTo>
                <a:lnTo>
                  <a:pt x="71005" y="96142"/>
                </a:lnTo>
                <a:lnTo>
                  <a:pt x="31802" y="96142"/>
                </a:lnTo>
                <a:lnTo>
                  <a:pt x="15894" y="98073"/>
                </a:lnTo>
                <a:lnTo>
                  <a:pt x="6350" y="85522"/>
                </a:lnTo>
                <a:lnTo>
                  <a:pt x="71005" y="85522"/>
                </a:lnTo>
                <a:cubicBezTo>
                  <a:pt x="71005" y="70194"/>
                  <a:pt x="70684" y="56355"/>
                  <a:pt x="70040" y="44005"/>
                </a:cubicBezTo>
                <a:lnTo>
                  <a:pt x="82857" y="49798"/>
                </a:lnTo>
                <a:lnTo>
                  <a:pt x="107676" y="27591"/>
                </a:lnTo>
                <a:lnTo>
                  <a:pt x="41497" y="27591"/>
                </a:lnTo>
                <a:lnTo>
                  <a:pt x="26524" y="29522"/>
                </a:lnTo>
                <a:lnTo>
                  <a:pt x="16965" y="16970"/>
                </a:lnTo>
                <a:lnTo>
                  <a:pt x="110028" y="16970"/>
                </a:lnTo>
                <a:lnTo>
                  <a:pt x="121276" y="6350"/>
                </a:lnTo>
                <a:lnTo>
                  <a:pt x="140486" y="29793"/>
                </a:lnTo>
                <a:cubicBezTo>
                  <a:pt x="130193" y="31493"/>
                  <a:pt x="121213" y="34951"/>
                  <a:pt x="113549" y="40165"/>
                </a:cubicBezTo>
                <a:cubicBezTo>
                  <a:pt x="105884" y="45380"/>
                  <a:pt x="98136" y="50597"/>
                  <a:pt x="90305" y="55817"/>
                </a:cubicBezTo>
                <a:lnTo>
                  <a:pt x="98025" y="60675"/>
                </a:lnTo>
                <a:lnTo>
                  <a:pt x="90305" y="67690"/>
                </a:lnTo>
                <a:lnTo>
                  <a:pt x="90305" y="85522"/>
                </a:lnTo>
                <a:lnTo>
                  <a:pt x="126433" y="85522"/>
                </a:lnTo>
                <a:lnTo>
                  <a:pt x="140456" y="72004"/>
                </a:lnTo>
                <a:lnTo>
                  <a:pt x="161716" y="96142"/>
                </a:lnTo>
                <a:lnTo>
                  <a:pt x="90305" y="96142"/>
                </a:lnTo>
                <a:lnTo>
                  <a:pt x="90305" y="152142"/>
                </a:lnTo>
                <a:cubicBezTo>
                  <a:pt x="90305" y="162431"/>
                  <a:pt x="81731" y="170799"/>
                  <a:pt x="64582" y="177246"/>
                </a:cubicBezTo>
                <a:cubicBezTo>
                  <a:pt x="63828" y="169089"/>
                  <a:pt x="54711" y="162421"/>
                  <a:pt x="37230" y="157241"/>
                </a:cubicBezTo>
                <a:lnTo>
                  <a:pt x="37230" y="1473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3"/>
          <p:cNvSpPr/>
          <p:nvPr/>
        </p:nvSpPr>
        <p:spPr>
          <a:xfrm>
            <a:off x="2256972" y="2628983"/>
            <a:ext cx="45510" cy="45527"/>
          </a:xfrm>
          <a:custGeom>
            <a:avLst/>
            <a:gdLst>
              <a:gd name="connsiteX0" fmla="*/ 6350 w 45510"/>
              <a:gd name="connsiteY0" fmla="*/ 6350 h 45527"/>
              <a:gd name="connsiteX1" fmla="*/ 6350 w 45510"/>
              <a:gd name="connsiteY1" fmla="*/ 39177 h 45527"/>
              <a:gd name="connsiteX2" fmla="*/ 39160 w 45510"/>
              <a:gd name="connsiteY2" fmla="*/ 39177 h 45527"/>
              <a:gd name="connsiteX3" fmla="*/ 39160 w 45510"/>
              <a:gd name="connsiteY3" fmla="*/ 6350 h 45527"/>
              <a:gd name="connsiteX4" fmla="*/ 6350 w 45510"/>
              <a:gd name="connsiteY4" fmla="*/ 6350 h 45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510" h="45527">
                <a:moveTo>
                  <a:pt x="6350" y="6350"/>
                </a:moveTo>
                <a:lnTo>
                  <a:pt x="6350" y="39177"/>
                </a:lnTo>
                <a:lnTo>
                  <a:pt x="39160" y="39177"/>
                </a:lnTo>
                <a:lnTo>
                  <a:pt x="3916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Freeform 3"/>
          <p:cNvSpPr/>
          <p:nvPr/>
        </p:nvSpPr>
        <p:spPr>
          <a:xfrm>
            <a:off x="2237671" y="2608707"/>
            <a:ext cx="91830" cy="92837"/>
          </a:xfrm>
          <a:custGeom>
            <a:avLst/>
            <a:gdLst>
              <a:gd name="connsiteX0" fmla="*/ 6350 w 91830"/>
              <a:gd name="connsiteY0" fmla="*/ 86487 h 92837"/>
              <a:gd name="connsiteX1" fmla="*/ 7315 w 91830"/>
              <a:gd name="connsiteY1" fmla="*/ 45543 h 92837"/>
              <a:gd name="connsiteX2" fmla="*/ 6350 w 91830"/>
              <a:gd name="connsiteY2" fmla="*/ 6350 h 92837"/>
              <a:gd name="connsiteX3" fmla="*/ 23780 w 91830"/>
              <a:gd name="connsiteY3" fmla="*/ 16004 h 92837"/>
              <a:gd name="connsiteX4" fmla="*/ 58671 w 91830"/>
              <a:gd name="connsiteY4" fmla="*/ 16004 h 92837"/>
              <a:gd name="connsiteX5" fmla="*/ 66587 w 91830"/>
              <a:gd name="connsiteY5" fmla="*/ 6350 h 92837"/>
              <a:gd name="connsiteX6" fmla="*/ 85480 w 91830"/>
              <a:gd name="connsiteY6" fmla="*/ 22386 h 92837"/>
              <a:gd name="connsiteX7" fmla="*/ 76795 w 91830"/>
              <a:gd name="connsiteY7" fmla="*/ 29160 h 92837"/>
              <a:gd name="connsiteX8" fmla="*/ 77760 w 91830"/>
              <a:gd name="connsiteY8" fmla="*/ 74826 h 92837"/>
              <a:gd name="connsiteX9" fmla="*/ 58460 w 91830"/>
              <a:gd name="connsiteY9" fmla="*/ 81659 h 92837"/>
              <a:gd name="connsiteX10" fmla="*/ 58460 w 91830"/>
              <a:gd name="connsiteY10" fmla="*/ 70073 h 92837"/>
              <a:gd name="connsiteX11" fmla="*/ 25650 w 91830"/>
              <a:gd name="connsiteY11" fmla="*/ 70073 h 92837"/>
              <a:gd name="connsiteX12" fmla="*/ 25650 w 91830"/>
              <a:gd name="connsiteY12" fmla="*/ 78642 h 92837"/>
              <a:gd name="connsiteX13" fmla="*/ 6350 w 91830"/>
              <a:gd name="connsiteY13" fmla="*/ 86487 h 92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91830" h="92837">
                <a:moveTo>
                  <a:pt x="6350" y="86487"/>
                </a:moveTo>
                <a:cubicBezTo>
                  <a:pt x="6993" y="71682"/>
                  <a:pt x="7315" y="58034"/>
                  <a:pt x="7315" y="45543"/>
                </a:cubicBezTo>
                <a:cubicBezTo>
                  <a:pt x="7315" y="33052"/>
                  <a:pt x="6993" y="19987"/>
                  <a:pt x="6350" y="6350"/>
                </a:cubicBezTo>
                <a:lnTo>
                  <a:pt x="23780" y="16004"/>
                </a:lnTo>
                <a:lnTo>
                  <a:pt x="58671" y="16004"/>
                </a:lnTo>
                <a:lnTo>
                  <a:pt x="66587" y="6350"/>
                </a:lnTo>
                <a:lnTo>
                  <a:pt x="85480" y="22386"/>
                </a:lnTo>
                <a:lnTo>
                  <a:pt x="76795" y="29160"/>
                </a:lnTo>
                <a:cubicBezTo>
                  <a:pt x="76795" y="51517"/>
                  <a:pt x="77117" y="66739"/>
                  <a:pt x="77760" y="74826"/>
                </a:cubicBezTo>
                <a:lnTo>
                  <a:pt x="58460" y="81659"/>
                </a:lnTo>
                <a:lnTo>
                  <a:pt x="58460" y="70073"/>
                </a:lnTo>
                <a:lnTo>
                  <a:pt x="25650" y="70073"/>
                </a:lnTo>
                <a:lnTo>
                  <a:pt x="25650" y="78642"/>
                </a:lnTo>
                <a:lnTo>
                  <a:pt x="6350" y="864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3"/>
          <p:cNvSpPr/>
          <p:nvPr/>
        </p:nvSpPr>
        <p:spPr>
          <a:xfrm>
            <a:off x="2203896" y="2670500"/>
            <a:ext cx="245267" cy="168147"/>
          </a:xfrm>
          <a:custGeom>
            <a:avLst/>
            <a:gdLst>
              <a:gd name="connsiteX0" fmla="*/ 205142 w 245267"/>
              <a:gd name="connsiteY0" fmla="*/ 95433 h 168147"/>
              <a:gd name="connsiteX1" fmla="*/ 206107 w 245267"/>
              <a:gd name="connsiteY1" fmla="*/ 151177 h 168147"/>
              <a:gd name="connsiteX2" fmla="*/ 185842 w 245267"/>
              <a:gd name="connsiteY2" fmla="*/ 157935 h 168147"/>
              <a:gd name="connsiteX3" fmla="*/ 185842 w 245267"/>
              <a:gd name="connsiteY3" fmla="*/ 142487 h 168147"/>
              <a:gd name="connsiteX4" fmla="*/ 148206 w 245267"/>
              <a:gd name="connsiteY4" fmla="*/ 142487 h 168147"/>
              <a:gd name="connsiteX5" fmla="*/ 148206 w 245267"/>
              <a:gd name="connsiteY5" fmla="*/ 156140 h 168147"/>
              <a:gd name="connsiteX6" fmla="*/ 128906 w 245267"/>
              <a:gd name="connsiteY6" fmla="*/ 161797 h 168147"/>
              <a:gd name="connsiteX7" fmla="*/ 129871 w 245267"/>
              <a:gd name="connsiteY7" fmla="*/ 118922 h 168147"/>
              <a:gd name="connsiteX8" fmla="*/ 128906 w 245267"/>
              <a:gd name="connsiteY8" fmla="*/ 77797 h 168147"/>
              <a:gd name="connsiteX9" fmla="*/ 146156 w 245267"/>
              <a:gd name="connsiteY9" fmla="*/ 85521 h 168147"/>
              <a:gd name="connsiteX10" fmla="*/ 184334 w 245267"/>
              <a:gd name="connsiteY10" fmla="*/ 85521 h 168147"/>
              <a:gd name="connsiteX11" fmla="*/ 184877 w 245267"/>
              <a:gd name="connsiteY11" fmla="*/ 86427 h 168147"/>
              <a:gd name="connsiteX12" fmla="*/ 137018 w 245267"/>
              <a:gd name="connsiteY12" fmla="*/ 45935 h 168147"/>
              <a:gd name="connsiteX13" fmla="*/ 110993 w 245267"/>
              <a:gd name="connsiteY13" fmla="*/ 45935 h 168147"/>
              <a:gd name="connsiteX14" fmla="*/ 57495 w 245267"/>
              <a:gd name="connsiteY14" fmla="*/ 85521 h 168147"/>
              <a:gd name="connsiteX15" fmla="*/ 93412 w 245267"/>
              <a:gd name="connsiteY15" fmla="*/ 85521 h 168147"/>
              <a:gd name="connsiteX16" fmla="*/ 101282 w 245267"/>
              <a:gd name="connsiteY16" fmla="*/ 75866 h 168147"/>
              <a:gd name="connsiteX17" fmla="*/ 119256 w 245267"/>
              <a:gd name="connsiteY17" fmla="*/ 90696 h 168147"/>
              <a:gd name="connsiteX18" fmla="*/ 112501 w 245267"/>
              <a:gd name="connsiteY18" fmla="*/ 97470 h 168147"/>
              <a:gd name="connsiteX19" fmla="*/ 113466 w 245267"/>
              <a:gd name="connsiteY19" fmla="*/ 151267 h 168147"/>
              <a:gd name="connsiteX20" fmla="*/ 94166 w 245267"/>
              <a:gd name="connsiteY20" fmla="*/ 156970 h 168147"/>
              <a:gd name="connsiteX21" fmla="*/ 94166 w 245267"/>
              <a:gd name="connsiteY21" fmla="*/ 142487 h 168147"/>
              <a:gd name="connsiteX22" fmla="*/ 62320 w 245267"/>
              <a:gd name="connsiteY22" fmla="*/ 142487 h 168147"/>
              <a:gd name="connsiteX23" fmla="*/ 62320 w 245267"/>
              <a:gd name="connsiteY23" fmla="*/ 154209 h 168147"/>
              <a:gd name="connsiteX24" fmla="*/ 43020 w 245267"/>
              <a:gd name="connsiteY24" fmla="*/ 159866 h 168147"/>
              <a:gd name="connsiteX25" fmla="*/ 43985 w 245267"/>
              <a:gd name="connsiteY25" fmla="*/ 122211 h 168147"/>
              <a:gd name="connsiteX26" fmla="*/ 43985 w 245267"/>
              <a:gd name="connsiteY26" fmla="*/ 94211 h 168147"/>
              <a:gd name="connsiteX27" fmla="*/ 8265 w 245267"/>
              <a:gd name="connsiteY27" fmla="*/ 104832 h 168147"/>
              <a:gd name="connsiteX28" fmla="*/ 6350 w 245267"/>
              <a:gd name="connsiteY28" fmla="*/ 98088 h 168147"/>
              <a:gd name="connsiteX29" fmla="*/ 54585 w 245267"/>
              <a:gd name="connsiteY29" fmla="*/ 74984 h 168147"/>
              <a:gd name="connsiteX30" fmla="*/ 91271 w 245267"/>
              <a:gd name="connsiteY30" fmla="*/ 45935 h 168147"/>
              <a:gd name="connsiteX31" fmla="*/ 47845 w 245267"/>
              <a:gd name="connsiteY31" fmla="*/ 45935 h 168147"/>
              <a:gd name="connsiteX32" fmla="*/ 23780 w 245267"/>
              <a:gd name="connsiteY32" fmla="*/ 48832 h 168147"/>
              <a:gd name="connsiteX33" fmla="*/ 13105 w 245267"/>
              <a:gd name="connsiteY33" fmla="*/ 35315 h 168147"/>
              <a:gd name="connsiteX34" fmla="*/ 95206 w 245267"/>
              <a:gd name="connsiteY34" fmla="*/ 35315 h 168147"/>
              <a:gd name="connsiteX35" fmla="*/ 111174 w 245267"/>
              <a:gd name="connsiteY35" fmla="*/ 6350 h 168147"/>
              <a:gd name="connsiteX36" fmla="*/ 133731 w 245267"/>
              <a:gd name="connsiteY36" fmla="*/ 22778 h 168147"/>
              <a:gd name="connsiteX37" fmla="*/ 115396 w 245267"/>
              <a:gd name="connsiteY37" fmla="*/ 35315 h 168147"/>
              <a:gd name="connsiteX38" fmla="*/ 170402 w 245267"/>
              <a:gd name="connsiteY38" fmla="*/ 35315 h 168147"/>
              <a:gd name="connsiteX39" fmla="*/ 151101 w 245267"/>
              <a:gd name="connsiteY39" fmla="*/ 15069 h 168147"/>
              <a:gd name="connsiteX40" fmla="*/ 154403 w 245267"/>
              <a:gd name="connsiteY40" fmla="*/ 8280 h 168147"/>
              <a:gd name="connsiteX41" fmla="*/ 181333 w 245267"/>
              <a:gd name="connsiteY41" fmla="*/ 18773 h 168147"/>
              <a:gd name="connsiteX42" fmla="*/ 186807 w 245267"/>
              <a:gd name="connsiteY42" fmla="*/ 26625 h 168147"/>
              <a:gd name="connsiteX43" fmla="*/ 181982 w 245267"/>
              <a:gd name="connsiteY43" fmla="*/ 35315 h 168147"/>
              <a:gd name="connsiteX44" fmla="*/ 196879 w 245267"/>
              <a:gd name="connsiteY44" fmla="*/ 35315 h 168147"/>
              <a:gd name="connsiteX45" fmla="*/ 211867 w 245267"/>
              <a:gd name="connsiteY45" fmla="*/ 20832 h 168147"/>
              <a:gd name="connsiteX46" fmla="*/ 234092 w 245267"/>
              <a:gd name="connsiteY46" fmla="*/ 45935 h 168147"/>
              <a:gd name="connsiteX47" fmla="*/ 147241 w 245267"/>
              <a:gd name="connsiteY47" fmla="*/ 45935 h 168147"/>
              <a:gd name="connsiteX48" fmla="*/ 183912 w 245267"/>
              <a:gd name="connsiteY48" fmla="*/ 67479 h 168147"/>
              <a:gd name="connsiteX49" fmla="*/ 238917 w 245267"/>
              <a:gd name="connsiteY49" fmla="*/ 78884 h 168147"/>
              <a:gd name="connsiteX50" fmla="*/ 238917 w 245267"/>
              <a:gd name="connsiteY50" fmla="*/ 87136 h 168147"/>
              <a:gd name="connsiteX51" fmla="*/ 219723 w 245267"/>
              <a:gd name="connsiteY51" fmla="*/ 100970 h 168147"/>
              <a:gd name="connsiteX52" fmla="*/ 203981 w 245267"/>
              <a:gd name="connsiteY52" fmla="*/ 96142 h 168147"/>
              <a:gd name="connsiteX53" fmla="*/ 205142 w 245267"/>
              <a:gd name="connsiteY53" fmla="*/ 95433 h 1681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</a:cxnLst>
            <a:rect l="l" t="t" r="r" b="b"/>
            <a:pathLst>
              <a:path w="245267" h="168147">
                <a:moveTo>
                  <a:pt x="205142" y="95433"/>
                </a:moveTo>
                <a:cubicBezTo>
                  <a:pt x="205142" y="122025"/>
                  <a:pt x="205464" y="140606"/>
                  <a:pt x="206107" y="151177"/>
                </a:cubicBezTo>
                <a:lnTo>
                  <a:pt x="185842" y="157935"/>
                </a:lnTo>
                <a:lnTo>
                  <a:pt x="185842" y="142487"/>
                </a:lnTo>
                <a:lnTo>
                  <a:pt x="148206" y="142487"/>
                </a:lnTo>
                <a:lnTo>
                  <a:pt x="148206" y="156140"/>
                </a:lnTo>
                <a:lnTo>
                  <a:pt x="128906" y="161797"/>
                </a:lnTo>
                <a:cubicBezTo>
                  <a:pt x="129549" y="146349"/>
                  <a:pt x="129871" y="132057"/>
                  <a:pt x="129871" y="118922"/>
                </a:cubicBezTo>
                <a:cubicBezTo>
                  <a:pt x="129871" y="105787"/>
                  <a:pt x="129549" y="92079"/>
                  <a:pt x="128906" y="77797"/>
                </a:cubicBezTo>
                <a:lnTo>
                  <a:pt x="146156" y="85521"/>
                </a:lnTo>
                <a:lnTo>
                  <a:pt x="184334" y="85521"/>
                </a:lnTo>
                <a:lnTo>
                  <a:pt x="184877" y="86427"/>
                </a:lnTo>
                <a:cubicBezTo>
                  <a:pt x="163606" y="75082"/>
                  <a:pt x="147653" y="61585"/>
                  <a:pt x="137018" y="45935"/>
                </a:cubicBezTo>
                <a:lnTo>
                  <a:pt x="110993" y="45935"/>
                </a:lnTo>
                <a:cubicBezTo>
                  <a:pt x="94598" y="65497"/>
                  <a:pt x="76765" y="78693"/>
                  <a:pt x="57495" y="85521"/>
                </a:cubicBezTo>
                <a:lnTo>
                  <a:pt x="93412" y="85521"/>
                </a:lnTo>
                <a:lnTo>
                  <a:pt x="101282" y="75866"/>
                </a:lnTo>
                <a:lnTo>
                  <a:pt x="119256" y="90696"/>
                </a:lnTo>
                <a:lnTo>
                  <a:pt x="112501" y="97470"/>
                </a:lnTo>
                <a:cubicBezTo>
                  <a:pt x="112501" y="123931"/>
                  <a:pt x="112822" y="141863"/>
                  <a:pt x="113466" y="151267"/>
                </a:cubicBezTo>
                <a:lnTo>
                  <a:pt x="94166" y="156970"/>
                </a:lnTo>
                <a:lnTo>
                  <a:pt x="94166" y="142487"/>
                </a:lnTo>
                <a:lnTo>
                  <a:pt x="62320" y="142487"/>
                </a:lnTo>
                <a:lnTo>
                  <a:pt x="62320" y="154209"/>
                </a:lnTo>
                <a:lnTo>
                  <a:pt x="43020" y="159866"/>
                </a:lnTo>
                <a:cubicBezTo>
                  <a:pt x="43663" y="146993"/>
                  <a:pt x="43985" y="134441"/>
                  <a:pt x="43985" y="122211"/>
                </a:cubicBezTo>
                <a:cubicBezTo>
                  <a:pt x="43985" y="109981"/>
                  <a:pt x="43985" y="100648"/>
                  <a:pt x="43985" y="94211"/>
                </a:cubicBezTo>
                <a:cubicBezTo>
                  <a:pt x="33601" y="98656"/>
                  <a:pt x="21694" y="102197"/>
                  <a:pt x="8265" y="104832"/>
                </a:cubicBezTo>
                <a:lnTo>
                  <a:pt x="6350" y="98088"/>
                </a:lnTo>
                <a:cubicBezTo>
                  <a:pt x="25238" y="91219"/>
                  <a:pt x="41316" y="83517"/>
                  <a:pt x="54585" y="74984"/>
                </a:cubicBezTo>
                <a:cubicBezTo>
                  <a:pt x="67854" y="66450"/>
                  <a:pt x="80083" y="56767"/>
                  <a:pt x="91271" y="45935"/>
                </a:cubicBezTo>
                <a:lnTo>
                  <a:pt x="47845" y="45935"/>
                </a:lnTo>
                <a:cubicBezTo>
                  <a:pt x="39743" y="45935"/>
                  <a:pt x="31721" y="46901"/>
                  <a:pt x="23780" y="48832"/>
                </a:cubicBezTo>
                <a:lnTo>
                  <a:pt x="13105" y="35315"/>
                </a:lnTo>
                <a:lnTo>
                  <a:pt x="95206" y="35315"/>
                </a:lnTo>
                <a:cubicBezTo>
                  <a:pt x="100403" y="27219"/>
                  <a:pt x="105726" y="17564"/>
                  <a:pt x="111174" y="6350"/>
                </a:cubicBezTo>
                <a:lnTo>
                  <a:pt x="133731" y="22778"/>
                </a:lnTo>
                <a:cubicBezTo>
                  <a:pt x="126594" y="26288"/>
                  <a:pt x="120482" y="30467"/>
                  <a:pt x="115396" y="35315"/>
                </a:cubicBezTo>
                <a:lnTo>
                  <a:pt x="170402" y="35315"/>
                </a:lnTo>
                <a:cubicBezTo>
                  <a:pt x="167486" y="28858"/>
                  <a:pt x="161053" y="22109"/>
                  <a:pt x="151101" y="15069"/>
                </a:cubicBezTo>
                <a:lnTo>
                  <a:pt x="154403" y="8280"/>
                </a:lnTo>
                <a:cubicBezTo>
                  <a:pt x="168708" y="12354"/>
                  <a:pt x="177684" y="15851"/>
                  <a:pt x="181333" y="18773"/>
                </a:cubicBezTo>
                <a:cubicBezTo>
                  <a:pt x="184982" y="21694"/>
                  <a:pt x="186807" y="24312"/>
                  <a:pt x="186807" y="26625"/>
                </a:cubicBezTo>
                <a:cubicBezTo>
                  <a:pt x="186807" y="30538"/>
                  <a:pt x="185198" y="33434"/>
                  <a:pt x="181982" y="35315"/>
                </a:cubicBezTo>
                <a:lnTo>
                  <a:pt x="196879" y="35315"/>
                </a:lnTo>
                <a:lnTo>
                  <a:pt x="211867" y="20832"/>
                </a:lnTo>
                <a:lnTo>
                  <a:pt x="234092" y="45935"/>
                </a:lnTo>
                <a:lnTo>
                  <a:pt x="147241" y="45935"/>
                </a:lnTo>
                <a:cubicBezTo>
                  <a:pt x="157535" y="53378"/>
                  <a:pt x="169758" y="60559"/>
                  <a:pt x="183912" y="67479"/>
                </a:cubicBezTo>
                <a:cubicBezTo>
                  <a:pt x="198065" y="74398"/>
                  <a:pt x="216400" y="78200"/>
                  <a:pt x="238917" y="78884"/>
                </a:cubicBezTo>
                <a:lnTo>
                  <a:pt x="238917" y="87136"/>
                </a:lnTo>
                <a:cubicBezTo>
                  <a:pt x="228242" y="88463"/>
                  <a:pt x="221844" y="93075"/>
                  <a:pt x="219723" y="100970"/>
                </a:cubicBezTo>
                <a:lnTo>
                  <a:pt x="203981" y="96142"/>
                </a:lnTo>
                <a:lnTo>
                  <a:pt x="205142" y="9543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Freeform 3"/>
          <p:cNvSpPr/>
          <p:nvPr/>
        </p:nvSpPr>
        <p:spPr>
          <a:xfrm>
            <a:off x="2259866" y="2760293"/>
            <a:ext cx="44545" cy="48423"/>
          </a:xfrm>
          <a:custGeom>
            <a:avLst/>
            <a:gdLst>
              <a:gd name="connsiteX0" fmla="*/ 6350 w 44545"/>
              <a:gd name="connsiteY0" fmla="*/ 6350 h 48423"/>
              <a:gd name="connsiteX1" fmla="*/ 6350 w 44545"/>
              <a:gd name="connsiteY1" fmla="*/ 42073 h 48423"/>
              <a:gd name="connsiteX2" fmla="*/ 38195 w 44545"/>
              <a:gd name="connsiteY2" fmla="*/ 42073 h 48423"/>
              <a:gd name="connsiteX3" fmla="*/ 38195 w 44545"/>
              <a:gd name="connsiteY3" fmla="*/ 6350 h 48423"/>
              <a:gd name="connsiteX4" fmla="*/ 6350 w 44545"/>
              <a:gd name="connsiteY4" fmla="*/ 6350 h 48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545" h="48423">
                <a:moveTo>
                  <a:pt x="6350" y="6350"/>
                </a:moveTo>
                <a:lnTo>
                  <a:pt x="6350" y="42073"/>
                </a:lnTo>
                <a:lnTo>
                  <a:pt x="38195" y="42073"/>
                </a:lnTo>
                <a:lnTo>
                  <a:pt x="3819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3"/>
          <p:cNvSpPr/>
          <p:nvPr/>
        </p:nvSpPr>
        <p:spPr>
          <a:xfrm>
            <a:off x="2345753" y="2760293"/>
            <a:ext cx="50335" cy="48423"/>
          </a:xfrm>
          <a:custGeom>
            <a:avLst/>
            <a:gdLst>
              <a:gd name="connsiteX0" fmla="*/ 6350 w 50335"/>
              <a:gd name="connsiteY0" fmla="*/ 6350 h 48423"/>
              <a:gd name="connsiteX1" fmla="*/ 6350 w 50335"/>
              <a:gd name="connsiteY1" fmla="*/ 42073 h 48423"/>
              <a:gd name="connsiteX2" fmla="*/ 43985 w 50335"/>
              <a:gd name="connsiteY2" fmla="*/ 42073 h 48423"/>
              <a:gd name="connsiteX3" fmla="*/ 43985 w 50335"/>
              <a:gd name="connsiteY3" fmla="*/ 6350 h 48423"/>
              <a:gd name="connsiteX4" fmla="*/ 6350 w 50335"/>
              <a:gd name="connsiteY4" fmla="*/ 6350 h 48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335" h="48423">
                <a:moveTo>
                  <a:pt x="6350" y="6350"/>
                </a:moveTo>
                <a:lnTo>
                  <a:pt x="6350" y="42073"/>
                </a:lnTo>
                <a:lnTo>
                  <a:pt x="43985" y="42073"/>
                </a:lnTo>
                <a:lnTo>
                  <a:pt x="4398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Freeform 3"/>
          <p:cNvSpPr/>
          <p:nvPr/>
        </p:nvSpPr>
        <p:spPr>
          <a:xfrm>
            <a:off x="2351543" y="2628983"/>
            <a:ext cx="44545" cy="45527"/>
          </a:xfrm>
          <a:custGeom>
            <a:avLst/>
            <a:gdLst>
              <a:gd name="connsiteX0" fmla="*/ 6350 w 44545"/>
              <a:gd name="connsiteY0" fmla="*/ 6350 h 45527"/>
              <a:gd name="connsiteX1" fmla="*/ 6350 w 44545"/>
              <a:gd name="connsiteY1" fmla="*/ 39177 h 45527"/>
              <a:gd name="connsiteX2" fmla="*/ 38195 w 44545"/>
              <a:gd name="connsiteY2" fmla="*/ 39177 h 45527"/>
              <a:gd name="connsiteX3" fmla="*/ 38195 w 44545"/>
              <a:gd name="connsiteY3" fmla="*/ 6350 h 45527"/>
              <a:gd name="connsiteX4" fmla="*/ 6350 w 44545"/>
              <a:gd name="connsiteY4" fmla="*/ 6350 h 45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545" h="45527">
                <a:moveTo>
                  <a:pt x="6350" y="6350"/>
                </a:moveTo>
                <a:lnTo>
                  <a:pt x="6350" y="39177"/>
                </a:lnTo>
                <a:lnTo>
                  <a:pt x="38195" y="39177"/>
                </a:lnTo>
                <a:lnTo>
                  <a:pt x="3819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3"/>
          <p:cNvSpPr/>
          <p:nvPr/>
        </p:nvSpPr>
        <p:spPr>
          <a:xfrm>
            <a:off x="2332242" y="2608707"/>
            <a:ext cx="89901" cy="88009"/>
          </a:xfrm>
          <a:custGeom>
            <a:avLst/>
            <a:gdLst>
              <a:gd name="connsiteX0" fmla="*/ 6350 w 89901"/>
              <a:gd name="connsiteY0" fmla="*/ 81659 h 88009"/>
              <a:gd name="connsiteX1" fmla="*/ 7315 w 89901"/>
              <a:gd name="connsiteY1" fmla="*/ 43612 h 88009"/>
              <a:gd name="connsiteX2" fmla="*/ 6350 w 89901"/>
              <a:gd name="connsiteY2" fmla="*/ 6350 h 88009"/>
              <a:gd name="connsiteX3" fmla="*/ 23780 w 89901"/>
              <a:gd name="connsiteY3" fmla="*/ 16004 h 88009"/>
              <a:gd name="connsiteX4" fmla="*/ 57706 w 89901"/>
              <a:gd name="connsiteY4" fmla="*/ 16004 h 88009"/>
              <a:gd name="connsiteX5" fmla="*/ 65577 w 89901"/>
              <a:gd name="connsiteY5" fmla="*/ 6350 h 88009"/>
              <a:gd name="connsiteX6" fmla="*/ 83551 w 89901"/>
              <a:gd name="connsiteY6" fmla="*/ 21179 h 88009"/>
              <a:gd name="connsiteX7" fmla="*/ 75831 w 89901"/>
              <a:gd name="connsiteY7" fmla="*/ 28933 h 88009"/>
              <a:gd name="connsiteX8" fmla="*/ 76795 w 89901"/>
              <a:gd name="connsiteY8" fmla="*/ 74026 h 88009"/>
              <a:gd name="connsiteX9" fmla="*/ 57495 w 89901"/>
              <a:gd name="connsiteY9" fmla="*/ 79728 h 88009"/>
              <a:gd name="connsiteX10" fmla="*/ 57495 w 89901"/>
              <a:gd name="connsiteY10" fmla="*/ 70073 h 88009"/>
              <a:gd name="connsiteX11" fmla="*/ 25650 w 89901"/>
              <a:gd name="connsiteY11" fmla="*/ 70073 h 88009"/>
              <a:gd name="connsiteX12" fmla="*/ 25650 w 89901"/>
              <a:gd name="connsiteY12" fmla="*/ 76002 h 88009"/>
              <a:gd name="connsiteX13" fmla="*/ 6350 w 89901"/>
              <a:gd name="connsiteY13" fmla="*/ 81659 h 880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89901" h="88009">
                <a:moveTo>
                  <a:pt x="6350" y="81659"/>
                </a:moveTo>
                <a:cubicBezTo>
                  <a:pt x="6993" y="68142"/>
                  <a:pt x="7315" y="55460"/>
                  <a:pt x="7315" y="43612"/>
                </a:cubicBezTo>
                <a:cubicBezTo>
                  <a:pt x="7315" y="31765"/>
                  <a:pt x="6993" y="19343"/>
                  <a:pt x="6350" y="6350"/>
                </a:cubicBezTo>
                <a:lnTo>
                  <a:pt x="23780" y="16004"/>
                </a:lnTo>
                <a:lnTo>
                  <a:pt x="57706" y="16004"/>
                </a:lnTo>
                <a:lnTo>
                  <a:pt x="65577" y="6350"/>
                </a:lnTo>
                <a:lnTo>
                  <a:pt x="83551" y="21179"/>
                </a:lnTo>
                <a:lnTo>
                  <a:pt x="75831" y="28933"/>
                </a:lnTo>
                <a:cubicBezTo>
                  <a:pt x="75831" y="49591"/>
                  <a:pt x="76152" y="64622"/>
                  <a:pt x="76795" y="74026"/>
                </a:cubicBezTo>
                <a:lnTo>
                  <a:pt x="57495" y="79728"/>
                </a:lnTo>
                <a:lnTo>
                  <a:pt x="57495" y="70073"/>
                </a:lnTo>
                <a:lnTo>
                  <a:pt x="25650" y="70073"/>
                </a:lnTo>
                <a:lnTo>
                  <a:pt x="25650" y="76002"/>
                </a:lnTo>
                <a:lnTo>
                  <a:pt x="6350" y="8165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Freeform 3"/>
          <p:cNvSpPr/>
          <p:nvPr/>
        </p:nvSpPr>
        <p:spPr>
          <a:xfrm>
            <a:off x="2533930" y="2657948"/>
            <a:ext cx="90865" cy="36837"/>
          </a:xfrm>
          <a:custGeom>
            <a:avLst/>
            <a:gdLst>
              <a:gd name="connsiteX0" fmla="*/ 6350 w 90865"/>
              <a:gd name="connsiteY0" fmla="*/ 6350 h 36837"/>
              <a:gd name="connsiteX1" fmla="*/ 6350 w 90865"/>
              <a:gd name="connsiteY1" fmla="*/ 30487 h 36837"/>
              <a:gd name="connsiteX2" fmla="*/ 84515 w 90865"/>
              <a:gd name="connsiteY2" fmla="*/ 30487 h 36837"/>
              <a:gd name="connsiteX3" fmla="*/ 84515 w 90865"/>
              <a:gd name="connsiteY3" fmla="*/ 6350 h 36837"/>
              <a:gd name="connsiteX4" fmla="*/ 6350 w 90865"/>
              <a:gd name="connsiteY4" fmla="*/ 6350 h 36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865" h="36837">
                <a:moveTo>
                  <a:pt x="6350" y="6350"/>
                </a:moveTo>
                <a:lnTo>
                  <a:pt x="6350" y="30487"/>
                </a:lnTo>
                <a:lnTo>
                  <a:pt x="84515" y="30487"/>
                </a:lnTo>
                <a:lnTo>
                  <a:pt x="8451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Freeform 3"/>
          <p:cNvSpPr/>
          <p:nvPr/>
        </p:nvSpPr>
        <p:spPr>
          <a:xfrm>
            <a:off x="2513664" y="2602914"/>
            <a:ext cx="139116" cy="116975"/>
          </a:xfrm>
          <a:custGeom>
            <a:avLst/>
            <a:gdLst>
              <a:gd name="connsiteX0" fmla="*/ 6350 w 139116"/>
              <a:gd name="connsiteY0" fmla="*/ 7315 h 116975"/>
              <a:gd name="connsiteX1" fmla="*/ 25589 w 139116"/>
              <a:gd name="connsiteY1" fmla="*/ 16971 h 116975"/>
              <a:gd name="connsiteX2" fmla="*/ 104177 w 139116"/>
              <a:gd name="connsiteY2" fmla="*/ 16971 h 116975"/>
              <a:gd name="connsiteX3" fmla="*/ 114054 w 139116"/>
              <a:gd name="connsiteY3" fmla="*/ 6350 h 116975"/>
              <a:gd name="connsiteX4" fmla="*/ 132766 w 139116"/>
              <a:gd name="connsiteY4" fmla="*/ 22236 h 116975"/>
              <a:gd name="connsiteX5" fmla="*/ 124081 w 139116"/>
              <a:gd name="connsiteY5" fmla="*/ 29990 h 116975"/>
              <a:gd name="connsiteX6" fmla="*/ 125046 w 139116"/>
              <a:gd name="connsiteY6" fmla="*/ 99793 h 116975"/>
              <a:gd name="connsiteX7" fmla="*/ 104781 w 139116"/>
              <a:gd name="connsiteY7" fmla="*/ 108694 h 116975"/>
              <a:gd name="connsiteX8" fmla="*/ 104781 w 139116"/>
              <a:gd name="connsiteY8" fmla="*/ 96142 h 116975"/>
              <a:gd name="connsiteX9" fmla="*/ 26615 w 139116"/>
              <a:gd name="connsiteY9" fmla="*/ 96142 h 116975"/>
              <a:gd name="connsiteX10" fmla="*/ 26615 w 139116"/>
              <a:gd name="connsiteY10" fmla="*/ 103912 h 116975"/>
              <a:gd name="connsiteX11" fmla="*/ 6350 w 139116"/>
              <a:gd name="connsiteY11" fmla="*/ 110625 h 116975"/>
              <a:gd name="connsiteX12" fmla="*/ 7314 w 139116"/>
              <a:gd name="connsiteY12" fmla="*/ 60004 h 116975"/>
              <a:gd name="connsiteX13" fmla="*/ 6350 w 139116"/>
              <a:gd name="connsiteY13" fmla="*/ 7315 h 116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39116" h="116975">
                <a:moveTo>
                  <a:pt x="6350" y="7315"/>
                </a:moveTo>
                <a:lnTo>
                  <a:pt x="25589" y="16971"/>
                </a:lnTo>
                <a:lnTo>
                  <a:pt x="104177" y="16971"/>
                </a:lnTo>
                <a:lnTo>
                  <a:pt x="114054" y="6350"/>
                </a:lnTo>
                <a:lnTo>
                  <a:pt x="132766" y="22236"/>
                </a:lnTo>
                <a:lnTo>
                  <a:pt x="124081" y="29990"/>
                </a:lnTo>
                <a:cubicBezTo>
                  <a:pt x="124081" y="65503"/>
                  <a:pt x="124402" y="88770"/>
                  <a:pt x="125046" y="99793"/>
                </a:cubicBezTo>
                <a:lnTo>
                  <a:pt x="104781" y="108694"/>
                </a:lnTo>
                <a:lnTo>
                  <a:pt x="104781" y="96142"/>
                </a:lnTo>
                <a:lnTo>
                  <a:pt x="26615" y="96142"/>
                </a:lnTo>
                <a:lnTo>
                  <a:pt x="26615" y="103912"/>
                </a:lnTo>
                <a:lnTo>
                  <a:pt x="6350" y="110625"/>
                </a:lnTo>
                <a:cubicBezTo>
                  <a:pt x="6993" y="92602"/>
                  <a:pt x="7314" y="75728"/>
                  <a:pt x="7314" y="60004"/>
                </a:cubicBezTo>
                <a:cubicBezTo>
                  <a:pt x="7314" y="44279"/>
                  <a:pt x="6993" y="26716"/>
                  <a:pt x="6350" y="731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Freeform 3"/>
          <p:cNvSpPr/>
          <p:nvPr/>
        </p:nvSpPr>
        <p:spPr>
          <a:xfrm>
            <a:off x="2533930" y="2624155"/>
            <a:ext cx="90865" cy="35872"/>
          </a:xfrm>
          <a:custGeom>
            <a:avLst/>
            <a:gdLst>
              <a:gd name="connsiteX0" fmla="*/ 6350 w 90865"/>
              <a:gd name="connsiteY0" fmla="*/ 6350 h 35872"/>
              <a:gd name="connsiteX1" fmla="*/ 6350 w 90865"/>
              <a:gd name="connsiteY1" fmla="*/ 29522 h 35872"/>
              <a:gd name="connsiteX2" fmla="*/ 84515 w 90865"/>
              <a:gd name="connsiteY2" fmla="*/ 29522 h 35872"/>
              <a:gd name="connsiteX3" fmla="*/ 84515 w 90865"/>
              <a:gd name="connsiteY3" fmla="*/ 6350 h 35872"/>
              <a:gd name="connsiteX4" fmla="*/ 6350 w 90865"/>
              <a:gd name="connsiteY4" fmla="*/ 6350 h 35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865" h="35872">
                <a:moveTo>
                  <a:pt x="6350" y="6350"/>
                </a:moveTo>
                <a:lnTo>
                  <a:pt x="6350" y="29522"/>
                </a:lnTo>
                <a:lnTo>
                  <a:pt x="84515" y="29522"/>
                </a:lnTo>
                <a:lnTo>
                  <a:pt x="8451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Freeform 3"/>
          <p:cNvSpPr/>
          <p:nvPr/>
        </p:nvSpPr>
        <p:spPr>
          <a:xfrm>
            <a:off x="2459624" y="2697534"/>
            <a:ext cx="239477" cy="143044"/>
          </a:xfrm>
          <a:custGeom>
            <a:avLst/>
            <a:gdLst>
              <a:gd name="connsiteX0" fmla="*/ 9244 w 239477"/>
              <a:gd name="connsiteY0" fmla="*/ 21798 h 143044"/>
              <a:gd name="connsiteX1" fmla="*/ 189159 w 239477"/>
              <a:gd name="connsiteY1" fmla="*/ 21798 h 143044"/>
              <a:gd name="connsiteX2" fmla="*/ 205112 w 239477"/>
              <a:gd name="connsiteY2" fmla="*/ 6350 h 143044"/>
              <a:gd name="connsiteX3" fmla="*/ 228302 w 239477"/>
              <a:gd name="connsiteY3" fmla="*/ 32418 h 143044"/>
              <a:gd name="connsiteX4" fmla="*/ 130836 w 239477"/>
              <a:gd name="connsiteY4" fmla="*/ 32418 h 143044"/>
              <a:gd name="connsiteX5" fmla="*/ 130836 w 239477"/>
              <a:gd name="connsiteY5" fmla="*/ 60418 h 143044"/>
              <a:gd name="connsiteX6" fmla="*/ 176614 w 239477"/>
              <a:gd name="connsiteY6" fmla="*/ 60418 h 143044"/>
              <a:gd name="connsiteX7" fmla="*/ 190637 w 239477"/>
              <a:gd name="connsiteY7" fmla="*/ 46901 h 143044"/>
              <a:gd name="connsiteX8" fmla="*/ 211897 w 239477"/>
              <a:gd name="connsiteY8" fmla="*/ 71039 h 143044"/>
              <a:gd name="connsiteX9" fmla="*/ 130836 w 239477"/>
              <a:gd name="connsiteY9" fmla="*/ 71039 h 143044"/>
              <a:gd name="connsiteX10" fmla="*/ 130836 w 239477"/>
              <a:gd name="connsiteY10" fmla="*/ 106476 h 143044"/>
              <a:gd name="connsiteX11" fmla="*/ 177699 w 239477"/>
              <a:gd name="connsiteY11" fmla="*/ 111145 h 143044"/>
              <a:gd name="connsiteX12" fmla="*/ 233127 w 239477"/>
              <a:gd name="connsiteY12" fmla="*/ 107729 h 143044"/>
              <a:gd name="connsiteX13" fmla="*/ 233127 w 239477"/>
              <a:gd name="connsiteY13" fmla="*/ 117791 h 143044"/>
              <a:gd name="connsiteX14" fmla="*/ 213360 w 239477"/>
              <a:gd name="connsiteY14" fmla="*/ 133798 h 143044"/>
              <a:gd name="connsiteX15" fmla="*/ 129358 w 239477"/>
              <a:gd name="connsiteY15" fmla="*/ 124489 h 143044"/>
              <a:gd name="connsiteX16" fmla="*/ 90004 w 239477"/>
              <a:gd name="connsiteY16" fmla="*/ 105254 h 143044"/>
              <a:gd name="connsiteX17" fmla="*/ 65818 w 239477"/>
              <a:gd name="connsiteY17" fmla="*/ 78763 h 143044"/>
              <a:gd name="connsiteX18" fmla="*/ 10134 w 239477"/>
              <a:gd name="connsiteY18" fmla="*/ 136694 h 143044"/>
              <a:gd name="connsiteX19" fmla="*/ 6350 w 239477"/>
              <a:gd name="connsiteY19" fmla="*/ 130765 h 143044"/>
              <a:gd name="connsiteX20" fmla="*/ 60013 w 239477"/>
              <a:gd name="connsiteY20" fmla="*/ 31453 h 143044"/>
              <a:gd name="connsiteX21" fmla="*/ 86445 w 239477"/>
              <a:gd name="connsiteY21" fmla="*/ 47203 h 143044"/>
              <a:gd name="connsiteX22" fmla="*/ 77233 w 239477"/>
              <a:gd name="connsiteY22" fmla="*/ 57213 h 143044"/>
              <a:gd name="connsiteX23" fmla="*/ 71005 w 239477"/>
              <a:gd name="connsiteY23" fmla="*/ 70933 h 143044"/>
              <a:gd name="connsiteX24" fmla="*/ 111536 w 239477"/>
              <a:gd name="connsiteY24" fmla="*/ 100970 h 143044"/>
              <a:gd name="connsiteX25" fmla="*/ 111536 w 239477"/>
              <a:gd name="connsiteY25" fmla="*/ 32418 h 143044"/>
              <a:gd name="connsiteX26" fmla="*/ 43985 w 239477"/>
              <a:gd name="connsiteY26" fmla="*/ 32418 h 143044"/>
              <a:gd name="connsiteX27" fmla="*/ 19920 w 239477"/>
              <a:gd name="connsiteY27" fmla="*/ 35315 h 143044"/>
              <a:gd name="connsiteX28" fmla="*/ 9244 w 239477"/>
              <a:gd name="connsiteY28" fmla="*/ 21798 h 143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239477" h="143044">
                <a:moveTo>
                  <a:pt x="9244" y="21798"/>
                </a:moveTo>
                <a:lnTo>
                  <a:pt x="189159" y="21798"/>
                </a:lnTo>
                <a:lnTo>
                  <a:pt x="205112" y="6350"/>
                </a:lnTo>
                <a:lnTo>
                  <a:pt x="228302" y="32418"/>
                </a:lnTo>
                <a:lnTo>
                  <a:pt x="130836" y="32418"/>
                </a:lnTo>
                <a:lnTo>
                  <a:pt x="130836" y="60418"/>
                </a:lnTo>
                <a:lnTo>
                  <a:pt x="176614" y="60418"/>
                </a:lnTo>
                <a:lnTo>
                  <a:pt x="190637" y="46901"/>
                </a:lnTo>
                <a:lnTo>
                  <a:pt x="211897" y="71039"/>
                </a:lnTo>
                <a:lnTo>
                  <a:pt x="130836" y="71039"/>
                </a:lnTo>
                <a:lnTo>
                  <a:pt x="130836" y="106476"/>
                </a:lnTo>
                <a:cubicBezTo>
                  <a:pt x="140868" y="109272"/>
                  <a:pt x="156489" y="110829"/>
                  <a:pt x="177699" y="111145"/>
                </a:cubicBezTo>
                <a:cubicBezTo>
                  <a:pt x="198909" y="111462"/>
                  <a:pt x="217385" y="110323"/>
                  <a:pt x="233127" y="107729"/>
                </a:cubicBezTo>
                <a:lnTo>
                  <a:pt x="233127" y="117791"/>
                </a:lnTo>
                <a:cubicBezTo>
                  <a:pt x="221306" y="120426"/>
                  <a:pt x="214716" y="125761"/>
                  <a:pt x="213360" y="133798"/>
                </a:cubicBezTo>
                <a:cubicBezTo>
                  <a:pt x="173362" y="132490"/>
                  <a:pt x="145362" y="129387"/>
                  <a:pt x="129358" y="124489"/>
                </a:cubicBezTo>
                <a:cubicBezTo>
                  <a:pt x="113355" y="119591"/>
                  <a:pt x="100237" y="113180"/>
                  <a:pt x="90004" y="105254"/>
                </a:cubicBezTo>
                <a:cubicBezTo>
                  <a:pt x="79771" y="97329"/>
                  <a:pt x="71709" y="88499"/>
                  <a:pt x="65818" y="78763"/>
                </a:cubicBezTo>
                <a:cubicBezTo>
                  <a:pt x="54660" y="105295"/>
                  <a:pt x="36099" y="124605"/>
                  <a:pt x="10134" y="136694"/>
                </a:cubicBezTo>
                <a:lnTo>
                  <a:pt x="6350" y="130765"/>
                </a:lnTo>
                <a:cubicBezTo>
                  <a:pt x="34707" y="109111"/>
                  <a:pt x="52595" y="76007"/>
                  <a:pt x="60013" y="31453"/>
                </a:cubicBezTo>
                <a:lnTo>
                  <a:pt x="86445" y="47203"/>
                </a:lnTo>
                <a:cubicBezTo>
                  <a:pt x="82032" y="50994"/>
                  <a:pt x="78962" y="54331"/>
                  <a:pt x="77233" y="57213"/>
                </a:cubicBezTo>
                <a:cubicBezTo>
                  <a:pt x="75504" y="60094"/>
                  <a:pt x="73428" y="64667"/>
                  <a:pt x="71005" y="70933"/>
                </a:cubicBezTo>
                <a:cubicBezTo>
                  <a:pt x="81409" y="83616"/>
                  <a:pt x="94919" y="93628"/>
                  <a:pt x="111536" y="100970"/>
                </a:cubicBezTo>
                <a:lnTo>
                  <a:pt x="111536" y="32418"/>
                </a:lnTo>
                <a:lnTo>
                  <a:pt x="43985" y="32418"/>
                </a:lnTo>
                <a:cubicBezTo>
                  <a:pt x="35883" y="32418"/>
                  <a:pt x="27861" y="33384"/>
                  <a:pt x="19920" y="35315"/>
                </a:cubicBezTo>
                <a:lnTo>
                  <a:pt x="9244" y="2179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Freeform 3"/>
          <p:cNvSpPr/>
          <p:nvPr/>
        </p:nvSpPr>
        <p:spPr>
          <a:xfrm>
            <a:off x="2704257" y="2832966"/>
            <a:ext cx="370564" cy="19013"/>
          </a:xfrm>
          <a:custGeom>
            <a:avLst/>
            <a:gdLst>
              <a:gd name="connsiteX0" fmla="*/ 0 w 370564"/>
              <a:gd name="connsiteY0" fmla="*/ 9506 h 19013"/>
              <a:gd name="connsiteX1" fmla="*/ 370564 w 370564"/>
              <a:gd name="connsiteY1" fmla="*/ 9506 h 190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70564" h="19013">
                <a:moveTo>
                  <a:pt x="0" y="9506"/>
                </a:moveTo>
                <a:lnTo>
                  <a:pt x="370564" y="950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3"/>
          <p:cNvSpPr/>
          <p:nvPr/>
        </p:nvSpPr>
        <p:spPr>
          <a:xfrm>
            <a:off x="3102759" y="2750638"/>
            <a:ext cx="72018" cy="70630"/>
          </a:xfrm>
          <a:custGeom>
            <a:avLst/>
            <a:gdLst>
              <a:gd name="connsiteX0" fmla="*/ 50816 w 72018"/>
              <a:gd name="connsiteY0" fmla="*/ 9608 h 70630"/>
              <a:gd name="connsiteX1" fmla="*/ 62584 w 72018"/>
              <a:gd name="connsiteY1" fmla="*/ 21609 h 70630"/>
              <a:gd name="connsiteX2" fmla="*/ 65668 w 72018"/>
              <a:gd name="connsiteY2" fmla="*/ 34350 h 70630"/>
              <a:gd name="connsiteX3" fmla="*/ 63519 w 72018"/>
              <a:gd name="connsiteY3" fmla="*/ 45543 h 70630"/>
              <a:gd name="connsiteX4" fmla="*/ 53356 w 72018"/>
              <a:gd name="connsiteY4" fmla="*/ 58932 h 70630"/>
              <a:gd name="connsiteX5" fmla="*/ 34606 w 72018"/>
              <a:gd name="connsiteY5" fmla="*/ 64280 h 70630"/>
              <a:gd name="connsiteX6" fmla="*/ 15367 w 72018"/>
              <a:gd name="connsiteY6" fmla="*/ 55772 h 70630"/>
              <a:gd name="connsiteX7" fmla="*/ 6350 w 72018"/>
              <a:gd name="connsiteY7" fmla="*/ 37299 h 70630"/>
              <a:gd name="connsiteX8" fmla="*/ 10504 w 72018"/>
              <a:gd name="connsiteY8" fmla="*/ 19542 h 70630"/>
              <a:gd name="connsiteX9" fmla="*/ 22710 w 72018"/>
              <a:gd name="connsiteY9" fmla="*/ 9050 h 70630"/>
              <a:gd name="connsiteX10" fmla="*/ 35752 w 72018"/>
              <a:gd name="connsiteY10" fmla="*/ 6350 h 70630"/>
              <a:gd name="connsiteX11" fmla="*/ 50816 w 72018"/>
              <a:gd name="connsiteY11" fmla="*/ 9608 h 706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2018" h="70630">
                <a:moveTo>
                  <a:pt x="50816" y="9608"/>
                </a:moveTo>
                <a:cubicBezTo>
                  <a:pt x="56606" y="11781"/>
                  <a:pt x="60529" y="15781"/>
                  <a:pt x="62584" y="21609"/>
                </a:cubicBezTo>
                <a:cubicBezTo>
                  <a:pt x="64640" y="27437"/>
                  <a:pt x="65668" y="31684"/>
                  <a:pt x="65668" y="34350"/>
                </a:cubicBezTo>
                <a:cubicBezTo>
                  <a:pt x="65668" y="36452"/>
                  <a:pt x="64952" y="40183"/>
                  <a:pt x="63519" y="45543"/>
                </a:cubicBezTo>
                <a:cubicBezTo>
                  <a:pt x="62087" y="50904"/>
                  <a:pt x="58699" y="55367"/>
                  <a:pt x="53356" y="58932"/>
                </a:cubicBezTo>
                <a:cubicBezTo>
                  <a:pt x="48013" y="62497"/>
                  <a:pt x="41764" y="64280"/>
                  <a:pt x="34606" y="64280"/>
                </a:cubicBezTo>
                <a:cubicBezTo>
                  <a:pt x="27449" y="64280"/>
                  <a:pt x="21036" y="61444"/>
                  <a:pt x="15367" y="55772"/>
                </a:cubicBezTo>
                <a:cubicBezTo>
                  <a:pt x="9697" y="50099"/>
                  <a:pt x="6691" y="43942"/>
                  <a:pt x="6350" y="37299"/>
                </a:cubicBezTo>
                <a:cubicBezTo>
                  <a:pt x="6008" y="30656"/>
                  <a:pt x="7393" y="24737"/>
                  <a:pt x="10504" y="19542"/>
                </a:cubicBezTo>
                <a:cubicBezTo>
                  <a:pt x="13615" y="14348"/>
                  <a:pt x="17683" y="10850"/>
                  <a:pt x="22710" y="9050"/>
                </a:cubicBezTo>
                <a:cubicBezTo>
                  <a:pt x="27736" y="7249"/>
                  <a:pt x="32083" y="6350"/>
                  <a:pt x="35752" y="6350"/>
                </a:cubicBezTo>
                <a:cubicBezTo>
                  <a:pt x="40004" y="6350"/>
                  <a:pt x="45025" y="7436"/>
                  <a:pt x="50816" y="960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Freeform 3"/>
          <p:cNvSpPr/>
          <p:nvPr/>
        </p:nvSpPr>
        <p:spPr>
          <a:xfrm>
            <a:off x="3116722" y="2763189"/>
            <a:ext cx="44100" cy="45527"/>
          </a:xfrm>
          <a:custGeom>
            <a:avLst/>
            <a:gdLst>
              <a:gd name="connsiteX0" fmla="*/ 32352 w 44100"/>
              <a:gd name="connsiteY0" fmla="*/ 35436 h 45527"/>
              <a:gd name="connsiteX1" fmla="*/ 37750 w 44100"/>
              <a:gd name="connsiteY1" fmla="*/ 21888 h 45527"/>
              <a:gd name="connsiteX2" fmla="*/ 31583 w 44100"/>
              <a:gd name="connsiteY2" fmla="*/ 9216 h 45527"/>
              <a:gd name="connsiteX3" fmla="*/ 21789 w 44100"/>
              <a:gd name="connsiteY3" fmla="*/ 6350 h 45527"/>
              <a:gd name="connsiteX4" fmla="*/ 11627 w 44100"/>
              <a:gd name="connsiteY4" fmla="*/ 10008 h 45527"/>
              <a:gd name="connsiteX5" fmla="*/ 6350 w 44100"/>
              <a:gd name="connsiteY5" fmla="*/ 23087 h 45527"/>
              <a:gd name="connsiteX6" fmla="*/ 12592 w 44100"/>
              <a:gd name="connsiteY6" fmla="*/ 35843 h 45527"/>
              <a:gd name="connsiteX7" fmla="*/ 21789 w 44100"/>
              <a:gd name="connsiteY7" fmla="*/ 39177 h 45527"/>
              <a:gd name="connsiteX8" fmla="*/ 32352 w 44100"/>
              <a:gd name="connsiteY8" fmla="*/ 35436 h 45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4100" h="45527">
                <a:moveTo>
                  <a:pt x="32352" y="35436"/>
                </a:moveTo>
                <a:cubicBezTo>
                  <a:pt x="36247" y="32941"/>
                  <a:pt x="38046" y="28426"/>
                  <a:pt x="37750" y="21888"/>
                </a:cubicBezTo>
                <a:cubicBezTo>
                  <a:pt x="37453" y="15351"/>
                  <a:pt x="35398" y="11127"/>
                  <a:pt x="31583" y="9216"/>
                </a:cubicBezTo>
                <a:cubicBezTo>
                  <a:pt x="27768" y="7305"/>
                  <a:pt x="24504" y="6350"/>
                  <a:pt x="21789" y="6350"/>
                </a:cubicBezTo>
                <a:cubicBezTo>
                  <a:pt x="18532" y="6350"/>
                  <a:pt x="15145" y="7569"/>
                  <a:pt x="11627" y="10008"/>
                </a:cubicBezTo>
                <a:cubicBezTo>
                  <a:pt x="8108" y="12447"/>
                  <a:pt x="6350" y="16807"/>
                  <a:pt x="6350" y="23087"/>
                </a:cubicBezTo>
                <a:cubicBezTo>
                  <a:pt x="6350" y="29368"/>
                  <a:pt x="8430" y="33620"/>
                  <a:pt x="12592" y="35843"/>
                </a:cubicBezTo>
                <a:cubicBezTo>
                  <a:pt x="16753" y="38066"/>
                  <a:pt x="19819" y="39177"/>
                  <a:pt x="21789" y="39177"/>
                </a:cubicBezTo>
                <a:cubicBezTo>
                  <a:pt x="24936" y="39177"/>
                  <a:pt x="28456" y="37930"/>
                  <a:pt x="32352" y="3543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Freeform 3"/>
          <p:cNvSpPr/>
          <p:nvPr/>
        </p:nvSpPr>
        <p:spPr>
          <a:xfrm>
            <a:off x="2049615" y="4554779"/>
            <a:ext cx="236461" cy="176354"/>
          </a:xfrm>
          <a:custGeom>
            <a:avLst/>
            <a:gdLst>
              <a:gd name="connsiteX0" fmla="*/ 119135 w 236461"/>
              <a:gd name="connsiteY0" fmla="*/ 114246 h 176354"/>
              <a:gd name="connsiteX1" fmla="*/ 163526 w 236461"/>
              <a:gd name="connsiteY1" fmla="*/ 6350 h 176354"/>
              <a:gd name="connsiteX2" fmla="*/ 230111 w 236461"/>
              <a:gd name="connsiteY2" fmla="*/ 6350 h 176354"/>
              <a:gd name="connsiteX3" fmla="*/ 230111 w 236461"/>
              <a:gd name="connsiteY3" fmla="*/ 10815 h 176354"/>
              <a:gd name="connsiteX4" fmla="*/ 224804 w 236461"/>
              <a:gd name="connsiteY4" fmla="*/ 10815 h 176354"/>
              <a:gd name="connsiteX5" fmla="*/ 213224 w 236461"/>
              <a:gd name="connsiteY5" fmla="*/ 13349 h 176354"/>
              <a:gd name="connsiteX6" fmla="*/ 208399 w 236461"/>
              <a:gd name="connsiteY6" fmla="*/ 19022 h 176354"/>
              <a:gd name="connsiteX7" fmla="*/ 207072 w 236461"/>
              <a:gd name="connsiteY7" fmla="*/ 34108 h 176354"/>
              <a:gd name="connsiteX8" fmla="*/ 207072 w 236461"/>
              <a:gd name="connsiteY8" fmla="*/ 142004 h 176354"/>
              <a:gd name="connsiteX9" fmla="*/ 208399 w 236461"/>
              <a:gd name="connsiteY9" fmla="*/ 157694 h 176354"/>
              <a:gd name="connsiteX10" fmla="*/ 213827 w 236461"/>
              <a:gd name="connsiteY10" fmla="*/ 163185 h 176354"/>
              <a:gd name="connsiteX11" fmla="*/ 224804 w 236461"/>
              <a:gd name="connsiteY11" fmla="*/ 165539 h 176354"/>
              <a:gd name="connsiteX12" fmla="*/ 230111 w 236461"/>
              <a:gd name="connsiteY12" fmla="*/ 165539 h 176354"/>
              <a:gd name="connsiteX13" fmla="*/ 230111 w 236461"/>
              <a:gd name="connsiteY13" fmla="*/ 170004 h 176354"/>
              <a:gd name="connsiteX14" fmla="*/ 144708 w 236461"/>
              <a:gd name="connsiteY14" fmla="*/ 170004 h 176354"/>
              <a:gd name="connsiteX15" fmla="*/ 144708 w 236461"/>
              <a:gd name="connsiteY15" fmla="*/ 165539 h 176354"/>
              <a:gd name="connsiteX16" fmla="*/ 150016 w 236461"/>
              <a:gd name="connsiteY16" fmla="*/ 165539 h 176354"/>
              <a:gd name="connsiteX17" fmla="*/ 161596 w 236461"/>
              <a:gd name="connsiteY17" fmla="*/ 163004 h 176354"/>
              <a:gd name="connsiteX18" fmla="*/ 166421 w 236461"/>
              <a:gd name="connsiteY18" fmla="*/ 157211 h 176354"/>
              <a:gd name="connsiteX19" fmla="*/ 167748 w 236461"/>
              <a:gd name="connsiteY19" fmla="*/ 142004 h 176354"/>
              <a:gd name="connsiteX20" fmla="*/ 167748 w 236461"/>
              <a:gd name="connsiteY20" fmla="*/ 20711 h 176354"/>
              <a:gd name="connsiteX21" fmla="*/ 105022 w 236461"/>
              <a:gd name="connsiteY21" fmla="*/ 170004 h 176354"/>
              <a:gd name="connsiteX22" fmla="*/ 102127 w 236461"/>
              <a:gd name="connsiteY22" fmla="*/ 170004 h 176354"/>
              <a:gd name="connsiteX23" fmla="*/ 38436 w 236461"/>
              <a:gd name="connsiteY23" fmla="*/ 21798 h 176354"/>
              <a:gd name="connsiteX24" fmla="*/ 38436 w 236461"/>
              <a:gd name="connsiteY24" fmla="*/ 137056 h 176354"/>
              <a:gd name="connsiteX25" fmla="*/ 39039 w 236461"/>
              <a:gd name="connsiteY25" fmla="*/ 151901 h 176354"/>
              <a:gd name="connsiteX26" fmla="*/ 45855 w 236461"/>
              <a:gd name="connsiteY26" fmla="*/ 161737 h 176354"/>
              <a:gd name="connsiteX27" fmla="*/ 62320 w 236461"/>
              <a:gd name="connsiteY27" fmla="*/ 165539 h 176354"/>
              <a:gd name="connsiteX28" fmla="*/ 62320 w 236461"/>
              <a:gd name="connsiteY28" fmla="*/ 170004 h 176354"/>
              <a:gd name="connsiteX29" fmla="*/ 6350 w 236461"/>
              <a:gd name="connsiteY29" fmla="*/ 170004 h 176354"/>
              <a:gd name="connsiteX30" fmla="*/ 6350 w 236461"/>
              <a:gd name="connsiteY30" fmla="*/ 165539 h 176354"/>
              <a:gd name="connsiteX31" fmla="*/ 8038 w 236461"/>
              <a:gd name="connsiteY31" fmla="*/ 165539 h 176354"/>
              <a:gd name="connsiteX32" fmla="*/ 18171 w 236461"/>
              <a:gd name="connsiteY32" fmla="*/ 163789 h 176354"/>
              <a:gd name="connsiteX33" fmla="*/ 25288 w 236461"/>
              <a:gd name="connsiteY33" fmla="*/ 158780 h 176354"/>
              <a:gd name="connsiteX34" fmla="*/ 29027 w 236461"/>
              <a:gd name="connsiteY34" fmla="*/ 149970 h 176354"/>
              <a:gd name="connsiteX35" fmla="*/ 29268 w 236461"/>
              <a:gd name="connsiteY35" fmla="*/ 137660 h 176354"/>
              <a:gd name="connsiteX36" fmla="*/ 29268 w 236461"/>
              <a:gd name="connsiteY36" fmla="*/ 34108 h 176354"/>
              <a:gd name="connsiteX37" fmla="*/ 27942 w 236461"/>
              <a:gd name="connsiteY37" fmla="*/ 18600 h 176354"/>
              <a:gd name="connsiteX38" fmla="*/ 22513 w 236461"/>
              <a:gd name="connsiteY38" fmla="*/ 13168 h 176354"/>
              <a:gd name="connsiteX39" fmla="*/ 11536 w 236461"/>
              <a:gd name="connsiteY39" fmla="*/ 10815 h 176354"/>
              <a:gd name="connsiteX40" fmla="*/ 6350 w 236461"/>
              <a:gd name="connsiteY40" fmla="*/ 10815 h 176354"/>
              <a:gd name="connsiteX41" fmla="*/ 6350 w 236461"/>
              <a:gd name="connsiteY41" fmla="*/ 6350 h 176354"/>
              <a:gd name="connsiteX42" fmla="*/ 73176 w 236461"/>
              <a:gd name="connsiteY42" fmla="*/ 6350 h 176354"/>
              <a:gd name="connsiteX43" fmla="*/ 119135 w 236461"/>
              <a:gd name="connsiteY43" fmla="*/ 114246 h 17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</a:cxnLst>
            <a:rect l="l" t="t" r="r" b="b"/>
            <a:pathLst>
              <a:path w="236461" h="176354">
                <a:moveTo>
                  <a:pt x="119135" y="114246"/>
                </a:moveTo>
                <a:lnTo>
                  <a:pt x="163526" y="6350"/>
                </a:lnTo>
                <a:lnTo>
                  <a:pt x="230111" y="6350"/>
                </a:lnTo>
                <a:lnTo>
                  <a:pt x="230111" y="10815"/>
                </a:lnTo>
                <a:lnTo>
                  <a:pt x="224804" y="10815"/>
                </a:lnTo>
                <a:cubicBezTo>
                  <a:pt x="219979" y="10815"/>
                  <a:pt x="216119" y="11660"/>
                  <a:pt x="213224" y="13349"/>
                </a:cubicBezTo>
                <a:cubicBezTo>
                  <a:pt x="211213" y="14476"/>
                  <a:pt x="209605" y="16367"/>
                  <a:pt x="208399" y="19022"/>
                </a:cubicBezTo>
                <a:cubicBezTo>
                  <a:pt x="207514" y="20953"/>
                  <a:pt x="207072" y="25982"/>
                  <a:pt x="207072" y="34108"/>
                </a:cubicBezTo>
                <a:lnTo>
                  <a:pt x="207072" y="142004"/>
                </a:lnTo>
                <a:cubicBezTo>
                  <a:pt x="207072" y="150372"/>
                  <a:pt x="207514" y="155602"/>
                  <a:pt x="208399" y="157694"/>
                </a:cubicBezTo>
                <a:cubicBezTo>
                  <a:pt x="209283" y="159786"/>
                  <a:pt x="211093" y="161616"/>
                  <a:pt x="213827" y="163185"/>
                </a:cubicBezTo>
                <a:cubicBezTo>
                  <a:pt x="216561" y="164754"/>
                  <a:pt x="220220" y="165539"/>
                  <a:pt x="224804" y="165539"/>
                </a:cubicBezTo>
                <a:lnTo>
                  <a:pt x="230111" y="165539"/>
                </a:lnTo>
                <a:lnTo>
                  <a:pt x="230111" y="170004"/>
                </a:lnTo>
                <a:lnTo>
                  <a:pt x="144708" y="170004"/>
                </a:lnTo>
                <a:lnTo>
                  <a:pt x="144708" y="165539"/>
                </a:lnTo>
                <a:lnTo>
                  <a:pt x="150016" y="165539"/>
                </a:lnTo>
                <a:cubicBezTo>
                  <a:pt x="154841" y="165539"/>
                  <a:pt x="158701" y="164694"/>
                  <a:pt x="161596" y="163004"/>
                </a:cubicBezTo>
                <a:cubicBezTo>
                  <a:pt x="163606" y="161878"/>
                  <a:pt x="165214" y="159947"/>
                  <a:pt x="166421" y="157211"/>
                </a:cubicBezTo>
                <a:cubicBezTo>
                  <a:pt x="167305" y="155280"/>
                  <a:pt x="167748" y="150211"/>
                  <a:pt x="167748" y="142004"/>
                </a:cubicBezTo>
                <a:lnTo>
                  <a:pt x="167748" y="20711"/>
                </a:lnTo>
                <a:lnTo>
                  <a:pt x="105022" y="170004"/>
                </a:lnTo>
                <a:lnTo>
                  <a:pt x="102127" y="170004"/>
                </a:lnTo>
                <a:lnTo>
                  <a:pt x="38436" y="21798"/>
                </a:lnTo>
                <a:lnTo>
                  <a:pt x="38436" y="137056"/>
                </a:lnTo>
                <a:cubicBezTo>
                  <a:pt x="38436" y="145102"/>
                  <a:pt x="38637" y="150050"/>
                  <a:pt x="39039" y="151901"/>
                </a:cubicBezTo>
                <a:cubicBezTo>
                  <a:pt x="40085" y="155924"/>
                  <a:pt x="42356" y="159203"/>
                  <a:pt x="45855" y="161737"/>
                </a:cubicBezTo>
                <a:cubicBezTo>
                  <a:pt x="49353" y="164272"/>
                  <a:pt x="54841" y="165539"/>
                  <a:pt x="62320" y="165539"/>
                </a:cubicBezTo>
                <a:lnTo>
                  <a:pt x="62320" y="170004"/>
                </a:lnTo>
                <a:lnTo>
                  <a:pt x="6350" y="170004"/>
                </a:lnTo>
                <a:lnTo>
                  <a:pt x="6350" y="165539"/>
                </a:lnTo>
                <a:lnTo>
                  <a:pt x="8038" y="165539"/>
                </a:lnTo>
                <a:cubicBezTo>
                  <a:pt x="11657" y="165619"/>
                  <a:pt x="15035" y="165036"/>
                  <a:pt x="18171" y="163789"/>
                </a:cubicBezTo>
                <a:cubicBezTo>
                  <a:pt x="21307" y="162542"/>
                  <a:pt x="23679" y="160872"/>
                  <a:pt x="25288" y="158780"/>
                </a:cubicBezTo>
                <a:cubicBezTo>
                  <a:pt x="26896" y="156688"/>
                  <a:pt x="28143" y="153751"/>
                  <a:pt x="29027" y="149970"/>
                </a:cubicBezTo>
                <a:cubicBezTo>
                  <a:pt x="29188" y="149085"/>
                  <a:pt x="29268" y="144981"/>
                  <a:pt x="29268" y="137660"/>
                </a:cubicBezTo>
                <a:lnTo>
                  <a:pt x="29268" y="34108"/>
                </a:lnTo>
                <a:cubicBezTo>
                  <a:pt x="29268" y="25821"/>
                  <a:pt x="28826" y="20651"/>
                  <a:pt x="27942" y="18600"/>
                </a:cubicBezTo>
                <a:cubicBezTo>
                  <a:pt x="27057" y="16548"/>
                  <a:pt x="25248" y="14737"/>
                  <a:pt x="22513" y="13168"/>
                </a:cubicBezTo>
                <a:cubicBezTo>
                  <a:pt x="19779" y="11600"/>
                  <a:pt x="16120" y="10815"/>
                  <a:pt x="11536" y="10815"/>
                </a:cubicBezTo>
                <a:lnTo>
                  <a:pt x="6350" y="10815"/>
                </a:lnTo>
                <a:lnTo>
                  <a:pt x="6350" y="6350"/>
                </a:lnTo>
                <a:lnTo>
                  <a:pt x="73176" y="6350"/>
                </a:lnTo>
                <a:lnTo>
                  <a:pt x="119135" y="11424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Freeform 3"/>
          <p:cNvSpPr/>
          <p:nvPr/>
        </p:nvSpPr>
        <p:spPr>
          <a:xfrm>
            <a:off x="2279770" y="4551400"/>
            <a:ext cx="186402" cy="179733"/>
          </a:xfrm>
          <a:custGeom>
            <a:avLst/>
            <a:gdLst>
              <a:gd name="connsiteX0" fmla="*/ 107193 w 186402"/>
              <a:gd name="connsiteY0" fmla="*/ 126797 h 179733"/>
              <a:gd name="connsiteX1" fmla="*/ 49413 w 186402"/>
              <a:gd name="connsiteY1" fmla="*/ 126797 h 179733"/>
              <a:gd name="connsiteX2" fmla="*/ 42537 w 186402"/>
              <a:gd name="connsiteY2" fmla="*/ 142728 h 179733"/>
              <a:gd name="connsiteX3" fmla="*/ 39160 w 186402"/>
              <a:gd name="connsiteY3" fmla="*/ 155883 h 179733"/>
              <a:gd name="connsiteX4" fmla="*/ 44709 w 186402"/>
              <a:gd name="connsiteY4" fmla="*/ 166022 h 179733"/>
              <a:gd name="connsiteX5" fmla="*/ 60752 w 186402"/>
              <a:gd name="connsiteY5" fmla="*/ 168918 h 179733"/>
              <a:gd name="connsiteX6" fmla="*/ 60752 w 186402"/>
              <a:gd name="connsiteY6" fmla="*/ 173383 h 179733"/>
              <a:gd name="connsiteX7" fmla="*/ 6350 w 186402"/>
              <a:gd name="connsiteY7" fmla="*/ 173383 h 179733"/>
              <a:gd name="connsiteX8" fmla="*/ 6350 w 186402"/>
              <a:gd name="connsiteY8" fmla="*/ 168918 h 179733"/>
              <a:gd name="connsiteX9" fmla="*/ 20825 w 186402"/>
              <a:gd name="connsiteY9" fmla="*/ 161616 h 179733"/>
              <a:gd name="connsiteX10" fmla="*/ 34817 w 186402"/>
              <a:gd name="connsiteY10" fmla="*/ 136935 h 179733"/>
              <a:gd name="connsiteX11" fmla="*/ 93321 w 186402"/>
              <a:gd name="connsiteY11" fmla="*/ 6350 h 179733"/>
              <a:gd name="connsiteX12" fmla="*/ 95613 w 186402"/>
              <a:gd name="connsiteY12" fmla="*/ 6350 h 179733"/>
              <a:gd name="connsiteX13" fmla="*/ 154599 w 186402"/>
              <a:gd name="connsiteY13" fmla="*/ 140556 h 179733"/>
              <a:gd name="connsiteX14" fmla="*/ 168471 w 186402"/>
              <a:gd name="connsiteY14" fmla="*/ 164573 h 179733"/>
              <a:gd name="connsiteX15" fmla="*/ 180052 w 186402"/>
              <a:gd name="connsiteY15" fmla="*/ 168918 h 179733"/>
              <a:gd name="connsiteX16" fmla="*/ 180052 w 186402"/>
              <a:gd name="connsiteY16" fmla="*/ 173383 h 179733"/>
              <a:gd name="connsiteX17" fmla="*/ 100921 w 186402"/>
              <a:gd name="connsiteY17" fmla="*/ 173383 h 179733"/>
              <a:gd name="connsiteX18" fmla="*/ 100921 w 186402"/>
              <a:gd name="connsiteY18" fmla="*/ 168918 h 179733"/>
              <a:gd name="connsiteX19" fmla="*/ 104177 w 186402"/>
              <a:gd name="connsiteY19" fmla="*/ 168918 h 179733"/>
              <a:gd name="connsiteX20" fmla="*/ 117567 w 186402"/>
              <a:gd name="connsiteY20" fmla="*/ 166263 h 179733"/>
              <a:gd name="connsiteX21" fmla="*/ 120221 w 186402"/>
              <a:gd name="connsiteY21" fmla="*/ 160711 h 179733"/>
              <a:gd name="connsiteX22" fmla="*/ 119497 w 186402"/>
              <a:gd name="connsiteY22" fmla="*/ 156246 h 179733"/>
              <a:gd name="connsiteX23" fmla="*/ 115878 w 186402"/>
              <a:gd name="connsiteY23" fmla="*/ 147194 h 179733"/>
              <a:gd name="connsiteX24" fmla="*/ 107193 w 186402"/>
              <a:gd name="connsiteY24" fmla="*/ 126797 h 1797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86402" h="179733">
                <a:moveTo>
                  <a:pt x="107193" y="126797"/>
                </a:moveTo>
                <a:lnTo>
                  <a:pt x="49413" y="126797"/>
                </a:lnTo>
                <a:lnTo>
                  <a:pt x="42537" y="142728"/>
                </a:lnTo>
                <a:cubicBezTo>
                  <a:pt x="40286" y="148039"/>
                  <a:pt x="39160" y="152424"/>
                  <a:pt x="39160" y="155883"/>
                </a:cubicBezTo>
                <a:cubicBezTo>
                  <a:pt x="39160" y="160470"/>
                  <a:pt x="41009" y="163849"/>
                  <a:pt x="44709" y="166022"/>
                </a:cubicBezTo>
                <a:cubicBezTo>
                  <a:pt x="46880" y="167309"/>
                  <a:pt x="52228" y="168275"/>
                  <a:pt x="60752" y="168918"/>
                </a:cubicBezTo>
                <a:lnTo>
                  <a:pt x="60752" y="173383"/>
                </a:lnTo>
                <a:lnTo>
                  <a:pt x="6350" y="173383"/>
                </a:lnTo>
                <a:lnTo>
                  <a:pt x="6350" y="168918"/>
                </a:lnTo>
                <a:cubicBezTo>
                  <a:pt x="12220" y="168033"/>
                  <a:pt x="17045" y="165599"/>
                  <a:pt x="20825" y="161616"/>
                </a:cubicBezTo>
                <a:cubicBezTo>
                  <a:pt x="24604" y="157634"/>
                  <a:pt x="29268" y="149407"/>
                  <a:pt x="34817" y="136935"/>
                </a:cubicBezTo>
                <a:lnTo>
                  <a:pt x="93321" y="6350"/>
                </a:lnTo>
                <a:lnTo>
                  <a:pt x="95613" y="6350"/>
                </a:lnTo>
                <a:lnTo>
                  <a:pt x="154599" y="140556"/>
                </a:lnTo>
                <a:cubicBezTo>
                  <a:pt x="160228" y="153268"/>
                  <a:pt x="164853" y="161274"/>
                  <a:pt x="168471" y="164573"/>
                </a:cubicBezTo>
                <a:cubicBezTo>
                  <a:pt x="171206" y="167068"/>
                  <a:pt x="175066" y="168516"/>
                  <a:pt x="180052" y="168918"/>
                </a:cubicBezTo>
                <a:lnTo>
                  <a:pt x="180052" y="173383"/>
                </a:lnTo>
                <a:lnTo>
                  <a:pt x="100921" y="173383"/>
                </a:lnTo>
                <a:lnTo>
                  <a:pt x="100921" y="168918"/>
                </a:lnTo>
                <a:lnTo>
                  <a:pt x="104177" y="168918"/>
                </a:lnTo>
                <a:cubicBezTo>
                  <a:pt x="110531" y="168918"/>
                  <a:pt x="114994" y="168033"/>
                  <a:pt x="117567" y="166263"/>
                </a:cubicBezTo>
                <a:cubicBezTo>
                  <a:pt x="119336" y="164975"/>
                  <a:pt x="120221" y="163125"/>
                  <a:pt x="120221" y="160711"/>
                </a:cubicBezTo>
                <a:cubicBezTo>
                  <a:pt x="120221" y="159263"/>
                  <a:pt x="119980" y="157774"/>
                  <a:pt x="119497" y="156246"/>
                </a:cubicBezTo>
                <a:cubicBezTo>
                  <a:pt x="119336" y="155521"/>
                  <a:pt x="118130" y="152504"/>
                  <a:pt x="115878" y="147194"/>
                </a:cubicBezTo>
                <a:lnTo>
                  <a:pt x="107193" y="12679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Freeform 3"/>
          <p:cNvSpPr/>
          <p:nvPr/>
        </p:nvSpPr>
        <p:spPr>
          <a:xfrm>
            <a:off x="2327055" y="4606555"/>
            <a:ext cx="62156" cy="69062"/>
          </a:xfrm>
          <a:custGeom>
            <a:avLst/>
            <a:gdLst>
              <a:gd name="connsiteX0" fmla="*/ 55806 w 62156"/>
              <a:gd name="connsiteY0" fmla="*/ 62712 h 69062"/>
              <a:gd name="connsiteX1" fmla="*/ 31440 w 62156"/>
              <a:gd name="connsiteY1" fmla="*/ 6350 h 69062"/>
              <a:gd name="connsiteX2" fmla="*/ 6350 w 62156"/>
              <a:gd name="connsiteY2" fmla="*/ 62712 h 69062"/>
              <a:gd name="connsiteX3" fmla="*/ 55806 w 62156"/>
              <a:gd name="connsiteY3" fmla="*/ 62712 h 690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2156" h="69062">
                <a:moveTo>
                  <a:pt x="55806" y="62712"/>
                </a:moveTo>
                <a:lnTo>
                  <a:pt x="31440" y="6350"/>
                </a:lnTo>
                <a:lnTo>
                  <a:pt x="6350" y="62712"/>
                </a:lnTo>
                <a:lnTo>
                  <a:pt x="55806" y="627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Freeform 3"/>
          <p:cNvSpPr/>
          <p:nvPr/>
        </p:nvSpPr>
        <p:spPr>
          <a:xfrm>
            <a:off x="2460830" y="4554779"/>
            <a:ext cx="188694" cy="176354"/>
          </a:xfrm>
          <a:custGeom>
            <a:avLst/>
            <a:gdLst>
              <a:gd name="connsiteX0" fmla="*/ 67386 w 188694"/>
              <a:gd name="connsiteY0" fmla="*/ 95418 h 176354"/>
              <a:gd name="connsiteX1" fmla="*/ 67386 w 188694"/>
              <a:gd name="connsiteY1" fmla="*/ 141280 h 176354"/>
              <a:gd name="connsiteX2" fmla="*/ 69015 w 188694"/>
              <a:gd name="connsiteY2" fmla="*/ 157996 h 176354"/>
              <a:gd name="connsiteX3" fmla="*/ 74745 w 188694"/>
              <a:gd name="connsiteY3" fmla="*/ 163487 h 176354"/>
              <a:gd name="connsiteX4" fmla="*/ 90064 w 188694"/>
              <a:gd name="connsiteY4" fmla="*/ 165539 h 176354"/>
              <a:gd name="connsiteX5" fmla="*/ 90064 w 188694"/>
              <a:gd name="connsiteY5" fmla="*/ 170004 h 176354"/>
              <a:gd name="connsiteX6" fmla="*/ 6350 w 188694"/>
              <a:gd name="connsiteY6" fmla="*/ 170004 h 176354"/>
              <a:gd name="connsiteX7" fmla="*/ 6350 w 188694"/>
              <a:gd name="connsiteY7" fmla="*/ 165539 h 176354"/>
              <a:gd name="connsiteX8" fmla="*/ 21730 w 188694"/>
              <a:gd name="connsiteY8" fmla="*/ 163427 h 176354"/>
              <a:gd name="connsiteX9" fmla="*/ 27399 w 188694"/>
              <a:gd name="connsiteY9" fmla="*/ 157935 h 176354"/>
              <a:gd name="connsiteX10" fmla="*/ 29027 w 188694"/>
              <a:gd name="connsiteY10" fmla="*/ 141280 h 176354"/>
              <a:gd name="connsiteX11" fmla="*/ 29027 w 188694"/>
              <a:gd name="connsiteY11" fmla="*/ 35074 h 176354"/>
              <a:gd name="connsiteX12" fmla="*/ 27399 w 188694"/>
              <a:gd name="connsiteY12" fmla="*/ 18358 h 176354"/>
              <a:gd name="connsiteX13" fmla="*/ 21669 w 188694"/>
              <a:gd name="connsiteY13" fmla="*/ 12867 h 176354"/>
              <a:gd name="connsiteX14" fmla="*/ 6350 w 188694"/>
              <a:gd name="connsiteY14" fmla="*/ 10815 h 176354"/>
              <a:gd name="connsiteX15" fmla="*/ 6350 w 188694"/>
              <a:gd name="connsiteY15" fmla="*/ 6350 h 176354"/>
              <a:gd name="connsiteX16" fmla="*/ 82344 w 188694"/>
              <a:gd name="connsiteY16" fmla="*/ 6350 h 176354"/>
              <a:gd name="connsiteX17" fmla="*/ 125770 w 188694"/>
              <a:gd name="connsiteY17" fmla="*/ 10453 h 176354"/>
              <a:gd name="connsiteX18" fmla="*/ 148206 w 188694"/>
              <a:gd name="connsiteY18" fmla="*/ 25599 h 176354"/>
              <a:gd name="connsiteX19" fmla="*/ 156891 w 188694"/>
              <a:gd name="connsiteY19" fmla="*/ 51487 h 176354"/>
              <a:gd name="connsiteX20" fmla="*/ 143864 w 188694"/>
              <a:gd name="connsiteY20" fmla="*/ 81418 h 176354"/>
              <a:gd name="connsiteX21" fmla="*/ 120583 w 188694"/>
              <a:gd name="connsiteY21" fmla="*/ 92642 h 176354"/>
              <a:gd name="connsiteX22" fmla="*/ 159907 w 188694"/>
              <a:gd name="connsiteY22" fmla="*/ 148039 h 176354"/>
              <a:gd name="connsiteX23" fmla="*/ 170884 w 188694"/>
              <a:gd name="connsiteY23" fmla="*/ 161435 h 176354"/>
              <a:gd name="connsiteX24" fmla="*/ 182344 w 188694"/>
              <a:gd name="connsiteY24" fmla="*/ 165539 h 176354"/>
              <a:gd name="connsiteX25" fmla="*/ 182344 w 188694"/>
              <a:gd name="connsiteY25" fmla="*/ 170004 h 176354"/>
              <a:gd name="connsiteX26" fmla="*/ 130836 w 188694"/>
              <a:gd name="connsiteY26" fmla="*/ 170004 h 176354"/>
              <a:gd name="connsiteX27" fmla="*/ 78122 w 188694"/>
              <a:gd name="connsiteY27" fmla="*/ 95418 h 176354"/>
              <a:gd name="connsiteX28" fmla="*/ 67386 w 188694"/>
              <a:gd name="connsiteY28" fmla="*/ 95418 h 176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188694" h="176354">
                <a:moveTo>
                  <a:pt x="67386" y="95418"/>
                </a:moveTo>
                <a:lnTo>
                  <a:pt x="67386" y="141280"/>
                </a:lnTo>
                <a:cubicBezTo>
                  <a:pt x="67386" y="150131"/>
                  <a:pt x="67929" y="155702"/>
                  <a:pt x="69015" y="157996"/>
                </a:cubicBezTo>
                <a:cubicBezTo>
                  <a:pt x="70101" y="160289"/>
                  <a:pt x="72011" y="162119"/>
                  <a:pt x="74745" y="163487"/>
                </a:cubicBezTo>
                <a:cubicBezTo>
                  <a:pt x="77479" y="164855"/>
                  <a:pt x="82586" y="165539"/>
                  <a:pt x="90064" y="165539"/>
                </a:cubicBezTo>
                <a:lnTo>
                  <a:pt x="90064" y="170004"/>
                </a:lnTo>
                <a:lnTo>
                  <a:pt x="6350" y="170004"/>
                </a:lnTo>
                <a:lnTo>
                  <a:pt x="6350" y="165539"/>
                </a:lnTo>
                <a:cubicBezTo>
                  <a:pt x="13909" y="165539"/>
                  <a:pt x="19036" y="164835"/>
                  <a:pt x="21730" y="163427"/>
                </a:cubicBezTo>
                <a:cubicBezTo>
                  <a:pt x="24424" y="162019"/>
                  <a:pt x="26313" y="160188"/>
                  <a:pt x="27399" y="157935"/>
                </a:cubicBezTo>
                <a:cubicBezTo>
                  <a:pt x="28485" y="155683"/>
                  <a:pt x="29027" y="150131"/>
                  <a:pt x="29027" y="141280"/>
                </a:cubicBezTo>
                <a:lnTo>
                  <a:pt x="29027" y="35074"/>
                </a:lnTo>
                <a:cubicBezTo>
                  <a:pt x="29027" y="26223"/>
                  <a:pt x="28485" y="20651"/>
                  <a:pt x="27399" y="18358"/>
                </a:cubicBezTo>
                <a:cubicBezTo>
                  <a:pt x="26313" y="16065"/>
                  <a:pt x="24403" y="14235"/>
                  <a:pt x="21669" y="12867"/>
                </a:cubicBezTo>
                <a:cubicBezTo>
                  <a:pt x="18935" y="11499"/>
                  <a:pt x="13829" y="10815"/>
                  <a:pt x="6350" y="10815"/>
                </a:cubicBezTo>
                <a:lnTo>
                  <a:pt x="6350" y="6350"/>
                </a:lnTo>
                <a:lnTo>
                  <a:pt x="82344" y="6350"/>
                </a:lnTo>
                <a:cubicBezTo>
                  <a:pt x="102127" y="6350"/>
                  <a:pt x="116602" y="7717"/>
                  <a:pt x="125770" y="10453"/>
                </a:cubicBezTo>
                <a:cubicBezTo>
                  <a:pt x="134937" y="13189"/>
                  <a:pt x="142416" y="18238"/>
                  <a:pt x="148206" y="25599"/>
                </a:cubicBezTo>
                <a:cubicBezTo>
                  <a:pt x="153996" y="32961"/>
                  <a:pt x="156891" y="41591"/>
                  <a:pt x="156891" y="51487"/>
                </a:cubicBezTo>
                <a:cubicBezTo>
                  <a:pt x="156891" y="63556"/>
                  <a:pt x="152549" y="73533"/>
                  <a:pt x="143864" y="81418"/>
                </a:cubicBezTo>
                <a:cubicBezTo>
                  <a:pt x="138315" y="86407"/>
                  <a:pt x="130555" y="90148"/>
                  <a:pt x="120583" y="92642"/>
                </a:cubicBezTo>
                <a:lnTo>
                  <a:pt x="159907" y="148039"/>
                </a:lnTo>
                <a:cubicBezTo>
                  <a:pt x="165054" y="155200"/>
                  <a:pt x="168713" y="159665"/>
                  <a:pt x="170884" y="161435"/>
                </a:cubicBezTo>
                <a:cubicBezTo>
                  <a:pt x="174181" y="163929"/>
                  <a:pt x="178001" y="165298"/>
                  <a:pt x="182344" y="165539"/>
                </a:cubicBezTo>
                <a:lnTo>
                  <a:pt x="182344" y="170004"/>
                </a:lnTo>
                <a:lnTo>
                  <a:pt x="130836" y="170004"/>
                </a:lnTo>
                <a:lnTo>
                  <a:pt x="78122" y="95418"/>
                </a:lnTo>
                <a:lnTo>
                  <a:pt x="67386" y="9541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3"/>
          <p:cNvSpPr/>
          <p:nvPr/>
        </p:nvSpPr>
        <p:spPr>
          <a:xfrm>
            <a:off x="2521867" y="4563590"/>
            <a:ext cx="62518" cy="84389"/>
          </a:xfrm>
          <a:custGeom>
            <a:avLst/>
            <a:gdLst>
              <a:gd name="connsiteX0" fmla="*/ 6350 w 62518"/>
              <a:gd name="connsiteY0" fmla="*/ 6350 h 84389"/>
              <a:gd name="connsiteX1" fmla="*/ 6350 w 62518"/>
              <a:gd name="connsiteY1" fmla="*/ 78039 h 84389"/>
              <a:gd name="connsiteX2" fmla="*/ 13225 w 62518"/>
              <a:gd name="connsiteY2" fmla="*/ 78039 h 84389"/>
              <a:gd name="connsiteX3" fmla="*/ 38316 w 62518"/>
              <a:gd name="connsiteY3" fmla="*/ 74962 h 84389"/>
              <a:gd name="connsiteX4" fmla="*/ 51404 w 62518"/>
              <a:gd name="connsiteY4" fmla="*/ 63858 h 84389"/>
              <a:gd name="connsiteX5" fmla="*/ 56168 w 62518"/>
              <a:gd name="connsiteY5" fmla="*/ 42919 h 84389"/>
              <a:gd name="connsiteX6" fmla="*/ 47423 w 62518"/>
              <a:gd name="connsiteY6" fmla="*/ 15280 h 84389"/>
              <a:gd name="connsiteX7" fmla="*/ 19257 w 62518"/>
              <a:gd name="connsiteY7" fmla="*/ 6350 h 84389"/>
              <a:gd name="connsiteX8" fmla="*/ 6350 w 62518"/>
              <a:gd name="connsiteY8" fmla="*/ 6350 h 843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2518" h="84389">
                <a:moveTo>
                  <a:pt x="6350" y="6350"/>
                </a:moveTo>
                <a:lnTo>
                  <a:pt x="6350" y="78039"/>
                </a:lnTo>
                <a:lnTo>
                  <a:pt x="13225" y="78039"/>
                </a:lnTo>
                <a:cubicBezTo>
                  <a:pt x="24403" y="78039"/>
                  <a:pt x="32767" y="77013"/>
                  <a:pt x="38316" y="74962"/>
                </a:cubicBezTo>
                <a:cubicBezTo>
                  <a:pt x="43864" y="72910"/>
                  <a:pt x="48227" y="69208"/>
                  <a:pt x="51404" y="63858"/>
                </a:cubicBezTo>
                <a:cubicBezTo>
                  <a:pt x="54580" y="58508"/>
                  <a:pt x="56168" y="51528"/>
                  <a:pt x="56168" y="42919"/>
                </a:cubicBezTo>
                <a:cubicBezTo>
                  <a:pt x="56168" y="30447"/>
                  <a:pt x="53253" y="21235"/>
                  <a:pt x="47423" y="15280"/>
                </a:cubicBezTo>
                <a:cubicBezTo>
                  <a:pt x="41593" y="9326"/>
                  <a:pt x="32204" y="6350"/>
                  <a:pt x="19257" y="6350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Freeform 3"/>
          <p:cNvSpPr/>
          <p:nvPr/>
        </p:nvSpPr>
        <p:spPr>
          <a:xfrm>
            <a:off x="2066939" y="5762712"/>
            <a:ext cx="120484" cy="185266"/>
          </a:xfrm>
          <a:custGeom>
            <a:avLst/>
            <a:gdLst>
              <a:gd name="connsiteX0" fmla="*/ 28619 w 120484"/>
              <a:gd name="connsiteY0" fmla="*/ 114413 h 185266"/>
              <a:gd name="connsiteX1" fmla="*/ 28619 w 120484"/>
              <a:gd name="connsiteY1" fmla="*/ 178916 h 185266"/>
              <a:gd name="connsiteX2" fmla="*/ 6350 w 120484"/>
              <a:gd name="connsiteY2" fmla="*/ 178916 h 185266"/>
              <a:gd name="connsiteX3" fmla="*/ 6350 w 120484"/>
              <a:gd name="connsiteY3" fmla="*/ 6350 h 185266"/>
              <a:gd name="connsiteX4" fmla="*/ 55342 w 120484"/>
              <a:gd name="connsiteY4" fmla="*/ 6350 h 185266"/>
              <a:gd name="connsiteX5" fmla="*/ 98712 w 120484"/>
              <a:gd name="connsiteY5" fmla="*/ 19829 h 185266"/>
              <a:gd name="connsiteX6" fmla="*/ 114134 w 120484"/>
              <a:gd name="connsiteY6" fmla="*/ 58376 h 185266"/>
              <a:gd name="connsiteX7" fmla="*/ 96096 w 120484"/>
              <a:gd name="connsiteY7" fmla="*/ 99540 h 185266"/>
              <a:gd name="connsiteX8" fmla="*/ 51000 w 120484"/>
              <a:gd name="connsiteY8" fmla="*/ 114413 h 185266"/>
              <a:gd name="connsiteX9" fmla="*/ 28619 w 120484"/>
              <a:gd name="connsiteY9" fmla="*/ 114413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20484" h="185266">
                <a:moveTo>
                  <a:pt x="28619" y="114413"/>
                </a:moveTo>
                <a:lnTo>
                  <a:pt x="28619" y="178916"/>
                </a:lnTo>
                <a:lnTo>
                  <a:pt x="6350" y="178916"/>
                </a:lnTo>
                <a:lnTo>
                  <a:pt x="6350" y="6350"/>
                </a:lnTo>
                <a:lnTo>
                  <a:pt x="55342" y="6350"/>
                </a:lnTo>
                <a:cubicBezTo>
                  <a:pt x="73975" y="6350"/>
                  <a:pt x="88431" y="10843"/>
                  <a:pt x="98712" y="19829"/>
                </a:cubicBezTo>
                <a:cubicBezTo>
                  <a:pt x="108993" y="28816"/>
                  <a:pt x="114134" y="41665"/>
                  <a:pt x="114134" y="58376"/>
                </a:cubicBezTo>
                <a:cubicBezTo>
                  <a:pt x="114134" y="75309"/>
                  <a:pt x="108121" y="89031"/>
                  <a:pt x="96096" y="99540"/>
                </a:cubicBezTo>
                <a:cubicBezTo>
                  <a:pt x="84070" y="110049"/>
                  <a:pt x="69038" y="115007"/>
                  <a:pt x="51000" y="114413"/>
                </a:cubicBezTo>
                <a:lnTo>
                  <a:pt x="28619" y="11441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Freeform 3"/>
          <p:cNvSpPr/>
          <p:nvPr/>
        </p:nvSpPr>
        <p:spPr>
          <a:xfrm>
            <a:off x="2089208" y="5782320"/>
            <a:ext cx="74831" cy="81548"/>
          </a:xfrm>
          <a:custGeom>
            <a:avLst/>
            <a:gdLst>
              <a:gd name="connsiteX0" fmla="*/ 6350 w 74831"/>
              <a:gd name="connsiteY0" fmla="*/ 6350 h 81548"/>
              <a:gd name="connsiteX1" fmla="*/ 6350 w 74831"/>
              <a:gd name="connsiteY1" fmla="*/ 75198 h 81548"/>
              <a:gd name="connsiteX2" fmla="*/ 26949 w 74831"/>
              <a:gd name="connsiteY2" fmla="*/ 75198 h 81548"/>
              <a:gd name="connsiteX3" fmla="*/ 57903 w 74831"/>
              <a:gd name="connsiteY3" fmla="*/ 66007 h 81548"/>
              <a:gd name="connsiteX4" fmla="*/ 68481 w 74831"/>
              <a:gd name="connsiteY4" fmla="*/ 39660 h 81548"/>
              <a:gd name="connsiteX5" fmla="*/ 29064 w 74831"/>
              <a:gd name="connsiteY5" fmla="*/ 6350 h 81548"/>
              <a:gd name="connsiteX6" fmla="*/ 6350 w 74831"/>
              <a:gd name="connsiteY6" fmla="*/ 6350 h 8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4831" h="81548">
                <a:moveTo>
                  <a:pt x="6350" y="6350"/>
                </a:moveTo>
                <a:lnTo>
                  <a:pt x="6350" y="75198"/>
                </a:lnTo>
                <a:lnTo>
                  <a:pt x="26949" y="75198"/>
                </a:lnTo>
                <a:cubicBezTo>
                  <a:pt x="40533" y="75198"/>
                  <a:pt x="50851" y="72134"/>
                  <a:pt x="57903" y="66007"/>
                </a:cubicBezTo>
                <a:cubicBezTo>
                  <a:pt x="64955" y="59880"/>
                  <a:pt x="68481" y="51097"/>
                  <a:pt x="68481" y="39660"/>
                </a:cubicBezTo>
                <a:cubicBezTo>
                  <a:pt x="68481" y="17453"/>
                  <a:pt x="55342" y="6350"/>
                  <a:pt x="29064" y="6350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Freeform 3"/>
          <p:cNvSpPr/>
          <p:nvPr/>
        </p:nvSpPr>
        <p:spPr>
          <a:xfrm>
            <a:off x="2195322" y="5759816"/>
            <a:ext cx="141863" cy="191060"/>
          </a:xfrm>
          <a:custGeom>
            <a:avLst/>
            <a:gdLst>
              <a:gd name="connsiteX0" fmla="*/ 135513 w 141863"/>
              <a:gd name="connsiteY0" fmla="*/ 174683 h 191060"/>
              <a:gd name="connsiteX1" fmla="*/ 87745 w 141863"/>
              <a:gd name="connsiteY1" fmla="*/ 184710 h 191060"/>
              <a:gd name="connsiteX2" fmla="*/ 28508 w 141863"/>
              <a:gd name="connsiteY2" fmla="*/ 161147 h 191060"/>
              <a:gd name="connsiteX3" fmla="*/ 6350 w 141863"/>
              <a:gd name="connsiteY3" fmla="*/ 98816 h 191060"/>
              <a:gd name="connsiteX4" fmla="*/ 31291 w 141863"/>
              <a:gd name="connsiteY4" fmla="*/ 31750 h 191060"/>
              <a:gd name="connsiteX5" fmla="*/ 94648 w 141863"/>
              <a:gd name="connsiteY5" fmla="*/ 6350 h 191060"/>
              <a:gd name="connsiteX6" fmla="*/ 135513 w 141863"/>
              <a:gd name="connsiteY6" fmla="*/ 13368 h 191060"/>
              <a:gd name="connsiteX7" fmla="*/ 135513 w 141863"/>
              <a:gd name="connsiteY7" fmla="*/ 36652 h 191060"/>
              <a:gd name="connsiteX8" fmla="*/ 94871 w 141863"/>
              <a:gd name="connsiteY8" fmla="*/ 26403 h 191060"/>
              <a:gd name="connsiteX9" fmla="*/ 47882 w 141863"/>
              <a:gd name="connsiteY9" fmla="*/ 45620 h 191060"/>
              <a:gd name="connsiteX10" fmla="*/ 29733 w 141863"/>
              <a:gd name="connsiteY10" fmla="*/ 97479 h 191060"/>
              <a:gd name="connsiteX11" fmla="*/ 46657 w 141863"/>
              <a:gd name="connsiteY11" fmla="*/ 146665 h 191060"/>
              <a:gd name="connsiteX12" fmla="*/ 90974 w 141863"/>
              <a:gd name="connsiteY12" fmla="*/ 164879 h 191060"/>
              <a:gd name="connsiteX13" fmla="*/ 135513 w 141863"/>
              <a:gd name="connsiteY13" fmla="*/ 153293 h 191060"/>
              <a:gd name="connsiteX14" fmla="*/ 135513 w 141863"/>
              <a:gd name="connsiteY14" fmla="*/ 174683 h 191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41863" h="191060">
                <a:moveTo>
                  <a:pt x="135513" y="174683"/>
                </a:moveTo>
                <a:cubicBezTo>
                  <a:pt x="122819" y="181368"/>
                  <a:pt x="106896" y="184710"/>
                  <a:pt x="87745" y="184710"/>
                </a:cubicBezTo>
                <a:cubicBezTo>
                  <a:pt x="63025" y="184710"/>
                  <a:pt x="43280" y="176856"/>
                  <a:pt x="28508" y="161147"/>
                </a:cubicBezTo>
                <a:cubicBezTo>
                  <a:pt x="13735" y="145439"/>
                  <a:pt x="6350" y="124662"/>
                  <a:pt x="6350" y="98816"/>
                </a:cubicBezTo>
                <a:cubicBezTo>
                  <a:pt x="6350" y="71039"/>
                  <a:pt x="14664" y="48684"/>
                  <a:pt x="31291" y="31750"/>
                </a:cubicBezTo>
                <a:cubicBezTo>
                  <a:pt x="47919" y="14816"/>
                  <a:pt x="69038" y="6350"/>
                  <a:pt x="94648" y="6350"/>
                </a:cubicBezTo>
                <a:cubicBezTo>
                  <a:pt x="111127" y="6350"/>
                  <a:pt x="124749" y="8689"/>
                  <a:pt x="135513" y="13368"/>
                </a:cubicBezTo>
                <a:lnTo>
                  <a:pt x="135513" y="36652"/>
                </a:lnTo>
                <a:cubicBezTo>
                  <a:pt x="123190" y="29819"/>
                  <a:pt x="109643" y="26403"/>
                  <a:pt x="94871" y="26403"/>
                </a:cubicBezTo>
                <a:cubicBezTo>
                  <a:pt x="75645" y="26403"/>
                  <a:pt x="59982" y="32808"/>
                  <a:pt x="47882" y="45620"/>
                </a:cubicBezTo>
                <a:cubicBezTo>
                  <a:pt x="35782" y="58432"/>
                  <a:pt x="29733" y="75718"/>
                  <a:pt x="29733" y="97479"/>
                </a:cubicBezTo>
                <a:cubicBezTo>
                  <a:pt x="29733" y="118126"/>
                  <a:pt x="35374" y="134522"/>
                  <a:pt x="46657" y="146665"/>
                </a:cubicBezTo>
                <a:cubicBezTo>
                  <a:pt x="57941" y="158808"/>
                  <a:pt x="72713" y="164879"/>
                  <a:pt x="90974" y="164879"/>
                </a:cubicBezTo>
                <a:cubicBezTo>
                  <a:pt x="108047" y="164879"/>
                  <a:pt x="122893" y="161018"/>
                  <a:pt x="135513" y="153293"/>
                </a:cubicBezTo>
                <a:lnTo>
                  <a:pt x="135513" y="17468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Freeform 3"/>
          <p:cNvSpPr/>
          <p:nvPr/>
        </p:nvSpPr>
        <p:spPr>
          <a:xfrm>
            <a:off x="2066939" y="6970051"/>
            <a:ext cx="190855" cy="185266"/>
          </a:xfrm>
          <a:custGeom>
            <a:avLst/>
            <a:gdLst>
              <a:gd name="connsiteX0" fmla="*/ 162347 w 190855"/>
              <a:gd name="connsiteY0" fmla="*/ 178916 h 185266"/>
              <a:gd name="connsiteX1" fmla="*/ 162347 w 190855"/>
              <a:gd name="connsiteY1" fmla="*/ 64615 h 185266"/>
              <a:gd name="connsiteX2" fmla="*/ 164018 w 190855"/>
              <a:gd name="connsiteY2" fmla="*/ 30636 h 185266"/>
              <a:gd name="connsiteX3" fmla="*/ 163461 w 190855"/>
              <a:gd name="connsiteY3" fmla="*/ 30636 h 185266"/>
              <a:gd name="connsiteX4" fmla="*/ 158339 w 190855"/>
              <a:gd name="connsiteY4" fmla="*/ 48015 h 185266"/>
              <a:gd name="connsiteX5" fmla="*/ 101440 w 190855"/>
              <a:gd name="connsiteY5" fmla="*/ 178916 h 185266"/>
              <a:gd name="connsiteX6" fmla="*/ 89081 w 190855"/>
              <a:gd name="connsiteY6" fmla="*/ 178916 h 185266"/>
              <a:gd name="connsiteX7" fmla="*/ 32293 w 190855"/>
              <a:gd name="connsiteY7" fmla="*/ 49018 h 185266"/>
              <a:gd name="connsiteX8" fmla="*/ 27171 w 190855"/>
              <a:gd name="connsiteY8" fmla="*/ 30636 h 185266"/>
              <a:gd name="connsiteX9" fmla="*/ 26504 w 190855"/>
              <a:gd name="connsiteY9" fmla="*/ 30636 h 185266"/>
              <a:gd name="connsiteX10" fmla="*/ 27617 w 190855"/>
              <a:gd name="connsiteY10" fmla="*/ 65617 h 185266"/>
              <a:gd name="connsiteX11" fmla="*/ 27617 w 190855"/>
              <a:gd name="connsiteY11" fmla="*/ 178916 h 185266"/>
              <a:gd name="connsiteX12" fmla="*/ 6350 w 190855"/>
              <a:gd name="connsiteY12" fmla="*/ 178916 h 185266"/>
              <a:gd name="connsiteX13" fmla="*/ 6350 w 190855"/>
              <a:gd name="connsiteY13" fmla="*/ 6350 h 185266"/>
              <a:gd name="connsiteX14" fmla="*/ 36525 w 190855"/>
              <a:gd name="connsiteY14" fmla="*/ 6350 h 185266"/>
              <a:gd name="connsiteX15" fmla="*/ 87410 w 190855"/>
              <a:gd name="connsiteY15" fmla="*/ 124662 h 185266"/>
              <a:gd name="connsiteX16" fmla="*/ 95094 w 190855"/>
              <a:gd name="connsiteY16" fmla="*/ 145829 h 185266"/>
              <a:gd name="connsiteX17" fmla="*/ 95873 w 190855"/>
              <a:gd name="connsiteY17" fmla="*/ 145829 h 185266"/>
              <a:gd name="connsiteX18" fmla="*/ 104001 w 190855"/>
              <a:gd name="connsiteY18" fmla="*/ 124217 h 185266"/>
              <a:gd name="connsiteX19" fmla="*/ 155778 w 190855"/>
              <a:gd name="connsiteY19" fmla="*/ 6350 h 185266"/>
              <a:gd name="connsiteX20" fmla="*/ 184505 w 190855"/>
              <a:gd name="connsiteY20" fmla="*/ 6350 h 185266"/>
              <a:gd name="connsiteX21" fmla="*/ 184505 w 190855"/>
              <a:gd name="connsiteY21" fmla="*/ 178916 h 185266"/>
              <a:gd name="connsiteX22" fmla="*/ 162347 w 190855"/>
              <a:gd name="connsiteY22" fmla="*/ 178916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90855" h="185266">
                <a:moveTo>
                  <a:pt x="162347" y="178916"/>
                </a:moveTo>
                <a:lnTo>
                  <a:pt x="162347" y="64615"/>
                </a:lnTo>
                <a:cubicBezTo>
                  <a:pt x="162347" y="55182"/>
                  <a:pt x="162904" y="43856"/>
                  <a:pt x="164018" y="30636"/>
                </a:cubicBezTo>
                <a:lnTo>
                  <a:pt x="163461" y="30636"/>
                </a:lnTo>
                <a:cubicBezTo>
                  <a:pt x="161531" y="38954"/>
                  <a:pt x="159823" y="44747"/>
                  <a:pt x="158339" y="48015"/>
                </a:cubicBezTo>
                <a:lnTo>
                  <a:pt x="101440" y="178916"/>
                </a:lnTo>
                <a:lnTo>
                  <a:pt x="89081" y="178916"/>
                </a:lnTo>
                <a:lnTo>
                  <a:pt x="32293" y="49018"/>
                </a:lnTo>
                <a:cubicBezTo>
                  <a:pt x="30957" y="46047"/>
                  <a:pt x="29250" y="39920"/>
                  <a:pt x="27171" y="30636"/>
                </a:cubicBezTo>
                <a:lnTo>
                  <a:pt x="26504" y="30636"/>
                </a:lnTo>
                <a:cubicBezTo>
                  <a:pt x="27246" y="38657"/>
                  <a:pt x="27617" y="50317"/>
                  <a:pt x="27617" y="65617"/>
                </a:cubicBezTo>
                <a:lnTo>
                  <a:pt x="27617" y="178916"/>
                </a:lnTo>
                <a:lnTo>
                  <a:pt x="6350" y="178916"/>
                </a:lnTo>
                <a:lnTo>
                  <a:pt x="6350" y="6350"/>
                </a:lnTo>
                <a:lnTo>
                  <a:pt x="36525" y="6350"/>
                </a:lnTo>
                <a:lnTo>
                  <a:pt x="87410" y="124662"/>
                </a:lnTo>
                <a:cubicBezTo>
                  <a:pt x="91270" y="133723"/>
                  <a:pt x="93832" y="140779"/>
                  <a:pt x="95094" y="145829"/>
                </a:cubicBezTo>
                <a:lnTo>
                  <a:pt x="95873" y="145829"/>
                </a:lnTo>
                <a:cubicBezTo>
                  <a:pt x="99733" y="135208"/>
                  <a:pt x="102442" y="128004"/>
                  <a:pt x="104001" y="124217"/>
                </a:cubicBezTo>
                <a:lnTo>
                  <a:pt x="155778" y="6350"/>
                </a:lnTo>
                <a:lnTo>
                  <a:pt x="184505" y="6350"/>
                </a:lnTo>
                <a:lnTo>
                  <a:pt x="184505" y="178916"/>
                </a:lnTo>
                <a:lnTo>
                  <a:pt x="162347" y="1789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Freeform 3"/>
          <p:cNvSpPr/>
          <p:nvPr/>
        </p:nvSpPr>
        <p:spPr>
          <a:xfrm>
            <a:off x="2289745" y="6970051"/>
            <a:ext cx="153109" cy="185266"/>
          </a:xfrm>
          <a:custGeom>
            <a:avLst/>
            <a:gdLst>
              <a:gd name="connsiteX0" fmla="*/ 6350 w 153109"/>
              <a:gd name="connsiteY0" fmla="*/ 178916 h 185266"/>
              <a:gd name="connsiteX1" fmla="*/ 6350 w 153109"/>
              <a:gd name="connsiteY1" fmla="*/ 6350 h 185266"/>
              <a:gd name="connsiteX2" fmla="*/ 55565 w 153109"/>
              <a:gd name="connsiteY2" fmla="*/ 6350 h 185266"/>
              <a:gd name="connsiteX3" fmla="*/ 120759 w 153109"/>
              <a:gd name="connsiteY3" fmla="*/ 29188 h 185266"/>
              <a:gd name="connsiteX4" fmla="*/ 146759 w 153109"/>
              <a:gd name="connsiteY4" fmla="*/ 90461 h 185266"/>
              <a:gd name="connsiteX5" fmla="*/ 120759 w 153109"/>
              <a:gd name="connsiteY5" fmla="*/ 154742 h 185266"/>
              <a:gd name="connsiteX6" fmla="*/ 53784 w 153109"/>
              <a:gd name="connsiteY6" fmla="*/ 178916 h 185266"/>
              <a:gd name="connsiteX7" fmla="*/ 6350 w 153109"/>
              <a:gd name="connsiteY7" fmla="*/ 178916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53109" h="185266">
                <a:moveTo>
                  <a:pt x="6350" y="178916"/>
                </a:moveTo>
                <a:lnTo>
                  <a:pt x="6350" y="6350"/>
                </a:lnTo>
                <a:lnTo>
                  <a:pt x="55565" y="6350"/>
                </a:lnTo>
                <a:cubicBezTo>
                  <a:pt x="81695" y="6350"/>
                  <a:pt x="103426" y="13962"/>
                  <a:pt x="120759" y="29188"/>
                </a:cubicBezTo>
                <a:cubicBezTo>
                  <a:pt x="138092" y="44413"/>
                  <a:pt x="146759" y="64837"/>
                  <a:pt x="146759" y="90461"/>
                </a:cubicBezTo>
                <a:cubicBezTo>
                  <a:pt x="146759" y="117198"/>
                  <a:pt x="138092" y="138625"/>
                  <a:pt x="120759" y="154742"/>
                </a:cubicBezTo>
                <a:cubicBezTo>
                  <a:pt x="103426" y="170858"/>
                  <a:pt x="81101" y="178916"/>
                  <a:pt x="53784" y="178916"/>
                </a:cubicBezTo>
                <a:lnTo>
                  <a:pt x="6350" y="1789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Freeform 3"/>
          <p:cNvSpPr/>
          <p:nvPr/>
        </p:nvSpPr>
        <p:spPr>
          <a:xfrm>
            <a:off x="2312014" y="6989882"/>
            <a:ext cx="107456" cy="145718"/>
          </a:xfrm>
          <a:custGeom>
            <a:avLst/>
            <a:gdLst>
              <a:gd name="connsiteX0" fmla="*/ 6350 w 107456"/>
              <a:gd name="connsiteY0" fmla="*/ 6350 h 145718"/>
              <a:gd name="connsiteX1" fmla="*/ 6350 w 107456"/>
              <a:gd name="connsiteY1" fmla="*/ 139368 h 145718"/>
              <a:gd name="connsiteX2" fmla="*/ 31403 w 107456"/>
              <a:gd name="connsiteY2" fmla="*/ 139368 h 145718"/>
              <a:gd name="connsiteX3" fmla="*/ 82678 w 107456"/>
              <a:gd name="connsiteY3" fmla="*/ 121431 h 145718"/>
              <a:gd name="connsiteX4" fmla="*/ 101106 w 107456"/>
              <a:gd name="connsiteY4" fmla="*/ 71187 h 145718"/>
              <a:gd name="connsiteX5" fmla="*/ 82177 w 107456"/>
              <a:gd name="connsiteY5" fmla="*/ 22614 h 145718"/>
              <a:gd name="connsiteX6" fmla="*/ 32405 w 107456"/>
              <a:gd name="connsiteY6" fmla="*/ 6350 h 145718"/>
              <a:gd name="connsiteX7" fmla="*/ 6350 w 107456"/>
              <a:gd name="connsiteY7" fmla="*/ 6350 h 145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07456" h="145718">
                <a:moveTo>
                  <a:pt x="6350" y="6350"/>
                </a:moveTo>
                <a:lnTo>
                  <a:pt x="6350" y="139368"/>
                </a:lnTo>
                <a:lnTo>
                  <a:pt x="31403" y="139368"/>
                </a:lnTo>
                <a:cubicBezTo>
                  <a:pt x="53301" y="139368"/>
                  <a:pt x="70393" y="133388"/>
                  <a:pt x="82678" y="121431"/>
                </a:cubicBezTo>
                <a:cubicBezTo>
                  <a:pt x="94963" y="109473"/>
                  <a:pt x="101106" y="92726"/>
                  <a:pt x="101106" y="71187"/>
                </a:cubicBezTo>
                <a:cubicBezTo>
                  <a:pt x="101106" y="49648"/>
                  <a:pt x="94796" y="33458"/>
                  <a:pt x="82177" y="22614"/>
                </a:cubicBezTo>
                <a:cubicBezTo>
                  <a:pt x="69558" y="11771"/>
                  <a:pt x="52967" y="6350"/>
                  <a:pt x="32405" y="6350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Freeform 3"/>
          <p:cNvSpPr/>
          <p:nvPr/>
        </p:nvSpPr>
        <p:spPr>
          <a:xfrm>
            <a:off x="2463447" y="6970051"/>
            <a:ext cx="138633" cy="185266"/>
          </a:xfrm>
          <a:custGeom>
            <a:avLst/>
            <a:gdLst>
              <a:gd name="connsiteX0" fmla="*/ 132283 w 138633"/>
              <a:gd name="connsiteY0" fmla="*/ 178916 h 185266"/>
              <a:gd name="connsiteX1" fmla="*/ 106006 w 138633"/>
              <a:gd name="connsiteY1" fmla="*/ 178916 h 185266"/>
              <a:gd name="connsiteX2" fmla="*/ 77389 w 138633"/>
              <a:gd name="connsiteY2" fmla="*/ 131012 h 185266"/>
              <a:gd name="connsiteX3" fmla="*/ 61689 w 138633"/>
              <a:gd name="connsiteY3" fmla="*/ 111461 h 185266"/>
              <a:gd name="connsiteX4" fmla="*/ 44653 w 138633"/>
              <a:gd name="connsiteY4" fmla="*/ 106281 h 185266"/>
              <a:gd name="connsiteX5" fmla="*/ 28619 w 138633"/>
              <a:gd name="connsiteY5" fmla="*/ 106281 h 185266"/>
              <a:gd name="connsiteX6" fmla="*/ 28619 w 138633"/>
              <a:gd name="connsiteY6" fmla="*/ 178916 h 185266"/>
              <a:gd name="connsiteX7" fmla="*/ 6350 w 138633"/>
              <a:gd name="connsiteY7" fmla="*/ 178916 h 185266"/>
              <a:gd name="connsiteX8" fmla="*/ 6350 w 138633"/>
              <a:gd name="connsiteY8" fmla="*/ 6350 h 185266"/>
              <a:gd name="connsiteX9" fmla="*/ 58906 w 138633"/>
              <a:gd name="connsiteY9" fmla="*/ 6350 h 185266"/>
              <a:gd name="connsiteX10" fmla="*/ 98322 w 138633"/>
              <a:gd name="connsiteY10" fmla="*/ 18493 h 185266"/>
              <a:gd name="connsiteX11" fmla="*/ 112575 w 138633"/>
              <a:gd name="connsiteY11" fmla="*/ 52471 h 185266"/>
              <a:gd name="connsiteX12" fmla="*/ 74272 w 138633"/>
              <a:gd name="connsiteY12" fmla="*/ 99039 h 185266"/>
              <a:gd name="connsiteX13" fmla="*/ 74272 w 138633"/>
              <a:gd name="connsiteY13" fmla="*/ 99596 h 185266"/>
              <a:gd name="connsiteX14" fmla="*/ 86575 w 138633"/>
              <a:gd name="connsiteY14" fmla="*/ 108174 h 185266"/>
              <a:gd name="connsiteX15" fmla="*/ 99993 w 138633"/>
              <a:gd name="connsiteY15" fmla="*/ 127224 h 185266"/>
              <a:gd name="connsiteX16" fmla="*/ 132283 w 138633"/>
              <a:gd name="connsiteY16" fmla="*/ 178916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38633" h="185266">
                <a:moveTo>
                  <a:pt x="132283" y="178916"/>
                </a:moveTo>
                <a:lnTo>
                  <a:pt x="106006" y="178916"/>
                </a:lnTo>
                <a:lnTo>
                  <a:pt x="77389" y="131012"/>
                </a:lnTo>
                <a:cubicBezTo>
                  <a:pt x="71673" y="121432"/>
                  <a:pt x="66440" y="114914"/>
                  <a:pt x="61689" y="111461"/>
                </a:cubicBezTo>
                <a:cubicBezTo>
                  <a:pt x="56938" y="108007"/>
                  <a:pt x="51260" y="106281"/>
                  <a:pt x="44653" y="106281"/>
                </a:cubicBezTo>
                <a:lnTo>
                  <a:pt x="28619" y="106281"/>
                </a:lnTo>
                <a:lnTo>
                  <a:pt x="28619" y="178916"/>
                </a:lnTo>
                <a:lnTo>
                  <a:pt x="6350" y="178916"/>
                </a:lnTo>
                <a:lnTo>
                  <a:pt x="6350" y="6350"/>
                </a:lnTo>
                <a:lnTo>
                  <a:pt x="58906" y="6350"/>
                </a:lnTo>
                <a:cubicBezTo>
                  <a:pt x="75682" y="6350"/>
                  <a:pt x="88821" y="10397"/>
                  <a:pt x="98322" y="18493"/>
                </a:cubicBezTo>
                <a:cubicBezTo>
                  <a:pt x="107824" y="26589"/>
                  <a:pt x="112575" y="37914"/>
                  <a:pt x="112575" y="52471"/>
                </a:cubicBezTo>
                <a:cubicBezTo>
                  <a:pt x="112575" y="76386"/>
                  <a:pt x="99807" y="91909"/>
                  <a:pt x="74272" y="99039"/>
                </a:cubicBezTo>
                <a:lnTo>
                  <a:pt x="74272" y="99596"/>
                </a:lnTo>
                <a:cubicBezTo>
                  <a:pt x="79022" y="101601"/>
                  <a:pt x="83124" y="104461"/>
                  <a:pt x="86575" y="108174"/>
                </a:cubicBezTo>
                <a:cubicBezTo>
                  <a:pt x="90027" y="111888"/>
                  <a:pt x="94500" y="118238"/>
                  <a:pt x="99993" y="127224"/>
                </a:cubicBezTo>
                <a:lnTo>
                  <a:pt x="132283" y="1789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Freeform 3"/>
          <p:cNvSpPr/>
          <p:nvPr/>
        </p:nvSpPr>
        <p:spPr>
          <a:xfrm>
            <a:off x="2485716" y="6989547"/>
            <a:ext cx="73272" cy="73638"/>
          </a:xfrm>
          <a:custGeom>
            <a:avLst/>
            <a:gdLst>
              <a:gd name="connsiteX0" fmla="*/ 6350 w 73272"/>
              <a:gd name="connsiteY0" fmla="*/ 6350 h 73638"/>
              <a:gd name="connsiteX1" fmla="*/ 6350 w 73272"/>
              <a:gd name="connsiteY1" fmla="*/ 67288 h 73638"/>
              <a:gd name="connsiteX2" fmla="*/ 32628 w 73272"/>
              <a:gd name="connsiteY2" fmla="*/ 67288 h 73638"/>
              <a:gd name="connsiteX3" fmla="*/ 57402 w 73272"/>
              <a:gd name="connsiteY3" fmla="*/ 58376 h 73638"/>
              <a:gd name="connsiteX4" fmla="*/ 66922 w 73272"/>
              <a:gd name="connsiteY4" fmla="*/ 34981 h 73638"/>
              <a:gd name="connsiteX5" fmla="*/ 58237 w 73272"/>
              <a:gd name="connsiteY5" fmla="*/ 13925 h 73638"/>
              <a:gd name="connsiteX6" fmla="*/ 32961 w 73272"/>
              <a:gd name="connsiteY6" fmla="*/ 6350 h 73638"/>
              <a:gd name="connsiteX7" fmla="*/ 6350 w 73272"/>
              <a:gd name="connsiteY7" fmla="*/ 6350 h 736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3272" h="73638">
                <a:moveTo>
                  <a:pt x="6350" y="6350"/>
                </a:moveTo>
                <a:lnTo>
                  <a:pt x="6350" y="67288"/>
                </a:lnTo>
                <a:lnTo>
                  <a:pt x="32628" y="67288"/>
                </a:lnTo>
                <a:cubicBezTo>
                  <a:pt x="42797" y="67288"/>
                  <a:pt x="51055" y="64318"/>
                  <a:pt x="57402" y="58376"/>
                </a:cubicBezTo>
                <a:cubicBezTo>
                  <a:pt x="63749" y="52434"/>
                  <a:pt x="66922" y="44636"/>
                  <a:pt x="66922" y="34981"/>
                </a:cubicBezTo>
                <a:cubicBezTo>
                  <a:pt x="66922" y="25994"/>
                  <a:pt x="64028" y="18976"/>
                  <a:pt x="58237" y="13925"/>
                </a:cubicBezTo>
                <a:cubicBezTo>
                  <a:pt x="52447" y="8875"/>
                  <a:pt x="44022" y="6350"/>
                  <a:pt x="32961" y="6350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Freeform 3"/>
          <p:cNvSpPr/>
          <p:nvPr/>
        </p:nvSpPr>
        <p:spPr>
          <a:xfrm>
            <a:off x="2066939" y="8186887"/>
            <a:ext cx="34969" cy="185266"/>
          </a:xfrm>
          <a:custGeom>
            <a:avLst/>
            <a:gdLst>
              <a:gd name="connsiteX0" fmla="*/ 28619 w 34969"/>
              <a:gd name="connsiteY0" fmla="*/ 6350 h 185266"/>
              <a:gd name="connsiteX1" fmla="*/ 28619 w 34969"/>
              <a:gd name="connsiteY1" fmla="*/ 178916 h 185266"/>
              <a:gd name="connsiteX2" fmla="*/ 6350 w 34969"/>
              <a:gd name="connsiteY2" fmla="*/ 178916 h 185266"/>
              <a:gd name="connsiteX3" fmla="*/ 6350 w 34969"/>
              <a:gd name="connsiteY3" fmla="*/ 6350 h 185266"/>
              <a:gd name="connsiteX4" fmla="*/ 28619 w 34969"/>
              <a:gd name="connsiteY4" fmla="*/ 6350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969" h="185266">
                <a:moveTo>
                  <a:pt x="28619" y="6350"/>
                </a:moveTo>
                <a:lnTo>
                  <a:pt x="28619" y="178916"/>
                </a:lnTo>
                <a:lnTo>
                  <a:pt x="6350" y="178916"/>
                </a:lnTo>
                <a:lnTo>
                  <a:pt x="6350" y="6350"/>
                </a:lnTo>
                <a:lnTo>
                  <a:pt x="28619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Freeform 3"/>
          <p:cNvSpPr/>
          <p:nvPr/>
        </p:nvSpPr>
        <p:spPr>
          <a:xfrm>
            <a:off x="2133970" y="8186887"/>
            <a:ext cx="138633" cy="185266"/>
          </a:xfrm>
          <a:custGeom>
            <a:avLst/>
            <a:gdLst>
              <a:gd name="connsiteX0" fmla="*/ 132283 w 138633"/>
              <a:gd name="connsiteY0" fmla="*/ 178916 h 185266"/>
              <a:gd name="connsiteX1" fmla="*/ 106005 w 138633"/>
              <a:gd name="connsiteY1" fmla="*/ 178916 h 185266"/>
              <a:gd name="connsiteX2" fmla="*/ 77389 w 138633"/>
              <a:gd name="connsiteY2" fmla="*/ 131012 h 185266"/>
              <a:gd name="connsiteX3" fmla="*/ 61689 w 138633"/>
              <a:gd name="connsiteY3" fmla="*/ 111461 h 185266"/>
              <a:gd name="connsiteX4" fmla="*/ 44653 w 138633"/>
              <a:gd name="connsiteY4" fmla="*/ 106281 h 185266"/>
              <a:gd name="connsiteX5" fmla="*/ 28619 w 138633"/>
              <a:gd name="connsiteY5" fmla="*/ 106281 h 185266"/>
              <a:gd name="connsiteX6" fmla="*/ 28619 w 138633"/>
              <a:gd name="connsiteY6" fmla="*/ 178916 h 185266"/>
              <a:gd name="connsiteX7" fmla="*/ 6350 w 138633"/>
              <a:gd name="connsiteY7" fmla="*/ 178916 h 185266"/>
              <a:gd name="connsiteX8" fmla="*/ 6350 w 138633"/>
              <a:gd name="connsiteY8" fmla="*/ 6350 h 185266"/>
              <a:gd name="connsiteX9" fmla="*/ 58906 w 138633"/>
              <a:gd name="connsiteY9" fmla="*/ 6350 h 185266"/>
              <a:gd name="connsiteX10" fmla="*/ 98323 w 138633"/>
              <a:gd name="connsiteY10" fmla="*/ 18493 h 185266"/>
              <a:gd name="connsiteX11" fmla="*/ 112575 w 138633"/>
              <a:gd name="connsiteY11" fmla="*/ 52471 h 185266"/>
              <a:gd name="connsiteX12" fmla="*/ 74272 w 138633"/>
              <a:gd name="connsiteY12" fmla="*/ 99039 h 185266"/>
              <a:gd name="connsiteX13" fmla="*/ 74272 w 138633"/>
              <a:gd name="connsiteY13" fmla="*/ 99596 h 185266"/>
              <a:gd name="connsiteX14" fmla="*/ 86575 w 138633"/>
              <a:gd name="connsiteY14" fmla="*/ 108174 h 185266"/>
              <a:gd name="connsiteX15" fmla="*/ 99993 w 138633"/>
              <a:gd name="connsiteY15" fmla="*/ 127225 h 185266"/>
              <a:gd name="connsiteX16" fmla="*/ 132283 w 138633"/>
              <a:gd name="connsiteY16" fmla="*/ 178916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38633" h="185266">
                <a:moveTo>
                  <a:pt x="132283" y="178916"/>
                </a:moveTo>
                <a:lnTo>
                  <a:pt x="106005" y="178916"/>
                </a:lnTo>
                <a:lnTo>
                  <a:pt x="77389" y="131012"/>
                </a:lnTo>
                <a:cubicBezTo>
                  <a:pt x="71673" y="121432"/>
                  <a:pt x="66440" y="114914"/>
                  <a:pt x="61689" y="111461"/>
                </a:cubicBezTo>
                <a:cubicBezTo>
                  <a:pt x="56938" y="108008"/>
                  <a:pt x="51260" y="106281"/>
                  <a:pt x="44653" y="106281"/>
                </a:cubicBezTo>
                <a:lnTo>
                  <a:pt x="28619" y="106281"/>
                </a:lnTo>
                <a:lnTo>
                  <a:pt x="28619" y="178916"/>
                </a:lnTo>
                <a:lnTo>
                  <a:pt x="6350" y="178916"/>
                </a:lnTo>
                <a:lnTo>
                  <a:pt x="6350" y="6350"/>
                </a:lnTo>
                <a:lnTo>
                  <a:pt x="58906" y="6350"/>
                </a:lnTo>
                <a:cubicBezTo>
                  <a:pt x="75682" y="6350"/>
                  <a:pt x="88821" y="10397"/>
                  <a:pt x="98323" y="18493"/>
                </a:cubicBezTo>
                <a:cubicBezTo>
                  <a:pt x="107824" y="26589"/>
                  <a:pt x="112575" y="37914"/>
                  <a:pt x="112575" y="52471"/>
                </a:cubicBezTo>
                <a:cubicBezTo>
                  <a:pt x="112575" y="76386"/>
                  <a:pt x="99807" y="91909"/>
                  <a:pt x="74272" y="99039"/>
                </a:cubicBezTo>
                <a:lnTo>
                  <a:pt x="74272" y="99596"/>
                </a:lnTo>
                <a:cubicBezTo>
                  <a:pt x="79022" y="101602"/>
                  <a:pt x="83123" y="104461"/>
                  <a:pt x="86575" y="108174"/>
                </a:cubicBezTo>
                <a:cubicBezTo>
                  <a:pt x="90027" y="111888"/>
                  <a:pt x="94500" y="118238"/>
                  <a:pt x="99993" y="127225"/>
                </a:cubicBezTo>
                <a:lnTo>
                  <a:pt x="132283" y="1789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Freeform 3"/>
          <p:cNvSpPr/>
          <p:nvPr/>
        </p:nvSpPr>
        <p:spPr>
          <a:xfrm>
            <a:off x="2156239" y="8206383"/>
            <a:ext cx="73273" cy="73638"/>
          </a:xfrm>
          <a:custGeom>
            <a:avLst/>
            <a:gdLst>
              <a:gd name="connsiteX0" fmla="*/ 6350 w 73273"/>
              <a:gd name="connsiteY0" fmla="*/ 6350 h 73638"/>
              <a:gd name="connsiteX1" fmla="*/ 6350 w 73273"/>
              <a:gd name="connsiteY1" fmla="*/ 67288 h 73638"/>
              <a:gd name="connsiteX2" fmla="*/ 32627 w 73273"/>
              <a:gd name="connsiteY2" fmla="*/ 67288 h 73638"/>
              <a:gd name="connsiteX3" fmla="*/ 57402 w 73273"/>
              <a:gd name="connsiteY3" fmla="*/ 58376 h 73638"/>
              <a:gd name="connsiteX4" fmla="*/ 66923 w 73273"/>
              <a:gd name="connsiteY4" fmla="*/ 34980 h 73638"/>
              <a:gd name="connsiteX5" fmla="*/ 58237 w 73273"/>
              <a:gd name="connsiteY5" fmla="*/ 13925 h 73638"/>
              <a:gd name="connsiteX6" fmla="*/ 32961 w 73273"/>
              <a:gd name="connsiteY6" fmla="*/ 6350 h 73638"/>
              <a:gd name="connsiteX7" fmla="*/ 6350 w 73273"/>
              <a:gd name="connsiteY7" fmla="*/ 6350 h 736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3273" h="73638">
                <a:moveTo>
                  <a:pt x="6350" y="6350"/>
                </a:moveTo>
                <a:lnTo>
                  <a:pt x="6350" y="67288"/>
                </a:lnTo>
                <a:lnTo>
                  <a:pt x="32627" y="67288"/>
                </a:lnTo>
                <a:cubicBezTo>
                  <a:pt x="42797" y="67288"/>
                  <a:pt x="51055" y="64317"/>
                  <a:pt x="57402" y="58376"/>
                </a:cubicBezTo>
                <a:cubicBezTo>
                  <a:pt x="63749" y="52434"/>
                  <a:pt x="66923" y="44636"/>
                  <a:pt x="66923" y="34980"/>
                </a:cubicBezTo>
                <a:cubicBezTo>
                  <a:pt x="66923" y="25994"/>
                  <a:pt x="64027" y="18975"/>
                  <a:pt x="58237" y="13925"/>
                </a:cubicBezTo>
                <a:cubicBezTo>
                  <a:pt x="52447" y="8874"/>
                  <a:pt x="44022" y="6350"/>
                  <a:pt x="32961" y="6350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Freeform 3"/>
          <p:cNvSpPr/>
          <p:nvPr/>
        </p:nvSpPr>
        <p:spPr>
          <a:xfrm>
            <a:off x="741128" y="354930"/>
            <a:ext cx="6062050" cy="266700"/>
          </a:xfrm>
          <a:custGeom>
            <a:avLst/>
            <a:gdLst>
              <a:gd name="connsiteX0" fmla="*/ 0 w 6062050"/>
              <a:gd name="connsiteY0" fmla="*/ 0 h 266700"/>
              <a:gd name="connsiteX1" fmla="*/ 6062050 w 6062050"/>
              <a:gd name="connsiteY1" fmla="*/ 0 h 266700"/>
              <a:gd name="connsiteX2" fmla="*/ 6062050 w 6062050"/>
              <a:gd name="connsiteY2" fmla="*/ 266700 h 266700"/>
              <a:gd name="connsiteX3" fmla="*/ 0 w 6062050"/>
              <a:gd name="connsiteY3" fmla="*/ 266700 h 266700"/>
              <a:gd name="connsiteX4" fmla="*/ 0 w 6062050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62050" h="266700">
                <a:moveTo>
                  <a:pt x="0" y="0"/>
                </a:moveTo>
                <a:lnTo>
                  <a:pt x="6062050" y="0"/>
                </a:lnTo>
                <a:lnTo>
                  <a:pt x="6062050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Freeform 3"/>
          <p:cNvSpPr/>
          <p:nvPr/>
        </p:nvSpPr>
        <p:spPr>
          <a:xfrm>
            <a:off x="1311227" y="444908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Freeform 3"/>
          <p:cNvSpPr/>
          <p:nvPr/>
        </p:nvSpPr>
        <p:spPr>
          <a:xfrm>
            <a:off x="1311227" y="565642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Freeform 3"/>
          <p:cNvSpPr/>
          <p:nvPr/>
        </p:nvSpPr>
        <p:spPr>
          <a:xfrm>
            <a:off x="1311227" y="687326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Freeform 3"/>
          <p:cNvSpPr/>
          <p:nvPr/>
        </p:nvSpPr>
        <p:spPr>
          <a:xfrm>
            <a:off x="3867170" y="9135839"/>
            <a:ext cx="1748303" cy="465819"/>
          </a:xfrm>
          <a:custGeom>
            <a:avLst/>
            <a:gdLst>
              <a:gd name="connsiteX0" fmla="*/ 0 w 1748303"/>
              <a:gd name="connsiteY0" fmla="*/ 418293 h 465819"/>
              <a:gd name="connsiteX1" fmla="*/ 0 w 1748303"/>
              <a:gd name="connsiteY1" fmla="*/ 47538 h 465819"/>
              <a:gd name="connsiteX2" fmla="*/ 3615 w 1748303"/>
              <a:gd name="connsiteY2" fmla="*/ 29331 h 465819"/>
              <a:gd name="connsiteX3" fmla="*/ 13914 w 1748303"/>
              <a:gd name="connsiteY3" fmla="*/ 13915 h 465819"/>
              <a:gd name="connsiteX4" fmla="*/ 29326 w 1748303"/>
              <a:gd name="connsiteY4" fmla="*/ 3596 h 465819"/>
              <a:gd name="connsiteX5" fmla="*/ 47508 w 1748303"/>
              <a:gd name="connsiteY5" fmla="*/ 0 h 465819"/>
              <a:gd name="connsiteX6" fmla="*/ 1700794 w 1748303"/>
              <a:gd name="connsiteY6" fmla="*/ 0 h 465819"/>
              <a:gd name="connsiteX7" fmla="*/ 1718974 w 1748303"/>
              <a:gd name="connsiteY7" fmla="*/ 3596 h 465819"/>
              <a:gd name="connsiteX8" fmla="*/ 1734387 w 1748303"/>
              <a:gd name="connsiteY8" fmla="*/ 13915 h 465819"/>
              <a:gd name="connsiteX9" fmla="*/ 1744685 w 1748303"/>
              <a:gd name="connsiteY9" fmla="*/ 29331 h 465819"/>
              <a:gd name="connsiteX10" fmla="*/ 1748303 w 1748303"/>
              <a:gd name="connsiteY10" fmla="*/ 47538 h 465819"/>
              <a:gd name="connsiteX11" fmla="*/ 1748303 w 1748303"/>
              <a:gd name="connsiteY11" fmla="*/ 418293 h 465819"/>
              <a:gd name="connsiteX12" fmla="*/ 1744685 w 1748303"/>
              <a:gd name="connsiteY12" fmla="*/ 436463 h 465819"/>
              <a:gd name="connsiteX13" fmla="*/ 1734387 w 1748303"/>
              <a:gd name="connsiteY13" fmla="*/ 451891 h 465819"/>
              <a:gd name="connsiteX14" fmla="*/ 1718974 w 1748303"/>
              <a:gd name="connsiteY14" fmla="*/ 462173 h 465819"/>
              <a:gd name="connsiteX15" fmla="*/ 1700794 w 1748303"/>
              <a:gd name="connsiteY15" fmla="*/ 465819 h 465819"/>
              <a:gd name="connsiteX16" fmla="*/ 47508 w 1748303"/>
              <a:gd name="connsiteY16" fmla="*/ 465819 h 465819"/>
              <a:gd name="connsiteX17" fmla="*/ 29327 w 1748303"/>
              <a:gd name="connsiteY17" fmla="*/ 462173 h 465819"/>
              <a:gd name="connsiteX18" fmla="*/ 13914 w 1748303"/>
              <a:gd name="connsiteY18" fmla="*/ 451891 h 465819"/>
              <a:gd name="connsiteX19" fmla="*/ 3615 w 1748303"/>
              <a:gd name="connsiteY19" fmla="*/ 436463 h 465819"/>
              <a:gd name="connsiteX20" fmla="*/ 0 w 1748303"/>
              <a:gd name="connsiteY20" fmla="*/ 418293 h 465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748303" h="465819">
                <a:moveTo>
                  <a:pt x="0" y="418293"/>
                </a:moveTo>
                <a:lnTo>
                  <a:pt x="0" y="47538"/>
                </a:lnTo>
                <a:cubicBezTo>
                  <a:pt x="0" y="41225"/>
                  <a:pt x="1204" y="35148"/>
                  <a:pt x="3615" y="29331"/>
                </a:cubicBezTo>
                <a:cubicBezTo>
                  <a:pt x="6026" y="23527"/>
                  <a:pt x="9459" y="18380"/>
                  <a:pt x="13914" y="13915"/>
                </a:cubicBezTo>
                <a:cubicBezTo>
                  <a:pt x="18369" y="9450"/>
                  <a:pt x="23506" y="6015"/>
                  <a:pt x="29326" y="3596"/>
                </a:cubicBezTo>
                <a:cubicBezTo>
                  <a:pt x="35147" y="1190"/>
                  <a:pt x="41207" y="0"/>
                  <a:pt x="47508" y="0"/>
                </a:cubicBezTo>
                <a:lnTo>
                  <a:pt x="1700794" y="0"/>
                </a:lnTo>
                <a:cubicBezTo>
                  <a:pt x="1707093" y="0"/>
                  <a:pt x="1713154" y="1190"/>
                  <a:pt x="1718974" y="3596"/>
                </a:cubicBezTo>
                <a:cubicBezTo>
                  <a:pt x="1724795" y="6015"/>
                  <a:pt x="1729932" y="9450"/>
                  <a:pt x="1734387" y="13915"/>
                </a:cubicBezTo>
                <a:cubicBezTo>
                  <a:pt x="1738841" y="18380"/>
                  <a:pt x="1742275" y="23527"/>
                  <a:pt x="1744685" y="29331"/>
                </a:cubicBezTo>
                <a:cubicBezTo>
                  <a:pt x="1747096" y="35148"/>
                  <a:pt x="1748303" y="41225"/>
                  <a:pt x="1748303" y="47538"/>
                </a:cubicBezTo>
                <a:lnTo>
                  <a:pt x="1748303" y="418293"/>
                </a:lnTo>
                <a:cubicBezTo>
                  <a:pt x="1748303" y="424569"/>
                  <a:pt x="1747096" y="430634"/>
                  <a:pt x="1744685" y="436463"/>
                </a:cubicBezTo>
                <a:cubicBezTo>
                  <a:pt x="1742275" y="442267"/>
                  <a:pt x="1738841" y="447426"/>
                  <a:pt x="1734387" y="451891"/>
                </a:cubicBezTo>
                <a:cubicBezTo>
                  <a:pt x="1729932" y="456331"/>
                  <a:pt x="1724795" y="459767"/>
                  <a:pt x="1718974" y="462173"/>
                </a:cubicBezTo>
                <a:cubicBezTo>
                  <a:pt x="1713154" y="464604"/>
                  <a:pt x="1707093" y="465819"/>
                  <a:pt x="1700794" y="465819"/>
                </a:cubicBezTo>
                <a:lnTo>
                  <a:pt x="47508" y="465819"/>
                </a:lnTo>
                <a:cubicBezTo>
                  <a:pt x="41207" y="465819"/>
                  <a:pt x="35147" y="464604"/>
                  <a:pt x="29327" y="462173"/>
                </a:cubicBezTo>
                <a:cubicBezTo>
                  <a:pt x="23507" y="459767"/>
                  <a:pt x="18369" y="456331"/>
                  <a:pt x="13914" y="451891"/>
                </a:cubicBezTo>
                <a:cubicBezTo>
                  <a:pt x="9459" y="447426"/>
                  <a:pt x="6026" y="442267"/>
                  <a:pt x="3615" y="436463"/>
                </a:cubicBezTo>
                <a:cubicBezTo>
                  <a:pt x="1204" y="430634"/>
                  <a:pt x="0" y="424569"/>
                  <a:pt x="0" y="418293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92600" y="596900"/>
            <a:ext cx="2374900" cy="838200"/>
          </a:xfrm>
          <a:prstGeom prst="rect">
            <a:avLst/>
          </a:prstGeom>
          <a:noFill/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600" y="330200"/>
            <a:ext cx="6070600" cy="9715500"/>
          </a:xfrm>
          <a:prstGeom prst="rect">
            <a:avLst/>
          </a:prstGeom>
          <a:noFill/>
        </p:spPr>
      </p:pic>
      <p:sp>
        <p:nvSpPr>
          <p:cNvPr id="103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12/13页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4" name="TextBox 1"/>
          <p:cNvSpPr txBox="1"/>
          <p:nvPr/>
        </p:nvSpPr>
        <p:spPr>
          <a:xfrm>
            <a:off x="749300" y="10325100"/>
            <a:ext cx="1066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预习2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5" name="TextBox 1"/>
          <p:cNvSpPr txBox="1"/>
          <p:nvPr/>
        </p:nvSpPr>
        <p:spPr>
          <a:xfrm>
            <a:off x="1435100" y="1917700"/>
            <a:ext cx="3009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跟踪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令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后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继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地址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6" name="TextBox 1"/>
          <p:cNvSpPr txBox="1"/>
          <p:nvPr/>
        </p:nvSpPr>
        <p:spPr>
          <a:xfrm>
            <a:off x="1435100" y="2603500"/>
            <a:ext cx="1244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寄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器</a:t>
            </a:r>
            <a:r>
              <a:rPr lang="en-US" altLang="zh-CN" sz="19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7" name="TextBox 1"/>
          <p:cNvSpPr txBox="1"/>
          <p:nvPr/>
        </p:nvSpPr>
        <p:spPr>
          <a:xfrm>
            <a:off x="3073400" y="2578100"/>
            <a:ext cx="241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945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945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8" name="TextBox 1"/>
          <p:cNvSpPr txBox="1"/>
          <p:nvPr/>
        </p:nvSpPr>
        <p:spPr>
          <a:xfrm>
            <a:off x="2044700" y="4635500"/>
            <a:ext cx="584200" cy="391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945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  <a:endParaRPr lang="en-US" altLang="zh-CN" sz="1945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PC</a:t>
            </a:r>
            <a:endParaRPr lang="en-US" altLang="zh-CN" sz="17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MDR</a:t>
            </a:r>
            <a:endParaRPr lang="en-US" altLang="zh-CN" sz="17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IR</a:t>
            </a:r>
            <a:endParaRPr lang="en-US" altLang="zh-CN" sz="17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9" name="TextBox 1"/>
          <p:cNvSpPr txBox="1"/>
          <p:nvPr/>
        </p:nvSpPr>
        <p:spPr>
          <a:xfrm>
            <a:off x="977900" y="381000"/>
            <a:ext cx="800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0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1" name="TextBox 1"/>
          <p:cNvSpPr txBox="1"/>
          <p:nvPr/>
        </p:nvSpPr>
        <p:spPr>
          <a:xfrm>
            <a:off x="4406900" y="9144000"/>
            <a:ext cx="6350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545" dirty="0" smtClean="0">
                <a:solidFill>
                  <a:srgbClr val="696969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提交</a:t>
            </a:r>
            <a:endParaRPr lang="en-US" altLang="zh-CN" sz="2545" dirty="0" smtClean="0">
              <a:solidFill>
                <a:srgbClr val="696969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128111250"/>
            <a:ext cx="7544435" cy="137793095"/>
          </a:xfrm>
          <a:custGeom>
            <a:avLst/>
            <a:gdLst>
              <a:gd name="connsiteX0" fmla="*/ 0 w 7544307"/>
              <a:gd name="connsiteY0" fmla="*/ 0 h 138748864"/>
              <a:gd name="connsiteX1" fmla="*/ 7544307 w 7544307"/>
              <a:gd name="connsiteY1" fmla="*/ 0 h 138748864"/>
              <a:gd name="connsiteX2" fmla="*/ 7544307 w 7544307"/>
              <a:gd name="connsiteY2" fmla="*/ 138748864 h 138748864"/>
              <a:gd name="connsiteX3" fmla="*/ 0 w 7544307"/>
              <a:gd name="connsiteY3" fmla="*/ 138748864 h 138748864"/>
              <a:gd name="connsiteX4" fmla="*/ 0 w 7544307"/>
              <a:gd name="connsiteY4" fmla="*/ 0 h 138748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38748864">
                <a:moveTo>
                  <a:pt x="0" y="0"/>
                </a:moveTo>
                <a:lnTo>
                  <a:pt x="7544307" y="0"/>
                </a:lnTo>
                <a:lnTo>
                  <a:pt x="7544307" y="138748864"/>
                </a:lnTo>
                <a:lnTo>
                  <a:pt x="0" y="13874886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22125" y="10238606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54930"/>
            <a:ext cx="6062050" cy="9677400"/>
          </a:xfrm>
          <a:custGeom>
            <a:avLst/>
            <a:gdLst>
              <a:gd name="connsiteX0" fmla="*/ 0 w 6062050"/>
              <a:gd name="connsiteY0" fmla="*/ 0 h 9677400"/>
              <a:gd name="connsiteX1" fmla="*/ 6062050 w 6062050"/>
              <a:gd name="connsiteY1" fmla="*/ 0 h 9677400"/>
              <a:gd name="connsiteX2" fmla="*/ 6062050 w 6062050"/>
              <a:gd name="connsiteY2" fmla="*/ 9677400 h 9677400"/>
              <a:gd name="connsiteX3" fmla="*/ 0 w 6062050"/>
              <a:gd name="connsiteY3" fmla="*/ 9677400 h 9677400"/>
              <a:gd name="connsiteX4" fmla="*/ 0 w 6062050"/>
              <a:gd name="connsiteY4" fmla="*/ 0 h 9677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62050" h="9677400">
                <a:moveTo>
                  <a:pt x="0" y="0"/>
                </a:moveTo>
                <a:lnTo>
                  <a:pt x="6062050" y="0"/>
                </a:lnTo>
                <a:lnTo>
                  <a:pt x="6062050" y="9677400"/>
                </a:lnTo>
                <a:lnTo>
                  <a:pt x="0" y="9677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14581" y="1910243"/>
            <a:ext cx="163019" cy="228158"/>
          </a:xfrm>
          <a:custGeom>
            <a:avLst/>
            <a:gdLst>
              <a:gd name="connsiteX0" fmla="*/ 102108 w 163019"/>
              <a:gd name="connsiteY0" fmla="*/ 6350 h 228158"/>
              <a:gd name="connsiteX1" fmla="*/ 120369 w 163019"/>
              <a:gd name="connsiteY1" fmla="*/ 6350 h 228158"/>
              <a:gd name="connsiteX2" fmla="*/ 120369 w 163019"/>
              <a:gd name="connsiteY2" fmla="*/ 46456 h 228158"/>
              <a:gd name="connsiteX3" fmla="*/ 104558 w 163019"/>
              <a:gd name="connsiteY3" fmla="*/ 144269 h 228158"/>
              <a:gd name="connsiteX4" fmla="*/ 156669 w 163019"/>
              <a:gd name="connsiteY4" fmla="*/ 200418 h 228158"/>
              <a:gd name="connsiteX5" fmla="*/ 141303 w 163019"/>
              <a:gd name="connsiteY5" fmla="*/ 214455 h 228158"/>
              <a:gd name="connsiteX6" fmla="*/ 95761 w 163019"/>
              <a:gd name="connsiteY6" fmla="*/ 160646 h 228158"/>
              <a:gd name="connsiteX7" fmla="*/ 18375 w 163019"/>
              <a:gd name="connsiteY7" fmla="*/ 221808 h 228158"/>
              <a:gd name="connsiteX8" fmla="*/ 6350 w 163019"/>
              <a:gd name="connsiteY8" fmla="*/ 206434 h 228158"/>
              <a:gd name="connsiteX9" fmla="*/ 81843 w 163019"/>
              <a:gd name="connsiteY9" fmla="*/ 146498 h 228158"/>
              <a:gd name="connsiteX10" fmla="*/ 102108 w 163019"/>
              <a:gd name="connsiteY10" fmla="*/ 46010 h 228158"/>
              <a:gd name="connsiteX11" fmla="*/ 102108 w 163019"/>
              <a:gd name="connsiteY11" fmla="*/ 6350 h 2281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63019" h="228158">
                <a:moveTo>
                  <a:pt x="102108" y="6350"/>
                </a:moveTo>
                <a:lnTo>
                  <a:pt x="120369" y="6350"/>
                </a:lnTo>
                <a:lnTo>
                  <a:pt x="120369" y="46456"/>
                </a:lnTo>
                <a:cubicBezTo>
                  <a:pt x="120369" y="87527"/>
                  <a:pt x="115099" y="120132"/>
                  <a:pt x="104558" y="144269"/>
                </a:cubicBezTo>
                <a:cubicBezTo>
                  <a:pt x="122967" y="163283"/>
                  <a:pt x="140338" y="181999"/>
                  <a:pt x="156669" y="200418"/>
                </a:cubicBezTo>
                <a:lnTo>
                  <a:pt x="141303" y="214455"/>
                </a:lnTo>
                <a:cubicBezTo>
                  <a:pt x="126085" y="195590"/>
                  <a:pt x="110905" y="177654"/>
                  <a:pt x="95761" y="160646"/>
                </a:cubicBezTo>
                <a:cubicBezTo>
                  <a:pt x="78614" y="186715"/>
                  <a:pt x="52818" y="207102"/>
                  <a:pt x="18375" y="221808"/>
                </a:cubicBezTo>
                <a:cubicBezTo>
                  <a:pt x="14960" y="217203"/>
                  <a:pt x="10952" y="212078"/>
                  <a:pt x="6350" y="206434"/>
                </a:cubicBezTo>
                <a:cubicBezTo>
                  <a:pt x="43762" y="189203"/>
                  <a:pt x="68927" y="169224"/>
                  <a:pt x="81843" y="146498"/>
                </a:cubicBezTo>
                <a:cubicBezTo>
                  <a:pt x="95650" y="124217"/>
                  <a:pt x="102405" y="90721"/>
                  <a:pt x="102108" y="46010"/>
                </a:cubicBezTo>
                <a:lnTo>
                  <a:pt x="102108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449777" y="1913363"/>
            <a:ext cx="106009" cy="207659"/>
          </a:xfrm>
          <a:custGeom>
            <a:avLst/>
            <a:gdLst>
              <a:gd name="connsiteX0" fmla="*/ 97877 w 106009"/>
              <a:gd name="connsiteY0" fmla="*/ 126667 h 207659"/>
              <a:gd name="connsiteX1" fmla="*/ 99659 w 106009"/>
              <a:gd name="connsiteY1" fmla="*/ 147834 h 207659"/>
              <a:gd name="connsiteX2" fmla="*/ 33073 w 106009"/>
              <a:gd name="connsiteY2" fmla="*/ 190169 h 207659"/>
              <a:gd name="connsiteX3" fmla="*/ 19043 w 106009"/>
              <a:gd name="connsiteY3" fmla="*/ 201309 h 207659"/>
              <a:gd name="connsiteX4" fmla="*/ 6350 w 106009"/>
              <a:gd name="connsiteY4" fmla="*/ 183707 h 207659"/>
              <a:gd name="connsiteX5" fmla="*/ 16594 w 106009"/>
              <a:gd name="connsiteY5" fmla="*/ 161203 h 207659"/>
              <a:gd name="connsiteX6" fmla="*/ 16594 w 106009"/>
              <a:gd name="connsiteY6" fmla="*/ 6350 h 207659"/>
              <a:gd name="connsiteX7" fmla="*/ 34854 w 106009"/>
              <a:gd name="connsiteY7" fmla="*/ 6350 h 207659"/>
              <a:gd name="connsiteX8" fmla="*/ 34854 w 106009"/>
              <a:gd name="connsiteY8" fmla="*/ 165659 h 207659"/>
              <a:gd name="connsiteX9" fmla="*/ 97877 w 106009"/>
              <a:gd name="connsiteY9" fmla="*/ 126667 h 207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06009" h="207659">
                <a:moveTo>
                  <a:pt x="97877" y="126667"/>
                </a:moveTo>
                <a:cubicBezTo>
                  <a:pt x="98323" y="136322"/>
                  <a:pt x="98916" y="143378"/>
                  <a:pt x="99659" y="147834"/>
                </a:cubicBezTo>
                <a:cubicBezTo>
                  <a:pt x="64027" y="170264"/>
                  <a:pt x="41832" y="184375"/>
                  <a:pt x="33073" y="190169"/>
                </a:cubicBezTo>
                <a:cubicBezTo>
                  <a:pt x="28174" y="193585"/>
                  <a:pt x="23497" y="197298"/>
                  <a:pt x="19043" y="201309"/>
                </a:cubicBezTo>
                <a:lnTo>
                  <a:pt x="6350" y="183707"/>
                </a:lnTo>
                <a:cubicBezTo>
                  <a:pt x="13327" y="177468"/>
                  <a:pt x="16742" y="169967"/>
                  <a:pt x="16594" y="161203"/>
                </a:cubicBezTo>
                <a:lnTo>
                  <a:pt x="16594" y="6350"/>
                </a:lnTo>
                <a:lnTo>
                  <a:pt x="34854" y="6350"/>
                </a:lnTo>
                <a:lnTo>
                  <a:pt x="34854" y="165659"/>
                </a:lnTo>
                <a:cubicBezTo>
                  <a:pt x="51185" y="155855"/>
                  <a:pt x="72193" y="142858"/>
                  <a:pt x="97877" y="12666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16363" y="1905118"/>
            <a:ext cx="61692" cy="79097"/>
          </a:xfrm>
          <a:custGeom>
            <a:avLst/>
            <a:gdLst>
              <a:gd name="connsiteX0" fmla="*/ 22161 w 61692"/>
              <a:gd name="connsiteY0" fmla="*/ 6350 h 79097"/>
              <a:gd name="connsiteX1" fmla="*/ 55342 w 61692"/>
              <a:gd name="connsiteY1" fmla="*/ 62944 h 79097"/>
              <a:gd name="connsiteX2" fmla="*/ 37972 w 61692"/>
              <a:gd name="connsiteY2" fmla="*/ 72747 h 79097"/>
              <a:gd name="connsiteX3" fmla="*/ 6350 w 61692"/>
              <a:gd name="connsiteY3" fmla="*/ 14817 h 79097"/>
              <a:gd name="connsiteX4" fmla="*/ 22161 w 61692"/>
              <a:gd name="connsiteY4" fmla="*/ 6350 h 790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692" h="79097">
                <a:moveTo>
                  <a:pt x="22161" y="6350"/>
                </a:moveTo>
                <a:cubicBezTo>
                  <a:pt x="32108" y="22095"/>
                  <a:pt x="43168" y="40960"/>
                  <a:pt x="55342" y="62944"/>
                </a:cubicBezTo>
                <a:lnTo>
                  <a:pt x="37972" y="72747"/>
                </a:lnTo>
                <a:cubicBezTo>
                  <a:pt x="26392" y="49872"/>
                  <a:pt x="15851" y="30562"/>
                  <a:pt x="6350" y="14817"/>
                </a:cubicBezTo>
                <a:lnTo>
                  <a:pt x="22161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669799" y="1915813"/>
            <a:ext cx="234949" cy="221028"/>
          </a:xfrm>
          <a:custGeom>
            <a:avLst/>
            <a:gdLst>
              <a:gd name="connsiteX0" fmla="*/ 6350 w 234949"/>
              <a:gd name="connsiteY0" fmla="*/ 162318 h 221028"/>
              <a:gd name="connsiteX1" fmla="*/ 26392 w 234949"/>
              <a:gd name="connsiteY1" fmla="*/ 159755 h 221028"/>
              <a:gd name="connsiteX2" fmla="*/ 26392 w 234949"/>
              <a:gd name="connsiteY2" fmla="*/ 21946 h 221028"/>
              <a:gd name="connsiteX3" fmla="*/ 9690 w 234949"/>
              <a:gd name="connsiteY3" fmla="*/ 21946 h 221028"/>
              <a:gd name="connsiteX4" fmla="*/ 9690 w 234949"/>
              <a:gd name="connsiteY4" fmla="*/ 6350 h 221028"/>
              <a:gd name="connsiteX5" fmla="*/ 118810 w 234949"/>
              <a:gd name="connsiteY5" fmla="*/ 6350 h 221028"/>
              <a:gd name="connsiteX6" fmla="*/ 118810 w 234949"/>
              <a:gd name="connsiteY6" fmla="*/ 14148 h 221028"/>
              <a:gd name="connsiteX7" fmla="*/ 216128 w 234949"/>
              <a:gd name="connsiteY7" fmla="*/ 14148 h 221028"/>
              <a:gd name="connsiteX8" fmla="*/ 216128 w 234949"/>
              <a:gd name="connsiteY8" fmla="*/ 28185 h 221028"/>
              <a:gd name="connsiteX9" fmla="*/ 178047 w 234949"/>
              <a:gd name="connsiteY9" fmla="*/ 149283 h 221028"/>
              <a:gd name="connsiteX10" fmla="*/ 228599 w 234949"/>
              <a:gd name="connsiteY10" fmla="*/ 195516 h 221028"/>
              <a:gd name="connsiteX11" fmla="*/ 215014 w 234949"/>
              <a:gd name="connsiteY11" fmla="*/ 212004 h 221028"/>
              <a:gd name="connsiteX12" fmla="*/ 168026 w 234949"/>
              <a:gd name="connsiteY12" fmla="*/ 163431 h 221028"/>
              <a:gd name="connsiteX13" fmla="*/ 114579 w 234949"/>
              <a:gd name="connsiteY13" fmla="*/ 214678 h 221028"/>
              <a:gd name="connsiteX14" fmla="*/ 103222 w 234949"/>
              <a:gd name="connsiteY14" fmla="*/ 200641 h 221028"/>
              <a:gd name="connsiteX15" fmla="*/ 103222 w 234949"/>
              <a:gd name="connsiteY15" fmla="*/ 214455 h 221028"/>
              <a:gd name="connsiteX16" fmla="*/ 86520 w 234949"/>
              <a:gd name="connsiteY16" fmla="*/ 214455 h 221028"/>
              <a:gd name="connsiteX17" fmla="*/ 86520 w 234949"/>
              <a:gd name="connsiteY17" fmla="*/ 166216 h 221028"/>
              <a:gd name="connsiteX18" fmla="*/ 8799 w 234949"/>
              <a:gd name="connsiteY18" fmla="*/ 178805 h 221028"/>
              <a:gd name="connsiteX19" fmla="*/ 6350 w 234949"/>
              <a:gd name="connsiteY19" fmla="*/ 162318 h 2210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234949" h="221028">
                <a:moveTo>
                  <a:pt x="6350" y="162318"/>
                </a:moveTo>
                <a:cubicBezTo>
                  <a:pt x="12882" y="161501"/>
                  <a:pt x="19563" y="160646"/>
                  <a:pt x="26392" y="159755"/>
                </a:cubicBezTo>
                <a:lnTo>
                  <a:pt x="26392" y="21946"/>
                </a:lnTo>
                <a:lnTo>
                  <a:pt x="9690" y="21946"/>
                </a:lnTo>
                <a:lnTo>
                  <a:pt x="9690" y="6350"/>
                </a:lnTo>
                <a:lnTo>
                  <a:pt x="118810" y="6350"/>
                </a:lnTo>
                <a:lnTo>
                  <a:pt x="118810" y="14148"/>
                </a:lnTo>
                <a:lnTo>
                  <a:pt x="216128" y="14148"/>
                </a:lnTo>
                <a:lnTo>
                  <a:pt x="216128" y="28185"/>
                </a:lnTo>
                <a:cubicBezTo>
                  <a:pt x="207517" y="82997"/>
                  <a:pt x="194823" y="123363"/>
                  <a:pt x="178047" y="149283"/>
                </a:cubicBezTo>
                <a:cubicBezTo>
                  <a:pt x="192077" y="169113"/>
                  <a:pt x="208928" y="184524"/>
                  <a:pt x="228599" y="195516"/>
                </a:cubicBezTo>
                <a:cubicBezTo>
                  <a:pt x="224442" y="199824"/>
                  <a:pt x="219914" y="205320"/>
                  <a:pt x="215014" y="212004"/>
                </a:cubicBezTo>
                <a:cubicBezTo>
                  <a:pt x="199129" y="200418"/>
                  <a:pt x="183466" y="184227"/>
                  <a:pt x="168026" y="163431"/>
                </a:cubicBezTo>
                <a:cubicBezTo>
                  <a:pt x="153031" y="183113"/>
                  <a:pt x="135215" y="200195"/>
                  <a:pt x="114579" y="214678"/>
                </a:cubicBezTo>
                <a:cubicBezTo>
                  <a:pt x="110348" y="209108"/>
                  <a:pt x="106562" y="204429"/>
                  <a:pt x="103222" y="200641"/>
                </a:cubicBezTo>
                <a:lnTo>
                  <a:pt x="103222" y="214455"/>
                </a:lnTo>
                <a:lnTo>
                  <a:pt x="86520" y="214455"/>
                </a:lnTo>
                <a:lnTo>
                  <a:pt x="86520" y="166216"/>
                </a:lnTo>
                <a:cubicBezTo>
                  <a:pt x="59425" y="170450"/>
                  <a:pt x="33518" y="174646"/>
                  <a:pt x="8799" y="178805"/>
                </a:cubicBezTo>
                <a:lnTo>
                  <a:pt x="6350" y="16231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766672" y="1931410"/>
            <a:ext cx="67705" cy="190280"/>
          </a:xfrm>
          <a:custGeom>
            <a:avLst/>
            <a:gdLst>
              <a:gd name="connsiteX0" fmla="*/ 20157 w 67705"/>
              <a:gd name="connsiteY0" fmla="*/ 13702 h 190280"/>
              <a:gd name="connsiteX1" fmla="*/ 20157 w 67705"/>
              <a:gd name="connsiteY1" fmla="*/ 6350 h 190280"/>
              <a:gd name="connsiteX2" fmla="*/ 6350 w 67705"/>
              <a:gd name="connsiteY2" fmla="*/ 6350 h 190280"/>
              <a:gd name="connsiteX3" fmla="*/ 6350 w 67705"/>
              <a:gd name="connsiteY3" fmla="*/ 133018 h 190280"/>
              <a:gd name="connsiteX4" fmla="*/ 31737 w 67705"/>
              <a:gd name="connsiteY4" fmla="*/ 128896 h 190280"/>
              <a:gd name="connsiteX5" fmla="*/ 31069 w 67705"/>
              <a:gd name="connsiteY5" fmla="*/ 144270 h 190280"/>
              <a:gd name="connsiteX6" fmla="*/ 6350 w 67705"/>
              <a:gd name="connsiteY6" fmla="*/ 148057 h 190280"/>
              <a:gd name="connsiteX7" fmla="*/ 6350 w 67705"/>
              <a:gd name="connsiteY7" fmla="*/ 183930 h 190280"/>
              <a:gd name="connsiteX8" fmla="*/ 61355 w 67705"/>
              <a:gd name="connsiteY8" fmla="*/ 133686 h 190280"/>
              <a:gd name="connsiteX9" fmla="*/ 28285 w 67705"/>
              <a:gd name="connsiteY9" fmla="*/ 13702 h 190280"/>
              <a:gd name="connsiteX10" fmla="*/ 20157 w 67705"/>
              <a:gd name="connsiteY10" fmla="*/ 13702 h 190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7705" h="190280">
                <a:moveTo>
                  <a:pt x="20157" y="13702"/>
                </a:moveTo>
                <a:lnTo>
                  <a:pt x="20157" y="6350"/>
                </a:lnTo>
                <a:lnTo>
                  <a:pt x="6350" y="6350"/>
                </a:lnTo>
                <a:lnTo>
                  <a:pt x="6350" y="133018"/>
                </a:lnTo>
                <a:cubicBezTo>
                  <a:pt x="14664" y="131681"/>
                  <a:pt x="23126" y="130307"/>
                  <a:pt x="31737" y="128896"/>
                </a:cubicBezTo>
                <a:cubicBezTo>
                  <a:pt x="31291" y="134986"/>
                  <a:pt x="31069" y="140110"/>
                  <a:pt x="31069" y="144270"/>
                </a:cubicBezTo>
                <a:cubicBezTo>
                  <a:pt x="22680" y="145532"/>
                  <a:pt x="14441" y="146795"/>
                  <a:pt x="6350" y="148057"/>
                </a:cubicBezTo>
                <a:lnTo>
                  <a:pt x="6350" y="183930"/>
                </a:lnTo>
                <a:cubicBezTo>
                  <a:pt x="27134" y="171749"/>
                  <a:pt x="45470" y="155002"/>
                  <a:pt x="61355" y="133686"/>
                </a:cubicBezTo>
                <a:cubicBezTo>
                  <a:pt x="44208" y="106354"/>
                  <a:pt x="33184" y="66360"/>
                  <a:pt x="28285" y="13702"/>
                </a:cubicBezTo>
                <a:lnTo>
                  <a:pt x="20157" y="137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804752" y="1938763"/>
            <a:ext cx="70823" cy="117644"/>
          </a:xfrm>
          <a:custGeom>
            <a:avLst/>
            <a:gdLst>
              <a:gd name="connsiteX0" fmla="*/ 64473 w 70823"/>
              <a:gd name="connsiteY0" fmla="*/ 6350 h 117644"/>
              <a:gd name="connsiteX1" fmla="*/ 6350 w 70823"/>
              <a:gd name="connsiteY1" fmla="*/ 6350 h 117644"/>
              <a:gd name="connsiteX2" fmla="*/ 33518 w 70823"/>
              <a:gd name="connsiteY2" fmla="*/ 111294 h 117644"/>
              <a:gd name="connsiteX3" fmla="*/ 64473 w 70823"/>
              <a:gd name="connsiteY3" fmla="*/ 6350 h 117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0823" h="117644">
                <a:moveTo>
                  <a:pt x="64473" y="6350"/>
                </a:moveTo>
                <a:lnTo>
                  <a:pt x="6350" y="6350"/>
                </a:lnTo>
                <a:cubicBezTo>
                  <a:pt x="9838" y="49798"/>
                  <a:pt x="18895" y="84779"/>
                  <a:pt x="33518" y="111294"/>
                </a:cubicBezTo>
                <a:cubicBezTo>
                  <a:pt x="46434" y="89532"/>
                  <a:pt x="56753" y="54551"/>
                  <a:pt x="6447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706544" y="2028110"/>
            <a:ext cx="56125" cy="51580"/>
          </a:xfrm>
          <a:custGeom>
            <a:avLst/>
            <a:gdLst>
              <a:gd name="connsiteX0" fmla="*/ 49775 w 56125"/>
              <a:gd name="connsiteY0" fmla="*/ 38880 h 51580"/>
              <a:gd name="connsiteX1" fmla="*/ 49775 w 56125"/>
              <a:gd name="connsiteY1" fmla="*/ 6350 h 51580"/>
              <a:gd name="connsiteX2" fmla="*/ 6350 w 56125"/>
              <a:gd name="connsiteY2" fmla="*/ 6350 h 51580"/>
              <a:gd name="connsiteX3" fmla="*/ 6350 w 56125"/>
              <a:gd name="connsiteY3" fmla="*/ 45230 h 51580"/>
              <a:gd name="connsiteX4" fmla="*/ 49775 w 56125"/>
              <a:gd name="connsiteY4" fmla="*/ 38880 h 515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125" h="51580">
                <a:moveTo>
                  <a:pt x="49775" y="38880"/>
                </a:moveTo>
                <a:lnTo>
                  <a:pt x="49775" y="6350"/>
                </a:lnTo>
                <a:lnTo>
                  <a:pt x="6350" y="6350"/>
                </a:lnTo>
                <a:lnTo>
                  <a:pt x="6350" y="45230"/>
                </a:lnTo>
                <a:cubicBezTo>
                  <a:pt x="20231" y="43225"/>
                  <a:pt x="34706" y="41108"/>
                  <a:pt x="49775" y="3888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706544" y="1979760"/>
            <a:ext cx="56125" cy="46790"/>
          </a:xfrm>
          <a:custGeom>
            <a:avLst/>
            <a:gdLst>
              <a:gd name="connsiteX0" fmla="*/ 6350 w 56125"/>
              <a:gd name="connsiteY0" fmla="*/ 40440 h 46790"/>
              <a:gd name="connsiteX1" fmla="*/ 49775 w 56125"/>
              <a:gd name="connsiteY1" fmla="*/ 40440 h 46790"/>
              <a:gd name="connsiteX2" fmla="*/ 49775 w 56125"/>
              <a:gd name="connsiteY2" fmla="*/ 6350 h 46790"/>
              <a:gd name="connsiteX3" fmla="*/ 6350 w 56125"/>
              <a:gd name="connsiteY3" fmla="*/ 6350 h 46790"/>
              <a:gd name="connsiteX4" fmla="*/ 6350 w 56125"/>
              <a:gd name="connsiteY4" fmla="*/ 40440 h 467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125" h="46790">
                <a:moveTo>
                  <a:pt x="6350" y="40440"/>
                </a:moveTo>
                <a:lnTo>
                  <a:pt x="49775" y="40440"/>
                </a:lnTo>
                <a:lnTo>
                  <a:pt x="49775" y="6350"/>
                </a:lnTo>
                <a:lnTo>
                  <a:pt x="6350" y="6350"/>
                </a:lnTo>
                <a:lnTo>
                  <a:pt x="6350" y="4044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706544" y="1931410"/>
            <a:ext cx="56125" cy="46790"/>
          </a:xfrm>
          <a:custGeom>
            <a:avLst/>
            <a:gdLst>
              <a:gd name="connsiteX0" fmla="*/ 6350 w 56125"/>
              <a:gd name="connsiteY0" fmla="*/ 40440 h 46790"/>
              <a:gd name="connsiteX1" fmla="*/ 49775 w 56125"/>
              <a:gd name="connsiteY1" fmla="*/ 40440 h 46790"/>
              <a:gd name="connsiteX2" fmla="*/ 49775 w 56125"/>
              <a:gd name="connsiteY2" fmla="*/ 6350 h 46790"/>
              <a:gd name="connsiteX3" fmla="*/ 6350 w 56125"/>
              <a:gd name="connsiteY3" fmla="*/ 6350 h 46790"/>
              <a:gd name="connsiteX4" fmla="*/ 6350 w 56125"/>
              <a:gd name="connsiteY4" fmla="*/ 40440 h 467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125" h="46790">
                <a:moveTo>
                  <a:pt x="6350" y="40440"/>
                </a:moveTo>
                <a:lnTo>
                  <a:pt x="49775" y="40440"/>
                </a:lnTo>
                <a:lnTo>
                  <a:pt x="49775" y="6350"/>
                </a:lnTo>
                <a:lnTo>
                  <a:pt x="6350" y="6350"/>
                </a:lnTo>
                <a:lnTo>
                  <a:pt x="6350" y="4044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003173" y="1905564"/>
            <a:ext cx="131396" cy="234842"/>
          </a:xfrm>
          <a:custGeom>
            <a:avLst/>
            <a:gdLst>
              <a:gd name="connsiteX0" fmla="*/ 46657 w 131396"/>
              <a:gd name="connsiteY0" fmla="*/ 6350 h 234842"/>
              <a:gd name="connsiteX1" fmla="*/ 64473 w 131396"/>
              <a:gd name="connsiteY1" fmla="*/ 9023 h 234842"/>
              <a:gd name="connsiteX2" fmla="*/ 53561 w 131396"/>
              <a:gd name="connsiteY2" fmla="*/ 49352 h 234842"/>
              <a:gd name="connsiteX3" fmla="*/ 121705 w 131396"/>
              <a:gd name="connsiteY3" fmla="*/ 49352 h 234842"/>
              <a:gd name="connsiteX4" fmla="*/ 121705 w 131396"/>
              <a:gd name="connsiteY4" fmla="*/ 64503 h 234842"/>
              <a:gd name="connsiteX5" fmla="*/ 107676 w 131396"/>
              <a:gd name="connsiteY5" fmla="*/ 64503 h 234842"/>
              <a:gd name="connsiteX6" fmla="*/ 79171 w 131396"/>
              <a:gd name="connsiteY6" fmla="*/ 168556 h 234842"/>
              <a:gd name="connsiteX7" fmla="*/ 125046 w 131396"/>
              <a:gd name="connsiteY7" fmla="*/ 208662 h 234842"/>
              <a:gd name="connsiteX8" fmla="*/ 113021 w 131396"/>
              <a:gd name="connsiteY8" fmla="*/ 226264 h 234842"/>
              <a:gd name="connsiteX9" fmla="*/ 67813 w 131396"/>
              <a:gd name="connsiteY9" fmla="*/ 184376 h 234842"/>
              <a:gd name="connsiteX10" fmla="*/ 19043 w 131396"/>
              <a:gd name="connsiteY10" fmla="*/ 228492 h 234842"/>
              <a:gd name="connsiteX11" fmla="*/ 6350 w 131396"/>
              <a:gd name="connsiteY11" fmla="*/ 214455 h 234842"/>
              <a:gd name="connsiteX12" fmla="*/ 56901 w 131396"/>
              <a:gd name="connsiteY12" fmla="*/ 167888 h 234842"/>
              <a:gd name="connsiteX13" fmla="*/ 33073 w 131396"/>
              <a:gd name="connsiteY13" fmla="*/ 95920 h 234842"/>
              <a:gd name="connsiteX14" fmla="*/ 23274 w 131396"/>
              <a:gd name="connsiteY14" fmla="*/ 111294 h 234842"/>
              <a:gd name="connsiteX15" fmla="*/ 12140 w 131396"/>
              <a:gd name="connsiteY15" fmla="*/ 97034 h 234842"/>
              <a:gd name="connsiteX16" fmla="*/ 46657 w 131396"/>
              <a:gd name="connsiteY16" fmla="*/ 6350 h 2348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31396" h="234842">
                <a:moveTo>
                  <a:pt x="46657" y="6350"/>
                </a:moveTo>
                <a:lnTo>
                  <a:pt x="64473" y="9023"/>
                </a:lnTo>
                <a:cubicBezTo>
                  <a:pt x="61355" y="23432"/>
                  <a:pt x="57718" y="36875"/>
                  <a:pt x="53561" y="49352"/>
                </a:cubicBezTo>
                <a:lnTo>
                  <a:pt x="121705" y="49352"/>
                </a:lnTo>
                <a:lnTo>
                  <a:pt x="121705" y="64503"/>
                </a:lnTo>
                <a:lnTo>
                  <a:pt x="107676" y="64503"/>
                </a:lnTo>
                <a:cubicBezTo>
                  <a:pt x="103964" y="108174"/>
                  <a:pt x="94463" y="142859"/>
                  <a:pt x="79171" y="168556"/>
                </a:cubicBezTo>
                <a:cubicBezTo>
                  <a:pt x="91196" y="184896"/>
                  <a:pt x="106488" y="198264"/>
                  <a:pt x="125046" y="208662"/>
                </a:cubicBezTo>
                <a:cubicBezTo>
                  <a:pt x="120295" y="215198"/>
                  <a:pt x="116287" y="221065"/>
                  <a:pt x="113021" y="226264"/>
                </a:cubicBezTo>
                <a:cubicBezTo>
                  <a:pt x="94908" y="214529"/>
                  <a:pt x="79839" y="200567"/>
                  <a:pt x="67813" y="184376"/>
                </a:cubicBezTo>
                <a:cubicBezTo>
                  <a:pt x="54155" y="201309"/>
                  <a:pt x="37898" y="216015"/>
                  <a:pt x="19043" y="228492"/>
                </a:cubicBezTo>
                <a:cubicBezTo>
                  <a:pt x="15777" y="224185"/>
                  <a:pt x="11546" y="219505"/>
                  <a:pt x="6350" y="214455"/>
                </a:cubicBezTo>
                <a:cubicBezTo>
                  <a:pt x="27134" y="200789"/>
                  <a:pt x="43985" y="185267"/>
                  <a:pt x="56901" y="167888"/>
                </a:cubicBezTo>
                <a:cubicBezTo>
                  <a:pt x="44876" y="147092"/>
                  <a:pt x="36933" y="123103"/>
                  <a:pt x="33073" y="95920"/>
                </a:cubicBezTo>
                <a:cubicBezTo>
                  <a:pt x="29955" y="101416"/>
                  <a:pt x="26689" y="106540"/>
                  <a:pt x="23274" y="111294"/>
                </a:cubicBezTo>
                <a:cubicBezTo>
                  <a:pt x="20305" y="106986"/>
                  <a:pt x="16593" y="102233"/>
                  <a:pt x="12140" y="97034"/>
                </a:cubicBezTo>
                <a:cubicBezTo>
                  <a:pt x="29361" y="72227"/>
                  <a:pt x="40867" y="41999"/>
                  <a:pt x="46657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896725" y="2016747"/>
            <a:ext cx="122933" cy="122768"/>
          </a:xfrm>
          <a:custGeom>
            <a:avLst/>
            <a:gdLst>
              <a:gd name="connsiteX0" fmla="*/ 9690 w 122933"/>
              <a:gd name="connsiteY0" fmla="*/ 23728 h 122768"/>
              <a:gd name="connsiteX1" fmla="*/ 43539 w 122933"/>
              <a:gd name="connsiteY1" fmla="*/ 23728 h 122768"/>
              <a:gd name="connsiteX2" fmla="*/ 53115 w 122933"/>
              <a:gd name="connsiteY2" fmla="*/ 6350 h 122768"/>
              <a:gd name="connsiteX3" fmla="*/ 69149 w 122933"/>
              <a:gd name="connsiteY3" fmla="*/ 11474 h 122768"/>
              <a:gd name="connsiteX4" fmla="*/ 62023 w 122933"/>
              <a:gd name="connsiteY4" fmla="*/ 23728 h 122768"/>
              <a:gd name="connsiteX5" fmla="*/ 116583 w 122933"/>
              <a:gd name="connsiteY5" fmla="*/ 23728 h 122768"/>
              <a:gd name="connsiteX6" fmla="*/ 116583 w 122933"/>
              <a:gd name="connsiteY6" fmla="*/ 38211 h 122768"/>
              <a:gd name="connsiteX7" fmla="*/ 90973 w 122933"/>
              <a:gd name="connsiteY7" fmla="*/ 76535 h 122768"/>
              <a:gd name="connsiteX8" fmla="*/ 115915 w 122933"/>
              <a:gd name="connsiteY8" fmla="*/ 88121 h 122768"/>
              <a:gd name="connsiteX9" fmla="*/ 106117 w 122933"/>
              <a:gd name="connsiteY9" fmla="*/ 103495 h 122768"/>
              <a:gd name="connsiteX10" fmla="*/ 77389 w 122933"/>
              <a:gd name="connsiteY10" fmla="*/ 87898 h 122768"/>
              <a:gd name="connsiteX11" fmla="*/ 13921 w 122933"/>
              <a:gd name="connsiteY11" fmla="*/ 116418 h 122768"/>
              <a:gd name="connsiteX12" fmla="*/ 6350 w 122933"/>
              <a:gd name="connsiteY12" fmla="*/ 100821 h 122768"/>
              <a:gd name="connsiteX13" fmla="*/ 61355 w 122933"/>
              <a:gd name="connsiteY13" fmla="*/ 79654 h 122768"/>
              <a:gd name="connsiteX14" fmla="*/ 21270 w 122933"/>
              <a:gd name="connsiteY14" fmla="*/ 59601 h 122768"/>
              <a:gd name="connsiteX15" fmla="*/ 35077 w 122933"/>
              <a:gd name="connsiteY15" fmla="*/ 38434 h 122768"/>
              <a:gd name="connsiteX16" fmla="*/ 9690 w 122933"/>
              <a:gd name="connsiteY16" fmla="*/ 38434 h 122768"/>
              <a:gd name="connsiteX17" fmla="*/ 9690 w 122933"/>
              <a:gd name="connsiteY17" fmla="*/ 23728 h 122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22933" h="122768">
                <a:moveTo>
                  <a:pt x="9690" y="23728"/>
                </a:moveTo>
                <a:lnTo>
                  <a:pt x="43539" y="23728"/>
                </a:lnTo>
                <a:cubicBezTo>
                  <a:pt x="46806" y="18084"/>
                  <a:pt x="49998" y="12291"/>
                  <a:pt x="53115" y="6350"/>
                </a:cubicBezTo>
                <a:lnTo>
                  <a:pt x="69149" y="11474"/>
                </a:lnTo>
                <a:cubicBezTo>
                  <a:pt x="66774" y="15633"/>
                  <a:pt x="64398" y="19718"/>
                  <a:pt x="62023" y="23728"/>
                </a:cubicBezTo>
                <a:lnTo>
                  <a:pt x="116583" y="23728"/>
                </a:lnTo>
                <a:lnTo>
                  <a:pt x="116583" y="38211"/>
                </a:lnTo>
                <a:cubicBezTo>
                  <a:pt x="110942" y="52768"/>
                  <a:pt x="102405" y="65543"/>
                  <a:pt x="90973" y="76535"/>
                </a:cubicBezTo>
                <a:cubicBezTo>
                  <a:pt x="99139" y="80397"/>
                  <a:pt x="107453" y="84259"/>
                  <a:pt x="115915" y="88121"/>
                </a:cubicBezTo>
                <a:lnTo>
                  <a:pt x="106117" y="103495"/>
                </a:lnTo>
                <a:cubicBezTo>
                  <a:pt x="96912" y="98296"/>
                  <a:pt x="87336" y="93097"/>
                  <a:pt x="77389" y="87898"/>
                </a:cubicBezTo>
                <a:cubicBezTo>
                  <a:pt x="60613" y="99930"/>
                  <a:pt x="39457" y="109437"/>
                  <a:pt x="13921" y="116418"/>
                </a:cubicBezTo>
                <a:cubicBezTo>
                  <a:pt x="11546" y="111665"/>
                  <a:pt x="9022" y="106466"/>
                  <a:pt x="6350" y="100821"/>
                </a:cubicBezTo>
                <a:cubicBezTo>
                  <a:pt x="28025" y="95919"/>
                  <a:pt x="46360" y="88864"/>
                  <a:pt x="61355" y="79654"/>
                </a:cubicBezTo>
                <a:cubicBezTo>
                  <a:pt x="48587" y="73118"/>
                  <a:pt x="35225" y="66434"/>
                  <a:pt x="21270" y="59601"/>
                </a:cubicBezTo>
                <a:cubicBezTo>
                  <a:pt x="26021" y="52768"/>
                  <a:pt x="30623" y="45713"/>
                  <a:pt x="35077" y="38434"/>
                </a:cubicBezTo>
                <a:lnTo>
                  <a:pt x="9690" y="38434"/>
                </a:lnTo>
                <a:lnTo>
                  <a:pt x="9690" y="2372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896948" y="1907569"/>
            <a:ext cx="128723" cy="127893"/>
          </a:xfrm>
          <a:custGeom>
            <a:avLst/>
            <a:gdLst>
              <a:gd name="connsiteX0" fmla="*/ 11917 w 128723"/>
              <a:gd name="connsiteY0" fmla="*/ 56259 h 127893"/>
              <a:gd name="connsiteX1" fmla="*/ 63137 w 128723"/>
              <a:gd name="connsiteY1" fmla="*/ 56259 h 127893"/>
              <a:gd name="connsiteX2" fmla="*/ 63137 w 128723"/>
              <a:gd name="connsiteY2" fmla="*/ 6350 h 127893"/>
              <a:gd name="connsiteX3" fmla="*/ 79616 w 128723"/>
              <a:gd name="connsiteY3" fmla="*/ 6350 h 127893"/>
              <a:gd name="connsiteX4" fmla="*/ 79616 w 128723"/>
              <a:gd name="connsiteY4" fmla="*/ 56259 h 127893"/>
              <a:gd name="connsiteX5" fmla="*/ 122373 w 128723"/>
              <a:gd name="connsiteY5" fmla="*/ 56259 h 127893"/>
              <a:gd name="connsiteX6" fmla="*/ 122373 w 128723"/>
              <a:gd name="connsiteY6" fmla="*/ 70965 h 127893"/>
              <a:gd name="connsiteX7" fmla="*/ 79616 w 128723"/>
              <a:gd name="connsiteY7" fmla="*/ 70965 h 127893"/>
              <a:gd name="connsiteX8" fmla="*/ 79616 w 128723"/>
              <a:gd name="connsiteY8" fmla="*/ 84556 h 127893"/>
              <a:gd name="connsiteX9" fmla="*/ 86297 w 128723"/>
              <a:gd name="connsiteY9" fmla="*/ 76981 h 127893"/>
              <a:gd name="connsiteX10" fmla="*/ 121037 w 128723"/>
              <a:gd name="connsiteY10" fmla="*/ 103718 h 127893"/>
              <a:gd name="connsiteX11" fmla="*/ 110348 w 128723"/>
              <a:gd name="connsiteY11" fmla="*/ 116196 h 127893"/>
              <a:gd name="connsiteX12" fmla="*/ 79616 w 128723"/>
              <a:gd name="connsiteY12" fmla="*/ 90127 h 127893"/>
              <a:gd name="connsiteX13" fmla="*/ 79616 w 128723"/>
              <a:gd name="connsiteY13" fmla="*/ 115527 h 127893"/>
              <a:gd name="connsiteX14" fmla="*/ 63137 w 128723"/>
              <a:gd name="connsiteY14" fmla="*/ 115527 h 127893"/>
              <a:gd name="connsiteX15" fmla="*/ 63137 w 128723"/>
              <a:gd name="connsiteY15" fmla="*/ 84334 h 127893"/>
              <a:gd name="connsiteX16" fmla="*/ 15925 w 128723"/>
              <a:gd name="connsiteY16" fmla="*/ 121543 h 127893"/>
              <a:gd name="connsiteX17" fmla="*/ 6350 w 128723"/>
              <a:gd name="connsiteY17" fmla="*/ 107951 h 127893"/>
              <a:gd name="connsiteX18" fmla="*/ 57792 w 128723"/>
              <a:gd name="connsiteY18" fmla="*/ 70965 h 127893"/>
              <a:gd name="connsiteX19" fmla="*/ 11917 w 128723"/>
              <a:gd name="connsiteY19" fmla="*/ 70965 h 127893"/>
              <a:gd name="connsiteX20" fmla="*/ 11917 w 128723"/>
              <a:gd name="connsiteY20" fmla="*/ 56259 h 12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28723" h="127893">
                <a:moveTo>
                  <a:pt x="11917" y="56259"/>
                </a:moveTo>
                <a:lnTo>
                  <a:pt x="63137" y="56259"/>
                </a:lnTo>
                <a:lnTo>
                  <a:pt x="63137" y="6350"/>
                </a:lnTo>
                <a:lnTo>
                  <a:pt x="79616" y="6350"/>
                </a:lnTo>
                <a:lnTo>
                  <a:pt x="79616" y="56259"/>
                </a:lnTo>
                <a:lnTo>
                  <a:pt x="122373" y="56259"/>
                </a:lnTo>
                <a:lnTo>
                  <a:pt x="122373" y="70965"/>
                </a:lnTo>
                <a:lnTo>
                  <a:pt x="79616" y="70965"/>
                </a:lnTo>
                <a:lnTo>
                  <a:pt x="79616" y="84556"/>
                </a:lnTo>
                <a:lnTo>
                  <a:pt x="86297" y="76981"/>
                </a:lnTo>
                <a:cubicBezTo>
                  <a:pt x="100104" y="87082"/>
                  <a:pt x="111684" y="95994"/>
                  <a:pt x="121037" y="103718"/>
                </a:cubicBezTo>
                <a:lnTo>
                  <a:pt x="110348" y="116196"/>
                </a:lnTo>
                <a:cubicBezTo>
                  <a:pt x="102182" y="108471"/>
                  <a:pt x="91938" y="99782"/>
                  <a:pt x="79616" y="90127"/>
                </a:cubicBezTo>
                <a:lnTo>
                  <a:pt x="79616" y="115527"/>
                </a:lnTo>
                <a:lnTo>
                  <a:pt x="63137" y="115527"/>
                </a:lnTo>
                <a:lnTo>
                  <a:pt x="63137" y="84334"/>
                </a:lnTo>
                <a:cubicBezTo>
                  <a:pt x="49627" y="98445"/>
                  <a:pt x="33889" y="110848"/>
                  <a:pt x="15925" y="121543"/>
                </a:cubicBezTo>
                <a:cubicBezTo>
                  <a:pt x="13105" y="117235"/>
                  <a:pt x="9912" y="112705"/>
                  <a:pt x="6350" y="107951"/>
                </a:cubicBezTo>
                <a:cubicBezTo>
                  <a:pt x="25056" y="97851"/>
                  <a:pt x="42203" y="85522"/>
                  <a:pt x="57792" y="70965"/>
                </a:cubicBezTo>
                <a:lnTo>
                  <a:pt x="11917" y="70965"/>
                </a:lnTo>
                <a:lnTo>
                  <a:pt x="11917" y="5625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042591" y="1963718"/>
            <a:ext cx="56793" cy="99150"/>
          </a:xfrm>
          <a:custGeom>
            <a:avLst/>
            <a:gdLst>
              <a:gd name="connsiteX0" fmla="*/ 50443 w 56793"/>
              <a:gd name="connsiteY0" fmla="*/ 6350 h 99150"/>
              <a:gd name="connsiteX1" fmla="*/ 8799 w 56793"/>
              <a:gd name="connsiteY1" fmla="*/ 6350 h 99150"/>
              <a:gd name="connsiteX2" fmla="*/ 6350 w 56793"/>
              <a:gd name="connsiteY2" fmla="*/ 11920 h 99150"/>
              <a:gd name="connsiteX3" fmla="*/ 28619 w 56793"/>
              <a:gd name="connsiteY3" fmla="*/ 92800 h 99150"/>
              <a:gd name="connsiteX4" fmla="*/ 50443 w 56793"/>
              <a:gd name="connsiteY4" fmla="*/ 6350 h 99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793" h="99150">
                <a:moveTo>
                  <a:pt x="50443" y="6350"/>
                </a:moveTo>
                <a:lnTo>
                  <a:pt x="8799" y="6350"/>
                </a:lnTo>
                <a:cubicBezTo>
                  <a:pt x="8057" y="8281"/>
                  <a:pt x="7240" y="10137"/>
                  <a:pt x="6350" y="11920"/>
                </a:cubicBezTo>
                <a:cubicBezTo>
                  <a:pt x="9022" y="43410"/>
                  <a:pt x="16445" y="70371"/>
                  <a:pt x="28619" y="92800"/>
                </a:cubicBezTo>
                <a:cubicBezTo>
                  <a:pt x="40496" y="71113"/>
                  <a:pt x="47771" y="42297"/>
                  <a:pt x="5044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933470" y="2048832"/>
            <a:ext cx="69264" cy="43670"/>
          </a:xfrm>
          <a:custGeom>
            <a:avLst/>
            <a:gdLst>
              <a:gd name="connsiteX0" fmla="*/ 6350 w 69264"/>
              <a:gd name="connsiteY0" fmla="*/ 22392 h 43670"/>
              <a:gd name="connsiteX1" fmla="*/ 38863 w 69264"/>
              <a:gd name="connsiteY1" fmla="*/ 37320 h 43670"/>
              <a:gd name="connsiteX2" fmla="*/ 62914 w 69264"/>
              <a:gd name="connsiteY2" fmla="*/ 6350 h 43670"/>
              <a:gd name="connsiteX3" fmla="*/ 16593 w 69264"/>
              <a:gd name="connsiteY3" fmla="*/ 6350 h 43670"/>
              <a:gd name="connsiteX4" fmla="*/ 6350 w 69264"/>
              <a:gd name="connsiteY4" fmla="*/ 22392 h 436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264" h="43670">
                <a:moveTo>
                  <a:pt x="6350" y="22392"/>
                </a:moveTo>
                <a:cubicBezTo>
                  <a:pt x="16891" y="27145"/>
                  <a:pt x="27728" y="32121"/>
                  <a:pt x="38863" y="37320"/>
                </a:cubicBezTo>
                <a:cubicBezTo>
                  <a:pt x="49107" y="28556"/>
                  <a:pt x="57124" y="18233"/>
                  <a:pt x="62914" y="6350"/>
                </a:cubicBezTo>
                <a:lnTo>
                  <a:pt x="16593" y="6350"/>
                </a:lnTo>
                <a:cubicBezTo>
                  <a:pt x="13179" y="11845"/>
                  <a:pt x="9764" y="17193"/>
                  <a:pt x="6350" y="2239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980236" y="1913140"/>
            <a:ext cx="49221" cy="51468"/>
          </a:xfrm>
          <a:custGeom>
            <a:avLst/>
            <a:gdLst>
              <a:gd name="connsiteX0" fmla="*/ 29064 w 49221"/>
              <a:gd name="connsiteY0" fmla="*/ 6350 h 51468"/>
              <a:gd name="connsiteX1" fmla="*/ 42871 w 49221"/>
              <a:gd name="connsiteY1" fmla="*/ 15485 h 51468"/>
              <a:gd name="connsiteX2" fmla="*/ 18375 w 49221"/>
              <a:gd name="connsiteY2" fmla="*/ 45118 h 51468"/>
              <a:gd name="connsiteX3" fmla="*/ 6350 w 49221"/>
              <a:gd name="connsiteY3" fmla="*/ 35760 h 51468"/>
              <a:gd name="connsiteX4" fmla="*/ 29064 w 49221"/>
              <a:gd name="connsiteY4" fmla="*/ 6350 h 514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221" h="51468">
                <a:moveTo>
                  <a:pt x="29064" y="6350"/>
                </a:moveTo>
                <a:lnTo>
                  <a:pt x="42871" y="15485"/>
                </a:lnTo>
                <a:cubicBezTo>
                  <a:pt x="34706" y="26180"/>
                  <a:pt x="26540" y="36058"/>
                  <a:pt x="18375" y="45118"/>
                </a:cubicBezTo>
                <a:cubicBezTo>
                  <a:pt x="14960" y="42148"/>
                  <a:pt x="10952" y="39029"/>
                  <a:pt x="6350" y="35760"/>
                </a:cubicBezTo>
                <a:cubicBezTo>
                  <a:pt x="14070" y="26699"/>
                  <a:pt x="21641" y="16896"/>
                  <a:pt x="2906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908306" y="1914254"/>
            <a:ext cx="46104" cy="48795"/>
          </a:xfrm>
          <a:custGeom>
            <a:avLst/>
            <a:gdLst>
              <a:gd name="connsiteX0" fmla="*/ 6350 w 46104"/>
              <a:gd name="connsiteY0" fmla="*/ 15039 h 48795"/>
              <a:gd name="connsiteX1" fmla="*/ 19043 w 46104"/>
              <a:gd name="connsiteY1" fmla="*/ 6350 h 48795"/>
              <a:gd name="connsiteX2" fmla="*/ 39754 w 46104"/>
              <a:gd name="connsiteY2" fmla="*/ 32641 h 48795"/>
              <a:gd name="connsiteX3" fmla="*/ 25947 w 46104"/>
              <a:gd name="connsiteY3" fmla="*/ 42445 h 48795"/>
              <a:gd name="connsiteX4" fmla="*/ 6350 w 46104"/>
              <a:gd name="connsiteY4" fmla="*/ 15039 h 487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104" h="48795">
                <a:moveTo>
                  <a:pt x="6350" y="15039"/>
                </a:moveTo>
                <a:lnTo>
                  <a:pt x="19043" y="6350"/>
                </a:lnTo>
                <a:cubicBezTo>
                  <a:pt x="25724" y="14519"/>
                  <a:pt x="32627" y="23283"/>
                  <a:pt x="39754" y="32641"/>
                </a:cubicBezTo>
                <a:lnTo>
                  <a:pt x="25947" y="42445"/>
                </a:lnTo>
                <a:cubicBezTo>
                  <a:pt x="19414" y="32790"/>
                  <a:pt x="12882" y="23655"/>
                  <a:pt x="6350" y="1503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213843" y="2012068"/>
            <a:ext cx="130282" cy="124550"/>
          </a:xfrm>
          <a:custGeom>
            <a:avLst/>
            <a:gdLst>
              <a:gd name="connsiteX0" fmla="*/ 6350 w 130282"/>
              <a:gd name="connsiteY0" fmla="*/ 6350 h 124550"/>
              <a:gd name="connsiteX1" fmla="*/ 123932 w 130282"/>
              <a:gd name="connsiteY1" fmla="*/ 6350 h 124550"/>
              <a:gd name="connsiteX2" fmla="*/ 123932 w 130282"/>
              <a:gd name="connsiteY2" fmla="*/ 118200 h 124550"/>
              <a:gd name="connsiteX3" fmla="*/ 107008 w 130282"/>
              <a:gd name="connsiteY3" fmla="*/ 118200 h 124550"/>
              <a:gd name="connsiteX4" fmla="*/ 107008 w 130282"/>
              <a:gd name="connsiteY4" fmla="*/ 104609 h 124550"/>
              <a:gd name="connsiteX5" fmla="*/ 23274 w 130282"/>
              <a:gd name="connsiteY5" fmla="*/ 104609 h 124550"/>
              <a:gd name="connsiteX6" fmla="*/ 23274 w 130282"/>
              <a:gd name="connsiteY6" fmla="*/ 118200 h 124550"/>
              <a:gd name="connsiteX7" fmla="*/ 6350 w 130282"/>
              <a:gd name="connsiteY7" fmla="*/ 118200 h 124550"/>
              <a:gd name="connsiteX8" fmla="*/ 6350 w 130282"/>
              <a:gd name="connsiteY8" fmla="*/ 6350 h 124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0282" h="124550">
                <a:moveTo>
                  <a:pt x="6350" y="6350"/>
                </a:moveTo>
                <a:lnTo>
                  <a:pt x="123932" y="6350"/>
                </a:lnTo>
                <a:lnTo>
                  <a:pt x="123932" y="118200"/>
                </a:lnTo>
                <a:lnTo>
                  <a:pt x="107008" y="118200"/>
                </a:lnTo>
                <a:lnTo>
                  <a:pt x="107008" y="104609"/>
                </a:lnTo>
                <a:lnTo>
                  <a:pt x="23274" y="104609"/>
                </a:lnTo>
                <a:lnTo>
                  <a:pt x="23274" y="118200"/>
                </a:lnTo>
                <a:lnTo>
                  <a:pt x="6350" y="11820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125878" y="1905341"/>
            <a:ext cx="89752" cy="229049"/>
          </a:xfrm>
          <a:custGeom>
            <a:avLst/>
            <a:gdLst>
              <a:gd name="connsiteX0" fmla="*/ 6350 w 89752"/>
              <a:gd name="connsiteY0" fmla="*/ 125108 h 229049"/>
              <a:gd name="connsiteX1" fmla="*/ 37972 w 89752"/>
              <a:gd name="connsiteY1" fmla="*/ 117421 h 229049"/>
              <a:gd name="connsiteX2" fmla="*/ 37972 w 89752"/>
              <a:gd name="connsiteY2" fmla="*/ 65617 h 229049"/>
              <a:gd name="connsiteX3" fmla="*/ 8354 w 89752"/>
              <a:gd name="connsiteY3" fmla="*/ 65617 h 229049"/>
              <a:gd name="connsiteX4" fmla="*/ 8354 w 89752"/>
              <a:gd name="connsiteY4" fmla="*/ 49575 h 229049"/>
              <a:gd name="connsiteX5" fmla="*/ 37972 w 89752"/>
              <a:gd name="connsiteY5" fmla="*/ 49575 h 229049"/>
              <a:gd name="connsiteX6" fmla="*/ 37972 w 89752"/>
              <a:gd name="connsiteY6" fmla="*/ 6350 h 229049"/>
              <a:gd name="connsiteX7" fmla="*/ 54674 w 89752"/>
              <a:gd name="connsiteY7" fmla="*/ 6350 h 229049"/>
              <a:gd name="connsiteX8" fmla="*/ 54674 w 89752"/>
              <a:gd name="connsiteY8" fmla="*/ 49575 h 229049"/>
              <a:gd name="connsiteX9" fmla="*/ 83402 w 89752"/>
              <a:gd name="connsiteY9" fmla="*/ 49575 h 229049"/>
              <a:gd name="connsiteX10" fmla="*/ 83402 w 89752"/>
              <a:gd name="connsiteY10" fmla="*/ 65617 h 229049"/>
              <a:gd name="connsiteX11" fmla="*/ 54674 w 89752"/>
              <a:gd name="connsiteY11" fmla="*/ 65617 h 229049"/>
              <a:gd name="connsiteX12" fmla="*/ 54674 w 89752"/>
              <a:gd name="connsiteY12" fmla="*/ 112964 h 229049"/>
              <a:gd name="connsiteX13" fmla="*/ 77612 w 89752"/>
              <a:gd name="connsiteY13" fmla="*/ 106391 h 229049"/>
              <a:gd name="connsiteX14" fmla="*/ 79171 w 89752"/>
              <a:gd name="connsiteY14" fmla="*/ 123771 h 229049"/>
              <a:gd name="connsiteX15" fmla="*/ 54674 w 89752"/>
              <a:gd name="connsiteY15" fmla="*/ 130678 h 229049"/>
              <a:gd name="connsiteX16" fmla="*/ 54674 w 89752"/>
              <a:gd name="connsiteY16" fmla="*/ 197744 h 229049"/>
              <a:gd name="connsiteX17" fmla="*/ 32628 w 89752"/>
              <a:gd name="connsiteY17" fmla="*/ 222699 h 229049"/>
              <a:gd name="connsiteX18" fmla="*/ 11026 w 89752"/>
              <a:gd name="connsiteY18" fmla="*/ 222253 h 229049"/>
              <a:gd name="connsiteX19" fmla="*/ 8131 w 89752"/>
              <a:gd name="connsiteY19" fmla="*/ 204651 h 229049"/>
              <a:gd name="connsiteX20" fmla="*/ 27951 w 89752"/>
              <a:gd name="connsiteY20" fmla="*/ 206211 h 229049"/>
              <a:gd name="connsiteX21" fmla="*/ 37972 w 89752"/>
              <a:gd name="connsiteY21" fmla="*/ 195070 h 229049"/>
              <a:gd name="connsiteX22" fmla="*/ 37972 w 89752"/>
              <a:gd name="connsiteY22" fmla="*/ 135580 h 229049"/>
              <a:gd name="connsiteX23" fmla="*/ 8576 w 89752"/>
              <a:gd name="connsiteY23" fmla="*/ 144269 h 229049"/>
              <a:gd name="connsiteX24" fmla="*/ 6350 w 89752"/>
              <a:gd name="connsiteY24" fmla="*/ 125108 h 2290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89752" h="229049">
                <a:moveTo>
                  <a:pt x="6350" y="125108"/>
                </a:moveTo>
                <a:cubicBezTo>
                  <a:pt x="17336" y="122508"/>
                  <a:pt x="27877" y="119946"/>
                  <a:pt x="37972" y="117421"/>
                </a:cubicBezTo>
                <a:lnTo>
                  <a:pt x="37972" y="65617"/>
                </a:lnTo>
                <a:lnTo>
                  <a:pt x="8354" y="65617"/>
                </a:lnTo>
                <a:lnTo>
                  <a:pt x="8354" y="49575"/>
                </a:lnTo>
                <a:lnTo>
                  <a:pt x="37972" y="49575"/>
                </a:lnTo>
                <a:lnTo>
                  <a:pt x="37972" y="6350"/>
                </a:lnTo>
                <a:lnTo>
                  <a:pt x="54674" y="6350"/>
                </a:lnTo>
                <a:lnTo>
                  <a:pt x="54674" y="49575"/>
                </a:lnTo>
                <a:lnTo>
                  <a:pt x="83402" y="49575"/>
                </a:lnTo>
                <a:lnTo>
                  <a:pt x="83402" y="65617"/>
                </a:lnTo>
                <a:lnTo>
                  <a:pt x="54674" y="65617"/>
                </a:lnTo>
                <a:lnTo>
                  <a:pt x="54674" y="112964"/>
                </a:lnTo>
                <a:cubicBezTo>
                  <a:pt x="62617" y="110811"/>
                  <a:pt x="70263" y="108620"/>
                  <a:pt x="77612" y="106391"/>
                </a:cubicBezTo>
                <a:cubicBezTo>
                  <a:pt x="77909" y="113224"/>
                  <a:pt x="78428" y="119017"/>
                  <a:pt x="79171" y="123771"/>
                </a:cubicBezTo>
                <a:cubicBezTo>
                  <a:pt x="70708" y="126147"/>
                  <a:pt x="62543" y="128450"/>
                  <a:pt x="54674" y="130678"/>
                </a:cubicBezTo>
                <a:lnTo>
                  <a:pt x="54674" y="197744"/>
                </a:lnTo>
                <a:cubicBezTo>
                  <a:pt x="54674" y="214232"/>
                  <a:pt x="47325" y="222550"/>
                  <a:pt x="32628" y="222699"/>
                </a:cubicBezTo>
                <a:cubicBezTo>
                  <a:pt x="27134" y="222847"/>
                  <a:pt x="19934" y="222699"/>
                  <a:pt x="11026" y="222253"/>
                </a:cubicBezTo>
                <a:cubicBezTo>
                  <a:pt x="10432" y="216311"/>
                  <a:pt x="9467" y="210444"/>
                  <a:pt x="8131" y="204651"/>
                </a:cubicBezTo>
                <a:cubicBezTo>
                  <a:pt x="16297" y="205691"/>
                  <a:pt x="22903" y="206211"/>
                  <a:pt x="27951" y="206211"/>
                </a:cubicBezTo>
                <a:cubicBezTo>
                  <a:pt x="34632" y="206211"/>
                  <a:pt x="37972" y="202497"/>
                  <a:pt x="37972" y="195070"/>
                </a:cubicBezTo>
                <a:lnTo>
                  <a:pt x="37972" y="135580"/>
                </a:lnTo>
                <a:cubicBezTo>
                  <a:pt x="27506" y="138625"/>
                  <a:pt x="17707" y="141521"/>
                  <a:pt x="8576" y="144269"/>
                </a:cubicBezTo>
                <a:lnTo>
                  <a:pt x="6350" y="125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2211616" y="1904896"/>
            <a:ext cx="147653" cy="101378"/>
          </a:xfrm>
          <a:custGeom>
            <a:avLst/>
            <a:gdLst>
              <a:gd name="connsiteX0" fmla="*/ 6350 w 147653"/>
              <a:gd name="connsiteY0" fmla="*/ 6350 h 101378"/>
              <a:gd name="connsiteX1" fmla="*/ 23274 w 147653"/>
              <a:gd name="connsiteY1" fmla="*/ 6350 h 101378"/>
              <a:gd name="connsiteX2" fmla="*/ 23274 w 147653"/>
              <a:gd name="connsiteY2" fmla="*/ 40662 h 101378"/>
              <a:gd name="connsiteX3" fmla="*/ 129054 w 147653"/>
              <a:gd name="connsiteY3" fmla="*/ 14816 h 101378"/>
              <a:gd name="connsiteX4" fmla="*/ 135067 w 147653"/>
              <a:gd name="connsiteY4" fmla="*/ 30636 h 101378"/>
              <a:gd name="connsiteX5" fmla="*/ 23274 w 147653"/>
              <a:gd name="connsiteY5" fmla="*/ 56482 h 101378"/>
              <a:gd name="connsiteX6" fmla="*/ 23274 w 147653"/>
              <a:gd name="connsiteY6" fmla="*/ 63835 h 101378"/>
              <a:gd name="connsiteX7" fmla="*/ 39754 w 147653"/>
              <a:gd name="connsiteY7" fmla="*/ 79877 h 101378"/>
              <a:gd name="connsiteX8" fmla="*/ 101218 w 147653"/>
              <a:gd name="connsiteY8" fmla="*/ 79877 h 101378"/>
              <a:gd name="connsiteX9" fmla="*/ 120592 w 147653"/>
              <a:gd name="connsiteY9" fmla="*/ 65617 h 101378"/>
              <a:gd name="connsiteX10" fmla="*/ 124601 w 147653"/>
              <a:gd name="connsiteY10" fmla="*/ 43113 h 101378"/>
              <a:gd name="connsiteX11" fmla="*/ 141303 w 147653"/>
              <a:gd name="connsiteY11" fmla="*/ 49129 h 101378"/>
              <a:gd name="connsiteX12" fmla="*/ 136403 w 147653"/>
              <a:gd name="connsiteY12" fmla="*/ 72524 h 101378"/>
              <a:gd name="connsiteX13" fmla="*/ 104335 w 147653"/>
              <a:gd name="connsiteY13" fmla="*/ 95028 h 101378"/>
              <a:gd name="connsiteX14" fmla="*/ 34632 w 147653"/>
              <a:gd name="connsiteY14" fmla="*/ 95028 h 101378"/>
              <a:gd name="connsiteX15" fmla="*/ 6350 w 147653"/>
              <a:gd name="connsiteY15" fmla="*/ 64949 h 101378"/>
              <a:gd name="connsiteX16" fmla="*/ 6350 w 147653"/>
              <a:gd name="connsiteY16" fmla="*/ 6350 h 1013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47653" h="101378">
                <a:moveTo>
                  <a:pt x="6350" y="6350"/>
                </a:moveTo>
                <a:lnTo>
                  <a:pt x="23274" y="6350"/>
                </a:lnTo>
                <a:lnTo>
                  <a:pt x="23274" y="40662"/>
                </a:lnTo>
                <a:cubicBezTo>
                  <a:pt x="58757" y="33978"/>
                  <a:pt x="94017" y="25363"/>
                  <a:pt x="129054" y="14816"/>
                </a:cubicBezTo>
                <a:lnTo>
                  <a:pt x="135067" y="30636"/>
                </a:lnTo>
                <a:cubicBezTo>
                  <a:pt x="106117" y="39623"/>
                  <a:pt x="68853" y="48238"/>
                  <a:pt x="23274" y="56482"/>
                </a:cubicBezTo>
                <a:lnTo>
                  <a:pt x="23274" y="63835"/>
                </a:lnTo>
                <a:cubicBezTo>
                  <a:pt x="23274" y="74530"/>
                  <a:pt x="28768" y="79877"/>
                  <a:pt x="39754" y="79877"/>
                </a:cubicBezTo>
                <a:lnTo>
                  <a:pt x="101218" y="79877"/>
                </a:lnTo>
                <a:cubicBezTo>
                  <a:pt x="112055" y="79877"/>
                  <a:pt x="118514" y="75124"/>
                  <a:pt x="120592" y="65617"/>
                </a:cubicBezTo>
                <a:cubicBezTo>
                  <a:pt x="121928" y="60121"/>
                  <a:pt x="123264" y="52620"/>
                  <a:pt x="124601" y="43113"/>
                </a:cubicBezTo>
                <a:cubicBezTo>
                  <a:pt x="129945" y="45341"/>
                  <a:pt x="135513" y="47347"/>
                  <a:pt x="141303" y="49129"/>
                </a:cubicBezTo>
                <a:cubicBezTo>
                  <a:pt x="139670" y="58784"/>
                  <a:pt x="138036" y="66583"/>
                  <a:pt x="136403" y="72524"/>
                </a:cubicBezTo>
                <a:cubicBezTo>
                  <a:pt x="132989" y="87527"/>
                  <a:pt x="122299" y="95028"/>
                  <a:pt x="104335" y="95028"/>
                </a:cubicBezTo>
                <a:lnTo>
                  <a:pt x="34632" y="95028"/>
                </a:lnTo>
                <a:cubicBezTo>
                  <a:pt x="15777" y="95028"/>
                  <a:pt x="6350" y="85002"/>
                  <a:pt x="6350" y="64949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2230768" y="2027219"/>
            <a:ext cx="96433" cy="39660"/>
          </a:xfrm>
          <a:custGeom>
            <a:avLst/>
            <a:gdLst>
              <a:gd name="connsiteX0" fmla="*/ 90083 w 96433"/>
              <a:gd name="connsiteY0" fmla="*/ 6350 h 39660"/>
              <a:gd name="connsiteX1" fmla="*/ 6350 w 96433"/>
              <a:gd name="connsiteY1" fmla="*/ 6350 h 39660"/>
              <a:gd name="connsiteX2" fmla="*/ 6350 w 96433"/>
              <a:gd name="connsiteY2" fmla="*/ 33310 h 39660"/>
              <a:gd name="connsiteX3" fmla="*/ 90083 w 96433"/>
              <a:gd name="connsiteY3" fmla="*/ 33310 h 39660"/>
              <a:gd name="connsiteX4" fmla="*/ 90083 w 96433"/>
              <a:gd name="connsiteY4" fmla="*/ 6350 h 39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433" h="39660">
                <a:moveTo>
                  <a:pt x="90083" y="6350"/>
                </a:moveTo>
                <a:lnTo>
                  <a:pt x="6350" y="6350"/>
                </a:lnTo>
                <a:lnTo>
                  <a:pt x="6350" y="33310"/>
                </a:lnTo>
                <a:lnTo>
                  <a:pt x="90083" y="33310"/>
                </a:lnTo>
                <a:lnTo>
                  <a:pt x="9008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2230768" y="2068439"/>
            <a:ext cx="96433" cy="39437"/>
          </a:xfrm>
          <a:custGeom>
            <a:avLst/>
            <a:gdLst>
              <a:gd name="connsiteX0" fmla="*/ 6350 w 96433"/>
              <a:gd name="connsiteY0" fmla="*/ 33087 h 39437"/>
              <a:gd name="connsiteX1" fmla="*/ 90083 w 96433"/>
              <a:gd name="connsiteY1" fmla="*/ 33087 h 39437"/>
              <a:gd name="connsiteX2" fmla="*/ 90083 w 96433"/>
              <a:gd name="connsiteY2" fmla="*/ 6350 h 39437"/>
              <a:gd name="connsiteX3" fmla="*/ 6350 w 96433"/>
              <a:gd name="connsiteY3" fmla="*/ 6350 h 39437"/>
              <a:gd name="connsiteX4" fmla="*/ 6350 w 96433"/>
              <a:gd name="connsiteY4" fmla="*/ 33087 h 39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433" h="39437">
                <a:moveTo>
                  <a:pt x="6350" y="33087"/>
                </a:moveTo>
                <a:lnTo>
                  <a:pt x="90083" y="33087"/>
                </a:lnTo>
                <a:lnTo>
                  <a:pt x="90083" y="6350"/>
                </a:lnTo>
                <a:lnTo>
                  <a:pt x="6350" y="6350"/>
                </a:lnTo>
                <a:lnTo>
                  <a:pt x="6350" y="330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2379528" y="2018529"/>
            <a:ext cx="174821" cy="121431"/>
          </a:xfrm>
          <a:custGeom>
            <a:avLst/>
            <a:gdLst>
              <a:gd name="connsiteX0" fmla="*/ 43094 w 174821"/>
              <a:gd name="connsiteY0" fmla="*/ 41776 h 121431"/>
              <a:gd name="connsiteX1" fmla="*/ 92310 w 174821"/>
              <a:gd name="connsiteY1" fmla="*/ 74530 h 121431"/>
              <a:gd name="connsiteX2" fmla="*/ 143530 w 174821"/>
              <a:gd name="connsiteY2" fmla="*/ 23060 h 121431"/>
              <a:gd name="connsiteX3" fmla="*/ 6350 w 174821"/>
              <a:gd name="connsiteY3" fmla="*/ 23060 h 121431"/>
              <a:gd name="connsiteX4" fmla="*/ 6350 w 174821"/>
              <a:gd name="connsiteY4" fmla="*/ 6350 h 121431"/>
              <a:gd name="connsiteX5" fmla="*/ 168471 w 174821"/>
              <a:gd name="connsiteY5" fmla="*/ 6350 h 121431"/>
              <a:gd name="connsiteX6" fmla="*/ 168471 w 174821"/>
              <a:gd name="connsiteY6" fmla="*/ 23060 h 121431"/>
              <a:gd name="connsiteX7" fmla="*/ 107230 w 174821"/>
              <a:gd name="connsiteY7" fmla="*/ 84556 h 121431"/>
              <a:gd name="connsiteX8" fmla="*/ 129500 w 174821"/>
              <a:gd name="connsiteY8" fmla="*/ 100153 h 121431"/>
              <a:gd name="connsiteX9" fmla="*/ 115915 w 174821"/>
              <a:gd name="connsiteY9" fmla="*/ 115081 h 121431"/>
              <a:gd name="connsiteX10" fmla="*/ 31291 w 174821"/>
              <a:gd name="connsiteY10" fmla="*/ 54699 h 121431"/>
              <a:gd name="connsiteX11" fmla="*/ 43094 w 174821"/>
              <a:gd name="connsiteY11" fmla="*/ 41776 h 1214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74821" h="121431">
                <a:moveTo>
                  <a:pt x="43094" y="41776"/>
                </a:moveTo>
                <a:cubicBezTo>
                  <a:pt x="58534" y="51877"/>
                  <a:pt x="74939" y="62795"/>
                  <a:pt x="92310" y="74530"/>
                </a:cubicBezTo>
                <a:cubicBezTo>
                  <a:pt x="107156" y="60715"/>
                  <a:pt x="124229" y="43559"/>
                  <a:pt x="143530" y="23060"/>
                </a:cubicBezTo>
                <a:lnTo>
                  <a:pt x="6350" y="23060"/>
                </a:lnTo>
                <a:lnTo>
                  <a:pt x="6350" y="6350"/>
                </a:lnTo>
                <a:lnTo>
                  <a:pt x="168471" y="6350"/>
                </a:lnTo>
                <a:lnTo>
                  <a:pt x="168471" y="23060"/>
                </a:lnTo>
                <a:cubicBezTo>
                  <a:pt x="149765" y="42816"/>
                  <a:pt x="129351" y="63315"/>
                  <a:pt x="107230" y="84556"/>
                </a:cubicBezTo>
                <a:cubicBezTo>
                  <a:pt x="114505" y="89607"/>
                  <a:pt x="121928" y="94806"/>
                  <a:pt x="129500" y="100153"/>
                </a:cubicBezTo>
                <a:lnTo>
                  <a:pt x="115915" y="115081"/>
                </a:lnTo>
                <a:cubicBezTo>
                  <a:pt x="86668" y="92355"/>
                  <a:pt x="58460" y="72227"/>
                  <a:pt x="31291" y="54699"/>
                </a:cubicBezTo>
                <a:lnTo>
                  <a:pt x="43094" y="4177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2353473" y="1908015"/>
            <a:ext cx="235840" cy="114078"/>
          </a:xfrm>
          <a:custGeom>
            <a:avLst/>
            <a:gdLst>
              <a:gd name="connsiteX0" fmla="*/ 133508 w 235840"/>
              <a:gd name="connsiteY0" fmla="*/ 6350 h 114078"/>
              <a:gd name="connsiteX1" fmla="*/ 129277 w 235840"/>
              <a:gd name="connsiteY1" fmla="*/ 12143 h 114078"/>
              <a:gd name="connsiteX2" fmla="*/ 229490 w 235840"/>
              <a:gd name="connsiteY2" fmla="*/ 88567 h 114078"/>
              <a:gd name="connsiteX3" fmla="*/ 217019 w 235840"/>
              <a:gd name="connsiteY3" fmla="*/ 106837 h 114078"/>
              <a:gd name="connsiteX4" fmla="*/ 118142 w 235840"/>
              <a:gd name="connsiteY4" fmla="*/ 25511 h 114078"/>
              <a:gd name="connsiteX5" fmla="*/ 17930 w 235840"/>
              <a:gd name="connsiteY5" fmla="*/ 107728 h 114078"/>
              <a:gd name="connsiteX6" fmla="*/ 6350 w 235840"/>
              <a:gd name="connsiteY6" fmla="*/ 91240 h 114078"/>
              <a:gd name="connsiteX7" fmla="*/ 110571 w 235840"/>
              <a:gd name="connsiteY7" fmla="*/ 6350 h 114078"/>
              <a:gd name="connsiteX8" fmla="*/ 133508 w 235840"/>
              <a:gd name="connsiteY8" fmla="*/ 6350 h 1140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5840" h="114078">
                <a:moveTo>
                  <a:pt x="133508" y="6350"/>
                </a:moveTo>
                <a:lnTo>
                  <a:pt x="129277" y="12143"/>
                </a:lnTo>
                <a:cubicBezTo>
                  <a:pt x="150804" y="44376"/>
                  <a:pt x="184208" y="69850"/>
                  <a:pt x="229490" y="88567"/>
                </a:cubicBezTo>
                <a:cubicBezTo>
                  <a:pt x="224293" y="95548"/>
                  <a:pt x="220136" y="101638"/>
                  <a:pt x="217019" y="106837"/>
                </a:cubicBezTo>
                <a:cubicBezTo>
                  <a:pt x="173816" y="84259"/>
                  <a:pt x="140857" y="57150"/>
                  <a:pt x="118142" y="25511"/>
                </a:cubicBezTo>
                <a:cubicBezTo>
                  <a:pt x="94239" y="56407"/>
                  <a:pt x="60835" y="83814"/>
                  <a:pt x="17930" y="107728"/>
                </a:cubicBezTo>
                <a:cubicBezTo>
                  <a:pt x="14812" y="102678"/>
                  <a:pt x="10952" y="97182"/>
                  <a:pt x="6350" y="91240"/>
                </a:cubicBezTo>
                <a:cubicBezTo>
                  <a:pt x="52521" y="68662"/>
                  <a:pt x="87262" y="40365"/>
                  <a:pt x="110571" y="6350"/>
                </a:cubicBezTo>
                <a:lnTo>
                  <a:pt x="133508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2440324" y="1965500"/>
            <a:ext cx="57684" cy="58598"/>
          </a:xfrm>
          <a:custGeom>
            <a:avLst/>
            <a:gdLst>
              <a:gd name="connsiteX0" fmla="*/ 6350 w 57684"/>
              <a:gd name="connsiteY0" fmla="*/ 16822 h 58598"/>
              <a:gd name="connsiteX1" fmla="*/ 19711 w 57684"/>
              <a:gd name="connsiteY1" fmla="*/ 6350 h 58598"/>
              <a:gd name="connsiteX2" fmla="*/ 51334 w 57684"/>
              <a:gd name="connsiteY2" fmla="*/ 39771 h 58598"/>
              <a:gd name="connsiteX3" fmla="*/ 36636 w 57684"/>
              <a:gd name="connsiteY3" fmla="*/ 52248 h 58598"/>
              <a:gd name="connsiteX4" fmla="*/ 6350 w 57684"/>
              <a:gd name="connsiteY4" fmla="*/ 16822 h 58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84" h="58598">
                <a:moveTo>
                  <a:pt x="6350" y="16822"/>
                </a:moveTo>
                <a:lnTo>
                  <a:pt x="19711" y="6350"/>
                </a:lnTo>
                <a:cubicBezTo>
                  <a:pt x="31291" y="17787"/>
                  <a:pt x="41832" y="28927"/>
                  <a:pt x="51334" y="39771"/>
                </a:cubicBezTo>
                <a:lnTo>
                  <a:pt x="36636" y="52248"/>
                </a:lnTo>
                <a:cubicBezTo>
                  <a:pt x="26986" y="39474"/>
                  <a:pt x="16890" y="27665"/>
                  <a:pt x="6350" y="168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2668586" y="1922052"/>
            <a:ext cx="103670" cy="185266"/>
          </a:xfrm>
          <a:custGeom>
            <a:avLst/>
            <a:gdLst>
              <a:gd name="connsiteX0" fmla="*/ 97320 w 103670"/>
              <a:gd name="connsiteY0" fmla="*/ 178916 h 185266"/>
              <a:gd name="connsiteX1" fmla="*/ 6350 w 103670"/>
              <a:gd name="connsiteY1" fmla="*/ 178916 h 185266"/>
              <a:gd name="connsiteX2" fmla="*/ 6350 w 103670"/>
              <a:gd name="connsiteY2" fmla="*/ 6350 h 185266"/>
              <a:gd name="connsiteX3" fmla="*/ 28619 w 103670"/>
              <a:gd name="connsiteY3" fmla="*/ 6350 h 185266"/>
              <a:gd name="connsiteX4" fmla="*/ 28619 w 103670"/>
              <a:gd name="connsiteY4" fmla="*/ 159198 h 185266"/>
              <a:gd name="connsiteX5" fmla="*/ 97320 w 103670"/>
              <a:gd name="connsiteY5" fmla="*/ 159198 h 185266"/>
              <a:gd name="connsiteX6" fmla="*/ 97320 w 103670"/>
              <a:gd name="connsiteY6" fmla="*/ 178916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3670" h="185266">
                <a:moveTo>
                  <a:pt x="97320" y="178916"/>
                </a:moveTo>
                <a:lnTo>
                  <a:pt x="6350" y="178916"/>
                </a:lnTo>
                <a:lnTo>
                  <a:pt x="6350" y="6350"/>
                </a:lnTo>
                <a:lnTo>
                  <a:pt x="28619" y="6350"/>
                </a:lnTo>
                <a:lnTo>
                  <a:pt x="28619" y="159198"/>
                </a:lnTo>
                <a:lnTo>
                  <a:pt x="97320" y="159198"/>
                </a:lnTo>
                <a:lnTo>
                  <a:pt x="97320" y="1789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2785612" y="1922052"/>
            <a:ext cx="153109" cy="185266"/>
          </a:xfrm>
          <a:custGeom>
            <a:avLst/>
            <a:gdLst>
              <a:gd name="connsiteX0" fmla="*/ 6350 w 153109"/>
              <a:gd name="connsiteY0" fmla="*/ 178916 h 185266"/>
              <a:gd name="connsiteX1" fmla="*/ 6350 w 153109"/>
              <a:gd name="connsiteY1" fmla="*/ 6350 h 185266"/>
              <a:gd name="connsiteX2" fmla="*/ 55565 w 153109"/>
              <a:gd name="connsiteY2" fmla="*/ 6350 h 185266"/>
              <a:gd name="connsiteX3" fmla="*/ 120759 w 153109"/>
              <a:gd name="connsiteY3" fmla="*/ 29187 h 185266"/>
              <a:gd name="connsiteX4" fmla="*/ 146759 w 153109"/>
              <a:gd name="connsiteY4" fmla="*/ 90460 h 185266"/>
              <a:gd name="connsiteX5" fmla="*/ 120759 w 153109"/>
              <a:gd name="connsiteY5" fmla="*/ 154742 h 185266"/>
              <a:gd name="connsiteX6" fmla="*/ 53784 w 153109"/>
              <a:gd name="connsiteY6" fmla="*/ 178916 h 185266"/>
              <a:gd name="connsiteX7" fmla="*/ 6350 w 153109"/>
              <a:gd name="connsiteY7" fmla="*/ 178916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53109" h="185266">
                <a:moveTo>
                  <a:pt x="6350" y="178916"/>
                </a:moveTo>
                <a:lnTo>
                  <a:pt x="6350" y="6350"/>
                </a:lnTo>
                <a:lnTo>
                  <a:pt x="55565" y="6350"/>
                </a:lnTo>
                <a:cubicBezTo>
                  <a:pt x="81695" y="6350"/>
                  <a:pt x="103426" y="13962"/>
                  <a:pt x="120759" y="29187"/>
                </a:cubicBezTo>
                <a:cubicBezTo>
                  <a:pt x="138092" y="44413"/>
                  <a:pt x="146759" y="64837"/>
                  <a:pt x="146759" y="90460"/>
                </a:cubicBezTo>
                <a:cubicBezTo>
                  <a:pt x="146759" y="117198"/>
                  <a:pt x="138092" y="138625"/>
                  <a:pt x="120759" y="154742"/>
                </a:cubicBezTo>
                <a:cubicBezTo>
                  <a:pt x="103426" y="170858"/>
                  <a:pt x="81101" y="178916"/>
                  <a:pt x="53784" y="178916"/>
                </a:cubicBezTo>
                <a:lnTo>
                  <a:pt x="6350" y="1789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2807882" y="1941882"/>
            <a:ext cx="107456" cy="145718"/>
          </a:xfrm>
          <a:custGeom>
            <a:avLst/>
            <a:gdLst>
              <a:gd name="connsiteX0" fmla="*/ 6350 w 107456"/>
              <a:gd name="connsiteY0" fmla="*/ 6350 h 145718"/>
              <a:gd name="connsiteX1" fmla="*/ 6350 w 107456"/>
              <a:gd name="connsiteY1" fmla="*/ 139368 h 145718"/>
              <a:gd name="connsiteX2" fmla="*/ 31403 w 107456"/>
              <a:gd name="connsiteY2" fmla="*/ 139368 h 145718"/>
              <a:gd name="connsiteX3" fmla="*/ 82678 w 107456"/>
              <a:gd name="connsiteY3" fmla="*/ 121431 h 145718"/>
              <a:gd name="connsiteX4" fmla="*/ 101106 w 107456"/>
              <a:gd name="connsiteY4" fmla="*/ 71187 h 145718"/>
              <a:gd name="connsiteX5" fmla="*/ 82177 w 107456"/>
              <a:gd name="connsiteY5" fmla="*/ 22615 h 145718"/>
              <a:gd name="connsiteX6" fmla="*/ 32405 w 107456"/>
              <a:gd name="connsiteY6" fmla="*/ 6350 h 145718"/>
              <a:gd name="connsiteX7" fmla="*/ 6350 w 107456"/>
              <a:gd name="connsiteY7" fmla="*/ 6350 h 145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07456" h="145718">
                <a:moveTo>
                  <a:pt x="6350" y="6350"/>
                </a:moveTo>
                <a:lnTo>
                  <a:pt x="6350" y="139368"/>
                </a:lnTo>
                <a:lnTo>
                  <a:pt x="31403" y="139368"/>
                </a:lnTo>
                <a:cubicBezTo>
                  <a:pt x="53301" y="139368"/>
                  <a:pt x="70393" y="133389"/>
                  <a:pt x="82678" y="121431"/>
                </a:cubicBezTo>
                <a:cubicBezTo>
                  <a:pt x="94963" y="109474"/>
                  <a:pt x="101106" y="92726"/>
                  <a:pt x="101106" y="71187"/>
                </a:cubicBezTo>
                <a:cubicBezTo>
                  <a:pt x="101106" y="49649"/>
                  <a:pt x="94796" y="33458"/>
                  <a:pt x="82177" y="22615"/>
                </a:cubicBezTo>
                <a:cubicBezTo>
                  <a:pt x="69558" y="11771"/>
                  <a:pt x="52967" y="6350"/>
                  <a:pt x="32405" y="6350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2939605" y="1922052"/>
            <a:ext cx="167918" cy="185266"/>
          </a:xfrm>
          <a:custGeom>
            <a:avLst/>
            <a:gdLst>
              <a:gd name="connsiteX0" fmla="*/ 161568 w 167918"/>
              <a:gd name="connsiteY0" fmla="*/ 178916 h 185266"/>
              <a:gd name="connsiteX1" fmla="*/ 136960 w 167918"/>
              <a:gd name="connsiteY1" fmla="*/ 178916 h 185266"/>
              <a:gd name="connsiteX2" fmla="*/ 119367 w 167918"/>
              <a:gd name="connsiteY2" fmla="*/ 131681 h 185266"/>
              <a:gd name="connsiteX3" fmla="*/ 47548 w 167918"/>
              <a:gd name="connsiteY3" fmla="*/ 131681 h 185266"/>
              <a:gd name="connsiteX4" fmla="*/ 30958 w 167918"/>
              <a:gd name="connsiteY4" fmla="*/ 178916 h 185266"/>
              <a:gd name="connsiteX5" fmla="*/ 6350 w 167918"/>
              <a:gd name="connsiteY5" fmla="*/ 178916 h 185266"/>
              <a:gd name="connsiteX6" fmla="*/ 72045 w 167918"/>
              <a:gd name="connsiteY6" fmla="*/ 6350 h 185266"/>
              <a:gd name="connsiteX7" fmla="*/ 95873 w 167918"/>
              <a:gd name="connsiteY7" fmla="*/ 6350 h 185266"/>
              <a:gd name="connsiteX8" fmla="*/ 161568 w 167918"/>
              <a:gd name="connsiteY8" fmla="*/ 178916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7918" h="185266">
                <a:moveTo>
                  <a:pt x="161568" y="178916"/>
                </a:moveTo>
                <a:lnTo>
                  <a:pt x="136960" y="178916"/>
                </a:lnTo>
                <a:lnTo>
                  <a:pt x="119367" y="131681"/>
                </a:lnTo>
                <a:lnTo>
                  <a:pt x="47548" y="131681"/>
                </a:lnTo>
                <a:lnTo>
                  <a:pt x="30958" y="178916"/>
                </a:lnTo>
                <a:lnTo>
                  <a:pt x="6350" y="178916"/>
                </a:lnTo>
                <a:lnTo>
                  <a:pt x="72045" y="6350"/>
                </a:lnTo>
                <a:lnTo>
                  <a:pt x="95873" y="6350"/>
                </a:lnTo>
                <a:lnTo>
                  <a:pt x="161568" y="1789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2987819" y="1944110"/>
            <a:ext cx="70600" cy="96477"/>
          </a:xfrm>
          <a:custGeom>
            <a:avLst/>
            <a:gdLst>
              <a:gd name="connsiteX0" fmla="*/ 64250 w 70600"/>
              <a:gd name="connsiteY0" fmla="*/ 90127 h 96477"/>
              <a:gd name="connsiteX1" fmla="*/ 38195 w 70600"/>
              <a:gd name="connsiteY1" fmla="*/ 18381 h 96477"/>
              <a:gd name="connsiteX2" fmla="*/ 35523 w 70600"/>
              <a:gd name="connsiteY2" fmla="*/ 6350 h 96477"/>
              <a:gd name="connsiteX3" fmla="*/ 34966 w 70600"/>
              <a:gd name="connsiteY3" fmla="*/ 6350 h 96477"/>
              <a:gd name="connsiteX4" fmla="*/ 32182 w 70600"/>
              <a:gd name="connsiteY4" fmla="*/ 18381 h 96477"/>
              <a:gd name="connsiteX5" fmla="*/ 6350 w 70600"/>
              <a:gd name="connsiteY5" fmla="*/ 90127 h 96477"/>
              <a:gd name="connsiteX6" fmla="*/ 64250 w 70600"/>
              <a:gd name="connsiteY6" fmla="*/ 90127 h 96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0600" h="96477">
                <a:moveTo>
                  <a:pt x="64250" y="90127"/>
                </a:moveTo>
                <a:lnTo>
                  <a:pt x="38195" y="18381"/>
                </a:lnTo>
                <a:cubicBezTo>
                  <a:pt x="37378" y="16079"/>
                  <a:pt x="36487" y="12068"/>
                  <a:pt x="35523" y="6350"/>
                </a:cubicBezTo>
                <a:lnTo>
                  <a:pt x="34966" y="6350"/>
                </a:lnTo>
                <a:cubicBezTo>
                  <a:pt x="34149" y="11548"/>
                  <a:pt x="33221" y="15559"/>
                  <a:pt x="32182" y="18381"/>
                </a:cubicBezTo>
                <a:lnTo>
                  <a:pt x="6350" y="90127"/>
                </a:lnTo>
                <a:lnTo>
                  <a:pt x="64250" y="9012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187242" y="1922052"/>
            <a:ext cx="190855" cy="185266"/>
          </a:xfrm>
          <a:custGeom>
            <a:avLst/>
            <a:gdLst>
              <a:gd name="connsiteX0" fmla="*/ 162347 w 190855"/>
              <a:gd name="connsiteY0" fmla="*/ 178916 h 185266"/>
              <a:gd name="connsiteX1" fmla="*/ 162347 w 190855"/>
              <a:gd name="connsiteY1" fmla="*/ 64614 h 185266"/>
              <a:gd name="connsiteX2" fmla="*/ 164018 w 190855"/>
              <a:gd name="connsiteY2" fmla="*/ 30636 h 185266"/>
              <a:gd name="connsiteX3" fmla="*/ 163461 w 190855"/>
              <a:gd name="connsiteY3" fmla="*/ 30636 h 185266"/>
              <a:gd name="connsiteX4" fmla="*/ 158339 w 190855"/>
              <a:gd name="connsiteY4" fmla="*/ 48015 h 185266"/>
              <a:gd name="connsiteX5" fmla="*/ 101440 w 190855"/>
              <a:gd name="connsiteY5" fmla="*/ 178916 h 185266"/>
              <a:gd name="connsiteX6" fmla="*/ 89080 w 190855"/>
              <a:gd name="connsiteY6" fmla="*/ 178916 h 185266"/>
              <a:gd name="connsiteX7" fmla="*/ 32293 w 190855"/>
              <a:gd name="connsiteY7" fmla="*/ 49018 h 185266"/>
              <a:gd name="connsiteX8" fmla="*/ 27171 w 190855"/>
              <a:gd name="connsiteY8" fmla="*/ 30636 h 185266"/>
              <a:gd name="connsiteX9" fmla="*/ 26503 w 190855"/>
              <a:gd name="connsiteY9" fmla="*/ 30636 h 185266"/>
              <a:gd name="connsiteX10" fmla="*/ 27617 w 190855"/>
              <a:gd name="connsiteY10" fmla="*/ 65617 h 185266"/>
              <a:gd name="connsiteX11" fmla="*/ 27617 w 190855"/>
              <a:gd name="connsiteY11" fmla="*/ 178916 h 185266"/>
              <a:gd name="connsiteX12" fmla="*/ 6350 w 190855"/>
              <a:gd name="connsiteY12" fmla="*/ 178916 h 185266"/>
              <a:gd name="connsiteX13" fmla="*/ 6350 w 190855"/>
              <a:gd name="connsiteY13" fmla="*/ 6350 h 185266"/>
              <a:gd name="connsiteX14" fmla="*/ 36525 w 190855"/>
              <a:gd name="connsiteY14" fmla="*/ 6350 h 185266"/>
              <a:gd name="connsiteX15" fmla="*/ 87410 w 190855"/>
              <a:gd name="connsiteY15" fmla="*/ 124662 h 185266"/>
              <a:gd name="connsiteX16" fmla="*/ 95093 w 190855"/>
              <a:gd name="connsiteY16" fmla="*/ 145829 h 185266"/>
              <a:gd name="connsiteX17" fmla="*/ 95873 w 190855"/>
              <a:gd name="connsiteY17" fmla="*/ 145829 h 185266"/>
              <a:gd name="connsiteX18" fmla="*/ 104001 w 190855"/>
              <a:gd name="connsiteY18" fmla="*/ 124217 h 185266"/>
              <a:gd name="connsiteX19" fmla="*/ 155778 w 190855"/>
              <a:gd name="connsiteY19" fmla="*/ 6350 h 185266"/>
              <a:gd name="connsiteX20" fmla="*/ 184505 w 190855"/>
              <a:gd name="connsiteY20" fmla="*/ 6350 h 185266"/>
              <a:gd name="connsiteX21" fmla="*/ 184505 w 190855"/>
              <a:gd name="connsiteY21" fmla="*/ 178916 h 185266"/>
              <a:gd name="connsiteX22" fmla="*/ 162347 w 190855"/>
              <a:gd name="connsiteY22" fmla="*/ 178916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90855" h="185266">
                <a:moveTo>
                  <a:pt x="162347" y="178916"/>
                </a:moveTo>
                <a:lnTo>
                  <a:pt x="162347" y="64614"/>
                </a:lnTo>
                <a:cubicBezTo>
                  <a:pt x="162347" y="55182"/>
                  <a:pt x="162904" y="43856"/>
                  <a:pt x="164018" y="30636"/>
                </a:cubicBezTo>
                <a:lnTo>
                  <a:pt x="163461" y="30636"/>
                </a:lnTo>
                <a:cubicBezTo>
                  <a:pt x="161531" y="38954"/>
                  <a:pt x="159823" y="44747"/>
                  <a:pt x="158339" y="48015"/>
                </a:cubicBezTo>
                <a:lnTo>
                  <a:pt x="101440" y="178916"/>
                </a:lnTo>
                <a:lnTo>
                  <a:pt x="89080" y="178916"/>
                </a:lnTo>
                <a:lnTo>
                  <a:pt x="32293" y="49018"/>
                </a:lnTo>
                <a:cubicBezTo>
                  <a:pt x="30957" y="46047"/>
                  <a:pt x="29250" y="39920"/>
                  <a:pt x="27171" y="30636"/>
                </a:cubicBezTo>
                <a:lnTo>
                  <a:pt x="26503" y="30636"/>
                </a:lnTo>
                <a:cubicBezTo>
                  <a:pt x="27246" y="38657"/>
                  <a:pt x="27617" y="50318"/>
                  <a:pt x="27617" y="65617"/>
                </a:cubicBezTo>
                <a:lnTo>
                  <a:pt x="27617" y="178916"/>
                </a:lnTo>
                <a:lnTo>
                  <a:pt x="6350" y="178916"/>
                </a:lnTo>
                <a:lnTo>
                  <a:pt x="6350" y="6350"/>
                </a:lnTo>
                <a:lnTo>
                  <a:pt x="36525" y="6350"/>
                </a:lnTo>
                <a:lnTo>
                  <a:pt x="87410" y="124662"/>
                </a:lnTo>
                <a:cubicBezTo>
                  <a:pt x="91270" y="133723"/>
                  <a:pt x="93831" y="140779"/>
                  <a:pt x="95093" y="145829"/>
                </a:cubicBezTo>
                <a:lnTo>
                  <a:pt x="95873" y="145829"/>
                </a:lnTo>
                <a:cubicBezTo>
                  <a:pt x="99733" y="135209"/>
                  <a:pt x="102442" y="128004"/>
                  <a:pt x="104001" y="124217"/>
                </a:cubicBezTo>
                <a:lnTo>
                  <a:pt x="155778" y="6350"/>
                </a:lnTo>
                <a:lnTo>
                  <a:pt x="184505" y="6350"/>
                </a:lnTo>
                <a:lnTo>
                  <a:pt x="184505" y="178916"/>
                </a:lnTo>
                <a:lnTo>
                  <a:pt x="162347" y="1789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536428" y="1922164"/>
            <a:ext cx="71602" cy="224370"/>
          </a:xfrm>
          <a:custGeom>
            <a:avLst/>
            <a:gdLst>
              <a:gd name="connsiteX0" fmla="*/ 46101 w 71602"/>
              <a:gd name="connsiteY0" fmla="*/ 218020 h 224370"/>
              <a:gd name="connsiteX1" fmla="*/ 6350 w 71602"/>
              <a:gd name="connsiteY1" fmla="*/ 112853 h 224370"/>
              <a:gd name="connsiteX2" fmla="*/ 46101 w 71602"/>
              <a:gd name="connsiteY2" fmla="*/ 6350 h 224370"/>
              <a:gd name="connsiteX3" fmla="*/ 65252 w 71602"/>
              <a:gd name="connsiteY3" fmla="*/ 6350 h 224370"/>
              <a:gd name="connsiteX4" fmla="*/ 25724 w 71602"/>
              <a:gd name="connsiteY4" fmla="*/ 112630 h 224370"/>
              <a:gd name="connsiteX5" fmla="*/ 65030 w 71602"/>
              <a:gd name="connsiteY5" fmla="*/ 218020 h 224370"/>
              <a:gd name="connsiteX6" fmla="*/ 46101 w 71602"/>
              <a:gd name="connsiteY6" fmla="*/ 218020 h 2243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1602" h="224370">
                <a:moveTo>
                  <a:pt x="46101" y="218020"/>
                </a:moveTo>
                <a:cubicBezTo>
                  <a:pt x="19600" y="189054"/>
                  <a:pt x="6350" y="153999"/>
                  <a:pt x="6350" y="112853"/>
                </a:cubicBezTo>
                <a:cubicBezTo>
                  <a:pt x="6350" y="71187"/>
                  <a:pt x="19600" y="35686"/>
                  <a:pt x="46101" y="6350"/>
                </a:cubicBezTo>
                <a:lnTo>
                  <a:pt x="65252" y="6350"/>
                </a:lnTo>
                <a:cubicBezTo>
                  <a:pt x="38900" y="36429"/>
                  <a:pt x="25724" y="71856"/>
                  <a:pt x="25724" y="112630"/>
                </a:cubicBezTo>
                <a:cubicBezTo>
                  <a:pt x="25724" y="152810"/>
                  <a:pt x="38826" y="187940"/>
                  <a:pt x="65030" y="218020"/>
                </a:cubicBezTo>
                <a:lnTo>
                  <a:pt x="46101" y="21802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3638088" y="1922052"/>
            <a:ext cx="190855" cy="185266"/>
          </a:xfrm>
          <a:custGeom>
            <a:avLst/>
            <a:gdLst>
              <a:gd name="connsiteX0" fmla="*/ 162347 w 190855"/>
              <a:gd name="connsiteY0" fmla="*/ 178916 h 185266"/>
              <a:gd name="connsiteX1" fmla="*/ 162347 w 190855"/>
              <a:gd name="connsiteY1" fmla="*/ 64614 h 185266"/>
              <a:gd name="connsiteX2" fmla="*/ 164017 w 190855"/>
              <a:gd name="connsiteY2" fmla="*/ 30636 h 185266"/>
              <a:gd name="connsiteX3" fmla="*/ 163461 w 190855"/>
              <a:gd name="connsiteY3" fmla="*/ 30636 h 185266"/>
              <a:gd name="connsiteX4" fmla="*/ 158339 w 190855"/>
              <a:gd name="connsiteY4" fmla="*/ 48015 h 185266"/>
              <a:gd name="connsiteX5" fmla="*/ 101440 w 190855"/>
              <a:gd name="connsiteY5" fmla="*/ 178916 h 185266"/>
              <a:gd name="connsiteX6" fmla="*/ 89081 w 190855"/>
              <a:gd name="connsiteY6" fmla="*/ 178916 h 185266"/>
              <a:gd name="connsiteX7" fmla="*/ 32294 w 190855"/>
              <a:gd name="connsiteY7" fmla="*/ 49018 h 185266"/>
              <a:gd name="connsiteX8" fmla="*/ 27171 w 190855"/>
              <a:gd name="connsiteY8" fmla="*/ 30636 h 185266"/>
              <a:gd name="connsiteX9" fmla="*/ 26503 w 190855"/>
              <a:gd name="connsiteY9" fmla="*/ 30636 h 185266"/>
              <a:gd name="connsiteX10" fmla="*/ 27617 w 190855"/>
              <a:gd name="connsiteY10" fmla="*/ 65617 h 185266"/>
              <a:gd name="connsiteX11" fmla="*/ 27617 w 190855"/>
              <a:gd name="connsiteY11" fmla="*/ 178916 h 185266"/>
              <a:gd name="connsiteX12" fmla="*/ 6350 w 190855"/>
              <a:gd name="connsiteY12" fmla="*/ 178916 h 185266"/>
              <a:gd name="connsiteX13" fmla="*/ 6350 w 190855"/>
              <a:gd name="connsiteY13" fmla="*/ 6350 h 185266"/>
              <a:gd name="connsiteX14" fmla="*/ 36525 w 190855"/>
              <a:gd name="connsiteY14" fmla="*/ 6350 h 185266"/>
              <a:gd name="connsiteX15" fmla="*/ 87410 w 190855"/>
              <a:gd name="connsiteY15" fmla="*/ 124662 h 185266"/>
              <a:gd name="connsiteX16" fmla="*/ 95094 w 190855"/>
              <a:gd name="connsiteY16" fmla="*/ 145829 h 185266"/>
              <a:gd name="connsiteX17" fmla="*/ 95873 w 190855"/>
              <a:gd name="connsiteY17" fmla="*/ 145829 h 185266"/>
              <a:gd name="connsiteX18" fmla="*/ 104002 w 190855"/>
              <a:gd name="connsiteY18" fmla="*/ 124217 h 185266"/>
              <a:gd name="connsiteX19" fmla="*/ 155778 w 190855"/>
              <a:gd name="connsiteY19" fmla="*/ 6350 h 185266"/>
              <a:gd name="connsiteX20" fmla="*/ 184505 w 190855"/>
              <a:gd name="connsiteY20" fmla="*/ 6350 h 185266"/>
              <a:gd name="connsiteX21" fmla="*/ 184505 w 190855"/>
              <a:gd name="connsiteY21" fmla="*/ 178916 h 185266"/>
              <a:gd name="connsiteX22" fmla="*/ 162347 w 190855"/>
              <a:gd name="connsiteY22" fmla="*/ 178916 h 185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90855" h="185266">
                <a:moveTo>
                  <a:pt x="162347" y="178916"/>
                </a:moveTo>
                <a:lnTo>
                  <a:pt x="162347" y="64614"/>
                </a:lnTo>
                <a:cubicBezTo>
                  <a:pt x="162347" y="55182"/>
                  <a:pt x="162904" y="43856"/>
                  <a:pt x="164017" y="30636"/>
                </a:cubicBezTo>
                <a:lnTo>
                  <a:pt x="163461" y="30636"/>
                </a:lnTo>
                <a:cubicBezTo>
                  <a:pt x="161531" y="38954"/>
                  <a:pt x="159823" y="44747"/>
                  <a:pt x="158339" y="48015"/>
                </a:cubicBezTo>
                <a:lnTo>
                  <a:pt x="101440" y="178916"/>
                </a:lnTo>
                <a:lnTo>
                  <a:pt x="89081" y="178916"/>
                </a:lnTo>
                <a:lnTo>
                  <a:pt x="32294" y="49018"/>
                </a:lnTo>
                <a:cubicBezTo>
                  <a:pt x="30957" y="46047"/>
                  <a:pt x="29250" y="39920"/>
                  <a:pt x="27171" y="30636"/>
                </a:cubicBezTo>
                <a:lnTo>
                  <a:pt x="26503" y="30636"/>
                </a:lnTo>
                <a:cubicBezTo>
                  <a:pt x="27246" y="38657"/>
                  <a:pt x="27617" y="50318"/>
                  <a:pt x="27617" y="65617"/>
                </a:cubicBezTo>
                <a:lnTo>
                  <a:pt x="27617" y="178916"/>
                </a:lnTo>
                <a:lnTo>
                  <a:pt x="6350" y="178916"/>
                </a:lnTo>
                <a:lnTo>
                  <a:pt x="6350" y="6350"/>
                </a:lnTo>
                <a:lnTo>
                  <a:pt x="36525" y="6350"/>
                </a:lnTo>
                <a:lnTo>
                  <a:pt x="87410" y="124662"/>
                </a:lnTo>
                <a:cubicBezTo>
                  <a:pt x="91271" y="133723"/>
                  <a:pt x="93832" y="140779"/>
                  <a:pt x="95094" y="145829"/>
                </a:cubicBezTo>
                <a:lnTo>
                  <a:pt x="95873" y="145829"/>
                </a:lnTo>
                <a:cubicBezTo>
                  <a:pt x="99733" y="135209"/>
                  <a:pt x="102442" y="128004"/>
                  <a:pt x="104002" y="124217"/>
                </a:cubicBezTo>
                <a:lnTo>
                  <a:pt x="155778" y="6350"/>
                </a:lnTo>
                <a:lnTo>
                  <a:pt x="184505" y="6350"/>
                </a:lnTo>
                <a:lnTo>
                  <a:pt x="184505" y="178916"/>
                </a:lnTo>
                <a:lnTo>
                  <a:pt x="162347" y="1789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3846641" y="1904227"/>
            <a:ext cx="214907" cy="235288"/>
          </a:xfrm>
          <a:custGeom>
            <a:avLst/>
            <a:gdLst>
              <a:gd name="connsiteX0" fmla="*/ 11026 w 214907"/>
              <a:gd name="connsiteY0" fmla="*/ 65394 h 235288"/>
              <a:gd name="connsiteX1" fmla="*/ 94648 w 214907"/>
              <a:gd name="connsiteY1" fmla="*/ 65394 h 235288"/>
              <a:gd name="connsiteX2" fmla="*/ 97878 w 214907"/>
              <a:gd name="connsiteY2" fmla="*/ 6350 h 235288"/>
              <a:gd name="connsiteX3" fmla="*/ 117029 w 214907"/>
              <a:gd name="connsiteY3" fmla="*/ 6350 h 235288"/>
              <a:gd name="connsiteX4" fmla="*/ 113911 w 214907"/>
              <a:gd name="connsiteY4" fmla="*/ 65394 h 235288"/>
              <a:gd name="connsiteX5" fmla="*/ 208557 w 214907"/>
              <a:gd name="connsiteY5" fmla="*/ 65394 h 235288"/>
              <a:gd name="connsiteX6" fmla="*/ 204548 w 214907"/>
              <a:gd name="connsiteY6" fmla="*/ 179028 h 235288"/>
              <a:gd name="connsiteX7" fmla="*/ 160454 w 214907"/>
              <a:gd name="connsiteY7" fmla="*/ 220694 h 235288"/>
              <a:gd name="connsiteX8" fmla="*/ 119256 w 214907"/>
              <a:gd name="connsiteY8" fmla="*/ 219580 h 235288"/>
              <a:gd name="connsiteX9" fmla="*/ 115916 w 214907"/>
              <a:gd name="connsiteY9" fmla="*/ 198858 h 235288"/>
              <a:gd name="connsiteX10" fmla="*/ 157114 w 214907"/>
              <a:gd name="connsiteY10" fmla="*/ 201755 h 235288"/>
              <a:gd name="connsiteX11" fmla="*/ 185173 w 214907"/>
              <a:gd name="connsiteY11" fmla="*/ 175463 h 235288"/>
              <a:gd name="connsiteX12" fmla="*/ 189182 w 214907"/>
              <a:gd name="connsiteY12" fmla="*/ 82774 h 235288"/>
              <a:gd name="connsiteX13" fmla="*/ 111462 w 214907"/>
              <a:gd name="connsiteY13" fmla="*/ 82774 h 235288"/>
              <a:gd name="connsiteX14" fmla="*/ 19934 w 214907"/>
              <a:gd name="connsiteY14" fmla="*/ 228938 h 235288"/>
              <a:gd name="connsiteX15" fmla="*/ 6350 w 214907"/>
              <a:gd name="connsiteY15" fmla="*/ 212450 h 235288"/>
              <a:gd name="connsiteX16" fmla="*/ 91976 w 214907"/>
              <a:gd name="connsiteY16" fmla="*/ 82774 h 235288"/>
              <a:gd name="connsiteX17" fmla="*/ 11026 w 214907"/>
              <a:gd name="connsiteY17" fmla="*/ 82774 h 235288"/>
              <a:gd name="connsiteX18" fmla="*/ 11026 w 214907"/>
              <a:gd name="connsiteY18" fmla="*/ 65394 h 23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14907" h="235288">
                <a:moveTo>
                  <a:pt x="11026" y="65394"/>
                </a:moveTo>
                <a:lnTo>
                  <a:pt x="94648" y="65394"/>
                </a:lnTo>
                <a:cubicBezTo>
                  <a:pt x="96801" y="47198"/>
                  <a:pt x="97878" y="27516"/>
                  <a:pt x="97878" y="6350"/>
                </a:cubicBezTo>
                <a:lnTo>
                  <a:pt x="117029" y="6350"/>
                </a:lnTo>
                <a:cubicBezTo>
                  <a:pt x="117029" y="28408"/>
                  <a:pt x="115990" y="48089"/>
                  <a:pt x="113911" y="65394"/>
                </a:cubicBezTo>
                <a:lnTo>
                  <a:pt x="208557" y="65394"/>
                </a:lnTo>
                <a:cubicBezTo>
                  <a:pt x="207666" y="111293"/>
                  <a:pt x="206330" y="149171"/>
                  <a:pt x="204548" y="179028"/>
                </a:cubicBezTo>
                <a:cubicBezTo>
                  <a:pt x="203063" y="206805"/>
                  <a:pt x="188366" y="220694"/>
                  <a:pt x="160454" y="220694"/>
                </a:cubicBezTo>
                <a:cubicBezTo>
                  <a:pt x="148874" y="220694"/>
                  <a:pt x="135142" y="220322"/>
                  <a:pt x="119256" y="219580"/>
                </a:cubicBezTo>
                <a:cubicBezTo>
                  <a:pt x="118662" y="213786"/>
                  <a:pt x="117549" y="206879"/>
                  <a:pt x="115916" y="198858"/>
                </a:cubicBezTo>
                <a:cubicBezTo>
                  <a:pt x="129871" y="200789"/>
                  <a:pt x="143604" y="201755"/>
                  <a:pt x="157114" y="201755"/>
                </a:cubicBezTo>
                <a:cubicBezTo>
                  <a:pt x="174930" y="201755"/>
                  <a:pt x="184283" y="192991"/>
                  <a:pt x="185173" y="175463"/>
                </a:cubicBezTo>
                <a:cubicBezTo>
                  <a:pt x="187252" y="146349"/>
                  <a:pt x="188588" y="115453"/>
                  <a:pt x="189182" y="82774"/>
                </a:cubicBezTo>
                <a:lnTo>
                  <a:pt x="111462" y="82774"/>
                </a:lnTo>
                <a:cubicBezTo>
                  <a:pt x="100550" y="148280"/>
                  <a:pt x="70041" y="197001"/>
                  <a:pt x="19934" y="228938"/>
                </a:cubicBezTo>
                <a:cubicBezTo>
                  <a:pt x="15777" y="223739"/>
                  <a:pt x="11249" y="218243"/>
                  <a:pt x="6350" y="212450"/>
                </a:cubicBezTo>
                <a:cubicBezTo>
                  <a:pt x="52521" y="185192"/>
                  <a:pt x="81064" y="141967"/>
                  <a:pt x="91976" y="82774"/>
                </a:cubicBezTo>
                <a:lnTo>
                  <a:pt x="11026" y="82774"/>
                </a:lnTo>
                <a:lnTo>
                  <a:pt x="11026" y="6539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3957098" y="2009840"/>
            <a:ext cx="63697" cy="64169"/>
          </a:xfrm>
          <a:custGeom>
            <a:avLst/>
            <a:gdLst>
              <a:gd name="connsiteX0" fmla="*/ 6350 w 63697"/>
              <a:gd name="connsiteY0" fmla="*/ 17267 h 64169"/>
              <a:gd name="connsiteX1" fmla="*/ 18598 w 63697"/>
              <a:gd name="connsiteY1" fmla="*/ 6350 h 64169"/>
              <a:gd name="connsiteX2" fmla="*/ 57347 w 63697"/>
              <a:gd name="connsiteY2" fmla="*/ 45342 h 64169"/>
              <a:gd name="connsiteX3" fmla="*/ 43540 w 63697"/>
              <a:gd name="connsiteY3" fmla="*/ 57819 h 64169"/>
              <a:gd name="connsiteX4" fmla="*/ 6350 w 63697"/>
              <a:gd name="connsiteY4" fmla="*/ 17267 h 641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697" h="64169">
                <a:moveTo>
                  <a:pt x="6350" y="17267"/>
                </a:moveTo>
                <a:lnTo>
                  <a:pt x="18598" y="6350"/>
                </a:lnTo>
                <a:cubicBezTo>
                  <a:pt x="32850" y="19570"/>
                  <a:pt x="45767" y="32567"/>
                  <a:pt x="57347" y="45342"/>
                </a:cubicBezTo>
                <a:lnTo>
                  <a:pt x="43540" y="57819"/>
                </a:lnTo>
                <a:cubicBezTo>
                  <a:pt x="32108" y="44301"/>
                  <a:pt x="19711" y="30784"/>
                  <a:pt x="6350" y="1726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3867129" y="1908015"/>
            <a:ext cx="60356" cy="58376"/>
          </a:xfrm>
          <a:custGeom>
            <a:avLst/>
            <a:gdLst>
              <a:gd name="connsiteX0" fmla="*/ 6350 w 60356"/>
              <a:gd name="connsiteY0" fmla="*/ 17490 h 58376"/>
              <a:gd name="connsiteX1" fmla="*/ 18375 w 60356"/>
              <a:gd name="connsiteY1" fmla="*/ 6350 h 58376"/>
              <a:gd name="connsiteX2" fmla="*/ 54006 w 60356"/>
              <a:gd name="connsiteY2" fmla="*/ 39326 h 58376"/>
              <a:gd name="connsiteX3" fmla="*/ 40422 w 60356"/>
              <a:gd name="connsiteY3" fmla="*/ 52026 h 58376"/>
              <a:gd name="connsiteX4" fmla="*/ 6350 w 60356"/>
              <a:gd name="connsiteY4" fmla="*/ 17490 h 583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356" h="58376">
                <a:moveTo>
                  <a:pt x="6350" y="17490"/>
                </a:moveTo>
                <a:lnTo>
                  <a:pt x="18375" y="6350"/>
                </a:lnTo>
                <a:cubicBezTo>
                  <a:pt x="30698" y="17044"/>
                  <a:pt x="42574" y="28036"/>
                  <a:pt x="54006" y="39326"/>
                </a:cubicBezTo>
                <a:lnTo>
                  <a:pt x="40422" y="52026"/>
                </a:lnTo>
                <a:cubicBezTo>
                  <a:pt x="29436" y="39994"/>
                  <a:pt x="18077" y="28482"/>
                  <a:pt x="6350" y="1749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072008" y="1945447"/>
            <a:ext cx="230050" cy="178025"/>
          </a:xfrm>
          <a:custGeom>
            <a:avLst/>
            <a:gdLst>
              <a:gd name="connsiteX0" fmla="*/ 6350 w 230050"/>
              <a:gd name="connsiteY0" fmla="*/ 155187 h 178025"/>
              <a:gd name="connsiteX1" fmla="*/ 105449 w 230050"/>
              <a:gd name="connsiteY1" fmla="*/ 155187 h 178025"/>
              <a:gd name="connsiteX2" fmla="*/ 105449 w 230050"/>
              <a:gd name="connsiteY2" fmla="*/ 91018 h 178025"/>
              <a:gd name="connsiteX3" fmla="*/ 23943 w 230050"/>
              <a:gd name="connsiteY3" fmla="*/ 91018 h 178025"/>
              <a:gd name="connsiteX4" fmla="*/ 23943 w 230050"/>
              <a:gd name="connsiteY4" fmla="*/ 74084 h 178025"/>
              <a:gd name="connsiteX5" fmla="*/ 105449 w 230050"/>
              <a:gd name="connsiteY5" fmla="*/ 74084 h 178025"/>
              <a:gd name="connsiteX6" fmla="*/ 105449 w 230050"/>
              <a:gd name="connsiteY6" fmla="*/ 23283 h 178025"/>
              <a:gd name="connsiteX7" fmla="*/ 15257 w 230050"/>
              <a:gd name="connsiteY7" fmla="*/ 23283 h 178025"/>
              <a:gd name="connsiteX8" fmla="*/ 15257 w 230050"/>
              <a:gd name="connsiteY8" fmla="*/ 6350 h 178025"/>
              <a:gd name="connsiteX9" fmla="*/ 213901 w 230050"/>
              <a:gd name="connsiteY9" fmla="*/ 6350 h 178025"/>
              <a:gd name="connsiteX10" fmla="*/ 213901 w 230050"/>
              <a:gd name="connsiteY10" fmla="*/ 23283 h 178025"/>
              <a:gd name="connsiteX11" fmla="*/ 124601 w 230050"/>
              <a:gd name="connsiteY11" fmla="*/ 23283 h 178025"/>
              <a:gd name="connsiteX12" fmla="*/ 124601 w 230050"/>
              <a:gd name="connsiteY12" fmla="*/ 74084 h 178025"/>
              <a:gd name="connsiteX13" fmla="*/ 206107 w 230050"/>
              <a:gd name="connsiteY13" fmla="*/ 74084 h 178025"/>
              <a:gd name="connsiteX14" fmla="*/ 206107 w 230050"/>
              <a:gd name="connsiteY14" fmla="*/ 91018 h 178025"/>
              <a:gd name="connsiteX15" fmla="*/ 124601 w 230050"/>
              <a:gd name="connsiteY15" fmla="*/ 91018 h 178025"/>
              <a:gd name="connsiteX16" fmla="*/ 124601 w 230050"/>
              <a:gd name="connsiteY16" fmla="*/ 155187 h 178025"/>
              <a:gd name="connsiteX17" fmla="*/ 223700 w 230050"/>
              <a:gd name="connsiteY17" fmla="*/ 155187 h 178025"/>
              <a:gd name="connsiteX18" fmla="*/ 223700 w 230050"/>
              <a:gd name="connsiteY18" fmla="*/ 171675 h 178025"/>
              <a:gd name="connsiteX19" fmla="*/ 6350 w 230050"/>
              <a:gd name="connsiteY19" fmla="*/ 171675 h 178025"/>
              <a:gd name="connsiteX20" fmla="*/ 6350 w 230050"/>
              <a:gd name="connsiteY20" fmla="*/ 155187 h 178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30050" h="178025">
                <a:moveTo>
                  <a:pt x="6350" y="155187"/>
                </a:moveTo>
                <a:lnTo>
                  <a:pt x="105449" y="155187"/>
                </a:lnTo>
                <a:lnTo>
                  <a:pt x="105449" y="91018"/>
                </a:lnTo>
                <a:lnTo>
                  <a:pt x="23943" y="91018"/>
                </a:lnTo>
                <a:lnTo>
                  <a:pt x="23943" y="74084"/>
                </a:lnTo>
                <a:lnTo>
                  <a:pt x="105449" y="74084"/>
                </a:lnTo>
                <a:lnTo>
                  <a:pt x="105449" y="23283"/>
                </a:lnTo>
                <a:lnTo>
                  <a:pt x="15257" y="23283"/>
                </a:lnTo>
                <a:lnTo>
                  <a:pt x="15257" y="6350"/>
                </a:lnTo>
                <a:lnTo>
                  <a:pt x="213901" y="6350"/>
                </a:lnTo>
                <a:lnTo>
                  <a:pt x="213901" y="23283"/>
                </a:lnTo>
                <a:lnTo>
                  <a:pt x="124601" y="23283"/>
                </a:lnTo>
                <a:lnTo>
                  <a:pt x="124601" y="74084"/>
                </a:lnTo>
                <a:lnTo>
                  <a:pt x="206107" y="74084"/>
                </a:lnTo>
                <a:lnTo>
                  <a:pt x="206107" y="91018"/>
                </a:lnTo>
                <a:lnTo>
                  <a:pt x="124601" y="91018"/>
                </a:lnTo>
                <a:lnTo>
                  <a:pt x="124601" y="155187"/>
                </a:lnTo>
                <a:lnTo>
                  <a:pt x="223700" y="155187"/>
                </a:lnTo>
                <a:lnTo>
                  <a:pt x="223700" y="171675"/>
                </a:lnTo>
                <a:lnTo>
                  <a:pt x="6350" y="171675"/>
                </a:lnTo>
                <a:lnTo>
                  <a:pt x="6350" y="1551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162646" y="1904004"/>
            <a:ext cx="48776" cy="53474"/>
          </a:xfrm>
          <a:custGeom>
            <a:avLst/>
            <a:gdLst>
              <a:gd name="connsiteX0" fmla="*/ 6350 w 48776"/>
              <a:gd name="connsiteY0" fmla="*/ 14816 h 53474"/>
              <a:gd name="connsiteX1" fmla="*/ 22829 w 48776"/>
              <a:gd name="connsiteY1" fmla="*/ 6350 h 53474"/>
              <a:gd name="connsiteX2" fmla="*/ 42426 w 48776"/>
              <a:gd name="connsiteY2" fmla="*/ 37766 h 53474"/>
              <a:gd name="connsiteX3" fmla="*/ 24833 w 48776"/>
              <a:gd name="connsiteY3" fmla="*/ 47124 h 53474"/>
              <a:gd name="connsiteX4" fmla="*/ 6350 w 48776"/>
              <a:gd name="connsiteY4" fmla="*/ 14816 h 534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776" h="53474">
                <a:moveTo>
                  <a:pt x="6350" y="14816"/>
                </a:moveTo>
                <a:lnTo>
                  <a:pt x="22829" y="6350"/>
                </a:lnTo>
                <a:cubicBezTo>
                  <a:pt x="31885" y="19867"/>
                  <a:pt x="38418" y="30339"/>
                  <a:pt x="42426" y="37766"/>
                </a:cubicBezTo>
                <a:lnTo>
                  <a:pt x="24833" y="47124"/>
                </a:lnTo>
                <a:cubicBezTo>
                  <a:pt x="16816" y="32270"/>
                  <a:pt x="10655" y="21501"/>
                  <a:pt x="6350" y="1481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1441092" y="2321849"/>
            <a:ext cx="233835" cy="232168"/>
          </a:xfrm>
          <a:custGeom>
            <a:avLst/>
            <a:gdLst>
              <a:gd name="connsiteX0" fmla="*/ 9913 w 233835"/>
              <a:gd name="connsiteY0" fmla="*/ 31973 h 232168"/>
              <a:gd name="connsiteX1" fmla="*/ 72490 w 233835"/>
              <a:gd name="connsiteY1" fmla="*/ 31973 h 232168"/>
              <a:gd name="connsiteX2" fmla="*/ 80952 w 233835"/>
              <a:gd name="connsiteY2" fmla="*/ 6350 h 232168"/>
              <a:gd name="connsiteX3" fmla="*/ 99213 w 233835"/>
              <a:gd name="connsiteY3" fmla="*/ 11028 h 232168"/>
              <a:gd name="connsiteX4" fmla="*/ 91976 w 233835"/>
              <a:gd name="connsiteY4" fmla="*/ 31973 h 232168"/>
              <a:gd name="connsiteX5" fmla="*/ 227485 w 233835"/>
              <a:gd name="connsiteY5" fmla="*/ 31973 h 232168"/>
              <a:gd name="connsiteX6" fmla="*/ 227485 w 233835"/>
              <a:gd name="connsiteY6" fmla="*/ 48461 h 232168"/>
              <a:gd name="connsiteX7" fmla="*/ 85518 w 233835"/>
              <a:gd name="connsiteY7" fmla="*/ 48461 h 232168"/>
              <a:gd name="connsiteX8" fmla="*/ 59574 w 233835"/>
              <a:gd name="connsiteY8" fmla="*/ 100821 h 232168"/>
              <a:gd name="connsiteX9" fmla="*/ 59574 w 233835"/>
              <a:gd name="connsiteY9" fmla="*/ 225818 h 232168"/>
              <a:gd name="connsiteX10" fmla="*/ 42426 w 233835"/>
              <a:gd name="connsiteY10" fmla="*/ 225818 h 232168"/>
              <a:gd name="connsiteX11" fmla="*/ 42426 w 233835"/>
              <a:gd name="connsiteY11" fmla="*/ 126667 h 232168"/>
              <a:gd name="connsiteX12" fmla="*/ 17039 w 233835"/>
              <a:gd name="connsiteY12" fmla="*/ 156747 h 232168"/>
              <a:gd name="connsiteX13" fmla="*/ 6350 w 233835"/>
              <a:gd name="connsiteY13" fmla="*/ 140704 h 232168"/>
              <a:gd name="connsiteX14" fmla="*/ 66032 w 233835"/>
              <a:gd name="connsiteY14" fmla="*/ 48461 h 232168"/>
              <a:gd name="connsiteX15" fmla="*/ 9913 w 233835"/>
              <a:gd name="connsiteY15" fmla="*/ 48461 h 232168"/>
              <a:gd name="connsiteX16" fmla="*/ 9913 w 233835"/>
              <a:gd name="connsiteY16" fmla="*/ 31973 h 2321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233835" h="232168">
                <a:moveTo>
                  <a:pt x="9913" y="31973"/>
                </a:moveTo>
                <a:lnTo>
                  <a:pt x="72490" y="31973"/>
                </a:lnTo>
                <a:cubicBezTo>
                  <a:pt x="75533" y="23654"/>
                  <a:pt x="78354" y="15114"/>
                  <a:pt x="80952" y="6350"/>
                </a:cubicBezTo>
                <a:lnTo>
                  <a:pt x="99213" y="11028"/>
                </a:lnTo>
                <a:cubicBezTo>
                  <a:pt x="96912" y="18158"/>
                  <a:pt x="94500" y="25140"/>
                  <a:pt x="91976" y="31973"/>
                </a:cubicBezTo>
                <a:lnTo>
                  <a:pt x="227485" y="31973"/>
                </a:lnTo>
                <a:lnTo>
                  <a:pt x="227485" y="48461"/>
                </a:lnTo>
                <a:lnTo>
                  <a:pt x="85518" y="48461"/>
                </a:lnTo>
                <a:cubicBezTo>
                  <a:pt x="77723" y="67325"/>
                  <a:pt x="69075" y="84779"/>
                  <a:pt x="59574" y="100821"/>
                </a:cubicBezTo>
                <a:lnTo>
                  <a:pt x="59574" y="225818"/>
                </a:lnTo>
                <a:lnTo>
                  <a:pt x="42426" y="225818"/>
                </a:lnTo>
                <a:lnTo>
                  <a:pt x="42426" y="126667"/>
                </a:lnTo>
                <a:cubicBezTo>
                  <a:pt x="34483" y="137511"/>
                  <a:pt x="26021" y="147537"/>
                  <a:pt x="17039" y="156747"/>
                </a:cubicBezTo>
                <a:cubicBezTo>
                  <a:pt x="14070" y="151548"/>
                  <a:pt x="10506" y="146201"/>
                  <a:pt x="6350" y="140704"/>
                </a:cubicBezTo>
                <a:cubicBezTo>
                  <a:pt x="31143" y="114636"/>
                  <a:pt x="51037" y="83888"/>
                  <a:pt x="66032" y="48461"/>
                </a:cubicBezTo>
                <a:lnTo>
                  <a:pt x="9913" y="48461"/>
                </a:lnTo>
                <a:lnTo>
                  <a:pt x="9913" y="319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1504114" y="2388024"/>
            <a:ext cx="172372" cy="165548"/>
          </a:xfrm>
          <a:custGeom>
            <a:avLst/>
            <a:gdLst>
              <a:gd name="connsiteX0" fmla="*/ 6350 w 172372"/>
              <a:gd name="connsiteY0" fmla="*/ 67400 h 165548"/>
              <a:gd name="connsiteX1" fmla="*/ 83179 w 172372"/>
              <a:gd name="connsiteY1" fmla="*/ 67400 h 165548"/>
              <a:gd name="connsiteX2" fmla="*/ 83179 w 172372"/>
              <a:gd name="connsiteY2" fmla="*/ 52694 h 165548"/>
              <a:gd name="connsiteX3" fmla="*/ 124600 w 172372"/>
              <a:gd name="connsiteY3" fmla="*/ 22615 h 165548"/>
              <a:gd name="connsiteX4" fmla="*/ 21270 w 172372"/>
              <a:gd name="connsiteY4" fmla="*/ 22615 h 165548"/>
              <a:gd name="connsiteX5" fmla="*/ 21270 w 172372"/>
              <a:gd name="connsiteY5" fmla="*/ 6350 h 165548"/>
              <a:gd name="connsiteX6" fmla="*/ 149988 w 172372"/>
              <a:gd name="connsiteY6" fmla="*/ 6350 h 165548"/>
              <a:gd name="connsiteX7" fmla="*/ 149988 w 172372"/>
              <a:gd name="connsiteY7" fmla="*/ 24397 h 165548"/>
              <a:gd name="connsiteX8" fmla="*/ 100327 w 172372"/>
              <a:gd name="connsiteY8" fmla="*/ 60715 h 165548"/>
              <a:gd name="connsiteX9" fmla="*/ 100327 w 172372"/>
              <a:gd name="connsiteY9" fmla="*/ 67400 h 165548"/>
              <a:gd name="connsiteX10" fmla="*/ 166022 w 172372"/>
              <a:gd name="connsiteY10" fmla="*/ 67400 h 165548"/>
              <a:gd name="connsiteX11" fmla="*/ 166022 w 172372"/>
              <a:gd name="connsiteY11" fmla="*/ 83665 h 165548"/>
              <a:gd name="connsiteX12" fmla="*/ 100327 w 172372"/>
              <a:gd name="connsiteY12" fmla="*/ 83665 h 165548"/>
              <a:gd name="connsiteX13" fmla="*/ 100327 w 172372"/>
              <a:gd name="connsiteY13" fmla="*/ 133797 h 165548"/>
              <a:gd name="connsiteX14" fmla="*/ 74940 w 172372"/>
              <a:gd name="connsiteY14" fmla="*/ 159198 h 165548"/>
              <a:gd name="connsiteX15" fmla="*/ 42649 w 172372"/>
              <a:gd name="connsiteY15" fmla="*/ 158530 h 165548"/>
              <a:gd name="connsiteX16" fmla="*/ 39754 w 172372"/>
              <a:gd name="connsiteY16" fmla="*/ 140482 h 165548"/>
              <a:gd name="connsiteX17" fmla="*/ 71376 w 172372"/>
              <a:gd name="connsiteY17" fmla="*/ 142710 h 165548"/>
              <a:gd name="connsiteX18" fmla="*/ 83179 w 172372"/>
              <a:gd name="connsiteY18" fmla="*/ 130901 h 165548"/>
              <a:gd name="connsiteX19" fmla="*/ 83179 w 172372"/>
              <a:gd name="connsiteY19" fmla="*/ 83665 h 165548"/>
              <a:gd name="connsiteX20" fmla="*/ 6350 w 172372"/>
              <a:gd name="connsiteY20" fmla="*/ 83665 h 165548"/>
              <a:gd name="connsiteX21" fmla="*/ 6350 w 172372"/>
              <a:gd name="connsiteY21" fmla="*/ 67400 h 165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172372" h="165548">
                <a:moveTo>
                  <a:pt x="6350" y="67400"/>
                </a:moveTo>
                <a:lnTo>
                  <a:pt x="83179" y="67400"/>
                </a:lnTo>
                <a:lnTo>
                  <a:pt x="83179" y="52694"/>
                </a:lnTo>
                <a:cubicBezTo>
                  <a:pt x="98916" y="42594"/>
                  <a:pt x="112723" y="32567"/>
                  <a:pt x="124600" y="22615"/>
                </a:cubicBezTo>
                <a:lnTo>
                  <a:pt x="21270" y="22615"/>
                </a:lnTo>
                <a:lnTo>
                  <a:pt x="21270" y="6350"/>
                </a:lnTo>
                <a:lnTo>
                  <a:pt x="149988" y="6350"/>
                </a:lnTo>
                <a:lnTo>
                  <a:pt x="149988" y="24397"/>
                </a:lnTo>
                <a:cubicBezTo>
                  <a:pt x="134844" y="36429"/>
                  <a:pt x="118291" y="48535"/>
                  <a:pt x="100327" y="60715"/>
                </a:cubicBezTo>
                <a:lnTo>
                  <a:pt x="100327" y="67400"/>
                </a:lnTo>
                <a:lnTo>
                  <a:pt x="166022" y="67400"/>
                </a:lnTo>
                <a:lnTo>
                  <a:pt x="166022" y="83665"/>
                </a:lnTo>
                <a:lnTo>
                  <a:pt x="100327" y="83665"/>
                </a:lnTo>
                <a:lnTo>
                  <a:pt x="100327" y="133797"/>
                </a:lnTo>
                <a:cubicBezTo>
                  <a:pt x="100327" y="150731"/>
                  <a:pt x="91864" y="159198"/>
                  <a:pt x="74940" y="159198"/>
                </a:cubicBezTo>
                <a:cubicBezTo>
                  <a:pt x="66923" y="159198"/>
                  <a:pt x="56159" y="158975"/>
                  <a:pt x="42649" y="158530"/>
                </a:cubicBezTo>
                <a:cubicBezTo>
                  <a:pt x="41906" y="152885"/>
                  <a:pt x="40941" y="146869"/>
                  <a:pt x="39754" y="140482"/>
                </a:cubicBezTo>
                <a:cubicBezTo>
                  <a:pt x="54006" y="141967"/>
                  <a:pt x="64547" y="142710"/>
                  <a:pt x="71376" y="142710"/>
                </a:cubicBezTo>
                <a:cubicBezTo>
                  <a:pt x="79245" y="142710"/>
                  <a:pt x="83179" y="138773"/>
                  <a:pt x="83179" y="130901"/>
                </a:cubicBezTo>
                <a:lnTo>
                  <a:pt x="83179" y="83665"/>
                </a:lnTo>
                <a:lnTo>
                  <a:pt x="6350" y="83665"/>
                </a:lnTo>
                <a:lnTo>
                  <a:pt x="6350" y="674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1737721" y="2323855"/>
            <a:ext cx="168809" cy="223479"/>
          </a:xfrm>
          <a:custGeom>
            <a:avLst/>
            <a:gdLst>
              <a:gd name="connsiteX0" fmla="*/ 76944 w 168809"/>
              <a:gd name="connsiteY0" fmla="*/ 6350 h 223479"/>
              <a:gd name="connsiteX1" fmla="*/ 94314 w 168809"/>
              <a:gd name="connsiteY1" fmla="*/ 6350 h 223479"/>
              <a:gd name="connsiteX2" fmla="*/ 94314 w 168809"/>
              <a:gd name="connsiteY2" fmla="*/ 63946 h 223479"/>
              <a:gd name="connsiteX3" fmla="*/ 148429 w 168809"/>
              <a:gd name="connsiteY3" fmla="*/ 47569 h 223479"/>
              <a:gd name="connsiteX4" fmla="*/ 145757 w 168809"/>
              <a:gd name="connsiteY4" fmla="*/ 119315 h 223479"/>
              <a:gd name="connsiteX5" fmla="*/ 121705 w 168809"/>
              <a:gd name="connsiteY5" fmla="*/ 149617 h 223479"/>
              <a:gd name="connsiteX6" fmla="*/ 101663 w 168809"/>
              <a:gd name="connsiteY6" fmla="*/ 149617 h 223479"/>
              <a:gd name="connsiteX7" fmla="*/ 98323 w 168809"/>
              <a:gd name="connsiteY7" fmla="*/ 131123 h 223479"/>
              <a:gd name="connsiteX8" fmla="*/ 116806 w 168809"/>
              <a:gd name="connsiteY8" fmla="*/ 132460 h 223479"/>
              <a:gd name="connsiteX9" fmla="*/ 128832 w 168809"/>
              <a:gd name="connsiteY9" fmla="*/ 115527 h 223479"/>
              <a:gd name="connsiteX10" fmla="*/ 130391 w 168809"/>
              <a:gd name="connsiteY10" fmla="*/ 69405 h 223479"/>
              <a:gd name="connsiteX11" fmla="*/ 94314 w 168809"/>
              <a:gd name="connsiteY11" fmla="*/ 80657 h 223479"/>
              <a:gd name="connsiteX12" fmla="*/ 94314 w 168809"/>
              <a:gd name="connsiteY12" fmla="*/ 177245 h 223479"/>
              <a:gd name="connsiteX13" fmla="*/ 76944 w 168809"/>
              <a:gd name="connsiteY13" fmla="*/ 177245 h 223479"/>
              <a:gd name="connsiteX14" fmla="*/ 76944 w 168809"/>
              <a:gd name="connsiteY14" fmla="*/ 86004 h 223479"/>
              <a:gd name="connsiteX15" fmla="*/ 43317 w 168809"/>
              <a:gd name="connsiteY15" fmla="*/ 96477 h 223479"/>
              <a:gd name="connsiteX16" fmla="*/ 43317 w 168809"/>
              <a:gd name="connsiteY16" fmla="*/ 182816 h 223479"/>
              <a:gd name="connsiteX17" fmla="*/ 62246 w 168809"/>
              <a:gd name="connsiteY17" fmla="*/ 200195 h 223479"/>
              <a:gd name="connsiteX18" fmla="*/ 116806 w 168809"/>
              <a:gd name="connsiteY18" fmla="*/ 200195 h 223479"/>
              <a:gd name="connsiteX19" fmla="*/ 139521 w 168809"/>
              <a:gd name="connsiteY19" fmla="*/ 183707 h 223479"/>
              <a:gd name="connsiteX20" fmla="*/ 143975 w 168809"/>
              <a:gd name="connsiteY20" fmla="*/ 150508 h 223479"/>
              <a:gd name="connsiteX21" fmla="*/ 162459 w 168809"/>
              <a:gd name="connsiteY21" fmla="*/ 156970 h 223479"/>
              <a:gd name="connsiteX22" fmla="*/ 156446 w 168809"/>
              <a:gd name="connsiteY22" fmla="*/ 191728 h 223479"/>
              <a:gd name="connsiteX23" fmla="*/ 121483 w 168809"/>
              <a:gd name="connsiteY23" fmla="*/ 217129 h 223479"/>
              <a:gd name="connsiteX24" fmla="*/ 58015 w 168809"/>
              <a:gd name="connsiteY24" fmla="*/ 217129 h 223479"/>
              <a:gd name="connsiteX25" fmla="*/ 25947 w 168809"/>
              <a:gd name="connsiteY25" fmla="*/ 185712 h 223479"/>
              <a:gd name="connsiteX26" fmla="*/ 25947 w 168809"/>
              <a:gd name="connsiteY26" fmla="*/ 101936 h 223479"/>
              <a:gd name="connsiteX27" fmla="*/ 9244 w 168809"/>
              <a:gd name="connsiteY27" fmla="*/ 107060 h 223479"/>
              <a:gd name="connsiteX28" fmla="*/ 6350 w 168809"/>
              <a:gd name="connsiteY28" fmla="*/ 90572 h 223479"/>
              <a:gd name="connsiteX29" fmla="*/ 25947 w 168809"/>
              <a:gd name="connsiteY29" fmla="*/ 84668 h 223479"/>
              <a:gd name="connsiteX30" fmla="*/ 25947 w 168809"/>
              <a:gd name="connsiteY30" fmla="*/ 32641 h 223479"/>
              <a:gd name="connsiteX31" fmla="*/ 43317 w 168809"/>
              <a:gd name="connsiteY31" fmla="*/ 32641 h 223479"/>
              <a:gd name="connsiteX32" fmla="*/ 43317 w 168809"/>
              <a:gd name="connsiteY32" fmla="*/ 79431 h 223479"/>
              <a:gd name="connsiteX33" fmla="*/ 76944 w 168809"/>
              <a:gd name="connsiteY33" fmla="*/ 69294 h 223479"/>
              <a:gd name="connsiteX34" fmla="*/ 76944 w 168809"/>
              <a:gd name="connsiteY34" fmla="*/ 6350 h 2234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</a:cxnLst>
            <a:rect l="l" t="t" r="r" b="b"/>
            <a:pathLst>
              <a:path w="168809" h="223479">
                <a:moveTo>
                  <a:pt x="76944" y="6350"/>
                </a:moveTo>
                <a:lnTo>
                  <a:pt x="94314" y="6350"/>
                </a:lnTo>
                <a:lnTo>
                  <a:pt x="94314" y="63946"/>
                </a:lnTo>
                <a:lnTo>
                  <a:pt x="148429" y="47569"/>
                </a:lnTo>
                <a:cubicBezTo>
                  <a:pt x="147538" y="76832"/>
                  <a:pt x="146647" y="100747"/>
                  <a:pt x="145757" y="119315"/>
                </a:cubicBezTo>
                <a:cubicBezTo>
                  <a:pt x="144866" y="139368"/>
                  <a:pt x="136849" y="149469"/>
                  <a:pt x="121705" y="149617"/>
                </a:cubicBezTo>
                <a:cubicBezTo>
                  <a:pt x="114876" y="149766"/>
                  <a:pt x="108195" y="149766"/>
                  <a:pt x="101663" y="149617"/>
                </a:cubicBezTo>
                <a:cubicBezTo>
                  <a:pt x="100772" y="144121"/>
                  <a:pt x="99659" y="137957"/>
                  <a:pt x="98323" y="131123"/>
                </a:cubicBezTo>
                <a:cubicBezTo>
                  <a:pt x="105449" y="132015"/>
                  <a:pt x="111610" y="132460"/>
                  <a:pt x="116806" y="132460"/>
                </a:cubicBezTo>
                <a:cubicBezTo>
                  <a:pt x="124526" y="132609"/>
                  <a:pt x="128535" y="126965"/>
                  <a:pt x="128832" y="115527"/>
                </a:cubicBezTo>
                <a:cubicBezTo>
                  <a:pt x="129722" y="102010"/>
                  <a:pt x="130242" y="86636"/>
                  <a:pt x="130391" y="69405"/>
                </a:cubicBezTo>
                <a:lnTo>
                  <a:pt x="94314" y="80657"/>
                </a:lnTo>
                <a:lnTo>
                  <a:pt x="94314" y="177245"/>
                </a:lnTo>
                <a:lnTo>
                  <a:pt x="76944" y="177245"/>
                </a:lnTo>
                <a:lnTo>
                  <a:pt x="76944" y="86004"/>
                </a:lnTo>
                <a:lnTo>
                  <a:pt x="43317" y="96477"/>
                </a:lnTo>
                <a:lnTo>
                  <a:pt x="43317" y="182816"/>
                </a:lnTo>
                <a:cubicBezTo>
                  <a:pt x="43317" y="194402"/>
                  <a:pt x="49627" y="200195"/>
                  <a:pt x="62246" y="200195"/>
                </a:cubicBezTo>
                <a:lnTo>
                  <a:pt x="116806" y="200195"/>
                </a:lnTo>
                <a:cubicBezTo>
                  <a:pt x="130465" y="200195"/>
                  <a:pt x="138036" y="194699"/>
                  <a:pt x="139521" y="183707"/>
                </a:cubicBezTo>
                <a:cubicBezTo>
                  <a:pt x="141303" y="174201"/>
                  <a:pt x="142787" y="163134"/>
                  <a:pt x="143975" y="150508"/>
                </a:cubicBezTo>
                <a:cubicBezTo>
                  <a:pt x="149913" y="152885"/>
                  <a:pt x="156075" y="155039"/>
                  <a:pt x="162459" y="156970"/>
                </a:cubicBezTo>
                <a:cubicBezTo>
                  <a:pt x="160380" y="171230"/>
                  <a:pt x="158376" y="182816"/>
                  <a:pt x="156446" y="191728"/>
                </a:cubicBezTo>
                <a:cubicBezTo>
                  <a:pt x="152883" y="208662"/>
                  <a:pt x="141228" y="217129"/>
                  <a:pt x="121483" y="217129"/>
                </a:cubicBezTo>
                <a:lnTo>
                  <a:pt x="58015" y="217129"/>
                </a:lnTo>
                <a:cubicBezTo>
                  <a:pt x="36636" y="217129"/>
                  <a:pt x="25947" y="206657"/>
                  <a:pt x="25947" y="185712"/>
                </a:cubicBezTo>
                <a:lnTo>
                  <a:pt x="25947" y="101936"/>
                </a:lnTo>
                <a:lnTo>
                  <a:pt x="9244" y="107060"/>
                </a:lnTo>
                <a:lnTo>
                  <a:pt x="6350" y="90572"/>
                </a:lnTo>
                <a:lnTo>
                  <a:pt x="25947" y="84668"/>
                </a:lnTo>
                <a:lnTo>
                  <a:pt x="25947" y="32641"/>
                </a:lnTo>
                <a:lnTo>
                  <a:pt x="43317" y="32641"/>
                </a:lnTo>
                <a:lnTo>
                  <a:pt x="43317" y="79431"/>
                </a:lnTo>
                <a:lnTo>
                  <a:pt x="76944" y="69294"/>
                </a:lnTo>
                <a:lnTo>
                  <a:pt x="7694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668240" y="2324969"/>
            <a:ext cx="91311" cy="206991"/>
          </a:xfrm>
          <a:custGeom>
            <a:avLst/>
            <a:gdLst>
              <a:gd name="connsiteX0" fmla="*/ 6350 w 91311"/>
              <a:gd name="connsiteY0" fmla="*/ 183484 h 206991"/>
              <a:gd name="connsiteX1" fmla="*/ 38418 w 91311"/>
              <a:gd name="connsiteY1" fmla="*/ 173012 h 206991"/>
              <a:gd name="connsiteX2" fmla="*/ 38418 w 91311"/>
              <a:gd name="connsiteY2" fmla="*/ 84111 h 206991"/>
              <a:gd name="connsiteX3" fmla="*/ 9690 w 91311"/>
              <a:gd name="connsiteY3" fmla="*/ 84111 h 206991"/>
              <a:gd name="connsiteX4" fmla="*/ 9690 w 91311"/>
              <a:gd name="connsiteY4" fmla="*/ 68514 h 206991"/>
              <a:gd name="connsiteX5" fmla="*/ 38418 w 91311"/>
              <a:gd name="connsiteY5" fmla="*/ 68514 h 206991"/>
              <a:gd name="connsiteX6" fmla="*/ 38418 w 91311"/>
              <a:gd name="connsiteY6" fmla="*/ 6350 h 206991"/>
              <a:gd name="connsiteX7" fmla="*/ 54897 w 91311"/>
              <a:gd name="connsiteY7" fmla="*/ 6350 h 206991"/>
              <a:gd name="connsiteX8" fmla="*/ 54897 w 91311"/>
              <a:gd name="connsiteY8" fmla="*/ 68514 h 206991"/>
              <a:gd name="connsiteX9" fmla="*/ 80730 w 91311"/>
              <a:gd name="connsiteY9" fmla="*/ 68514 h 206991"/>
              <a:gd name="connsiteX10" fmla="*/ 80730 w 91311"/>
              <a:gd name="connsiteY10" fmla="*/ 84111 h 206991"/>
              <a:gd name="connsiteX11" fmla="*/ 54897 w 91311"/>
              <a:gd name="connsiteY11" fmla="*/ 84111 h 206991"/>
              <a:gd name="connsiteX12" fmla="*/ 54897 w 91311"/>
              <a:gd name="connsiteY12" fmla="*/ 167442 h 206991"/>
              <a:gd name="connsiteX13" fmla="*/ 83402 w 91311"/>
              <a:gd name="connsiteY13" fmla="*/ 157416 h 206991"/>
              <a:gd name="connsiteX14" fmla="*/ 84961 w 91311"/>
              <a:gd name="connsiteY14" fmla="*/ 173904 h 206991"/>
              <a:gd name="connsiteX15" fmla="*/ 12585 w 91311"/>
              <a:gd name="connsiteY15" fmla="*/ 200641 h 206991"/>
              <a:gd name="connsiteX16" fmla="*/ 6350 w 91311"/>
              <a:gd name="connsiteY16" fmla="*/ 183484 h 2069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91311" h="206991">
                <a:moveTo>
                  <a:pt x="6350" y="183484"/>
                </a:moveTo>
                <a:cubicBezTo>
                  <a:pt x="16965" y="180068"/>
                  <a:pt x="27654" y="176577"/>
                  <a:pt x="38418" y="173012"/>
                </a:cubicBezTo>
                <a:lnTo>
                  <a:pt x="38418" y="84111"/>
                </a:lnTo>
                <a:lnTo>
                  <a:pt x="9690" y="84111"/>
                </a:lnTo>
                <a:lnTo>
                  <a:pt x="9690" y="68514"/>
                </a:lnTo>
                <a:lnTo>
                  <a:pt x="38418" y="68514"/>
                </a:lnTo>
                <a:lnTo>
                  <a:pt x="38418" y="6350"/>
                </a:lnTo>
                <a:lnTo>
                  <a:pt x="54897" y="6350"/>
                </a:lnTo>
                <a:lnTo>
                  <a:pt x="54897" y="68514"/>
                </a:lnTo>
                <a:lnTo>
                  <a:pt x="80730" y="68514"/>
                </a:lnTo>
                <a:lnTo>
                  <a:pt x="80730" y="84111"/>
                </a:lnTo>
                <a:lnTo>
                  <a:pt x="54897" y="84111"/>
                </a:lnTo>
                <a:lnTo>
                  <a:pt x="54897" y="167442"/>
                </a:lnTo>
                <a:cubicBezTo>
                  <a:pt x="64324" y="164174"/>
                  <a:pt x="73826" y="160832"/>
                  <a:pt x="83402" y="157416"/>
                </a:cubicBezTo>
                <a:cubicBezTo>
                  <a:pt x="83699" y="163654"/>
                  <a:pt x="84219" y="169150"/>
                  <a:pt x="84961" y="173904"/>
                </a:cubicBezTo>
                <a:cubicBezTo>
                  <a:pt x="60613" y="182667"/>
                  <a:pt x="36488" y="191580"/>
                  <a:pt x="12585" y="200641"/>
                </a:cubicBezTo>
                <a:lnTo>
                  <a:pt x="6350" y="18348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1959748" y="2323632"/>
            <a:ext cx="172372" cy="217686"/>
          </a:xfrm>
          <a:custGeom>
            <a:avLst/>
            <a:gdLst>
              <a:gd name="connsiteX0" fmla="*/ 6350 w 172372"/>
              <a:gd name="connsiteY0" fmla="*/ 194402 h 217686"/>
              <a:gd name="connsiteX1" fmla="*/ 40199 w 172372"/>
              <a:gd name="connsiteY1" fmla="*/ 194402 h 217686"/>
              <a:gd name="connsiteX2" fmla="*/ 40199 w 172372"/>
              <a:gd name="connsiteY2" fmla="*/ 51803 h 217686"/>
              <a:gd name="connsiteX3" fmla="*/ 57124 w 172372"/>
              <a:gd name="connsiteY3" fmla="*/ 51803 h 217686"/>
              <a:gd name="connsiteX4" fmla="*/ 57124 w 172372"/>
              <a:gd name="connsiteY4" fmla="*/ 194402 h 217686"/>
              <a:gd name="connsiteX5" fmla="*/ 90083 w 172372"/>
              <a:gd name="connsiteY5" fmla="*/ 194402 h 217686"/>
              <a:gd name="connsiteX6" fmla="*/ 90083 w 172372"/>
              <a:gd name="connsiteY6" fmla="*/ 6350 h 217686"/>
              <a:gd name="connsiteX7" fmla="*/ 107898 w 172372"/>
              <a:gd name="connsiteY7" fmla="*/ 6350 h 217686"/>
              <a:gd name="connsiteX8" fmla="*/ 107898 w 172372"/>
              <a:gd name="connsiteY8" fmla="*/ 75867 h 217686"/>
              <a:gd name="connsiteX9" fmla="*/ 159564 w 172372"/>
              <a:gd name="connsiteY9" fmla="*/ 75867 h 217686"/>
              <a:gd name="connsiteX10" fmla="*/ 159564 w 172372"/>
              <a:gd name="connsiteY10" fmla="*/ 92800 h 217686"/>
              <a:gd name="connsiteX11" fmla="*/ 107898 w 172372"/>
              <a:gd name="connsiteY11" fmla="*/ 92800 h 217686"/>
              <a:gd name="connsiteX12" fmla="*/ 107898 w 172372"/>
              <a:gd name="connsiteY12" fmla="*/ 194402 h 217686"/>
              <a:gd name="connsiteX13" fmla="*/ 166022 w 172372"/>
              <a:gd name="connsiteY13" fmla="*/ 194402 h 217686"/>
              <a:gd name="connsiteX14" fmla="*/ 166022 w 172372"/>
              <a:gd name="connsiteY14" fmla="*/ 211336 h 217686"/>
              <a:gd name="connsiteX15" fmla="*/ 6350 w 172372"/>
              <a:gd name="connsiteY15" fmla="*/ 211336 h 217686"/>
              <a:gd name="connsiteX16" fmla="*/ 6350 w 172372"/>
              <a:gd name="connsiteY16" fmla="*/ 194402 h 217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72372" h="217686">
                <a:moveTo>
                  <a:pt x="6350" y="194402"/>
                </a:moveTo>
                <a:lnTo>
                  <a:pt x="40199" y="194402"/>
                </a:lnTo>
                <a:lnTo>
                  <a:pt x="40199" y="51803"/>
                </a:lnTo>
                <a:lnTo>
                  <a:pt x="57124" y="51803"/>
                </a:lnTo>
                <a:lnTo>
                  <a:pt x="57124" y="194402"/>
                </a:lnTo>
                <a:lnTo>
                  <a:pt x="90083" y="194402"/>
                </a:lnTo>
                <a:lnTo>
                  <a:pt x="90083" y="6350"/>
                </a:lnTo>
                <a:lnTo>
                  <a:pt x="107898" y="6350"/>
                </a:lnTo>
                <a:lnTo>
                  <a:pt x="107898" y="75867"/>
                </a:lnTo>
                <a:lnTo>
                  <a:pt x="159564" y="75867"/>
                </a:lnTo>
                <a:lnTo>
                  <a:pt x="159564" y="92800"/>
                </a:lnTo>
                <a:lnTo>
                  <a:pt x="107898" y="92800"/>
                </a:lnTo>
                <a:lnTo>
                  <a:pt x="107898" y="194402"/>
                </a:lnTo>
                <a:lnTo>
                  <a:pt x="166022" y="194402"/>
                </a:lnTo>
                <a:lnTo>
                  <a:pt x="166022" y="211336"/>
                </a:lnTo>
                <a:lnTo>
                  <a:pt x="6350" y="211336"/>
                </a:lnTo>
                <a:lnTo>
                  <a:pt x="6350" y="1944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1897616" y="2323855"/>
            <a:ext cx="99105" cy="198970"/>
          </a:xfrm>
          <a:custGeom>
            <a:avLst/>
            <a:gdLst>
              <a:gd name="connsiteX0" fmla="*/ 6350 w 99105"/>
              <a:gd name="connsiteY0" fmla="*/ 174795 h 198970"/>
              <a:gd name="connsiteX1" fmla="*/ 40867 w 99105"/>
              <a:gd name="connsiteY1" fmla="*/ 163654 h 198970"/>
              <a:gd name="connsiteX2" fmla="*/ 40867 w 99105"/>
              <a:gd name="connsiteY2" fmla="*/ 81214 h 198970"/>
              <a:gd name="connsiteX3" fmla="*/ 8576 w 99105"/>
              <a:gd name="connsiteY3" fmla="*/ 81214 h 198970"/>
              <a:gd name="connsiteX4" fmla="*/ 8576 w 99105"/>
              <a:gd name="connsiteY4" fmla="*/ 64726 h 198970"/>
              <a:gd name="connsiteX5" fmla="*/ 40867 w 99105"/>
              <a:gd name="connsiteY5" fmla="*/ 64726 h 198970"/>
              <a:gd name="connsiteX6" fmla="*/ 40867 w 99105"/>
              <a:gd name="connsiteY6" fmla="*/ 6350 h 198970"/>
              <a:gd name="connsiteX7" fmla="*/ 57792 w 99105"/>
              <a:gd name="connsiteY7" fmla="*/ 6350 h 198970"/>
              <a:gd name="connsiteX8" fmla="*/ 57792 w 99105"/>
              <a:gd name="connsiteY8" fmla="*/ 64726 h 198970"/>
              <a:gd name="connsiteX9" fmla="*/ 88524 w 99105"/>
              <a:gd name="connsiteY9" fmla="*/ 64726 h 198970"/>
              <a:gd name="connsiteX10" fmla="*/ 88524 w 99105"/>
              <a:gd name="connsiteY10" fmla="*/ 81214 h 198970"/>
              <a:gd name="connsiteX11" fmla="*/ 57792 w 99105"/>
              <a:gd name="connsiteY11" fmla="*/ 81214 h 198970"/>
              <a:gd name="connsiteX12" fmla="*/ 57792 w 99105"/>
              <a:gd name="connsiteY12" fmla="*/ 157861 h 198970"/>
              <a:gd name="connsiteX13" fmla="*/ 91196 w 99105"/>
              <a:gd name="connsiteY13" fmla="*/ 146275 h 198970"/>
              <a:gd name="connsiteX14" fmla="*/ 92755 w 99105"/>
              <a:gd name="connsiteY14" fmla="*/ 163654 h 198970"/>
              <a:gd name="connsiteX15" fmla="*/ 12585 w 99105"/>
              <a:gd name="connsiteY15" fmla="*/ 192620 h 198970"/>
              <a:gd name="connsiteX16" fmla="*/ 6350 w 99105"/>
              <a:gd name="connsiteY16" fmla="*/ 174795 h 198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99105" h="198970">
                <a:moveTo>
                  <a:pt x="6350" y="174795"/>
                </a:moveTo>
                <a:cubicBezTo>
                  <a:pt x="17484" y="171304"/>
                  <a:pt x="28990" y="167590"/>
                  <a:pt x="40867" y="163654"/>
                </a:cubicBezTo>
                <a:lnTo>
                  <a:pt x="40867" y="81214"/>
                </a:lnTo>
                <a:lnTo>
                  <a:pt x="8576" y="81214"/>
                </a:lnTo>
                <a:lnTo>
                  <a:pt x="8576" y="64726"/>
                </a:lnTo>
                <a:lnTo>
                  <a:pt x="40867" y="64726"/>
                </a:lnTo>
                <a:lnTo>
                  <a:pt x="40867" y="6350"/>
                </a:lnTo>
                <a:lnTo>
                  <a:pt x="57792" y="6350"/>
                </a:lnTo>
                <a:lnTo>
                  <a:pt x="57792" y="64726"/>
                </a:lnTo>
                <a:lnTo>
                  <a:pt x="88524" y="64726"/>
                </a:lnTo>
                <a:lnTo>
                  <a:pt x="88524" y="81214"/>
                </a:lnTo>
                <a:lnTo>
                  <a:pt x="57792" y="81214"/>
                </a:lnTo>
                <a:lnTo>
                  <a:pt x="57792" y="157861"/>
                </a:lnTo>
                <a:cubicBezTo>
                  <a:pt x="68630" y="154222"/>
                  <a:pt x="79765" y="150360"/>
                  <a:pt x="91196" y="146275"/>
                </a:cubicBezTo>
                <a:cubicBezTo>
                  <a:pt x="91493" y="153108"/>
                  <a:pt x="92013" y="158901"/>
                  <a:pt x="92755" y="163654"/>
                </a:cubicBezTo>
                <a:cubicBezTo>
                  <a:pt x="66180" y="172864"/>
                  <a:pt x="39457" y="182519"/>
                  <a:pt x="12585" y="192620"/>
                </a:cubicBezTo>
                <a:lnTo>
                  <a:pt x="6350" y="17479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2143249" y="2340454"/>
            <a:ext cx="71380" cy="224370"/>
          </a:xfrm>
          <a:custGeom>
            <a:avLst/>
            <a:gdLst>
              <a:gd name="connsiteX0" fmla="*/ 25501 w 71380"/>
              <a:gd name="connsiteY0" fmla="*/ 218020 h 224370"/>
              <a:gd name="connsiteX1" fmla="*/ 6350 w 71380"/>
              <a:gd name="connsiteY1" fmla="*/ 218020 h 224370"/>
              <a:gd name="connsiteX2" fmla="*/ 45878 w 71380"/>
              <a:gd name="connsiteY2" fmla="*/ 111516 h 224370"/>
              <a:gd name="connsiteX3" fmla="*/ 6572 w 71380"/>
              <a:gd name="connsiteY3" fmla="*/ 6350 h 224370"/>
              <a:gd name="connsiteX4" fmla="*/ 25501 w 71380"/>
              <a:gd name="connsiteY4" fmla="*/ 6350 h 224370"/>
              <a:gd name="connsiteX5" fmla="*/ 65030 w 71380"/>
              <a:gd name="connsiteY5" fmla="*/ 111516 h 224370"/>
              <a:gd name="connsiteX6" fmla="*/ 25501 w 71380"/>
              <a:gd name="connsiteY6" fmla="*/ 218020 h 2243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1380" h="224370">
                <a:moveTo>
                  <a:pt x="25501" y="218020"/>
                </a:moveTo>
                <a:lnTo>
                  <a:pt x="6350" y="218020"/>
                </a:lnTo>
                <a:cubicBezTo>
                  <a:pt x="32702" y="188014"/>
                  <a:pt x="45878" y="152513"/>
                  <a:pt x="45878" y="111516"/>
                </a:cubicBezTo>
                <a:cubicBezTo>
                  <a:pt x="45878" y="71262"/>
                  <a:pt x="32776" y="36206"/>
                  <a:pt x="6572" y="6350"/>
                </a:cubicBezTo>
                <a:lnTo>
                  <a:pt x="25501" y="6350"/>
                </a:lnTo>
                <a:cubicBezTo>
                  <a:pt x="51853" y="35092"/>
                  <a:pt x="65030" y="70148"/>
                  <a:pt x="65030" y="111516"/>
                </a:cubicBezTo>
                <a:cubicBezTo>
                  <a:pt x="65030" y="153330"/>
                  <a:pt x="51853" y="188832"/>
                  <a:pt x="25501" y="21802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2358817" y="2322518"/>
            <a:ext cx="214906" cy="235288"/>
          </a:xfrm>
          <a:custGeom>
            <a:avLst/>
            <a:gdLst>
              <a:gd name="connsiteX0" fmla="*/ 11026 w 214906"/>
              <a:gd name="connsiteY0" fmla="*/ 65395 h 235288"/>
              <a:gd name="connsiteX1" fmla="*/ 94648 w 214906"/>
              <a:gd name="connsiteY1" fmla="*/ 65395 h 235288"/>
              <a:gd name="connsiteX2" fmla="*/ 97877 w 214906"/>
              <a:gd name="connsiteY2" fmla="*/ 6350 h 235288"/>
              <a:gd name="connsiteX3" fmla="*/ 117029 w 214906"/>
              <a:gd name="connsiteY3" fmla="*/ 6350 h 235288"/>
              <a:gd name="connsiteX4" fmla="*/ 113911 w 214906"/>
              <a:gd name="connsiteY4" fmla="*/ 65395 h 235288"/>
              <a:gd name="connsiteX5" fmla="*/ 208556 w 214906"/>
              <a:gd name="connsiteY5" fmla="*/ 65395 h 235288"/>
              <a:gd name="connsiteX6" fmla="*/ 204548 w 214906"/>
              <a:gd name="connsiteY6" fmla="*/ 179029 h 235288"/>
              <a:gd name="connsiteX7" fmla="*/ 160454 w 214906"/>
              <a:gd name="connsiteY7" fmla="*/ 220694 h 235288"/>
              <a:gd name="connsiteX8" fmla="*/ 119256 w 214906"/>
              <a:gd name="connsiteY8" fmla="*/ 219580 h 235288"/>
              <a:gd name="connsiteX9" fmla="*/ 115915 w 214906"/>
              <a:gd name="connsiteY9" fmla="*/ 198858 h 235288"/>
              <a:gd name="connsiteX10" fmla="*/ 157114 w 214906"/>
              <a:gd name="connsiteY10" fmla="*/ 201755 h 235288"/>
              <a:gd name="connsiteX11" fmla="*/ 185173 w 214906"/>
              <a:gd name="connsiteY11" fmla="*/ 175463 h 235288"/>
              <a:gd name="connsiteX12" fmla="*/ 189182 w 214906"/>
              <a:gd name="connsiteY12" fmla="*/ 82774 h 235288"/>
              <a:gd name="connsiteX13" fmla="*/ 111461 w 214906"/>
              <a:gd name="connsiteY13" fmla="*/ 82774 h 235288"/>
              <a:gd name="connsiteX14" fmla="*/ 19934 w 214906"/>
              <a:gd name="connsiteY14" fmla="*/ 228938 h 235288"/>
              <a:gd name="connsiteX15" fmla="*/ 6350 w 214906"/>
              <a:gd name="connsiteY15" fmla="*/ 212450 h 235288"/>
              <a:gd name="connsiteX16" fmla="*/ 91976 w 214906"/>
              <a:gd name="connsiteY16" fmla="*/ 82774 h 235288"/>
              <a:gd name="connsiteX17" fmla="*/ 11026 w 214906"/>
              <a:gd name="connsiteY17" fmla="*/ 82774 h 235288"/>
              <a:gd name="connsiteX18" fmla="*/ 11026 w 214906"/>
              <a:gd name="connsiteY18" fmla="*/ 65395 h 23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14906" h="235288">
                <a:moveTo>
                  <a:pt x="11026" y="65395"/>
                </a:moveTo>
                <a:lnTo>
                  <a:pt x="94648" y="65395"/>
                </a:lnTo>
                <a:cubicBezTo>
                  <a:pt x="96801" y="47199"/>
                  <a:pt x="97877" y="27517"/>
                  <a:pt x="97877" y="6350"/>
                </a:cubicBezTo>
                <a:lnTo>
                  <a:pt x="117029" y="6350"/>
                </a:lnTo>
                <a:cubicBezTo>
                  <a:pt x="117029" y="28408"/>
                  <a:pt x="115990" y="48090"/>
                  <a:pt x="113911" y="65395"/>
                </a:cubicBezTo>
                <a:lnTo>
                  <a:pt x="208556" y="65395"/>
                </a:lnTo>
                <a:cubicBezTo>
                  <a:pt x="207666" y="111294"/>
                  <a:pt x="206330" y="149171"/>
                  <a:pt x="204548" y="179029"/>
                </a:cubicBezTo>
                <a:cubicBezTo>
                  <a:pt x="203063" y="206805"/>
                  <a:pt x="188366" y="220694"/>
                  <a:pt x="160454" y="220694"/>
                </a:cubicBezTo>
                <a:cubicBezTo>
                  <a:pt x="148874" y="220694"/>
                  <a:pt x="135141" y="220322"/>
                  <a:pt x="119256" y="219580"/>
                </a:cubicBezTo>
                <a:cubicBezTo>
                  <a:pt x="118662" y="213787"/>
                  <a:pt x="117548" y="206880"/>
                  <a:pt x="115915" y="198858"/>
                </a:cubicBezTo>
                <a:cubicBezTo>
                  <a:pt x="129871" y="200790"/>
                  <a:pt x="143604" y="201755"/>
                  <a:pt x="157114" y="201755"/>
                </a:cubicBezTo>
                <a:cubicBezTo>
                  <a:pt x="174929" y="201755"/>
                  <a:pt x="184283" y="192991"/>
                  <a:pt x="185173" y="175463"/>
                </a:cubicBezTo>
                <a:cubicBezTo>
                  <a:pt x="187252" y="146349"/>
                  <a:pt x="188588" y="115453"/>
                  <a:pt x="189182" y="82774"/>
                </a:cubicBezTo>
                <a:lnTo>
                  <a:pt x="111461" y="82774"/>
                </a:lnTo>
                <a:cubicBezTo>
                  <a:pt x="100549" y="148280"/>
                  <a:pt x="70040" y="197002"/>
                  <a:pt x="19934" y="228938"/>
                </a:cubicBezTo>
                <a:cubicBezTo>
                  <a:pt x="15777" y="223739"/>
                  <a:pt x="11249" y="218243"/>
                  <a:pt x="6350" y="212450"/>
                </a:cubicBezTo>
                <a:cubicBezTo>
                  <a:pt x="52521" y="185193"/>
                  <a:pt x="81064" y="141967"/>
                  <a:pt x="91976" y="82774"/>
                </a:cubicBezTo>
                <a:lnTo>
                  <a:pt x="11026" y="82774"/>
                </a:lnTo>
                <a:lnTo>
                  <a:pt x="11026" y="6539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2469274" y="2428130"/>
            <a:ext cx="63697" cy="64169"/>
          </a:xfrm>
          <a:custGeom>
            <a:avLst/>
            <a:gdLst>
              <a:gd name="connsiteX0" fmla="*/ 6350 w 63697"/>
              <a:gd name="connsiteY0" fmla="*/ 17267 h 64169"/>
              <a:gd name="connsiteX1" fmla="*/ 18598 w 63697"/>
              <a:gd name="connsiteY1" fmla="*/ 6350 h 64169"/>
              <a:gd name="connsiteX2" fmla="*/ 57347 w 63697"/>
              <a:gd name="connsiteY2" fmla="*/ 45342 h 64169"/>
              <a:gd name="connsiteX3" fmla="*/ 43540 w 63697"/>
              <a:gd name="connsiteY3" fmla="*/ 57819 h 64169"/>
              <a:gd name="connsiteX4" fmla="*/ 6350 w 63697"/>
              <a:gd name="connsiteY4" fmla="*/ 17267 h 641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697" h="64169">
                <a:moveTo>
                  <a:pt x="6350" y="17267"/>
                </a:moveTo>
                <a:lnTo>
                  <a:pt x="18598" y="6350"/>
                </a:lnTo>
                <a:cubicBezTo>
                  <a:pt x="32850" y="19570"/>
                  <a:pt x="45766" y="32567"/>
                  <a:pt x="57347" y="45342"/>
                </a:cubicBezTo>
                <a:lnTo>
                  <a:pt x="43540" y="57819"/>
                </a:lnTo>
                <a:cubicBezTo>
                  <a:pt x="32108" y="44302"/>
                  <a:pt x="19711" y="30785"/>
                  <a:pt x="6350" y="1726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2379305" y="2326306"/>
            <a:ext cx="60356" cy="58376"/>
          </a:xfrm>
          <a:custGeom>
            <a:avLst/>
            <a:gdLst>
              <a:gd name="connsiteX0" fmla="*/ 6350 w 60356"/>
              <a:gd name="connsiteY0" fmla="*/ 17490 h 58376"/>
              <a:gd name="connsiteX1" fmla="*/ 18375 w 60356"/>
              <a:gd name="connsiteY1" fmla="*/ 6350 h 58376"/>
              <a:gd name="connsiteX2" fmla="*/ 54006 w 60356"/>
              <a:gd name="connsiteY2" fmla="*/ 39325 h 58376"/>
              <a:gd name="connsiteX3" fmla="*/ 40422 w 60356"/>
              <a:gd name="connsiteY3" fmla="*/ 52026 h 58376"/>
              <a:gd name="connsiteX4" fmla="*/ 6350 w 60356"/>
              <a:gd name="connsiteY4" fmla="*/ 17490 h 583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356" h="58376">
                <a:moveTo>
                  <a:pt x="6350" y="17490"/>
                </a:moveTo>
                <a:lnTo>
                  <a:pt x="18375" y="6350"/>
                </a:lnTo>
                <a:cubicBezTo>
                  <a:pt x="30698" y="17044"/>
                  <a:pt x="42574" y="28037"/>
                  <a:pt x="54006" y="39325"/>
                </a:cubicBezTo>
                <a:lnTo>
                  <a:pt x="40422" y="52026"/>
                </a:lnTo>
                <a:cubicBezTo>
                  <a:pt x="29435" y="39994"/>
                  <a:pt x="18078" y="28482"/>
                  <a:pt x="6350" y="1749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2633400" y="2336109"/>
            <a:ext cx="112021" cy="218800"/>
          </a:xfrm>
          <a:custGeom>
            <a:avLst/>
            <a:gdLst>
              <a:gd name="connsiteX0" fmla="*/ 36636 w 112021"/>
              <a:gd name="connsiteY0" fmla="*/ 117532 h 218800"/>
              <a:gd name="connsiteX1" fmla="*/ 45544 w 112021"/>
              <a:gd name="connsiteY1" fmla="*/ 105055 h 218800"/>
              <a:gd name="connsiteX2" fmla="*/ 67479 w 112021"/>
              <a:gd name="connsiteY2" fmla="*/ 121208 h 218800"/>
              <a:gd name="connsiteX3" fmla="*/ 79393 w 112021"/>
              <a:gd name="connsiteY3" fmla="*/ 71633 h 218800"/>
              <a:gd name="connsiteX4" fmla="*/ 48104 w 112021"/>
              <a:gd name="connsiteY4" fmla="*/ 71633 h 218800"/>
              <a:gd name="connsiteX5" fmla="*/ 17039 w 112021"/>
              <a:gd name="connsiteY5" fmla="*/ 137140 h 218800"/>
              <a:gd name="connsiteX6" fmla="*/ 6350 w 112021"/>
              <a:gd name="connsiteY6" fmla="*/ 123325 h 218800"/>
              <a:gd name="connsiteX7" fmla="*/ 43651 w 112021"/>
              <a:gd name="connsiteY7" fmla="*/ 21946 h 218800"/>
              <a:gd name="connsiteX8" fmla="*/ 19488 w 112021"/>
              <a:gd name="connsiteY8" fmla="*/ 21946 h 218800"/>
              <a:gd name="connsiteX9" fmla="*/ 19488 w 112021"/>
              <a:gd name="connsiteY9" fmla="*/ 6350 h 218800"/>
              <a:gd name="connsiteX10" fmla="*/ 105671 w 112021"/>
              <a:gd name="connsiteY10" fmla="*/ 6350 h 218800"/>
              <a:gd name="connsiteX11" fmla="*/ 105671 w 112021"/>
              <a:gd name="connsiteY11" fmla="*/ 21946 h 218800"/>
              <a:gd name="connsiteX12" fmla="*/ 60242 w 112021"/>
              <a:gd name="connsiteY12" fmla="*/ 21946 h 218800"/>
              <a:gd name="connsiteX13" fmla="*/ 52559 w 112021"/>
              <a:gd name="connsiteY13" fmla="*/ 56259 h 218800"/>
              <a:gd name="connsiteX14" fmla="*/ 95873 w 112021"/>
              <a:gd name="connsiteY14" fmla="*/ 56259 h 218800"/>
              <a:gd name="connsiteX15" fmla="*/ 95873 w 112021"/>
              <a:gd name="connsiteY15" fmla="*/ 71633 h 218800"/>
              <a:gd name="connsiteX16" fmla="*/ 24388 w 112021"/>
              <a:gd name="connsiteY16" fmla="*/ 212450 h 218800"/>
              <a:gd name="connsiteX17" fmla="*/ 12139 w 112021"/>
              <a:gd name="connsiteY17" fmla="*/ 197967 h 218800"/>
              <a:gd name="connsiteX18" fmla="*/ 60910 w 112021"/>
              <a:gd name="connsiteY18" fmla="*/ 136694 h 218800"/>
              <a:gd name="connsiteX19" fmla="*/ 36636 w 112021"/>
              <a:gd name="connsiteY19" fmla="*/ 117532 h 21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12021" h="218800">
                <a:moveTo>
                  <a:pt x="36636" y="117532"/>
                </a:moveTo>
                <a:lnTo>
                  <a:pt x="45544" y="105055"/>
                </a:lnTo>
                <a:cubicBezTo>
                  <a:pt x="52299" y="109659"/>
                  <a:pt x="59611" y="115044"/>
                  <a:pt x="67479" y="121208"/>
                </a:cubicBezTo>
                <a:cubicBezTo>
                  <a:pt x="73195" y="105983"/>
                  <a:pt x="77166" y="89458"/>
                  <a:pt x="79393" y="71633"/>
                </a:cubicBezTo>
                <a:lnTo>
                  <a:pt x="48104" y="71633"/>
                </a:lnTo>
                <a:cubicBezTo>
                  <a:pt x="39716" y="98816"/>
                  <a:pt x="29361" y="120651"/>
                  <a:pt x="17039" y="137140"/>
                </a:cubicBezTo>
                <a:cubicBezTo>
                  <a:pt x="13921" y="132386"/>
                  <a:pt x="10358" y="127782"/>
                  <a:pt x="6350" y="123325"/>
                </a:cubicBezTo>
                <a:cubicBezTo>
                  <a:pt x="23126" y="99187"/>
                  <a:pt x="35559" y="65394"/>
                  <a:pt x="43651" y="21946"/>
                </a:cubicBezTo>
                <a:lnTo>
                  <a:pt x="19488" y="21946"/>
                </a:lnTo>
                <a:lnTo>
                  <a:pt x="19488" y="6350"/>
                </a:lnTo>
                <a:lnTo>
                  <a:pt x="105671" y="6350"/>
                </a:lnTo>
                <a:lnTo>
                  <a:pt x="105671" y="21946"/>
                </a:lnTo>
                <a:lnTo>
                  <a:pt x="60242" y="21946"/>
                </a:lnTo>
                <a:cubicBezTo>
                  <a:pt x="57940" y="34127"/>
                  <a:pt x="55379" y="45564"/>
                  <a:pt x="52559" y="56259"/>
                </a:cubicBezTo>
                <a:lnTo>
                  <a:pt x="95873" y="56259"/>
                </a:lnTo>
                <a:lnTo>
                  <a:pt x="95873" y="71633"/>
                </a:lnTo>
                <a:cubicBezTo>
                  <a:pt x="89786" y="130158"/>
                  <a:pt x="65957" y="177097"/>
                  <a:pt x="24388" y="212450"/>
                </a:cubicBezTo>
                <a:cubicBezTo>
                  <a:pt x="21121" y="207993"/>
                  <a:pt x="17039" y="203166"/>
                  <a:pt x="12139" y="197967"/>
                </a:cubicBezTo>
                <a:cubicBezTo>
                  <a:pt x="33147" y="181033"/>
                  <a:pt x="49404" y="160609"/>
                  <a:pt x="60910" y="136694"/>
                </a:cubicBezTo>
                <a:cubicBezTo>
                  <a:pt x="53561" y="130678"/>
                  <a:pt x="45469" y="124291"/>
                  <a:pt x="36636" y="11753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2581957" y="2323186"/>
            <a:ext cx="71714" cy="231277"/>
          </a:xfrm>
          <a:custGeom>
            <a:avLst/>
            <a:gdLst>
              <a:gd name="connsiteX0" fmla="*/ 6350 w 71714"/>
              <a:gd name="connsiteY0" fmla="*/ 114413 h 231277"/>
              <a:gd name="connsiteX1" fmla="*/ 48884 w 71714"/>
              <a:gd name="connsiteY1" fmla="*/ 6350 h 231277"/>
              <a:gd name="connsiteX2" fmla="*/ 65364 w 71714"/>
              <a:gd name="connsiteY2" fmla="*/ 9469 h 231277"/>
              <a:gd name="connsiteX3" fmla="*/ 50443 w 71714"/>
              <a:gd name="connsiteY3" fmla="*/ 58710 h 231277"/>
              <a:gd name="connsiteX4" fmla="*/ 50443 w 71714"/>
              <a:gd name="connsiteY4" fmla="*/ 224927 h 231277"/>
              <a:gd name="connsiteX5" fmla="*/ 35300 w 71714"/>
              <a:gd name="connsiteY5" fmla="*/ 224927 h 231277"/>
              <a:gd name="connsiteX6" fmla="*/ 35300 w 71714"/>
              <a:gd name="connsiteY6" fmla="*/ 94583 h 231277"/>
              <a:gd name="connsiteX7" fmla="*/ 13476 w 71714"/>
              <a:gd name="connsiteY7" fmla="*/ 134911 h 231277"/>
              <a:gd name="connsiteX8" fmla="*/ 6350 w 71714"/>
              <a:gd name="connsiteY8" fmla="*/ 114413 h 231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1714" h="231277">
                <a:moveTo>
                  <a:pt x="6350" y="114413"/>
                </a:moveTo>
                <a:cubicBezTo>
                  <a:pt x="25501" y="81882"/>
                  <a:pt x="39679" y="45861"/>
                  <a:pt x="48884" y="6350"/>
                </a:cubicBezTo>
                <a:lnTo>
                  <a:pt x="65364" y="9469"/>
                </a:lnTo>
                <a:cubicBezTo>
                  <a:pt x="61429" y="26106"/>
                  <a:pt x="56456" y="42519"/>
                  <a:pt x="50443" y="58710"/>
                </a:cubicBezTo>
                <a:lnTo>
                  <a:pt x="50443" y="224927"/>
                </a:lnTo>
                <a:lnTo>
                  <a:pt x="35300" y="224927"/>
                </a:lnTo>
                <a:lnTo>
                  <a:pt x="35300" y="94583"/>
                </a:lnTo>
                <a:cubicBezTo>
                  <a:pt x="28767" y="108174"/>
                  <a:pt x="21493" y="121617"/>
                  <a:pt x="13476" y="134911"/>
                </a:cubicBezTo>
                <a:cubicBezTo>
                  <a:pt x="11694" y="128970"/>
                  <a:pt x="9319" y="122137"/>
                  <a:pt x="6350" y="11441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2735617" y="2323855"/>
            <a:ext cx="70823" cy="227935"/>
          </a:xfrm>
          <a:custGeom>
            <a:avLst/>
            <a:gdLst>
              <a:gd name="connsiteX0" fmla="*/ 48216 w 70823"/>
              <a:gd name="connsiteY0" fmla="*/ 6350 h 227935"/>
              <a:gd name="connsiteX1" fmla="*/ 64473 w 70823"/>
              <a:gd name="connsiteY1" fmla="*/ 6350 h 227935"/>
              <a:gd name="connsiteX2" fmla="*/ 64473 w 70823"/>
              <a:gd name="connsiteY2" fmla="*/ 192397 h 227935"/>
              <a:gd name="connsiteX3" fmla="*/ 59128 w 70823"/>
              <a:gd name="connsiteY3" fmla="*/ 215569 h 227935"/>
              <a:gd name="connsiteX4" fmla="*/ 40422 w 70823"/>
              <a:gd name="connsiteY4" fmla="*/ 221585 h 227935"/>
              <a:gd name="connsiteX5" fmla="*/ 9467 w 70823"/>
              <a:gd name="connsiteY5" fmla="*/ 221139 h 227935"/>
              <a:gd name="connsiteX6" fmla="*/ 6350 w 70823"/>
              <a:gd name="connsiteY6" fmla="*/ 202646 h 227935"/>
              <a:gd name="connsiteX7" fmla="*/ 34409 w 70823"/>
              <a:gd name="connsiteY7" fmla="*/ 204429 h 227935"/>
              <a:gd name="connsiteX8" fmla="*/ 45544 w 70823"/>
              <a:gd name="connsiteY8" fmla="*/ 201309 h 227935"/>
              <a:gd name="connsiteX9" fmla="*/ 48216 w 70823"/>
              <a:gd name="connsiteY9" fmla="*/ 187049 h 227935"/>
              <a:gd name="connsiteX10" fmla="*/ 48216 w 70823"/>
              <a:gd name="connsiteY10" fmla="*/ 6350 h 2279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0823" h="227935">
                <a:moveTo>
                  <a:pt x="48216" y="6350"/>
                </a:moveTo>
                <a:lnTo>
                  <a:pt x="64473" y="6350"/>
                </a:lnTo>
                <a:lnTo>
                  <a:pt x="64473" y="192397"/>
                </a:lnTo>
                <a:cubicBezTo>
                  <a:pt x="64473" y="203686"/>
                  <a:pt x="62691" y="211410"/>
                  <a:pt x="59128" y="215569"/>
                </a:cubicBezTo>
                <a:cubicBezTo>
                  <a:pt x="56011" y="219431"/>
                  <a:pt x="49775" y="221436"/>
                  <a:pt x="40422" y="221585"/>
                </a:cubicBezTo>
                <a:cubicBezTo>
                  <a:pt x="34038" y="221733"/>
                  <a:pt x="23720" y="221585"/>
                  <a:pt x="9467" y="221139"/>
                </a:cubicBezTo>
                <a:cubicBezTo>
                  <a:pt x="8873" y="215049"/>
                  <a:pt x="7834" y="208885"/>
                  <a:pt x="6350" y="202646"/>
                </a:cubicBezTo>
                <a:cubicBezTo>
                  <a:pt x="17781" y="203834"/>
                  <a:pt x="27134" y="204429"/>
                  <a:pt x="34409" y="204429"/>
                </a:cubicBezTo>
                <a:cubicBezTo>
                  <a:pt x="40199" y="204577"/>
                  <a:pt x="43911" y="203537"/>
                  <a:pt x="45544" y="201309"/>
                </a:cubicBezTo>
                <a:cubicBezTo>
                  <a:pt x="47325" y="199378"/>
                  <a:pt x="48216" y="194625"/>
                  <a:pt x="48216" y="187049"/>
                </a:cubicBezTo>
                <a:lnTo>
                  <a:pt x="4821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2738067" y="2358836"/>
            <a:ext cx="28511" cy="143490"/>
          </a:xfrm>
          <a:custGeom>
            <a:avLst/>
            <a:gdLst>
              <a:gd name="connsiteX0" fmla="*/ 22161 w 28511"/>
              <a:gd name="connsiteY0" fmla="*/ 137140 h 143490"/>
              <a:gd name="connsiteX1" fmla="*/ 6350 w 28511"/>
              <a:gd name="connsiteY1" fmla="*/ 137140 h 143490"/>
              <a:gd name="connsiteX2" fmla="*/ 6350 w 28511"/>
              <a:gd name="connsiteY2" fmla="*/ 6350 h 143490"/>
              <a:gd name="connsiteX3" fmla="*/ 22161 w 28511"/>
              <a:gd name="connsiteY3" fmla="*/ 6350 h 143490"/>
              <a:gd name="connsiteX4" fmla="*/ 22161 w 28511"/>
              <a:gd name="connsiteY4" fmla="*/ 137140 h 1434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11" h="143490">
                <a:moveTo>
                  <a:pt x="22161" y="137140"/>
                </a:moveTo>
                <a:lnTo>
                  <a:pt x="6350" y="137140"/>
                </a:lnTo>
                <a:lnTo>
                  <a:pt x="6350" y="6350"/>
                </a:lnTo>
                <a:lnTo>
                  <a:pt x="22161" y="6350"/>
                </a:lnTo>
                <a:lnTo>
                  <a:pt x="22161" y="13714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2841286" y="2485281"/>
            <a:ext cx="47106" cy="72079"/>
          </a:xfrm>
          <a:custGeom>
            <a:avLst/>
            <a:gdLst>
              <a:gd name="connsiteX0" fmla="*/ 40756 w 47106"/>
              <a:gd name="connsiteY0" fmla="*/ 6350 h 72079"/>
              <a:gd name="connsiteX1" fmla="*/ 21938 w 47106"/>
              <a:gd name="connsiteY1" fmla="*/ 65729 h 72079"/>
              <a:gd name="connsiteX2" fmla="*/ 6350 w 47106"/>
              <a:gd name="connsiteY2" fmla="*/ 65729 h 72079"/>
              <a:gd name="connsiteX3" fmla="*/ 20045 w 47106"/>
              <a:gd name="connsiteY3" fmla="*/ 6350 h 72079"/>
              <a:gd name="connsiteX4" fmla="*/ 40756 w 47106"/>
              <a:gd name="connsiteY4" fmla="*/ 6350 h 72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106" h="72079">
                <a:moveTo>
                  <a:pt x="40756" y="6350"/>
                </a:moveTo>
                <a:lnTo>
                  <a:pt x="21938" y="65729"/>
                </a:lnTo>
                <a:lnTo>
                  <a:pt x="6350" y="65729"/>
                </a:lnTo>
                <a:lnTo>
                  <a:pt x="20045" y="6350"/>
                </a:lnTo>
                <a:lnTo>
                  <a:pt x="407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3"/>
          <p:cNvSpPr/>
          <p:nvPr/>
        </p:nvSpPr>
        <p:spPr>
          <a:xfrm>
            <a:off x="3075004" y="2359504"/>
            <a:ext cx="177494" cy="192062"/>
          </a:xfrm>
          <a:custGeom>
            <a:avLst/>
            <a:gdLst>
              <a:gd name="connsiteX0" fmla="*/ 6350 w 177494"/>
              <a:gd name="connsiteY0" fmla="*/ 93691 h 192062"/>
              <a:gd name="connsiteX1" fmla="*/ 6350 w 177494"/>
              <a:gd name="connsiteY1" fmla="*/ 77649 h 192062"/>
              <a:gd name="connsiteX2" fmla="*/ 21493 w 177494"/>
              <a:gd name="connsiteY2" fmla="*/ 6350 h 192062"/>
              <a:gd name="connsiteX3" fmla="*/ 40200 w 177494"/>
              <a:gd name="connsiteY3" fmla="*/ 6350 h 192062"/>
              <a:gd name="connsiteX4" fmla="*/ 34744 w 177494"/>
              <a:gd name="connsiteY4" fmla="*/ 32864 h 192062"/>
              <a:gd name="connsiteX5" fmla="*/ 165354 w 177494"/>
              <a:gd name="connsiteY5" fmla="*/ 32864 h 192062"/>
              <a:gd name="connsiteX6" fmla="*/ 165354 w 177494"/>
              <a:gd name="connsiteY6" fmla="*/ 49352 h 192062"/>
              <a:gd name="connsiteX7" fmla="*/ 31403 w 177494"/>
              <a:gd name="connsiteY7" fmla="*/ 49352 h 192062"/>
              <a:gd name="connsiteX8" fmla="*/ 25724 w 177494"/>
              <a:gd name="connsiteY8" fmla="*/ 76980 h 192062"/>
              <a:gd name="connsiteX9" fmla="*/ 171144 w 177494"/>
              <a:gd name="connsiteY9" fmla="*/ 76980 h 192062"/>
              <a:gd name="connsiteX10" fmla="*/ 166022 w 177494"/>
              <a:gd name="connsiteY10" fmla="*/ 153628 h 192062"/>
              <a:gd name="connsiteX11" fmla="*/ 128386 w 177494"/>
              <a:gd name="connsiteY11" fmla="*/ 185712 h 192062"/>
              <a:gd name="connsiteX12" fmla="*/ 80062 w 177494"/>
              <a:gd name="connsiteY12" fmla="*/ 184598 h 192062"/>
              <a:gd name="connsiteX13" fmla="*/ 76944 w 177494"/>
              <a:gd name="connsiteY13" fmla="*/ 165214 h 192062"/>
              <a:gd name="connsiteX14" fmla="*/ 125046 w 177494"/>
              <a:gd name="connsiteY14" fmla="*/ 167888 h 192062"/>
              <a:gd name="connsiteX15" fmla="*/ 147984 w 177494"/>
              <a:gd name="connsiteY15" fmla="*/ 150062 h 192062"/>
              <a:gd name="connsiteX16" fmla="*/ 151770 w 177494"/>
              <a:gd name="connsiteY16" fmla="*/ 93691 h 192062"/>
              <a:gd name="connsiteX17" fmla="*/ 6350 w 177494"/>
              <a:gd name="connsiteY17" fmla="*/ 93691 h 1920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77494" h="192062">
                <a:moveTo>
                  <a:pt x="6350" y="93691"/>
                </a:moveTo>
                <a:lnTo>
                  <a:pt x="6350" y="77649"/>
                </a:lnTo>
                <a:lnTo>
                  <a:pt x="21493" y="6350"/>
                </a:lnTo>
                <a:lnTo>
                  <a:pt x="40200" y="6350"/>
                </a:lnTo>
                <a:lnTo>
                  <a:pt x="34744" y="32864"/>
                </a:lnTo>
                <a:lnTo>
                  <a:pt x="165354" y="32864"/>
                </a:lnTo>
                <a:lnTo>
                  <a:pt x="165354" y="49352"/>
                </a:lnTo>
                <a:lnTo>
                  <a:pt x="31403" y="49352"/>
                </a:lnTo>
                <a:lnTo>
                  <a:pt x="25724" y="76980"/>
                </a:lnTo>
                <a:lnTo>
                  <a:pt x="171144" y="76980"/>
                </a:lnTo>
                <a:cubicBezTo>
                  <a:pt x="169659" y="108025"/>
                  <a:pt x="167952" y="133574"/>
                  <a:pt x="166022" y="153628"/>
                </a:cubicBezTo>
                <a:cubicBezTo>
                  <a:pt x="163498" y="174869"/>
                  <a:pt x="150953" y="185564"/>
                  <a:pt x="128386" y="185712"/>
                </a:cubicBezTo>
                <a:cubicBezTo>
                  <a:pt x="114282" y="185712"/>
                  <a:pt x="98174" y="185341"/>
                  <a:pt x="80062" y="184598"/>
                </a:cubicBezTo>
                <a:cubicBezTo>
                  <a:pt x="79319" y="178656"/>
                  <a:pt x="78280" y="172195"/>
                  <a:pt x="76944" y="165214"/>
                </a:cubicBezTo>
                <a:cubicBezTo>
                  <a:pt x="92978" y="166996"/>
                  <a:pt x="109012" y="167888"/>
                  <a:pt x="125046" y="167888"/>
                </a:cubicBezTo>
                <a:cubicBezTo>
                  <a:pt x="138408" y="167888"/>
                  <a:pt x="146054" y="161946"/>
                  <a:pt x="147984" y="150062"/>
                </a:cubicBezTo>
                <a:cubicBezTo>
                  <a:pt x="149468" y="135803"/>
                  <a:pt x="150730" y="117012"/>
                  <a:pt x="151770" y="93691"/>
                </a:cubicBezTo>
                <a:lnTo>
                  <a:pt x="6350" y="9369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Freeform 3"/>
          <p:cNvSpPr/>
          <p:nvPr/>
        </p:nvSpPr>
        <p:spPr>
          <a:xfrm>
            <a:off x="3048058" y="2336109"/>
            <a:ext cx="214683" cy="54588"/>
          </a:xfrm>
          <a:custGeom>
            <a:avLst/>
            <a:gdLst>
              <a:gd name="connsiteX0" fmla="*/ 6350 w 214683"/>
              <a:gd name="connsiteY0" fmla="*/ 6350 h 54588"/>
              <a:gd name="connsiteX1" fmla="*/ 208333 w 214683"/>
              <a:gd name="connsiteY1" fmla="*/ 6350 h 54588"/>
              <a:gd name="connsiteX2" fmla="*/ 208333 w 214683"/>
              <a:gd name="connsiteY2" fmla="*/ 48238 h 54588"/>
              <a:gd name="connsiteX3" fmla="*/ 190073 w 214683"/>
              <a:gd name="connsiteY3" fmla="*/ 48238 h 54588"/>
              <a:gd name="connsiteX4" fmla="*/ 190073 w 214683"/>
              <a:gd name="connsiteY4" fmla="*/ 23060 h 54588"/>
              <a:gd name="connsiteX5" fmla="*/ 24610 w 214683"/>
              <a:gd name="connsiteY5" fmla="*/ 23060 h 54588"/>
              <a:gd name="connsiteX6" fmla="*/ 24610 w 214683"/>
              <a:gd name="connsiteY6" fmla="*/ 48238 h 54588"/>
              <a:gd name="connsiteX7" fmla="*/ 6350 w 214683"/>
              <a:gd name="connsiteY7" fmla="*/ 48238 h 54588"/>
              <a:gd name="connsiteX8" fmla="*/ 6350 w 214683"/>
              <a:gd name="connsiteY8" fmla="*/ 6350 h 54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14683" h="54588">
                <a:moveTo>
                  <a:pt x="6350" y="6350"/>
                </a:moveTo>
                <a:lnTo>
                  <a:pt x="208333" y="6350"/>
                </a:lnTo>
                <a:lnTo>
                  <a:pt x="208333" y="48238"/>
                </a:lnTo>
                <a:lnTo>
                  <a:pt x="190073" y="48238"/>
                </a:lnTo>
                <a:lnTo>
                  <a:pt x="190073" y="23060"/>
                </a:lnTo>
                <a:lnTo>
                  <a:pt x="24610" y="23060"/>
                </a:lnTo>
                <a:lnTo>
                  <a:pt x="24610" y="48238"/>
                </a:lnTo>
                <a:lnTo>
                  <a:pt x="6350" y="48238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Freeform 3"/>
          <p:cNvSpPr/>
          <p:nvPr/>
        </p:nvSpPr>
        <p:spPr>
          <a:xfrm>
            <a:off x="3038927" y="2474698"/>
            <a:ext cx="177048" cy="29187"/>
          </a:xfrm>
          <a:custGeom>
            <a:avLst/>
            <a:gdLst>
              <a:gd name="connsiteX0" fmla="*/ 6350 w 177048"/>
              <a:gd name="connsiteY0" fmla="*/ 6350 h 29187"/>
              <a:gd name="connsiteX1" fmla="*/ 170698 w 177048"/>
              <a:gd name="connsiteY1" fmla="*/ 6350 h 29187"/>
              <a:gd name="connsiteX2" fmla="*/ 170698 w 177048"/>
              <a:gd name="connsiteY2" fmla="*/ 22837 h 29187"/>
              <a:gd name="connsiteX3" fmla="*/ 6350 w 177048"/>
              <a:gd name="connsiteY3" fmla="*/ 22837 h 29187"/>
              <a:gd name="connsiteX4" fmla="*/ 6350 w 177048"/>
              <a:gd name="connsiteY4" fmla="*/ 6350 h 29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7048" h="29187">
                <a:moveTo>
                  <a:pt x="6350" y="6350"/>
                </a:moveTo>
                <a:lnTo>
                  <a:pt x="170698" y="6350"/>
                </a:lnTo>
                <a:lnTo>
                  <a:pt x="170698" y="22837"/>
                </a:lnTo>
                <a:lnTo>
                  <a:pt x="6350" y="22837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Freeform 3"/>
          <p:cNvSpPr/>
          <p:nvPr/>
        </p:nvSpPr>
        <p:spPr>
          <a:xfrm>
            <a:off x="3283891" y="2326751"/>
            <a:ext cx="198873" cy="225484"/>
          </a:xfrm>
          <a:custGeom>
            <a:avLst/>
            <a:gdLst>
              <a:gd name="connsiteX0" fmla="*/ 167135 w 198873"/>
              <a:gd name="connsiteY0" fmla="*/ 115081 h 225484"/>
              <a:gd name="connsiteX1" fmla="*/ 167135 w 198873"/>
              <a:gd name="connsiteY1" fmla="*/ 106837 h 225484"/>
              <a:gd name="connsiteX2" fmla="*/ 108567 w 198873"/>
              <a:gd name="connsiteY2" fmla="*/ 106837 h 225484"/>
              <a:gd name="connsiteX3" fmla="*/ 108567 w 198873"/>
              <a:gd name="connsiteY3" fmla="*/ 194179 h 225484"/>
              <a:gd name="connsiteX4" fmla="*/ 173816 w 198873"/>
              <a:gd name="connsiteY4" fmla="*/ 194179 h 225484"/>
              <a:gd name="connsiteX5" fmla="*/ 173816 w 198873"/>
              <a:gd name="connsiteY5" fmla="*/ 130678 h 225484"/>
              <a:gd name="connsiteX6" fmla="*/ 192523 w 198873"/>
              <a:gd name="connsiteY6" fmla="*/ 130678 h 225484"/>
              <a:gd name="connsiteX7" fmla="*/ 192523 w 198873"/>
              <a:gd name="connsiteY7" fmla="*/ 219134 h 225484"/>
              <a:gd name="connsiteX8" fmla="*/ 173816 w 198873"/>
              <a:gd name="connsiteY8" fmla="*/ 219134 h 225484"/>
              <a:gd name="connsiteX9" fmla="*/ 173816 w 198873"/>
              <a:gd name="connsiteY9" fmla="*/ 211113 h 225484"/>
              <a:gd name="connsiteX10" fmla="*/ 6350 w 198873"/>
              <a:gd name="connsiteY10" fmla="*/ 211113 h 225484"/>
              <a:gd name="connsiteX11" fmla="*/ 6350 w 198873"/>
              <a:gd name="connsiteY11" fmla="*/ 130678 h 225484"/>
              <a:gd name="connsiteX12" fmla="*/ 25279 w 198873"/>
              <a:gd name="connsiteY12" fmla="*/ 130678 h 225484"/>
              <a:gd name="connsiteX13" fmla="*/ 25279 w 198873"/>
              <a:gd name="connsiteY13" fmla="*/ 194179 h 225484"/>
              <a:gd name="connsiteX14" fmla="*/ 89192 w 198873"/>
              <a:gd name="connsiteY14" fmla="*/ 194179 h 225484"/>
              <a:gd name="connsiteX15" fmla="*/ 89192 w 198873"/>
              <a:gd name="connsiteY15" fmla="*/ 106837 h 225484"/>
              <a:gd name="connsiteX16" fmla="*/ 12362 w 198873"/>
              <a:gd name="connsiteY16" fmla="*/ 106837 h 225484"/>
              <a:gd name="connsiteX17" fmla="*/ 12362 w 198873"/>
              <a:gd name="connsiteY17" fmla="*/ 26848 h 225484"/>
              <a:gd name="connsiteX18" fmla="*/ 31291 w 198873"/>
              <a:gd name="connsiteY18" fmla="*/ 26848 h 225484"/>
              <a:gd name="connsiteX19" fmla="*/ 31291 w 198873"/>
              <a:gd name="connsiteY19" fmla="*/ 89904 h 225484"/>
              <a:gd name="connsiteX20" fmla="*/ 89192 w 198873"/>
              <a:gd name="connsiteY20" fmla="*/ 89904 h 225484"/>
              <a:gd name="connsiteX21" fmla="*/ 89192 w 198873"/>
              <a:gd name="connsiteY21" fmla="*/ 6350 h 225484"/>
              <a:gd name="connsiteX22" fmla="*/ 108567 w 198873"/>
              <a:gd name="connsiteY22" fmla="*/ 6350 h 225484"/>
              <a:gd name="connsiteX23" fmla="*/ 108567 w 198873"/>
              <a:gd name="connsiteY23" fmla="*/ 89904 h 225484"/>
              <a:gd name="connsiteX24" fmla="*/ 167135 w 198873"/>
              <a:gd name="connsiteY24" fmla="*/ 89904 h 225484"/>
              <a:gd name="connsiteX25" fmla="*/ 167135 w 198873"/>
              <a:gd name="connsiteY25" fmla="*/ 26848 h 225484"/>
              <a:gd name="connsiteX26" fmla="*/ 186065 w 198873"/>
              <a:gd name="connsiteY26" fmla="*/ 26848 h 225484"/>
              <a:gd name="connsiteX27" fmla="*/ 186065 w 198873"/>
              <a:gd name="connsiteY27" fmla="*/ 115081 h 225484"/>
              <a:gd name="connsiteX28" fmla="*/ 167135 w 198873"/>
              <a:gd name="connsiteY28" fmla="*/ 115081 h 2254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198873" h="225484">
                <a:moveTo>
                  <a:pt x="167135" y="115081"/>
                </a:moveTo>
                <a:lnTo>
                  <a:pt x="167135" y="106837"/>
                </a:lnTo>
                <a:lnTo>
                  <a:pt x="108567" y="106837"/>
                </a:lnTo>
                <a:lnTo>
                  <a:pt x="108567" y="194179"/>
                </a:lnTo>
                <a:lnTo>
                  <a:pt x="173816" y="194179"/>
                </a:lnTo>
                <a:lnTo>
                  <a:pt x="173816" y="130678"/>
                </a:lnTo>
                <a:lnTo>
                  <a:pt x="192523" y="130678"/>
                </a:lnTo>
                <a:lnTo>
                  <a:pt x="192523" y="219134"/>
                </a:lnTo>
                <a:lnTo>
                  <a:pt x="173816" y="219134"/>
                </a:lnTo>
                <a:lnTo>
                  <a:pt x="173816" y="211113"/>
                </a:lnTo>
                <a:lnTo>
                  <a:pt x="6350" y="211113"/>
                </a:lnTo>
                <a:lnTo>
                  <a:pt x="6350" y="130678"/>
                </a:lnTo>
                <a:lnTo>
                  <a:pt x="25279" y="130678"/>
                </a:lnTo>
                <a:lnTo>
                  <a:pt x="25279" y="194179"/>
                </a:lnTo>
                <a:lnTo>
                  <a:pt x="89192" y="194179"/>
                </a:lnTo>
                <a:lnTo>
                  <a:pt x="89192" y="106837"/>
                </a:lnTo>
                <a:lnTo>
                  <a:pt x="12362" y="106837"/>
                </a:lnTo>
                <a:lnTo>
                  <a:pt x="12362" y="26848"/>
                </a:lnTo>
                <a:lnTo>
                  <a:pt x="31291" y="26848"/>
                </a:lnTo>
                <a:lnTo>
                  <a:pt x="31291" y="89904"/>
                </a:lnTo>
                <a:lnTo>
                  <a:pt x="89192" y="89904"/>
                </a:lnTo>
                <a:lnTo>
                  <a:pt x="89192" y="6350"/>
                </a:lnTo>
                <a:lnTo>
                  <a:pt x="108567" y="6350"/>
                </a:lnTo>
                <a:lnTo>
                  <a:pt x="108567" y="89904"/>
                </a:lnTo>
                <a:lnTo>
                  <a:pt x="167135" y="89904"/>
                </a:lnTo>
                <a:lnTo>
                  <a:pt x="167135" y="26848"/>
                </a:lnTo>
                <a:lnTo>
                  <a:pt x="186065" y="26848"/>
                </a:lnTo>
                <a:lnTo>
                  <a:pt x="186065" y="115081"/>
                </a:lnTo>
                <a:lnTo>
                  <a:pt x="167135" y="11508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3"/>
          <p:cNvSpPr/>
          <p:nvPr/>
        </p:nvSpPr>
        <p:spPr>
          <a:xfrm>
            <a:off x="3495451" y="2443059"/>
            <a:ext cx="232500" cy="112296"/>
          </a:xfrm>
          <a:custGeom>
            <a:avLst/>
            <a:gdLst>
              <a:gd name="connsiteX0" fmla="*/ 11695 w 232500"/>
              <a:gd name="connsiteY0" fmla="*/ 6350 h 112296"/>
              <a:gd name="connsiteX1" fmla="*/ 221028 w 232500"/>
              <a:gd name="connsiteY1" fmla="*/ 6350 h 112296"/>
              <a:gd name="connsiteX2" fmla="*/ 221028 w 232500"/>
              <a:gd name="connsiteY2" fmla="*/ 22169 h 112296"/>
              <a:gd name="connsiteX3" fmla="*/ 149097 w 232500"/>
              <a:gd name="connsiteY3" fmla="*/ 22169 h 112296"/>
              <a:gd name="connsiteX4" fmla="*/ 149097 w 232500"/>
              <a:gd name="connsiteY4" fmla="*/ 69405 h 112296"/>
              <a:gd name="connsiteX5" fmla="*/ 163572 w 232500"/>
              <a:gd name="connsiteY5" fmla="*/ 84110 h 112296"/>
              <a:gd name="connsiteX6" fmla="*/ 187178 w 232500"/>
              <a:gd name="connsiteY6" fmla="*/ 84110 h 112296"/>
              <a:gd name="connsiteX7" fmla="*/ 204103 w 232500"/>
              <a:gd name="connsiteY7" fmla="*/ 73861 h 112296"/>
              <a:gd name="connsiteX8" fmla="*/ 206553 w 232500"/>
              <a:gd name="connsiteY8" fmla="*/ 44673 h 112296"/>
              <a:gd name="connsiteX9" fmla="*/ 226150 w 232500"/>
              <a:gd name="connsiteY9" fmla="*/ 51357 h 112296"/>
              <a:gd name="connsiteX10" fmla="*/ 222141 w 232500"/>
              <a:gd name="connsiteY10" fmla="*/ 81214 h 112296"/>
              <a:gd name="connsiteX11" fmla="*/ 195195 w 232500"/>
              <a:gd name="connsiteY11" fmla="*/ 100376 h 112296"/>
              <a:gd name="connsiteX12" fmla="*/ 158896 w 232500"/>
              <a:gd name="connsiteY12" fmla="*/ 100376 h 112296"/>
              <a:gd name="connsiteX13" fmla="*/ 131059 w 232500"/>
              <a:gd name="connsiteY13" fmla="*/ 71856 h 112296"/>
              <a:gd name="connsiteX14" fmla="*/ 131059 w 232500"/>
              <a:gd name="connsiteY14" fmla="*/ 22169 h 112296"/>
              <a:gd name="connsiteX15" fmla="*/ 91085 w 232500"/>
              <a:gd name="connsiteY15" fmla="*/ 22169 h 112296"/>
              <a:gd name="connsiteX16" fmla="*/ 17484 w 232500"/>
              <a:gd name="connsiteY16" fmla="*/ 105946 h 112296"/>
              <a:gd name="connsiteX17" fmla="*/ 6350 w 232500"/>
              <a:gd name="connsiteY17" fmla="*/ 89458 h 112296"/>
              <a:gd name="connsiteX18" fmla="*/ 73381 w 232500"/>
              <a:gd name="connsiteY18" fmla="*/ 22169 h 112296"/>
              <a:gd name="connsiteX19" fmla="*/ 11695 w 232500"/>
              <a:gd name="connsiteY19" fmla="*/ 22169 h 112296"/>
              <a:gd name="connsiteX20" fmla="*/ 11695 w 232500"/>
              <a:gd name="connsiteY20" fmla="*/ 6350 h 1122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32500" h="112296">
                <a:moveTo>
                  <a:pt x="11695" y="6350"/>
                </a:moveTo>
                <a:lnTo>
                  <a:pt x="221028" y="6350"/>
                </a:lnTo>
                <a:lnTo>
                  <a:pt x="221028" y="22169"/>
                </a:lnTo>
                <a:lnTo>
                  <a:pt x="149097" y="22169"/>
                </a:lnTo>
                <a:lnTo>
                  <a:pt x="149097" y="69405"/>
                </a:lnTo>
                <a:cubicBezTo>
                  <a:pt x="149097" y="79208"/>
                  <a:pt x="153922" y="84110"/>
                  <a:pt x="163572" y="84110"/>
                </a:cubicBezTo>
                <a:lnTo>
                  <a:pt x="187178" y="84110"/>
                </a:lnTo>
                <a:cubicBezTo>
                  <a:pt x="197274" y="84110"/>
                  <a:pt x="202915" y="80694"/>
                  <a:pt x="204103" y="73861"/>
                </a:cubicBezTo>
                <a:cubicBezTo>
                  <a:pt x="205290" y="67028"/>
                  <a:pt x="206107" y="57299"/>
                  <a:pt x="206553" y="44673"/>
                </a:cubicBezTo>
                <a:cubicBezTo>
                  <a:pt x="211897" y="46752"/>
                  <a:pt x="218430" y="48981"/>
                  <a:pt x="226150" y="51357"/>
                </a:cubicBezTo>
                <a:cubicBezTo>
                  <a:pt x="225111" y="63538"/>
                  <a:pt x="223774" y="73490"/>
                  <a:pt x="222141" y="81214"/>
                </a:cubicBezTo>
                <a:cubicBezTo>
                  <a:pt x="220063" y="93989"/>
                  <a:pt x="211080" y="100376"/>
                  <a:pt x="195195" y="100376"/>
                </a:cubicBezTo>
                <a:lnTo>
                  <a:pt x="158896" y="100376"/>
                </a:lnTo>
                <a:cubicBezTo>
                  <a:pt x="140338" y="100376"/>
                  <a:pt x="131059" y="90869"/>
                  <a:pt x="131059" y="71856"/>
                </a:cubicBezTo>
                <a:lnTo>
                  <a:pt x="131059" y="22169"/>
                </a:lnTo>
                <a:lnTo>
                  <a:pt x="91085" y="22169"/>
                </a:lnTo>
                <a:cubicBezTo>
                  <a:pt x="90714" y="64057"/>
                  <a:pt x="66181" y="91983"/>
                  <a:pt x="17484" y="105946"/>
                </a:cubicBezTo>
                <a:cubicBezTo>
                  <a:pt x="14515" y="101044"/>
                  <a:pt x="10803" y="95548"/>
                  <a:pt x="6350" y="89458"/>
                </a:cubicBezTo>
                <a:cubicBezTo>
                  <a:pt x="50295" y="78763"/>
                  <a:pt x="72638" y="56333"/>
                  <a:pt x="73381" y="22169"/>
                </a:cubicBezTo>
                <a:lnTo>
                  <a:pt x="11695" y="22169"/>
                </a:lnTo>
                <a:lnTo>
                  <a:pt x="1169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3"/>
          <p:cNvSpPr/>
          <p:nvPr/>
        </p:nvSpPr>
        <p:spPr>
          <a:xfrm>
            <a:off x="3502578" y="2322072"/>
            <a:ext cx="217579" cy="82885"/>
          </a:xfrm>
          <a:custGeom>
            <a:avLst/>
            <a:gdLst>
              <a:gd name="connsiteX0" fmla="*/ 6350 w 217579"/>
              <a:gd name="connsiteY0" fmla="*/ 35538 h 82885"/>
              <a:gd name="connsiteX1" fmla="*/ 101663 w 217579"/>
              <a:gd name="connsiteY1" fmla="*/ 35538 h 82885"/>
              <a:gd name="connsiteX2" fmla="*/ 90528 w 217579"/>
              <a:gd name="connsiteY2" fmla="*/ 14371 h 82885"/>
              <a:gd name="connsiteX3" fmla="*/ 107899 w 217579"/>
              <a:gd name="connsiteY3" fmla="*/ 6350 h 82885"/>
              <a:gd name="connsiteX4" fmla="*/ 122151 w 217579"/>
              <a:gd name="connsiteY4" fmla="*/ 35538 h 82885"/>
              <a:gd name="connsiteX5" fmla="*/ 211229 w 217579"/>
              <a:gd name="connsiteY5" fmla="*/ 35538 h 82885"/>
              <a:gd name="connsiteX6" fmla="*/ 211229 w 217579"/>
              <a:gd name="connsiteY6" fmla="*/ 76535 h 82885"/>
              <a:gd name="connsiteX7" fmla="*/ 192968 w 217579"/>
              <a:gd name="connsiteY7" fmla="*/ 76535 h 82885"/>
              <a:gd name="connsiteX8" fmla="*/ 192968 w 217579"/>
              <a:gd name="connsiteY8" fmla="*/ 51357 h 82885"/>
              <a:gd name="connsiteX9" fmla="*/ 24611 w 217579"/>
              <a:gd name="connsiteY9" fmla="*/ 51357 h 82885"/>
              <a:gd name="connsiteX10" fmla="*/ 24611 w 217579"/>
              <a:gd name="connsiteY10" fmla="*/ 76535 h 82885"/>
              <a:gd name="connsiteX11" fmla="*/ 6350 w 217579"/>
              <a:gd name="connsiteY11" fmla="*/ 76535 h 82885"/>
              <a:gd name="connsiteX12" fmla="*/ 6350 w 217579"/>
              <a:gd name="connsiteY12" fmla="*/ 35538 h 828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17579" h="82885">
                <a:moveTo>
                  <a:pt x="6350" y="35538"/>
                </a:moveTo>
                <a:lnTo>
                  <a:pt x="101663" y="35538"/>
                </a:lnTo>
                <a:cubicBezTo>
                  <a:pt x="98768" y="29522"/>
                  <a:pt x="95056" y="22466"/>
                  <a:pt x="90528" y="14371"/>
                </a:cubicBezTo>
                <a:lnTo>
                  <a:pt x="107899" y="6350"/>
                </a:lnTo>
                <a:cubicBezTo>
                  <a:pt x="113763" y="17639"/>
                  <a:pt x="118514" y="27368"/>
                  <a:pt x="122151" y="35538"/>
                </a:cubicBezTo>
                <a:lnTo>
                  <a:pt x="211229" y="35538"/>
                </a:lnTo>
                <a:lnTo>
                  <a:pt x="211229" y="76535"/>
                </a:lnTo>
                <a:lnTo>
                  <a:pt x="192968" y="76535"/>
                </a:lnTo>
                <a:lnTo>
                  <a:pt x="192968" y="51357"/>
                </a:lnTo>
                <a:lnTo>
                  <a:pt x="24611" y="51357"/>
                </a:lnTo>
                <a:lnTo>
                  <a:pt x="24611" y="76535"/>
                </a:lnTo>
                <a:lnTo>
                  <a:pt x="6350" y="76535"/>
                </a:lnTo>
                <a:lnTo>
                  <a:pt x="6350" y="3553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Freeform 3"/>
          <p:cNvSpPr/>
          <p:nvPr/>
        </p:nvSpPr>
        <p:spPr>
          <a:xfrm>
            <a:off x="3528411" y="2396937"/>
            <a:ext cx="169477" cy="28296"/>
          </a:xfrm>
          <a:custGeom>
            <a:avLst/>
            <a:gdLst>
              <a:gd name="connsiteX0" fmla="*/ 6350 w 169477"/>
              <a:gd name="connsiteY0" fmla="*/ 6350 h 28296"/>
              <a:gd name="connsiteX1" fmla="*/ 163127 w 169477"/>
              <a:gd name="connsiteY1" fmla="*/ 6350 h 28296"/>
              <a:gd name="connsiteX2" fmla="*/ 163127 w 169477"/>
              <a:gd name="connsiteY2" fmla="*/ 21946 h 28296"/>
              <a:gd name="connsiteX3" fmla="*/ 6350 w 169477"/>
              <a:gd name="connsiteY3" fmla="*/ 21946 h 28296"/>
              <a:gd name="connsiteX4" fmla="*/ 6350 w 169477"/>
              <a:gd name="connsiteY4" fmla="*/ 6350 h 282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9477" h="28296">
                <a:moveTo>
                  <a:pt x="6350" y="6350"/>
                </a:moveTo>
                <a:lnTo>
                  <a:pt x="163127" y="6350"/>
                </a:lnTo>
                <a:lnTo>
                  <a:pt x="163127" y="21946"/>
                </a:lnTo>
                <a:lnTo>
                  <a:pt x="6350" y="21946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3"/>
          <p:cNvSpPr/>
          <p:nvPr/>
        </p:nvSpPr>
        <p:spPr>
          <a:xfrm>
            <a:off x="3720596" y="2324300"/>
            <a:ext cx="237844" cy="232168"/>
          </a:xfrm>
          <a:custGeom>
            <a:avLst/>
            <a:gdLst>
              <a:gd name="connsiteX0" fmla="*/ 102777 w 237844"/>
              <a:gd name="connsiteY0" fmla="*/ 207325 h 232168"/>
              <a:gd name="connsiteX1" fmla="*/ 148652 w 237844"/>
              <a:gd name="connsiteY1" fmla="*/ 167108 h 232168"/>
              <a:gd name="connsiteX2" fmla="*/ 133397 w 237844"/>
              <a:gd name="connsiteY2" fmla="*/ 60938 h 232168"/>
              <a:gd name="connsiteX3" fmla="*/ 49329 w 237844"/>
              <a:gd name="connsiteY3" fmla="*/ 60938 h 232168"/>
              <a:gd name="connsiteX4" fmla="*/ 49329 w 237844"/>
              <a:gd name="connsiteY4" fmla="*/ 94805 h 232168"/>
              <a:gd name="connsiteX5" fmla="*/ 113466 w 237844"/>
              <a:gd name="connsiteY5" fmla="*/ 94805 h 232168"/>
              <a:gd name="connsiteX6" fmla="*/ 109903 w 237844"/>
              <a:gd name="connsiteY6" fmla="*/ 166328 h 232168"/>
              <a:gd name="connsiteX7" fmla="*/ 80062 w 237844"/>
              <a:gd name="connsiteY7" fmla="*/ 197075 h 232168"/>
              <a:gd name="connsiteX8" fmla="*/ 55788 w 237844"/>
              <a:gd name="connsiteY8" fmla="*/ 196184 h 232168"/>
              <a:gd name="connsiteX9" fmla="*/ 52225 w 237844"/>
              <a:gd name="connsiteY9" fmla="*/ 177691 h 232168"/>
              <a:gd name="connsiteX10" fmla="*/ 78280 w 237844"/>
              <a:gd name="connsiteY10" fmla="*/ 179919 h 232168"/>
              <a:gd name="connsiteX11" fmla="*/ 92755 w 237844"/>
              <a:gd name="connsiteY11" fmla="*/ 162094 h 232168"/>
              <a:gd name="connsiteX12" fmla="*/ 95427 w 237844"/>
              <a:gd name="connsiteY12" fmla="*/ 111293 h 232168"/>
              <a:gd name="connsiteX13" fmla="*/ 49219 w 237844"/>
              <a:gd name="connsiteY13" fmla="*/ 111293 h 232168"/>
              <a:gd name="connsiteX14" fmla="*/ 17930 w 237844"/>
              <a:gd name="connsiteY14" fmla="*/ 225818 h 232168"/>
              <a:gd name="connsiteX15" fmla="*/ 6350 w 237844"/>
              <a:gd name="connsiteY15" fmla="*/ 210444 h 232168"/>
              <a:gd name="connsiteX16" fmla="*/ 31514 w 237844"/>
              <a:gd name="connsiteY16" fmla="*/ 104832 h 232168"/>
              <a:gd name="connsiteX17" fmla="*/ 31514 w 237844"/>
              <a:gd name="connsiteY17" fmla="*/ 44450 h 232168"/>
              <a:gd name="connsiteX18" fmla="*/ 132729 w 237844"/>
              <a:gd name="connsiteY18" fmla="*/ 44450 h 232168"/>
              <a:gd name="connsiteX19" fmla="*/ 131281 w 237844"/>
              <a:gd name="connsiteY19" fmla="*/ 6350 h 232168"/>
              <a:gd name="connsiteX20" fmla="*/ 149764 w 237844"/>
              <a:gd name="connsiteY20" fmla="*/ 6350 h 232168"/>
              <a:gd name="connsiteX21" fmla="*/ 150321 w 237844"/>
              <a:gd name="connsiteY21" fmla="*/ 44450 h 232168"/>
              <a:gd name="connsiteX22" fmla="*/ 227040 w 237844"/>
              <a:gd name="connsiteY22" fmla="*/ 44450 h 232168"/>
              <a:gd name="connsiteX23" fmla="*/ 227040 w 237844"/>
              <a:gd name="connsiteY23" fmla="*/ 60938 h 232168"/>
              <a:gd name="connsiteX24" fmla="*/ 150878 w 237844"/>
              <a:gd name="connsiteY24" fmla="*/ 60938 h 232168"/>
              <a:gd name="connsiteX25" fmla="*/ 161902 w 237844"/>
              <a:gd name="connsiteY25" fmla="*/ 150508 h 232168"/>
              <a:gd name="connsiteX26" fmla="*/ 197421 w 237844"/>
              <a:gd name="connsiteY26" fmla="*/ 84110 h 232168"/>
              <a:gd name="connsiteX27" fmla="*/ 215015 w 237844"/>
              <a:gd name="connsiteY27" fmla="*/ 91463 h 232168"/>
              <a:gd name="connsiteX28" fmla="*/ 169028 w 237844"/>
              <a:gd name="connsiteY28" fmla="*/ 170338 h 232168"/>
              <a:gd name="connsiteX29" fmla="*/ 200985 w 237844"/>
              <a:gd name="connsiteY29" fmla="*/ 203648 h 232168"/>
              <a:gd name="connsiteX30" fmla="*/ 209670 w 237844"/>
              <a:gd name="connsiteY30" fmla="*/ 193288 h 232168"/>
              <a:gd name="connsiteX31" fmla="*/ 214569 w 237844"/>
              <a:gd name="connsiteY31" fmla="*/ 159866 h 232168"/>
              <a:gd name="connsiteX32" fmla="*/ 231494 w 237844"/>
              <a:gd name="connsiteY32" fmla="*/ 166105 h 232168"/>
              <a:gd name="connsiteX33" fmla="*/ 224145 w 237844"/>
              <a:gd name="connsiteY33" fmla="*/ 205097 h 232168"/>
              <a:gd name="connsiteX34" fmla="*/ 205439 w 237844"/>
              <a:gd name="connsiteY34" fmla="*/ 222699 h 232168"/>
              <a:gd name="connsiteX35" fmla="*/ 179383 w 237844"/>
              <a:gd name="connsiteY35" fmla="*/ 213564 h 232168"/>
              <a:gd name="connsiteX36" fmla="*/ 156446 w 237844"/>
              <a:gd name="connsiteY36" fmla="*/ 185044 h 232168"/>
              <a:gd name="connsiteX37" fmla="*/ 115470 w 237844"/>
              <a:gd name="connsiteY37" fmla="*/ 220694 h 232168"/>
              <a:gd name="connsiteX38" fmla="*/ 102777 w 237844"/>
              <a:gd name="connsiteY38" fmla="*/ 207325 h 2321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</a:cxnLst>
            <a:rect l="l" t="t" r="r" b="b"/>
            <a:pathLst>
              <a:path w="237844" h="232168">
                <a:moveTo>
                  <a:pt x="102777" y="207325"/>
                </a:moveTo>
                <a:cubicBezTo>
                  <a:pt x="119924" y="195813"/>
                  <a:pt x="135216" y="182407"/>
                  <a:pt x="148652" y="167108"/>
                </a:cubicBezTo>
                <a:cubicBezTo>
                  <a:pt x="140041" y="145198"/>
                  <a:pt x="134956" y="109808"/>
                  <a:pt x="133397" y="60938"/>
                </a:cubicBezTo>
                <a:lnTo>
                  <a:pt x="49329" y="60938"/>
                </a:lnTo>
                <a:lnTo>
                  <a:pt x="49329" y="94805"/>
                </a:lnTo>
                <a:lnTo>
                  <a:pt x="113466" y="94805"/>
                </a:lnTo>
                <a:cubicBezTo>
                  <a:pt x="112575" y="123176"/>
                  <a:pt x="111388" y="147017"/>
                  <a:pt x="109903" y="166328"/>
                </a:cubicBezTo>
                <a:cubicBezTo>
                  <a:pt x="108121" y="186826"/>
                  <a:pt x="98175" y="197075"/>
                  <a:pt x="80062" y="197075"/>
                </a:cubicBezTo>
                <a:cubicBezTo>
                  <a:pt x="73974" y="197075"/>
                  <a:pt x="65883" y="196779"/>
                  <a:pt x="55788" y="196184"/>
                </a:cubicBezTo>
                <a:cubicBezTo>
                  <a:pt x="54897" y="190688"/>
                  <a:pt x="53709" y="184524"/>
                  <a:pt x="52225" y="177691"/>
                </a:cubicBezTo>
                <a:cubicBezTo>
                  <a:pt x="62617" y="179177"/>
                  <a:pt x="71302" y="179919"/>
                  <a:pt x="78280" y="179919"/>
                </a:cubicBezTo>
                <a:cubicBezTo>
                  <a:pt x="86891" y="179919"/>
                  <a:pt x="91716" y="173978"/>
                  <a:pt x="92755" y="162094"/>
                </a:cubicBezTo>
                <a:cubicBezTo>
                  <a:pt x="93942" y="148429"/>
                  <a:pt x="94834" y="131495"/>
                  <a:pt x="95427" y="111293"/>
                </a:cubicBezTo>
                <a:lnTo>
                  <a:pt x="49219" y="111293"/>
                </a:lnTo>
                <a:cubicBezTo>
                  <a:pt x="48031" y="162911"/>
                  <a:pt x="37601" y="201086"/>
                  <a:pt x="17930" y="225818"/>
                </a:cubicBezTo>
                <a:cubicBezTo>
                  <a:pt x="14218" y="220768"/>
                  <a:pt x="10358" y="215643"/>
                  <a:pt x="6350" y="210444"/>
                </a:cubicBezTo>
                <a:cubicBezTo>
                  <a:pt x="23126" y="188163"/>
                  <a:pt x="31514" y="152959"/>
                  <a:pt x="31514" y="104832"/>
                </a:cubicBezTo>
                <a:lnTo>
                  <a:pt x="31514" y="44450"/>
                </a:lnTo>
                <a:lnTo>
                  <a:pt x="132729" y="44450"/>
                </a:lnTo>
                <a:cubicBezTo>
                  <a:pt x="132209" y="32715"/>
                  <a:pt x="131726" y="20015"/>
                  <a:pt x="131281" y="6350"/>
                </a:cubicBezTo>
                <a:lnTo>
                  <a:pt x="149764" y="6350"/>
                </a:lnTo>
                <a:cubicBezTo>
                  <a:pt x="149690" y="16822"/>
                  <a:pt x="149876" y="29522"/>
                  <a:pt x="150321" y="44450"/>
                </a:cubicBezTo>
                <a:lnTo>
                  <a:pt x="227040" y="44450"/>
                </a:lnTo>
                <a:lnTo>
                  <a:pt x="227040" y="60938"/>
                </a:lnTo>
                <a:lnTo>
                  <a:pt x="150878" y="60938"/>
                </a:lnTo>
                <a:cubicBezTo>
                  <a:pt x="152363" y="100896"/>
                  <a:pt x="156038" y="130752"/>
                  <a:pt x="161902" y="150508"/>
                </a:cubicBezTo>
                <a:cubicBezTo>
                  <a:pt x="176302" y="130975"/>
                  <a:pt x="188143" y="108842"/>
                  <a:pt x="197421" y="84110"/>
                </a:cubicBezTo>
                <a:lnTo>
                  <a:pt x="215015" y="91463"/>
                </a:lnTo>
                <a:cubicBezTo>
                  <a:pt x="202246" y="121691"/>
                  <a:pt x="186918" y="147983"/>
                  <a:pt x="169028" y="170338"/>
                </a:cubicBezTo>
                <a:cubicBezTo>
                  <a:pt x="179940" y="192545"/>
                  <a:pt x="190592" y="203648"/>
                  <a:pt x="200985" y="203648"/>
                </a:cubicBezTo>
                <a:cubicBezTo>
                  <a:pt x="204770" y="203648"/>
                  <a:pt x="207666" y="200195"/>
                  <a:pt x="209670" y="193288"/>
                </a:cubicBezTo>
                <a:cubicBezTo>
                  <a:pt x="211748" y="182445"/>
                  <a:pt x="213382" y="171304"/>
                  <a:pt x="214569" y="159866"/>
                </a:cubicBezTo>
                <a:cubicBezTo>
                  <a:pt x="220953" y="162392"/>
                  <a:pt x="226595" y="164471"/>
                  <a:pt x="231494" y="166105"/>
                </a:cubicBezTo>
                <a:cubicBezTo>
                  <a:pt x="229267" y="181999"/>
                  <a:pt x="226817" y="194996"/>
                  <a:pt x="224145" y="205097"/>
                </a:cubicBezTo>
                <a:cubicBezTo>
                  <a:pt x="221324" y="215940"/>
                  <a:pt x="215089" y="221808"/>
                  <a:pt x="205439" y="222699"/>
                </a:cubicBezTo>
                <a:cubicBezTo>
                  <a:pt x="196382" y="223293"/>
                  <a:pt x="187697" y="220248"/>
                  <a:pt x="179383" y="213564"/>
                </a:cubicBezTo>
                <a:cubicBezTo>
                  <a:pt x="170401" y="206656"/>
                  <a:pt x="162755" y="197150"/>
                  <a:pt x="156446" y="185044"/>
                </a:cubicBezTo>
                <a:cubicBezTo>
                  <a:pt x="143901" y="198561"/>
                  <a:pt x="130242" y="210444"/>
                  <a:pt x="115470" y="220694"/>
                </a:cubicBezTo>
                <a:cubicBezTo>
                  <a:pt x="111609" y="216237"/>
                  <a:pt x="107379" y="211781"/>
                  <a:pt x="102777" y="2073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Freeform 3"/>
          <p:cNvSpPr/>
          <p:nvPr/>
        </p:nvSpPr>
        <p:spPr>
          <a:xfrm>
            <a:off x="3880936" y="2323632"/>
            <a:ext cx="57016" cy="48349"/>
          </a:xfrm>
          <a:custGeom>
            <a:avLst/>
            <a:gdLst>
              <a:gd name="connsiteX0" fmla="*/ 6350 w 57016"/>
              <a:gd name="connsiteY0" fmla="*/ 17936 h 48349"/>
              <a:gd name="connsiteX1" fmla="*/ 15703 w 57016"/>
              <a:gd name="connsiteY1" fmla="*/ 6350 h 48349"/>
              <a:gd name="connsiteX2" fmla="*/ 50666 w 57016"/>
              <a:gd name="connsiteY2" fmla="*/ 28631 h 48349"/>
              <a:gd name="connsiteX3" fmla="*/ 39977 w 57016"/>
              <a:gd name="connsiteY3" fmla="*/ 41999 h 48349"/>
              <a:gd name="connsiteX4" fmla="*/ 6350 w 57016"/>
              <a:gd name="connsiteY4" fmla="*/ 17936 h 483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016" h="48349">
                <a:moveTo>
                  <a:pt x="6350" y="17936"/>
                </a:moveTo>
                <a:lnTo>
                  <a:pt x="15703" y="6350"/>
                </a:lnTo>
                <a:cubicBezTo>
                  <a:pt x="28174" y="13479"/>
                  <a:pt x="39828" y="20907"/>
                  <a:pt x="50666" y="28631"/>
                </a:cubicBezTo>
                <a:lnTo>
                  <a:pt x="39977" y="41999"/>
                </a:lnTo>
                <a:cubicBezTo>
                  <a:pt x="29288" y="33532"/>
                  <a:pt x="18078" y="25512"/>
                  <a:pt x="6350" y="1793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3"/>
          <p:cNvSpPr/>
          <p:nvPr/>
        </p:nvSpPr>
        <p:spPr>
          <a:xfrm>
            <a:off x="4017002" y="2321849"/>
            <a:ext cx="164133" cy="185824"/>
          </a:xfrm>
          <a:custGeom>
            <a:avLst/>
            <a:gdLst>
              <a:gd name="connsiteX0" fmla="*/ 7909 w 164133"/>
              <a:gd name="connsiteY0" fmla="*/ 165882 h 185824"/>
              <a:gd name="connsiteX1" fmla="*/ 77835 w 164133"/>
              <a:gd name="connsiteY1" fmla="*/ 115304 h 185824"/>
              <a:gd name="connsiteX2" fmla="*/ 31737 w 164133"/>
              <a:gd name="connsiteY2" fmla="*/ 119983 h 185824"/>
              <a:gd name="connsiteX3" fmla="*/ 15926 w 164133"/>
              <a:gd name="connsiteY3" fmla="*/ 123325 h 185824"/>
              <a:gd name="connsiteX4" fmla="*/ 7686 w 164133"/>
              <a:gd name="connsiteY4" fmla="*/ 107060 h 185824"/>
              <a:gd name="connsiteX5" fmla="*/ 22161 w 164133"/>
              <a:gd name="connsiteY5" fmla="*/ 95028 h 185824"/>
              <a:gd name="connsiteX6" fmla="*/ 49887 w 164133"/>
              <a:gd name="connsiteY6" fmla="*/ 57150 h 185824"/>
              <a:gd name="connsiteX7" fmla="*/ 6350 w 164133"/>
              <a:gd name="connsiteY7" fmla="*/ 57150 h 185824"/>
              <a:gd name="connsiteX8" fmla="*/ 6350 w 164133"/>
              <a:gd name="connsiteY8" fmla="*/ 41108 h 185824"/>
              <a:gd name="connsiteX9" fmla="*/ 81064 w 164133"/>
              <a:gd name="connsiteY9" fmla="*/ 41108 h 185824"/>
              <a:gd name="connsiteX10" fmla="*/ 63137 w 164133"/>
              <a:gd name="connsiteY10" fmla="*/ 15485 h 185824"/>
              <a:gd name="connsiteX11" fmla="*/ 77612 w 164133"/>
              <a:gd name="connsiteY11" fmla="*/ 6350 h 185824"/>
              <a:gd name="connsiteX12" fmla="*/ 97209 w 164133"/>
              <a:gd name="connsiteY12" fmla="*/ 31973 h 185824"/>
              <a:gd name="connsiteX13" fmla="*/ 83513 w 164133"/>
              <a:gd name="connsiteY13" fmla="*/ 41108 h 185824"/>
              <a:gd name="connsiteX14" fmla="*/ 157783 w 164133"/>
              <a:gd name="connsiteY14" fmla="*/ 41108 h 185824"/>
              <a:gd name="connsiteX15" fmla="*/ 157783 w 164133"/>
              <a:gd name="connsiteY15" fmla="*/ 57150 h 185824"/>
              <a:gd name="connsiteX16" fmla="*/ 71043 w 164133"/>
              <a:gd name="connsiteY16" fmla="*/ 57150 h 185824"/>
              <a:gd name="connsiteX17" fmla="*/ 36859 w 164133"/>
              <a:gd name="connsiteY17" fmla="*/ 102381 h 185824"/>
              <a:gd name="connsiteX18" fmla="*/ 92422 w 164133"/>
              <a:gd name="connsiteY18" fmla="*/ 98593 h 185824"/>
              <a:gd name="connsiteX19" fmla="*/ 113466 w 164133"/>
              <a:gd name="connsiteY19" fmla="*/ 65617 h 185824"/>
              <a:gd name="connsiteX20" fmla="*/ 129723 w 164133"/>
              <a:gd name="connsiteY20" fmla="*/ 74307 h 185824"/>
              <a:gd name="connsiteX21" fmla="*/ 20602 w 164133"/>
              <a:gd name="connsiteY21" fmla="*/ 179474 h 185824"/>
              <a:gd name="connsiteX22" fmla="*/ 7909 w 164133"/>
              <a:gd name="connsiteY22" fmla="*/ 165882 h 185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64133" h="185824">
                <a:moveTo>
                  <a:pt x="7909" y="165882"/>
                </a:moveTo>
                <a:cubicBezTo>
                  <a:pt x="35671" y="151771"/>
                  <a:pt x="58980" y="134911"/>
                  <a:pt x="77835" y="115304"/>
                </a:cubicBezTo>
                <a:cubicBezTo>
                  <a:pt x="60762" y="116789"/>
                  <a:pt x="45396" y="118349"/>
                  <a:pt x="31737" y="119983"/>
                </a:cubicBezTo>
                <a:cubicBezTo>
                  <a:pt x="26541" y="120577"/>
                  <a:pt x="21270" y="121691"/>
                  <a:pt x="15926" y="123325"/>
                </a:cubicBezTo>
                <a:lnTo>
                  <a:pt x="7686" y="107060"/>
                </a:lnTo>
                <a:cubicBezTo>
                  <a:pt x="12734" y="104238"/>
                  <a:pt x="17559" y="100227"/>
                  <a:pt x="22161" y="95028"/>
                </a:cubicBezTo>
                <a:cubicBezTo>
                  <a:pt x="30995" y="84334"/>
                  <a:pt x="40237" y="71708"/>
                  <a:pt x="49887" y="57150"/>
                </a:cubicBezTo>
                <a:lnTo>
                  <a:pt x="6350" y="57150"/>
                </a:lnTo>
                <a:lnTo>
                  <a:pt x="6350" y="41108"/>
                </a:lnTo>
                <a:lnTo>
                  <a:pt x="81064" y="41108"/>
                </a:lnTo>
                <a:cubicBezTo>
                  <a:pt x="74680" y="31453"/>
                  <a:pt x="68705" y="22912"/>
                  <a:pt x="63137" y="15485"/>
                </a:cubicBezTo>
                <a:lnTo>
                  <a:pt x="77612" y="6350"/>
                </a:lnTo>
                <a:cubicBezTo>
                  <a:pt x="83254" y="13331"/>
                  <a:pt x="89787" y="21872"/>
                  <a:pt x="97209" y="31973"/>
                </a:cubicBezTo>
                <a:lnTo>
                  <a:pt x="83513" y="41108"/>
                </a:lnTo>
                <a:lnTo>
                  <a:pt x="157783" y="41108"/>
                </a:lnTo>
                <a:lnTo>
                  <a:pt x="157783" y="57150"/>
                </a:lnTo>
                <a:lnTo>
                  <a:pt x="71043" y="57150"/>
                </a:lnTo>
                <a:cubicBezTo>
                  <a:pt x="60131" y="72747"/>
                  <a:pt x="48736" y="87824"/>
                  <a:pt x="36859" y="102381"/>
                </a:cubicBezTo>
                <a:cubicBezTo>
                  <a:pt x="52003" y="101415"/>
                  <a:pt x="70523" y="100153"/>
                  <a:pt x="92422" y="98593"/>
                </a:cubicBezTo>
                <a:cubicBezTo>
                  <a:pt x="100513" y="88270"/>
                  <a:pt x="107527" y="77278"/>
                  <a:pt x="113466" y="65617"/>
                </a:cubicBezTo>
                <a:lnTo>
                  <a:pt x="129723" y="74307"/>
                </a:lnTo>
                <a:cubicBezTo>
                  <a:pt x="105821" y="117681"/>
                  <a:pt x="69447" y="152736"/>
                  <a:pt x="20602" y="179474"/>
                </a:cubicBezTo>
                <a:cubicBezTo>
                  <a:pt x="16445" y="174869"/>
                  <a:pt x="12214" y="170339"/>
                  <a:pt x="7909" y="16588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Freeform 3"/>
          <p:cNvSpPr/>
          <p:nvPr/>
        </p:nvSpPr>
        <p:spPr>
          <a:xfrm>
            <a:off x="4018562" y="2424565"/>
            <a:ext cx="162350" cy="131680"/>
          </a:xfrm>
          <a:custGeom>
            <a:avLst/>
            <a:gdLst>
              <a:gd name="connsiteX0" fmla="*/ 6350 w 162350"/>
              <a:gd name="connsiteY0" fmla="*/ 110625 h 131680"/>
              <a:gd name="connsiteX1" fmla="*/ 131727 w 162350"/>
              <a:gd name="connsiteY1" fmla="*/ 6350 h 131680"/>
              <a:gd name="connsiteX2" fmla="*/ 146870 w 162350"/>
              <a:gd name="connsiteY2" fmla="*/ 16599 h 131680"/>
              <a:gd name="connsiteX3" fmla="*/ 106116 w 162350"/>
              <a:gd name="connsiteY3" fmla="*/ 65394 h 131680"/>
              <a:gd name="connsiteX4" fmla="*/ 156000 w 162350"/>
              <a:gd name="connsiteY4" fmla="*/ 105946 h 131680"/>
              <a:gd name="connsiteX5" fmla="*/ 142416 w 162350"/>
              <a:gd name="connsiteY5" fmla="*/ 120429 h 131680"/>
              <a:gd name="connsiteX6" fmla="*/ 93980 w 162350"/>
              <a:gd name="connsiteY6" fmla="*/ 76758 h 131680"/>
              <a:gd name="connsiteX7" fmla="*/ 18152 w 162350"/>
              <a:gd name="connsiteY7" fmla="*/ 125330 h 131680"/>
              <a:gd name="connsiteX8" fmla="*/ 6350 w 162350"/>
              <a:gd name="connsiteY8" fmla="*/ 110625 h 1316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2350" h="131680">
                <a:moveTo>
                  <a:pt x="6350" y="110625"/>
                </a:moveTo>
                <a:cubicBezTo>
                  <a:pt x="57421" y="89235"/>
                  <a:pt x="99213" y="54477"/>
                  <a:pt x="131727" y="6350"/>
                </a:cubicBezTo>
                <a:lnTo>
                  <a:pt x="146870" y="16599"/>
                </a:lnTo>
                <a:cubicBezTo>
                  <a:pt x="134547" y="34647"/>
                  <a:pt x="120963" y="50912"/>
                  <a:pt x="106116" y="65394"/>
                </a:cubicBezTo>
                <a:cubicBezTo>
                  <a:pt x="123116" y="78763"/>
                  <a:pt x="139744" y="92280"/>
                  <a:pt x="156000" y="105946"/>
                </a:cubicBezTo>
                <a:lnTo>
                  <a:pt x="142416" y="120429"/>
                </a:lnTo>
                <a:cubicBezTo>
                  <a:pt x="128683" y="107283"/>
                  <a:pt x="112538" y="92726"/>
                  <a:pt x="93980" y="76758"/>
                </a:cubicBezTo>
                <a:cubicBezTo>
                  <a:pt x="71339" y="96588"/>
                  <a:pt x="46063" y="112779"/>
                  <a:pt x="18152" y="125330"/>
                </a:cubicBezTo>
                <a:cubicBezTo>
                  <a:pt x="15332" y="121320"/>
                  <a:pt x="11397" y="116418"/>
                  <a:pt x="6350" y="1106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3"/>
          <p:cNvSpPr/>
          <p:nvPr/>
        </p:nvSpPr>
        <p:spPr>
          <a:xfrm>
            <a:off x="3950195" y="2397828"/>
            <a:ext cx="81289" cy="151065"/>
          </a:xfrm>
          <a:custGeom>
            <a:avLst/>
            <a:gdLst>
              <a:gd name="connsiteX0" fmla="*/ 72489 w 81289"/>
              <a:gd name="connsiteY0" fmla="*/ 93915 h 151065"/>
              <a:gd name="connsiteX1" fmla="*/ 74939 w 81289"/>
              <a:gd name="connsiteY1" fmla="*/ 112630 h 151065"/>
              <a:gd name="connsiteX2" fmla="*/ 47325 w 81289"/>
              <a:gd name="connsiteY2" fmla="*/ 134689 h 151065"/>
              <a:gd name="connsiteX3" fmla="*/ 37303 w 81289"/>
              <a:gd name="connsiteY3" fmla="*/ 144715 h 151065"/>
              <a:gd name="connsiteX4" fmla="*/ 24610 w 81289"/>
              <a:gd name="connsiteY4" fmla="*/ 130678 h 151065"/>
              <a:gd name="connsiteX5" fmla="*/ 31514 w 81289"/>
              <a:gd name="connsiteY5" fmla="*/ 109734 h 151065"/>
              <a:gd name="connsiteX6" fmla="*/ 31514 w 81289"/>
              <a:gd name="connsiteY6" fmla="*/ 22615 h 151065"/>
              <a:gd name="connsiteX7" fmla="*/ 6350 w 81289"/>
              <a:gd name="connsiteY7" fmla="*/ 22615 h 151065"/>
              <a:gd name="connsiteX8" fmla="*/ 6350 w 81289"/>
              <a:gd name="connsiteY8" fmla="*/ 6350 h 151065"/>
              <a:gd name="connsiteX9" fmla="*/ 48883 w 81289"/>
              <a:gd name="connsiteY9" fmla="*/ 6350 h 151065"/>
              <a:gd name="connsiteX10" fmla="*/ 48883 w 81289"/>
              <a:gd name="connsiteY10" fmla="*/ 113299 h 151065"/>
              <a:gd name="connsiteX11" fmla="*/ 72489 w 81289"/>
              <a:gd name="connsiteY11" fmla="*/ 93915 h 1510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81289" h="151065">
                <a:moveTo>
                  <a:pt x="72489" y="93915"/>
                </a:moveTo>
                <a:cubicBezTo>
                  <a:pt x="73083" y="100747"/>
                  <a:pt x="73900" y="106986"/>
                  <a:pt x="74939" y="112630"/>
                </a:cubicBezTo>
                <a:cubicBezTo>
                  <a:pt x="65735" y="119761"/>
                  <a:pt x="56529" y="127113"/>
                  <a:pt x="47325" y="134689"/>
                </a:cubicBezTo>
                <a:cubicBezTo>
                  <a:pt x="43613" y="137956"/>
                  <a:pt x="40273" y="141299"/>
                  <a:pt x="37303" y="144715"/>
                </a:cubicBezTo>
                <a:lnTo>
                  <a:pt x="24610" y="130678"/>
                </a:lnTo>
                <a:cubicBezTo>
                  <a:pt x="29212" y="125925"/>
                  <a:pt x="31514" y="118943"/>
                  <a:pt x="31514" y="109734"/>
                </a:cubicBezTo>
                <a:lnTo>
                  <a:pt x="31514" y="22615"/>
                </a:lnTo>
                <a:lnTo>
                  <a:pt x="6350" y="22615"/>
                </a:lnTo>
                <a:lnTo>
                  <a:pt x="6350" y="6350"/>
                </a:lnTo>
                <a:lnTo>
                  <a:pt x="48883" y="6350"/>
                </a:lnTo>
                <a:lnTo>
                  <a:pt x="48883" y="113299"/>
                </a:lnTo>
                <a:cubicBezTo>
                  <a:pt x="56753" y="106911"/>
                  <a:pt x="64621" y="100450"/>
                  <a:pt x="72489" y="9391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Freeform 3"/>
          <p:cNvSpPr/>
          <p:nvPr/>
        </p:nvSpPr>
        <p:spPr>
          <a:xfrm>
            <a:off x="3960884" y="2327643"/>
            <a:ext cx="57906" cy="59490"/>
          </a:xfrm>
          <a:custGeom>
            <a:avLst/>
            <a:gdLst>
              <a:gd name="connsiteX0" fmla="*/ 19265 w 57906"/>
              <a:gd name="connsiteY0" fmla="*/ 6350 h 59490"/>
              <a:gd name="connsiteX1" fmla="*/ 51556 w 57906"/>
              <a:gd name="connsiteY1" fmla="*/ 40662 h 59490"/>
              <a:gd name="connsiteX2" fmla="*/ 37081 w 57906"/>
              <a:gd name="connsiteY2" fmla="*/ 53140 h 59490"/>
              <a:gd name="connsiteX3" fmla="*/ 6350 w 57906"/>
              <a:gd name="connsiteY3" fmla="*/ 17490 h 59490"/>
              <a:gd name="connsiteX4" fmla="*/ 19265 w 57906"/>
              <a:gd name="connsiteY4" fmla="*/ 6350 h 594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906" h="59490">
                <a:moveTo>
                  <a:pt x="19265" y="6350"/>
                </a:moveTo>
                <a:cubicBezTo>
                  <a:pt x="31736" y="18827"/>
                  <a:pt x="42500" y="30265"/>
                  <a:pt x="51556" y="40662"/>
                </a:cubicBezTo>
                <a:lnTo>
                  <a:pt x="37081" y="53140"/>
                </a:lnTo>
                <a:cubicBezTo>
                  <a:pt x="26392" y="40068"/>
                  <a:pt x="16148" y="28185"/>
                  <a:pt x="6350" y="17490"/>
                </a:cubicBezTo>
                <a:lnTo>
                  <a:pt x="1926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Freeform 3"/>
          <p:cNvSpPr/>
          <p:nvPr/>
        </p:nvSpPr>
        <p:spPr>
          <a:xfrm>
            <a:off x="4266199" y="2430358"/>
            <a:ext cx="130283" cy="124551"/>
          </a:xfrm>
          <a:custGeom>
            <a:avLst/>
            <a:gdLst>
              <a:gd name="connsiteX0" fmla="*/ 6350 w 130283"/>
              <a:gd name="connsiteY0" fmla="*/ 6350 h 124551"/>
              <a:gd name="connsiteX1" fmla="*/ 123933 w 130283"/>
              <a:gd name="connsiteY1" fmla="*/ 6350 h 124551"/>
              <a:gd name="connsiteX2" fmla="*/ 123933 w 130283"/>
              <a:gd name="connsiteY2" fmla="*/ 118201 h 124551"/>
              <a:gd name="connsiteX3" fmla="*/ 107007 w 130283"/>
              <a:gd name="connsiteY3" fmla="*/ 118201 h 124551"/>
              <a:gd name="connsiteX4" fmla="*/ 107007 w 130283"/>
              <a:gd name="connsiteY4" fmla="*/ 104609 h 124551"/>
              <a:gd name="connsiteX5" fmla="*/ 23274 w 130283"/>
              <a:gd name="connsiteY5" fmla="*/ 104609 h 124551"/>
              <a:gd name="connsiteX6" fmla="*/ 23274 w 130283"/>
              <a:gd name="connsiteY6" fmla="*/ 118201 h 124551"/>
              <a:gd name="connsiteX7" fmla="*/ 6350 w 130283"/>
              <a:gd name="connsiteY7" fmla="*/ 118201 h 124551"/>
              <a:gd name="connsiteX8" fmla="*/ 6350 w 130283"/>
              <a:gd name="connsiteY8" fmla="*/ 6350 h 1245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0283" h="124551">
                <a:moveTo>
                  <a:pt x="6350" y="6350"/>
                </a:moveTo>
                <a:lnTo>
                  <a:pt x="123933" y="6350"/>
                </a:lnTo>
                <a:lnTo>
                  <a:pt x="123933" y="118201"/>
                </a:lnTo>
                <a:lnTo>
                  <a:pt x="107007" y="118201"/>
                </a:lnTo>
                <a:lnTo>
                  <a:pt x="107007" y="104609"/>
                </a:lnTo>
                <a:lnTo>
                  <a:pt x="23274" y="104609"/>
                </a:lnTo>
                <a:lnTo>
                  <a:pt x="23274" y="118201"/>
                </a:lnTo>
                <a:lnTo>
                  <a:pt x="6350" y="118201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Freeform 3"/>
          <p:cNvSpPr/>
          <p:nvPr/>
        </p:nvSpPr>
        <p:spPr>
          <a:xfrm>
            <a:off x="4178235" y="2323632"/>
            <a:ext cx="89752" cy="229049"/>
          </a:xfrm>
          <a:custGeom>
            <a:avLst/>
            <a:gdLst>
              <a:gd name="connsiteX0" fmla="*/ 6350 w 89752"/>
              <a:gd name="connsiteY0" fmla="*/ 125108 h 229049"/>
              <a:gd name="connsiteX1" fmla="*/ 37972 w 89752"/>
              <a:gd name="connsiteY1" fmla="*/ 117421 h 229049"/>
              <a:gd name="connsiteX2" fmla="*/ 37972 w 89752"/>
              <a:gd name="connsiteY2" fmla="*/ 65617 h 229049"/>
              <a:gd name="connsiteX3" fmla="*/ 8353 w 89752"/>
              <a:gd name="connsiteY3" fmla="*/ 65617 h 229049"/>
              <a:gd name="connsiteX4" fmla="*/ 8353 w 89752"/>
              <a:gd name="connsiteY4" fmla="*/ 49575 h 229049"/>
              <a:gd name="connsiteX5" fmla="*/ 37972 w 89752"/>
              <a:gd name="connsiteY5" fmla="*/ 49575 h 229049"/>
              <a:gd name="connsiteX6" fmla="*/ 37972 w 89752"/>
              <a:gd name="connsiteY6" fmla="*/ 6350 h 229049"/>
              <a:gd name="connsiteX7" fmla="*/ 54674 w 89752"/>
              <a:gd name="connsiteY7" fmla="*/ 6350 h 229049"/>
              <a:gd name="connsiteX8" fmla="*/ 54674 w 89752"/>
              <a:gd name="connsiteY8" fmla="*/ 49575 h 229049"/>
              <a:gd name="connsiteX9" fmla="*/ 83402 w 89752"/>
              <a:gd name="connsiteY9" fmla="*/ 49575 h 229049"/>
              <a:gd name="connsiteX10" fmla="*/ 83402 w 89752"/>
              <a:gd name="connsiteY10" fmla="*/ 65617 h 229049"/>
              <a:gd name="connsiteX11" fmla="*/ 54674 w 89752"/>
              <a:gd name="connsiteY11" fmla="*/ 65617 h 229049"/>
              <a:gd name="connsiteX12" fmla="*/ 54674 w 89752"/>
              <a:gd name="connsiteY12" fmla="*/ 112965 h 229049"/>
              <a:gd name="connsiteX13" fmla="*/ 77612 w 89752"/>
              <a:gd name="connsiteY13" fmla="*/ 106392 h 229049"/>
              <a:gd name="connsiteX14" fmla="*/ 79170 w 89752"/>
              <a:gd name="connsiteY14" fmla="*/ 123771 h 229049"/>
              <a:gd name="connsiteX15" fmla="*/ 54674 w 89752"/>
              <a:gd name="connsiteY15" fmla="*/ 130678 h 229049"/>
              <a:gd name="connsiteX16" fmla="*/ 54674 w 89752"/>
              <a:gd name="connsiteY16" fmla="*/ 197744 h 229049"/>
              <a:gd name="connsiteX17" fmla="*/ 32627 w 89752"/>
              <a:gd name="connsiteY17" fmla="*/ 222699 h 229049"/>
              <a:gd name="connsiteX18" fmla="*/ 11025 w 89752"/>
              <a:gd name="connsiteY18" fmla="*/ 222253 h 229049"/>
              <a:gd name="connsiteX19" fmla="*/ 8131 w 89752"/>
              <a:gd name="connsiteY19" fmla="*/ 204651 h 229049"/>
              <a:gd name="connsiteX20" fmla="*/ 27951 w 89752"/>
              <a:gd name="connsiteY20" fmla="*/ 206211 h 229049"/>
              <a:gd name="connsiteX21" fmla="*/ 37972 w 89752"/>
              <a:gd name="connsiteY21" fmla="*/ 195070 h 229049"/>
              <a:gd name="connsiteX22" fmla="*/ 37972 w 89752"/>
              <a:gd name="connsiteY22" fmla="*/ 135580 h 229049"/>
              <a:gd name="connsiteX23" fmla="*/ 8576 w 89752"/>
              <a:gd name="connsiteY23" fmla="*/ 144269 h 229049"/>
              <a:gd name="connsiteX24" fmla="*/ 6350 w 89752"/>
              <a:gd name="connsiteY24" fmla="*/ 125108 h 2290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89752" h="229049">
                <a:moveTo>
                  <a:pt x="6350" y="125108"/>
                </a:moveTo>
                <a:cubicBezTo>
                  <a:pt x="17335" y="122508"/>
                  <a:pt x="27876" y="119946"/>
                  <a:pt x="37972" y="117421"/>
                </a:cubicBezTo>
                <a:lnTo>
                  <a:pt x="37972" y="65617"/>
                </a:lnTo>
                <a:lnTo>
                  <a:pt x="8353" y="65617"/>
                </a:lnTo>
                <a:lnTo>
                  <a:pt x="8353" y="49575"/>
                </a:lnTo>
                <a:lnTo>
                  <a:pt x="37972" y="49575"/>
                </a:lnTo>
                <a:lnTo>
                  <a:pt x="37972" y="6350"/>
                </a:lnTo>
                <a:lnTo>
                  <a:pt x="54674" y="6350"/>
                </a:lnTo>
                <a:lnTo>
                  <a:pt x="54674" y="49575"/>
                </a:lnTo>
                <a:lnTo>
                  <a:pt x="83402" y="49575"/>
                </a:lnTo>
                <a:lnTo>
                  <a:pt x="83402" y="65617"/>
                </a:lnTo>
                <a:lnTo>
                  <a:pt x="54674" y="65617"/>
                </a:lnTo>
                <a:lnTo>
                  <a:pt x="54674" y="112965"/>
                </a:lnTo>
                <a:cubicBezTo>
                  <a:pt x="62616" y="110811"/>
                  <a:pt x="70263" y="108620"/>
                  <a:pt x="77612" y="106392"/>
                </a:cubicBezTo>
                <a:cubicBezTo>
                  <a:pt x="77908" y="113225"/>
                  <a:pt x="78428" y="119017"/>
                  <a:pt x="79170" y="123771"/>
                </a:cubicBezTo>
                <a:cubicBezTo>
                  <a:pt x="70708" y="126148"/>
                  <a:pt x="62542" y="128450"/>
                  <a:pt x="54674" y="130678"/>
                </a:cubicBezTo>
                <a:lnTo>
                  <a:pt x="54674" y="197744"/>
                </a:lnTo>
                <a:cubicBezTo>
                  <a:pt x="54674" y="214232"/>
                  <a:pt x="47325" y="222550"/>
                  <a:pt x="32627" y="222699"/>
                </a:cubicBezTo>
                <a:cubicBezTo>
                  <a:pt x="27134" y="222848"/>
                  <a:pt x="19933" y="222699"/>
                  <a:pt x="11025" y="222253"/>
                </a:cubicBezTo>
                <a:cubicBezTo>
                  <a:pt x="10431" y="216312"/>
                  <a:pt x="9467" y="210444"/>
                  <a:pt x="8131" y="204651"/>
                </a:cubicBezTo>
                <a:cubicBezTo>
                  <a:pt x="16296" y="205691"/>
                  <a:pt x="22903" y="206211"/>
                  <a:pt x="27951" y="206211"/>
                </a:cubicBezTo>
                <a:cubicBezTo>
                  <a:pt x="34631" y="206211"/>
                  <a:pt x="37972" y="202497"/>
                  <a:pt x="37972" y="195070"/>
                </a:cubicBezTo>
                <a:lnTo>
                  <a:pt x="37972" y="135580"/>
                </a:lnTo>
                <a:cubicBezTo>
                  <a:pt x="27505" y="138625"/>
                  <a:pt x="17707" y="141521"/>
                  <a:pt x="8576" y="144269"/>
                </a:cubicBezTo>
                <a:lnTo>
                  <a:pt x="6350" y="1251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Freeform 3"/>
          <p:cNvSpPr/>
          <p:nvPr/>
        </p:nvSpPr>
        <p:spPr>
          <a:xfrm>
            <a:off x="4263972" y="2323186"/>
            <a:ext cx="147653" cy="101379"/>
          </a:xfrm>
          <a:custGeom>
            <a:avLst/>
            <a:gdLst>
              <a:gd name="connsiteX0" fmla="*/ 6350 w 147653"/>
              <a:gd name="connsiteY0" fmla="*/ 6350 h 101379"/>
              <a:gd name="connsiteX1" fmla="*/ 23274 w 147653"/>
              <a:gd name="connsiteY1" fmla="*/ 6350 h 101379"/>
              <a:gd name="connsiteX2" fmla="*/ 23274 w 147653"/>
              <a:gd name="connsiteY2" fmla="*/ 40663 h 101379"/>
              <a:gd name="connsiteX3" fmla="*/ 129054 w 147653"/>
              <a:gd name="connsiteY3" fmla="*/ 14816 h 101379"/>
              <a:gd name="connsiteX4" fmla="*/ 135067 w 147653"/>
              <a:gd name="connsiteY4" fmla="*/ 30636 h 101379"/>
              <a:gd name="connsiteX5" fmla="*/ 23274 w 147653"/>
              <a:gd name="connsiteY5" fmla="*/ 56482 h 101379"/>
              <a:gd name="connsiteX6" fmla="*/ 23274 w 147653"/>
              <a:gd name="connsiteY6" fmla="*/ 63835 h 101379"/>
              <a:gd name="connsiteX7" fmla="*/ 39754 w 147653"/>
              <a:gd name="connsiteY7" fmla="*/ 79877 h 101379"/>
              <a:gd name="connsiteX8" fmla="*/ 101218 w 147653"/>
              <a:gd name="connsiteY8" fmla="*/ 79877 h 101379"/>
              <a:gd name="connsiteX9" fmla="*/ 120592 w 147653"/>
              <a:gd name="connsiteY9" fmla="*/ 65618 h 101379"/>
              <a:gd name="connsiteX10" fmla="*/ 124600 w 147653"/>
              <a:gd name="connsiteY10" fmla="*/ 43113 h 101379"/>
              <a:gd name="connsiteX11" fmla="*/ 141303 w 147653"/>
              <a:gd name="connsiteY11" fmla="*/ 49129 h 101379"/>
              <a:gd name="connsiteX12" fmla="*/ 136403 w 147653"/>
              <a:gd name="connsiteY12" fmla="*/ 72525 h 101379"/>
              <a:gd name="connsiteX13" fmla="*/ 104335 w 147653"/>
              <a:gd name="connsiteY13" fmla="*/ 95029 h 101379"/>
              <a:gd name="connsiteX14" fmla="*/ 34632 w 147653"/>
              <a:gd name="connsiteY14" fmla="*/ 95029 h 101379"/>
              <a:gd name="connsiteX15" fmla="*/ 6350 w 147653"/>
              <a:gd name="connsiteY15" fmla="*/ 64949 h 101379"/>
              <a:gd name="connsiteX16" fmla="*/ 6350 w 147653"/>
              <a:gd name="connsiteY16" fmla="*/ 6350 h 1013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47653" h="101379">
                <a:moveTo>
                  <a:pt x="6350" y="6350"/>
                </a:moveTo>
                <a:lnTo>
                  <a:pt x="23274" y="6350"/>
                </a:lnTo>
                <a:lnTo>
                  <a:pt x="23274" y="40663"/>
                </a:lnTo>
                <a:cubicBezTo>
                  <a:pt x="58757" y="33978"/>
                  <a:pt x="94017" y="25363"/>
                  <a:pt x="129054" y="14816"/>
                </a:cubicBezTo>
                <a:lnTo>
                  <a:pt x="135067" y="30636"/>
                </a:lnTo>
                <a:cubicBezTo>
                  <a:pt x="106117" y="39623"/>
                  <a:pt x="68852" y="48238"/>
                  <a:pt x="23274" y="56482"/>
                </a:cubicBezTo>
                <a:lnTo>
                  <a:pt x="23274" y="63835"/>
                </a:lnTo>
                <a:cubicBezTo>
                  <a:pt x="23274" y="74530"/>
                  <a:pt x="28768" y="79877"/>
                  <a:pt x="39754" y="79877"/>
                </a:cubicBezTo>
                <a:lnTo>
                  <a:pt x="101218" y="79877"/>
                </a:lnTo>
                <a:cubicBezTo>
                  <a:pt x="112055" y="79877"/>
                  <a:pt x="118514" y="75124"/>
                  <a:pt x="120592" y="65618"/>
                </a:cubicBezTo>
                <a:cubicBezTo>
                  <a:pt x="121928" y="60121"/>
                  <a:pt x="123264" y="52620"/>
                  <a:pt x="124600" y="43113"/>
                </a:cubicBezTo>
                <a:cubicBezTo>
                  <a:pt x="129945" y="45342"/>
                  <a:pt x="135512" y="47347"/>
                  <a:pt x="141303" y="49129"/>
                </a:cubicBezTo>
                <a:cubicBezTo>
                  <a:pt x="139669" y="58784"/>
                  <a:pt x="138036" y="66583"/>
                  <a:pt x="136403" y="72525"/>
                </a:cubicBezTo>
                <a:cubicBezTo>
                  <a:pt x="132988" y="87527"/>
                  <a:pt x="122299" y="95029"/>
                  <a:pt x="104335" y="95029"/>
                </a:cubicBezTo>
                <a:lnTo>
                  <a:pt x="34632" y="95029"/>
                </a:lnTo>
                <a:cubicBezTo>
                  <a:pt x="15777" y="95029"/>
                  <a:pt x="6350" y="85002"/>
                  <a:pt x="6350" y="64949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Freeform 3"/>
          <p:cNvSpPr/>
          <p:nvPr/>
        </p:nvSpPr>
        <p:spPr>
          <a:xfrm>
            <a:off x="4283124" y="2445509"/>
            <a:ext cx="96432" cy="39660"/>
          </a:xfrm>
          <a:custGeom>
            <a:avLst/>
            <a:gdLst>
              <a:gd name="connsiteX0" fmla="*/ 90082 w 96432"/>
              <a:gd name="connsiteY0" fmla="*/ 6350 h 39660"/>
              <a:gd name="connsiteX1" fmla="*/ 6350 w 96432"/>
              <a:gd name="connsiteY1" fmla="*/ 6350 h 39660"/>
              <a:gd name="connsiteX2" fmla="*/ 6350 w 96432"/>
              <a:gd name="connsiteY2" fmla="*/ 33310 h 39660"/>
              <a:gd name="connsiteX3" fmla="*/ 90082 w 96432"/>
              <a:gd name="connsiteY3" fmla="*/ 33310 h 39660"/>
              <a:gd name="connsiteX4" fmla="*/ 90082 w 96432"/>
              <a:gd name="connsiteY4" fmla="*/ 6350 h 39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432" h="39660">
                <a:moveTo>
                  <a:pt x="90082" y="6350"/>
                </a:moveTo>
                <a:lnTo>
                  <a:pt x="6350" y="6350"/>
                </a:lnTo>
                <a:lnTo>
                  <a:pt x="6350" y="33310"/>
                </a:lnTo>
                <a:lnTo>
                  <a:pt x="90082" y="33310"/>
                </a:lnTo>
                <a:lnTo>
                  <a:pt x="90082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3"/>
          <p:cNvSpPr/>
          <p:nvPr/>
        </p:nvSpPr>
        <p:spPr>
          <a:xfrm>
            <a:off x="4283124" y="2486729"/>
            <a:ext cx="96432" cy="39437"/>
          </a:xfrm>
          <a:custGeom>
            <a:avLst/>
            <a:gdLst>
              <a:gd name="connsiteX0" fmla="*/ 6350 w 96432"/>
              <a:gd name="connsiteY0" fmla="*/ 33087 h 39437"/>
              <a:gd name="connsiteX1" fmla="*/ 90082 w 96432"/>
              <a:gd name="connsiteY1" fmla="*/ 33087 h 39437"/>
              <a:gd name="connsiteX2" fmla="*/ 90082 w 96432"/>
              <a:gd name="connsiteY2" fmla="*/ 6350 h 39437"/>
              <a:gd name="connsiteX3" fmla="*/ 6350 w 96432"/>
              <a:gd name="connsiteY3" fmla="*/ 6350 h 39437"/>
              <a:gd name="connsiteX4" fmla="*/ 6350 w 96432"/>
              <a:gd name="connsiteY4" fmla="*/ 33087 h 39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432" h="39437">
                <a:moveTo>
                  <a:pt x="6350" y="33087"/>
                </a:moveTo>
                <a:lnTo>
                  <a:pt x="90082" y="33087"/>
                </a:lnTo>
                <a:lnTo>
                  <a:pt x="90082" y="6350"/>
                </a:lnTo>
                <a:lnTo>
                  <a:pt x="6350" y="6350"/>
                </a:lnTo>
                <a:lnTo>
                  <a:pt x="6350" y="330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Freeform 3"/>
          <p:cNvSpPr/>
          <p:nvPr/>
        </p:nvSpPr>
        <p:spPr>
          <a:xfrm>
            <a:off x="1467370" y="2855110"/>
            <a:ext cx="174821" cy="121431"/>
          </a:xfrm>
          <a:custGeom>
            <a:avLst/>
            <a:gdLst>
              <a:gd name="connsiteX0" fmla="*/ 43094 w 174821"/>
              <a:gd name="connsiteY0" fmla="*/ 41777 h 121431"/>
              <a:gd name="connsiteX1" fmla="*/ 92310 w 174821"/>
              <a:gd name="connsiteY1" fmla="*/ 74530 h 121431"/>
              <a:gd name="connsiteX2" fmla="*/ 143530 w 174821"/>
              <a:gd name="connsiteY2" fmla="*/ 23060 h 121431"/>
              <a:gd name="connsiteX3" fmla="*/ 6350 w 174821"/>
              <a:gd name="connsiteY3" fmla="*/ 23060 h 121431"/>
              <a:gd name="connsiteX4" fmla="*/ 6350 w 174821"/>
              <a:gd name="connsiteY4" fmla="*/ 6350 h 121431"/>
              <a:gd name="connsiteX5" fmla="*/ 168471 w 174821"/>
              <a:gd name="connsiteY5" fmla="*/ 6350 h 121431"/>
              <a:gd name="connsiteX6" fmla="*/ 168471 w 174821"/>
              <a:gd name="connsiteY6" fmla="*/ 23060 h 121431"/>
              <a:gd name="connsiteX7" fmla="*/ 107230 w 174821"/>
              <a:gd name="connsiteY7" fmla="*/ 84556 h 121431"/>
              <a:gd name="connsiteX8" fmla="*/ 129500 w 174821"/>
              <a:gd name="connsiteY8" fmla="*/ 100153 h 121431"/>
              <a:gd name="connsiteX9" fmla="*/ 115915 w 174821"/>
              <a:gd name="connsiteY9" fmla="*/ 115081 h 121431"/>
              <a:gd name="connsiteX10" fmla="*/ 31291 w 174821"/>
              <a:gd name="connsiteY10" fmla="*/ 54700 h 121431"/>
              <a:gd name="connsiteX11" fmla="*/ 43094 w 174821"/>
              <a:gd name="connsiteY11" fmla="*/ 41777 h 1214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74821" h="121431">
                <a:moveTo>
                  <a:pt x="43094" y="41777"/>
                </a:moveTo>
                <a:cubicBezTo>
                  <a:pt x="58534" y="51878"/>
                  <a:pt x="74940" y="62795"/>
                  <a:pt x="92310" y="74530"/>
                </a:cubicBezTo>
                <a:cubicBezTo>
                  <a:pt x="107156" y="60715"/>
                  <a:pt x="124229" y="43559"/>
                  <a:pt x="143530" y="23060"/>
                </a:cubicBezTo>
                <a:lnTo>
                  <a:pt x="6350" y="23060"/>
                </a:lnTo>
                <a:lnTo>
                  <a:pt x="6350" y="6350"/>
                </a:lnTo>
                <a:lnTo>
                  <a:pt x="168471" y="6350"/>
                </a:lnTo>
                <a:lnTo>
                  <a:pt x="168471" y="23060"/>
                </a:lnTo>
                <a:cubicBezTo>
                  <a:pt x="149765" y="42816"/>
                  <a:pt x="129351" y="63315"/>
                  <a:pt x="107230" y="84556"/>
                </a:cubicBezTo>
                <a:cubicBezTo>
                  <a:pt x="114505" y="89607"/>
                  <a:pt x="121928" y="94806"/>
                  <a:pt x="129500" y="100153"/>
                </a:cubicBezTo>
                <a:lnTo>
                  <a:pt x="115915" y="115081"/>
                </a:lnTo>
                <a:cubicBezTo>
                  <a:pt x="86668" y="92355"/>
                  <a:pt x="58460" y="72227"/>
                  <a:pt x="31291" y="54700"/>
                </a:cubicBezTo>
                <a:lnTo>
                  <a:pt x="43094" y="4177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Freeform 3"/>
          <p:cNvSpPr/>
          <p:nvPr/>
        </p:nvSpPr>
        <p:spPr>
          <a:xfrm>
            <a:off x="1441314" y="2744596"/>
            <a:ext cx="235840" cy="114078"/>
          </a:xfrm>
          <a:custGeom>
            <a:avLst/>
            <a:gdLst>
              <a:gd name="connsiteX0" fmla="*/ 133508 w 235840"/>
              <a:gd name="connsiteY0" fmla="*/ 6350 h 114078"/>
              <a:gd name="connsiteX1" fmla="*/ 129277 w 235840"/>
              <a:gd name="connsiteY1" fmla="*/ 12142 h 114078"/>
              <a:gd name="connsiteX2" fmla="*/ 229490 w 235840"/>
              <a:gd name="connsiteY2" fmla="*/ 88567 h 114078"/>
              <a:gd name="connsiteX3" fmla="*/ 217019 w 235840"/>
              <a:gd name="connsiteY3" fmla="*/ 106837 h 114078"/>
              <a:gd name="connsiteX4" fmla="*/ 118142 w 235840"/>
              <a:gd name="connsiteY4" fmla="*/ 25511 h 114078"/>
              <a:gd name="connsiteX5" fmla="*/ 17930 w 235840"/>
              <a:gd name="connsiteY5" fmla="*/ 107728 h 114078"/>
              <a:gd name="connsiteX6" fmla="*/ 6350 w 235840"/>
              <a:gd name="connsiteY6" fmla="*/ 91240 h 114078"/>
              <a:gd name="connsiteX7" fmla="*/ 110571 w 235840"/>
              <a:gd name="connsiteY7" fmla="*/ 6350 h 114078"/>
              <a:gd name="connsiteX8" fmla="*/ 133508 w 235840"/>
              <a:gd name="connsiteY8" fmla="*/ 6350 h 1140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5840" h="114078">
                <a:moveTo>
                  <a:pt x="133508" y="6350"/>
                </a:moveTo>
                <a:lnTo>
                  <a:pt x="129277" y="12142"/>
                </a:lnTo>
                <a:cubicBezTo>
                  <a:pt x="150804" y="44376"/>
                  <a:pt x="184208" y="69850"/>
                  <a:pt x="229490" y="88567"/>
                </a:cubicBezTo>
                <a:cubicBezTo>
                  <a:pt x="224293" y="95548"/>
                  <a:pt x="220137" y="101638"/>
                  <a:pt x="217019" y="106837"/>
                </a:cubicBezTo>
                <a:cubicBezTo>
                  <a:pt x="173816" y="84259"/>
                  <a:pt x="140857" y="57150"/>
                  <a:pt x="118142" y="25511"/>
                </a:cubicBezTo>
                <a:cubicBezTo>
                  <a:pt x="94240" y="56407"/>
                  <a:pt x="60836" y="83813"/>
                  <a:pt x="17930" y="107728"/>
                </a:cubicBezTo>
                <a:cubicBezTo>
                  <a:pt x="14812" y="102678"/>
                  <a:pt x="10952" y="97182"/>
                  <a:pt x="6350" y="91240"/>
                </a:cubicBezTo>
                <a:cubicBezTo>
                  <a:pt x="52522" y="68662"/>
                  <a:pt x="87262" y="40365"/>
                  <a:pt x="110571" y="6350"/>
                </a:cubicBezTo>
                <a:lnTo>
                  <a:pt x="133508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Freeform 3"/>
          <p:cNvSpPr/>
          <p:nvPr/>
        </p:nvSpPr>
        <p:spPr>
          <a:xfrm>
            <a:off x="1528165" y="2802081"/>
            <a:ext cx="57684" cy="58598"/>
          </a:xfrm>
          <a:custGeom>
            <a:avLst/>
            <a:gdLst>
              <a:gd name="connsiteX0" fmla="*/ 6350 w 57684"/>
              <a:gd name="connsiteY0" fmla="*/ 16822 h 58598"/>
              <a:gd name="connsiteX1" fmla="*/ 19711 w 57684"/>
              <a:gd name="connsiteY1" fmla="*/ 6350 h 58598"/>
              <a:gd name="connsiteX2" fmla="*/ 51334 w 57684"/>
              <a:gd name="connsiteY2" fmla="*/ 39771 h 58598"/>
              <a:gd name="connsiteX3" fmla="*/ 36636 w 57684"/>
              <a:gd name="connsiteY3" fmla="*/ 52248 h 58598"/>
              <a:gd name="connsiteX4" fmla="*/ 6350 w 57684"/>
              <a:gd name="connsiteY4" fmla="*/ 16822 h 58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684" h="58598">
                <a:moveTo>
                  <a:pt x="6350" y="16822"/>
                </a:moveTo>
                <a:lnTo>
                  <a:pt x="19711" y="6350"/>
                </a:lnTo>
                <a:cubicBezTo>
                  <a:pt x="31291" y="17787"/>
                  <a:pt x="41832" y="28928"/>
                  <a:pt x="51334" y="39771"/>
                </a:cubicBezTo>
                <a:lnTo>
                  <a:pt x="36636" y="52248"/>
                </a:lnTo>
                <a:cubicBezTo>
                  <a:pt x="26986" y="39474"/>
                  <a:pt x="16890" y="27665"/>
                  <a:pt x="6350" y="168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Freeform 3"/>
          <p:cNvSpPr/>
          <p:nvPr/>
        </p:nvSpPr>
        <p:spPr>
          <a:xfrm>
            <a:off x="1679375" y="2741477"/>
            <a:ext cx="98437" cy="228604"/>
          </a:xfrm>
          <a:custGeom>
            <a:avLst/>
            <a:gdLst>
              <a:gd name="connsiteX0" fmla="*/ 6350 w 98437"/>
              <a:gd name="connsiteY0" fmla="*/ 43336 h 228604"/>
              <a:gd name="connsiteX1" fmla="*/ 28842 w 98437"/>
              <a:gd name="connsiteY1" fmla="*/ 43336 h 228604"/>
              <a:gd name="connsiteX2" fmla="*/ 42426 w 98437"/>
              <a:gd name="connsiteY2" fmla="*/ 6350 h 228604"/>
              <a:gd name="connsiteX3" fmla="*/ 61132 w 98437"/>
              <a:gd name="connsiteY3" fmla="*/ 11697 h 228604"/>
              <a:gd name="connsiteX4" fmla="*/ 47548 w 98437"/>
              <a:gd name="connsiteY4" fmla="*/ 43336 h 228604"/>
              <a:gd name="connsiteX5" fmla="*/ 92087 w 98437"/>
              <a:gd name="connsiteY5" fmla="*/ 43336 h 228604"/>
              <a:gd name="connsiteX6" fmla="*/ 92087 w 98437"/>
              <a:gd name="connsiteY6" fmla="*/ 220694 h 228604"/>
              <a:gd name="connsiteX7" fmla="*/ 74272 w 98437"/>
              <a:gd name="connsiteY7" fmla="*/ 220694 h 228604"/>
              <a:gd name="connsiteX8" fmla="*/ 74272 w 98437"/>
              <a:gd name="connsiteY8" fmla="*/ 203314 h 228604"/>
              <a:gd name="connsiteX9" fmla="*/ 24165 w 98437"/>
              <a:gd name="connsiteY9" fmla="*/ 203314 h 228604"/>
              <a:gd name="connsiteX10" fmla="*/ 24165 w 98437"/>
              <a:gd name="connsiteY10" fmla="*/ 222254 h 228604"/>
              <a:gd name="connsiteX11" fmla="*/ 6350 w 98437"/>
              <a:gd name="connsiteY11" fmla="*/ 222254 h 228604"/>
              <a:gd name="connsiteX12" fmla="*/ 6350 w 98437"/>
              <a:gd name="connsiteY12" fmla="*/ 43336 h 2286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98437" h="228604">
                <a:moveTo>
                  <a:pt x="6350" y="43336"/>
                </a:moveTo>
                <a:lnTo>
                  <a:pt x="28842" y="43336"/>
                </a:lnTo>
                <a:cubicBezTo>
                  <a:pt x="34335" y="29819"/>
                  <a:pt x="38863" y="17490"/>
                  <a:pt x="42426" y="6350"/>
                </a:cubicBezTo>
                <a:lnTo>
                  <a:pt x="61132" y="11697"/>
                </a:lnTo>
                <a:cubicBezTo>
                  <a:pt x="56456" y="23060"/>
                  <a:pt x="51928" y="33607"/>
                  <a:pt x="47548" y="43336"/>
                </a:cubicBezTo>
                <a:lnTo>
                  <a:pt x="92087" y="43336"/>
                </a:lnTo>
                <a:lnTo>
                  <a:pt x="92087" y="220694"/>
                </a:lnTo>
                <a:lnTo>
                  <a:pt x="74272" y="220694"/>
                </a:lnTo>
                <a:lnTo>
                  <a:pt x="74272" y="203314"/>
                </a:lnTo>
                <a:lnTo>
                  <a:pt x="24165" y="203314"/>
                </a:lnTo>
                <a:lnTo>
                  <a:pt x="24165" y="222254"/>
                </a:lnTo>
                <a:lnTo>
                  <a:pt x="6350" y="222254"/>
                </a:lnTo>
                <a:lnTo>
                  <a:pt x="6350" y="4333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Freeform 3"/>
          <p:cNvSpPr/>
          <p:nvPr/>
        </p:nvSpPr>
        <p:spPr>
          <a:xfrm>
            <a:off x="1768453" y="2741477"/>
            <a:ext cx="126942" cy="228158"/>
          </a:xfrm>
          <a:custGeom>
            <a:avLst/>
            <a:gdLst>
              <a:gd name="connsiteX0" fmla="*/ 6350 w 126942"/>
              <a:gd name="connsiteY0" fmla="*/ 89012 h 228158"/>
              <a:gd name="connsiteX1" fmla="*/ 41758 w 126942"/>
              <a:gd name="connsiteY1" fmla="*/ 6350 h 228158"/>
              <a:gd name="connsiteX2" fmla="*/ 60464 w 126942"/>
              <a:gd name="connsiteY2" fmla="*/ 11029 h 228158"/>
              <a:gd name="connsiteX3" fmla="*/ 48884 w 126942"/>
              <a:gd name="connsiteY3" fmla="*/ 42668 h 228158"/>
              <a:gd name="connsiteX4" fmla="*/ 120592 w 126942"/>
              <a:gd name="connsiteY4" fmla="*/ 42668 h 228158"/>
              <a:gd name="connsiteX5" fmla="*/ 116138 w 126942"/>
              <a:gd name="connsiteY5" fmla="*/ 186827 h 228158"/>
              <a:gd name="connsiteX6" fmla="*/ 79393 w 126942"/>
              <a:gd name="connsiteY6" fmla="*/ 221808 h 228158"/>
              <a:gd name="connsiteX7" fmla="*/ 38195 w 126942"/>
              <a:gd name="connsiteY7" fmla="*/ 220471 h 228158"/>
              <a:gd name="connsiteX8" fmla="*/ 34632 w 126942"/>
              <a:gd name="connsiteY8" fmla="*/ 200641 h 228158"/>
              <a:gd name="connsiteX9" fmla="*/ 35300 w 126942"/>
              <a:gd name="connsiteY9" fmla="*/ 200641 h 228158"/>
              <a:gd name="connsiteX10" fmla="*/ 76053 w 126942"/>
              <a:gd name="connsiteY10" fmla="*/ 203760 h 228158"/>
              <a:gd name="connsiteX11" fmla="*/ 97877 w 126942"/>
              <a:gd name="connsiteY11" fmla="*/ 182370 h 228158"/>
              <a:gd name="connsiteX12" fmla="*/ 101440 w 126942"/>
              <a:gd name="connsiteY12" fmla="*/ 59379 h 228158"/>
              <a:gd name="connsiteX13" fmla="*/ 41758 w 126942"/>
              <a:gd name="connsiteY13" fmla="*/ 59379 h 228158"/>
              <a:gd name="connsiteX14" fmla="*/ 21715 w 126942"/>
              <a:gd name="connsiteY14" fmla="*/ 97257 h 228158"/>
              <a:gd name="connsiteX15" fmla="*/ 6350 w 126942"/>
              <a:gd name="connsiteY15" fmla="*/ 89012 h 2281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26942" h="228158">
                <a:moveTo>
                  <a:pt x="6350" y="89012"/>
                </a:moveTo>
                <a:cubicBezTo>
                  <a:pt x="20305" y="66880"/>
                  <a:pt x="32108" y="39326"/>
                  <a:pt x="41758" y="6350"/>
                </a:cubicBezTo>
                <a:lnTo>
                  <a:pt x="60464" y="11029"/>
                </a:lnTo>
                <a:cubicBezTo>
                  <a:pt x="56678" y="22243"/>
                  <a:pt x="52818" y="32790"/>
                  <a:pt x="48884" y="42668"/>
                </a:cubicBezTo>
                <a:lnTo>
                  <a:pt x="120592" y="42668"/>
                </a:lnTo>
                <a:cubicBezTo>
                  <a:pt x="118810" y="119018"/>
                  <a:pt x="117326" y="167071"/>
                  <a:pt x="116138" y="186827"/>
                </a:cubicBezTo>
                <a:cubicBezTo>
                  <a:pt x="115099" y="210147"/>
                  <a:pt x="102851" y="221808"/>
                  <a:pt x="79393" y="221808"/>
                </a:cubicBezTo>
                <a:cubicBezTo>
                  <a:pt x="65883" y="221808"/>
                  <a:pt x="52150" y="221362"/>
                  <a:pt x="38195" y="220471"/>
                </a:cubicBezTo>
                <a:cubicBezTo>
                  <a:pt x="37304" y="213044"/>
                  <a:pt x="36116" y="206434"/>
                  <a:pt x="34632" y="200641"/>
                </a:cubicBezTo>
                <a:lnTo>
                  <a:pt x="35300" y="200641"/>
                </a:lnTo>
                <a:cubicBezTo>
                  <a:pt x="50146" y="202720"/>
                  <a:pt x="63730" y="203760"/>
                  <a:pt x="76053" y="203760"/>
                </a:cubicBezTo>
                <a:cubicBezTo>
                  <a:pt x="89563" y="203760"/>
                  <a:pt x="96838" y="196630"/>
                  <a:pt x="97877" y="182370"/>
                </a:cubicBezTo>
                <a:cubicBezTo>
                  <a:pt x="99510" y="160238"/>
                  <a:pt x="100698" y="119240"/>
                  <a:pt x="101440" y="59379"/>
                </a:cubicBezTo>
                <a:lnTo>
                  <a:pt x="41758" y="59379"/>
                </a:lnTo>
                <a:cubicBezTo>
                  <a:pt x="35300" y="73713"/>
                  <a:pt x="28619" y="86339"/>
                  <a:pt x="21715" y="97257"/>
                </a:cubicBezTo>
                <a:cubicBezTo>
                  <a:pt x="17707" y="94434"/>
                  <a:pt x="12585" y="91686"/>
                  <a:pt x="6350" y="8901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3"/>
          <p:cNvSpPr/>
          <p:nvPr/>
        </p:nvSpPr>
        <p:spPr>
          <a:xfrm>
            <a:off x="1697191" y="2865360"/>
            <a:ext cx="62806" cy="69071"/>
          </a:xfrm>
          <a:custGeom>
            <a:avLst/>
            <a:gdLst>
              <a:gd name="connsiteX0" fmla="*/ 6350 w 62806"/>
              <a:gd name="connsiteY0" fmla="*/ 62721 h 69071"/>
              <a:gd name="connsiteX1" fmla="*/ 56456 w 62806"/>
              <a:gd name="connsiteY1" fmla="*/ 62721 h 69071"/>
              <a:gd name="connsiteX2" fmla="*/ 56456 w 62806"/>
              <a:gd name="connsiteY2" fmla="*/ 6350 h 69071"/>
              <a:gd name="connsiteX3" fmla="*/ 6350 w 62806"/>
              <a:gd name="connsiteY3" fmla="*/ 6350 h 69071"/>
              <a:gd name="connsiteX4" fmla="*/ 6350 w 62806"/>
              <a:gd name="connsiteY4" fmla="*/ 62721 h 69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806" h="69071">
                <a:moveTo>
                  <a:pt x="6350" y="62721"/>
                </a:moveTo>
                <a:lnTo>
                  <a:pt x="56456" y="62721"/>
                </a:lnTo>
                <a:lnTo>
                  <a:pt x="56456" y="6350"/>
                </a:lnTo>
                <a:lnTo>
                  <a:pt x="6350" y="6350"/>
                </a:lnTo>
                <a:lnTo>
                  <a:pt x="6350" y="627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Freeform 3"/>
          <p:cNvSpPr/>
          <p:nvPr/>
        </p:nvSpPr>
        <p:spPr>
          <a:xfrm>
            <a:off x="1697191" y="2795174"/>
            <a:ext cx="62806" cy="66842"/>
          </a:xfrm>
          <a:custGeom>
            <a:avLst/>
            <a:gdLst>
              <a:gd name="connsiteX0" fmla="*/ 56456 w 62806"/>
              <a:gd name="connsiteY0" fmla="*/ 6350 h 66842"/>
              <a:gd name="connsiteX1" fmla="*/ 6350 w 62806"/>
              <a:gd name="connsiteY1" fmla="*/ 6350 h 66842"/>
              <a:gd name="connsiteX2" fmla="*/ 6350 w 62806"/>
              <a:gd name="connsiteY2" fmla="*/ 60492 h 66842"/>
              <a:gd name="connsiteX3" fmla="*/ 56456 w 62806"/>
              <a:gd name="connsiteY3" fmla="*/ 60492 h 66842"/>
              <a:gd name="connsiteX4" fmla="*/ 56456 w 62806"/>
              <a:gd name="connsiteY4" fmla="*/ 6350 h 668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806" h="66842">
                <a:moveTo>
                  <a:pt x="56456" y="6350"/>
                </a:moveTo>
                <a:lnTo>
                  <a:pt x="6350" y="6350"/>
                </a:lnTo>
                <a:lnTo>
                  <a:pt x="6350" y="60492"/>
                </a:lnTo>
                <a:lnTo>
                  <a:pt x="56456" y="60492"/>
                </a:lnTo>
                <a:lnTo>
                  <a:pt x="564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Freeform 3"/>
          <p:cNvSpPr/>
          <p:nvPr/>
        </p:nvSpPr>
        <p:spPr>
          <a:xfrm>
            <a:off x="1788050" y="2829264"/>
            <a:ext cx="65701" cy="74864"/>
          </a:xfrm>
          <a:custGeom>
            <a:avLst/>
            <a:gdLst>
              <a:gd name="connsiteX0" fmla="*/ 6350 w 65701"/>
              <a:gd name="connsiteY0" fmla="*/ 16376 h 74864"/>
              <a:gd name="connsiteX1" fmla="*/ 19934 w 65701"/>
              <a:gd name="connsiteY1" fmla="*/ 6350 h 74864"/>
              <a:gd name="connsiteX2" fmla="*/ 59351 w 65701"/>
              <a:gd name="connsiteY2" fmla="*/ 56928 h 74864"/>
              <a:gd name="connsiteX3" fmla="*/ 42871 w 65701"/>
              <a:gd name="connsiteY3" fmla="*/ 68514 h 74864"/>
              <a:gd name="connsiteX4" fmla="*/ 6350 w 65701"/>
              <a:gd name="connsiteY4" fmla="*/ 16376 h 7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701" h="74864">
                <a:moveTo>
                  <a:pt x="6350" y="16376"/>
                </a:moveTo>
                <a:lnTo>
                  <a:pt x="19934" y="6350"/>
                </a:lnTo>
                <a:cubicBezTo>
                  <a:pt x="36413" y="25808"/>
                  <a:pt x="49552" y="42668"/>
                  <a:pt x="59351" y="56928"/>
                </a:cubicBezTo>
                <a:lnTo>
                  <a:pt x="42871" y="68514"/>
                </a:lnTo>
                <a:cubicBezTo>
                  <a:pt x="32331" y="51283"/>
                  <a:pt x="20157" y="33904"/>
                  <a:pt x="6350" y="1637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Freeform 3"/>
          <p:cNvSpPr/>
          <p:nvPr/>
        </p:nvSpPr>
        <p:spPr>
          <a:xfrm>
            <a:off x="1976673" y="2880065"/>
            <a:ext cx="139413" cy="94248"/>
          </a:xfrm>
          <a:custGeom>
            <a:avLst/>
            <a:gdLst>
              <a:gd name="connsiteX0" fmla="*/ 6350 w 139413"/>
              <a:gd name="connsiteY0" fmla="*/ 6350 h 94248"/>
              <a:gd name="connsiteX1" fmla="*/ 133063 w 139413"/>
              <a:gd name="connsiteY1" fmla="*/ 6350 h 94248"/>
              <a:gd name="connsiteX2" fmla="*/ 133063 w 139413"/>
              <a:gd name="connsiteY2" fmla="*/ 87898 h 94248"/>
              <a:gd name="connsiteX3" fmla="*/ 115915 w 139413"/>
              <a:gd name="connsiteY3" fmla="*/ 87898 h 94248"/>
              <a:gd name="connsiteX4" fmla="*/ 115915 w 139413"/>
              <a:gd name="connsiteY4" fmla="*/ 74529 h 94248"/>
              <a:gd name="connsiteX5" fmla="*/ 23497 w 139413"/>
              <a:gd name="connsiteY5" fmla="*/ 74529 h 94248"/>
              <a:gd name="connsiteX6" fmla="*/ 23497 w 139413"/>
              <a:gd name="connsiteY6" fmla="*/ 87898 h 94248"/>
              <a:gd name="connsiteX7" fmla="*/ 6350 w 139413"/>
              <a:gd name="connsiteY7" fmla="*/ 87898 h 94248"/>
              <a:gd name="connsiteX8" fmla="*/ 6350 w 139413"/>
              <a:gd name="connsiteY8" fmla="*/ 6350 h 942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9413" h="94248">
                <a:moveTo>
                  <a:pt x="6350" y="6350"/>
                </a:moveTo>
                <a:lnTo>
                  <a:pt x="133063" y="6350"/>
                </a:lnTo>
                <a:lnTo>
                  <a:pt x="133063" y="87898"/>
                </a:lnTo>
                <a:lnTo>
                  <a:pt x="115915" y="87898"/>
                </a:lnTo>
                <a:lnTo>
                  <a:pt x="115915" y="74529"/>
                </a:lnTo>
                <a:lnTo>
                  <a:pt x="23497" y="74529"/>
                </a:lnTo>
                <a:lnTo>
                  <a:pt x="23497" y="87898"/>
                </a:lnTo>
                <a:lnTo>
                  <a:pt x="6350" y="87898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Freeform 3"/>
          <p:cNvSpPr/>
          <p:nvPr/>
        </p:nvSpPr>
        <p:spPr>
          <a:xfrm>
            <a:off x="1897616" y="2741700"/>
            <a:ext cx="79285" cy="232614"/>
          </a:xfrm>
          <a:custGeom>
            <a:avLst/>
            <a:gdLst>
              <a:gd name="connsiteX0" fmla="*/ 6350 w 79285"/>
              <a:gd name="connsiteY0" fmla="*/ 113744 h 232614"/>
              <a:gd name="connsiteX1" fmla="*/ 55565 w 79285"/>
              <a:gd name="connsiteY1" fmla="*/ 6350 h 232614"/>
              <a:gd name="connsiteX2" fmla="*/ 72935 w 79285"/>
              <a:gd name="connsiteY2" fmla="*/ 11251 h 232614"/>
              <a:gd name="connsiteX3" fmla="*/ 51779 w 79285"/>
              <a:gd name="connsiteY3" fmla="*/ 66508 h 232614"/>
              <a:gd name="connsiteX4" fmla="*/ 51779 w 79285"/>
              <a:gd name="connsiteY4" fmla="*/ 226264 h 232614"/>
              <a:gd name="connsiteX5" fmla="*/ 35300 w 79285"/>
              <a:gd name="connsiteY5" fmla="*/ 226264 h 232614"/>
              <a:gd name="connsiteX6" fmla="*/ 35300 w 79285"/>
              <a:gd name="connsiteY6" fmla="*/ 99150 h 232614"/>
              <a:gd name="connsiteX7" fmla="*/ 13698 w 79285"/>
              <a:gd name="connsiteY7" fmla="*/ 132015 h 232614"/>
              <a:gd name="connsiteX8" fmla="*/ 6350 w 79285"/>
              <a:gd name="connsiteY8" fmla="*/ 113744 h 232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9285" h="232614">
                <a:moveTo>
                  <a:pt x="6350" y="113744"/>
                </a:moveTo>
                <a:cubicBezTo>
                  <a:pt x="28174" y="81363"/>
                  <a:pt x="44579" y="45564"/>
                  <a:pt x="55565" y="6350"/>
                </a:cubicBezTo>
                <a:lnTo>
                  <a:pt x="72935" y="11251"/>
                </a:lnTo>
                <a:cubicBezTo>
                  <a:pt x="66477" y="31230"/>
                  <a:pt x="59425" y="49649"/>
                  <a:pt x="51779" y="66508"/>
                </a:cubicBezTo>
                <a:lnTo>
                  <a:pt x="51779" y="226264"/>
                </a:lnTo>
                <a:lnTo>
                  <a:pt x="35300" y="226264"/>
                </a:lnTo>
                <a:lnTo>
                  <a:pt x="35300" y="99150"/>
                </a:lnTo>
                <a:cubicBezTo>
                  <a:pt x="28470" y="111108"/>
                  <a:pt x="21270" y="122063"/>
                  <a:pt x="13698" y="132015"/>
                </a:cubicBezTo>
                <a:cubicBezTo>
                  <a:pt x="11323" y="125776"/>
                  <a:pt x="8873" y="119686"/>
                  <a:pt x="6350" y="1137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Freeform 3"/>
          <p:cNvSpPr/>
          <p:nvPr/>
        </p:nvSpPr>
        <p:spPr>
          <a:xfrm>
            <a:off x="1993820" y="2895216"/>
            <a:ext cx="105118" cy="50578"/>
          </a:xfrm>
          <a:custGeom>
            <a:avLst/>
            <a:gdLst>
              <a:gd name="connsiteX0" fmla="*/ 98768 w 105118"/>
              <a:gd name="connsiteY0" fmla="*/ 6350 h 50578"/>
              <a:gd name="connsiteX1" fmla="*/ 6350 w 105118"/>
              <a:gd name="connsiteY1" fmla="*/ 6350 h 50578"/>
              <a:gd name="connsiteX2" fmla="*/ 6350 w 105118"/>
              <a:gd name="connsiteY2" fmla="*/ 44228 h 50578"/>
              <a:gd name="connsiteX3" fmla="*/ 98768 w 105118"/>
              <a:gd name="connsiteY3" fmla="*/ 44228 h 50578"/>
              <a:gd name="connsiteX4" fmla="*/ 98768 w 105118"/>
              <a:gd name="connsiteY4" fmla="*/ 6350 h 505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118" h="50578">
                <a:moveTo>
                  <a:pt x="98768" y="6350"/>
                </a:moveTo>
                <a:lnTo>
                  <a:pt x="6350" y="6350"/>
                </a:lnTo>
                <a:lnTo>
                  <a:pt x="6350" y="44228"/>
                </a:lnTo>
                <a:lnTo>
                  <a:pt x="98768" y="44228"/>
                </a:lnTo>
                <a:lnTo>
                  <a:pt x="98768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Freeform 3"/>
          <p:cNvSpPr/>
          <p:nvPr/>
        </p:nvSpPr>
        <p:spPr>
          <a:xfrm>
            <a:off x="1961975" y="2741254"/>
            <a:ext cx="169477" cy="58821"/>
          </a:xfrm>
          <a:custGeom>
            <a:avLst/>
            <a:gdLst>
              <a:gd name="connsiteX0" fmla="*/ 6350 w 169477"/>
              <a:gd name="connsiteY0" fmla="*/ 36875 h 58821"/>
              <a:gd name="connsiteX1" fmla="*/ 79060 w 169477"/>
              <a:gd name="connsiteY1" fmla="*/ 36875 h 58821"/>
              <a:gd name="connsiteX2" fmla="*/ 65141 w 169477"/>
              <a:gd name="connsiteY2" fmla="*/ 14148 h 58821"/>
              <a:gd name="connsiteX3" fmla="*/ 80061 w 169477"/>
              <a:gd name="connsiteY3" fmla="*/ 6350 h 58821"/>
              <a:gd name="connsiteX4" fmla="*/ 95873 w 169477"/>
              <a:gd name="connsiteY4" fmla="*/ 31750 h 58821"/>
              <a:gd name="connsiteX5" fmla="*/ 86186 w 169477"/>
              <a:gd name="connsiteY5" fmla="*/ 36875 h 58821"/>
              <a:gd name="connsiteX6" fmla="*/ 163127 w 169477"/>
              <a:gd name="connsiteY6" fmla="*/ 36875 h 58821"/>
              <a:gd name="connsiteX7" fmla="*/ 163127 w 169477"/>
              <a:gd name="connsiteY7" fmla="*/ 52471 h 58821"/>
              <a:gd name="connsiteX8" fmla="*/ 6350 w 169477"/>
              <a:gd name="connsiteY8" fmla="*/ 52471 h 58821"/>
              <a:gd name="connsiteX9" fmla="*/ 6350 w 169477"/>
              <a:gd name="connsiteY9" fmla="*/ 36875 h 588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69477" h="58821">
                <a:moveTo>
                  <a:pt x="6350" y="36875"/>
                </a:moveTo>
                <a:lnTo>
                  <a:pt x="79060" y="36875"/>
                </a:lnTo>
                <a:cubicBezTo>
                  <a:pt x="74606" y="29225"/>
                  <a:pt x="69966" y="21649"/>
                  <a:pt x="65141" y="14148"/>
                </a:cubicBezTo>
                <a:lnTo>
                  <a:pt x="80061" y="6350"/>
                </a:lnTo>
                <a:cubicBezTo>
                  <a:pt x="85406" y="14371"/>
                  <a:pt x="90677" y="22838"/>
                  <a:pt x="95873" y="31750"/>
                </a:cubicBezTo>
                <a:lnTo>
                  <a:pt x="86186" y="36875"/>
                </a:lnTo>
                <a:lnTo>
                  <a:pt x="163127" y="36875"/>
                </a:lnTo>
                <a:lnTo>
                  <a:pt x="163127" y="52471"/>
                </a:lnTo>
                <a:lnTo>
                  <a:pt x="6350" y="52471"/>
                </a:lnTo>
                <a:lnTo>
                  <a:pt x="6350" y="368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Freeform 3"/>
          <p:cNvSpPr/>
          <p:nvPr/>
        </p:nvSpPr>
        <p:spPr>
          <a:xfrm>
            <a:off x="1974223" y="2808097"/>
            <a:ext cx="144090" cy="27851"/>
          </a:xfrm>
          <a:custGeom>
            <a:avLst/>
            <a:gdLst>
              <a:gd name="connsiteX0" fmla="*/ 6350 w 144090"/>
              <a:gd name="connsiteY0" fmla="*/ 6350 h 27851"/>
              <a:gd name="connsiteX1" fmla="*/ 137740 w 144090"/>
              <a:gd name="connsiteY1" fmla="*/ 6350 h 27851"/>
              <a:gd name="connsiteX2" fmla="*/ 137740 w 144090"/>
              <a:gd name="connsiteY2" fmla="*/ 21501 h 27851"/>
              <a:gd name="connsiteX3" fmla="*/ 6350 w 144090"/>
              <a:gd name="connsiteY3" fmla="*/ 21501 h 27851"/>
              <a:gd name="connsiteX4" fmla="*/ 6350 w 144090"/>
              <a:gd name="connsiteY4" fmla="*/ 6350 h 278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090" h="27851">
                <a:moveTo>
                  <a:pt x="6350" y="6350"/>
                </a:moveTo>
                <a:lnTo>
                  <a:pt x="137740" y="6350"/>
                </a:lnTo>
                <a:lnTo>
                  <a:pt x="137740" y="21501"/>
                </a:lnTo>
                <a:lnTo>
                  <a:pt x="6350" y="21501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Freeform 3"/>
          <p:cNvSpPr/>
          <p:nvPr/>
        </p:nvSpPr>
        <p:spPr>
          <a:xfrm>
            <a:off x="1974223" y="2843970"/>
            <a:ext cx="144090" cy="27851"/>
          </a:xfrm>
          <a:custGeom>
            <a:avLst/>
            <a:gdLst>
              <a:gd name="connsiteX0" fmla="*/ 6350 w 144090"/>
              <a:gd name="connsiteY0" fmla="*/ 6350 h 27851"/>
              <a:gd name="connsiteX1" fmla="*/ 137740 w 144090"/>
              <a:gd name="connsiteY1" fmla="*/ 6350 h 27851"/>
              <a:gd name="connsiteX2" fmla="*/ 137740 w 144090"/>
              <a:gd name="connsiteY2" fmla="*/ 21501 h 27851"/>
              <a:gd name="connsiteX3" fmla="*/ 6350 w 144090"/>
              <a:gd name="connsiteY3" fmla="*/ 21501 h 27851"/>
              <a:gd name="connsiteX4" fmla="*/ 6350 w 144090"/>
              <a:gd name="connsiteY4" fmla="*/ 6350 h 278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090" h="27851">
                <a:moveTo>
                  <a:pt x="6350" y="6350"/>
                </a:moveTo>
                <a:lnTo>
                  <a:pt x="137740" y="6350"/>
                </a:lnTo>
                <a:lnTo>
                  <a:pt x="137740" y="21501"/>
                </a:lnTo>
                <a:lnTo>
                  <a:pt x="6350" y="21501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Freeform 3"/>
          <p:cNvSpPr/>
          <p:nvPr/>
        </p:nvSpPr>
        <p:spPr>
          <a:xfrm>
            <a:off x="2155274" y="2740363"/>
            <a:ext cx="173485" cy="157304"/>
          </a:xfrm>
          <a:custGeom>
            <a:avLst/>
            <a:gdLst>
              <a:gd name="connsiteX0" fmla="*/ 6350 w 173485"/>
              <a:gd name="connsiteY0" fmla="*/ 29299 h 157304"/>
              <a:gd name="connsiteX1" fmla="*/ 60798 w 173485"/>
              <a:gd name="connsiteY1" fmla="*/ 29299 h 157304"/>
              <a:gd name="connsiteX2" fmla="*/ 68704 w 173485"/>
              <a:gd name="connsiteY2" fmla="*/ 6350 h 157304"/>
              <a:gd name="connsiteX3" fmla="*/ 86074 w 173485"/>
              <a:gd name="connsiteY3" fmla="*/ 11029 h 157304"/>
              <a:gd name="connsiteX4" fmla="*/ 78391 w 173485"/>
              <a:gd name="connsiteY4" fmla="*/ 29299 h 157304"/>
              <a:gd name="connsiteX5" fmla="*/ 167135 w 173485"/>
              <a:gd name="connsiteY5" fmla="*/ 29299 h 157304"/>
              <a:gd name="connsiteX6" fmla="*/ 167135 w 173485"/>
              <a:gd name="connsiteY6" fmla="*/ 150954 h 157304"/>
              <a:gd name="connsiteX7" fmla="*/ 149988 w 173485"/>
              <a:gd name="connsiteY7" fmla="*/ 150954 h 157304"/>
              <a:gd name="connsiteX8" fmla="*/ 149988 w 173485"/>
              <a:gd name="connsiteY8" fmla="*/ 144047 h 157304"/>
              <a:gd name="connsiteX9" fmla="*/ 23497 w 173485"/>
              <a:gd name="connsiteY9" fmla="*/ 144047 h 157304"/>
              <a:gd name="connsiteX10" fmla="*/ 23497 w 173485"/>
              <a:gd name="connsiteY10" fmla="*/ 150954 h 157304"/>
              <a:gd name="connsiteX11" fmla="*/ 6350 w 173485"/>
              <a:gd name="connsiteY11" fmla="*/ 150954 h 157304"/>
              <a:gd name="connsiteX12" fmla="*/ 6350 w 173485"/>
              <a:gd name="connsiteY12" fmla="*/ 29299 h 1573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3485" h="157304">
                <a:moveTo>
                  <a:pt x="6350" y="29299"/>
                </a:moveTo>
                <a:lnTo>
                  <a:pt x="60798" y="29299"/>
                </a:lnTo>
                <a:cubicBezTo>
                  <a:pt x="63990" y="21352"/>
                  <a:pt x="66626" y="13702"/>
                  <a:pt x="68704" y="6350"/>
                </a:cubicBezTo>
                <a:lnTo>
                  <a:pt x="86074" y="11029"/>
                </a:lnTo>
                <a:cubicBezTo>
                  <a:pt x="83625" y="17342"/>
                  <a:pt x="81064" y="23432"/>
                  <a:pt x="78391" y="29299"/>
                </a:cubicBezTo>
                <a:lnTo>
                  <a:pt x="167135" y="29299"/>
                </a:lnTo>
                <a:lnTo>
                  <a:pt x="167135" y="150954"/>
                </a:lnTo>
                <a:lnTo>
                  <a:pt x="149988" y="150954"/>
                </a:lnTo>
                <a:lnTo>
                  <a:pt x="149988" y="144047"/>
                </a:lnTo>
                <a:lnTo>
                  <a:pt x="23497" y="144047"/>
                </a:lnTo>
                <a:lnTo>
                  <a:pt x="23497" y="150954"/>
                </a:lnTo>
                <a:lnTo>
                  <a:pt x="6350" y="150954"/>
                </a:lnTo>
                <a:lnTo>
                  <a:pt x="6350" y="2929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Freeform 3"/>
          <p:cNvSpPr/>
          <p:nvPr/>
        </p:nvSpPr>
        <p:spPr>
          <a:xfrm>
            <a:off x="2178657" y="2893434"/>
            <a:ext cx="136295" cy="75086"/>
          </a:xfrm>
          <a:custGeom>
            <a:avLst/>
            <a:gdLst>
              <a:gd name="connsiteX0" fmla="*/ 6350 w 136295"/>
              <a:gd name="connsiteY0" fmla="*/ 6350 h 75086"/>
              <a:gd name="connsiteX1" fmla="*/ 23274 w 136295"/>
              <a:gd name="connsiteY1" fmla="*/ 6350 h 75086"/>
              <a:gd name="connsiteX2" fmla="*/ 23274 w 136295"/>
              <a:gd name="connsiteY2" fmla="*/ 39103 h 75086"/>
              <a:gd name="connsiteX3" fmla="*/ 37972 w 136295"/>
              <a:gd name="connsiteY3" fmla="*/ 52917 h 75086"/>
              <a:gd name="connsiteX4" fmla="*/ 87410 w 136295"/>
              <a:gd name="connsiteY4" fmla="*/ 52917 h 75086"/>
              <a:gd name="connsiteX5" fmla="*/ 108121 w 136295"/>
              <a:gd name="connsiteY5" fmla="*/ 40662 h 75086"/>
              <a:gd name="connsiteX6" fmla="*/ 112575 w 136295"/>
              <a:gd name="connsiteY6" fmla="*/ 16376 h 75086"/>
              <a:gd name="connsiteX7" fmla="*/ 129945 w 136295"/>
              <a:gd name="connsiteY7" fmla="*/ 22837 h 75086"/>
              <a:gd name="connsiteX8" fmla="*/ 124601 w 136295"/>
              <a:gd name="connsiteY8" fmla="*/ 47569 h 75086"/>
              <a:gd name="connsiteX9" fmla="*/ 91419 w 136295"/>
              <a:gd name="connsiteY9" fmla="*/ 68736 h 75086"/>
              <a:gd name="connsiteX10" fmla="*/ 35300 w 136295"/>
              <a:gd name="connsiteY10" fmla="*/ 68736 h 75086"/>
              <a:gd name="connsiteX11" fmla="*/ 6350 w 136295"/>
              <a:gd name="connsiteY11" fmla="*/ 41108 h 75086"/>
              <a:gd name="connsiteX12" fmla="*/ 6350 w 136295"/>
              <a:gd name="connsiteY12" fmla="*/ 6350 h 750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6295" h="75086">
                <a:moveTo>
                  <a:pt x="6350" y="6350"/>
                </a:moveTo>
                <a:lnTo>
                  <a:pt x="23274" y="6350"/>
                </a:lnTo>
                <a:lnTo>
                  <a:pt x="23274" y="39103"/>
                </a:lnTo>
                <a:cubicBezTo>
                  <a:pt x="23274" y="48312"/>
                  <a:pt x="28174" y="52917"/>
                  <a:pt x="37972" y="52917"/>
                </a:cubicBezTo>
                <a:lnTo>
                  <a:pt x="87410" y="52917"/>
                </a:lnTo>
                <a:cubicBezTo>
                  <a:pt x="99288" y="52917"/>
                  <a:pt x="106191" y="48832"/>
                  <a:pt x="108121" y="40662"/>
                </a:cubicBezTo>
                <a:cubicBezTo>
                  <a:pt x="109606" y="35315"/>
                  <a:pt x="111090" y="27219"/>
                  <a:pt x="112575" y="16376"/>
                </a:cubicBezTo>
                <a:cubicBezTo>
                  <a:pt x="118068" y="18604"/>
                  <a:pt x="123858" y="20758"/>
                  <a:pt x="129945" y="22837"/>
                </a:cubicBezTo>
                <a:cubicBezTo>
                  <a:pt x="128164" y="33087"/>
                  <a:pt x="126382" y="41331"/>
                  <a:pt x="124601" y="47569"/>
                </a:cubicBezTo>
                <a:cubicBezTo>
                  <a:pt x="121186" y="61681"/>
                  <a:pt x="110125" y="68736"/>
                  <a:pt x="91419" y="68736"/>
                </a:cubicBezTo>
                <a:lnTo>
                  <a:pt x="35300" y="68736"/>
                </a:lnTo>
                <a:cubicBezTo>
                  <a:pt x="16000" y="68736"/>
                  <a:pt x="6350" y="59527"/>
                  <a:pt x="6350" y="41108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Freeform 3"/>
          <p:cNvSpPr/>
          <p:nvPr/>
        </p:nvSpPr>
        <p:spPr>
          <a:xfrm>
            <a:off x="2172422" y="2811217"/>
            <a:ext cx="139190" cy="31415"/>
          </a:xfrm>
          <a:custGeom>
            <a:avLst/>
            <a:gdLst>
              <a:gd name="connsiteX0" fmla="*/ 6350 w 139190"/>
              <a:gd name="connsiteY0" fmla="*/ 25065 h 31415"/>
              <a:gd name="connsiteX1" fmla="*/ 132840 w 139190"/>
              <a:gd name="connsiteY1" fmla="*/ 25065 h 31415"/>
              <a:gd name="connsiteX2" fmla="*/ 132840 w 139190"/>
              <a:gd name="connsiteY2" fmla="*/ 6350 h 31415"/>
              <a:gd name="connsiteX3" fmla="*/ 6350 w 139190"/>
              <a:gd name="connsiteY3" fmla="*/ 6350 h 31415"/>
              <a:gd name="connsiteX4" fmla="*/ 6350 w 139190"/>
              <a:gd name="connsiteY4" fmla="*/ 25065 h 31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9190" h="31415">
                <a:moveTo>
                  <a:pt x="6350" y="25065"/>
                </a:moveTo>
                <a:lnTo>
                  <a:pt x="132840" y="25065"/>
                </a:lnTo>
                <a:lnTo>
                  <a:pt x="132840" y="6350"/>
                </a:lnTo>
                <a:lnTo>
                  <a:pt x="6350" y="6350"/>
                </a:lnTo>
                <a:lnTo>
                  <a:pt x="6350" y="2506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Freeform 3"/>
          <p:cNvSpPr/>
          <p:nvPr/>
        </p:nvSpPr>
        <p:spPr>
          <a:xfrm>
            <a:off x="2172422" y="2844193"/>
            <a:ext cx="139190" cy="31416"/>
          </a:xfrm>
          <a:custGeom>
            <a:avLst/>
            <a:gdLst>
              <a:gd name="connsiteX0" fmla="*/ 6350 w 139190"/>
              <a:gd name="connsiteY0" fmla="*/ 25066 h 31416"/>
              <a:gd name="connsiteX1" fmla="*/ 132840 w 139190"/>
              <a:gd name="connsiteY1" fmla="*/ 25066 h 31416"/>
              <a:gd name="connsiteX2" fmla="*/ 132840 w 139190"/>
              <a:gd name="connsiteY2" fmla="*/ 6350 h 31416"/>
              <a:gd name="connsiteX3" fmla="*/ 6350 w 139190"/>
              <a:gd name="connsiteY3" fmla="*/ 6350 h 31416"/>
              <a:gd name="connsiteX4" fmla="*/ 6350 w 139190"/>
              <a:gd name="connsiteY4" fmla="*/ 25066 h 314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9190" h="31416">
                <a:moveTo>
                  <a:pt x="6350" y="25066"/>
                </a:moveTo>
                <a:lnTo>
                  <a:pt x="132840" y="25066"/>
                </a:lnTo>
                <a:lnTo>
                  <a:pt x="132840" y="6350"/>
                </a:lnTo>
                <a:lnTo>
                  <a:pt x="6350" y="6350"/>
                </a:lnTo>
                <a:lnTo>
                  <a:pt x="6350" y="2506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Freeform 3"/>
          <p:cNvSpPr/>
          <p:nvPr/>
        </p:nvSpPr>
        <p:spPr>
          <a:xfrm>
            <a:off x="2172422" y="2778463"/>
            <a:ext cx="139190" cy="31193"/>
          </a:xfrm>
          <a:custGeom>
            <a:avLst/>
            <a:gdLst>
              <a:gd name="connsiteX0" fmla="*/ 132840 w 139190"/>
              <a:gd name="connsiteY0" fmla="*/ 6350 h 31193"/>
              <a:gd name="connsiteX1" fmla="*/ 6350 w 139190"/>
              <a:gd name="connsiteY1" fmla="*/ 6350 h 31193"/>
              <a:gd name="connsiteX2" fmla="*/ 6350 w 139190"/>
              <a:gd name="connsiteY2" fmla="*/ 24843 h 31193"/>
              <a:gd name="connsiteX3" fmla="*/ 132840 w 139190"/>
              <a:gd name="connsiteY3" fmla="*/ 24843 h 31193"/>
              <a:gd name="connsiteX4" fmla="*/ 132840 w 139190"/>
              <a:gd name="connsiteY4" fmla="*/ 6350 h 311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9190" h="31193">
                <a:moveTo>
                  <a:pt x="132840" y="6350"/>
                </a:moveTo>
                <a:lnTo>
                  <a:pt x="6350" y="6350"/>
                </a:lnTo>
                <a:lnTo>
                  <a:pt x="6350" y="24843"/>
                </a:lnTo>
                <a:lnTo>
                  <a:pt x="132840" y="24843"/>
                </a:lnTo>
                <a:lnTo>
                  <a:pt x="13284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Freeform 3"/>
          <p:cNvSpPr/>
          <p:nvPr/>
        </p:nvSpPr>
        <p:spPr>
          <a:xfrm>
            <a:off x="2124765" y="2891206"/>
            <a:ext cx="49667" cy="67065"/>
          </a:xfrm>
          <a:custGeom>
            <a:avLst/>
            <a:gdLst>
              <a:gd name="connsiteX0" fmla="*/ 27060 w 49667"/>
              <a:gd name="connsiteY0" fmla="*/ 6350 h 67065"/>
              <a:gd name="connsiteX1" fmla="*/ 43317 w 49667"/>
              <a:gd name="connsiteY1" fmla="*/ 11920 h 67065"/>
              <a:gd name="connsiteX2" fmla="*/ 22829 w 49667"/>
              <a:gd name="connsiteY2" fmla="*/ 60715 h 67065"/>
              <a:gd name="connsiteX3" fmla="*/ 6350 w 49667"/>
              <a:gd name="connsiteY3" fmla="*/ 54254 h 67065"/>
              <a:gd name="connsiteX4" fmla="*/ 27060 w 49667"/>
              <a:gd name="connsiteY4" fmla="*/ 6350 h 670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667" h="67065">
                <a:moveTo>
                  <a:pt x="27060" y="6350"/>
                </a:moveTo>
                <a:lnTo>
                  <a:pt x="43317" y="11920"/>
                </a:lnTo>
                <a:cubicBezTo>
                  <a:pt x="36784" y="29745"/>
                  <a:pt x="29955" y="46010"/>
                  <a:pt x="22829" y="60715"/>
                </a:cubicBezTo>
                <a:cubicBezTo>
                  <a:pt x="18078" y="58636"/>
                  <a:pt x="12585" y="56482"/>
                  <a:pt x="6350" y="54254"/>
                </a:cubicBezTo>
                <a:cubicBezTo>
                  <a:pt x="13624" y="41331"/>
                  <a:pt x="20528" y="25363"/>
                  <a:pt x="2706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Freeform 3"/>
          <p:cNvSpPr/>
          <p:nvPr/>
        </p:nvSpPr>
        <p:spPr>
          <a:xfrm>
            <a:off x="2305148" y="2888309"/>
            <a:ext cx="57907" cy="61273"/>
          </a:xfrm>
          <a:custGeom>
            <a:avLst/>
            <a:gdLst>
              <a:gd name="connsiteX0" fmla="*/ 6350 w 57907"/>
              <a:gd name="connsiteY0" fmla="*/ 16376 h 61273"/>
              <a:gd name="connsiteX1" fmla="*/ 19266 w 57907"/>
              <a:gd name="connsiteY1" fmla="*/ 6350 h 61273"/>
              <a:gd name="connsiteX2" fmla="*/ 51557 w 57907"/>
              <a:gd name="connsiteY2" fmla="*/ 44005 h 61273"/>
              <a:gd name="connsiteX3" fmla="*/ 37304 w 57907"/>
              <a:gd name="connsiteY3" fmla="*/ 54923 h 61273"/>
              <a:gd name="connsiteX4" fmla="*/ 6350 w 57907"/>
              <a:gd name="connsiteY4" fmla="*/ 16376 h 612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907" h="61273">
                <a:moveTo>
                  <a:pt x="6350" y="16376"/>
                </a:moveTo>
                <a:lnTo>
                  <a:pt x="19266" y="6350"/>
                </a:lnTo>
                <a:cubicBezTo>
                  <a:pt x="29807" y="17787"/>
                  <a:pt x="40570" y="30339"/>
                  <a:pt x="51557" y="44005"/>
                </a:cubicBezTo>
                <a:lnTo>
                  <a:pt x="37304" y="54923"/>
                </a:lnTo>
                <a:cubicBezTo>
                  <a:pt x="27209" y="41257"/>
                  <a:pt x="16890" y="28408"/>
                  <a:pt x="6350" y="1637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Freeform 3"/>
          <p:cNvSpPr/>
          <p:nvPr/>
        </p:nvSpPr>
        <p:spPr>
          <a:xfrm>
            <a:off x="2217629" y="2880734"/>
            <a:ext cx="54566" cy="54142"/>
          </a:xfrm>
          <a:custGeom>
            <a:avLst/>
            <a:gdLst>
              <a:gd name="connsiteX0" fmla="*/ 6350 w 54566"/>
              <a:gd name="connsiteY0" fmla="*/ 16599 h 54142"/>
              <a:gd name="connsiteX1" fmla="*/ 18375 w 54566"/>
              <a:gd name="connsiteY1" fmla="*/ 6350 h 54142"/>
              <a:gd name="connsiteX2" fmla="*/ 48216 w 54566"/>
              <a:gd name="connsiteY2" fmla="*/ 36206 h 54142"/>
              <a:gd name="connsiteX3" fmla="*/ 34632 w 54566"/>
              <a:gd name="connsiteY3" fmla="*/ 47792 h 54142"/>
              <a:gd name="connsiteX4" fmla="*/ 6350 w 54566"/>
              <a:gd name="connsiteY4" fmla="*/ 16599 h 541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566" h="54142">
                <a:moveTo>
                  <a:pt x="6350" y="16599"/>
                </a:moveTo>
                <a:lnTo>
                  <a:pt x="18375" y="6350"/>
                </a:lnTo>
                <a:cubicBezTo>
                  <a:pt x="27431" y="14668"/>
                  <a:pt x="37378" y="24620"/>
                  <a:pt x="48216" y="36206"/>
                </a:cubicBezTo>
                <a:lnTo>
                  <a:pt x="34632" y="47792"/>
                </a:lnTo>
                <a:cubicBezTo>
                  <a:pt x="23646" y="34869"/>
                  <a:pt x="14218" y="24471"/>
                  <a:pt x="6350" y="1659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Freeform 3"/>
          <p:cNvSpPr/>
          <p:nvPr/>
        </p:nvSpPr>
        <p:spPr>
          <a:xfrm>
            <a:off x="2415159" y="2737912"/>
            <a:ext cx="165468" cy="131903"/>
          </a:xfrm>
          <a:custGeom>
            <a:avLst/>
            <a:gdLst>
              <a:gd name="connsiteX0" fmla="*/ 120592 w 165468"/>
              <a:gd name="connsiteY0" fmla="*/ 66285 h 131903"/>
              <a:gd name="connsiteX1" fmla="*/ 159118 w 165468"/>
              <a:gd name="connsiteY1" fmla="*/ 115081 h 131903"/>
              <a:gd name="connsiteX2" fmla="*/ 143084 w 165468"/>
              <a:gd name="connsiteY2" fmla="*/ 125553 h 131903"/>
              <a:gd name="connsiteX3" fmla="*/ 132283 w 165468"/>
              <a:gd name="connsiteY3" fmla="*/ 109956 h 131903"/>
              <a:gd name="connsiteX4" fmla="*/ 31736 w 165468"/>
              <a:gd name="connsiteY4" fmla="*/ 114858 h 131903"/>
              <a:gd name="connsiteX5" fmla="*/ 13921 w 165468"/>
              <a:gd name="connsiteY5" fmla="*/ 117532 h 131903"/>
              <a:gd name="connsiteX6" fmla="*/ 6350 w 165468"/>
              <a:gd name="connsiteY6" fmla="*/ 100821 h 131903"/>
              <a:gd name="connsiteX7" fmla="*/ 21938 w 165468"/>
              <a:gd name="connsiteY7" fmla="*/ 90572 h 131903"/>
              <a:gd name="connsiteX8" fmla="*/ 56233 w 165468"/>
              <a:gd name="connsiteY8" fmla="*/ 54254 h 131903"/>
              <a:gd name="connsiteX9" fmla="*/ 6795 w 165468"/>
              <a:gd name="connsiteY9" fmla="*/ 54254 h 131903"/>
              <a:gd name="connsiteX10" fmla="*/ 6795 w 165468"/>
              <a:gd name="connsiteY10" fmla="*/ 38434 h 131903"/>
              <a:gd name="connsiteX11" fmla="*/ 77500 w 165468"/>
              <a:gd name="connsiteY11" fmla="*/ 38434 h 131903"/>
              <a:gd name="connsiteX12" fmla="*/ 61355 w 165468"/>
              <a:gd name="connsiteY12" fmla="*/ 15485 h 131903"/>
              <a:gd name="connsiteX13" fmla="*/ 76053 w 165468"/>
              <a:gd name="connsiteY13" fmla="*/ 6350 h 131903"/>
              <a:gd name="connsiteX14" fmla="*/ 94759 w 165468"/>
              <a:gd name="connsiteY14" fmla="*/ 30858 h 131903"/>
              <a:gd name="connsiteX15" fmla="*/ 83179 w 165468"/>
              <a:gd name="connsiteY15" fmla="*/ 38434 h 131903"/>
              <a:gd name="connsiteX16" fmla="*/ 158895 w 165468"/>
              <a:gd name="connsiteY16" fmla="*/ 38434 h 131903"/>
              <a:gd name="connsiteX17" fmla="*/ 158895 w 165468"/>
              <a:gd name="connsiteY17" fmla="*/ 54254 h 131903"/>
              <a:gd name="connsiteX18" fmla="*/ 60464 w 165468"/>
              <a:gd name="connsiteY18" fmla="*/ 54254 h 131903"/>
              <a:gd name="connsiteX19" fmla="*/ 75162 w 165468"/>
              <a:gd name="connsiteY19" fmla="*/ 60492 h 131903"/>
              <a:gd name="connsiteX20" fmla="*/ 36413 w 165468"/>
              <a:gd name="connsiteY20" fmla="*/ 97925 h 131903"/>
              <a:gd name="connsiteX21" fmla="*/ 121594 w 165468"/>
              <a:gd name="connsiteY21" fmla="*/ 95028 h 131903"/>
              <a:gd name="connsiteX22" fmla="*/ 106785 w 165468"/>
              <a:gd name="connsiteY22" fmla="*/ 75644 h 131903"/>
              <a:gd name="connsiteX23" fmla="*/ 120592 w 165468"/>
              <a:gd name="connsiteY23" fmla="*/ 66285 h 1319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165468" h="131903">
                <a:moveTo>
                  <a:pt x="120592" y="66285"/>
                </a:moveTo>
                <a:cubicBezTo>
                  <a:pt x="132172" y="79654"/>
                  <a:pt x="145014" y="95919"/>
                  <a:pt x="159118" y="115081"/>
                </a:cubicBezTo>
                <a:cubicBezTo>
                  <a:pt x="153625" y="118497"/>
                  <a:pt x="148280" y="121988"/>
                  <a:pt x="143084" y="125553"/>
                </a:cubicBezTo>
                <a:cubicBezTo>
                  <a:pt x="139372" y="120132"/>
                  <a:pt x="135772" y="114933"/>
                  <a:pt x="132283" y="109956"/>
                </a:cubicBezTo>
                <a:cubicBezTo>
                  <a:pt x="95836" y="111590"/>
                  <a:pt x="62320" y="113224"/>
                  <a:pt x="31736" y="114858"/>
                </a:cubicBezTo>
                <a:cubicBezTo>
                  <a:pt x="26986" y="115007"/>
                  <a:pt x="21047" y="115898"/>
                  <a:pt x="13921" y="117532"/>
                </a:cubicBezTo>
                <a:lnTo>
                  <a:pt x="6350" y="100821"/>
                </a:lnTo>
                <a:cubicBezTo>
                  <a:pt x="11843" y="97999"/>
                  <a:pt x="17039" y="94582"/>
                  <a:pt x="21938" y="90572"/>
                </a:cubicBezTo>
                <a:cubicBezTo>
                  <a:pt x="33444" y="80768"/>
                  <a:pt x="44875" y="68662"/>
                  <a:pt x="56233" y="54254"/>
                </a:cubicBezTo>
                <a:lnTo>
                  <a:pt x="6795" y="54254"/>
                </a:lnTo>
                <a:lnTo>
                  <a:pt x="6795" y="38434"/>
                </a:lnTo>
                <a:lnTo>
                  <a:pt x="77500" y="38434"/>
                </a:lnTo>
                <a:cubicBezTo>
                  <a:pt x="71859" y="29670"/>
                  <a:pt x="66477" y="22020"/>
                  <a:pt x="61355" y="15485"/>
                </a:cubicBezTo>
                <a:lnTo>
                  <a:pt x="76053" y="6350"/>
                </a:lnTo>
                <a:cubicBezTo>
                  <a:pt x="81546" y="13331"/>
                  <a:pt x="87781" y="21501"/>
                  <a:pt x="94759" y="30858"/>
                </a:cubicBezTo>
                <a:lnTo>
                  <a:pt x="83179" y="38434"/>
                </a:lnTo>
                <a:lnTo>
                  <a:pt x="158895" y="38434"/>
                </a:lnTo>
                <a:lnTo>
                  <a:pt x="158895" y="54254"/>
                </a:lnTo>
                <a:lnTo>
                  <a:pt x="60464" y="54254"/>
                </a:lnTo>
                <a:lnTo>
                  <a:pt x="75162" y="60492"/>
                </a:lnTo>
                <a:cubicBezTo>
                  <a:pt x="61355" y="75346"/>
                  <a:pt x="48439" y="87824"/>
                  <a:pt x="36413" y="97925"/>
                </a:cubicBezTo>
                <a:cubicBezTo>
                  <a:pt x="60390" y="97182"/>
                  <a:pt x="88784" y="96216"/>
                  <a:pt x="121594" y="95028"/>
                </a:cubicBezTo>
                <a:cubicBezTo>
                  <a:pt x="116398" y="88047"/>
                  <a:pt x="111461" y="81585"/>
                  <a:pt x="106785" y="75644"/>
                </a:cubicBezTo>
                <a:lnTo>
                  <a:pt x="120592" y="6628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Freeform 3"/>
          <p:cNvSpPr/>
          <p:nvPr/>
        </p:nvSpPr>
        <p:spPr>
          <a:xfrm>
            <a:off x="2517599" y="2856002"/>
            <a:ext cx="72604" cy="113187"/>
          </a:xfrm>
          <a:custGeom>
            <a:avLst/>
            <a:gdLst>
              <a:gd name="connsiteX0" fmla="*/ 6350 w 72604"/>
              <a:gd name="connsiteY0" fmla="*/ 6350 h 113187"/>
              <a:gd name="connsiteX1" fmla="*/ 23052 w 72604"/>
              <a:gd name="connsiteY1" fmla="*/ 6350 h 113187"/>
              <a:gd name="connsiteX2" fmla="*/ 23052 w 72604"/>
              <a:gd name="connsiteY2" fmla="*/ 80991 h 113187"/>
              <a:gd name="connsiteX3" fmla="*/ 31069 w 72604"/>
              <a:gd name="connsiteY3" fmla="*/ 91240 h 113187"/>
              <a:gd name="connsiteX4" fmla="*/ 38863 w 72604"/>
              <a:gd name="connsiteY4" fmla="*/ 91240 h 113187"/>
              <a:gd name="connsiteX5" fmla="*/ 47548 w 72604"/>
              <a:gd name="connsiteY5" fmla="*/ 79877 h 113187"/>
              <a:gd name="connsiteX6" fmla="*/ 49552 w 72604"/>
              <a:gd name="connsiteY6" fmla="*/ 51803 h 113187"/>
              <a:gd name="connsiteX7" fmla="*/ 66254 w 72604"/>
              <a:gd name="connsiteY7" fmla="*/ 58264 h 113187"/>
              <a:gd name="connsiteX8" fmla="*/ 62914 w 72604"/>
              <a:gd name="connsiteY8" fmla="*/ 87007 h 113187"/>
              <a:gd name="connsiteX9" fmla="*/ 41758 w 72604"/>
              <a:gd name="connsiteY9" fmla="*/ 106837 h 113187"/>
              <a:gd name="connsiteX10" fmla="*/ 27951 w 72604"/>
              <a:gd name="connsiteY10" fmla="*/ 106837 h 113187"/>
              <a:gd name="connsiteX11" fmla="*/ 6350 w 72604"/>
              <a:gd name="connsiteY11" fmla="*/ 80768 h 113187"/>
              <a:gd name="connsiteX12" fmla="*/ 6350 w 72604"/>
              <a:gd name="connsiteY12" fmla="*/ 6350 h 113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2604" h="113187">
                <a:moveTo>
                  <a:pt x="6350" y="6350"/>
                </a:moveTo>
                <a:lnTo>
                  <a:pt x="23052" y="6350"/>
                </a:lnTo>
                <a:lnTo>
                  <a:pt x="23052" y="80991"/>
                </a:lnTo>
                <a:cubicBezTo>
                  <a:pt x="23052" y="87824"/>
                  <a:pt x="25724" y="91240"/>
                  <a:pt x="31069" y="91240"/>
                </a:cubicBezTo>
                <a:lnTo>
                  <a:pt x="38863" y="91240"/>
                </a:lnTo>
                <a:cubicBezTo>
                  <a:pt x="43465" y="91240"/>
                  <a:pt x="46360" y="87453"/>
                  <a:pt x="47548" y="79877"/>
                </a:cubicBezTo>
                <a:cubicBezTo>
                  <a:pt x="48587" y="71856"/>
                  <a:pt x="49255" y="62498"/>
                  <a:pt x="49552" y="51803"/>
                </a:cubicBezTo>
                <a:cubicBezTo>
                  <a:pt x="54748" y="54180"/>
                  <a:pt x="60316" y="56333"/>
                  <a:pt x="66254" y="58264"/>
                </a:cubicBezTo>
                <a:cubicBezTo>
                  <a:pt x="65215" y="70742"/>
                  <a:pt x="64102" y="80323"/>
                  <a:pt x="62914" y="87007"/>
                </a:cubicBezTo>
                <a:cubicBezTo>
                  <a:pt x="61132" y="100227"/>
                  <a:pt x="54080" y="106837"/>
                  <a:pt x="41758" y="106837"/>
                </a:cubicBezTo>
                <a:lnTo>
                  <a:pt x="27951" y="106837"/>
                </a:lnTo>
                <a:cubicBezTo>
                  <a:pt x="13550" y="106837"/>
                  <a:pt x="6350" y="98147"/>
                  <a:pt x="6350" y="80768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Freeform 3"/>
          <p:cNvSpPr/>
          <p:nvPr/>
        </p:nvSpPr>
        <p:spPr>
          <a:xfrm>
            <a:off x="2392444" y="2856893"/>
            <a:ext cx="70155" cy="117866"/>
          </a:xfrm>
          <a:custGeom>
            <a:avLst/>
            <a:gdLst>
              <a:gd name="connsiteX0" fmla="*/ 46880 w 70155"/>
              <a:gd name="connsiteY0" fmla="*/ 6350 h 117866"/>
              <a:gd name="connsiteX1" fmla="*/ 63805 w 70155"/>
              <a:gd name="connsiteY1" fmla="*/ 6350 h 117866"/>
              <a:gd name="connsiteX2" fmla="*/ 54674 w 70155"/>
              <a:gd name="connsiteY2" fmla="*/ 74752 h 117866"/>
              <a:gd name="connsiteX3" fmla="*/ 17707 w 70155"/>
              <a:gd name="connsiteY3" fmla="*/ 111516 h 117866"/>
              <a:gd name="connsiteX4" fmla="*/ 6350 w 70155"/>
              <a:gd name="connsiteY4" fmla="*/ 96811 h 117866"/>
              <a:gd name="connsiteX5" fmla="*/ 38640 w 70155"/>
              <a:gd name="connsiteY5" fmla="*/ 66063 h 117866"/>
              <a:gd name="connsiteX6" fmla="*/ 46880 w 70155"/>
              <a:gd name="connsiteY6" fmla="*/ 6350 h 1178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0155" h="117866">
                <a:moveTo>
                  <a:pt x="46880" y="6350"/>
                </a:moveTo>
                <a:lnTo>
                  <a:pt x="63805" y="6350"/>
                </a:lnTo>
                <a:cubicBezTo>
                  <a:pt x="63805" y="38880"/>
                  <a:pt x="60761" y="61681"/>
                  <a:pt x="54674" y="74752"/>
                </a:cubicBezTo>
                <a:cubicBezTo>
                  <a:pt x="48587" y="89161"/>
                  <a:pt x="36265" y="101416"/>
                  <a:pt x="17707" y="111516"/>
                </a:cubicBezTo>
                <a:cubicBezTo>
                  <a:pt x="14292" y="106020"/>
                  <a:pt x="10506" y="101119"/>
                  <a:pt x="6350" y="96811"/>
                </a:cubicBezTo>
                <a:cubicBezTo>
                  <a:pt x="23274" y="87898"/>
                  <a:pt x="34038" y="77649"/>
                  <a:pt x="38640" y="66063"/>
                </a:cubicBezTo>
                <a:cubicBezTo>
                  <a:pt x="44133" y="54774"/>
                  <a:pt x="46880" y="34869"/>
                  <a:pt x="4688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Freeform 3"/>
          <p:cNvSpPr/>
          <p:nvPr/>
        </p:nvSpPr>
        <p:spPr>
          <a:xfrm>
            <a:off x="2360599" y="2866696"/>
            <a:ext cx="53898" cy="105166"/>
          </a:xfrm>
          <a:custGeom>
            <a:avLst/>
            <a:gdLst>
              <a:gd name="connsiteX0" fmla="*/ 6350 w 53898"/>
              <a:gd name="connsiteY0" fmla="*/ 92800 h 105166"/>
              <a:gd name="connsiteX1" fmla="*/ 29510 w 53898"/>
              <a:gd name="connsiteY1" fmla="*/ 6350 h 105166"/>
              <a:gd name="connsiteX2" fmla="*/ 47548 w 53898"/>
              <a:gd name="connsiteY2" fmla="*/ 13257 h 105166"/>
              <a:gd name="connsiteX3" fmla="*/ 25947 w 53898"/>
              <a:gd name="connsiteY3" fmla="*/ 98816 h 105166"/>
              <a:gd name="connsiteX4" fmla="*/ 6350 w 53898"/>
              <a:gd name="connsiteY4" fmla="*/ 92800 h 105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898" h="105166">
                <a:moveTo>
                  <a:pt x="6350" y="92800"/>
                </a:moveTo>
                <a:cubicBezTo>
                  <a:pt x="15257" y="66657"/>
                  <a:pt x="22977" y="37840"/>
                  <a:pt x="29510" y="6350"/>
                </a:cubicBezTo>
                <a:cubicBezTo>
                  <a:pt x="36042" y="9172"/>
                  <a:pt x="42055" y="11474"/>
                  <a:pt x="47548" y="13257"/>
                </a:cubicBezTo>
                <a:cubicBezTo>
                  <a:pt x="40867" y="38954"/>
                  <a:pt x="33667" y="67474"/>
                  <a:pt x="25947" y="98816"/>
                </a:cubicBezTo>
                <a:lnTo>
                  <a:pt x="6350" y="928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Freeform 3"/>
          <p:cNvSpPr/>
          <p:nvPr/>
        </p:nvSpPr>
        <p:spPr>
          <a:xfrm>
            <a:off x="2476846" y="2856893"/>
            <a:ext cx="29402" cy="112073"/>
          </a:xfrm>
          <a:custGeom>
            <a:avLst/>
            <a:gdLst>
              <a:gd name="connsiteX0" fmla="*/ 6350 w 29402"/>
              <a:gd name="connsiteY0" fmla="*/ 6350 h 112073"/>
              <a:gd name="connsiteX1" fmla="*/ 23052 w 29402"/>
              <a:gd name="connsiteY1" fmla="*/ 6350 h 112073"/>
              <a:gd name="connsiteX2" fmla="*/ 23052 w 29402"/>
              <a:gd name="connsiteY2" fmla="*/ 105723 h 112073"/>
              <a:gd name="connsiteX3" fmla="*/ 6350 w 29402"/>
              <a:gd name="connsiteY3" fmla="*/ 105723 h 112073"/>
              <a:gd name="connsiteX4" fmla="*/ 6350 w 29402"/>
              <a:gd name="connsiteY4" fmla="*/ 6350 h 112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402" h="112073">
                <a:moveTo>
                  <a:pt x="6350" y="6350"/>
                </a:moveTo>
                <a:lnTo>
                  <a:pt x="23052" y="6350"/>
                </a:lnTo>
                <a:lnTo>
                  <a:pt x="23052" y="105723"/>
                </a:lnTo>
                <a:lnTo>
                  <a:pt x="6350" y="105723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Freeform 3"/>
          <p:cNvSpPr/>
          <p:nvPr/>
        </p:nvSpPr>
        <p:spPr>
          <a:xfrm>
            <a:off x="2353695" y="2802527"/>
            <a:ext cx="61692" cy="55925"/>
          </a:xfrm>
          <a:custGeom>
            <a:avLst/>
            <a:gdLst>
              <a:gd name="connsiteX0" fmla="*/ 6350 w 61692"/>
              <a:gd name="connsiteY0" fmla="*/ 19273 h 55925"/>
              <a:gd name="connsiteX1" fmla="*/ 17484 w 61692"/>
              <a:gd name="connsiteY1" fmla="*/ 6350 h 55925"/>
              <a:gd name="connsiteX2" fmla="*/ 55342 w 61692"/>
              <a:gd name="connsiteY2" fmla="*/ 35092 h 55925"/>
              <a:gd name="connsiteX3" fmla="*/ 42426 w 61692"/>
              <a:gd name="connsiteY3" fmla="*/ 49575 h 55925"/>
              <a:gd name="connsiteX4" fmla="*/ 6350 w 61692"/>
              <a:gd name="connsiteY4" fmla="*/ 19273 h 55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692" h="55925">
                <a:moveTo>
                  <a:pt x="6350" y="19273"/>
                </a:moveTo>
                <a:lnTo>
                  <a:pt x="17484" y="6350"/>
                </a:lnTo>
                <a:cubicBezTo>
                  <a:pt x="29510" y="14668"/>
                  <a:pt x="42129" y="24249"/>
                  <a:pt x="55342" y="35092"/>
                </a:cubicBezTo>
                <a:cubicBezTo>
                  <a:pt x="49998" y="41331"/>
                  <a:pt x="45692" y="46159"/>
                  <a:pt x="42426" y="49575"/>
                </a:cubicBezTo>
                <a:cubicBezTo>
                  <a:pt x="26986" y="35761"/>
                  <a:pt x="14961" y="25660"/>
                  <a:pt x="6350" y="1927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Freeform 3"/>
          <p:cNvSpPr/>
          <p:nvPr/>
        </p:nvSpPr>
        <p:spPr>
          <a:xfrm>
            <a:off x="2362380" y="2745487"/>
            <a:ext cx="60356" cy="56594"/>
          </a:xfrm>
          <a:custGeom>
            <a:avLst/>
            <a:gdLst>
              <a:gd name="connsiteX0" fmla="*/ 6350 w 60356"/>
              <a:gd name="connsiteY0" fmla="*/ 18159 h 56594"/>
              <a:gd name="connsiteX1" fmla="*/ 17707 w 60356"/>
              <a:gd name="connsiteY1" fmla="*/ 6350 h 56594"/>
              <a:gd name="connsiteX2" fmla="*/ 54006 w 60356"/>
              <a:gd name="connsiteY2" fmla="*/ 37098 h 56594"/>
              <a:gd name="connsiteX3" fmla="*/ 40867 w 60356"/>
              <a:gd name="connsiteY3" fmla="*/ 50244 h 56594"/>
              <a:gd name="connsiteX4" fmla="*/ 6350 w 60356"/>
              <a:gd name="connsiteY4" fmla="*/ 18159 h 565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356" h="56594">
                <a:moveTo>
                  <a:pt x="6350" y="18159"/>
                </a:moveTo>
                <a:lnTo>
                  <a:pt x="17707" y="6350"/>
                </a:lnTo>
                <a:cubicBezTo>
                  <a:pt x="28545" y="14965"/>
                  <a:pt x="40645" y="25214"/>
                  <a:pt x="54006" y="37098"/>
                </a:cubicBezTo>
                <a:lnTo>
                  <a:pt x="40867" y="50244"/>
                </a:lnTo>
                <a:cubicBezTo>
                  <a:pt x="28545" y="37766"/>
                  <a:pt x="17039" y="27071"/>
                  <a:pt x="6350" y="1815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Freeform 3"/>
          <p:cNvSpPr/>
          <p:nvPr/>
        </p:nvSpPr>
        <p:spPr>
          <a:xfrm>
            <a:off x="2676825" y="2751949"/>
            <a:ext cx="123156" cy="89124"/>
          </a:xfrm>
          <a:custGeom>
            <a:avLst/>
            <a:gdLst>
              <a:gd name="connsiteX0" fmla="*/ 6350 w 123156"/>
              <a:gd name="connsiteY0" fmla="*/ 6350 h 89124"/>
              <a:gd name="connsiteX1" fmla="*/ 116806 w 123156"/>
              <a:gd name="connsiteY1" fmla="*/ 6350 h 89124"/>
              <a:gd name="connsiteX2" fmla="*/ 116806 w 123156"/>
              <a:gd name="connsiteY2" fmla="*/ 82774 h 89124"/>
              <a:gd name="connsiteX3" fmla="*/ 99881 w 123156"/>
              <a:gd name="connsiteY3" fmla="*/ 82774 h 89124"/>
              <a:gd name="connsiteX4" fmla="*/ 99881 w 123156"/>
              <a:gd name="connsiteY4" fmla="*/ 73638 h 89124"/>
              <a:gd name="connsiteX5" fmla="*/ 23274 w 123156"/>
              <a:gd name="connsiteY5" fmla="*/ 73638 h 89124"/>
              <a:gd name="connsiteX6" fmla="*/ 23274 w 123156"/>
              <a:gd name="connsiteY6" fmla="*/ 82774 h 89124"/>
              <a:gd name="connsiteX7" fmla="*/ 6350 w 123156"/>
              <a:gd name="connsiteY7" fmla="*/ 82774 h 89124"/>
              <a:gd name="connsiteX8" fmla="*/ 6350 w 123156"/>
              <a:gd name="connsiteY8" fmla="*/ 6350 h 891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3156" h="89124">
                <a:moveTo>
                  <a:pt x="6350" y="6350"/>
                </a:moveTo>
                <a:lnTo>
                  <a:pt x="116806" y="6350"/>
                </a:lnTo>
                <a:lnTo>
                  <a:pt x="116806" y="82774"/>
                </a:lnTo>
                <a:lnTo>
                  <a:pt x="99881" y="82774"/>
                </a:lnTo>
                <a:lnTo>
                  <a:pt x="99881" y="73638"/>
                </a:lnTo>
                <a:lnTo>
                  <a:pt x="23274" y="73638"/>
                </a:lnTo>
                <a:lnTo>
                  <a:pt x="23274" y="82774"/>
                </a:lnTo>
                <a:lnTo>
                  <a:pt x="6350" y="82774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Freeform 3"/>
          <p:cNvSpPr/>
          <p:nvPr/>
        </p:nvSpPr>
        <p:spPr>
          <a:xfrm>
            <a:off x="2580399" y="2749498"/>
            <a:ext cx="100887" cy="224370"/>
          </a:xfrm>
          <a:custGeom>
            <a:avLst/>
            <a:gdLst>
              <a:gd name="connsiteX0" fmla="*/ 6350 w 100887"/>
              <a:gd name="connsiteY0" fmla="*/ 155856 h 224370"/>
              <a:gd name="connsiteX1" fmla="*/ 40199 w 100887"/>
              <a:gd name="connsiteY1" fmla="*/ 79654 h 224370"/>
              <a:gd name="connsiteX2" fmla="*/ 9022 w 100887"/>
              <a:gd name="connsiteY2" fmla="*/ 79654 h 224370"/>
              <a:gd name="connsiteX3" fmla="*/ 9022 w 100887"/>
              <a:gd name="connsiteY3" fmla="*/ 64949 h 224370"/>
              <a:gd name="connsiteX4" fmla="*/ 43762 w 100887"/>
              <a:gd name="connsiteY4" fmla="*/ 64949 h 224370"/>
              <a:gd name="connsiteX5" fmla="*/ 43762 w 100887"/>
              <a:gd name="connsiteY5" fmla="*/ 30079 h 224370"/>
              <a:gd name="connsiteX6" fmla="*/ 15034 w 100887"/>
              <a:gd name="connsiteY6" fmla="*/ 33755 h 224370"/>
              <a:gd name="connsiteX7" fmla="*/ 10358 w 100887"/>
              <a:gd name="connsiteY7" fmla="*/ 18382 h 224370"/>
              <a:gd name="connsiteX8" fmla="*/ 86742 w 100887"/>
              <a:gd name="connsiteY8" fmla="*/ 6350 h 224370"/>
              <a:gd name="connsiteX9" fmla="*/ 91641 w 100887"/>
              <a:gd name="connsiteY9" fmla="*/ 21946 h 224370"/>
              <a:gd name="connsiteX10" fmla="*/ 59796 w 100887"/>
              <a:gd name="connsiteY10" fmla="*/ 27739 h 224370"/>
              <a:gd name="connsiteX11" fmla="*/ 59796 w 100887"/>
              <a:gd name="connsiteY11" fmla="*/ 64949 h 224370"/>
              <a:gd name="connsiteX12" fmla="*/ 90751 w 100887"/>
              <a:gd name="connsiteY12" fmla="*/ 64949 h 224370"/>
              <a:gd name="connsiteX13" fmla="*/ 90751 w 100887"/>
              <a:gd name="connsiteY13" fmla="*/ 79654 h 224370"/>
              <a:gd name="connsiteX14" fmla="*/ 59796 w 100887"/>
              <a:gd name="connsiteY14" fmla="*/ 79654 h 224370"/>
              <a:gd name="connsiteX15" fmla="*/ 59796 w 100887"/>
              <a:gd name="connsiteY15" fmla="*/ 109066 h 224370"/>
              <a:gd name="connsiteX16" fmla="*/ 68481 w 100887"/>
              <a:gd name="connsiteY16" fmla="*/ 101490 h 224370"/>
              <a:gd name="connsiteX17" fmla="*/ 94537 w 100887"/>
              <a:gd name="connsiteY17" fmla="*/ 130678 h 224370"/>
              <a:gd name="connsiteX18" fmla="*/ 81175 w 100887"/>
              <a:gd name="connsiteY18" fmla="*/ 141596 h 224370"/>
              <a:gd name="connsiteX19" fmla="*/ 59796 w 100887"/>
              <a:gd name="connsiteY19" fmla="*/ 114970 h 224370"/>
              <a:gd name="connsiteX20" fmla="*/ 59796 w 100887"/>
              <a:gd name="connsiteY20" fmla="*/ 218020 h 224370"/>
              <a:gd name="connsiteX21" fmla="*/ 43762 w 100887"/>
              <a:gd name="connsiteY21" fmla="*/ 218020 h 224370"/>
              <a:gd name="connsiteX22" fmla="*/ 43762 w 100887"/>
              <a:gd name="connsiteY22" fmla="*/ 111293 h 224370"/>
              <a:gd name="connsiteX23" fmla="*/ 13921 w 100887"/>
              <a:gd name="connsiteY23" fmla="*/ 175240 h 224370"/>
              <a:gd name="connsiteX24" fmla="*/ 6350 w 100887"/>
              <a:gd name="connsiteY24" fmla="*/ 155856 h 2243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00887" h="224370">
                <a:moveTo>
                  <a:pt x="6350" y="155856"/>
                </a:moveTo>
                <a:cubicBezTo>
                  <a:pt x="21047" y="134392"/>
                  <a:pt x="32330" y="108991"/>
                  <a:pt x="40199" y="79654"/>
                </a:cubicBezTo>
                <a:lnTo>
                  <a:pt x="9022" y="79654"/>
                </a:lnTo>
                <a:lnTo>
                  <a:pt x="9022" y="64949"/>
                </a:lnTo>
                <a:lnTo>
                  <a:pt x="43762" y="64949"/>
                </a:lnTo>
                <a:lnTo>
                  <a:pt x="43762" y="30079"/>
                </a:lnTo>
                <a:cubicBezTo>
                  <a:pt x="34409" y="31416"/>
                  <a:pt x="24833" y="32641"/>
                  <a:pt x="15034" y="33755"/>
                </a:cubicBezTo>
                <a:cubicBezTo>
                  <a:pt x="13847" y="28705"/>
                  <a:pt x="12288" y="23580"/>
                  <a:pt x="10358" y="18382"/>
                </a:cubicBezTo>
                <a:cubicBezTo>
                  <a:pt x="35597" y="16302"/>
                  <a:pt x="61058" y="12291"/>
                  <a:pt x="86742" y="6350"/>
                </a:cubicBezTo>
                <a:lnTo>
                  <a:pt x="91641" y="21946"/>
                </a:lnTo>
                <a:cubicBezTo>
                  <a:pt x="81323" y="24026"/>
                  <a:pt x="70708" y="25957"/>
                  <a:pt x="59796" y="27739"/>
                </a:cubicBezTo>
                <a:lnTo>
                  <a:pt x="59796" y="64949"/>
                </a:lnTo>
                <a:lnTo>
                  <a:pt x="90751" y="64949"/>
                </a:lnTo>
                <a:lnTo>
                  <a:pt x="90751" y="79654"/>
                </a:lnTo>
                <a:lnTo>
                  <a:pt x="59796" y="79654"/>
                </a:lnTo>
                <a:lnTo>
                  <a:pt x="59796" y="109066"/>
                </a:lnTo>
                <a:lnTo>
                  <a:pt x="68481" y="101490"/>
                </a:lnTo>
                <a:cubicBezTo>
                  <a:pt x="74420" y="107580"/>
                  <a:pt x="83105" y="117309"/>
                  <a:pt x="94537" y="130678"/>
                </a:cubicBezTo>
                <a:lnTo>
                  <a:pt x="81175" y="141596"/>
                </a:lnTo>
                <a:cubicBezTo>
                  <a:pt x="72564" y="130604"/>
                  <a:pt x="65438" y="121729"/>
                  <a:pt x="59796" y="114970"/>
                </a:cubicBezTo>
                <a:lnTo>
                  <a:pt x="59796" y="218020"/>
                </a:lnTo>
                <a:lnTo>
                  <a:pt x="43762" y="218020"/>
                </a:lnTo>
                <a:lnTo>
                  <a:pt x="43762" y="111293"/>
                </a:lnTo>
                <a:cubicBezTo>
                  <a:pt x="35894" y="136843"/>
                  <a:pt x="25946" y="158158"/>
                  <a:pt x="13921" y="175240"/>
                </a:cubicBezTo>
                <a:cubicBezTo>
                  <a:pt x="11546" y="168853"/>
                  <a:pt x="9022" y="162392"/>
                  <a:pt x="6350" y="15585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Freeform 3"/>
          <p:cNvSpPr/>
          <p:nvPr/>
        </p:nvSpPr>
        <p:spPr>
          <a:xfrm>
            <a:off x="2659010" y="2841073"/>
            <a:ext cx="157896" cy="120763"/>
          </a:xfrm>
          <a:custGeom>
            <a:avLst/>
            <a:gdLst>
              <a:gd name="connsiteX0" fmla="*/ 6350 w 157896"/>
              <a:gd name="connsiteY0" fmla="*/ 99485 h 120763"/>
              <a:gd name="connsiteX1" fmla="*/ 70040 w 157896"/>
              <a:gd name="connsiteY1" fmla="*/ 99485 h 120763"/>
              <a:gd name="connsiteX2" fmla="*/ 70040 w 157896"/>
              <a:gd name="connsiteY2" fmla="*/ 66508 h 120763"/>
              <a:gd name="connsiteX3" fmla="*/ 19489 w 157896"/>
              <a:gd name="connsiteY3" fmla="*/ 66508 h 120763"/>
              <a:gd name="connsiteX4" fmla="*/ 19489 w 157896"/>
              <a:gd name="connsiteY4" fmla="*/ 51580 h 120763"/>
              <a:gd name="connsiteX5" fmla="*/ 70040 w 157896"/>
              <a:gd name="connsiteY5" fmla="*/ 51580 h 120763"/>
              <a:gd name="connsiteX6" fmla="*/ 70040 w 157896"/>
              <a:gd name="connsiteY6" fmla="*/ 21278 h 120763"/>
              <a:gd name="connsiteX7" fmla="*/ 14144 w 157896"/>
              <a:gd name="connsiteY7" fmla="*/ 21278 h 120763"/>
              <a:gd name="connsiteX8" fmla="*/ 14144 w 157896"/>
              <a:gd name="connsiteY8" fmla="*/ 6350 h 120763"/>
              <a:gd name="connsiteX9" fmla="*/ 143975 w 157896"/>
              <a:gd name="connsiteY9" fmla="*/ 6350 h 120763"/>
              <a:gd name="connsiteX10" fmla="*/ 143975 w 157896"/>
              <a:gd name="connsiteY10" fmla="*/ 21278 h 120763"/>
              <a:gd name="connsiteX11" fmla="*/ 87856 w 157896"/>
              <a:gd name="connsiteY11" fmla="*/ 21278 h 120763"/>
              <a:gd name="connsiteX12" fmla="*/ 87856 w 157896"/>
              <a:gd name="connsiteY12" fmla="*/ 51580 h 120763"/>
              <a:gd name="connsiteX13" fmla="*/ 138407 w 157896"/>
              <a:gd name="connsiteY13" fmla="*/ 51580 h 120763"/>
              <a:gd name="connsiteX14" fmla="*/ 138407 w 157896"/>
              <a:gd name="connsiteY14" fmla="*/ 66508 h 120763"/>
              <a:gd name="connsiteX15" fmla="*/ 87856 w 157896"/>
              <a:gd name="connsiteY15" fmla="*/ 66508 h 120763"/>
              <a:gd name="connsiteX16" fmla="*/ 87856 w 157896"/>
              <a:gd name="connsiteY16" fmla="*/ 99485 h 120763"/>
              <a:gd name="connsiteX17" fmla="*/ 151546 w 157896"/>
              <a:gd name="connsiteY17" fmla="*/ 99485 h 120763"/>
              <a:gd name="connsiteX18" fmla="*/ 151546 w 157896"/>
              <a:gd name="connsiteY18" fmla="*/ 114413 h 120763"/>
              <a:gd name="connsiteX19" fmla="*/ 6350 w 157896"/>
              <a:gd name="connsiteY19" fmla="*/ 114413 h 120763"/>
              <a:gd name="connsiteX20" fmla="*/ 6350 w 157896"/>
              <a:gd name="connsiteY20" fmla="*/ 99485 h 120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57896" h="120763">
                <a:moveTo>
                  <a:pt x="6350" y="99485"/>
                </a:moveTo>
                <a:lnTo>
                  <a:pt x="70040" y="99485"/>
                </a:lnTo>
                <a:lnTo>
                  <a:pt x="70040" y="66508"/>
                </a:lnTo>
                <a:lnTo>
                  <a:pt x="19489" y="66508"/>
                </a:lnTo>
                <a:lnTo>
                  <a:pt x="19489" y="51580"/>
                </a:lnTo>
                <a:lnTo>
                  <a:pt x="70040" y="51580"/>
                </a:lnTo>
                <a:lnTo>
                  <a:pt x="70040" y="21278"/>
                </a:lnTo>
                <a:lnTo>
                  <a:pt x="14144" y="21278"/>
                </a:lnTo>
                <a:lnTo>
                  <a:pt x="14144" y="6350"/>
                </a:lnTo>
                <a:lnTo>
                  <a:pt x="143975" y="6350"/>
                </a:lnTo>
                <a:lnTo>
                  <a:pt x="143975" y="21278"/>
                </a:lnTo>
                <a:lnTo>
                  <a:pt x="87856" y="21278"/>
                </a:lnTo>
                <a:lnTo>
                  <a:pt x="87856" y="51580"/>
                </a:lnTo>
                <a:lnTo>
                  <a:pt x="138407" y="51580"/>
                </a:lnTo>
                <a:lnTo>
                  <a:pt x="138407" y="66508"/>
                </a:lnTo>
                <a:lnTo>
                  <a:pt x="87856" y="66508"/>
                </a:lnTo>
                <a:lnTo>
                  <a:pt x="87856" y="99485"/>
                </a:lnTo>
                <a:lnTo>
                  <a:pt x="151546" y="99485"/>
                </a:lnTo>
                <a:lnTo>
                  <a:pt x="151546" y="114413"/>
                </a:lnTo>
                <a:lnTo>
                  <a:pt x="6350" y="114413"/>
                </a:lnTo>
                <a:lnTo>
                  <a:pt x="6350" y="9948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Freeform 3"/>
          <p:cNvSpPr/>
          <p:nvPr/>
        </p:nvSpPr>
        <p:spPr>
          <a:xfrm>
            <a:off x="2693750" y="2767100"/>
            <a:ext cx="89306" cy="49686"/>
          </a:xfrm>
          <a:custGeom>
            <a:avLst/>
            <a:gdLst>
              <a:gd name="connsiteX0" fmla="*/ 82956 w 89306"/>
              <a:gd name="connsiteY0" fmla="*/ 6350 h 49686"/>
              <a:gd name="connsiteX1" fmla="*/ 6350 w 89306"/>
              <a:gd name="connsiteY1" fmla="*/ 6350 h 49686"/>
              <a:gd name="connsiteX2" fmla="*/ 6350 w 89306"/>
              <a:gd name="connsiteY2" fmla="*/ 43336 h 49686"/>
              <a:gd name="connsiteX3" fmla="*/ 82956 w 89306"/>
              <a:gd name="connsiteY3" fmla="*/ 43336 h 49686"/>
              <a:gd name="connsiteX4" fmla="*/ 82956 w 89306"/>
              <a:gd name="connsiteY4" fmla="*/ 6350 h 49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306" h="49686">
                <a:moveTo>
                  <a:pt x="82956" y="6350"/>
                </a:moveTo>
                <a:lnTo>
                  <a:pt x="6350" y="6350"/>
                </a:lnTo>
                <a:lnTo>
                  <a:pt x="6350" y="43336"/>
                </a:lnTo>
                <a:lnTo>
                  <a:pt x="82956" y="43336"/>
                </a:lnTo>
                <a:lnTo>
                  <a:pt x="8295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Freeform 3"/>
          <p:cNvSpPr/>
          <p:nvPr/>
        </p:nvSpPr>
        <p:spPr>
          <a:xfrm>
            <a:off x="2821466" y="2900452"/>
            <a:ext cx="68484" cy="69516"/>
          </a:xfrm>
          <a:custGeom>
            <a:avLst/>
            <a:gdLst>
              <a:gd name="connsiteX0" fmla="*/ 35188 w 68484"/>
              <a:gd name="connsiteY0" fmla="*/ 6350 h 69516"/>
              <a:gd name="connsiteX1" fmla="*/ 54117 w 68484"/>
              <a:gd name="connsiteY1" fmla="*/ 14816 h 69516"/>
              <a:gd name="connsiteX2" fmla="*/ 62134 w 68484"/>
              <a:gd name="connsiteY2" fmla="*/ 34535 h 69516"/>
              <a:gd name="connsiteX3" fmla="*/ 54006 w 68484"/>
              <a:gd name="connsiteY3" fmla="*/ 55201 h 69516"/>
              <a:gd name="connsiteX4" fmla="*/ 34409 w 68484"/>
              <a:gd name="connsiteY4" fmla="*/ 63166 h 69516"/>
              <a:gd name="connsiteX5" fmla="*/ 14645 w 68484"/>
              <a:gd name="connsiteY5" fmla="*/ 55034 h 69516"/>
              <a:gd name="connsiteX6" fmla="*/ 6350 w 68484"/>
              <a:gd name="connsiteY6" fmla="*/ 34758 h 69516"/>
              <a:gd name="connsiteX7" fmla="*/ 15146 w 68484"/>
              <a:gd name="connsiteY7" fmla="*/ 14371 h 69516"/>
              <a:gd name="connsiteX8" fmla="*/ 35188 w 68484"/>
              <a:gd name="connsiteY8" fmla="*/ 6350 h 69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484" h="69516">
                <a:moveTo>
                  <a:pt x="35188" y="6350"/>
                </a:moveTo>
                <a:cubicBezTo>
                  <a:pt x="42463" y="6350"/>
                  <a:pt x="48773" y="9172"/>
                  <a:pt x="54117" y="14816"/>
                </a:cubicBezTo>
                <a:cubicBezTo>
                  <a:pt x="59462" y="20461"/>
                  <a:pt x="62134" y="27034"/>
                  <a:pt x="62134" y="34535"/>
                </a:cubicBezTo>
                <a:cubicBezTo>
                  <a:pt x="62134" y="43002"/>
                  <a:pt x="59425" y="49890"/>
                  <a:pt x="54006" y="55201"/>
                </a:cubicBezTo>
                <a:cubicBezTo>
                  <a:pt x="48587" y="60511"/>
                  <a:pt x="42055" y="63166"/>
                  <a:pt x="34409" y="63166"/>
                </a:cubicBezTo>
                <a:cubicBezTo>
                  <a:pt x="26763" y="63166"/>
                  <a:pt x="20175" y="60455"/>
                  <a:pt x="14645" y="55034"/>
                </a:cubicBezTo>
                <a:cubicBezTo>
                  <a:pt x="9114" y="49612"/>
                  <a:pt x="6350" y="42853"/>
                  <a:pt x="6350" y="34758"/>
                </a:cubicBezTo>
                <a:cubicBezTo>
                  <a:pt x="6350" y="26514"/>
                  <a:pt x="9281" y="19718"/>
                  <a:pt x="15146" y="14371"/>
                </a:cubicBezTo>
                <a:cubicBezTo>
                  <a:pt x="21010" y="9023"/>
                  <a:pt x="27691" y="6350"/>
                  <a:pt x="3518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Freeform 3"/>
          <p:cNvSpPr/>
          <p:nvPr/>
        </p:nvSpPr>
        <p:spPr>
          <a:xfrm>
            <a:off x="2837611" y="2916940"/>
            <a:ext cx="36639" cy="36763"/>
          </a:xfrm>
          <a:custGeom>
            <a:avLst/>
            <a:gdLst>
              <a:gd name="connsiteX0" fmla="*/ 18709 w 36639"/>
              <a:gd name="connsiteY0" fmla="*/ 30413 h 36763"/>
              <a:gd name="connsiteX1" fmla="*/ 26615 w 36639"/>
              <a:gd name="connsiteY1" fmla="*/ 27183 h 36763"/>
              <a:gd name="connsiteX2" fmla="*/ 30289 w 36639"/>
              <a:gd name="connsiteY2" fmla="*/ 18827 h 36763"/>
              <a:gd name="connsiteX3" fmla="*/ 26726 w 36639"/>
              <a:gd name="connsiteY3" fmla="*/ 9747 h 36763"/>
              <a:gd name="connsiteX4" fmla="*/ 18041 w 36639"/>
              <a:gd name="connsiteY4" fmla="*/ 6350 h 36763"/>
              <a:gd name="connsiteX5" fmla="*/ 9801 w 36639"/>
              <a:gd name="connsiteY5" fmla="*/ 9747 h 36763"/>
              <a:gd name="connsiteX6" fmla="*/ 6350 w 36639"/>
              <a:gd name="connsiteY6" fmla="*/ 18716 h 36763"/>
              <a:gd name="connsiteX7" fmla="*/ 10413 w 36639"/>
              <a:gd name="connsiteY7" fmla="*/ 27294 h 36763"/>
              <a:gd name="connsiteX8" fmla="*/ 18709 w 36639"/>
              <a:gd name="connsiteY8" fmla="*/ 30413 h 36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6639" h="36763">
                <a:moveTo>
                  <a:pt x="18709" y="30413"/>
                </a:moveTo>
                <a:cubicBezTo>
                  <a:pt x="21530" y="30413"/>
                  <a:pt x="24165" y="29336"/>
                  <a:pt x="26615" y="27183"/>
                </a:cubicBezTo>
                <a:cubicBezTo>
                  <a:pt x="29064" y="25028"/>
                  <a:pt x="30289" y="22243"/>
                  <a:pt x="30289" y="18827"/>
                </a:cubicBezTo>
                <a:cubicBezTo>
                  <a:pt x="30289" y="15039"/>
                  <a:pt x="29101" y="12013"/>
                  <a:pt x="26726" y="9747"/>
                </a:cubicBezTo>
                <a:cubicBezTo>
                  <a:pt x="24351" y="7482"/>
                  <a:pt x="21456" y="6350"/>
                  <a:pt x="18041" y="6350"/>
                </a:cubicBezTo>
                <a:cubicBezTo>
                  <a:pt x="14849" y="6350"/>
                  <a:pt x="12102" y="7482"/>
                  <a:pt x="9801" y="9747"/>
                </a:cubicBezTo>
                <a:cubicBezTo>
                  <a:pt x="7500" y="12013"/>
                  <a:pt x="6350" y="15002"/>
                  <a:pt x="6350" y="18716"/>
                </a:cubicBezTo>
                <a:cubicBezTo>
                  <a:pt x="6350" y="22355"/>
                  <a:pt x="7704" y="25214"/>
                  <a:pt x="10413" y="27294"/>
                </a:cubicBezTo>
                <a:cubicBezTo>
                  <a:pt x="13123" y="29373"/>
                  <a:pt x="15888" y="30413"/>
                  <a:pt x="18709" y="3041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Freeform 3"/>
          <p:cNvSpPr/>
          <p:nvPr/>
        </p:nvSpPr>
        <p:spPr>
          <a:xfrm>
            <a:off x="741128" y="354930"/>
            <a:ext cx="6062050" cy="266700"/>
          </a:xfrm>
          <a:custGeom>
            <a:avLst/>
            <a:gdLst>
              <a:gd name="connsiteX0" fmla="*/ 0 w 6062050"/>
              <a:gd name="connsiteY0" fmla="*/ 0 h 266700"/>
              <a:gd name="connsiteX1" fmla="*/ 6062050 w 6062050"/>
              <a:gd name="connsiteY1" fmla="*/ 0 h 266700"/>
              <a:gd name="connsiteX2" fmla="*/ 6062050 w 6062050"/>
              <a:gd name="connsiteY2" fmla="*/ 266700 h 266700"/>
              <a:gd name="connsiteX3" fmla="*/ 0 w 6062050"/>
              <a:gd name="connsiteY3" fmla="*/ 266700 h 266700"/>
              <a:gd name="connsiteX4" fmla="*/ 0 w 6062050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62050" h="266700">
                <a:moveTo>
                  <a:pt x="0" y="0"/>
                </a:moveTo>
                <a:lnTo>
                  <a:pt x="6062050" y="0"/>
                </a:lnTo>
                <a:lnTo>
                  <a:pt x="6062050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Freeform 3"/>
          <p:cNvSpPr/>
          <p:nvPr/>
        </p:nvSpPr>
        <p:spPr>
          <a:xfrm>
            <a:off x="3287569" y="9135839"/>
            <a:ext cx="2185379" cy="579908"/>
          </a:xfrm>
          <a:custGeom>
            <a:avLst/>
            <a:gdLst>
              <a:gd name="connsiteX0" fmla="*/ 0 w 2185379"/>
              <a:gd name="connsiteY0" fmla="*/ 532370 h 579908"/>
              <a:gd name="connsiteX1" fmla="*/ 0 w 2185379"/>
              <a:gd name="connsiteY1" fmla="*/ 47538 h 579908"/>
              <a:gd name="connsiteX2" fmla="*/ 3615 w 2185379"/>
              <a:gd name="connsiteY2" fmla="*/ 29319 h 579908"/>
              <a:gd name="connsiteX3" fmla="*/ 13914 w 2185379"/>
              <a:gd name="connsiteY3" fmla="*/ 13915 h 579908"/>
              <a:gd name="connsiteX4" fmla="*/ 29327 w 2185379"/>
              <a:gd name="connsiteY4" fmla="*/ 3609 h 579908"/>
              <a:gd name="connsiteX5" fmla="*/ 47508 w 2185379"/>
              <a:gd name="connsiteY5" fmla="*/ 0 h 579908"/>
              <a:gd name="connsiteX6" fmla="*/ 2137870 w 2185379"/>
              <a:gd name="connsiteY6" fmla="*/ 0 h 579908"/>
              <a:gd name="connsiteX7" fmla="*/ 2156050 w 2185379"/>
              <a:gd name="connsiteY7" fmla="*/ 3609 h 579908"/>
              <a:gd name="connsiteX8" fmla="*/ 2171464 w 2185379"/>
              <a:gd name="connsiteY8" fmla="*/ 13915 h 579908"/>
              <a:gd name="connsiteX9" fmla="*/ 2181761 w 2185379"/>
              <a:gd name="connsiteY9" fmla="*/ 29319 h 579908"/>
              <a:gd name="connsiteX10" fmla="*/ 2185379 w 2185379"/>
              <a:gd name="connsiteY10" fmla="*/ 47538 h 579908"/>
              <a:gd name="connsiteX11" fmla="*/ 2185379 w 2185379"/>
              <a:gd name="connsiteY11" fmla="*/ 532370 h 579908"/>
              <a:gd name="connsiteX12" fmla="*/ 2181761 w 2185379"/>
              <a:gd name="connsiteY12" fmla="*/ 550552 h 579908"/>
              <a:gd name="connsiteX13" fmla="*/ 2171464 w 2185379"/>
              <a:gd name="connsiteY13" fmla="*/ 565968 h 579908"/>
              <a:gd name="connsiteX14" fmla="*/ 2156050 w 2185379"/>
              <a:gd name="connsiteY14" fmla="*/ 576262 h 579908"/>
              <a:gd name="connsiteX15" fmla="*/ 2137870 w 2185379"/>
              <a:gd name="connsiteY15" fmla="*/ 579908 h 579908"/>
              <a:gd name="connsiteX16" fmla="*/ 47508 w 2185379"/>
              <a:gd name="connsiteY16" fmla="*/ 579908 h 579908"/>
              <a:gd name="connsiteX17" fmla="*/ 29327 w 2185379"/>
              <a:gd name="connsiteY17" fmla="*/ 576262 h 579908"/>
              <a:gd name="connsiteX18" fmla="*/ 13914 w 2185379"/>
              <a:gd name="connsiteY18" fmla="*/ 565968 h 579908"/>
              <a:gd name="connsiteX19" fmla="*/ 3615 w 2185379"/>
              <a:gd name="connsiteY19" fmla="*/ 550540 h 579908"/>
              <a:gd name="connsiteX20" fmla="*/ 0 w 2185379"/>
              <a:gd name="connsiteY20" fmla="*/ 532370 h 5799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185379" h="579908">
                <a:moveTo>
                  <a:pt x="0" y="532370"/>
                </a:moveTo>
                <a:lnTo>
                  <a:pt x="0" y="47538"/>
                </a:lnTo>
                <a:cubicBezTo>
                  <a:pt x="0" y="41225"/>
                  <a:pt x="1205" y="35135"/>
                  <a:pt x="3615" y="29319"/>
                </a:cubicBezTo>
                <a:cubicBezTo>
                  <a:pt x="6027" y="23514"/>
                  <a:pt x="9459" y="18367"/>
                  <a:pt x="13914" y="13915"/>
                </a:cubicBezTo>
                <a:cubicBezTo>
                  <a:pt x="18369" y="9438"/>
                  <a:pt x="23506" y="6015"/>
                  <a:pt x="29327" y="3609"/>
                </a:cubicBezTo>
                <a:cubicBezTo>
                  <a:pt x="35147" y="1203"/>
                  <a:pt x="41207" y="0"/>
                  <a:pt x="47508" y="0"/>
                </a:cubicBezTo>
                <a:lnTo>
                  <a:pt x="2137870" y="0"/>
                </a:lnTo>
                <a:cubicBezTo>
                  <a:pt x="2144170" y="0"/>
                  <a:pt x="2150229" y="1203"/>
                  <a:pt x="2156050" y="3609"/>
                </a:cubicBezTo>
                <a:cubicBezTo>
                  <a:pt x="2161870" y="6015"/>
                  <a:pt x="2167007" y="9438"/>
                  <a:pt x="2171464" y="13915"/>
                </a:cubicBezTo>
                <a:cubicBezTo>
                  <a:pt x="2175918" y="18367"/>
                  <a:pt x="2179351" y="23514"/>
                  <a:pt x="2181761" y="29319"/>
                </a:cubicBezTo>
                <a:cubicBezTo>
                  <a:pt x="2184172" y="35135"/>
                  <a:pt x="2185379" y="41225"/>
                  <a:pt x="2185379" y="47538"/>
                </a:cubicBezTo>
                <a:lnTo>
                  <a:pt x="2185379" y="532370"/>
                </a:lnTo>
                <a:cubicBezTo>
                  <a:pt x="2185379" y="538658"/>
                  <a:pt x="2184172" y="544723"/>
                  <a:pt x="2181761" y="550552"/>
                </a:cubicBezTo>
                <a:cubicBezTo>
                  <a:pt x="2179351" y="556356"/>
                  <a:pt x="2175918" y="561503"/>
                  <a:pt x="2171464" y="565968"/>
                </a:cubicBezTo>
                <a:cubicBezTo>
                  <a:pt x="2167007" y="570421"/>
                  <a:pt x="2161870" y="573831"/>
                  <a:pt x="2156050" y="576262"/>
                </a:cubicBezTo>
                <a:cubicBezTo>
                  <a:pt x="2150229" y="578680"/>
                  <a:pt x="2144170" y="579896"/>
                  <a:pt x="2137870" y="579908"/>
                </a:cubicBezTo>
                <a:lnTo>
                  <a:pt x="47508" y="579908"/>
                </a:lnTo>
                <a:cubicBezTo>
                  <a:pt x="41207" y="579896"/>
                  <a:pt x="35147" y="578680"/>
                  <a:pt x="29327" y="576262"/>
                </a:cubicBezTo>
                <a:cubicBezTo>
                  <a:pt x="23506" y="573831"/>
                  <a:pt x="18369" y="570421"/>
                  <a:pt x="13914" y="565968"/>
                </a:cubicBezTo>
                <a:cubicBezTo>
                  <a:pt x="9459" y="561503"/>
                  <a:pt x="6027" y="556356"/>
                  <a:pt x="3615" y="550540"/>
                </a:cubicBezTo>
                <a:cubicBezTo>
                  <a:pt x="1205" y="544723"/>
                  <a:pt x="0" y="538658"/>
                  <a:pt x="0" y="53237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92600" y="596900"/>
            <a:ext cx="2374900" cy="838200"/>
          </a:xfrm>
          <a:prstGeom prst="rect">
            <a:avLst/>
          </a:prstGeom>
          <a:noFill/>
        </p:spPr>
      </p:pic>
      <p:pic>
        <p:nvPicPr>
          <p:cNvPr id="1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600" y="330200"/>
            <a:ext cx="6070600" cy="9715500"/>
          </a:xfrm>
          <a:prstGeom prst="rect">
            <a:avLst/>
          </a:prstGeom>
          <a:noFill/>
        </p:spPr>
      </p:pic>
      <p:sp>
        <p:nvSpPr>
          <p:cNvPr id="117" name="TextBox 1"/>
          <p:cNvSpPr txBox="1"/>
          <p:nvPr/>
        </p:nvSpPr>
        <p:spPr>
          <a:xfrm>
            <a:off x="749300" y="10325100"/>
            <a:ext cx="1066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预习2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8" name="TextBox 1"/>
          <p:cNvSpPr txBox="1"/>
          <p:nvPr/>
        </p:nvSpPr>
        <p:spPr>
          <a:xfrm>
            <a:off x="1435100" y="1892300"/>
            <a:ext cx="29591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以取数指令</a:t>
            </a:r>
            <a:r>
              <a:rPr lang="en-US" altLang="zh-CN" sz="17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LDA</a:t>
            </a:r>
            <a:r>
              <a:rPr lang="en-US" altLang="zh-CN" sz="17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M（M为主</a:t>
            </a:r>
            <a:endParaRPr lang="en-US" altLang="zh-CN" sz="17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存地址）为例，写出完成该指</a:t>
            </a:r>
            <a:endParaRPr lang="en-US" altLang="zh-CN" sz="17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17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令的信息流程。</a:t>
            </a:r>
            <a:endParaRPr lang="en-US" altLang="zh-CN" sz="17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9" name="TextBox 1"/>
          <p:cNvSpPr txBox="1"/>
          <p:nvPr/>
        </p:nvSpPr>
        <p:spPr>
          <a:xfrm>
            <a:off x="977900" y="381000"/>
            <a:ext cx="800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主观题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20" name="TextBox 1"/>
          <p:cNvSpPr txBox="1"/>
          <p:nvPr/>
        </p:nvSpPr>
        <p:spPr>
          <a:xfrm>
            <a:off x="3467100" y="9182100"/>
            <a:ext cx="12192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2545" dirty="0" smtClean="0">
                <a:solidFill>
                  <a:srgbClr val="696969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提交</a:t>
            </a:r>
            <a:endParaRPr lang="en-US" altLang="zh-CN" sz="2545" dirty="0" smtClean="0">
              <a:solidFill>
                <a:srgbClr val="696969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584200" algn="l"/>
              </a:tabLst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1" name="图片 1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0" y="3270885"/>
            <a:ext cx="4265930" cy="6233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WPS 演示</Application>
  <PresentationFormat>On-screen Show (4:3)</PresentationFormat>
  <Paragraphs>471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5</cp:revision>
  <dcterms:created xsi:type="dcterms:W3CDTF">2006-08-16T00:00:00Z</dcterms:created>
  <dcterms:modified xsi:type="dcterms:W3CDTF">2020-06-19T17:19:22Z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