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7.jpeg"/><Relationship Id="rId1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844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5232400"/>
            <a:ext cx="2373630" cy="1689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4623"/>
          </a:xfrm>
          <a:custGeom>
            <a:avLst/>
            <a:gdLst>
              <a:gd name="connsiteX0" fmla="*/ 0 w 7543800"/>
              <a:gd name="connsiteY0" fmla="*/ 0 h 10634623"/>
              <a:gd name="connsiteX1" fmla="*/ 7543800 w 7543800"/>
              <a:gd name="connsiteY1" fmla="*/ 0 h 10634623"/>
              <a:gd name="connsiteX2" fmla="*/ 7543800 w 7543800"/>
              <a:gd name="connsiteY2" fmla="*/ 10634623 h 10634623"/>
              <a:gd name="connsiteX3" fmla="*/ 0 w 7543800"/>
              <a:gd name="connsiteY3" fmla="*/ 10634623 h 10634623"/>
              <a:gd name="connsiteX4" fmla="*/ 0 w 7543800"/>
              <a:gd name="connsiteY4" fmla="*/ 0 h 10634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4623">
                <a:moveTo>
                  <a:pt x="0" y="0"/>
                </a:moveTo>
                <a:lnTo>
                  <a:pt x="7543800" y="0"/>
                </a:lnTo>
                <a:lnTo>
                  <a:pt x="7543800" y="10634623"/>
                </a:lnTo>
                <a:lnTo>
                  <a:pt x="0" y="1063462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54948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6637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15" y="4813935"/>
            <a:ext cx="5170170" cy="1464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290" y="9105900"/>
            <a:ext cx="3827145" cy="1320800"/>
          </a:xfrm>
          <a:prstGeom prst="rect">
            <a:avLst/>
          </a:prstGeom>
        </p:spPr>
      </p:pic>
      <p:sp>
        <p:nvSpPr>
          <p:cNvPr id="2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09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200" y="965200"/>
            <a:ext cx="4864100" cy="8140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8900" y="1016000"/>
            <a:ext cx="4864100" cy="30353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4810341"/>
            <a:ext cx="7543800" cy="5762949"/>
          </a:xfrm>
          <a:custGeom>
            <a:avLst/>
            <a:gdLst>
              <a:gd name="connsiteX0" fmla="*/ 0 w 7543800"/>
              <a:gd name="connsiteY0" fmla="*/ 0 h 5762949"/>
              <a:gd name="connsiteX1" fmla="*/ 7543800 w 7543800"/>
              <a:gd name="connsiteY1" fmla="*/ 0 h 5762949"/>
              <a:gd name="connsiteX2" fmla="*/ 7543800 w 7543800"/>
              <a:gd name="connsiteY2" fmla="*/ 5762949 h 5762949"/>
              <a:gd name="connsiteX3" fmla="*/ 0 w 7543800"/>
              <a:gd name="connsiteY3" fmla="*/ 5762949 h 5762949"/>
              <a:gd name="connsiteX4" fmla="*/ 0 w 7543800"/>
              <a:gd name="connsiteY4" fmla="*/ 0 h 57629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5762949">
                <a:moveTo>
                  <a:pt x="0" y="0"/>
                </a:moveTo>
                <a:lnTo>
                  <a:pt x="7543800" y="0"/>
                </a:lnTo>
                <a:lnTo>
                  <a:pt x="7543800" y="5762949"/>
                </a:lnTo>
                <a:lnTo>
                  <a:pt x="0" y="57629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9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9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89842"/>
          </a:xfrm>
          <a:custGeom>
            <a:avLst/>
            <a:gdLst>
              <a:gd name="connsiteX0" fmla="*/ 0 w 7543800"/>
              <a:gd name="connsiteY0" fmla="*/ 0 h 10589842"/>
              <a:gd name="connsiteX1" fmla="*/ 7543800 w 7543800"/>
              <a:gd name="connsiteY1" fmla="*/ 0 h 10589842"/>
              <a:gd name="connsiteX2" fmla="*/ 7543800 w 7543800"/>
              <a:gd name="connsiteY2" fmla="*/ 10589842 h 10589842"/>
              <a:gd name="connsiteX3" fmla="*/ 0 w 7543800"/>
              <a:gd name="connsiteY3" fmla="*/ 10589842 h 10589842"/>
              <a:gd name="connsiteX4" fmla="*/ 0 w 7543800"/>
              <a:gd name="connsiteY4" fmla="*/ 0 h 10589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89842">
                <a:moveTo>
                  <a:pt x="0" y="0"/>
                </a:moveTo>
                <a:lnTo>
                  <a:pt x="7543800" y="0"/>
                </a:lnTo>
                <a:lnTo>
                  <a:pt x="7543800" y="10589842"/>
                </a:lnTo>
                <a:lnTo>
                  <a:pt x="0" y="1058984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6235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41206"/>
          </a:xfrm>
          <a:custGeom>
            <a:avLst/>
            <a:gdLst>
              <a:gd name="connsiteX0" fmla="*/ 0 w 7543800"/>
              <a:gd name="connsiteY0" fmla="*/ 0 h 10641206"/>
              <a:gd name="connsiteX1" fmla="*/ 7543800 w 7543800"/>
              <a:gd name="connsiteY1" fmla="*/ 0 h 10641206"/>
              <a:gd name="connsiteX2" fmla="*/ 7543800 w 7543800"/>
              <a:gd name="connsiteY2" fmla="*/ 10641206 h 10641206"/>
              <a:gd name="connsiteX3" fmla="*/ 0 w 7543800"/>
              <a:gd name="connsiteY3" fmla="*/ 10641206 h 10641206"/>
              <a:gd name="connsiteX4" fmla="*/ 0 w 7543800"/>
              <a:gd name="connsiteY4" fmla="*/ 0 h 10641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41206">
                <a:moveTo>
                  <a:pt x="0" y="0"/>
                </a:moveTo>
                <a:lnTo>
                  <a:pt x="7543800" y="0"/>
                </a:lnTo>
                <a:lnTo>
                  <a:pt x="7543800" y="10641206"/>
                </a:lnTo>
                <a:lnTo>
                  <a:pt x="0" y="1064120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3493"/>
          </a:xfrm>
          <a:custGeom>
            <a:avLst/>
            <a:gdLst>
              <a:gd name="connsiteX0" fmla="*/ 0 w 7543800"/>
              <a:gd name="connsiteY0" fmla="*/ 0 h 10653493"/>
              <a:gd name="connsiteX1" fmla="*/ 7543800 w 7543800"/>
              <a:gd name="connsiteY1" fmla="*/ 0 h 10653493"/>
              <a:gd name="connsiteX2" fmla="*/ 7543800 w 7543800"/>
              <a:gd name="connsiteY2" fmla="*/ 10653493 h 10653493"/>
              <a:gd name="connsiteX3" fmla="*/ 0 w 7543800"/>
              <a:gd name="connsiteY3" fmla="*/ 10653493 h 10653493"/>
              <a:gd name="connsiteX4" fmla="*/ 0 w 7543800"/>
              <a:gd name="connsiteY4" fmla="*/ 0 h 106534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3493">
                <a:moveTo>
                  <a:pt x="0" y="0"/>
                </a:moveTo>
                <a:lnTo>
                  <a:pt x="7543800" y="0"/>
                </a:lnTo>
                <a:lnTo>
                  <a:pt x="7543800" y="10653493"/>
                </a:lnTo>
                <a:lnTo>
                  <a:pt x="0" y="106534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6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747000"/>
            <a:ext cx="4241800" cy="12573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03"/>
          </a:xfrm>
          <a:custGeom>
            <a:avLst/>
            <a:gdLst>
              <a:gd name="connsiteX0" fmla="*/ 0 w 7543800"/>
              <a:gd name="connsiteY0" fmla="*/ 0 h 10668303"/>
              <a:gd name="connsiteX1" fmla="*/ 7543800 w 7543800"/>
              <a:gd name="connsiteY1" fmla="*/ 0 h 10668303"/>
              <a:gd name="connsiteX2" fmla="*/ 7543800 w 7543800"/>
              <a:gd name="connsiteY2" fmla="*/ 10668303 h 10668303"/>
              <a:gd name="connsiteX3" fmla="*/ 0 w 7543800"/>
              <a:gd name="connsiteY3" fmla="*/ 10668303 h 10668303"/>
              <a:gd name="connsiteX4" fmla="*/ 0 w 7543800"/>
              <a:gd name="connsiteY4" fmla="*/ 0 h 10668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03">
                <a:moveTo>
                  <a:pt x="0" y="0"/>
                </a:moveTo>
                <a:lnTo>
                  <a:pt x="7543800" y="0"/>
                </a:lnTo>
                <a:lnTo>
                  <a:pt x="7543800" y="10668303"/>
                </a:lnTo>
                <a:lnTo>
                  <a:pt x="0" y="1066830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41822"/>
          </a:xfrm>
          <a:custGeom>
            <a:avLst/>
            <a:gdLst>
              <a:gd name="connsiteX0" fmla="*/ 0 w 7543800"/>
              <a:gd name="connsiteY0" fmla="*/ 0 h 10641822"/>
              <a:gd name="connsiteX1" fmla="*/ 7543800 w 7543800"/>
              <a:gd name="connsiteY1" fmla="*/ 0 h 10641822"/>
              <a:gd name="connsiteX2" fmla="*/ 7543800 w 7543800"/>
              <a:gd name="connsiteY2" fmla="*/ 10641822 h 10641822"/>
              <a:gd name="connsiteX3" fmla="*/ 0 w 7543800"/>
              <a:gd name="connsiteY3" fmla="*/ 10641822 h 10641822"/>
              <a:gd name="connsiteX4" fmla="*/ 0 w 7543800"/>
              <a:gd name="connsiteY4" fmla="*/ 0 h 106418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41822">
                <a:moveTo>
                  <a:pt x="0" y="0"/>
                </a:moveTo>
                <a:lnTo>
                  <a:pt x="7543800" y="0"/>
                </a:lnTo>
                <a:lnTo>
                  <a:pt x="7543800" y="10641822"/>
                </a:lnTo>
                <a:lnTo>
                  <a:pt x="0" y="1064182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6891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9/10页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第1章测试1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" y="4737100"/>
            <a:ext cx="5291455" cy="1413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On-screen Show (4:3)</PresentationFormat>
  <Paragraphs>180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7</cp:revision>
  <dcterms:created xsi:type="dcterms:W3CDTF">2006-08-16T00:00:00Z</dcterms:created>
  <dcterms:modified xsi:type="dcterms:W3CDTF">2020-06-20T16:35:53Z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