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Relationship Id="rId3" Type="http://schemas.openxmlformats.org/officeDocument/2006/relationships/image" Target="../media/image49.jpeg"/><Relationship Id="rId2" Type="http://schemas.openxmlformats.org/officeDocument/2006/relationships/image" Target="../media/image13.jpeg"/><Relationship Id="rId1" Type="http://schemas.openxmlformats.org/officeDocument/2006/relationships/image" Target="../media/image48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5.jpeg"/><Relationship Id="rId4" Type="http://schemas.openxmlformats.org/officeDocument/2006/relationships/image" Target="../media/image4.jpeg"/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image" Target="../media/image56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65.jpeg"/><Relationship Id="rId4" Type="http://schemas.openxmlformats.org/officeDocument/2006/relationships/image" Target="../media/image64.jpeg"/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image" Target="../media/image6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70.jpeg"/><Relationship Id="rId4" Type="http://schemas.openxmlformats.org/officeDocument/2006/relationships/image" Target="../media/image69.jpeg"/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image" Target="../media/image66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75.jpeg"/><Relationship Id="rId4" Type="http://schemas.openxmlformats.org/officeDocument/2006/relationships/image" Target="../media/image74.jpeg"/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image" Target="../media/image7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80.jpeg"/><Relationship Id="rId4" Type="http://schemas.openxmlformats.org/officeDocument/2006/relationships/image" Target="../media/image79.jpeg"/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image" Target="../media/image76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85.jpeg"/><Relationship Id="rId4" Type="http://schemas.openxmlformats.org/officeDocument/2006/relationships/image" Target="../media/image84.jpeg"/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image" Target="../media/image8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90.jpeg"/><Relationship Id="rId4" Type="http://schemas.openxmlformats.org/officeDocument/2006/relationships/image" Target="../media/image89.jpeg"/><Relationship Id="rId3" Type="http://schemas.openxmlformats.org/officeDocument/2006/relationships/image" Target="../media/image88.jpeg"/><Relationship Id="rId2" Type="http://schemas.openxmlformats.org/officeDocument/2006/relationships/image" Target="../media/image87.jpeg"/><Relationship Id="rId1" Type="http://schemas.openxmlformats.org/officeDocument/2006/relationships/image" Target="../media/image86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95.jpeg"/><Relationship Id="rId4" Type="http://schemas.openxmlformats.org/officeDocument/2006/relationships/image" Target="../media/image94.jpeg"/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image" Target="../media/image9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98.jpeg"/><Relationship Id="rId4" Type="http://schemas.openxmlformats.org/officeDocument/2006/relationships/image" Target="../media/image97.jpeg"/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image" Target="../media/image96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03.jpeg"/><Relationship Id="rId4" Type="http://schemas.openxmlformats.org/officeDocument/2006/relationships/image" Target="../media/image102.jpeg"/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image" Target="../media/image99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9.png"/><Relationship Id="rId6" Type="http://schemas.openxmlformats.org/officeDocument/2006/relationships/image" Target="../media/image6.jpeg"/><Relationship Id="rId5" Type="http://schemas.openxmlformats.org/officeDocument/2006/relationships/image" Target="../media/image108.jpeg"/><Relationship Id="rId4" Type="http://schemas.openxmlformats.org/officeDocument/2006/relationships/image" Target="../media/image107.jpeg"/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image" Target="../media/image10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5.png"/><Relationship Id="rId6" Type="http://schemas.openxmlformats.org/officeDocument/2006/relationships/image" Target="../media/image6.jpeg"/><Relationship Id="rId5" Type="http://schemas.openxmlformats.org/officeDocument/2006/relationships/image" Target="../media/image114.jpeg"/><Relationship Id="rId4" Type="http://schemas.openxmlformats.org/officeDocument/2006/relationships/image" Target="../media/image113.jpeg"/><Relationship Id="rId3" Type="http://schemas.openxmlformats.org/officeDocument/2006/relationships/image" Target="../media/image112.jpeg"/><Relationship Id="rId2" Type="http://schemas.openxmlformats.org/officeDocument/2006/relationships/image" Target="../media/image111.jpeg"/><Relationship Id="rId1" Type="http://schemas.openxmlformats.org/officeDocument/2006/relationships/image" Target="../media/image110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20.jpeg"/><Relationship Id="rId4" Type="http://schemas.openxmlformats.org/officeDocument/2006/relationships/image" Target="../media/image119.jpeg"/><Relationship Id="rId3" Type="http://schemas.openxmlformats.org/officeDocument/2006/relationships/image" Target="../media/image118.jpeg"/><Relationship Id="rId2" Type="http://schemas.openxmlformats.org/officeDocument/2006/relationships/image" Target="../media/image117.jpeg"/><Relationship Id="rId1" Type="http://schemas.openxmlformats.org/officeDocument/2006/relationships/image" Target="../media/image116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25.jpeg"/><Relationship Id="rId4" Type="http://schemas.openxmlformats.org/officeDocument/2006/relationships/image" Target="../media/image124.jpeg"/><Relationship Id="rId3" Type="http://schemas.openxmlformats.org/officeDocument/2006/relationships/image" Target="../media/image123.jpeg"/><Relationship Id="rId2" Type="http://schemas.openxmlformats.org/officeDocument/2006/relationships/image" Target="../media/image122.jpeg"/><Relationship Id="rId1" Type="http://schemas.openxmlformats.org/officeDocument/2006/relationships/image" Target="../media/image121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29.jpeg"/><Relationship Id="rId4" Type="http://schemas.openxmlformats.org/officeDocument/2006/relationships/image" Target="../media/image84.jpeg"/><Relationship Id="rId3" Type="http://schemas.openxmlformats.org/officeDocument/2006/relationships/image" Target="../media/image128.jpeg"/><Relationship Id="rId2" Type="http://schemas.openxmlformats.org/officeDocument/2006/relationships/image" Target="../media/image127.jpeg"/><Relationship Id="rId1" Type="http://schemas.openxmlformats.org/officeDocument/2006/relationships/image" Target="../media/image126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6.jpeg"/><Relationship Id="rId4" Type="http://schemas.openxmlformats.org/officeDocument/2006/relationships/image" Target="../media/image133.jpeg"/><Relationship Id="rId3" Type="http://schemas.openxmlformats.org/officeDocument/2006/relationships/image" Target="../media/image132.jpeg"/><Relationship Id="rId2" Type="http://schemas.openxmlformats.org/officeDocument/2006/relationships/image" Target="../media/image131.jpeg"/><Relationship Id="rId1" Type="http://schemas.openxmlformats.org/officeDocument/2006/relationships/image" Target="../media/image130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0.png"/><Relationship Id="rId6" Type="http://schemas.openxmlformats.org/officeDocument/2006/relationships/image" Target="../media/image6.jpeg"/><Relationship Id="rId5" Type="http://schemas.openxmlformats.org/officeDocument/2006/relationships/image" Target="../media/image139.jpeg"/><Relationship Id="rId4" Type="http://schemas.openxmlformats.org/officeDocument/2006/relationships/image" Target="../media/image138.jpeg"/><Relationship Id="rId3" Type="http://schemas.openxmlformats.org/officeDocument/2006/relationships/image" Target="../media/image137.jpeg"/><Relationship Id="rId2" Type="http://schemas.openxmlformats.org/officeDocument/2006/relationships/image" Target="../media/image136.jpeg"/><Relationship Id="rId1" Type="http://schemas.openxmlformats.org/officeDocument/2006/relationships/image" Target="../media/image135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6.png"/><Relationship Id="rId6" Type="http://schemas.openxmlformats.org/officeDocument/2006/relationships/image" Target="../media/image6.jpeg"/><Relationship Id="rId5" Type="http://schemas.openxmlformats.org/officeDocument/2006/relationships/image" Target="../media/image145.jpeg"/><Relationship Id="rId4" Type="http://schemas.openxmlformats.org/officeDocument/2006/relationships/image" Target="../media/image144.jpeg"/><Relationship Id="rId3" Type="http://schemas.openxmlformats.org/officeDocument/2006/relationships/image" Target="../media/image143.jpeg"/><Relationship Id="rId2" Type="http://schemas.openxmlformats.org/officeDocument/2006/relationships/image" Target="../media/image142.jpeg"/><Relationship Id="rId1" Type="http://schemas.openxmlformats.org/officeDocument/2006/relationships/image" Target="../media/image14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51.jpeg"/><Relationship Id="rId4" Type="http://schemas.openxmlformats.org/officeDocument/2006/relationships/image" Target="../media/image150.jpeg"/><Relationship Id="rId3" Type="http://schemas.openxmlformats.org/officeDocument/2006/relationships/image" Target="../media/image149.jpeg"/><Relationship Id="rId2" Type="http://schemas.openxmlformats.org/officeDocument/2006/relationships/image" Target="../media/image148.jpeg"/><Relationship Id="rId1" Type="http://schemas.openxmlformats.org/officeDocument/2006/relationships/image" Target="../media/image147.jpe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56.jpeg"/><Relationship Id="rId4" Type="http://schemas.openxmlformats.org/officeDocument/2006/relationships/image" Target="../media/image155.jpeg"/><Relationship Id="rId3" Type="http://schemas.openxmlformats.org/officeDocument/2006/relationships/image" Target="../media/image154.jpeg"/><Relationship Id="rId2" Type="http://schemas.openxmlformats.org/officeDocument/2006/relationships/image" Target="../media/image153.jpeg"/><Relationship Id="rId1" Type="http://schemas.openxmlformats.org/officeDocument/2006/relationships/image" Target="../media/image152.jpe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61.jpeg"/><Relationship Id="rId4" Type="http://schemas.openxmlformats.org/officeDocument/2006/relationships/image" Target="../media/image160.jpeg"/><Relationship Id="rId3" Type="http://schemas.openxmlformats.org/officeDocument/2006/relationships/image" Target="../media/image159.jpeg"/><Relationship Id="rId2" Type="http://schemas.openxmlformats.org/officeDocument/2006/relationships/image" Target="../media/image158.jpeg"/><Relationship Id="rId1" Type="http://schemas.openxmlformats.org/officeDocument/2006/relationships/image" Target="../media/image157.jpe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66.jpeg"/><Relationship Id="rId4" Type="http://schemas.openxmlformats.org/officeDocument/2006/relationships/image" Target="../media/image165.jpeg"/><Relationship Id="rId3" Type="http://schemas.openxmlformats.org/officeDocument/2006/relationships/image" Target="../media/image164.jpeg"/><Relationship Id="rId2" Type="http://schemas.openxmlformats.org/officeDocument/2006/relationships/image" Target="../media/image163.jpeg"/><Relationship Id="rId1" Type="http://schemas.openxmlformats.org/officeDocument/2006/relationships/image" Target="../media/image162.jpe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71.jpeg"/><Relationship Id="rId4" Type="http://schemas.openxmlformats.org/officeDocument/2006/relationships/image" Target="../media/image170.jpeg"/><Relationship Id="rId3" Type="http://schemas.openxmlformats.org/officeDocument/2006/relationships/image" Target="../media/image169.jpeg"/><Relationship Id="rId2" Type="http://schemas.openxmlformats.org/officeDocument/2006/relationships/image" Target="../media/image168.jpeg"/><Relationship Id="rId1" Type="http://schemas.openxmlformats.org/officeDocument/2006/relationships/image" Target="../media/image167.jpe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175.jpeg"/><Relationship Id="rId3" Type="http://schemas.openxmlformats.org/officeDocument/2006/relationships/image" Target="../media/image174.jpeg"/><Relationship Id="rId2" Type="http://schemas.openxmlformats.org/officeDocument/2006/relationships/image" Target="../media/image173.jpeg"/><Relationship Id="rId1" Type="http://schemas.openxmlformats.org/officeDocument/2006/relationships/image" Target="../media/image172.jpe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80.jpeg"/><Relationship Id="rId4" Type="http://schemas.openxmlformats.org/officeDocument/2006/relationships/image" Target="../media/image179.jpeg"/><Relationship Id="rId3" Type="http://schemas.openxmlformats.org/officeDocument/2006/relationships/image" Target="../media/image178.jpeg"/><Relationship Id="rId2" Type="http://schemas.openxmlformats.org/officeDocument/2006/relationships/image" Target="../media/image177.jpeg"/><Relationship Id="rId1" Type="http://schemas.openxmlformats.org/officeDocument/2006/relationships/image" Target="../media/image176.jpe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85.jpeg"/><Relationship Id="rId4" Type="http://schemas.openxmlformats.org/officeDocument/2006/relationships/image" Target="../media/image184.jpeg"/><Relationship Id="rId3" Type="http://schemas.openxmlformats.org/officeDocument/2006/relationships/image" Target="../media/image183.jpeg"/><Relationship Id="rId2" Type="http://schemas.openxmlformats.org/officeDocument/2006/relationships/image" Target="../media/image182.jpeg"/><Relationship Id="rId1" Type="http://schemas.openxmlformats.org/officeDocument/2006/relationships/image" Target="../media/image181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7.png"/><Relationship Id="rId2" Type="http://schemas.openxmlformats.org/officeDocument/2006/relationships/image" Target="../media/image6.jpeg"/><Relationship Id="rId1" Type="http://schemas.openxmlformats.org/officeDocument/2006/relationships/image" Target="../media/image186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9.png"/><Relationship Id="rId2" Type="http://schemas.openxmlformats.org/officeDocument/2006/relationships/image" Target="../media/image6.jpeg"/><Relationship Id="rId1" Type="http://schemas.openxmlformats.org/officeDocument/2006/relationships/image" Target="../media/image18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6" Type="http://schemas.openxmlformats.org/officeDocument/2006/relationships/image" Target="../media/image6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1.png"/><Relationship Id="rId2" Type="http://schemas.openxmlformats.org/officeDocument/2006/relationships/image" Target="../media/image6.jpeg"/><Relationship Id="rId1" Type="http://schemas.openxmlformats.org/officeDocument/2006/relationships/image" Target="../media/image190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3.png"/><Relationship Id="rId2" Type="http://schemas.openxmlformats.org/officeDocument/2006/relationships/image" Target="../media/image6.jpeg"/><Relationship Id="rId1" Type="http://schemas.openxmlformats.org/officeDocument/2006/relationships/image" Target="../media/image192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5.png"/><Relationship Id="rId2" Type="http://schemas.openxmlformats.org/officeDocument/2006/relationships/image" Target="../media/image6.jpeg"/><Relationship Id="rId1" Type="http://schemas.openxmlformats.org/officeDocument/2006/relationships/image" Target="../media/image194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7.png"/><Relationship Id="rId2" Type="http://schemas.openxmlformats.org/officeDocument/2006/relationships/image" Target="../media/image6.jpeg"/><Relationship Id="rId1" Type="http://schemas.openxmlformats.org/officeDocument/2006/relationships/image" Target="../media/image196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9.png"/><Relationship Id="rId2" Type="http://schemas.openxmlformats.org/officeDocument/2006/relationships/image" Target="../media/image6.jpeg"/><Relationship Id="rId1" Type="http://schemas.openxmlformats.org/officeDocument/2006/relationships/image" Target="../media/image198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1.png"/><Relationship Id="rId2" Type="http://schemas.openxmlformats.org/officeDocument/2006/relationships/image" Target="../media/image6.jpeg"/><Relationship Id="rId1" Type="http://schemas.openxmlformats.org/officeDocument/2006/relationships/image" Target="../media/image200.jpe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4.png"/><Relationship Id="rId3" Type="http://schemas.openxmlformats.org/officeDocument/2006/relationships/image" Target="../media/image203.png"/><Relationship Id="rId2" Type="http://schemas.openxmlformats.org/officeDocument/2006/relationships/image" Target="../media/image6.jpeg"/><Relationship Id="rId1" Type="http://schemas.openxmlformats.org/officeDocument/2006/relationships/image" Target="../media/image202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6.png"/><Relationship Id="rId2" Type="http://schemas.openxmlformats.org/officeDocument/2006/relationships/image" Target="../media/image6.jpeg"/><Relationship Id="rId1" Type="http://schemas.openxmlformats.org/officeDocument/2006/relationships/image" Target="../media/image205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8.png"/><Relationship Id="rId2" Type="http://schemas.openxmlformats.org/officeDocument/2006/relationships/image" Target="../media/image6.jpeg"/><Relationship Id="rId1" Type="http://schemas.openxmlformats.org/officeDocument/2006/relationships/image" Target="../media/image207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3.png"/><Relationship Id="rId6" Type="http://schemas.openxmlformats.org/officeDocument/2006/relationships/image" Target="../media/image6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2.png"/><Relationship Id="rId6" Type="http://schemas.openxmlformats.org/officeDocument/2006/relationships/image" Target="../media/image6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248118"/>
          </a:xfrm>
          <a:custGeom>
            <a:avLst/>
            <a:gdLst>
              <a:gd name="connsiteX0" fmla="*/ 0 w 7543800"/>
              <a:gd name="connsiteY0" fmla="*/ 0 h 10248118"/>
              <a:gd name="connsiteX1" fmla="*/ 7543800 w 7543800"/>
              <a:gd name="connsiteY1" fmla="*/ 0 h 10248118"/>
              <a:gd name="connsiteX2" fmla="*/ 7543800 w 7543800"/>
              <a:gd name="connsiteY2" fmla="*/ 10248118 h 10248118"/>
              <a:gd name="connsiteX3" fmla="*/ 0 w 7543800"/>
              <a:gd name="connsiteY3" fmla="*/ 10248118 h 10248118"/>
              <a:gd name="connsiteX4" fmla="*/ 0 w 7543800"/>
              <a:gd name="connsiteY4" fmla="*/ 0 h 102481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248118">
                <a:moveTo>
                  <a:pt x="0" y="0"/>
                </a:moveTo>
                <a:lnTo>
                  <a:pt x="7543800" y="0"/>
                </a:lnTo>
                <a:lnTo>
                  <a:pt x="7543800" y="10248118"/>
                </a:lnTo>
                <a:lnTo>
                  <a:pt x="0" y="1024811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44908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65642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87327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358900" cy="520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0033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701800" cy="5207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408065"/>
          </a:xfrm>
          <a:custGeom>
            <a:avLst/>
            <a:gdLst>
              <a:gd name="connsiteX0" fmla="*/ 0 w 7543800"/>
              <a:gd name="connsiteY0" fmla="*/ 0 h 10408065"/>
              <a:gd name="connsiteX1" fmla="*/ 7543800 w 7543800"/>
              <a:gd name="connsiteY1" fmla="*/ 0 h 10408065"/>
              <a:gd name="connsiteX2" fmla="*/ 7543800 w 7543800"/>
              <a:gd name="connsiteY2" fmla="*/ 10408065 h 10408065"/>
              <a:gd name="connsiteX3" fmla="*/ 0 w 7543800"/>
              <a:gd name="connsiteY3" fmla="*/ 10408065 h 10408065"/>
              <a:gd name="connsiteX4" fmla="*/ 0 w 7543800"/>
              <a:gd name="connsiteY4" fmla="*/ 0 h 10408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408065">
                <a:moveTo>
                  <a:pt x="0" y="0"/>
                </a:moveTo>
                <a:lnTo>
                  <a:pt x="7543800" y="0"/>
                </a:lnTo>
                <a:lnTo>
                  <a:pt x="7543800" y="10408065"/>
                </a:lnTo>
                <a:lnTo>
                  <a:pt x="0" y="1040806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6"/>
            <a:ext cx="7544307" cy="10637881"/>
          </a:xfrm>
          <a:custGeom>
            <a:avLst/>
            <a:gdLst>
              <a:gd name="connsiteX0" fmla="*/ 0 w 7544307"/>
              <a:gd name="connsiteY0" fmla="*/ 0 h 10637881"/>
              <a:gd name="connsiteX1" fmla="*/ 7544307 w 7544307"/>
              <a:gd name="connsiteY1" fmla="*/ 0 h 10637881"/>
              <a:gd name="connsiteX2" fmla="*/ 7544307 w 7544307"/>
              <a:gd name="connsiteY2" fmla="*/ 10637881 h 10637881"/>
              <a:gd name="connsiteX3" fmla="*/ 0 w 7544307"/>
              <a:gd name="connsiteY3" fmla="*/ 10637881 h 10637881"/>
              <a:gd name="connsiteX4" fmla="*/ 0 w 7544307"/>
              <a:gd name="connsiteY4" fmla="*/ 0 h 1063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1">
                <a:moveTo>
                  <a:pt x="0" y="0"/>
                </a:moveTo>
                <a:lnTo>
                  <a:pt x="7544307" y="0"/>
                </a:lnTo>
                <a:lnTo>
                  <a:pt x="7544307" y="10637881"/>
                </a:lnTo>
                <a:lnTo>
                  <a:pt x="0" y="1063788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23"/>
            <a:ext cx="6106453" cy="9741142"/>
          </a:xfrm>
          <a:custGeom>
            <a:avLst/>
            <a:gdLst>
              <a:gd name="connsiteX0" fmla="*/ 12700 w 6106453"/>
              <a:gd name="connsiteY0" fmla="*/ 12700 h 9741142"/>
              <a:gd name="connsiteX1" fmla="*/ 6093753 w 6106453"/>
              <a:gd name="connsiteY1" fmla="*/ 12700 h 9741142"/>
              <a:gd name="connsiteX2" fmla="*/ 6093753 w 6106453"/>
              <a:gd name="connsiteY2" fmla="*/ 9728442 h 9741142"/>
              <a:gd name="connsiteX3" fmla="*/ 12700 w 6106453"/>
              <a:gd name="connsiteY3" fmla="*/ 9728442 h 9741142"/>
              <a:gd name="connsiteX4" fmla="*/ 12700 w 6106453"/>
              <a:gd name="connsiteY4" fmla="*/ 12700 h 9741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2">
                <a:moveTo>
                  <a:pt x="12700" y="12700"/>
                </a:moveTo>
                <a:lnTo>
                  <a:pt x="6093753" y="12700"/>
                </a:lnTo>
                <a:lnTo>
                  <a:pt x="6093753" y="9728442"/>
                </a:lnTo>
                <a:lnTo>
                  <a:pt x="12700" y="9728442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7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9500" y="1549400"/>
            <a:ext cx="5384800" cy="265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701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7018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7018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46812"/>
          </a:xfrm>
          <a:custGeom>
            <a:avLst/>
            <a:gdLst>
              <a:gd name="connsiteX0" fmla="*/ 0 w 7543800"/>
              <a:gd name="connsiteY0" fmla="*/ 0 h 10546812"/>
              <a:gd name="connsiteX1" fmla="*/ 7543800 w 7543800"/>
              <a:gd name="connsiteY1" fmla="*/ 0 h 10546812"/>
              <a:gd name="connsiteX2" fmla="*/ 7543800 w 7543800"/>
              <a:gd name="connsiteY2" fmla="*/ 10546812 h 10546812"/>
              <a:gd name="connsiteX3" fmla="*/ 0 w 7543800"/>
              <a:gd name="connsiteY3" fmla="*/ 10546812 h 10546812"/>
              <a:gd name="connsiteX4" fmla="*/ 0 w 7543800"/>
              <a:gd name="connsiteY4" fmla="*/ 0 h 1054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46812">
                <a:moveTo>
                  <a:pt x="0" y="0"/>
                </a:moveTo>
                <a:lnTo>
                  <a:pt x="7543800" y="0"/>
                </a:lnTo>
                <a:lnTo>
                  <a:pt x="7543800" y="10546812"/>
                </a:lnTo>
                <a:lnTo>
                  <a:pt x="0" y="1054681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8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20828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0160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9906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0033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8001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11/48页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4209"/>
          </a:xfrm>
          <a:custGeom>
            <a:avLst/>
            <a:gdLst>
              <a:gd name="connsiteX0" fmla="*/ 0 w 7543800"/>
              <a:gd name="connsiteY0" fmla="*/ 0 h 10664209"/>
              <a:gd name="connsiteX1" fmla="*/ 7543800 w 7543800"/>
              <a:gd name="connsiteY1" fmla="*/ 0 h 10664209"/>
              <a:gd name="connsiteX2" fmla="*/ 7543800 w 7543800"/>
              <a:gd name="connsiteY2" fmla="*/ 10664209 h 10664209"/>
              <a:gd name="connsiteX3" fmla="*/ 0 w 7543800"/>
              <a:gd name="connsiteY3" fmla="*/ 10664209 h 10664209"/>
              <a:gd name="connsiteX4" fmla="*/ 0 w 7543800"/>
              <a:gd name="connsiteY4" fmla="*/ 0 h 106642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4209">
                <a:moveTo>
                  <a:pt x="0" y="0"/>
                </a:moveTo>
                <a:lnTo>
                  <a:pt x="7543800" y="0"/>
                </a:lnTo>
                <a:lnTo>
                  <a:pt x="7543800" y="10664209"/>
                </a:lnTo>
                <a:lnTo>
                  <a:pt x="0" y="1066420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79132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6008168"/>
            <a:ext cx="589102" cy="579903"/>
          </a:xfrm>
          <a:custGeom>
            <a:avLst/>
            <a:gdLst>
              <a:gd name="connsiteX0" fmla="*/ 0 w 589102"/>
              <a:gd name="connsiteY0" fmla="*/ 294704 h 579903"/>
              <a:gd name="connsiteX1" fmla="*/ 0 w 589102"/>
              <a:gd name="connsiteY1" fmla="*/ 285198 h 579903"/>
              <a:gd name="connsiteX2" fmla="*/ 1372 w 589102"/>
              <a:gd name="connsiteY2" fmla="*/ 257243 h 579903"/>
              <a:gd name="connsiteX3" fmla="*/ 5477 w 589102"/>
              <a:gd name="connsiteY3" fmla="*/ 229558 h 579903"/>
              <a:gd name="connsiteX4" fmla="*/ 12274 w 589102"/>
              <a:gd name="connsiteY4" fmla="*/ 202409 h 579903"/>
              <a:gd name="connsiteX5" fmla="*/ 21698 w 589102"/>
              <a:gd name="connsiteY5" fmla="*/ 176057 h 579903"/>
              <a:gd name="connsiteX6" fmla="*/ 33658 w 589102"/>
              <a:gd name="connsiteY6" fmla="*/ 150756 h 579903"/>
              <a:gd name="connsiteX7" fmla="*/ 48039 w 589102"/>
              <a:gd name="connsiteY7" fmla="*/ 126750 h 579903"/>
              <a:gd name="connsiteX8" fmla="*/ 64703 w 589102"/>
              <a:gd name="connsiteY8" fmla="*/ 104270 h 579903"/>
              <a:gd name="connsiteX9" fmla="*/ 83488 w 589102"/>
              <a:gd name="connsiteY9" fmla="*/ 83532 h 579903"/>
              <a:gd name="connsiteX10" fmla="*/ 104215 w 589102"/>
              <a:gd name="connsiteY10" fmla="*/ 64737 h 579903"/>
              <a:gd name="connsiteX11" fmla="*/ 126684 w 589102"/>
              <a:gd name="connsiteY11" fmla="*/ 48064 h 579903"/>
              <a:gd name="connsiteX12" fmla="*/ 150678 w 589102"/>
              <a:gd name="connsiteY12" fmla="*/ 33675 h 579903"/>
              <a:gd name="connsiteX13" fmla="*/ 175965 w 589102"/>
              <a:gd name="connsiteY13" fmla="*/ 21709 h 579903"/>
              <a:gd name="connsiteX14" fmla="*/ 202303 w 589102"/>
              <a:gd name="connsiteY14" fmla="*/ 12280 h 579903"/>
              <a:gd name="connsiteX15" fmla="*/ 229439 w 589102"/>
              <a:gd name="connsiteY15" fmla="*/ 5479 h 579903"/>
              <a:gd name="connsiteX16" fmla="*/ 257109 w 589102"/>
              <a:gd name="connsiteY16" fmla="*/ 1373 h 579903"/>
              <a:gd name="connsiteX17" fmla="*/ 285049 w 589102"/>
              <a:gd name="connsiteY17" fmla="*/ 0 h 579903"/>
              <a:gd name="connsiteX18" fmla="*/ 304052 w 589102"/>
              <a:gd name="connsiteY18" fmla="*/ 0 h 579903"/>
              <a:gd name="connsiteX19" fmla="*/ 331992 w 589102"/>
              <a:gd name="connsiteY19" fmla="*/ 1373 h 579903"/>
              <a:gd name="connsiteX20" fmla="*/ 359663 w 589102"/>
              <a:gd name="connsiteY20" fmla="*/ 5479 h 579903"/>
              <a:gd name="connsiteX21" fmla="*/ 386798 w 589102"/>
              <a:gd name="connsiteY21" fmla="*/ 12280 h 579903"/>
              <a:gd name="connsiteX22" fmla="*/ 413136 w 589102"/>
              <a:gd name="connsiteY22" fmla="*/ 21709 h 579903"/>
              <a:gd name="connsiteX23" fmla="*/ 438423 w 589102"/>
              <a:gd name="connsiteY23" fmla="*/ 33675 h 579903"/>
              <a:gd name="connsiteX24" fmla="*/ 462417 w 589102"/>
              <a:gd name="connsiteY24" fmla="*/ 48064 h 579903"/>
              <a:gd name="connsiteX25" fmla="*/ 484886 w 589102"/>
              <a:gd name="connsiteY25" fmla="*/ 64737 h 579903"/>
              <a:gd name="connsiteX26" fmla="*/ 505613 w 589102"/>
              <a:gd name="connsiteY26" fmla="*/ 83532 h 579903"/>
              <a:gd name="connsiteX27" fmla="*/ 524398 w 589102"/>
              <a:gd name="connsiteY27" fmla="*/ 104270 h 579903"/>
              <a:gd name="connsiteX28" fmla="*/ 541062 w 589102"/>
              <a:gd name="connsiteY28" fmla="*/ 126750 h 579903"/>
              <a:gd name="connsiteX29" fmla="*/ 555443 w 589102"/>
              <a:gd name="connsiteY29" fmla="*/ 150756 h 579903"/>
              <a:gd name="connsiteX30" fmla="*/ 567404 w 589102"/>
              <a:gd name="connsiteY30" fmla="*/ 176057 h 579903"/>
              <a:gd name="connsiteX31" fmla="*/ 576827 w 589102"/>
              <a:gd name="connsiteY31" fmla="*/ 202409 h 579903"/>
              <a:gd name="connsiteX32" fmla="*/ 583624 w 589102"/>
              <a:gd name="connsiteY32" fmla="*/ 229558 h 579903"/>
              <a:gd name="connsiteX33" fmla="*/ 587729 w 589102"/>
              <a:gd name="connsiteY33" fmla="*/ 257243 h 579903"/>
              <a:gd name="connsiteX34" fmla="*/ 589102 w 589102"/>
              <a:gd name="connsiteY34" fmla="*/ 285198 h 579903"/>
              <a:gd name="connsiteX35" fmla="*/ 589102 w 589102"/>
              <a:gd name="connsiteY35" fmla="*/ 294704 h 579903"/>
              <a:gd name="connsiteX36" fmla="*/ 587729 w 589102"/>
              <a:gd name="connsiteY36" fmla="*/ 322659 h 579903"/>
              <a:gd name="connsiteX37" fmla="*/ 583624 w 589102"/>
              <a:gd name="connsiteY37" fmla="*/ 350344 h 579903"/>
              <a:gd name="connsiteX38" fmla="*/ 576827 w 589102"/>
              <a:gd name="connsiteY38" fmla="*/ 377493 h 579903"/>
              <a:gd name="connsiteX39" fmla="*/ 567404 w 589102"/>
              <a:gd name="connsiteY39" fmla="*/ 403845 h 579903"/>
              <a:gd name="connsiteX40" fmla="*/ 555443 w 589102"/>
              <a:gd name="connsiteY40" fmla="*/ 429145 h 579903"/>
              <a:gd name="connsiteX41" fmla="*/ 541062 w 589102"/>
              <a:gd name="connsiteY41" fmla="*/ 453152 h 579903"/>
              <a:gd name="connsiteX42" fmla="*/ 524398 w 589102"/>
              <a:gd name="connsiteY42" fmla="*/ 475632 h 579903"/>
              <a:gd name="connsiteX43" fmla="*/ 505613 w 589102"/>
              <a:gd name="connsiteY43" fmla="*/ 496370 h 579903"/>
              <a:gd name="connsiteX44" fmla="*/ 484886 w 589102"/>
              <a:gd name="connsiteY44" fmla="*/ 515165 h 579903"/>
              <a:gd name="connsiteX45" fmla="*/ 462417 w 589102"/>
              <a:gd name="connsiteY45" fmla="*/ 531838 h 579903"/>
              <a:gd name="connsiteX46" fmla="*/ 438423 w 589102"/>
              <a:gd name="connsiteY46" fmla="*/ 546226 h 579903"/>
              <a:gd name="connsiteX47" fmla="*/ 413136 w 589102"/>
              <a:gd name="connsiteY47" fmla="*/ 558193 h 579903"/>
              <a:gd name="connsiteX48" fmla="*/ 386798 w 589102"/>
              <a:gd name="connsiteY48" fmla="*/ 567622 h 579903"/>
              <a:gd name="connsiteX49" fmla="*/ 359663 w 589102"/>
              <a:gd name="connsiteY49" fmla="*/ 574422 h 579903"/>
              <a:gd name="connsiteX50" fmla="*/ 331992 w 589102"/>
              <a:gd name="connsiteY50" fmla="*/ 578529 h 579903"/>
              <a:gd name="connsiteX51" fmla="*/ 304052 w 589102"/>
              <a:gd name="connsiteY51" fmla="*/ 579903 h 579903"/>
              <a:gd name="connsiteX52" fmla="*/ 285049 w 589102"/>
              <a:gd name="connsiteY52" fmla="*/ 579903 h 579903"/>
              <a:gd name="connsiteX53" fmla="*/ 257109 w 589102"/>
              <a:gd name="connsiteY53" fmla="*/ 578529 h 579903"/>
              <a:gd name="connsiteX54" fmla="*/ 229439 w 589102"/>
              <a:gd name="connsiteY54" fmla="*/ 574422 h 579903"/>
              <a:gd name="connsiteX55" fmla="*/ 202303 w 589102"/>
              <a:gd name="connsiteY55" fmla="*/ 567622 h 579903"/>
              <a:gd name="connsiteX56" fmla="*/ 175965 w 589102"/>
              <a:gd name="connsiteY56" fmla="*/ 558193 h 579903"/>
              <a:gd name="connsiteX57" fmla="*/ 150678 w 589102"/>
              <a:gd name="connsiteY57" fmla="*/ 546226 h 579903"/>
              <a:gd name="connsiteX58" fmla="*/ 126684 w 589102"/>
              <a:gd name="connsiteY58" fmla="*/ 531838 h 579903"/>
              <a:gd name="connsiteX59" fmla="*/ 104216 w 589102"/>
              <a:gd name="connsiteY59" fmla="*/ 515165 h 579903"/>
              <a:gd name="connsiteX60" fmla="*/ 83488 w 589102"/>
              <a:gd name="connsiteY60" fmla="*/ 496370 h 579903"/>
              <a:gd name="connsiteX61" fmla="*/ 64703 w 589102"/>
              <a:gd name="connsiteY61" fmla="*/ 475632 h 579903"/>
              <a:gd name="connsiteX62" fmla="*/ 48039 w 589102"/>
              <a:gd name="connsiteY62" fmla="*/ 453152 h 579903"/>
              <a:gd name="connsiteX63" fmla="*/ 33658 w 589102"/>
              <a:gd name="connsiteY63" fmla="*/ 429146 h 579903"/>
              <a:gd name="connsiteX64" fmla="*/ 21698 w 589102"/>
              <a:gd name="connsiteY64" fmla="*/ 403845 h 579903"/>
              <a:gd name="connsiteX65" fmla="*/ 12274 w 589102"/>
              <a:gd name="connsiteY65" fmla="*/ 377493 h 579903"/>
              <a:gd name="connsiteX66" fmla="*/ 5477 w 589102"/>
              <a:gd name="connsiteY66" fmla="*/ 350344 h 579903"/>
              <a:gd name="connsiteX67" fmla="*/ 1372 w 589102"/>
              <a:gd name="connsiteY67" fmla="*/ 322659 h 579903"/>
              <a:gd name="connsiteX68" fmla="*/ 0 w 589102"/>
              <a:gd name="connsiteY68" fmla="*/ 294704 h 579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3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39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30"/>
                  <a:pt x="421761" y="554619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3"/>
                  <a:pt x="304052" y="579903"/>
                </a:cubicBezTo>
                <a:lnTo>
                  <a:pt x="285049" y="579903"/>
                </a:lnTo>
                <a:cubicBezTo>
                  <a:pt x="275713" y="579903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9"/>
                  <a:pt x="158911" y="550630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39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7215510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43235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27200"/>
            <a:ext cx="5359400" cy="2667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813300"/>
            <a:ext cx="1358900" cy="5334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032500"/>
            <a:ext cx="18669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251700"/>
            <a:ext cx="1358900" cy="520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458200"/>
            <a:ext cx="10033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927600"/>
            <a:ext cx="2667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375964"/>
          </a:xfrm>
          <a:custGeom>
            <a:avLst/>
            <a:gdLst>
              <a:gd name="connsiteX0" fmla="*/ 0 w 7543800"/>
              <a:gd name="connsiteY0" fmla="*/ 0 h 10375964"/>
              <a:gd name="connsiteX1" fmla="*/ 7543800 w 7543800"/>
              <a:gd name="connsiteY1" fmla="*/ 0 h 10375964"/>
              <a:gd name="connsiteX2" fmla="*/ 7543800 w 7543800"/>
              <a:gd name="connsiteY2" fmla="*/ 10375964 h 10375964"/>
              <a:gd name="connsiteX3" fmla="*/ 0 w 7543800"/>
              <a:gd name="connsiteY3" fmla="*/ 10375964 h 10375964"/>
              <a:gd name="connsiteX4" fmla="*/ 0 w 7543800"/>
              <a:gd name="connsiteY4" fmla="*/ 0 h 103759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375964">
                <a:moveTo>
                  <a:pt x="0" y="0"/>
                </a:moveTo>
                <a:lnTo>
                  <a:pt x="7543800" y="0"/>
                </a:lnTo>
                <a:lnTo>
                  <a:pt x="7543800" y="10375964"/>
                </a:lnTo>
                <a:lnTo>
                  <a:pt x="0" y="1037596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8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2159000"/>
            <a:ext cx="5359400" cy="74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41529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27559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27559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28000"/>
            <a:ext cx="4013200" cy="4953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461333"/>
          </a:xfrm>
          <a:custGeom>
            <a:avLst/>
            <a:gdLst>
              <a:gd name="connsiteX0" fmla="*/ 0 w 7543800"/>
              <a:gd name="connsiteY0" fmla="*/ 0 h 10461333"/>
              <a:gd name="connsiteX1" fmla="*/ 7543800 w 7543800"/>
              <a:gd name="connsiteY1" fmla="*/ 0 h 10461333"/>
              <a:gd name="connsiteX2" fmla="*/ 7543800 w 7543800"/>
              <a:gd name="connsiteY2" fmla="*/ 10461333 h 10461333"/>
              <a:gd name="connsiteX3" fmla="*/ 0 w 7543800"/>
              <a:gd name="connsiteY3" fmla="*/ 10461333 h 10461333"/>
              <a:gd name="connsiteX4" fmla="*/ 0 w 7543800"/>
              <a:gd name="connsiteY4" fmla="*/ 0 h 104613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461333">
                <a:moveTo>
                  <a:pt x="0" y="0"/>
                </a:moveTo>
                <a:lnTo>
                  <a:pt x="7543800" y="0"/>
                </a:lnTo>
                <a:lnTo>
                  <a:pt x="7543800" y="10461333"/>
                </a:lnTo>
                <a:lnTo>
                  <a:pt x="0" y="1046133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42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299162" y="689612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0033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3589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20447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3589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14/48页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25347"/>
          </a:xfrm>
          <a:custGeom>
            <a:avLst/>
            <a:gdLst>
              <a:gd name="connsiteX0" fmla="*/ 0 w 7543800"/>
              <a:gd name="connsiteY0" fmla="*/ 0 h 10525347"/>
              <a:gd name="connsiteX1" fmla="*/ 7543800 w 7543800"/>
              <a:gd name="connsiteY1" fmla="*/ 0 h 10525347"/>
              <a:gd name="connsiteX2" fmla="*/ 7543800 w 7543800"/>
              <a:gd name="connsiteY2" fmla="*/ 10525347 h 10525347"/>
              <a:gd name="connsiteX3" fmla="*/ 0 w 7543800"/>
              <a:gd name="connsiteY3" fmla="*/ 10525347 h 10525347"/>
              <a:gd name="connsiteX4" fmla="*/ 0 w 7543800"/>
              <a:gd name="connsiteY4" fmla="*/ 0 h 105253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25347">
                <a:moveTo>
                  <a:pt x="0" y="0"/>
                </a:moveTo>
                <a:lnTo>
                  <a:pt x="7543800" y="0"/>
                </a:lnTo>
                <a:lnTo>
                  <a:pt x="7543800" y="10525347"/>
                </a:lnTo>
                <a:lnTo>
                  <a:pt x="0" y="1052534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1"/>
          </a:xfrm>
          <a:custGeom>
            <a:avLst/>
            <a:gdLst>
              <a:gd name="connsiteX0" fmla="*/ 0 w 142524"/>
              <a:gd name="connsiteY0" fmla="*/ 0 h 285191"/>
              <a:gd name="connsiteX1" fmla="*/ 142524 w 142524"/>
              <a:gd name="connsiteY1" fmla="*/ 0 h 285191"/>
              <a:gd name="connsiteX2" fmla="*/ 142524 w 142524"/>
              <a:gd name="connsiteY2" fmla="*/ 285191 h 285191"/>
              <a:gd name="connsiteX3" fmla="*/ 0 w 142524"/>
              <a:gd name="connsiteY3" fmla="*/ 285191 h 285191"/>
              <a:gd name="connsiteX4" fmla="*/ 0 w 142524"/>
              <a:gd name="connsiteY4" fmla="*/ 0 h 285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1">
                <a:moveTo>
                  <a:pt x="0" y="0"/>
                </a:moveTo>
                <a:lnTo>
                  <a:pt x="142524" y="0"/>
                </a:lnTo>
                <a:lnTo>
                  <a:pt x="142524" y="285191"/>
                </a:lnTo>
                <a:lnTo>
                  <a:pt x="0" y="285191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5494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6510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5494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4859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15/48页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8012"/>
          </a:xfrm>
          <a:custGeom>
            <a:avLst/>
            <a:gdLst>
              <a:gd name="connsiteX0" fmla="*/ 0 w 7543800"/>
              <a:gd name="connsiteY0" fmla="*/ 0 h 10568012"/>
              <a:gd name="connsiteX1" fmla="*/ 7543800 w 7543800"/>
              <a:gd name="connsiteY1" fmla="*/ 0 h 10568012"/>
              <a:gd name="connsiteX2" fmla="*/ 7543800 w 7543800"/>
              <a:gd name="connsiteY2" fmla="*/ 10568012 h 10568012"/>
              <a:gd name="connsiteX3" fmla="*/ 0 w 7543800"/>
              <a:gd name="connsiteY3" fmla="*/ 10568012 h 10568012"/>
              <a:gd name="connsiteX4" fmla="*/ 0 w 7543800"/>
              <a:gd name="connsiteY4" fmla="*/ 0 h 10568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8012">
                <a:moveTo>
                  <a:pt x="0" y="0"/>
                </a:moveTo>
                <a:lnTo>
                  <a:pt x="7543800" y="0"/>
                </a:lnTo>
                <a:lnTo>
                  <a:pt x="7543800" y="10568012"/>
                </a:lnTo>
                <a:lnTo>
                  <a:pt x="0" y="1056801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42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191"/>
          </a:xfrm>
          <a:custGeom>
            <a:avLst/>
            <a:gdLst>
              <a:gd name="connsiteX0" fmla="*/ 0 w 142524"/>
              <a:gd name="connsiteY0" fmla="*/ 0 h 285191"/>
              <a:gd name="connsiteX1" fmla="*/ 142524 w 142524"/>
              <a:gd name="connsiteY1" fmla="*/ 0 h 285191"/>
              <a:gd name="connsiteX2" fmla="*/ 142524 w 142524"/>
              <a:gd name="connsiteY2" fmla="*/ 285191 h 285191"/>
              <a:gd name="connsiteX3" fmla="*/ 0 w 142524"/>
              <a:gd name="connsiteY3" fmla="*/ 285191 h 285191"/>
              <a:gd name="connsiteX4" fmla="*/ 0 w 142524"/>
              <a:gd name="connsiteY4" fmla="*/ 0 h 285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1">
                <a:moveTo>
                  <a:pt x="0" y="0"/>
                </a:moveTo>
                <a:lnTo>
                  <a:pt x="142524" y="0"/>
                </a:lnTo>
                <a:lnTo>
                  <a:pt x="142524" y="285191"/>
                </a:lnTo>
                <a:lnTo>
                  <a:pt x="0" y="285191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8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2159000"/>
            <a:ext cx="5359400" cy="74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24003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27559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31115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16/48页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72565" y="4567555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89331"/>
          </a:xfrm>
          <a:custGeom>
            <a:avLst/>
            <a:gdLst>
              <a:gd name="connsiteX0" fmla="*/ 0 w 7543800"/>
              <a:gd name="connsiteY0" fmla="*/ 0 h 10589331"/>
              <a:gd name="connsiteX1" fmla="*/ 7543800 w 7543800"/>
              <a:gd name="connsiteY1" fmla="*/ 0 h 10589331"/>
              <a:gd name="connsiteX2" fmla="*/ 7543800 w 7543800"/>
              <a:gd name="connsiteY2" fmla="*/ 10589331 h 10589331"/>
              <a:gd name="connsiteX3" fmla="*/ 0 w 7543800"/>
              <a:gd name="connsiteY3" fmla="*/ 10589331 h 10589331"/>
              <a:gd name="connsiteX4" fmla="*/ 0 w 7543800"/>
              <a:gd name="connsiteY4" fmla="*/ 0 h 105893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89331">
                <a:moveTo>
                  <a:pt x="0" y="0"/>
                </a:moveTo>
                <a:lnTo>
                  <a:pt x="7543800" y="0"/>
                </a:lnTo>
                <a:lnTo>
                  <a:pt x="7543800" y="10589331"/>
                </a:lnTo>
                <a:lnTo>
                  <a:pt x="0" y="1058933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2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17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159000"/>
            <a:ext cx="4013200" cy="74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3911600" cy="901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3911600" cy="901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27559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27559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17/48页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89293"/>
          </a:xfrm>
          <a:custGeom>
            <a:avLst/>
            <a:gdLst>
              <a:gd name="connsiteX0" fmla="*/ 0 w 7543800"/>
              <a:gd name="connsiteY0" fmla="*/ 0 h 10589293"/>
              <a:gd name="connsiteX1" fmla="*/ 7543800 w 7543800"/>
              <a:gd name="connsiteY1" fmla="*/ 0 h 10589293"/>
              <a:gd name="connsiteX2" fmla="*/ 7543800 w 7543800"/>
              <a:gd name="connsiteY2" fmla="*/ 10589293 h 10589293"/>
              <a:gd name="connsiteX3" fmla="*/ 0 w 7543800"/>
              <a:gd name="connsiteY3" fmla="*/ 10589293 h 10589293"/>
              <a:gd name="connsiteX4" fmla="*/ 0 w 7543800"/>
              <a:gd name="connsiteY4" fmla="*/ 0 h 105892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89293">
                <a:moveTo>
                  <a:pt x="0" y="0"/>
                </a:moveTo>
                <a:lnTo>
                  <a:pt x="7543800" y="0"/>
                </a:lnTo>
                <a:lnTo>
                  <a:pt x="7543800" y="10589293"/>
                </a:lnTo>
                <a:lnTo>
                  <a:pt x="0" y="105892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42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21717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21971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0033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20447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18/48页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7900"/>
          </a:xfrm>
          <a:custGeom>
            <a:avLst/>
            <a:gdLst>
              <a:gd name="connsiteX0" fmla="*/ 0 w 7543800"/>
              <a:gd name="connsiteY0" fmla="*/ 0 h 10567900"/>
              <a:gd name="connsiteX1" fmla="*/ 7543800 w 7543800"/>
              <a:gd name="connsiteY1" fmla="*/ 0 h 10567900"/>
              <a:gd name="connsiteX2" fmla="*/ 7543800 w 7543800"/>
              <a:gd name="connsiteY2" fmla="*/ 10567900 h 10567900"/>
              <a:gd name="connsiteX3" fmla="*/ 0 w 7543800"/>
              <a:gd name="connsiteY3" fmla="*/ 10567900 h 10567900"/>
              <a:gd name="connsiteX4" fmla="*/ 0 w 7543800"/>
              <a:gd name="connsiteY4" fmla="*/ 0 h 1056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7900">
                <a:moveTo>
                  <a:pt x="0" y="0"/>
                </a:moveTo>
                <a:lnTo>
                  <a:pt x="7543800" y="0"/>
                </a:lnTo>
                <a:lnTo>
                  <a:pt x="7543800" y="10567900"/>
                </a:lnTo>
                <a:lnTo>
                  <a:pt x="0" y="1056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42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383115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038500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25534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7462687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159000"/>
            <a:ext cx="4013200" cy="74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3657600"/>
            <a:ext cx="3911600" cy="8890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4876800"/>
            <a:ext cx="3911600" cy="889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083300"/>
            <a:ext cx="3911600" cy="8890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518400"/>
            <a:ext cx="4013200" cy="4826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19/48页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39624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36328"/>
          </a:xfrm>
          <a:custGeom>
            <a:avLst/>
            <a:gdLst>
              <a:gd name="connsiteX0" fmla="*/ 0 w 7543800"/>
              <a:gd name="connsiteY0" fmla="*/ 0 h 10536328"/>
              <a:gd name="connsiteX1" fmla="*/ 7543800 w 7543800"/>
              <a:gd name="connsiteY1" fmla="*/ 0 h 10536328"/>
              <a:gd name="connsiteX2" fmla="*/ 7543800 w 7543800"/>
              <a:gd name="connsiteY2" fmla="*/ 10536328 h 10536328"/>
              <a:gd name="connsiteX3" fmla="*/ 0 w 7543800"/>
              <a:gd name="connsiteY3" fmla="*/ 10536328 h 10536328"/>
              <a:gd name="connsiteX4" fmla="*/ 0 w 7543800"/>
              <a:gd name="connsiteY4" fmla="*/ 0 h 105363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36328">
                <a:moveTo>
                  <a:pt x="0" y="0"/>
                </a:moveTo>
                <a:lnTo>
                  <a:pt x="7543800" y="0"/>
                </a:lnTo>
                <a:lnTo>
                  <a:pt x="7543800" y="10536328"/>
                </a:lnTo>
                <a:lnTo>
                  <a:pt x="0" y="1053632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44908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87327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20447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2044700" cy="520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20447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358900" cy="5207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25158"/>
          </a:xfrm>
          <a:custGeom>
            <a:avLst/>
            <a:gdLst>
              <a:gd name="connsiteX0" fmla="*/ 0 w 7543800"/>
              <a:gd name="connsiteY0" fmla="*/ 0 h 10525158"/>
              <a:gd name="connsiteX1" fmla="*/ 7543800 w 7543800"/>
              <a:gd name="connsiteY1" fmla="*/ 0 h 10525158"/>
              <a:gd name="connsiteX2" fmla="*/ 7543800 w 7543800"/>
              <a:gd name="connsiteY2" fmla="*/ 10525158 h 10525158"/>
              <a:gd name="connsiteX3" fmla="*/ 0 w 7543800"/>
              <a:gd name="connsiteY3" fmla="*/ 10525158 h 10525158"/>
              <a:gd name="connsiteX4" fmla="*/ 0 w 7543800"/>
              <a:gd name="connsiteY4" fmla="*/ 0 h 10525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25158">
                <a:moveTo>
                  <a:pt x="0" y="0"/>
                </a:moveTo>
                <a:lnTo>
                  <a:pt x="7543800" y="0"/>
                </a:lnTo>
                <a:lnTo>
                  <a:pt x="7543800" y="10525158"/>
                </a:lnTo>
                <a:lnTo>
                  <a:pt x="0" y="1052515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875"/>
          </a:xfrm>
          <a:custGeom>
            <a:avLst/>
            <a:gdLst>
              <a:gd name="connsiteX0" fmla="*/ 0 w 7544307"/>
              <a:gd name="connsiteY0" fmla="*/ 0 h 10637875"/>
              <a:gd name="connsiteX1" fmla="*/ 7544307 w 7544307"/>
              <a:gd name="connsiteY1" fmla="*/ 0 h 10637875"/>
              <a:gd name="connsiteX2" fmla="*/ 7544307 w 7544307"/>
              <a:gd name="connsiteY2" fmla="*/ 10637875 h 10637875"/>
              <a:gd name="connsiteX3" fmla="*/ 0 w 7544307"/>
              <a:gd name="connsiteY3" fmla="*/ 10637875 h 10637875"/>
              <a:gd name="connsiteX4" fmla="*/ 0 w 7544307"/>
              <a:gd name="connsiteY4" fmla="*/ 0 h 10637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75">
                <a:moveTo>
                  <a:pt x="0" y="0"/>
                </a:moveTo>
                <a:lnTo>
                  <a:pt x="7544307" y="0"/>
                </a:lnTo>
                <a:lnTo>
                  <a:pt x="7544307" y="10637875"/>
                </a:lnTo>
                <a:lnTo>
                  <a:pt x="0" y="10637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42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4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9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24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159000"/>
            <a:ext cx="3657600" cy="74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3911600" cy="901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3911600" cy="901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27559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7018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461061"/>
          </a:xfrm>
          <a:custGeom>
            <a:avLst/>
            <a:gdLst>
              <a:gd name="connsiteX0" fmla="*/ 0 w 7543800"/>
              <a:gd name="connsiteY0" fmla="*/ 0 h 10461061"/>
              <a:gd name="connsiteX1" fmla="*/ 7543800 w 7543800"/>
              <a:gd name="connsiteY1" fmla="*/ 0 h 10461061"/>
              <a:gd name="connsiteX2" fmla="*/ 7543800 w 7543800"/>
              <a:gd name="connsiteY2" fmla="*/ 10461061 h 10461061"/>
              <a:gd name="connsiteX3" fmla="*/ 0 w 7543800"/>
              <a:gd name="connsiteY3" fmla="*/ 10461061 h 10461061"/>
              <a:gd name="connsiteX4" fmla="*/ 0 w 7543800"/>
              <a:gd name="connsiteY4" fmla="*/ 0 h 104610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461061">
                <a:moveTo>
                  <a:pt x="0" y="0"/>
                </a:moveTo>
                <a:lnTo>
                  <a:pt x="7543800" y="0"/>
                </a:lnTo>
                <a:lnTo>
                  <a:pt x="7543800" y="10461061"/>
                </a:lnTo>
                <a:lnTo>
                  <a:pt x="0" y="1046106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179"/>
          </a:xfrm>
          <a:custGeom>
            <a:avLst/>
            <a:gdLst>
              <a:gd name="connsiteX0" fmla="*/ 0 w 142524"/>
              <a:gd name="connsiteY0" fmla="*/ 0 h 285179"/>
              <a:gd name="connsiteX1" fmla="*/ 142524 w 142524"/>
              <a:gd name="connsiteY1" fmla="*/ 0 h 285179"/>
              <a:gd name="connsiteX2" fmla="*/ 142524 w 142524"/>
              <a:gd name="connsiteY2" fmla="*/ 285179 h 285179"/>
              <a:gd name="connsiteX3" fmla="*/ 0 w 142524"/>
              <a:gd name="connsiteY3" fmla="*/ 285179 h 285179"/>
              <a:gd name="connsiteX4" fmla="*/ 0 w 142524"/>
              <a:gd name="connsiteY4" fmla="*/ 0 h 285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79">
                <a:moveTo>
                  <a:pt x="0" y="0"/>
                </a:moveTo>
                <a:lnTo>
                  <a:pt x="142524" y="0"/>
                </a:lnTo>
                <a:lnTo>
                  <a:pt x="142524" y="285179"/>
                </a:lnTo>
                <a:lnTo>
                  <a:pt x="0" y="285179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24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159000"/>
            <a:ext cx="4851400" cy="74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33274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2590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34544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23749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21/48页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3832"/>
          </a:xfrm>
          <a:custGeom>
            <a:avLst/>
            <a:gdLst>
              <a:gd name="connsiteX0" fmla="*/ 0 w 7543800"/>
              <a:gd name="connsiteY0" fmla="*/ 0 h 10663832"/>
              <a:gd name="connsiteX1" fmla="*/ 7543800 w 7543800"/>
              <a:gd name="connsiteY1" fmla="*/ 0 h 10663832"/>
              <a:gd name="connsiteX2" fmla="*/ 7543800 w 7543800"/>
              <a:gd name="connsiteY2" fmla="*/ 10663832 h 10663832"/>
              <a:gd name="connsiteX3" fmla="*/ 0 w 7543800"/>
              <a:gd name="connsiteY3" fmla="*/ 10663832 h 10663832"/>
              <a:gd name="connsiteX4" fmla="*/ 0 w 7543800"/>
              <a:gd name="connsiteY4" fmla="*/ 0 h 10663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3832">
                <a:moveTo>
                  <a:pt x="0" y="0"/>
                </a:moveTo>
                <a:lnTo>
                  <a:pt x="7543800" y="0"/>
                </a:lnTo>
                <a:lnTo>
                  <a:pt x="7543800" y="10663832"/>
                </a:lnTo>
                <a:lnTo>
                  <a:pt x="0" y="10663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24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65300"/>
            <a:ext cx="53594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9144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3335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3335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5367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22/48页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5800" y="8898890"/>
            <a:ext cx="4702810" cy="10769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46359"/>
          </a:xfrm>
          <a:custGeom>
            <a:avLst/>
            <a:gdLst>
              <a:gd name="connsiteX0" fmla="*/ 0 w 7543800"/>
              <a:gd name="connsiteY0" fmla="*/ 0 h 10546359"/>
              <a:gd name="connsiteX1" fmla="*/ 7543800 w 7543800"/>
              <a:gd name="connsiteY1" fmla="*/ 0 h 10546359"/>
              <a:gd name="connsiteX2" fmla="*/ 7543800 w 7543800"/>
              <a:gd name="connsiteY2" fmla="*/ 10546359 h 10546359"/>
              <a:gd name="connsiteX3" fmla="*/ 0 w 7543800"/>
              <a:gd name="connsiteY3" fmla="*/ 10546359 h 10546359"/>
              <a:gd name="connsiteX4" fmla="*/ 0 w 7543800"/>
              <a:gd name="connsiteY4" fmla="*/ 0 h 1054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46359">
                <a:moveTo>
                  <a:pt x="0" y="0"/>
                </a:moveTo>
                <a:lnTo>
                  <a:pt x="7543800" y="0"/>
                </a:lnTo>
                <a:lnTo>
                  <a:pt x="7543800" y="10546359"/>
                </a:lnTo>
                <a:lnTo>
                  <a:pt x="0" y="1054635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00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65300"/>
            <a:ext cx="53594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574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5621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5621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5748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23/48页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555" y="9185275"/>
            <a:ext cx="4510405" cy="8756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4390"/>
          </a:xfrm>
          <a:custGeom>
            <a:avLst/>
            <a:gdLst>
              <a:gd name="connsiteX0" fmla="*/ 0 w 7543800"/>
              <a:gd name="connsiteY0" fmla="*/ 0 h 10674390"/>
              <a:gd name="connsiteX1" fmla="*/ 7543800 w 7543800"/>
              <a:gd name="connsiteY1" fmla="*/ 0 h 10674390"/>
              <a:gd name="connsiteX2" fmla="*/ 7543800 w 7543800"/>
              <a:gd name="connsiteY2" fmla="*/ 10674390 h 10674390"/>
              <a:gd name="connsiteX3" fmla="*/ 0 w 7543800"/>
              <a:gd name="connsiteY3" fmla="*/ 10674390 h 10674390"/>
              <a:gd name="connsiteX4" fmla="*/ 0 w 7543800"/>
              <a:gd name="connsiteY4" fmla="*/ 0 h 106743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4390">
                <a:moveTo>
                  <a:pt x="0" y="0"/>
                </a:moveTo>
                <a:lnTo>
                  <a:pt x="7543800" y="0"/>
                </a:lnTo>
                <a:lnTo>
                  <a:pt x="7543800" y="10674390"/>
                </a:lnTo>
                <a:lnTo>
                  <a:pt x="0" y="1067439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24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70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00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65300"/>
            <a:ext cx="53594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9144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7112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7112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7112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24/48页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03536"/>
          </a:xfrm>
          <a:custGeom>
            <a:avLst/>
            <a:gdLst>
              <a:gd name="connsiteX0" fmla="*/ 0 w 7543800"/>
              <a:gd name="connsiteY0" fmla="*/ 0 h 10503536"/>
              <a:gd name="connsiteX1" fmla="*/ 7543800 w 7543800"/>
              <a:gd name="connsiteY1" fmla="*/ 0 h 10503536"/>
              <a:gd name="connsiteX2" fmla="*/ 7543800 w 7543800"/>
              <a:gd name="connsiteY2" fmla="*/ 10503536 h 10503536"/>
              <a:gd name="connsiteX3" fmla="*/ 0 w 7543800"/>
              <a:gd name="connsiteY3" fmla="*/ 10503536 h 10503536"/>
              <a:gd name="connsiteX4" fmla="*/ 0 w 7543800"/>
              <a:gd name="connsiteY4" fmla="*/ 0 h 10503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03536">
                <a:moveTo>
                  <a:pt x="0" y="0"/>
                </a:moveTo>
                <a:lnTo>
                  <a:pt x="7543800" y="0"/>
                </a:lnTo>
                <a:lnTo>
                  <a:pt x="7543800" y="10503536"/>
                </a:lnTo>
                <a:lnTo>
                  <a:pt x="0" y="1050353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24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4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9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24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1176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7493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1430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6350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25/48页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56848"/>
          </a:xfrm>
          <a:custGeom>
            <a:avLst/>
            <a:gdLst>
              <a:gd name="connsiteX0" fmla="*/ 0 w 7543800"/>
              <a:gd name="connsiteY0" fmla="*/ 0 h 10556848"/>
              <a:gd name="connsiteX1" fmla="*/ 7543800 w 7543800"/>
              <a:gd name="connsiteY1" fmla="*/ 0 h 10556848"/>
              <a:gd name="connsiteX2" fmla="*/ 7543800 w 7543800"/>
              <a:gd name="connsiteY2" fmla="*/ 10556848 h 10556848"/>
              <a:gd name="connsiteX3" fmla="*/ 0 w 7543800"/>
              <a:gd name="connsiteY3" fmla="*/ 10556848 h 10556848"/>
              <a:gd name="connsiteX4" fmla="*/ 0 w 7543800"/>
              <a:gd name="connsiteY4" fmla="*/ 0 h 10556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56848">
                <a:moveTo>
                  <a:pt x="0" y="0"/>
                </a:moveTo>
                <a:lnTo>
                  <a:pt x="7543800" y="0"/>
                </a:lnTo>
                <a:lnTo>
                  <a:pt x="7543800" y="10556848"/>
                </a:lnTo>
                <a:lnTo>
                  <a:pt x="0" y="1055684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24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24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159000"/>
            <a:ext cx="4851400" cy="74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701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27559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7018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26/48页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7447"/>
          </a:xfrm>
          <a:custGeom>
            <a:avLst/>
            <a:gdLst>
              <a:gd name="connsiteX0" fmla="*/ 0 w 7543800"/>
              <a:gd name="connsiteY0" fmla="*/ 0 h 10567447"/>
              <a:gd name="connsiteX1" fmla="*/ 7543800 w 7543800"/>
              <a:gd name="connsiteY1" fmla="*/ 0 h 10567447"/>
              <a:gd name="connsiteX2" fmla="*/ 7543800 w 7543800"/>
              <a:gd name="connsiteY2" fmla="*/ 10567447 h 10567447"/>
              <a:gd name="connsiteX3" fmla="*/ 0 w 7543800"/>
              <a:gd name="connsiteY3" fmla="*/ 10567447 h 10567447"/>
              <a:gd name="connsiteX4" fmla="*/ 0 w 7543800"/>
              <a:gd name="connsiteY4" fmla="*/ 0 h 10567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7447">
                <a:moveTo>
                  <a:pt x="0" y="0"/>
                </a:moveTo>
                <a:lnTo>
                  <a:pt x="7543800" y="0"/>
                </a:lnTo>
                <a:lnTo>
                  <a:pt x="7543800" y="10567447"/>
                </a:lnTo>
                <a:lnTo>
                  <a:pt x="0" y="1056744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0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660709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7396144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831827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911683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714500"/>
            <a:ext cx="5537200" cy="5448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7429500"/>
            <a:ext cx="10033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8343900"/>
            <a:ext cx="1003300" cy="533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9144000"/>
            <a:ext cx="10033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27/48页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6731000"/>
            <a:ext cx="13335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935" y="8580755"/>
            <a:ext cx="3404870" cy="1374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35337"/>
          </a:xfrm>
          <a:custGeom>
            <a:avLst/>
            <a:gdLst>
              <a:gd name="connsiteX0" fmla="*/ 0 w 7543800"/>
              <a:gd name="connsiteY0" fmla="*/ 0 h 10535337"/>
              <a:gd name="connsiteX1" fmla="*/ 7543800 w 7543800"/>
              <a:gd name="connsiteY1" fmla="*/ 0 h 10535337"/>
              <a:gd name="connsiteX2" fmla="*/ 7543800 w 7543800"/>
              <a:gd name="connsiteY2" fmla="*/ 10535337 h 10535337"/>
              <a:gd name="connsiteX3" fmla="*/ 0 w 7543800"/>
              <a:gd name="connsiteY3" fmla="*/ 10535337 h 10535337"/>
              <a:gd name="connsiteX4" fmla="*/ 0 w 7543800"/>
              <a:gd name="connsiteY4" fmla="*/ 0 h 10535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35337">
                <a:moveTo>
                  <a:pt x="0" y="0"/>
                </a:moveTo>
                <a:lnTo>
                  <a:pt x="7543800" y="0"/>
                </a:lnTo>
                <a:lnTo>
                  <a:pt x="7543800" y="10535337"/>
                </a:lnTo>
                <a:lnTo>
                  <a:pt x="0" y="1053533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00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27559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31115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3589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3589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28/48页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4700" y="8686800"/>
            <a:ext cx="3323590" cy="11372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4009"/>
          </a:xfrm>
          <a:custGeom>
            <a:avLst/>
            <a:gdLst>
              <a:gd name="connsiteX0" fmla="*/ 0 w 7543800"/>
              <a:gd name="connsiteY0" fmla="*/ 0 h 10674009"/>
              <a:gd name="connsiteX1" fmla="*/ 7543800 w 7543800"/>
              <a:gd name="connsiteY1" fmla="*/ 0 h 10674009"/>
              <a:gd name="connsiteX2" fmla="*/ 7543800 w 7543800"/>
              <a:gd name="connsiteY2" fmla="*/ 10674009 h 10674009"/>
              <a:gd name="connsiteX3" fmla="*/ 0 w 7543800"/>
              <a:gd name="connsiteY3" fmla="*/ 10674009 h 10674009"/>
              <a:gd name="connsiteX4" fmla="*/ 0 w 7543800"/>
              <a:gd name="connsiteY4" fmla="*/ 0 h 10674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4009">
                <a:moveTo>
                  <a:pt x="0" y="0"/>
                </a:moveTo>
                <a:lnTo>
                  <a:pt x="7543800" y="0"/>
                </a:lnTo>
                <a:lnTo>
                  <a:pt x="7543800" y="10674009"/>
                </a:lnTo>
                <a:lnTo>
                  <a:pt x="0" y="1067400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00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841500"/>
            <a:ext cx="46609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20447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20447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7018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7018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29/48页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" y="8913495"/>
            <a:ext cx="387540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312133"/>
          </a:xfrm>
          <a:custGeom>
            <a:avLst/>
            <a:gdLst>
              <a:gd name="connsiteX0" fmla="*/ 0 w 7543800"/>
              <a:gd name="connsiteY0" fmla="*/ 0 h 10312133"/>
              <a:gd name="connsiteX1" fmla="*/ 7543800 w 7543800"/>
              <a:gd name="connsiteY1" fmla="*/ 0 h 10312133"/>
              <a:gd name="connsiteX2" fmla="*/ 7543800 w 7543800"/>
              <a:gd name="connsiteY2" fmla="*/ 10312133 h 10312133"/>
              <a:gd name="connsiteX3" fmla="*/ 0 w 7543800"/>
              <a:gd name="connsiteY3" fmla="*/ 10312133 h 10312133"/>
              <a:gd name="connsiteX4" fmla="*/ 0 w 7543800"/>
              <a:gd name="connsiteY4" fmla="*/ 0 h 103121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312133">
                <a:moveTo>
                  <a:pt x="0" y="0"/>
                </a:moveTo>
                <a:lnTo>
                  <a:pt x="7543800" y="0"/>
                </a:lnTo>
                <a:lnTo>
                  <a:pt x="7543800" y="10312133"/>
                </a:lnTo>
                <a:lnTo>
                  <a:pt x="0" y="1031213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689100"/>
            <a:ext cx="53594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701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7018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7018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45831"/>
          </a:xfrm>
          <a:custGeom>
            <a:avLst/>
            <a:gdLst>
              <a:gd name="connsiteX0" fmla="*/ 0 w 7543800"/>
              <a:gd name="connsiteY0" fmla="*/ 0 h 10545831"/>
              <a:gd name="connsiteX1" fmla="*/ 7543800 w 7543800"/>
              <a:gd name="connsiteY1" fmla="*/ 0 h 10545831"/>
              <a:gd name="connsiteX2" fmla="*/ 7543800 w 7543800"/>
              <a:gd name="connsiteY2" fmla="*/ 10545831 h 10545831"/>
              <a:gd name="connsiteX3" fmla="*/ 0 w 7543800"/>
              <a:gd name="connsiteY3" fmla="*/ 10545831 h 10545831"/>
              <a:gd name="connsiteX4" fmla="*/ 0 w 7543800"/>
              <a:gd name="connsiteY4" fmla="*/ 0 h 10545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45831">
                <a:moveTo>
                  <a:pt x="0" y="0"/>
                </a:moveTo>
                <a:lnTo>
                  <a:pt x="7543800" y="0"/>
                </a:lnTo>
                <a:lnTo>
                  <a:pt x="7543800" y="10545831"/>
                </a:lnTo>
                <a:lnTo>
                  <a:pt x="0" y="1054583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0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25"/>
          </a:xfrm>
          <a:custGeom>
            <a:avLst/>
            <a:gdLst>
              <a:gd name="connsiteX0" fmla="*/ 0 w 6100057"/>
              <a:gd name="connsiteY0" fmla="*/ 4762 h 9525"/>
              <a:gd name="connsiteX1" fmla="*/ 6100057 w 6100057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25">
                <a:moveTo>
                  <a:pt x="0" y="4762"/>
                </a:moveTo>
                <a:lnTo>
                  <a:pt x="6100057" y="4762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70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00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841500"/>
            <a:ext cx="48133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701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31115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7018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34544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30/48页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7069"/>
          </a:xfrm>
          <a:custGeom>
            <a:avLst/>
            <a:gdLst>
              <a:gd name="connsiteX0" fmla="*/ 0 w 7543800"/>
              <a:gd name="connsiteY0" fmla="*/ 0 h 10567069"/>
              <a:gd name="connsiteX1" fmla="*/ 7543800 w 7543800"/>
              <a:gd name="connsiteY1" fmla="*/ 0 h 10567069"/>
              <a:gd name="connsiteX2" fmla="*/ 7543800 w 7543800"/>
              <a:gd name="connsiteY2" fmla="*/ 10567069 h 10567069"/>
              <a:gd name="connsiteX3" fmla="*/ 0 w 7543800"/>
              <a:gd name="connsiteY3" fmla="*/ 10567069 h 10567069"/>
              <a:gd name="connsiteX4" fmla="*/ 0 w 7543800"/>
              <a:gd name="connsiteY4" fmla="*/ 0 h 105670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7069">
                <a:moveTo>
                  <a:pt x="0" y="0"/>
                </a:moveTo>
                <a:lnTo>
                  <a:pt x="7543800" y="0"/>
                </a:lnTo>
                <a:lnTo>
                  <a:pt x="7543800" y="10567069"/>
                </a:lnTo>
                <a:lnTo>
                  <a:pt x="0" y="1056706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24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25"/>
          </a:xfrm>
          <a:custGeom>
            <a:avLst/>
            <a:gdLst>
              <a:gd name="connsiteX0" fmla="*/ 0 w 6100057"/>
              <a:gd name="connsiteY0" fmla="*/ 4762 h 9525"/>
              <a:gd name="connsiteX1" fmla="*/ 6100057 w 6100057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25">
                <a:moveTo>
                  <a:pt x="0" y="4762"/>
                </a:moveTo>
                <a:lnTo>
                  <a:pt x="6100057" y="4762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24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689100"/>
            <a:ext cx="47879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701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7018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7018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31/48页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24245"/>
          </a:xfrm>
          <a:custGeom>
            <a:avLst/>
            <a:gdLst>
              <a:gd name="connsiteX0" fmla="*/ 0 w 7543800"/>
              <a:gd name="connsiteY0" fmla="*/ 0 h 10524245"/>
              <a:gd name="connsiteX1" fmla="*/ 7543800 w 7543800"/>
              <a:gd name="connsiteY1" fmla="*/ 0 h 10524245"/>
              <a:gd name="connsiteX2" fmla="*/ 7543800 w 7543800"/>
              <a:gd name="connsiteY2" fmla="*/ 10524245 h 10524245"/>
              <a:gd name="connsiteX3" fmla="*/ 0 w 7543800"/>
              <a:gd name="connsiteY3" fmla="*/ 10524245 h 10524245"/>
              <a:gd name="connsiteX4" fmla="*/ 0 w 7543800"/>
              <a:gd name="connsiteY4" fmla="*/ 0 h 10524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24245">
                <a:moveTo>
                  <a:pt x="0" y="0"/>
                </a:moveTo>
                <a:lnTo>
                  <a:pt x="7543800" y="0"/>
                </a:lnTo>
                <a:lnTo>
                  <a:pt x="7543800" y="10524245"/>
                </a:lnTo>
                <a:lnTo>
                  <a:pt x="0" y="1052424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24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79"/>
            <a:ext cx="142524" cy="285179"/>
          </a:xfrm>
          <a:custGeom>
            <a:avLst/>
            <a:gdLst>
              <a:gd name="connsiteX0" fmla="*/ 0 w 142524"/>
              <a:gd name="connsiteY0" fmla="*/ 0 h 285179"/>
              <a:gd name="connsiteX1" fmla="*/ 142524 w 142524"/>
              <a:gd name="connsiteY1" fmla="*/ 0 h 285179"/>
              <a:gd name="connsiteX2" fmla="*/ 142524 w 142524"/>
              <a:gd name="connsiteY2" fmla="*/ 285179 h 285179"/>
              <a:gd name="connsiteX3" fmla="*/ 0 w 142524"/>
              <a:gd name="connsiteY3" fmla="*/ 285179 h 285179"/>
              <a:gd name="connsiteX4" fmla="*/ 0 w 142524"/>
              <a:gd name="connsiteY4" fmla="*/ 0 h 285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79">
                <a:moveTo>
                  <a:pt x="0" y="0"/>
                </a:moveTo>
                <a:lnTo>
                  <a:pt x="142524" y="0"/>
                </a:lnTo>
                <a:lnTo>
                  <a:pt x="142524" y="285179"/>
                </a:lnTo>
                <a:lnTo>
                  <a:pt x="0" y="285179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25"/>
          </a:xfrm>
          <a:custGeom>
            <a:avLst/>
            <a:gdLst>
              <a:gd name="connsiteX0" fmla="*/ 0 w 6100057"/>
              <a:gd name="connsiteY0" fmla="*/ 4762 h 9525"/>
              <a:gd name="connsiteX1" fmla="*/ 6100057 w 6100057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25">
                <a:moveTo>
                  <a:pt x="0" y="4762"/>
                </a:moveTo>
                <a:lnTo>
                  <a:pt x="6100057" y="4762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24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841500"/>
            <a:ext cx="4597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0541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9779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1303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8763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32/48页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88148"/>
          </a:xfrm>
          <a:custGeom>
            <a:avLst/>
            <a:gdLst>
              <a:gd name="connsiteX0" fmla="*/ 0 w 7543800"/>
              <a:gd name="connsiteY0" fmla="*/ 0 h 10588148"/>
              <a:gd name="connsiteX1" fmla="*/ 7543800 w 7543800"/>
              <a:gd name="connsiteY1" fmla="*/ 0 h 10588148"/>
              <a:gd name="connsiteX2" fmla="*/ 7543800 w 7543800"/>
              <a:gd name="connsiteY2" fmla="*/ 10588148 h 10588148"/>
              <a:gd name="connsiteX3" fmla="*/ 0 w 7543800"/>
              <a:gd name="connsiteY3" fmla="*/ 10588148 h 10588148"/>
              <a:gd name="connsiteX4" fmla="*/ 0 w 7543800"/>
              <a:gd name="connsiteY4" fmla="*/ 0 h 10588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88148">
                <a:moveTo>
                  <a:pt x="0" y="0"/>
                </a:moveTo>
                <a:lnTo>
                  <a:pt x="7543800" y="0"/>
                </a:lnTo>
                <a:lnTo>
                  <a:pt x="7543800" y="10588148"/>
                </a:lnTo>
                <a:lnTo>
                  <a:pt x="0" y="1058814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179"/>
          </a:xfrm>
          <a:custGeom>
            <a:avLst/>
            <a:gdLst>
              <a:gd name="connsiteX0" fmla="*/ 0 w 142524"/>
              <a:gd name="connsiteY0" fmla="*/ 0 h 285179"/>
              <a:gd name="connsiteX1" fmla="*/ 142524 w 142524"/>
              <a:gd name="connsiteY1" fmla="*/ 0 h 285179"/>
              <a:gd name="connsiteX2" fmla="*/ 142524 w 142524"/>
              <a:gd name="connsiteY2" fmla="*/ 285179 h 285179"/>
              <a:gd name="connsiteX3" fmla="*/ 0 w 142524"/>
              <a:gd name="connsiteY3" fmla="*/ 285179 h 285179"/>
              <a:gd name="connsiteX4" fmla="*/ 0 w 142524"/>
              <a:gd name="connsiteY4" fmla="*/ 0 h 285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79">
                <a:moveTo>
                  <a:pt x="0" y="0"/>
                </a:moveTo>
                <a:lnTo>
                  <a:pt x="142524" y="0"/>
                </a:lnTo>
                <a:lnTo>
                  <a:pt x="142524" y="285179"/>
                </a:lnTo>
                <a:lnTo>
                  <a:pt x="0" y="285179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25"/>
          </a:xfrm>
          <a:custGeom>
            <a:avLst/>
            <a:gdLst>
              <a:gd name="connsiteX0" fmla="*/ 0 w 6100057"/>
              <a:gd name="connsiteY0" fmla="*/ 4762 h 9525"/>
              <a:gd name="connsiteX1" fmla="*/ 6100057 w 6100057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25">
                <a:moveTo>
                  <a:pt x="0" y="4762"/>
                </a:moveTo>
                <a:lnTo>
                  <a:pt x="6100057" y="4762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04981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25714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473989"/>
            <a:ext cx="589102" cy="579903"/>
          </a:xfrm>
          <a:custGeom>
            <a:avLst/>
            <a:gdLst>
              <a:gd name="connsiteX0" fmla="*/ 0 w 589102"/>
              <a:gd name="connsiteY0" fmla="*/ 294704 h 579903"/>
              <a:gd name="connsiteX1" fmla="*/ 0 w 589102"/>
              <a:gd name="connsiteY1" fmla="*/ 285197 h 579903"/>
              <a:gd name="connsiteX2" fmla="*/ 1372 w 589102"/>
              <a:gd name="connsiteY2" fmla="*/ 257243 h 579903"/>
              <a:gd name="connsiteX3" fmla="*/ 5477 w 589102"/>
              <a:gd name="connsiteY3" fmla="*/ 229558 h 579903"/>
              <a:gd name="connsiteX4" fmla="*/ 12274 w 589102"/>
              <a:gd name="connsiteY4" fmla="*/ 202409 h 579903"/>
              <a:gd name="connsiteX5" fmla="*/ 21698 w 589102"/>
              <a:gd name="connsiteY5" fmla="*/ 176057 h 579903"/>
              <a:gd name="connsiteX6" fmla="*/ 33658 w 589102"/>
              <a:gd name="connsiteY6" fmla="*/ 150756 h 579903"/>
              <a:gd name="connsiteX7" fmla="*/ 48039 w 589102"/>
              <a:gd name="connsiteY7" fmla="*/ 126750 h 579903"/>
              <a:gd name="connsiteX8" fmla="*/ 64703 w 589102"/>
              <a:gd name="connsiteY8" fmla="*/ 104269 h 579903"/>
              <a:gd name="connsiteX9" fmla="*/ 83488 w 589102"/>
              <a:gd name="connsiteY9" fmla="*/ 83532 h 579903"/>
              <a:gd name="connsiteX10" fmla="*/ 104215 w 589102"/>
              <a:gd name="connsiteY10" fmla="*/ 64736 h 579903"/>
              <a:gd name="connsiteX11" fmla="*/ 126684 w 589102"/>
              <a:gd name="connsiteY11" fmla="*/ 48064 h 579903"/>
              <a:gd name="connsiteX12" fmla="*/ 150678 w 589102"/>
              <a:gd name="connsiteY12" fmla="*/ 33675 h 579903"/>
              <a:gd name="connsiteX13" fmla="*/ 175965 w 589102"/>
              <a:gd name="connsiteY13" fmla="*/ 21709 h 579903"/>
              <a:gd name="connsiteX14" fmla="*/ 202303 w 589102"/>
              <a:gd name="connsiteY14" fmla="*/ 12280 h 579903"/>
              <a:gd name="connsiteX15" fmla="*/ 229439 w 589102"/>
              <a:gd name="connsiteY15" fmla="*/ 5479 h 579903"/>
              <a:gd name="connsiteX16" fmla="*/ 257109 w 589102"/>
              <a:gd name="connsiteY16" fmla="*/ 1373 h 579903"/>
              <a:gd name="connsiteX17" fmla="*/ 285049 w 589102"/>
              <a:gd name="connsiteY17" fmla="*/ 0 h 579903"/>
              <a:gd name="connsiteX18" fmla="*/ 304052 w 589102"/>
              <a:gd name="connsiteY18" fmla="*/ 0 h 579903"/>
              <a:gd name="connsiteX19" fmla="*/ 331992 w 589102"/>
              <a:gd name="connsiteY19" fmla="*/ 1373 h 579903"/>
              <a:gd name="connsiteX20" fmla="*/ 359663 w 589102"/>
              <a:gd name="connsiteY20" fmla="*/ 5479 h 579903"/>
              <a:gd name="connsiteX21" fmla="*/ 386798 w 589102"/>
              <a:gd name="connsiteY21" fmla="*/ 12280 h 579903"/>
              <a:gd name="connsiteX22" fmla="*/ 413136 w 589102"/>
              <a:gd name="connsiteY22" fmla="*/ 21709 h 579903"/>
              <a:gd name="connsiteX23" fmla="*/ 438423 w 589102"/>
              <a:gd name="connsiteY23" fmla="*/ 33675 h 579903"/>
              <a:gd name="connsiteX24" fmla="*/ 462417 w 589102"/>
              <a:gd name="connsiteY24" fmla="*/ 48064 h 579903"/>
              <a:gd name="connsiteX25" fmla="*/ 484886 w 589102"/>
              <a:gd name="connsiteY25" fmla="*/ 64736 h 579903"/>
              <a:gd name="connsiteX26" fmla="*/ 505613 w 589102"/>
              <a:gd name="connsiteY26" fmla="*/ 83532 h 579903"/>
              <a:gd name="connsiteX27" fmla="*/ 524398 w 589102"/>
              <a:gd name="connsiteY27" fmla="*/ 104269 h 579903"/>
              <a:gd name="connsiteX28" fmla="*/ 541062 w 589102"/>
              <a:gd name="connsiteY28" fmla="*/ 126750 h 579903"/>
              <a:gd name="connsiteX29" fmla="*/ 555443 w 589102"/>
              <a:gd name="connsiteY29" fmla="*/ 150756 h 579903"/>
              <a:gd name="connsiteX30" fmla="*/ 567404 w 589102"/>
              <a:gd name="connsiteY30" fmla="*/ 176057 h 579903"/>
              <a:gd name="connsiteX31" fmla="*/ 576827 w 589102"/>
              <a:gd name="connsiteY31" fmla="*/ 202409 h 579903"/>
              <a:gd name="connsiteX32" fmla="*/ 583624 w 589102"/>
              <a:gd name="connsiteY32" fmla="*/ 229558 h 579903"/>
              <a:gd name="connsiteX33" fmla="*/ 587729 w 589102"/>
              <a:gd name="connsiteY33" fmla="*/ 257243 h 579903"/>
              <a:gd name="connsiteX34" fmla="*/ 589102 w 589102"/>
              <a:gd name="connsiteY34" fmla="*/ 285197 h 579903"/>
              <a:gd name="connsiteX35" fmla="*/ 589102 w 589102"/>
              <a:gd name="connsiteY35" fmla="*/ 294704 h 579903"/>
              <a:gd name="connsiteX36" fmla="*/ 587729 w 589102"/>
              <a:gd name="connsiteY36" fmla="*/ 322659 h 579903"/>
              <a:gd name="connsiteX37" fmla="*/ 583624 w 589102"/>
              <a:gd name="connsiteY37" fmla="*/ 350344 h 579903"/>
              <a:gd name="connsiteX38" fmla="*/ 576827 w 589102"/>
              <a:gd name="connsiteY38" fmla="*/ 377493 h 579903"/>
              <a:gd name="connsiteX39" fmla="*/ 567404 w 589102"/>
              <a:gd name="connsiteY39" fmla="*/ 403845 h 579903"/>
              <a:gd name="connsiteX40" fmla="*/ 555443 w 589102"/>
              <a:gd name="connsiteY40" fmla="*/ 429146 h 579903"/>
              <a:gd name="connsiteX41" fmla="*/ 541062 w 589102"/>
              <a:gd name="connsiteY41" fmla="*/ 453151 h 579903"/>
              <a:gd name="connsiteX42" fmla="*/ 524398 w 589102"/>
              <a:gd name="connsiteY42" fmla="*/ 475632 h 579903"/>
              <a:gd name="connsiteX43" fmla="*/ 505613 w 589102"/>
              <a:gd name="connsiteY43" fmla="*/ 496370 h 579903"/>
              <a:gd name="connsiteX44" fmla="*/ 484886 w 589102"/>
              <a:gd name="connsiteY44" fmla="*/ 515165 h 579903"/>
              <a:gd name="connsiteX45" fmla="*/ 462417 w 589102"/>
              <a:gd name="connsiteY45" fmla="*/ 531838 h 579903"/>
              <a:gd name="connsiteX46" fmla="*/ 438423 w 589102"/>
              <a:gd name="connsiteY46" fmla="*/ 546226 h 579903"/>
              <a:gd name="connsiteX47" fmla="*/ 413136 w 589102"/>
              <a:gd name="connsiteY47" fmla="*/ 558193 h 579903"/>
              <a:gd name="connsiteX48" fmla="*/ 386798 w 589102"/>
              <a:gd name="connsiteY48" fmla="*/ 567622 h 579903"/>
              <a:gd name="connsiteX49" fmla="*/ 359663 w 589102"/>
              <a:gd name="connsiteY49" fmla="*/ 574422 h 579903"/>
              <a:gd name="connsiteX50" fmla="*/ 331992 w 589102"/>
              <a:gd name="connsiteY50" fmla="*/ 578529 h 579903"/>
              <a:gd name="connsiteX51" fmla="*/ 304052 w 589102"/>
              <a:gd name="connsiteY51" fmla="*/ 579903 h 579903"/>
              <a:gd name="connsiteX52" fmla="*/ 285049 w 589102"/>
              <a:gd name="connsiteY52" fmla="*/ 579903 h 579903"/>
              <a:gd name="connsiteX53" fmla="*/ 257109 w 589102"/>
              <a:gd name="connsiteY53" fmla="*/ 578529 h 579903"/>
              <a:gd name="connsiteX54" fmla="*/ 229439 w 589102"/>
              <a:gd name="connsiteY54" fmla="*/ 574422 h 579903"/>
              <a:gd name="connsiteX55" fmla="*/ 202303 w 589102"/>
              <a:gd name="connsiteY55" fmla="*/ 567622 h 579903"/>
              <a:gd name="connsiteX56" fmla="*/ 175965 w 589102"/>
              <a:gd name="connsiteY56" fmla="*/ 558193 h 579903"/>
              <a:gd name="connsiteX57" fmla="*/ 150678 w 589102"/>
              <a:gd name="connsiteY57" fmla="*/ 546226 h 579903"/>
              <a:gd name="connsiteX58" fmla="*/ 126684 w 589102"/>
              <a:gd name="connsiteY58" fmla="*/ 531838 h 579903"/>
              <a:gd name="connsiteX59" fmla="*/ 104216 w 589102"/>
              <a:gd name="connsiteY59" fmla="*/ 515165 h 579903"/>
              <a:gd name="connsiteX60" fmla="*/ 83488 w 589102"/>
              <a:gd name="connsiteY60" fmla="*/ 496370 h 579903"/>
              <a:gd name="connsiteX61" fmla="*/ 64703 w 589102"/>
              <a:gd name="connsiteY61" fmla="*/ 475632 h 579903"/>
              <a:gd name="connsiteX62" fmla="*/ 48039 w 589102"/>
              <a:gd name="connsiteY62" fmla="*/ 453151 h 579903"/>
              <a:gd name="connsiteX63" fmla="*/ 33658 w 589102"/>
              <a:gd name="connsiteY63" fmla="*/ 429146 h 579903"/>
              <a:gd name="connsiteX64" fmla="*/ 21698 w 589102"/>
              <a:gd name="connsiteY64" fmla="*/ 403845 h 579903"/>
              <a:gd name="connsiteX65" fmla="*/ 12274 w 589102"/>
              <a:gd name="connsiteY65" fmla="*/ 377493 h 579903"/>
              <a:gd name="connsiteX66" fmla="*/ 5477 w 589102"/>
              <a:gd name="connsiteY66" fmla="*/ 350344 h 579903"/>
              <a:gd name="connsiteX67" fmla="*/ 1372 w 589102"/>
              <a:gd name="connsiteY67" fmla="*/ 322659 h 579903"/>
              <a:gd name="connsiteX68" fmla="*/ 0 w 589102"/>
              <a:gd name="connsiteY68" fmla="*/ 294704 h 579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3">
                <a:moveTo>
                  <a:pt x="0" y="294704"/>
                </a:moveTo>
                <a:lnTo>
                  <a:pt x="0" y="285197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0"/>
                  <a:pt x="18125" y="184686"/>
                  <a:pt x="21698" y="176057"/>
                </a:cubicBezTo>
                <a:cubicBezTo>
                  <a:pt x="25270" y="167428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3"/>
                  <a:pt x="58780" y="111490"/>
                  <a:pt x="64703" y="104269"/>
                </a:cubicBezTo>
                <a:cubicBezTo>
                  <a:pt x="70625" y="97050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6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8"/>
                  <a:pt x="150678" y="33675"/>
                </a:cubicBezTo>
                <a:cubicBezTo>
                  <a:pt x="158911" y="29273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3"/>
                  <a:pt x="438423" y="33675"/>
                </a:cubicBezTo>
                <a:cubicBezTo>
                  <a:pt x="446657" y="38078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6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50"/>
                  <a:pt x="524398" y="104269"/>
                </a:cubicBezTo>
                <a:cubicBezTo>
                  <a:pt x="530321" y="111490"/>
                  <a:pt x="535875" y="118983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8"/>
                  <a:pt x="567404" y="176057"/>
                </a:cubicBezTo>
                <a:cubicBezTo>
                  <a:pt x="570976" y="184686"/>
                  <a:pt x="574117" y="193470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7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2"/>
                  <a:pt x="583624" y="350344"/>
                </a:cubicBezTo>
                <a:cubicBezTo>
                  <a:pt x="581803" y="359504"/>
                  <a:pt x="579538" y="368554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6"/>
                </a:cubicBezTo>
                <a:cubicBezTo>
                  <a:pt x="551043" y="437383"/>
                  <a:pt x="546249" y="445385"/>
                  <a:pt x="541062" y="453151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3"/>
                  <a:pt x="512214" y="489765"/>
                  <a:pt x="505613" y="496370"/>
                </a:cubicBezTo>
                <a:cubicBezTo>
                  <a:pt x="499011" y="502975"/>
                  <a:pt x="492102" y="509239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30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3"/>
                  <a:pt x="304052" y="579903"/>
                </a:cubicBezTo>
                <a:lnTo>
                  <a:pt x="285049" y="579903"/>
                </a:lnTo>
                <a:cubicBezTo>
                  <a:pt x="275713" y="579903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30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39"/>
                  <a:pt x="90090" y="502975"/>
                  <a:pt x="83488" y="496370"/>
                </a:cubicBezTo>
                <a:cubicBezTo>
                  <a:pt x="76887" y="489765"/>
                  <a:pt x="70625" y="482853"/>
                  <a:pt x="64703" y="475632"/>
                </a:cubicBezTo>
                <a:cubicBezTo>
                  <a:pt x="58780" y="468412"/>
                  <a:pt x="53226" y="460918"/>
                  <a:pt x="48039" y="453151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4"/>
                  <a:pt x="7298" y="359504"/>
                  <a:pt x="5477" y="350344"/>
                </a:cubicBezTo>
                <a:cubicBezTo>
                  <a:pt x="3655" y="341182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748170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841500"/>
            <a:ext cx="4597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076700"/>
            <a:ext cx="13589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283200"/>
            <a:ext cx="1358900" cy="533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502400"/>
            <a:ext cx="30480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493000"/>
            <a:ext cx="34290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33/48页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178300"/>
            <a:ext cx="266700" cy="389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6636"/>
          </a:xfrm>
          <a:custGeom>
            <a:avLst/>
            <a:gdLst>
              <a:gd name="connsiteX0" fmla="*/ 0 w 7543800"/>
              <a:gd name="connsiteY0" fmla="*/ 0 h 10566636"/>
              <a:gd name="connsiteX1" fmla="*/ 7543800 w 7543800"/>
              <a:gd name="connsiteY1" fmla="*/ 0 h 10566636"/>
              <a:gd name="connsiteX2" fmla="*/ 7543800 w 7543800"/>
              <a:gd name="connsiteY2" fmla="*/ 10566636 h 10566636"/>
              <a:gd name="connsiteX3" fmla="*/ 0 w 7543800"/>
              <a:gd name="connsiteY3" fmla="*/ 10566636 h 10566636"/>
              <a:gd name="connsiteX4" fmla="*/ 0 w 7543800"/>
              <a:gd name="connsiteY4" fmla="*/ 0 h 10566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6636">
                <a:moveTo>
                  <a:pt x="0" y="0"/>
                </a:moveTo>
                <a:lnTo>
                  <a:pt x="7543800" y="0"/>
                </a:lnTo>
                <a:lnTo>
                  <a:pt x="7543800" y="10566636"/>
                </a:lnTo>
                <a:lnTo>
                  <a:pt x="0" y="1056663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24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05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3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2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2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551382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2 h 579902"/>
              <a:gd name="connsiteX4" fmla="*/ 17596 w 589102"/>
              <a:gd name="connsiteY4" fmla="*/ 2171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1 h 579902"/>
              <a:gd name="connsiteX8" fmla="*/ 580753 w 589102"/>
              <a:gd name="connsiteY8" fmla="*/ 8352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2 h 579902"/>
              <a:gd name="connsiteX12" fmla="*/ 586932 w 589102"/>
              <a:gd name="connsiteY12" fmla="*/ 562296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6 h 579902"/>
              <a:gd name="connsiteX20" fmla="*/ 0 w 589102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2"/>
                </a:lnTo>
                <a:cubicBezTo>
                  <a:pt x="589102" y="555164"/>
                  <a:pt x="588378" y="558803"/>
                  <a:pt x="586932" y="562296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00"/>
            <a:ext cx="589102" cy="589409"/>
          </a:xfrm>
          <a:custGeom>
            <a:avLst/>
            <a:gdLst>
              <a:gd name="connsiteX0" fmla="*/ 0 w 589102"/>
              <a:gd name="connsiteY0" fmla="*/ 560889 h 589409"/>
              <a:gd name="connsiteX1" fmla="*/ 0 w 589102"/>
              <a:gd name="connsiteY1" fmla="*/ 28519 h 589409"/>
              <a:gd name="connsiteX2" fmla="*/ 2169 w 589102"/>
              <a:gd name="connsiteY2" fmla="*/ 17605 h 589409"/>
              <a:gd name="connsiteX3" fmla="*/ 8348 w 589102"/>
              <a:gd name="connsiteY3" fmla="*/ 8352 h 589409"/>
              <a:gd name="connsiteX4" fmla="*/ 17596 w 589102"/>
              <a:gd name="connsiteY4" fmla="*/ 2171 h 589409"/>
              <a:gd name="connsiteX5" fmla="*/ 28504 w 589102"/>
              <a:gd name="connsiteY5" fmla="*/ 0 h 589409"/>
              <a:gd name="connsiteX6" fmla="*/ 560597 w 589102"/>
              <a:gd name="connsiteY6" fmla="*/ 0 h 589409"/>
              <a:gd name="connsiteX7" fmla="*/ 571505 w 589102"/>
              <a:gd name="connsiteY7" fmla="*/ 2171 h 589409"/>
              <a:gd name="connsiteX8" fmla="*/ 580753 w 589102"/>
              <a:gd name="connsiteY8" fmla="*/ 8352 h 589409"/>
              <a:gd name="connsiteX9" fmla="*/ 586932 w 589102"/>
              <a:gd name="connsiteY9" fmla="*/ 17605 h 589409"/>
              <a:gd name="connsiteX10" fmla="*/ 589102 w 589102"/>
              <a:gd name="connsiteY10" fmla="*/ 28519 h 589409"/>
              <a:gd name="connsiteX11" fmla="*/ 589102 w 589102"/>
              <a:gd name="connsiteY11" fmla="*/ 560889 h 589409"/>
              <a:gd name="connsiteX12" fmla="*/ 586932 w 589102"/>
              <a:gd name="connsiteY12" fmla="*/ 571803 h 589409"/>
              <a:gd name="connsiteX13" fmla="*/ 580753 w 589102"/>
              <a:gd name="connsiteY13" fmla="*/ 581056 h 589409"/>
              <a:gd name="connsiteX14" fmla="*/ 571505 w 589102"/>
              <a:gd name="connsiteY14" fmla="*/ 587238 h 589409"/>
              <a:gd name="connsiteX15" fmla="*/ 560597 w 589102"/>
              <a:gd name="connsiteY15" fmla="*/ 589409 h 589409"/>
              <a:gd name="connsiteX16" fmla="*/ 28504 w 589102"/>
              <a:gd name="connsiteY16" fmla="*/ 589409 h 589409"/>
              <a:gd name="connsiteX17" fmla="*/ 17596 w 589102"/>
              <a:gd name="connsiteY17" fmla="*/ 587238 h 589409"/>
              <a:gd name="connsiteX18" fmla="*/ 8348 w 589102"/>
              <a:gd name="connsiteY18" fmla="*/ 581056 h 589409"/>
              <a:gd name="connsiteX19" fmla="*/ 2169 w 589102"/>
              <a:gd name="connsiteY19" fmla="*/ 571803 h 589409"/>
              <a:gd name="connsiteX20" fmla="*/ 0 w 589102"/>
              <a:gd name="connsiteY20" fmla="*/ 560889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89409">
                <a:moveTo>
                  <a:pt x="0" y="560889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60889"/>
                </a:lnTo>
                <a:cubicBezTo>
                  <a:pt x="589102" y="564671"/>
                  <a:pt x="588378" y="568309"/>
                  <a:pt x="586932" y="571803"/>
                </a:cubicBezTo>
                <a:cubicBezTo>
                  <a:pt x="585485" y="575297"/>
                  <a:pt x="583425" y="578381"/>
                  <a:pt x="580753" y="581056"/>
                </a:cubicBezTo>
                <a:cubicBezTo>
                  <a:pt x="578080" y="583730"/>
                  <a:pt x="574997" y="585790"/>
                  <a:pt x="571505" y="587238"/>
                </a:cubicBezTo>
                <a:cubicBezTo>
                  <a:pt x="568013" y="588685"/>
                  <a:pt x="564377" y="589409"/>
                  <a:pt x="560597" y="589409"/>
                </a:cubicBezTo>
                <a:lnTo>
                  <a:pt x="28504" y="589409"/>
                </a:lnTo>
                <a:cubicBezTo>
                  <a:pt x="24724" y="589409"/>
                  <a:pt x="21088" y="588685"/>
                  <a:pt x="17596" y="587238"/>
                </a:cubicBezTo>
                <a:cubicBezTo>
                  <a:pt x="14104" y="585791"/>
                  <a:pt x="11021" y="583730"/>
                  <a:pt x="8348" y="581056"/>
                </a:cubicBezTo>
                <a:cubicBezTo>
                  <a:pt x="5676" y="578381"/>
                  <a:pt x="3616" y="575297"/>
                  <a:pt x="2169" y="571803"/>
                </a:cubicBezTo>
                <a:cubicBezTo>
                  <a:pt x="723" y="568309"/>
                  <a:pt x="0" y="564671"/>
                  <a:pt x="0" y="56088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65300"/>
            <a:ext cx="48387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7112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7493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7239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1303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34/48页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9161"/>
          </a:xfrm>
          <a:custGeom>
            <a:avLst/>
            <a:gdLst>
              <a:gd name="connsiteX0" fmla="*/ 0 w 7543800"/>
              <a:gd name="connsiteY0" fmla="*/ 0 h 10609161"/>
              <a:gd name="connsiteX1" fmla="*/ 7543800 w 7543800"/>
              <a:gd name="connsiteY1" fmla="*/ 0 h 10609161"/>
              <a:gd name="connsiteX2" fmla="*/ 7543800 w 7543800"/>
              <a:gd name="connsiteY2" fmla="*/ 10609161 h 10609161"/>
              <a:gd name="connsiteX3" fmla="*/ 0 w 7543800"/>
              <a:gd name="connsiteY3" fmla="*/ 10609161 h 10609161"/>
              <a:gd name="connsiteX4" fmla="*/ 0 w 7543800"/>
              <a:gd name="connsiteY4" fmla="*/ 0 h 106091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9161">
                <a:moveTo>
                  <a:pt x="0" y="0"/>
                </a:moveTo>
                <a:lnTo>
                  <a:pt x="7543800" y="0"/>
                </a:lnTo>
                <a:lnTo>
                  <a:pt x="7543800" y="10609161"/>
                </a:lnTo>
                <a:lnTo>
                  <a:pt x="0" y="1060916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24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05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0"/>
            <a:ext cx="142524" cy="285179"/>
          </a:xfrm>
          <a:custGeom>
            <a:avLst/>
            <a:gdLst>
              <a:gd name="connsiteX0" fmla="*/ 0 w 142524"/>
              <a:gd name="connsiteY0" fmla="*/ 0 h 285179"/>
              <a:gd name="connsiteX1" fmla="*/ 142524 w 142524"/>
              <a:gd name="connsiteY1" fmla="*/ 0 h 285179"/>
              <a:gd name="connsiteX2" fmla="*/ 142524 w 142524"/>
              <a:gd name="connsiteY2" fmla="*/ 285179 h 285179"/>
              <a:gd name="connsiteX3" fmla="*/ 0 w 142524"/>
              <a:gd name="connsiteY3" fmla="*/ 285179 h 285179"/>
              <a:gd name="connsiteX4" fmla="*/ 0 w 142524"/>
              <a:gd name="connsiteY4" fmla="*/ 0 h 285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79">
                <a:moveTo>
                  <a:pt x="0" y="0"/>
                </a:moveTo>
                <a:lnTo>
                  <a:pt x="142524" y="0"/>
                </a:lnTo>
                <a:lnTo>
                  <a:pt x="142524" y="285179"/>
                </a:lnTo>
                <a:lnTo>
                  <a:pt x="0" y="285179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125860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3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333190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2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2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550036"/>
            <a:ext cx="589102" cy="579902"/>
          </a:xfrm>
          <a:custGeom>
            <a:avLst/>
            <a:gdLst>
              <a:gd name="connsiteX0" fmla="*/ 0 w 589102"/>
              <a:gd name="connsiteY0" fmla="*/ 551382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2 h 579902"/>
              <a:gd name="connsiteX4" fmla="*/ 17596 w 589102"/>
              <a:gd name="connsiteY4" fmla="*/ 2171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1 h 579902"/>
              <a:gd name="connsiteX8" fmla="*/ 580753 w 589102"/>
              <a:gd name="connsiteY8" fmla="*/ 8352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2 h 579902"/>
              <a:gd name="connsiteX12" fmla="*/ 586932 w 589102"/>
              <a:gd name="connsiteY12" fmla="*/ 562296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6 h 579902"/>
              <a:gd name="connsiteX20" fmla="*/ 0 w 589102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2"/>
                </a:lnTo>
                <a:cubicBezTo>
                  <a:pt x="589102" y="555164"/>
                  <a:pt x="588378" y="558803"/>
                  <a:pt x="586932" y="562296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7757365"/>
            <a:ext cx="589102" cy="589409"/>
          </a:xfrm>
          <a:custGeom>
            <a:avLst/>
            <a:gdLst>
              <a:gd name="connsiteX0" fmla="*/ 0 w 589102"/>
              <a:gd name="connsiteY0" fmla="*/ 560889 h 589409"/>
              <a:gd name="connsiteX1" fmla="*/ 0 w 589102"/>
              <a:gd name="connsiteY1" fmla="*/ 28519 h 589409"/>
              <a:gd name="connsiteX2" fmla="*/ 2169 w 589102"/>
              <a:gd name="connsiteY2" fmla="*/ 17605 h 589409"/>
              <a:gd name="connsiteX3" fmla="*/ 8348 w 589102"/>
              <a:gd name="connsiteY3" fmla="*/ 8352 h 589409"/>
              <a:gd name="connsiteX4" fmla="*/ 17596 w 589102"/>
              <a:gd name="connsiteY4" fmla="*/ 2171 h 589409"/>
              <a:gd name="connsiteX5" fmla="*/ 28504 w 589102"/>
              <a:gd name="connsiteY5" fmla="*/ 0 h 589409"/>
              <a:gd name="connsiteX6" fmla="*/ 560597 w 589102"/>
              <a:gd name="connsiteY6" fmla="*/ 0 h 589409"/>
              <a:gd name="connsiteX7" fmla="*/ 571505 w 589102"/>
              <a:gd name="connsiteY7" fmla="*/ 2171 h 589409"/>
              <a:gd name="connsiteX8" fmla="*/ 580753 w 589102"/>
              <a:gd name="connsiteY8" fmla="*/ 8352 h 589409"/>
              <a:gd name="connsiteX9" fmla="*/ 586932 w 589102"/>
              <a:gd name="connsiteY9" fmla="*/ 17605 h 589409"/>
              <a:gd name="connsiteX10" fmla="*/ 589102 w 589102"/>
              <a:gd name="connsiteY10" fmla="*/ 28519 h 589409"/>
              <a:gd name="connsiteX11" fmla="*/ 589102 w 589102"/>
              <a:gd name="connsiteY11" fmla="*/ 560889 h 589409"/>
              <a:gd name="connsiteX12" fmla="*/ 586932 w 589102"/>
              <a:gd name="connsiteY12" fmla="*/ 571803 h 589409"/>
              <a:gd name="connsiteX13" fmla="*/ 580753 w 589102"/>
              <a:gd name="connsiteY13" fmla="*/ 581056 h 589409"/>
              <a:gd name="connsiteX14" fmla="*/ 571505 w 589102"/>
              <a:gd name="connsiteY14" fmla="*/ 587238 h 589409"/>
              <a:gd name="connsiteX15" fmla="*/ 560597 w 589102"/>
              <a:gd name="connsiteY15" fmla="*/ 589409 h 589409"/>
              <a:gd name="connsiteX16" fmla="*/ 28504 w 589102"/>
              <a:gd name="connsiteY16" fmla="*/ 589409 h 589409"/>
              <a:gd name="connsiteX17" fmla="*/ 17596 w 589102"/>
              <a:gd name="connsiteY17" fmla="*/ 587238 h 589409"/>
              <a:gd name="connsiteX18" fmla="*/ 8348 w 589102"/>
              <a:gd name="connsiteY18" fmla="*/ 581056 h 589409"/>
              <a:gd name="connsiteX19" fmla="*/ 2169 w 589102"/>
              <a:gd name="connsiteY19" fmla="*/ 571803 h 589409"/>
              <a:gd name="connsiteX20" fmla="*/ 0 w 589102"/>
              <a:gd name="connsiteY20" fmla="*/ 560889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89409">
                <a:moveTo>
                  <a:pt x="0" y="560889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60889"/>
                </a:lnTo>
                <a:cubicBezTo>
                  <a:pt x="589102" y="564671"/>
                  <a:pt x="588378" y="568309"/>
                  <a:pt x="586932" y="571803"/>
                </a:cubicBezTo>
                <a:cubicBezTo>
                  <a:pt x="585485" y="575297"/>
                  <a:pt x="583425" y="578381"/>
                  <a:pt x="580753" y="581056"/>
                </a:cubicBezTo>
                <a:cubicBezTo>
                  <a:pt x="578080" y="583730"/>
                  <a:pt x="574997" y="585790"/>
                  <a:pt x="571505" y="587238"/>
                </a:cubicBezTo>
                <a:cubicBezTo>
                  <a:pt x="568013" y="588685"/>
                  <a:pt x="564377" y="589409"/>
                  <a:pt x="560597" y="589409"/>
                </a:cubicBezTo>
                <a:lnTo>
                  <a:pt x="28504" y="589409"/>
                </a:lnTo>
                <a:cubicBezTo>
                  <a:pt x="24724" y="589409"/>
                  <a:pt x="21088" y="588685"/>
                  <a:pt x="17596" y="587238"/>
                </a:cubicBezTo>
                <a:cubicBezTo>
                  <a:pt x="14104" y="585791"/>
                  <a:pt x="11021" y="583730"/>
                  <a:pt x="8348" y="581056"/>
                </a:cubicBezTo>
                <a:cubicBezTo>
                  <a:pt x="5676" y="578381"/>
                  <a:pt x="3616" y="575297"/>
                  <a:pt x="2169" y="571803"/>
                </a:cubicBezTo>
                <a:cubicBezTo>
                  <a:pt x="723" y="568309"/>
                  <a:pt x="0" y="564671"/>
                  <a:pt x="0" y="56088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841500"/>
            <a:ext cx="4851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152900"/>
            <a:ext cx="20447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359400"/>
            <a:ext cx="2044700" cy="533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565900"/>
            <a:ext cx="1701800" cy="546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785100"/>
            <a:ext cx="20447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35/48页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2672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44915"/>
          </a:xfrm>
          <a:custGeom>
            <a:avLst/>
            <a:gdLst>
              <a:gd name="connsiteX0" fmla="*/ 0 w 7543800"/>
              <a:gd name="connsiteY0" fmla="*/ 0 h 10544915"/>
              <a:gd name="connsiteX1" fmla="*/ 7543800 w 7543800"/>
              <a:gd name="connsiteY1" fmla="*/ 0 h 10544915"/>
              <a:gd name="connsiteX2" fmla="*/ 7543800 w 7543800"/>
              <a:gd name="connsiteY2" fmla="*/ 10544915 h 10544915"/>
              <a:gd name="connsiteX3" fmla="*/ 0 w 7543800"/>
              <a:gd name="connsiteY3" fmla="*/ 10544915 h 10544915"/>
              <a:gd name="connsiteX4" fmla="*/ 0 w 7543800"/>
              <a:gd name="connsiteY4" fmla="*/ 0 h 105449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44915">
                <a:moveTo>
                  <a:pt x="0" y="0"/>
                </a:moveTo>
                <a:lnTo>
                  <a:pt x="7543800" y="0"/>
                </a:lnTo>
                <a:lnTo>
                  <a:pt x="7543800" y="10544915"/>
                </a:lnTo>
                <a:lnTo>
                  <a:pt x="0" y="1054491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24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3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48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3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93"/>
            <a:ext cx="589102" cy="579902"/>
          </a:xfrm>
          <a:custGeom>
            <a:avLst/>
            <a:gdLst>
              <a:gd name="connsiteX0" fmla="*/ 0 w 589102"/>
              <a:gd name="connsiteY0" fmla="*/ 551382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2 h 579902"/>
              <a:gd name="connsiteX4" fmla="*/ 17596 w 589102"/>
              <a:gd name="connsiteY4" fmla="*/ 2171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1 h 579902"/>
              <a:gd name="connsiteX8" fmla="*/ 580753 w 589102"/>
              <a:gd name="connsiteY8" fmla="*/ 8352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2 h 579902"/>
              <a:gd name="connsiteX12" fmla="*/ 586932 w 589102"/>
              <a:gd name="connsiteY12" fmla="*/ 562296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6 h 579902"/>
              <a:gd name="connsiteX20" fmla="*/ 0 w 589102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2"/>
                </a:lnTo>
                <a:cubicBezTo>
                  <a:pt x="589102" y="555164"/>
                  <a:pt x="588378" y="558803"/>
                  <a:pt x="586932" y="562296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24"/>
            <a:ext cx="589102" cy="589409"/>
          </a:xfrm>
          <a:custGeom>
            <a:avLst/>
            <a:gdLst>
              <a:gd name="connsiteX0" fmla="*/ 0 w 589102"/>
              <a:gd name="connsiteY0" fmla="*/ 560889 h 589409"/>
              <a:gd name="connsiteX1" fmla="*/ 0 w 589102"/>
              <a:gd name="connsiteY1" fmla="*/ 28519 h 589409"/>
              <a:gd name="connsiteX2" fmla="*/ 2169 w 589102"/>
              <a:gd name="connsiteY2" fmla="*/ 17605 h 589409"/>
              <a:gd name="connsiteX3" fmla="*/ 8348 w 589102"/>
              <a:gd name="connsiteY3" fmla="*/ 8352 h 589409"/>
              <a:gd name="connsiteX4" fmla="*/ 17596 w 589102"/>
              <a:gd name="connsiteY4" fmla="*/ 2171 h 589409"/>
              <a:gd name="connsiteX5" fmla="*/ 28504 w 589102"/>
              <a:gd name="connsiteY5" fmla="*/ 0 h 589409"/>
              <a:gd name="connsiteX6" fmla="*/ 560597 w 589102"/>
              <a:gd name="connsiteY6" fmla="*/ 0 h 589409"/>
              <a:gd name="connsiteX7" fmla="*/ 571505 w 589102"/>
              <a:gd name="connsiteY7" fmla="*/ 2171 h 589409"/>
              <a:gd name="connsiteX8" fmla="*/ 580753 w 589102"/>
              <a:gd name="connsiteY8" fmla="*/ 8352 h 589409"/>
              <a:gd name="connsiteX9" fmla="*/ 586932 w 589102"/>
              <a:gd name="connsiteY9" fmla="*/ 17605 h 589409"/>
              <a:gd name="connsiteX10" fmla="*/ 589102 w 589102"/>
              <a:gd name="connsiteY10" fmla="*/ 28519 h 589409"/>
              <a:gd name="connsiteX11" fmla="*/ 589102 w 589102"/>
              <a:gd name="connsiteY11" fmla="*/ 560889 h 589409"/>
              <a:gd name="connsiteX12" fmla="*/ 586932 w 589102"/>
              <a:gd name="connsiteY12" fmla="*/ 571803 h 589409"/>
              <a:gd name="connsiteX13" fmla="*/ 580753 w 589102"/>
              <a:gd name="connsiteY13" fmla="*/ 581056 h 589409"/>
              <a:gd name="connsiteX14" fmla="*/ 571505 w 589102"/>
              <a:gd name="connsiteY14" fmla="*/ 587238 h 589409"/>
              <a:gd name="connsiteX15" fmla="*/ 560597 w 589102"/>
              <a:gd name="connsiteY15" fmla="*/ 589409 h 589409"/>
              <a:gd name="connsiteX16" fmla="*/ 28504 w 589102"/>
              <a:gd name="connsiteY16" fmla="*/ 589409 h 589409"/>
              <a:gd name="connsiteX17" fmla="*/ 17596 w 589102"/>
              <a:gd name="connsiteY17" fmla="*/ 587238 h 589409"/>
              <a:gd name="connsiteX18" fmla="*/ 8348 w 589102"/>
              <a:gd name="connsiteY18" fmla="*/ 581056 h 589409"/>
              <a:gd name="connsiteX19" fmla="*/ 2169 w 589102"/>
              <a:gd name="connsiteY19" fmla="*/ 571803 h 589409"/>
              <a:gd name="connsiteX20" fmla="*/ 0 w 589102"/>
              <a:gd name="connsiteY20" fmla="*/ 560889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89409">
                <a:moveTo>
                  <a:pt x="0" y="560889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60889"/>
                </a:lnTo>
                <a:cubicBezTo>
                  <a:pt x="589102" y="564671"/>
                  <a:pt x="588378" y="568309"/>
                  <a:pt x="586932" y="571803"/>
                </a:cubicBezTo>
                <a:cubicBezTo>
                  <a:pt x="585485" y="575297"/>
                  <a:pt x="583425" y="578381"/>
                  <a:pt x="580753" y="581056"/>
                </a:cubicBezTo>
                <a:cubicBezTo>
                  <a:pt x="578080" y="583730"/>
                  <a:pt x="574997" y="585791"/>
                  <a:pt x="571505" y="587238"/>
                </a:cubicBezTo>
                <a:cubicBezTo>
                  <a:pt x="568013" y="588685"/>
                  <a:pt x="564377" y="589409"/>
                  <a:pt x="560597" y="589409"/>
                </a:cubicBezTo>
                <a:lnTo>
                  <a:pt x="28504" y="589409"/>
                </a:lnTo>
                <a:cubicBezTo>
                  <a:pt x="24724" y="589409"/>
                  <a:pt x="21088" y="588685"/>
                  <a:pt x="17596" y="587238"/>
                </a:cubicBezTo>
                <a:cubicBezTo>
                  <a:pt x="14104" y="585791"/>
                  <a:pt x="11021" y="583730"/>
                  <a:pt x="8348" y="581056"/>
                </a:cubicBezTo>
                <a:cubicBezTo>
                  <a:pt x="5676" y="578381"/>
                  <a:pt x="3616" y="575297"/>
                  <a:pt x="2169" y="571803"/>
                </a:cubicBezTo>
                <a:cubicBezTo>
                  <a:pt x="723" y="568309"/>
                  <a:pt x="0" y="564671"/>
                  <a:pt x="0" y="56088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841500"/>
            <a:ext cx="46609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3911600" cy="901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3911600" cy="901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3911600" cy="8890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3911600" cy="901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36/48页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0047"/>
          </a:xfrm>
          <a:custGeom>
            <a:avLst/>
            <a:gdLst>
              <a:gd name="connsiteX0" fmla="*/ 0 w 7543800"/>
              <a:gd name="connsiteY0" fmla="*/ 0 h 10630047"/>
              <a:gd name="connsiteX1" fmla="*/ 7543800 w 7543800"/>
              <a:gd name="connsiteY1" fmla="*/ 0 h 10630047"/>
              <a:gd name="connsiteX2" fmla="*/ 7543800 w 7543800"/>
              <a:gd name="connsiteY2" fmla="*/ 10630047 h 10630047"/>
              <a:gd name="connsiteX3" fmla="*/ 0 w 7543800"/>
              <a:gd name="connsiteY3" fmla="*/ 10630047 h 10630047"/>
              <a:gd name="connsiteX4" fmla="*/ 0 w 7543800"/>
              <a:gd name="connsiteY4" fmla="*/ 0 h 106300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0047">
                <a:moveTo>
                  <a:pt x="0" y="0"/>
                </a:moveTo>
                <a:lnTo>
                  <a:pt x="7543800" y="0"/>
                </a:lnTo>
                <a:lnTo>
                  <a:pt x="7543800" y="10630047"/>
                </a:lnTo>
                <a:lnTo>
                  <a:pt x="0" y="1063004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24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3973769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3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181099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3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397945"/>
            <a:ext cx="589102" cy="579902"/>
          </a:xfrm>
          <a:custGeom>
            <a:avLst/>
            <a:gdLst>
              <a:gd name="connsiteX0" fmla="*/ 0 w 589102"/>
              <a:gd name="connsiteY0" fmla="*/ 551382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2 h 579902"/>
              <a:gd name="connsiteX12" fmla="*/ 586932 w 589102"/>
              <a:gd name="connsiteY12" fmla="*/ 562296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6 h 579902"/>
              <a:gd name="connsiteX20" fmla="*/ 0 w 589102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2"/>
                </a:lnTo>
                <a:cubicBezTo>
                  <a:pt x="589102" y="555164"/>
                  <a:pt x="588378" y="558803"/>
                  <a:pt x="586932" y="562296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7605275"/>
            <a:ext cx="589102" cy="579902"/>
          </a:xfrm>
          <a:custGeom>
            <a:avLst/>
            <a:gdLst>
              <a:gd name="connsiteX0" fmla="*/ 0 w 589102"/>
              <a:gd name="connsiteY0" fmla="*/ 551382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2 h 579902"/>
              <a:gd name="connsiteX4" fmla="*/ 17596 w 589102"/>
              <a:gd name="connsiteY4" fmla="*/ 2171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1 h 579902"/>
              <a:gd name="connsiteX8" fmla="*/ 580753 w 589102"/>
              <a:gd name="connsiteY8" fmla="*/ 8352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2 h 579902"/>
              <a:gd name="connsiteX12" fmla="*/ 586932 w 589102"/>
              <a:gd name="connsiteY12" fmla="*/ 562296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6 h 579902"/>
              <a:gd name="connsiteX20" fmla="*/ 0 w 589102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2"/>
                </a:lnTo>
                <a:cubicBezTo>
                  <a:pt x="589102" y="555164"/>
                  <a:pt x="588378" y="558803"/>
                  <a:pt x="586932" y="562296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841500"/>
            <a:ext cx="46609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000500"/>
            <a:ext cx="1701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207000"/>
            <a:ext cx="1701800" cy="533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426200"/>
            <a:ext cx="1168400" cy="520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620000"/>
            <a:ext cx="14097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37/48页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72565" y="408305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algn="l">
              <a:lnSpc>
                <a:spcPts val="4500"/>
              </a:lnSpc>
              <a:buClrTx/>
              <a:buSzTx/>
              <a:buFontTx/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5724"/>
          </a:xfrm>
          <a:custGeom>
            <a:avLst/>
            <a:gdLst>
              <a:gd name="connsiteX0" fmla="*/ 0 w 7543800"/>
              <a:gd name="connsiteY0" fmla="*/ 0 h 10565724"/>
              <a:gd name="connsiteX1" fmla="*/ 7543800 w 7543800"/>
              <a:gd name="connsiteY1" fmla="*/ 0 h 10565724"/>
              <a:gd name="connsiteX2" fmla="*/ 7543800 w 7543800"/>
              <a:gd name="connsiteY2" fmla="*/ 10565724 h 10565724"/>
              <a:gd name="connsiteX3" fmla="*/ 0 w 7543800"/>
              <a:gd name="connsiteY3" fmla="*/ 10565724 h 10565724"/>
              <a:gd name="connsiteX4" fmla="*/ 0 w 7543800"/>
              <a:gd name="connsiteY4" fmla="*/ 0 h 10565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5724">
                <a:moveTo>
                  <a:pt x="0" y="0"/>
                </a:moveTo>
                <a:lnTo>
                  <a:pt x="7543800" y="0"/>
                </a:lnTo>
                <a:lnTo>
                  <a:pt x="7543800" y="10565724"/>
                </a:lnTo>
                <a:lnTo>
                  <a:pt x="0" y="105657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24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28800"/>
            <a:ext cx="5359400" cy="2032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38/48页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643120"/>
            <a:ext cx="4966335" cy="152463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2121"/>
          </a:xfrm>
          <a:custGeom>
            <a:avLst/>
            <a:gdLst>
              <a:gd name="connsiteX0" fmla="*/ 0 w 7543800"/>
              <a:gd name="connsiteY0" fmla="*/ 0 h 10672121"/>
              <a:gd name="connsiteX1" fmla="*/ 7543800 w 7543800"/>
              <a:gd name="connsiteY1" fmla="*/ 0 h 10672121"/>
              <a:gd name="connsiteX2" fmla="*/ 7543800 w 7543800"/>
              <a:gd name="connsiteY2" fmla="*/ 10672121 h 10672121"/>
              <a:gd name="connsiteX3" fmla="*/ 0 w 7543800"/>
              <a:gd name="connsiteY3" fmla="*/ 10672121 h 10672121"/>
              <a:gd name="connsiteX4" fmla="*/ 0 w 7543800"/>
              <a:gd name="connsiteY4" fmla="*/ 0 h 10672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2121">
                <a:moveTo>
                  <a:pt x="0" y="0"/>
                </a:moveTo>
                <a:lnTo>
                  <a:pt x="7543800" y="0"/>
                </a:lnTo>
                <a:lnTo>
                  <a:pt x="7543800" y="10672121"/>
                </a:lnTo>
                <a:lnTo>
                  <a:pt x="0" y="1067212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24"/>
            <a:ext cx="7544307" cy="10637862"/>
          </a:xfrm>
          <a:custGeom>
            <a:avLst/>
            <a:gdLst>
              <a:gd name="connsiteX0" fmla="*/ 0 w 7544307"/>
              <a:gd name="connsiteY0" fmla="*/ 0 h 10637862"/>
              <a:gd name="connsiteX1" fmla="*/ 7544307 w 7544307"/>
              <a:gd name="connsiteY1" fmla="*/ 0 h 10637862"/>
              <a:gd name="connsiteX2" fmla="*/ 7544307 w 7544307"/>
              <a:gd name="connsiteY2" fmla="*/ 10637862 h 10637862"/>
              <a:gd name="connsiteX3" fmla="*/ 0 w 7544307"/>
              <a:gd name="connsiteY3" fmla="*/ 10637862 h 10637862"/>
              <a:gd name="connsiteX4" fmla="*/ 0 w 7544307"/>
              <a:gd name="connsiteY4" fmla="*/ 0 h 10637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62">
                <a:moveTo>
                  <a:pt x="0" y="0"/>
                </a:moveTo>
                <a:lnTo>
                  <a:pt x="7544307" y="0"/>
                </a:lnTo>
                <a:lnTo>
                  <a:pt x="7544307" y="10637862"/>
                </a:lnTo>
                <a:lnTo>
                  <a:pt x="0" y="1063786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03400"/>
            <a:ext cx="5359400" cy="201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39/48页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80" y="4526280"/>
            <a:ext cx="2673350" cy="1327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8321"/>
          </a:xfrm>
          <a:custGeom>
            <a:avLst/>
            <a:gdLst>
              <a:gd name="connsiteX0" fmla="*/ 0 w 7543800"/>
              <a:gd name="connsiteY0" fmla="*/ 0 h 10568321"/>
              <a:gd name="connsiteX1" fmla="*/ 7543800 w 7543800"/>
              <a:gd name="connsiteY1" fmla="*/ 0 h 10568321"/>
              <a:gd name="connsiteX2" fmla="*/ 7543800 w 7543800"/>
              <a:gd name="connsiteY2" fmla="*/ 10568321 h 10568321"/>
              <a:gd name="connsiteX3" fmla="*/ 0 w 7543800"/>
              <a:gd name="connsiteY3" fmla="*/ 10568321 h 10568321"/>
              <a:gd name="connsiteX4" fmla="*/ 0 w 7543800"/>
              <a:gd name="connsiteY4" fmla="*/ 0 h 10568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8321">
                <a:moveTo>
                  <a:pt x="0" y="0"/>
                </a:moveTo>
                <a:lnTo>
                  <a:pt x="7543800" y="0"/>
                </a:lnTo>
                <a:lnTo>
                  <a:pt x="7543800" y="10568321"/>
                </a:lnTo>
                <a:lnTo>
                  <a:pt x="0" y="1056832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20066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0033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0033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0033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20447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375" y="8686800"/>
            <a:ext cx="3629025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1023"/>
          </a:xfrm>
          <a:custGeom>
            <a:avLst/>
            <a:gdLst>
              <a:gd name="connsiteX0" fmla="*/ 0 w 7543800"/>
              <a:gd name="connsiteY0" fmla="*/ 0 h 10661023"/>
              <a:gd name="connsiteX1" fmla="*/ 7543800 w 7543800"/>
              <a:gd name="connsiteY1" fmla="*/ 0 h 10661023"/>
              <a:gd name="connsiteX2" fmla="*/ 7543800 w 7543800"/>
              <a:gd name="connsiteY2" fmla="*/ 10661023 h 10661023"/>
              <a:gd name="connsiteX3" fmla="*/ 0 w 7543800"/>
              <a:gd name="connsiteY3" fmla="*/ 10661023 h 10661023"/>
              <a:gd name="connsiteX4" fmla="*/ 0 w 7543800"/>
              <a:gd name="connsiteY4" fmla="*/ 0 h 10661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1023">
                <a:moveTo>
                  <a:pt x="0" y="0"/>
                </a:moveTo>
                <a:lnTo>
                  <a:pt x="7543800" y="0"/>
                </a:lnTo>
                <a:lnTo>
                  <a:pt x="7543800" y="10661023"/>
                </a:lnTo>
                <a:lnTo>
                  <a:pt x="0" y="1066102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154"/>
          </a:xfrm>
          <a:custGeom>
            <a:avLst/>
            <a:gdLst>
              <a:gd name="connsiteX0" fmla="*/ 0 w 142524"/>
              <a:gd name="connsiteY0" fmla="*/ 0 h 285154"/>
              <a:gd name="connsiteX1" fmla="*/ 142524 w 142524"/>
              <a:gd name="connsiteY1" fmla="*/ 0 h 285154"/>
              <a:gd name="connsiteX2" fmla="*/ 142524 w 142524"/>
              <a:gd name="connsiteY2" fmla="*/ 285154 h 285154"/>
              <a:gd name="connsiteX3" fmla="*/ 0 w 142524"/>
              <a:gd name="connsiteY3" fmla="*/ 285154 h 285154"/>
              <a:gd name="connsiteX4" fmla="*/ 0 w 142524"/>
              <a:gd name="connsiteY4" fmla="*/ 0 h 285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54">
                <a:moveTo>
                  <a:pt x="0" y="0"/>
                </a:moveTo>
                <a:lnTo>
                  <a:pt x="142524" y="0"/>
                </a:lnTo>
                <a:lnTo>
                  <a:pt x="142524" y="285154"/>
                </a:lnTo>
                <a:lnTo>
                  <a:pt x="0" y="28515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581"/>
            <a:ext cx="6100057" cy="9525"/>
          </a:xfrm>
          <a:custGeom>
            <a:avLst/>
            <a:gdLst>
              <a:gd name="connsiteX0" fmla="*/ 0 w 6100057"/>
              <a:gd name="connsiteY0" fmla="*/ 4762 h 9525"/>
              <a:gd name="connsiteX1" fmla="*/ 6100057 w 6100057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25">
                <a:moveTo>
                  <a:pt x="0" y="4762"/>
                </a:moveTo>
                <a:lnTo>
                  <a:pt x="6100057" y="4762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27200"/>
            <a:ext cx="5359400" cy="201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40/48页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15" y="4442460"/>
            <a:ext cx="3910965" cy="14960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25"/>
          </a:xfrm>
          <a:custGeom>
            <a:avLst/>
            <a:gdLst>
              <a:gd name="connsiteX0" fmla="*/ 0 w 6100057"/>
              <a:gd name="connsiteY0" fmla="*/ 4762 h 9525"/>
              <a:gd name="connsiteX1" fmla="*/ 6100057 w 6100057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25">
                <a:moveTo>
                  <a:pt x="0" y="4762"/>
                </a:moveTo>
                <a:lnTo>
                  <a:pt x="6100057" y="4762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6000" y="1981200"/>
            <a:ext cx="5359400" cy="265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41/48页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65" y="5124450"/>
            <a:ext cx="2273935" cy="13068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8"/>
          </a:xfrm>
          <a:custGeom>
            <a:avLst/>
            <a:gdLst>
              <a:gd name="connsiteX0" fmla="*/ 0 w 7543800"/>
              <a:gd name="connsiteY0" fmla="*/ 0 h 10606448"/>
              <a:gd name="connsiteX1" fmla="*/ 7543800 w 7543800"/>
              <a:gd name="connsiteY1" fmla="*/ 0 h 10606448"/>
              <a:gd name="connsiteX2" fmla="*/ 7543800 w 7543800"/>
              <a:gd name="connsiteY2" fmla="*/ 10606448 h 10606448"/>
              <a:gd name="connsiteX3" fmla="*/ 0 w 7543800"/>
              <a:gd name="connsiteY3" fmla="*/ 10606448 h 10606448"/>
              <a:gd name="connsiteX4" fmla="*/ 0 w 7543800"/>
              <a:gd name="connsiteY4" fmla="*/ 0 h 10606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8">
                <a:moveTo>
                  <a:pt x="0" y="0"/>
                </a:moveTo>
                <a:lnTo>
                  <a:pt x="7543800" y="0"/>
                </a:lnTo>
                <a:lnTo>
                  <a:pt x="7543800" y="10606448"/>
                </a:lnTo>
                <a:lnTo>
                  <a:pt x="0" y="1060644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49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1998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05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581"/>
            <a:ext cx="6100057" cy="9475"/>
          </a:xfrm>
          <a:custGeom>
            <a:avLst/>
            <a:gdLst>
              <a:gd name="connsiteX0" fmla="*/ 0 w 6100057"/>
              <a:gd name="connsiteY0" fmla="*/ 4737 h 9475"/>
              <a:gd name="connsiteX1" fmla="*/ 6100057 w 6100057"/>
              <a:gd name="connsiteY1" fmla="*/ 4737 h 9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475">
                <a:moveTo>
                  <a:pt x="0" y="4737"/>
                </a:moveTo>
                <a:lnTo>
                  <a:pt x="6100057" y="4737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65300"/>
            <a:ext cx="5359400" cy="392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42/48页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35" y="5689600"/>
            <a:ext cx="2718435" cy="12922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6"/>
          </a:xfrm>
          <a:custGeom>
            <a:avLst/>
            <a:gdLst>
              <a:gd name="connsiteX0" fmla="*/ 0 w 7543800"/>
              <a:gd name="connsiteY0" fmla="*/ 0 h 10626916"/>
              <a:gd name="connsiteX1" fmla="*/ 7543800 w 7543800"/>
              <a:gd name="connsiteY1" fmla="*/ 0 h 10626916"/>
              <a:gd name="connsiteX2" fmla="*/ 7543800 w 7543800"/>
              <a:gd name="connsiteY2" fmla="*/ 10626916 h 10626916"/>
              <a:gd name="connsiteX3" fmla="*/ 0 w 7543800"/>
              <a:gd name="connsiteY3" fmla="*/ 10626916 h 10626916"/>
              <a:gd name="connsiteX4" fmla="*/ 0 w 7543800"/>
              <a:gd name="connsiteY4" fmla="*/ 0 h 10626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6">
                <a:moveTo>
                  <a:pt x="0" y="0"/>
                </a:moveTo>
                <a:lnTo>
                  <a:pt x="7543800" y="0"/>
                </a:lnTo>
                <a:lnTo>
                  <a:pt x="7543800" y="10626916"/>
                </a:lnTo>
                <a:lnTo>
                  <a:pt x="0" y="1062691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8099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05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581"/>
            <a:ext cx="6100057" cy="9525"/>
          </a:xfrm>
          <a:custGeom>
            <a:avLst/>
            <a:gdLst>
              <a:gd name="connsiteX0" fmla="*/ 0 w 6100057"/>
              <a:gd name="connsiteY0" fmla="*/ 4762 h 9525"/>
              <a:gd name="connsiteX1" fmla="*/ 6100057 w 6100057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25">
                <a:moveTo>
                  <a:pt x="0" y="4762"/>
                </a:moveTo>
                <a:lnTo>
                  <a:pt x="6100057" y="4762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27200"/>
            <a:ext cx="5359400" cy="3848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43/48页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55" y="6057265"/>
            <a:ext cx="1972945" cy="135763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29"/>
          </a:xfrm>
          <a:custGeom>
            <a:avLst/>
            <a:gdLst>
              <a:gd name="connsiteX0" fmla="*/ 0 w 7543800"/>
              <a:gd name="connsiteY0" fmla="*/ 0 h 10668329"/>
              <a:gd name="connsiteX1" fmla="*/ 7543800 w 7543800"/>
              <a:gd name="connsiteY1" fmla="*/ 0 h 10668329"/>
              <a:gd name="connsiteX2" fmla="*/ 7543800 w 7543800"/>
              <a:gd name="connsiteY2" fmla="*/ 10668329 h 10668329"/>
              <a:gd name="connsiteX3" fmla="*/ 0 w 7543800"/>
              <a:gd name="connsiteY3" fmla="*/ 10668329 h 10668329"/>
              <a:gd name="connsiteX4" fmla="*/ 0 w 7543800"/>
              <a:gd name="connsiteY4" fmla="*/ 0 h 106683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29">
                <a:moveTo>
                  <a:pt x="0" y="0"/>
                </a:moveTo>
                <a:lnTo>
                  <a:pt x="7543800" y="0"/>
                </a:lnTo>
                <a:lnTo>
                  <a:pt x="7543800" y="10668329"/>
                </a:lnTo>
                <a:lnTo>
                  <a:pt x="0" y="1066832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475"/>
          </a:xfrm>
          <a:custGeom>
            <a:avLst/>
            <a:gdLst>
              <a:gd name="connsiteX0" fmla="*/ 0 w 6100057"/>
              <a:gd name="connsiteY0" fmla="*/ 4737 h 9475"/>
              <a:gd name="connsiteX1" fmla="*/ 6100057 w 6100057"/>
              <a:gd name="connsiteY1" fmla="*/ 4737 h 9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475">
                <a:moveTo>
                  <a:pt x="0" y="4737"/>
                </a:moveTo>
                <a:lnTo>
                  <a:pt x="6100057" y="4737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78000"/>
            <a:ext cx="5359400" cy="265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44/48页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55" y="4973320"/>
            <a:ext cx="1823085" cy="132143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2"/>
          </a:xfrm>
          <a:custGeom>
            <a:avLst/>
            <a:gdLst>
              <a:gd name="connsiteX0" fmla="*/ 0 w 7543800"/>
              <a:gd name="connsiteY0" fmla="*/ 0 h 10666402"/>
              <a:gd name="connsiteX1" fmla="*/ 7543800 w 7543800"/>
              <a:gd name="connsiteY1" fmla="*/ 0 h 10666402"/>
              <a:gd name="connsiteX2" fmla="*/ 7543800 w 7543800"/>
              <a:gd name="connsiteY2" fmla="*/ 10666402 h 10666402"/>
              <a:gd name="connsiteX3" fmla="*/ 0 w 7543800"/>
              <a:gd name="connsiteY3" fmla="*/ 10666402 h 10666402"/>
              <a:gd name="connsiteX4" fmla="*/ 0 w 7543800"/>
              <a:gd name="connsiteY4" fmla="*/ 0 h 106664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2">
                <a:moveTo>
                  <a:pt x="0" y="0"/>
                </a:moveTo>
                <a:lnTo>
                  <a:pt x="7543800" y="0"/>
                </a:lnTo>
                <a:lnTo>
                  <a:pt x="7543800" y="10666402"/>
                </a:lnTo>
                <a:lnTo>
                  <a:pt x="0" y="1066640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05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581"/>
            <a:ext cx="6100057" cy="9525"/>
          </a:xfrm>
          <a:custGeom>
            <a:avLst/>
            <a:gdLst>
              <a:gd name="connsiteX0" fmla="*/ 0 w 6100057"/>
              <a:gd name="connsiteY0" fmla="*/ 4762 h 9525"/>
              <a:gd name="connsiteX1" fmla="*/ 6100057 w 6100057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25">
                <a:moveTo>
                  <a:pt x="0" y="4762"/>
                </a:moveTo>
                <a:lnTo>
                  <a:pt x="6100057" y="4762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65300"/>
            <a:ext cx="5359400" cy="201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45/48页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15" y="4822190"/>
            <a:ext cx="3404870" cy="14503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30"/>
          </a:xfrm>
          <a:custGeom>
            <a:avLst/>
            <a:gdLst>
              <a:gd name="connsiteX0" fmla="*/ 0 w 7543800"/>
              <a:gd name="connsiteY0" fmla="*/ 0 h 10652530"/>
              <a:gd name="connsiteX1" fmla="*/ 7543800 w 7543800"/>
              <a:gd name="connsiteY1" fmla="*/ 0 h 10652530"/>
              <a:gd name="connsiteX2" fmla="*/ 7543800 w 7543800"/>
              <a:gd name="connsiteY2" fmla="*/ 10652530 h 10652530"/>
              <a:gd name="connsiteX3" fmla="*/ 0 w 7543800"/>
              <a:gd name="connsiteY3" fmla="*/ 10652530 h 10652530"/>
              <a:gd name="connsiteX4" fmla="*/ 0 w 7543800"/>
              <a:gd name="connsiteY4" fmla="*/ 0 h 10652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30">
                <a:moveTo>
                  <a:pt x="0" y="0"/>
                </a:moveTo>
                <a:lnTo>
                  <a:pt x="7543800" y="0"/>
                </a:lnTo>
                <a:lnTo>
                  <a:pt x="7543800" y="10652530"/>
                </a:lnTo>
                <a:lnTo>
                  <a:pt x="0" y="106525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475"/>
          </a:xfrm>
          <a:custGeom>
            <a:avLst/>
            <a:gdLst>
              <a:gd name="connsiteX0" fmla="*/ 0 w 6100057"/>
              <a:gd name="connsiteY0" fmla="*/ 4737 h 9475"/>
              <a:gd name="connsiteX1" fmla="*/ 6100057 w 6100057"/>
              <a:gd name="connsiteY1" fmla="*/ 4737 h 9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475">
                <a:moveTo>
                  <a:pt x="0" y="4737"/>
                </a:moveTo>
                <a:lnTo>
                  <a:pt x="6100057" y="4737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587500"/>
            <a:ext cx="5537200" cy="7112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46/48页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60" y="8699500"/>
            <a:ext cx="4879340" cy="13614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0" y="109220"/>
            <a:ext cx="2819400" cy="14782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0"/>
          </a:xfrm>
          <a:custGeom>
            <a:avLst/>
            <a:gdLst>
              <a:gd name="connsiteX0" fmla="*/ 0 w 7543800"/>
              <a:gd name="connsiteY0" fmla="*/ 0 h 10656830"/>
              <a:gd name="connsiteX1" fmla="*/ 7543800 w 7543800"/>
              <a:gd name="connsiteY1" fmla="*/ 0 h 10656830"/>
              <a:gd name="connsiteX2" fmla="*/ 7543800 w 7543800"/>
              <a:gd name="connsiteY2" fmla="*/ 10656830 h 10656830"/>
              <a:gd name="connsiteX3" fmla="*/ 0 w 7543800"/>
              <a:gd name="connsiteY3" fmla="*/ 10656830 h 10656830"/>
              <a:gd name="connsiteX4" fmla="*/ 0 w 7543800"/>
              <a:gd name="connsiteY4" fmla="*/ 0 h 106568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0">
                <a:moveTo>
                  <a:pt x="0" y="0"/>
                </a:moveTo>
                <a:lnTo>
                  <a:pt x="7543800" y="0"/>
                </a:lnTo>
                <a:lnTo>
                  <a:pt x="7543800" y="10656830"/>
                </a:lnTo>
                <a:lnTo>
                  <a:pt x="0" y="106568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05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581"/>
            <a:ext cx="6100057" cy="9525"/>
          </a:xfrm>
          <a:custGeom>
            <a:avLst/>
            <a:gdLst>
              <a:gd name="connsiteX0" fmla="*/ 0 w 6100057"/>
              <a:gd name="connsiteY0" fmla="*/ 4762 h 9525"/>
              <a:gd name="connsiteX1" fmla="*/ 6100057 w 6100057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25">
                <a:moveTo>
                  <a:pt x="0" y="4762"/>
                </a:moveTo>
                <a:lnTo>
                  <a:pt x="6100057" y="4762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52600"/>
            <a:ext cx="5359400" cy="5207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47/48页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35" y="7435215"/>
            <a:ext cx="3619500" cy="141224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3335" y="-494030635"/>
            <a:ext cx="7544435" cy="11109600"/>
          </a:xfrm>
          <a:custGeom>
            <a:avLst/>
            <a:gdLst>
              <a:gd name="connsiteX0" fmla="*/ 0 w 7544307"/>
              <a:gd name="connsiteY0" fmla="*/ 0 h 512405856"/>
              <a:gd name="connsiteX1" fmla="*/ 7544307 w 7544307"/>
              <a:gd name="connsiteY1" fmla="*/ 0 h 512405856"/>
              <a:gd name="connsiteX2" fmla="*/ 7544307 w 7544307"/>
              <a:gd name="connsiteY2" fmla="*/ 512405856 h 512405856"/>
              <a:gd name="connsiteX3" fmla="*/ 0 w 7544307"/>
              <a:gd name="connsiteY3" fmla="*/ 512405856 h 512405856"/>
              <a:gd name="connsiteX4" fmla="*/ 0 w 7544307"/>
              <a:gd name="connsiteY4" fmla="*/ 0 h 5124058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512405856">
                <a:moveTo>
                  <a:pt x="0" y="0"/>
                </a:moveTo>
                <a:lnTo>
                  <a:pt x="7544307" y="0"/>
                </a:lnTo>
                <a:lnTo>
                  <a:pt x="7544307" y="512405856"/>
                </a:lnTo>
                <a:lnTo>
                  <a:pt x="0" y="51240585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49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79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304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80"/>
            <a:ext cx="6100057" cy="9475"/>
          </a:xfrm>
          <a:custGeom>
            <a:avLst/>
            <a:gdLst>
              <a:gd name="connsiteX0" fmla="*/ 0 w 6100057"/>
              <a:gd name="connsiteY0" fmla="*/ 4737 h 9475"/>
              <a:gd name="connsiteX1" fmla="*/ 6100057 w 6100057"/>
              <a:gd name="connsiteY1" fmla="*/ 4737 h 9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475">
                <a:moveTo>
                  <a:pt x="0" y="4737"/>
                </a:moveTo>
                <a:lnTo>
                  <a:pt x="6100057" y="4737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03400"/>
            <a:ext cx="5359400" cy="201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48/48页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55" y="4649470"/>
            <a:ext cx="5732145" cy="1338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333450"/>
          </a:xfrm>
          <a:custGeom>
            <a:avLst/>
            <a:gdLst>
              <a:gd name="connsiteX0" fmla="*/ 0 w 7543800"/>
              <a:gd name="connsiteY0" fmla="*/ 0 h 10333450"/>
              <a:gd name="connsiteX1" fmla="*/ 7543800 w 7543800"/>
              <a:gd name="connsiteY1" fmla="*/ 0 h 10333450"/>
              <a:gd name="connsiteX2" fmla="*/ 7543800 w 7543800"/>
              <a:gd name="connsiteY2" fmla="*/ 10333450 h 10333450"/>
              <a:gd name="connsiteX3" fmla="*/ 0 w 7543800"/>
              <a:gd name="connsiteY3" fmla="*/ 10333450 h 10333450"/>
              <a:gd name="connsiteX4" fmla="*/ 0 w 7543800"/>
              <a:gd name="connsiteY4" fmla="*/ 0 h 10333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333450">
                <a:moveTo>
                  <a:pt x="0" y="0"/>
                </a:moveTo>
                <a:lnTo>
                  <a:pt x="7543800" y="0"/>
                </a:lnTo>
                <a:lnTo>
                  <a:pt x="7543800" y="10333450"/>
                </a:lnTo>
                <a:lnTo>
                  <a:pt x="0" y="1033345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390721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114550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33139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7538738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260600"/>
            <a:ext cx="4356100" cy="5334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3733800"/>
            <a:ext cx="3911600" cy="8890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4940300"/>
            <a:ext cx="3911600" cy="901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159500"/>
            <a:ext cx="3911600" cy="8890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366000"/>
            <a:ext cx="3911600" cy="901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0386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57604"/>
          </a:xfrm>
          <a:custGeom>
            <a:avLst/>
            <a:gdLst>
              <a:gd name="connsiteX0" fmla="*/ 0 w 7543800"/>
              <a:gd name="connsiteY0" fmla="*/ 0 h 10557604"/>
              <a:gd name="connsiteX1" fmla="*/ 7543800 w 7543800"/>
              <a:gd name="connsiteY1" fmla="*/ 0 h 10557604"/>
              <a:gd name="connsiteX2" fmla="*/ 7543800 w 7543800"/>
              <a:gd name="connsiteY2" fmla="*/ 10557604 h 10557604"/>
              <a:gd name="connsiteX3" fmla="*/ 0 w 7543800"/>
              <a:gd name="connsiteY3" fmla="*/ 10557604 h 10557604"/>
              <a:gd name="connsiteX4" fmla="*/ 0 w 7543800"/>
              <a:gd name="connsiteY4" fmla="*/ 0 h 10557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57604">
                <a:moveTo>
                  <a:pt x="0" y="0"/>
                </a:moveTo>
                <a:lnTo>
                  <a:pt x="7543800" y="0"/>
                </a:lnTo>
                <a:lnTo>
                  <a:pt x="7543800" y="10557604"/>
                </a:lnTo>
                <a:lnTo>
                  <a:pt x="0" y="105576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3736095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3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0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29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29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0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3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8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8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0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0"/>
                  <a:pt x="12523" y="206520"/>
                </a:cubicBezTo>
                <a:cubicBezTo>
                  <a:pt x="15288" y="197401"/>
                  <a:pt x="18493" y="188438"/>
                  <a:pt x="22138" y="179633"/>
                </a:cubicBezTo>
                <a:cubicBezTo>
                  <a:pt x="25783" y="170828"/>
                  <a:pt x="29851" y="162223"/>
                  <a:pt x="34341" y="153818"/>
                </a:cubicBezTo>
                <a:cubicBezTo>
                  <a:pt x="38832" y="145414"/>
                  <a:pt x="43723" y="137249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6"/>
                  <a:pt x="121337" y="54335"/>
                  <a:pt x="129257" y="49040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29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1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1"/>
                  <a:pt x="355002" y="5591"/>
                </a:cubicBezTo>
                <a:cubicBezTo>
                  <a:pt x="364344" y="7450"/>
                  <a:pt x="373573" y="9763"/>
                  <a:pt x="382688" y="12529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0"/>
                </a:cubicBezTo>
                <a:cubicBezTo>
                  <a:pt x="467764" y="54335"/>
                  <a:pt x="475405" y="60006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9"/>
                  <a:pt x="550269" y="145414"/>
                  <a:pt x="554760" y="153818"/>
                </a:cubicBezTo>
                <a:cubicBezTo>
                  <a:pt x="559250" y="162223"/>
                  <a:pt x="563318" y="170828"/>
                  <a:pt x="566963" y="179633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0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0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8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1"/>
                  <a:pt x="409562" y="567258"/>
                </a:cubicBezTo>
                <a:cubicBezTo>
                  <a:pt x="400761" y="570905"/>
                  <a:pt x="391804" y="574113"/>
                  <a:pt x="382688" y="576879"/>
                </a:cubicBezTo>
                <a:cubicBezTo>
                  <a:pt x="373573" y="579646"/>
                  <a:pt x="364344" y="581958"/>
                  <a:pt x="355002" y="583817"/>
                </a:cubicBezTo>
                <a:cubicBezTo>
                  <a:pt x="345660" y="585677"/>
                  <a:pt x="336249" y="587073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3"/>
                  <a:pt x="243441" y="585677"/>
                  <a:pt x="234099" y="583817"/>
                </a:cubicBezTo>
                <a:cubicBezTo>
                  <a:pt x="224757" y="581958"/>
                  <a:pt x="215528" y="579646"/>
                  <a:pt x="206413" y="576879"/>
                </a:cubicBezTo>
                <a:cubicBezTo>
                  <a:pt x="197298" y="574113"/>
                  <a:pt x="188340" y="570905"/>
                  <a:pt x="179540" y="567258"/>
                </a:cubicBezTo>
                <a:cubicBezTo>
                  <a:pt x="170739" y="563611"/>
                  <a:pt x="162139" y="559541"/>
                  <a:pt x="153738" y="555049"/>
                </a:cubicBezTo>
                <a:cubicBezTo>
                  <a:pt x="145338" y="550556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8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952940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16978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73771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3771900"/>
            <a:ext cx="13589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4978400"/>
            <a:ext cx="1358900" cy="533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197600"/>
            <a:ext cx="1358900" cy="520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404100"/>
            <a:ext cx="13589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3873500"/>
            <a:ext cx="2667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" y="7988300"/>
            <a:ext cx="5455920" cy="2134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312058"/>
          </a:xfrm>
          <a:custGeom>
            <a:avLst/>
            <a:gdLst>
              <a:gd name="connsiteX0" fmla="*/ 0 w 7543800"/>
              <a:gd name="connsiteY0" fmla="*/ 0 h 10312058"/>
              <a:gd name="connsiteX1" fmla="*/ 7543800 w 7543800"/>
              <a:gd name="connsiteY1" fmla="*/ 0 h 10312058"/>
              <a:gd name="connsiteX2" fmla="*/ 7543800 w 7543800"/>
              <a:gd name="connsiteY2" fmla="*/ 10312058 h 10312058"/>
              <a:gd name="connsiteX3" fmla="*/ 0 w 7543800"/>
              <a:gd name="connsiteY3" fmla="*/ 10312058 h 10312058"/>
              <a:gd name="connsiteX4" fmla="*/ 0 w 7543800"/>
              <a:gd name="connsiteY4" fmla="*/ 0 h 103120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312058">
                <a:moveTo>
                  <a:pt x="0" y="0"/>
                </a:moveTo>
                <a:lnTo>
                  <a:pt x="7543800" y="0"/>
                </a:lnTo>
                <a:lnTo>
                  <a:pt x="7543800" y="10312058"/>
                </a:lnTo>
                <a:lnTo>
                  <a:pt x="0" y="1031205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701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7018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7018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04184"/>
          </a:xfrm>
          <a:custGeom>
            <a:avLst/>
            <a:gdLst>
              <a:gd name="connsiteX0" fmla="*/ 0 w 7543800"/>
              <a:gd name="connsiteY0" fmla="*/ 0 h 10504184"/>
              <a:gd name="connsiteX1" fmla="*/ 7543800 w 7543800"/>
              <a:gd name="connsiteY1" fmla="*/ 0 h 10504184"/>
              <a:gd name="connsiteX2" fmla="*/ 7543800 w 7543800"/>
              <a:gd name="connsiteY2" fmla="*/ 10504184 h 10504184"/>
              <a:gd name="connsiteX3" fmla="*/ 0 w 7543800"/>
              <a:gd name="connsiteY3" fmla="*/ 10504184 h 10504184"/>
              <a:gd name="connsiteX4" fmla="*/ 0 w 7543800"/>
              <a:gd name="connsiteY4" fmla="*/ 0 h 10504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04184">
                <a:moveTo>
                  <a:pt x="0" y="0"/>
                </a:moveTo>
                <a:lnTo>
                  <a:pt x="7543800" y="0"/>
                </a:lnTo>
                <a:lnTo>
                  <a:pt x="7543800" y="10504184"/>
                </a:lnTo>
                <a:lnTo>
                  <a:pt x="0" y="1050418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5080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5080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7112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7112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775" y="7452995"/>
            <a:ext cx="4472305" cy="2473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4967"/>
          </a:xfrm>
          <a:custGeom>
            <a:avLst/>
            <a:gdLst>
              <a:gd name="connsiteX0" fmla="*/ 0 w 7543800"/>
              <a:gd name="connsiteY0" fmla="*/ 0 h 10674967"/>
              <a:gd name="connsiteX1" fmla="*/ 7543800 w 7543800"/>
              <a:gd name="connsiteY1" fmla="*/ 0 h 10674967"/>
              <a:gd name="connsiteX2" fmla="*/ 7543800 w 7543800"/>
              <a:gd name="connsiteY2" fmla="*/ 10674967 h 10674967"/>
              <a:gd name="connsiteX3" fmla="*/ 0 w 7543800"/>
              <a:gd name="connsiteY3" fmla="*/ 10674967 h 10674967"/>
              <a:gd name="connsiteX4" fmla="*/ 0 w 7543800"/>
              <a:gd name="connsiteY4" fmla="*/ 0 h 106749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4967">
                <a:moveTo>
                  <a:pt x="0" y="0"/>
                </a:moveTo>
                <a:lnTo>
                  <a:pt x="7543800" y="0"/>
                </a:lnTo>
                <a:lnTo>
                  <a:pt x="7543800" y="10674967"/>
                </a:lnTo>
                <a:lnTo>
                  <a:pt x="0" y="1067496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389770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10504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3218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752922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159000"/>
            <a:ext cx="4699000" cy="74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3924300"/>
            <a:ext cx="1701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130800"/>
            <a:ext cx="1511300" cy="533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350000"/>
            <a:ext cx="1701800" cy="520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556500"/>
            <a:ext cx="16002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9/48页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第1-2章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0386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WPS 演示</Application>
  <PresentationFormat>On-screen Show (4:3)</PresentationFormat>
  <Paragraphs>1023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