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image" Target="../media/image49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5.png"/><Relationship Id="rId2" Type="http://schemas.openxmlformats.org/officeDocument/2006/relationships/image" Target="../media/image6.jpeg"/><Relationship Id="rId1" Type="http://schemas.openxmlformats.org/officeDocument/2006/relationships/image" Target="../media/image5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7.png"/><Relationship Id="rId2" Type="http://schemas.openxmlformats.org/officeDocument/2006/relationships/image" Target="../media/image6.jpeg"/><Relationship Id="rId1" Type="http://schemas.openxmlformats.org/officeDocument/2006/relationships/image" Target="../media/image5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9.png"/><Relationship Id="rId2" Type="http://schemas.openxmlformats.org/officeDocument/2006/relationships/image" Target="../media/image6.jpeg"/><Relationship Id="rId1" Type="http://schemas.openxmlformats.org/officeDocument/2006/relationships/image" Target="../media/image58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1.png"/><Relationship Id="rId2" Type="http://schemas.openxmlformats.org/officeDocument/2006/relationships/image" Target="../media/image6.jpeg"/><Relationship Id="rId1" Type="http://schemas.openxmlformats.org/officeDocument/2006/relationships/image" Target="../media/image60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3.png"/><Relationship Id="rId2" Type="http://schemas.openxmlformats.org/officeDocument/2006/relationships/image" Target="../media/image6.jpeg"/><Relationship Id="rId1" Type="http://schemas.openxmlformats.org/officeDocument/2006/relationships/image" Target="../media/image6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5.png"/><Relationship Id="rId2" Type="http://schemas.openxmlformats.org/officeDocument/2006/relationships/image" Target="../media/image6.jpeg"/><Relationship Id="rId1" Type="http://schemas.openxmlformats.org/officeDocument/2006/relationships/image" Target="../media/image6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7.png"/><Relationship Id="rId2" Type="http://schemas.openxmlformats.org/officeDocument/2006/relationships/image" Target="../media/image6.jpeg"/><Relationship Id="rId1" Type="http://schemas.openxmlformats.org/officeDocument/2006/relationships/image" Target="../media/image66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.jpeg"/><Relationship Id="rId1" Type="http://schemas.openxmlformats.org/officeDocument/2006/relationships/image" Target="../media/image68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image" Target="../media/image6.jpeg"/><Relationship Id="rId1" Type="http://schemas.openxmlformats.org/officeDocument/2006/relationships/image" Target="../media/image7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3.png"/><Relationship Id="rId6" Type="http://schemas.openxmlformats.org/officeDocument/2006/relationships/image" Target="../media/image6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3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95800"/>
            <a:ext cx="4089400" cy="4826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70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27559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27559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8730"/>
          </a:xfrm>
          <a:custGeom>
            <a:avLst/>
            <a:gdLst>
              <a:gd name="connsiteX0" fmla="*/ 0 w 7543800"/>
              <a:gd name="connsiteY0" fmla="*/ 0 h 10628730"/>
              <a:gd name="connsiteX1" fmla="*/ 7543800 w 7543800"/>
              <a:gd name="connsiteY1" fmla="*/ 0 h 10628730"/>
              <a:gd name="connsiteX2" fmla="*/ 7543800 w 7543800"/>
              <a:gd name="connsiteY2" fmla="*/ 10628730 h 10628730"/>
              <a:gd name="connsiteX3" fmla="*/ 0 w 7543800"/>
              <a:gd name="connsiteY3" fmla="*/ 10628730 h 10628730"/>
              <a:gd name="connsiteX4" fmla="*/ 0 w 7543800"/>
              <a:gd name="connsiteY4" fmla="*/ 0 h 10628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8730">
                <a:moveTo>
                  <a:pt x="0" y="0"/>
                </a:moveTo>
                <a:lnTo>
                  <a:pt x="7543800" y="0"/>
                </a:lnTo>
                <a:lnTo>
                  <a:pt x="7543800" y="10628730"/>
                </a:lnTo>
                <a:lnTo>
                  <a:pt x="0" y="106287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6"/>
            <a:ext cx="7544307" cy="10637881"/>
          </a:xfrm>
          <a:custGeom>
            <a:avLst/>
            <a:gdLst>
              <a:gd name="connsiteX0" fmla="*/ 0 w 7544307"/>
              <a:gd name="connsiteY0" fmla="*/ 0 h 10637881"/>
              <a:gd name="connsiteX1" fmla="*/ 7544307 w 7544307"/>
              <a:gd name="connsiteY1" fmla="*/ 0 h 10637881"/>
              <a:gd name="connsiteX2" fmla="*/ 7544307 w 7544307"/>
              <a:gd name="connsiteY2" fmla="*/ 10637881 h 10637881"/>
              <a:gd name="connsiteX3" fmla="*/ 0 w 7544307"/>
              <a:gd name="connsiteY3" fmla="*/ 10637881 h 10637881"/>
              <a:gd name="connsiteX4" fmla="*/ 0 w 7544307"/>
              <a:gd name="connsiteY4" fmla="*/ 0 h 1063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1">
                <a:moveTo>
                  <a:pt x="0" y="0"/>
                </a:moveTo>
                <a:lnTo>
                  <a:pt x="7544307" y="0"/>
                </a:lnTo>
                <a:lnTo>
                  <a:pt x="7544307" y="10637881"/>
                </a:lnTo>
                <a:lnTo>
                  <a:pt x="0" y="1063788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23"/>
            <a:ext cx="6106453" cy="9741142"/>
          </a:xfrm>
          <a:custGeom>
            <a:avLst/>
            <a:gdLst>
              <a:gd name="connsiteX0" fmla="*/ 12700 w 6106453"/>
              <a:gd name="connsiteY0" fmla="*/ 12700 h 9741142"/>
              <a:gd name="connsiteX1" fmla="*/ 6093753 w 6106453"/>
              <a:gd name="connsiteY1" fmla="*/ 12700 h 9741142"/>
              <a:gd name="connsiteX2" fmla="*/ 6093753 w 6106453"/>
              <a:gd name="connsiteY2" fmla="*/ 9728442 h 9741142"/>
              <a:gd name="connsiteX3" fmla="*/ 12700 w 6106453"/>
              <a:gd name="connsiteY3" fmla="*/ 9728442 h 9741142"/>
              <a:gd name="connsiteX4" fmla="*/ 12700 w 6106453"/>
              <a:gd name="connsiteY4" fmla="*/ 12700 h 9741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2">
                <a:moveTo>
                  <a:pt x="12700" y="12700"/>
                </a:moveTo>
                <a:lnTo>
                  <a:pt x="6093753" y="12700"/>
                </a:lnTo>
                <a:lnTo>
                  <a:pt x="6093753" y="9728442"/>
                </a:lnTo>
                <a:lnTo>
                  <a:pt x="12700" y="9728442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125866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3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3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333208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2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2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550054"/>
            <a:ext cx="589102" cy="579902"/>
          </a:xfrm>
          <a:custGeom>
            <a:avLst/>
            <a:gdLst>
              <a:gd name="connsiteX0" fmla="*/ 0 w 589102"/>
              <a:gd name="connsiteY0" fmla="*/ 551382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2 h 579902"/>
              <a:gd name="connsiteX4" fmla="*/ 17596 w 589102"/>
              <a:gd name="connsiteY4" fmla="*/ 2171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1 h 579902"/>
              <a:gd name="connsiteX8" fmla="*/ 580753 w 589102"/>
              <a:gd name="connsiteY8" fmla="*/ 8352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2 h 579902"/>
              <a:gd name="connsiteX12" fmla="*/ 586932 w 589102"/>
              <a:gd name="connsiteY12" fmla="*/ 562296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6 h 579902"/>
              <a:gd name="connsiteX20" fmla="*/ 0 w 589102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2"/>
                </a:lnTo>
                <a:cubicBezTo>
                  <a:pt x="589102" y="555164"/>
                  <a:pt x="588378" y="558803"/>
                  <a:pt x="586932" y="562296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7757384"/>
            <a:ext cx="589102" cy="589409"/>
          </a:xfrm>
          <a:custGeom>
            <a:avLst/>
            <a:gdLst>
              <a:gd name="connsiteX0" fmla="*/ 0 w 589102"/>
              <a:gd name="connsiteY0" fmla="*/ 560889 h 589409"/>
              <a:gd name="connsiteX1" fmla="*/ 0 w 589102"/>
              <a:gd name="connsiteY1" fmla="*/ 28519 h 589409"/>
              <a:gd name="connsiteX2" fmla="*/ 2169 w 589102"/>
              <a:gd name="connsiteY2" fmla="*/ 17605 h 589409"/>
              <a:gd name="connsiteX3" fmla="*/ 8348 w 589102"/>
              <a:gd name="connsiteY3" fmla="*/ 8352 h 589409"/>
              <a:gd name="connsiteX4" fmla="*/ 17596 w 589102"/>
              <a:gd name="connsiteY4" fmla="*/ 2171 h 589409"/>
              <a:gd name="connsiteX5" fmla="*/ 28504 w 589102"/>
              <a:gd name="connsiteY5" fmla="*/ 0 h 589409"/>
              <a:gd name="connsiteX6" fmla="*/ 560597 w 589102"/>
              <a:gd name="connsiteY6" fmla="*/ 0 h 589409"/>
              <a:gd name="connsiteX7" fmla="*/ 571505 w 589102"/>
              <a:gd name="connsiteY7" fmla="*/ 2171 h 589409"/>
              <a:gd name="connsiteX8" fmla="*/ 580753 w 589102"/>
              <a:gd name="connsiteY8" fmla="*/ 8352 h 589409"/>
              <a:gd name="connsiteX9" fmla="*/ 586932 w 589102"/>
              <a:gd name="connsiteY9" fmla="*/ 17605 h 589409"/>
              <a:gd name="connsiteX10" fmla="*/ 589102 w 589102"/>
              <a:gd name="connsiteY10" fmla="*/ 28519 h 589409"/>
              <a:gd name="connsiteX11" fmla="*/ 589102 w 589102"/>
              <a:gd name="connsiteY11" fmla="*/ 560889 h 589409"/>
              <a:gd name="connsiteX12" fmla="*/ 586932 w 589102"/>
              <a:gd name="connsiteY12" fmla="*/ 571803 h 589409"/>
              <a:gd name="connsiteX13" fmla="*/ 580753 w 589102"/>
              <a:gd name="connsiteY13" fmla="*/ 581056 h 589409"/>
              <a:gd name="connsiteX14" fmla="*/ 571505 w 589102"/>
              <a:gd name="connsiteY14" fmla="*/ 587238 h 589409"/>
              <a:gd name="connsiteX15" fmla="*/ 560597 w 589102"/>
              <a:gd name="connsiteY15" fmla="*/ 589409 h 589409"/>
              <a:gd name="connsiteX16" fmla="*/ 28504 w 589102"/>
              <a:gd name="connsiteY16" fmla="*/ 589409 h 589409"/>
              <a:gd name="connsiteX17" fmla="*/ 17596 w 589102"/>
              <a:gd name="connsiteY17" fmla="*/ 587238 h 589409"/>
              <a:gd name="connsiteX18" fmla="*/ 8348 w 589102"/>
              <a:gd name="connsiteY18" fmla="*/ 581056 h 589409"/>
              <a:gd name="connsiteX19" fmla="*/ 2169 w 589102"/>
              <a:gd name="connsiteY19" fmla="*/ 571803 h 589409"/>
              <a:gd name="connsiteX20" fmla="*/ 0 w 589102"/>
              <a:gd name="connsiteY20" fmla="*/ 560889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89409">
                <a:moveTo>
                  <a:pt x="0" y="560889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60889"/>
                </a:lnTo>
                <a:cubicBezTo>
                  <a:pt x="589102" y="564671"/>
                  <a:pt x="588378" y="568309"/>
                  <a:pt x="586932" y="571803"/>
                </a:cubicBezTo>
                <a:cubicBezTo>
                  <a:pt x="585485" y="575297"/>
                  <a:pt x="583425" y="578381"/>
                  <a:pt x="580753" y="581056"/>
                </a:cubicBezTo>
                <a:cubicBezTo>
                  <a:pt x="578080" y="583730"/>
                  <a:pt x="574997" y="585790"/>
                  <a:pt x="571505" y="587238"/>
                </a:cubicBezTo>
                <a:cubicBezTo>
                  <a:pt x="568013" y="588685"/>
                  <a:pt x="564377" y="589409"/>
                  <a:pt x="560597" y="589409"/>
                </a:cubicBezTo>
                <a:lnTo>
                  <a:pt x="28504" y="589409"/>
                </a:lnTo>
                <a:cubicBezTo>
                  <a:pt x="24724" y="589409"/>
                  <a:pt x="21088" y="588685"/>
                  <a:pt x="17596" y="587238"/>
                </a:cubicBezTo>
                <a:cubicBezTo>
                  <a:pt x="14104" y="585791"/>
                  <a:pt x="11021" y="583730"/>
                  <a:pt x="8348" y="581056"/>
                </a:cubicBezTo>
                <a:cubicBezTo>
                  <a:pt x="5676" y="578381"/>
                  <a:pt x="3616" y="575297"/>
                  <a:pt x="2169" y="571803"/>
                </a:cubicBezTo>
                <a:cubicBezTo>
                  <a:pt x="723" y="568309"/>
                  <a:pt x="0" y="564671"/>
                  <a:pt x="0" y="56088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841500"/>
            <a:ext cx="4851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152900"/>
            <a:ext cx="20447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359400"/>
            <a:ext cx="2044700" cy="533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565900"/>
            <a:ext cx="1701800" cy="546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785100"/>
            <a:ext cx="20447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10/19页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2672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91871"/>
          </a:xfrm>
          <a:custGeom>
            <a:avLst/>
            <a:gdLst>
              <a:gd name="connsiteX0" fmla="*/ 0 w 7543800"/>
              <a:gd name="connsiteY0" fmla="*/ 0 h 10591871"/>
              <a:gd name="connsiteX1" fmla="*/ 7543800 w 7543800"/>
              <a:gd name="connsiteY1" fmla="*/ 0 h 10591871"/>
              <a:gd name="connsiteX2" fmla="*/ 7543800 w 7543800"/>
              <a:gd name="connsiteY2" fmla="*/ 10591871 h 10591871"/>
              <a:gd name="connsiteX3" fmla="*/ 0 w 7543800"/>
              <a:gd name="connsiteY3" fmla="*/ 10591871 h 10591871"/>
              <a:gd name="connsiteX4" fmla="*/ 0 w 7543800"/>
              <a:gd name="connsiteY4" fmla="*/ 0 h 10591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91871">
                <a:moveTo>
                  <a:pt x="0" y="0"/>
                </a:moveTo>
                <a:lnTo>
                  <a:pt x="7543800" y="0"/>
                </a:lnTo>
                <a:lnTo>
                  <a:pt x="7543800" y="10591871"/>
                </a:lnTo>
                <a:lnTo>
                  <a:pt x="0" y="1059187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900"/>
          </a:xfrm>
          <a:custGeom>
            <a:avLst/>
            <a:gdLst>
              <a:gd name="connsiteX0" fmla="*/ 0 w 7544307"/>
              <a:gd name="connsiteY0" fmla="*/ 0 h 10637900"/>
              <a:gd name="connsiteX1" fmla="*/ 7544307 w 7544307"/>
              <a:gd name="connsiteY1" fmla="*/ 0 h 10637900"/>
              <a:gd name="connsiteX2" fmla="*/ 7544307 w 7544307"/>
              <a:gd name="connsiteY2" fmla="*/ 10637900 h 10637900"/>
              <a:gd name="connsiteX3" fmla="*/ 0 w 7544307"/>
              <a:gd name="connsiteY3" fmla="*/ 10637900 h 10637900"/>
              <a:gd name="connsiteX4" fmla="*/ 0 w 7544307"/>
              <a:gd name="connsiteY4" fmla="*/ 0 h 1063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900">
                <a:moveTo>
                  <a:pt x="0" y="0"/>
                </a:moveTo>
                <a:lnTo>
                  <a:pt x="7544307" y="0"/>
                </a:lnTo>
                <a:lnTo>
                  <a:pt x="7544307" y="10637900"/>
                </a:lnTo>
                <a:lnTo>
                  <a:pt x="0" y="1063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03400"/>
            <a:ext cx="5359400" cy="2019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11/19页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45" y="4407535"/>
            <a:ext cx="3119755" cy="1386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85852"/>
          </a:xfrm>
          <a:custGeom>
            <a:avLst/>
            <a:gdLst>
              <a:gd name="connsiteX0" fmla="*/ 0 w 7543800"/>
              <a:gd name="connsiteY0" fmla="*/ 0 h 10585852"/>
              <a:gd name="connsiteX1" fmla="*/ 7543800 w 7543800"/>
              <a:gd name="connsiteY1" fmla="*/ 0 h 10585852"/>
              <a:gd name="connsiteX2" fmla="*/ 7543800 w 7543800"/>
              <a:gd name="connsiteY2" fmla="*/ 10585852 h 10585852"/>
              <a:gd name="connsiteX3" fmla="*/ 0 w 7543800"/>
              <a:gd name="connsiteY3" fmla="*/ 10585852 h 10585852"/>
              <a:gd name="connsiteX4" fmla="*/ 0 w 7543800"/>
              <a:gd name="connsiteY4" fmla="*/ 0 h 105858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85852">
                <a:moveTo>
                  <a:pt x="0" y="0"/>
                </a:moveTo>
                <a:lnTo>
                  <a:pt x="7543800" y="0"/>
                </a:lnTo>
                <a:lnTo>
                  <a:pt x="7543800" y="10585852"/>
                </a:lnTo>
                <a:lnTo>
                  <a:pt x="0" y="1058585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42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42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27200"/>
            <a:ext cx="5359400" cy="2019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12/19页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4368800"/>
            <a:ext cx="4116705" cy="1643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36724"/>
          </a:xfrm>
          <a:custGeom>
            <a:avLst/>
            <a:gdLst>
              <a:gd name="connsiteX0" fmla="*/ 0 w 7543800"/>
              <a:gd name="connsiteY0" fmla="*/ 0 h 10636724"/>
              <a:gd name="connsiteX1" fmla="*/ 7543800 w 7543800"/>
              <a:gd name="connsiteY1" fmla="*/ 0 h 10636724"/>
              <a:gd name="connsiteX2" fmla="*/ 7543800 w 7543800"/>
              <a:gd name="connsiteY2" fmla="*/ 10636724 h 10636724"/>
              <a:gd name="connsiteX3" fmla="*/ 0 w 7543800"/>
              <a:gd name="connsiteY3" fmla="*/ 10636724 h 10636724"/>
              <a:gd name="connsiteX4" fmla="*/ 0 w 7543800"/>
              <a:gd name="connsiteY4" fmla="*/ 0 h 10636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36724">
                <a:moveTo>
                  <a:pt x="0" y="0"/>
                </a:moveTo>
                <a:lnTo>
                  <a:pt x="7543800" y="0"/>
                </a:lnTo>
                <a:lnTo>
                  <a:pt x="7543800" y="10636724"/>
                </a:lnTo>
                <a:lnTo>
                  <a:pt x="0" y="106367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6000" y="1981200"/>
            <a:ext cx="5359400" cy="2654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90" y="4991735"/>
            <a:ext cx="2785110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48404"/>
          </a:xfrm>
          <a:custGeom>
            <a:avLst/>
            <a:gdLst>
              <a:gd name="connsiteX0" fmla="*/ 0 w 7543800"/>
              <a:gd name="connsiteY0" fmla="*/ 0 h 10648404"/>
              <a:gd name="connsiteX1" fmla="*/ 7543800 w 7543800"/>
              <a:gd name="connsiteY1" fmla="*/ 0 h 10648404"/>
              <a:gd name="connsiteX2" fmla="*/ 7543800 w 7543800"/>
              <a:gd name="connsiteY2" fmla="*/ 10648404 h 10648404"/>
              <a:gd name="connsiteX3" fmla="*/ 0 w 7543800"/>
              <a:gd name="connsiteY3" fmla="*/ 10648404 h 10648404"/>
              <a:gd name="connsiteX4" fmla="*/ 0 w 7543800"/>
              <a:gd name="connsiteY4" fmla="*/ 0 h 10648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48404">
                <a:moveTo>
                  <a:pt x="0" y="0"/>
                </a:moveTo>
                <a:lnTo>
                  <a:pt x="7543800" y="0"/>
                </a:lnTo>
                <a:lnTo>
                  <a:pt x="7543800" y="10648404"/>
                </a:lnTo>
                <a:lnTo>
                  <a:pt x="0" y="10648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42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65300"/>
            <a:ext cx="5359400" cy="3924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14/19页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5689600"/>
            <a:ext cx="2616200" cy="1482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2397"/>
          </a:xfrm>
          <a:custGeom>
            <a:avLst/>
            <a:gdLst>
              <a:gd name="connsiteX0" fmla="*/ 0 w 7543800"/>
              <a:gd name="connsiteY0" fmla="*/ 0 h 10662397"/>
              <a:gd name="connsiteX1" fmla="*/ 7543800 w 7543800"/>
              <a:gd name="connsiteY1" fmla="*/ 0 h 10662397"/>
              <a:gd name="connsiteX2" fmla="*/ 7543800 w 7543800"/>
              <a:gd name="connsiteY2" fmla="*/ 10662397 h 10662397"/>
              <a:gd name="connsiteX3" fmla="*/ 0 w 7543800"/>
              <a:gd name="connsiteY3" fmla="*/ 10662397 h 10662397"/>
              <a:gd name="connsiteX4" fmla="*/ 0 w 7543800"/>
              <a:gd name="connsiteY4" fmla="*/ 0 h 10662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2397">
                <a:moveTo>
                  <a:pt x="0" y="0"/>
                </a:moveTo>
                <a:lnTo>
                  <a:pt x="7543800" y="0"/>
                </a:lnTo>
                <a:lnTo>
                  <a:pt x="7543800" y="10662397"/>
                </a:lnTo>
                <a:lnTo>
                  <a:pt x="0" y="1066239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42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191"/>
          </a:xfrm>
          <a:custGeom>
            <a:avLst/>
            <a:gdLst>
              <a:gd name="connsiteX0" fmla="*/ 0 w 142524"/>
              <a:gd name="connsiteY0" fmla="*/ 0 h 285191"/>
              <a:gd name="connsiteX1" fmla="*/ 142524 w 142524"/>
              <a:gd name="connsiteY1" fmla="*/ 0 h 285191"/>
              <a:gd name="connsiteX2" fmla="*/ 142524 w 142524"/>
              <a:gd name="connsiteY2" fmla="*/ 285191 h 285191"/>
              <a:gd name="connsiteX3" fmla="*/ 0 w 142524"/>
              <a:gd name="connsiteY3" fmla="*/ 285191 h 285191"/>
              <a:gd name="connsiteX4" fmla="*/ 0 w 142524"/>
              <a:gd name="connsiteY4" fmla="*/ 0 h 285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1">
                <a:moveTo>
                  <a:pt x="0" y="0"/>
                </a:moveTo>
                <a:lnTo>
                  <a:pt x="142524" y="0"/>
                </a:lnTo>
                <a:lnTo>
                  <a:pt x="142524" y="285191"/>
                </a:lnTo>
                <a:lnTo>
                  <a:pt x="0" y="285191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689100"/>
            <a:ext cx="5359400" cy="3924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15/19页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6082030"/>
            <a:ext cx="212153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34814"/>
          </a:xfrm>
          <a:custGeom>
            <a:avLst/>
            <a:gdLst>
              <a:gd name="connsiteX0" fmla="*/ 0 w 7543800"/>
              <a:gd name="connsiteY0" fmla="*/ 0 h 10634814"/>
              <a:gd name="connsiteX1" fmla="*/ 7543800 w 7543800"/>
              <a:gd name="connsiteY1" fmla="*/ 0 h 10634814"/>
              <a:gd name="connsiteX2" fmla="*/ 7543800 w 7543800"/>
              <a:gd name="connsiteY2" fmla="*/ 10634814 h 10634814"/>
              <a:gd name="connsiteX3" fmla="*/ 0 w 7543800"/>
              <a:gd name="connsiteY3" fmla="*/ 10634814 h 10634814"/>
              <a:gd name="connsiteX4" fmla="*/ 0 w 7543800"/>
              <a:gd name="connsiteY4" fmla="*/ 0 h 10634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34814">
                <a:moveTo>
                  <a:pt x="0" y="0"/>
                </a:moveTo>
                <a:lnTo>
                  <a:pt x="7543800" y="0"/>
                </a:lnTo>
                <a:lnTo>
                  <a:pt x="7543800" y="10634814"/>
                </a:lnTo>
                <a:lnTo>
                  <a:pt x="0" y="1063481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42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191"/>
          </a:xfrm>
          <a:custGeom>
            <a:avLst/>
            <a:gdLst>
              <a:gd name="connsiteX0" fmla="*/ 0 w 142524"/>
              <a:gd name="connsiteY0" fmla="*/ 0 h 285191"/>
              <a:gd name="connsiteX1" fmla="*/ 142524 w 142524"/>
              <a:gd name="connsiteY1" fmla="*/ 0 h 285191"/>
              <a:gd name="connsiteX2" fmla="*/ 142524 w 142524"/>
              <a:gd name="connsiteY2" fmla="*/ 285191 h 285191"/>
              <a:gd name="connsiteX3" fmla="*/ 0 w 142524"/>
              <a:gd name="connsiteY3" fmla="*/ 285191 h 285191"/>
              <a:gd name="connsiteX4" fmla="*/ 0 w 142524"/>
              <a:gd name="connsiteY4" fmla="*/ 0 h 285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1">
                <a:moveTo>
                  <a:pt x="0" y="0"/>
                </a:moveTo>
                <a:lnTo>
                  <a:pt x="142524" y="0"/>
                </a:lnTo>
                <a:lnTo>
                  <a:pt x="142524" y="285191"/>
                </a:lnTo>
                <a:lnTo>
                  <a:pt x="0" y="285191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78000"/>
            <a:ext cx="5359400" cy="2654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16/19页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030" y="4896485"/>
            <a:ext cx="1994535" cy="1259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3552"/>
          </a:xfrm>
          <a:custGeom>
            <a:avLst/>
            <a:gdLst>
              <a:gd name="connsiteX0" fmla="*/ 0 w 7543800"/>
              <a:gd name="connsiteY0" fmla="*/ 0 h 10673552"/>
              <a:gd name="connsiteX1" fmla="*/ 7543800 w 7543800"/>
              <a:gd name="connsiteY1" fmla="*/ 0 h 10673552"/>
              <a:gd name="connsiteX2" fmla="*/ 7543800 w 7543800"/>
              <a:gd name="connsiteY2" fmla="*/ 10673552 h 10673552"/>
              <a:gd name="connsiteX3" fmla="*/ 0 w 7543800"/>
              <a:gd name="connsiteY3" fmla="*/ 10673552 h 10673552"/>
              <a:gd name="connsiteX4" fmla="*/ 0 w 7543800"/>
              <a:gd name="connsiteY4" fmla="*/ 0 h 10673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3552">
                <a:moveTo>
                  <a:pt x="0" y="0"/>
                </a:moveTo>
                <a:lnTo>
                  <a:pt x="7543800" y="0"/>
                </a:lnTo>
                <a:lnTo>
                  <a:pt x="7543800" y="10673552"/>
                </a:lnTo>
                <a:lnTo>
                  <a:pt x="0" y="1067355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2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17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65300"/>
            <a:ext cx="5359400" cy="2019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17/19页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4705985"/>
            <a:ext cx="3536315" cy="13989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1007"/>
          </a:xfrm>
          <a:custGeom>
            <a:avLst/>
            <a:gdLst>
              <a:gd name="connsiteX0" fmla="*/ 0 w 7543800"/>
              <a:gd name="connsiteY0" fmla="*/ 0 h 10661007"/>
              <a:gd name="connsiteX1" fmla="*/ 7543800 w 7543800"/>
              <a:gd name="connsiteY1" fmla="*/ 0 h 10661007"/>
              <a:gd name="connsiteX2" fmla="*/ 7543800 w 7543800"/>
              <a:gd name="connsiteY2" fmla="*/ 10661007 h 10661007"/>
              <a:gd name="connsiteX3" fmla="*/ 0 w 7543800"/>
              <a:gd name="connsiteY3" fmla="*/ 10661007 h 10661007"/>
              <a:gd name="connsiteX4" fmla="*/ 0 w 7543800"/>
              <a:gd name="connsiteY4" fmla="*/ 0 h 10661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1007">
                <a:moveTo>
                  <a:pt x="0" y="0"/>
                </a:moveTo>
                <a:lnTo>
                  <a:pt x="7543800" y="0"/>
                </a:lnTo>
                <a:lnTo>
                  <a:pt x="7543800" y="10661007"/>
                </a:lnTo>
                <a:lnTo>
                  <a:pt x="0" y="1066100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900"/>
          </a:xfrm>
          <a:custGeom>
            <a:avLst/>
            <a:gdLst>
              <a:gd name="connsiteX0" fmla="*/ 0 w 7544307"/>
              <a:gd name="connsiteY0" fmla="*/ 0 h 10637900"/>
              <a:gd name="connsiteX1" fmla="*/ 7544307 w 7544307"/>
              <a:gd name="connsiteY1" fmla="*/ 0 h 10637900"/>
              <a:gd name="connsiteX2" fmla="*/ 7544307 w 7544307"/>
              <a:gd name="connsiteY2" fmla="*/ 10637900 h 10637900"/>
              <a:gd name="connsiteX3" fmla="*/ 0 w 7544307"/>
              <a:gd name="connsiteY3" fmla="*/ 10637900 h 10637900"/>
              <a:gd name="connsiteX4" fmla="*/ 0 w 7544307"/>
              <a:gd name="connsiteY4" fmla="*/ 0 h 1063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900">
                <a:moveTo>
                  <a:pt x="0" y="0"/>
                </a:moveTo>
                <a:lnTo>
                  <a:pt x="7544307" y="0"/>
                </a:lnTo>
                <a:lnTo>
                  <a:pt x="7544307" y="10637900"/>
                </a:lnTo>
                <a:lnTo>
                  <a:pt x="0" y="1063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42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587500"/>
            <a:ext cx="5537200" cy="7112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18/19页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60" y="8699500"/>
            <a:ext cx="5172075" cy="13608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50" y="200025"/>
            <a:ext cx="305562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9195"/>
          </a:xfrm>
          <a:custGeom>
            <a:avLst/>
            <a:gdLst>
              <a:gd name="connsiteX0" fmla="*/ 0 w 7543800"/>
              <a:gd name="connsiteY0" fmla="*/ 0 h 10669195"/>
              <a:gd name="connsiteX1" fmla="*/ 7543800 w 7543800"/>
              <a:gd name="connsiteY1" fmla="*/ 0 h 10669195"/>
              <a:gd name="connsiteX2" fmla="*/ 7543800 w 7543800"/>
              <a:gd name="connsiteY2" fmla="*/ 10669195 h 10669195"/>
              <a:gd name="connsiteX3" fmla="*/ 0 w 7543800"/>
              <a:gd name="connsiteY3" fmla="*/ 10669195 h 10669195"/>
              <a:gd name="connsiteX4" fmla="*/ 0 w 7543800"/>
              <a:gd name="connsiteY4" fmla="*/ 0 h 106691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9195">
                <a:moveTo>
                  <a:pt x="0" y="0"/>
                </a:moveTo>
                <a:lnTo>
                  <a:pt x="7543800" y="0"/>
                </a:lnTo>
                <a:lnTo>
                  <a:pt x="7543800" y="10669195"/>
                </a:lnTo>
                <a:lnTo>
                  <a:pt x="0" y="1066919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42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52600"/>
            <a:ext cx="5359400" cy="5207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19/19页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85" y="7528560"/>
            <a:ext cx="4220210" cy="1167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4772314"/>
            <a:ext cx="7543800" cy="5881332"/>
          </a:xfrm>
          <a:custGeom>
            <a:avLst/>
            <a:gdLst>
              <a:gd name="connsiteX0" fmla="*/ 0 w 7543800"/>
              <a:gd name="connsiteY0" fmla="*/ 0 h 5881332"/>
              <a:gd name="connsiteX1" fmla="*/ 7543800 w 7543800"/>
              <a:gd name="connsiteY1" fmla="*/ 0 h 5881332"/>
              <a:gd name="connsiteX2" fmla="*/ 7543800 w 7543800"/>
              <a:gd name="connsiteY2" fmla="*/ 5881332 h 5881332"/>
              <a:gd name="connsiteX3" fmla="*/ 0 w 7543800"/>
              <a:gd name="connsiteY3" fmla="*/ 5881332 h 5881332"/>
              <a:gd name="connsiteX4" fmla="*/ 0 w 7543800"/>
              <a:gd name="connsiteY4" fmla="*/ 0 h 58813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5881332">
                <a:moveTo>
                  <a:pt x="0" y="0"/>
                </a:moveTo>
                <a:lnTo>
                  <a:pt x="7543800" y="0"/>
                </a:lnTo>
                <a:lnTo>
                  <a:pt x="7543800" y="5881332"/>
                </a:lnTo>
                <a:lnTo>
                  <a:pt x="0" y="58813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7545" y="7696835"/>
            <a:ext cx="4157345" cy="2615565"/>
          </a:xfrm>
          <a:prstGeom prst="rect">
            <a:avLst/>
          </a:prstGeom>
        </p:spPr>
      </p:pic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44908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87327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4470400"/>
            <a:ext cx="31115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5676900"/>
            <a:ext cx="47244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6896100"/>
            <a:ext cx="17018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55800" y="8115300"/>
            <a:ext cx="3810000" cy="5207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32633"/>
          </a:xfrm>
          <a:custGeom>
            <a:avLst/>
            <a:gdLst>
              <a:gd name="connsiteX0" fmla="*/ 0 w 7543800"/>
              <a:gd name="connsiteY0" fmla="*/ 0 h 10632633"/>
              <a:gd name="connsiteX1" fmla="*/ 7543800 w 7543800"/>
              <a:gd name="connsiteY1" fmla="*/ 0 h 10632633"/>
              <a:gd name="connsiteX2" fmla="*/ 7543800 w 7543800"/>
              <a:gd name="connsiteY2" fmla="*/ 10632633 h 10632633"/>
              <a:gd name="connsiteX3" fmla="*/ 0 w 7543800"/>
              <a:gd name="connsiteY3" fmla="*/ 10632633 h 10632633"/>
              <a:gd name="connsiteX4" fmla="*/ 0 w 7543800"/>
              <a:gd name="connsiteY4" fmla="*/ 0 h 10632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32633">
                <a:moveTo>
                  <a:pt x="0" y="0"/>
                </a:moveTo>
                <a:lnTo>
                  <a:pt x="7543800" y="0"/>
                </a:lnTo>
                <a:lnTo>
                  <a:pt x="7543800" y="10632633"/>
                </a:lnTo>
                <a:lnTo>
                  <a:pt x="0" y="1063263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38227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3479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33274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02600"/>
            <a:ext cx="38227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14819"/>
          </a:xfrm>
          <a:custGeom>
            <a:avLst/>
            <a:gdLst>
              <a:gd name="connsiteX0" fmla="*/ 0 w 7543800"/>
              <a:gd name="connsiteY0" fmla="*/ 0 h 10614819"/>
              <a:gd name="connsiteX1" fmla="*/ 7543800 w 7543800"/>
              <a:gd name="connsiteY1" fmla="*/ 0 h 10614819"/>
              <a:gd name="connsiteX2" fmla="*/ 7543800 w 7543800"/>
              <a:gd name="connsiteY2" fmla="*/ 10614819 h 10614819"/>
              <a:gd name="connsiteX3" fmla="*/ 0 w 7543800"/>
              <a:gd name="connsiteY3" fmla="*/ 10614819 h 10614819"/>
              <a:gd name="connsiteX4" fmla="*/ 0 w 7543800"/>
              <a:gd name="connsiteY4" fmla="*/ 0 h 10614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14819">
                <a:moveTo>
                  <a:pt x="0" y="0"/>
                </a:moveTo>
                <a:lnTo>
                  <a:pt x="7543800" y="0"/>
                </a:lnTo>
                <a:lnTo>
                  <a:pt x="7543800" y="10614819"/>
                </a:lnTo>
                <a:lnTo>
                  <a:pt x="0" y="1061481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9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09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65300"/>
            <a:ext cx="5359400" cy="201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5748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5621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5621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5748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8400" y="8080375"/>
            <a:ext cx="3758565" cy="1832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32938"/>
          </a:xfrm>
          <a:custGeom>
            <a:avLst/>
            <a:gdLst>
              <a:gd name="connsiteX0" fmla="*/ 0 w 7543800"/>
              <a:gd name="connsiteY0" fmla="*/ 0 h 10532938"/>
              <a:gd name="connsiteX1" fmla="*/ 7543800 w 7543800"/>
              <a:gd name="connsiteY1" fmla="*/ 0 h 10532938"/>
              <a:gd name="connsiteX2" fmla="*/ 7543800 w 7543800"/>
              <a:gd name="connsiteY2" fmla="*/ 10532938 h 10532938"/>
              <a:gd name="connsiteX3" fmla="*/ 0 w 7543800"/>
              <a:gd name="connsiteY3" fmla="*/ 10532938 h 10532938"/>
              <a:gd name="connsiteX4" fmla="*/ 0 w 7543800"/>
              <a:gd name="connsiteY4" fmla="*/ 0 h 105329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32938">
                <a:moveTo>
                  <a:pt x="0" y="0"/>
                </a:moveTo>
                <a:lnTo>
                  <a:pt x="7543800" y="0"/>
                </a:lnTo>
                <a:lnTo>
                  <a:pt x="7543800" y="10532938"/>
                </a:lnTo>
                <a:lnTo>
                  <a:pt x="0" y="1053293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765300"/>
            <a:ext cx="5359400" cy="201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9144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7112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7112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7112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51868"/>
          </a:xfrm>
          <a:custGeom>
            <a:avLst/>
            <a:gdLst>
              <a:gd name="connsiteX0" fmla="*/ 0 w 7543800"/>
              <a:gd name="connsiteY0" fmla="*/ 0 h 10551868"/>
              <a:gd name="connsiteX1" fmla="*/ 7543800 w 7543800"/>
              <a:gd name="connsiteY1" fmla="*/ 0 h 10551868"/>
              <a:gd name="connsiteX2" fmla="*/ 7543800 w 7543800"/>
              <a:gd name="connsiteY2" fmla="*/ 10551868 h 10551868"/>
              <a:gd name="connsiteX3" fmla="*/ 0 w 7543800"/>
              <a:gd name="connsiteY3" fmla="*/ 10551868 h 10551868"/>
              <a:gd name="connsiteX4" fmla="*/ 0 w 7543800"/>
              <a:gd name="connsiteY4" fmla="*/ 0 h 105518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51868">
                <a:moveTo>
                  <a:pt x="0" y="0"/>
                </a:moveTo>
                <a:lnTo>
                  <a:pt x="7543800" y="0"/>
                </a:lnTo>
                <a:lnTo>
                  <a:pt x="7543800" y="10551868"/>
                </a:lnTo>
                <a:lnTo>
                  <a:pt x="0" y="1055186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3589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3589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3589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0033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39594"/>
          </a:xfrm>
          <a:custGeom>
            <a:avLst/>
            <a:gdLst>
              <a:gd name="connsiteX0" fmla="*/ 0 w 7543800"/>
              <a:gd name="connsiteY0" fmla="*/ 0 h 10639594"/>
              <a:gd name="connsiteX1" fmla="*/ 7543800 w 7543800"/>
              <a:gd name="connsiteY1" fmla="*/ 0 h 10639594"/>
              <a:gd name="connsiteX2" fmla="*/ 7543800 w 7543800"/>
              <a:gd name="connsiteY2" fmla="*/ 10639594 h 10639594"/>
              <a:gd name="connsiteX3" fmla="*/ 0 w 7543800"/>
              <a:gd name="connsiteY3" fmla="*/ 10639594 h 10639594"/>
              <a:gd name="connsiteX4" fmla="*/ 0 w 7543800"/>
              <a:gd name="connsiteY4" fmla="*/ 0 h 106395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39594">
                <a:moveTo>
                  <a:pt x="0" y="0"/>
                </a:moveTo>
                <a:lnTo>
                  <a:pt x="7543800" y="0"/>
                </a:lnTo>
                <a:lnTo>
                  <a:pt x="7543800" y="10639594"/>
                </a:lnTo>
                <a:lnTo>
                  <a:pt x="0" y="1063959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7018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0033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0033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7018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0573"/>
          </a:xfrm>
          <a:custGeom>
            <a:avLst/>
            <a:gdLst>
              <a:gd name="connsiteX0" fmla="*/ 0 w 7543800"/>
              <a:gd name="connsiteY0" fmla="*/ 0 h 10620573"/>
              <a:gd name="connsiteX1" fmla="*/ 7543800 w 7543800"/>
              <a:gd name="connsiteY1" fmla="*/ 0 h 10620573"/>
              <a:gd name="connsiteX2" fmla="*/ 7543800 w 7543800"/>
              <a:gd name="connsiteY2" fmla="*/ 10620573 h 10620573"/>
              <a:gd name="connsiteX3" fmla="*/ 0 w 7543800"/>
              <a:gd name="connsiteY3" fmla="*/ 10620573 h 10620573"/>
              <a:gd name="connsiteX4" fmla="*/ 0 w 7543800"/>
              <a:gd name="connsiteY4" fmla="*/ 0 h 10620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0573">
                <a:moveTo>
                  <a:pt x="0" y="0"/>
                </a:moveTo>
                <a:lnTo>
                  <a:pt x="7543800" y="0"/>
                </a:lnTo>
                <a:lnTo>
                  <a:pt x="7543800" y="10620573"/>
                </a:lnTo>
                <a:lnTo>
                  <a:pt x="0" y="1062057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3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3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2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2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89102" cy="579902"/>
          </a:xfrm>
          <a:custGeom>
            <a:avLst/>
            <a:gdLst>
              <a:gd name="connsiteX0" fmla="*/ 0 w 589102"/>
              <a:gd name="connsiteY0" fmla="*/ 551382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2 h 579902"/>
              <a:gd name="connsiteX4" fmla="*/ 17596 w 589102"/>
              <a:gd name="connsiteY4" fmla="*/ 2171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1 h 579902"/>
              <a:gd name="connsiteX8" fmla="*/ 580753 w 589102"/>
              <a:gd name="connsiteY8" fmla="*/ 8352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2 h 579902"/>
              <a:gd name="connsiteX12" fmla="*/ 586932 w 589102"/>
              <a:gd name="connsiteY12" fmla="*/ 562296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6 h 579902"/>
              <a:gd name="connsiteX20" fmla="*/ 0 w 589102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2"/>
                </a:lnTo>
                <a:cubicBezTo>
                  <a:pt x="589102" y="555164"/>
                  <a:pt x="588378" y="558803"/>
                  <a:pt x="586932" y="562296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560889 h 589409"/>
              <a:gd name="connsiteX1" fmla="*/ 0 w 589102"/>
              <a:gd name="connsiteY1" fmla="*/ 28519 h 589409"/>
              <a:gd name="connsiteX2" fmla="*/ 2169 w 589102"/>
              <a:gd name="connsiteY2" fmla="*/ 17605 h 589409"/>
              <a:gd name="connsiteX3" fmla="*/ 8348 w 589102"/>
              <a:gd name="connsiteY3" fmla="*/ 8352 h 589409"/>
              <a:gd name="connsiteX4" fmla="*/ 17596 w 589102"/>
              <a:gd name="connsiteY4" fmla="*/ 2171 h 589409"/>
              <a:gd name="connsiteX5" fmla="*/ 28504 w 589102"/>
              <a:gd name="connsiteY5" fmla="*/ 0 h 589409"/>
              <a:gd name="connsiteX6" fmla="*/ 560597 w 589102"/>
              <a:gd name="connsiteY6" fmla="*/ 0 h 589409"/>
              <a:gd name="connsiteX7" fmla="*/ 571505 w 589102"/>
              <a:gd name="connsiteY7" fmla="*/ 2171 h 589409"/>
              <a:gd name="connsiteX8" fmla="*/ 580753 w 589102"/>
              <a:gd name="connsiteY8" fmla="*/ 8352 h 589409"/>
              <a:gd name="connsiteX9" fmla="*/ 586932 w 589102"/>
              <a:gd name="connsiteY9" fmla="*/ 17605 h 589409"/>
              <a:gd name="connsiteX10" fmla="*/ 589102 w 589102"/>
              <a:gd name="connsiteY10" fmla="*/ 28519 h 589409"/>
              <a:gd name="connsiteX11" fmla="*/ 589102 w 589102"/>
              <a:gd name="connsiteY11" fmla="*/ 560889 h 589409"/>
              <a:gd name="connsiteX12" fmla="*/ 586932 w 589102"/>
              <a:gd name="connsiteY12" fmla="*/ 571803 h 589409"/>
              <a:gd name="connsiteX13" fmla="*/ 580753 w 589102"/>
              <a:gd name="connsiteY13" fmla="*/ 581056 h 589409"/>
              <a:gd name="connsiteX14" fmla="*/ 571505 w 589102"/>
              <a:gd name="connsiteY14" fmla="*/ 587238 h 589409"/>
              <a:gd name="connsiteX15" fmla="*/ 560597 w 589102"/>
              <a:gd name="connsiteY15" fmla="*/ 589409 h 589409"/>
              <a:gd name="connsiteX16" fmla="*/ 28504 w 589102"/>
              <a:gd name="connsiteY16" fmla="*/ 589409 h 589409"/>
              <a:gd name="connsiteX17" fmla="*/ 17596 w 589102"/>
              <a:gd name="connsiteY17" fmla="*/ 587238 h 589409"/>
              <a:gd name="connsiteX18" fmla="*/ 8348 w 589102"/>
              <a:gd name="connsiteY18" fmla="*/ 581056 h 589409"/>
              <a:gd name="connsiteX19" fmla="*/ 2169 w 589102"/>
              <a:gd name="connsiteY19" fmla="*/ 571803 h 589409"/>
              <a:gd name="connsiteX20" fmla="*/ 0 w 589102"/>
              <a:gd name="connsiteY20" fmla="*/ 560889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89409">
                <a:moveTo>
                  <a:pt x="0" y="560889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60889"/>
                </a:lnTo>
                <a:cubicBezTo>
                  <a:pt x="589102" y="564671"/>
                  <a:pt x="588378" y="568309"/>
                  <a:pt x="586932" y="571803"/>
                </a:cubicBezTo>
                <a:cubicBezTo>
                  <a:pt x="585485" y="575297"/>
                  <a:pt x="583425" y="578381"/>
                  <a:pt x="580753" y="581056"/>
                </a:cubicBezTo>
                <a:cubicBezTo>
                  <a:pt x="578080" y="583730"/>
                  <a:pt x="574997" y="585790"/>
                  <a:pt x="571505" y="587238"/>
                </a:cubicBezTo>
                <a:cubicBezTo>
                  <a:pt x="568013" y="588685"/>
                  <a:pt x="564377" y="589409"/>
                  <a:pt x="560597" y="589409"/>
                </a:cubicBezTo>
                <a:lnTo>
                  <a:pt x="28504" y="589409"/>
                </a:lnTo>
                <a:cubicBezTo>
                  <a:pt x="24724" y="589409"/>
                  <a:pt x="21088" y="588685"/>
                  <a:pt x="17596" y="587238"/>
                </a:cubicBezTo>
                <a:cubicBezTo>
                  <a:pt x="14104" y="585791"/>
                  <a:pt x="11021" y="583730"/>
                  <a:pt x="8348" y="581056"/>
                </a:cubicBezTo>
                <a:cubicBezTo>
                  <a:pt x="5676" y="578381"/>
                  <a:pt x="3616" y="575297"/>
                  <a:pt x="2169" y="571803"/>
                </a:cubicBezTo>
                <a:cubicBezTo>
                  <a:pt x="723" y="568309"/>
                  <a:pt x="0" y="564671"/>
                  <a:pt x="0" y="56088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90700"/>
            <a:ext cx="4610100" cy="1384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10033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170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0033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2400300" cy="520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7626"/>
          </a:xfrm>
          <a:custGeom>
            <a:avLst/>
            <a:gdLst>
              <a:gd name="connsiteX0" fmla="*/ 0 w 7543800"/>
              <a:gd name="connsiteY0" fmla="*/ 0 h 10627626"/>
              <a:gd name="connsiteX1" fmla="*/ 7543800 w 7543800"/>
              <a:gd name="connsiteY1" fmla="*/ 0 h 10627626"/>
              <a:gd name="connsiteX2" fmla="*/ 7543800 w 7543800"/>
              <a:gd name="connsiteY2" fmla="*/ 10627626 h 10627626"/>
              <a:gd name="connsiteX3" fmla="*/ 0 w 7543800"/>
              <a:gd name="connsiteY3" fmla="*/ 10627626 h 10627626"/>
              <a:gd name="connsiteX4" fmla="*/ 0 w 7543800"/>
              <a:gd name="connsiteY4" fmla="*/ 0 h 10627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7626">
                <a:moveTo>
                  <a:pt x="0" y="0"/>
                </a:moveTo>
                <a:lnTo>
                  <a:pt x="7543800" y="0"/>
                </a:lnTo>
                <a:lnTo>
                  <a:pt x="7543800" y="10627626"/>
                </a:lnTo>
                <a:lnTo>
                  <a:pt x="0" y="1062762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990968"/>
            <a:ext cx="589102" cy="579902"/>
          </a:xfrm>
          <a:custGeom>
            <a:avLst/>
            <a:gdLst>
              <a:gd name="connsiteX0" fmla="*/ 0 w 589102"/>
              <a:gd name="connsiteY0" fmla="*/ 551383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3 h 579902"/>
              <a:gd name="connsiteX4" fmla="*/ 17596 w 589102"/>
              <a:gd name="connsiteY4" fmla="*/ 2170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0 h 579902"/>
              <a:gd name="connsiteX8" fmla="*/ 580753 w 589102"/>
              <a:gd name="connsiteY8" fmla="*/ 8353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3 h 579902"/>
              <a:gd name="connsiteX12" fmla="*/ 586932 w 589102"/>
              <a:gd name="connsiteY12" fmla="*/ 562297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7 h 579902"/>
              <a:gd name="connsiteX20" fmla="*/ 0 w 589102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3"/>
                </a:lnTo>
                <a:cubicBezTo>
                  <a:pt x="589102" y="555164"/>
                  <a:pt x="588378" y="558803"/>
                  <a:pt x="586932" y="562297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3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6093734"/>
            <a:ext cx="589102" cy="589409"/>
          </a:xfrm>
          <a:custGeom>
            <a:avLst/>
            <a:gdLst>
              <a:gd name="connsiteX0" fmla="*/ 0 w 589102"/>
              <a:gd name="connsiteY0" fmla="*/ 560889 h 589409"/>
              <a:gd name="connsiteX1" fmla="*/ 0 w 589102"/>
              <a:gd name="connsiteY1" fmla="*/ 28519 h 589409"/>
              <a:gd name="connsiteX2" fmla="*/ 2169 w 589102"/>
              <a:gd name="connsiteY2" fmla="*/ 17605 h 589409"/>
              <a:gd name="connsiteX3" fmla="*/ 8348 w 589102"/>
              <a:gd name="connsiteY3" fmla="*/ 8353 h 589409"/>
              <a:gd name="connsiteX4" fmla="*/ 17596 w 589102"/>
              <a:gd name="connsiteY4" fmla="*/ 2170 h 589409"/>
              <a:gd name="connsiteX5" fmla="*/ 28504 w 589102"/>
              <a:gd name="connsiteY5" fmla="*/ 0 h 589409"/>
              <a:gd name="connsiteX6" fmla="*/ 560597 w 589102"/>
              <a:gd name="connsiteY6" fmla="*/ 0 h 589409"/>
              <a:gd name="connsiteX7" fmla="*/ 571505 w 589102"/>
              <a:gd name="connsiteY7" fmla="*/ 2170 h 589409"/>
              <a:gd name="connsiteX8" fmla="*/ 580753 w 589102"/>
              <a:gd name="connsiteY8" fmla="*/ 8353 h 589409"/>
              <a:gd name="connsiteX9" fmla="*/ 586932 w 589102"/>
              <a:gd name="connsiteY9" fmla="*/ 17605 h 589409"/>
              <a:gd name="connsiteX10" fmla="*/ 589102 w 589102"/>
              <a:gd name="connsiteY10" fmla="*/ 28519 h 589409"/>
              <a:gd name="connsiteX11" fmla="*/ 589102 w 589102"/>
              <a:gd name="connsiteY11" fmla="*/ 560889 h 589409"/>
              <a:gd name="connsiteX12" fmla="*/ 586932 w 589102"/>
              <a:gd name="connsiteY12" fmla="*/ 571803 h 589409"/>
              <a:gd name="connsiteX13" fmla="*/ 580753 w 589102"/>
              <a:gd name="connsiteY13" fmla="*/ 581056 h 589409"/>
              <a:gd name="connsiteX14" fmla="*/ 571505 w 589102"/>
              <a:gd name="connsiteY14" fmla="*/ 587238 h 589409"/>
              <a:gd name="connsiteX15" fmla="*/ 560597 w 589102"/>
              <a:gd name="connsiteY15" fmla="*/ 589409 h 589409"/>
              <a:gd name="connsiteX16" fmla="*/ 28504 w 589102"/>
              <a:gd name="connsiteY16" fmla="*/ 589409 h 589409"/>
              <a:gd name="connsiteX17" fmla="*/ 17596 w 589102"/>
              <a:gd name="connsiteY17" fmla="*/ 587238 h 589409"/>
              <a:gd name="connsiteX18" fmla="*/ 8348 w 589102"/>
              <a:gd name="connsiteY18" fmla="*/ 581056 h 589409"/>
              <a:gd name="connsiteX19" fmla="*/ 2169 w 589102"/>
              <a:gd name="connsiteY19" fmla="*/ 571803 h 589409"/>
              <a:gd name="connsiteX20" fmla="*/ 0 w 589102"/>
              <a:gd name="connsiteY20" fmla="*/ 560889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89409">
                <a:moveTo>
                  <a:pt x="0" y="560889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0"/>
                </a:cubicBezTo>
                <a:cubicBezTo>
                  <a:pt x="574997" y="3618"/>
                  <a:pt x="578080" y="5679"/>
                  <a:pt x="580753" y="8353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60889"/>
                </a:lnTo>
                <a:cubicBezTo>
                  <a:pt x="589102" y="564671"/>
                  <a:pt x="588378" y="568309"/>
                  <a:pt x="586932" y="571803"/>
                </a:cubicBezTo>
                <a:cubicBezTo>
                  <a:pt x="585485" y="575297"/>
                  <a:pt x="583425" y="578382"/>
                  <a:pt x="580753" y="581056"/>
                </a:cubicBezTo>
                <a:cubicBezTo>
                  <a:pt x="578080" y="583729"/>
                  <a:pt x="574997" y="585791"/>
                  <a:pt x="571505" y="587238"/>
                </a:cubicBezTo>
                <a:cubicBezTo>
                  <a:pt x="568013" y="588685"/>
                  <a:pt x="564377" y="589409"/>
                  <a:pt x="560597" y="589409"/>
                </a:cubicBezTo>
                <a:lnTo>
                  <a:pt x="28504" y="589409"/>
                </a:lnTo>
                <a:cubicBezTo>
                  <a:pt x="24724" y="589409"/>
                  <a:pt x="21088" y="588685"/>
                  <a:pt x="17596" y="587238"/>
                </a:cubicBezTo>
                <a:cubicBezTo>
                  <a:pt x="14104" y="585791"/>
                  <a:pt x="11021" y="583729"/>
                  <a:pt x="8348" y="581056"/>
                </a:cubicBezTo>
                <a:cubicBezTo>
                  <a:pt x="5676" y="578382"/>
                  <a:pt x="3616" y="575297"/>
                  <a:pt x="2169" y="571803"/>
                </a:cubicBezTo>
                <a:cubicBezTo>
                  <a:pt x="723" y="568309"/>
                  <a:pt x="0" y="564671"/>
                  <a:pt x="0" y="56088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7310578"/>
            <a:ext cx="589102" cy="579902"/>
          </a:xfrm>
          <a:custGeom>
            <a:avLst/>
            <a:gdLst>
              <a:gd name="connsiteX0" fmla="*/ 0 w 589102"/>
              <a:gd name="connsiteY0" fmla="*/ 551382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2 h 579902"/>
              <a:gd name="connsiteX4" fmla="*/ 17596 w 589102"/>
              <a:gd name="connsiteY4" fmla="*/ 2171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1 h 579902"/>
              <a:gd name="connsiteX8" fmla="*/ 580753 w 589102"/>
              <a:gd name="connsiteY8" fmla="*/ 8352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2 h 579902"/>
              <a:gd name="connsiteX12" fmla="*/ 586932 w 589102"/>
              <a:gd name="connsiteY12" fmla="*/ 562296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6 h 579902"/>
              <a:gd name="connsiteX20" fmla="*/ 0 w 589102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2"/>
                </a:lnTo>
                <a:cubicBezTo>
                  <a:pt x="589102" y="555164"/>
                  <a:pt x="588378" y="558803"/>
                  <a:pt x="586932" y="562296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413343"/>
            <a:ext cx="589102" cy="579902"/>
          </a:xfrm>
          <a:custGeom>
            <a:avLst/>
            <a:gdLst>
              <a:gd name="connsiteX0" fmla="*/ 0 w 589102"/>
              <a:gd name="connsiteY0" fmla="*/ 551382 h 579902"/>
              <a:gd name="connsiteX1" fmla="*/ 0 w 589102"/>
              <a:gd name="connsiteY1" fmla="*/ 28519 h 579902"/>
              <a:gd name="connsiteX2" fmla="*/ 2169 w 589102"/>
              <a:gd name="connsiteY2" fmla="*/ 17605 h 579902"/>
              <a:gd name="connsiteX3" fmla="*/ 8348 w 589102"/>
              <a:gd name="connsiteY3" fmla="*/ 8352 h 579902"/>
              <a:gd name="connsiteX4" fmla="*/ 17596 w 589102"/>
              <a:gd name="connsiteY4" fmla="*/ 2171 h 579902"/>
              <a:gd name="connsiteX5" fmla="*/ 28504 w 589102"/>
              <a:gd name="connsiteY5" fmla="*/ 0 h 579902"/>
              <a:gd name="connsiteX6" fmla="*/ 560597 w 589102"/>
              <a:gd name="connsiteY6" fmla="*/ 0 h 579902"/>
              <a:gd name="connsiteX7" fmla="*/ 571505 w 589102"/>
              <a:gd name="connsiteY7" fmla="*/ 2171 h 579902"/>
              <a:gd name="connsiteX8" fmla="*/ 580753 w 589102"/>
              <a:gd name="connsiteY8" fmla="*/ 8352 h 579902"/>
              <a:gd name="connsiteX9" fmla="*/ 586932 w 589102"/>
              <a:gd name="connsiteY9" fmla="*/ 17605 h 579902"/>
              <a:gd name="connsiteX10" fmla="*/ 589102 w 589102"/>
              <a:gd name="connsiteY10" fmla="*/ 28519 h 579902"/>
              <a:gd name="connsiteX11" fmla="*/ 589102 w 589102"/>
              <a:gd name="connsiteY11" fmla="*/ 551382 h 579902"/>
              <a:gd name="connsiteX12" fmla="*/ 586932 w 589102"/>
              <a:gd name="connsiteY12" fmla="*/ 562296 h 579902"/>
              <a:gd name="connsiteX13" fmla="*/ 580753 w 589102"/>
              <a:gd name="connsiteY13" fmla="*/ 571549 h 579902"/>
              <a:gd name="connsiteX14" fmla="*/ 571505 w 589102"/>
              <a:gd name="connsiteY14" fmla="*/ 577731 h 579902"/>
              <a:gd name="connsiteX15" fmla="*/ 560597 w 589102"/>
              <a:gd name="connsiteY15" fmla="*/ 579902 h 579902"/>
              <a:gd name="connsiteX16" fmla="*/ 28504 w 589102"/>
              <a:gd name="connsiteY16" fmla="*/ 579902 h 579902"/>
              <a:gd name="connsiteX17" fmla="*/ 17596 w 589102"/>
              <a:gd name="connsiteY17" fmla="*/ 577731 h 579902"/>
              <a:gd name="connsiteX18" fmla="*/ 8348 w 589102"/>
              <a:gd name="connsiteY18" fmla="*/ 571549 h 579902"/>
              <a:gd name="connsiteX19" fmla="*/ 2169 w 589102"/>
              <a:gd name="connsiteY19" fmla="*/ 562296 h 579902"/>
              <a:gd name="connsiteX20" fmla="*/ 0 w 589102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89102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4" y="0"/>
                  <a:pt x="28504" y="0"/>
                </a:cubicBezTo>
                <a:lnTo>
                  <a:pt x="560597" y="0"/>
                </a:lnTo>
                <a:cubicBezTo>
                  <a:pt x="564377" y="0"/>
                  <a:pt x="568013" y="723"/>
                  <a:pt x="571505" y="2171"/>
                </a:cubicBezTo>
                <a:cubicBezTo>
                  <a:pt x="574997" y="3618"/>
                  <a:pt x="578080" y="5678"/>
                  <a:pt x="580753" y="8352"/>
                </a:cubicBezTo>
                <a:cubicBezTo>
                  <a:pt x="583425" y="11027"/>
                  <a:pt x="585485" y="14111"/>
                  <a:pt x="586932" y="17605"/>
                </a:cubicBezTo>
                <a:cubicBezTo>
                  <a:pt x="588378" y="21099"/>
                  <a:pt x="589102" y="24738"/>
                  <a:pt x="589102" y="28519"/>
                </a:cubicBezTo>
                <a:lnTo>
                  <a:pt x="589102" y="551382"/>
                </a:lnTo>
                <a:cubicBezTo>
                  <a:pt x="589102" y="555164"/>
                  <a:pt x="588378" y="558803"/>
                  <a:pt x="586932" y="562296"/>
                </a:cubicBezTo>
                <a:cubicBezTo>
                  <a:pt x="585485" y="565791"/>
                  <a:pt x="583425" y="568875"/>
                  <a:pt x="580753" y="571549"/>
                </a:cubicBezTo>
                <a:cubicBezTo>
                  <a:pt x="578080" y="574223"/>
                  <a:pt x="574997" y="576284"/>
                  <a:pt x="571505" y="577731"/>
                </a:cubicBezTo>
                <a:cubicBezTo>
                  <a:pt x="568013" y="579179"/>
                  <a:pt x="564377" y="579902"/>
                  <a:pt x="560597" y="579902"/>
                </a:cubicBezTo>
                <a:lnTo>
                  <a:pt x="28504" y="579902"/>
                </a:lnTo>
                <a:cubicBezTo>
                  <a:pt x="24724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638300"/>
            <a:ext cx="5537200" cy="328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041900"/>
            <a:ext cx="4013200" cy="4826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007100"/>
            <a:ext cx="4241800" cy="762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137400"/>
            <a:ext cx="3911600" cy="8890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242300"/>
            <a:ext cx="3911600" cy="889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9/19页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91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第2讲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Chapter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5118100"/>
            <a:ext cx="2667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6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On-screen Show (4:3)</PresentationFormat>
  <Paragraphs>312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5</cp:revision>
  <dcterms:created xsi:type="dcterms:W3CDTF">2006-08-16T00:00:00Z</dcterms:created>
  <dcterms:modified xsi:type="dcterms:W3CDTF">2020-06-20T16:46:52Z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