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29"/>
          </a:xfrm>
          <a:custGeom>
            <a:avLst/>
            <a:gdLst>
              <a:gd name="connsiteX0" fmla="*/ 0 w 7543800"/>
              <a:gd name="connsiteY0" fmla="*/ 0 h 10668329"/>
              <a:gd name="connsiteX1" fmla="*/ 7543800 w 7543800"/>
              <a:gd name="connsiteY1" fmla="*/ 0 h 10668329"/>
              <a:gd name="connsiteX2" fmla="*/ 7543800 w 7543800"/>
              <a:gd name="connsiteY2" fmla="*/ 10668329 h 10668329"/>
              <a:gd name="connsiteX3" fmla="*/ 0 w 7543800"/>
              <a:gd name="connsiteY3" fmla="*/ 10668329 h 10668329"/>
              <a:gd name="connsiteX4" fmla="*/ 0 w 7543800"/>
              <a:gd name="connsiteY4" fmla="*/ 0 h 106683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29">
                <a:moveTo>
                  <a:pt x="0" y="0"/>
                </a:moveTo>
                <a:lnTo>
                  <a:pt x="7543800" y="0"/>
                </a:lnTo>
                <a:lnTo>
                  <a:pt x="7543800" y="10668329"/>
                </a:lnTo>
                <a:lnTo>
                  <a:pt x="0" y="1066832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03400"/>
            <a:ext cx="5359400" cy="2019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1/5页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524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第2-3章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65" y="4333875"/>
            <a:ext cx="1553210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44908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873274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41500"/>
            <a:ext cx="5359400" cy="13843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27559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689600"/>
            <a:ext cx="3111500" cy="5207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96100"/>
            <a:ext cx="1358900" cy="533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15300"/>
            <a:ext cx="1358900" cy="5207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2/5页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524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第2-3章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9800" y="1295400"/>
            <a:ext cx="5740400" cy="38989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3/5页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524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第2-3章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2374900"/>
            <a:ext cx="5372100" cy="4673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4/5页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524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第2-3章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90" y="7048500"/>
            <a:ext cx="4991100" cy="14852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540" y="627380"/>
            <a:ext cx="307086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42703656"/>
            <a:ext cx="7544307" cy="53341544"/>
          </a:xfrm>
          <a:custGeom>
            <a:avLst/>
            <a:gdLst>
              <a:gd name="connsiteX0" fmla="*/ 0 w 7544307"/>
              <a:gd name="connsiteY0" fmla="*/ 0 h 53341544"/>
              <a:gd name="connsiteX1" fmla="*/ 7544307 w 7544307"/>
              <a:gd name="connsiteY1" fmla="*/ 0 h 53341544"/>
              <a:gd name="connsiteX2" fmla="*/ 7544307 w 7544307"/>
              <a:gd name="connsiteY2" fmla="*/ 53341544 h 53341544"/>
              <a:gd name="connsiteX3" fmla="*/ 0 w 7544307"/>
              <a:gd name="connsiteY3" fmla="*/ 53341544 h 53341544"/>
              <a:gd name="connsiteX4" fmla="*/ 0 w 7544307"/>
              <a:gd name="connsiteY4" fmla="*/ 0 h 5334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53341544">
                <a:moveTo>
                  <a:pt x="0" y="0"/>
                </a:moveTo>
                <a:lnTo>
                  <a:pt x="7544307" y="0"/>
                </a:lnTo>
                <a:lnTo>
                  <a:pt x="7544307" y="53341544"/>
                </a:lnTo>
                <a:lnTo>
                  <a:pt x="0" y="5334154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155825"/>
            <a:ext cx="4864100" cy="3378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5/5页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524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第2-3章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5835650"/>
            <a:ext cx="4836795" cy="2377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WPS 演示</Application>
  <PresentationFormat>On-screen Show (4:3)</PresentationFormat>
  <Paragraphs>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