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981200"/>
            <a:ext cx="5435600" cy="2070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4196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747000"/>
            <a:ext cx="4241800" cy="12573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32000"/>
            <a:ext cx="48514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198110"/>
            <a:ext cx="4852035" cy="1748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8900" y="2184400"/>
            <a:ext cx="48641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30" y="5232400"/>
            <a:ext cx="2313305" cy="1472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64055484"/>
            <a:ext cx="7544307" cy="74693376"/>
          </a:xfrm>
          <a:custGeom>
            <a:avLst/>
            <a:gdLst>
              <a:gd name="connsiteX0" fmla="*/ 0 w 7544307"/>
              <a:gd name="connsiteY0" fmla="*/ 0 h 74693376"/>
              <a:gd name="connsiteX1" fmla="*/ 7544307 w 7544307"/>
              <a:gd name="connsiteY1" fmla="*/ 0 h 74693376"/>
              <a:gd name="connsiteX2" fmla="*/ 7544307 w 7544307"/>
              <a:gd name="connsiteY2" fmla="*/ 74693376 h 74693376"/>
              <a:gd name="connsiteX3" fmla="*/ 0 w 7544307"/>
              <a:gd name="connsiteY3" fmla="*/ 74693376 h 74693376"/>
              <a:gd name="connsiteX4" fmla="*/ 0 w 7544307"/>
              <a:gd name="connsiteY4" fmla="*/ 0 h 74693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74693376">
                <a:moveTo>
                  <a:pt x="0" y="0"/>
                </a:moveTo>
                <a:lnTo>
                  <a:pt x="7544307" y="0"/>
                </a:lnTo>
                <a:lnTo>
                  <a:pt x="7544307" y="74693376"/>
                </a:lnTo>
                <a:lnTo>
                  <a:pt x="0" y="7469337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7/7页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0" y="3950970"/>
            <a:ext cx="2668905" cy="1251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On-screen Show (4:3)</PresentationFormat>
  <Paragraphs>122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