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image" Target="../media/image5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3.png"/><Relationship Id="rId6" Type="http://schemas.openxmlformats.org/officeDocument/2006/relationships/image" Target="../media/image6.jpeg"/><Relationship Id="rId5" Type="http://schemas.openxmlformats.org/officeDocument/2006/relationships/image" Target="../media/image62.jpeg"/><Relationship Id="rId4" Type="http://schemas.openxmlformats.org/officeDocument/2006/relationships/image" Target="../media/image61.jpeg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3.jpeg"/><Relationship Id="rId4" Type="http://schemas.openxmlformats.org/officeDocument/2006/relationships/image" Target="../media/image42.jpeg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44915"/>
          </a:xfrm>
          <a:custGeom>
            <a:avLst/>
            <a:gdLst>
              <a:gd name="connsiteX0" fmla="*/ 0 w 7543800"/>
              <a:gd name="connsiteY0" fmla="*/ 0 h 10544915"/>
              <a:gd name="connsiteX1" fmla="*/ 7543800 w 7543800"/>
              <a:gd name="connsiteY1" fmla="*/ 0 h 10544915"/>
              <a:gd name="connsiteX2" fmla="*/ 7543800 w 7543800"/>
              <a:gd name="connsiteY2" fmla="*/ 10544915 h 10544915"/>
              <a:gd name="connsiteX3" fmla="*/ 0 w 7543800"/>
              <a:gd name="connsiteY3" fmla="*/ 10544915 h 10544915"/>
              <a:gd name="connsiteX4" fmla="*/ 0 w 7543800"/>
              <a:gd name="connsiteY4" fmla="*/ 0 h 105449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44915">
                <a:moveTo>
                  <a:pt x="0" y="0"/>
                </a:moveTo>
                <a:lnTo>
                  <a:pt x="7543800" y="0"/>
                </a:lnTo>
                <a:lnTo>
                  <a:pt x="7543800" y="10544915"/>
                </a:lnTo>
                <a:lnTo>
                  <a:pt x="0" y="1054491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44908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65642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87327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3800" y="1841500"/>
            <a:ext cx="5156200" cy="1384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2755900" cy="520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24003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2400300" cy="5207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6"/>
            <a:ext cx="7544307" cy="10637881"/>
          </a:xfrm>
          <a:custGeom>
            <a:avLst/>
            <a:gdLst>
              <a:gd name="connsiteX0" fmla="*/ 0 w 7544307"/>
              <a:gd name="connsiteY0" fmla="*/ 0 h 10637881"/>
              <a:gd name="connsiteX1" fmla="*/ 7544307 w 7544307"/>
              <a:gd name="connsiteY1" fmla="*/ 0 h 10637881"/>
              <a:gd name="connsiteX2" fmla="*/ 7544307 w 7544307"/>
              <a:gd name="connsiteY2" fmla="*/ 10637881 h 10637881"/>
              <a:gd name="connsiteX3" fmla="*/ 0 w 7544307"/>
              <a:gd name="connsiteY3" fmla="*/ 10637881 h 10637881"/>
              <a:gd name="connsiteX4" fmla="*/ 0 w 7544307"/>
              <a:gd name="connsiteY4" fmla="*/ 0 h 1063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1">
                <a:moveTo>
                  <a:pt x="0" y="0"/>
                </a:moveTo>
                <a:lnTo>
                  <a:pt x="7544307" y="0"/>
                </a:lnTo>
                <a:lnTo>
                  <a:pt x="7544307" y="10637881"/>
                </a:lnTo>
                <a:lnTo>
                  <a:pt x="0" y="1063788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23"/>
            <a:ext cx="6106453" cy="9741142"/>
          </a:xfrm>
          <a:custGeom>
            <a:avLst/>
            <a:gdLst>
              <a:gd name="connsiteX0" fmla="*/ 12700 w 6106453"/>
              <a:gd name="connsiteY0" fmla="*/ 12700 h 9741142"/>
              <a:gd name="connsiteX1" fmla="*/ 6093753 w 6106453"/>
              <a:gd name="connsiteY1" fmla="*/ 12700 h 9741142"/>
              <a:gd name="connsiteX2" fmla="*/ 6093753 w 6106453"/>
              <a:gd name="connsiteY2" fmla="*/ 9728442 h 9741142"/>
              <a:gd name="connsiteX3" fmla="*/ 12700 w 6106453"/>
              <a:gd name="connsiteY3" fmla="*/ 9728442 h 9741142"/>
              <a:gd name="connsiteX4" fmla="*/ 12700 w 6106453"/>
              <a:gd name="connsiteY4" fmla="*/ 12700 h 9741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2">
                <a:moveTo>
                  <a:pt x="12700" y="12700"/>
                </a:moveTo>
                <a:lnTo>
                  <a:pt x="6093753" y="12700"/>
                </a:lnTo>
                <a:lnTo>
                  <a:pt x="6093753" y="9728442"/>
                </a:lnTo>
                <a:lnTo>
                  <a:pt x="12700" y="9728442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7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260600"/>
            <a:ext cx="4356100" cy="5334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95800"/>
            <a:ext cx="4165600" cy="4826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3911600" cy="901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3911600" cy="8890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3911600" cy="901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8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638300"/>
            <a:ext cx="4838700" cy="265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5875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9939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7907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7907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11/13页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20574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3589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3589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3589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7018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8110976"/>
            <a:ext cx="7544307" cy="138748864"/>
          </a:xfrm>
          <a:custGeom>
            <a:avLst/>
            <a:gdLst>
              <a:gd name="connsiteX0" fmla="*/ 0 w 7544307"/>
              <a:gd name="connsiteY0" fmla="*/ 0 h 138748864"/>
              <a:gd name="connsiteX1" fmla="*/ 7544307 w 7544307"/>
              <a:gd name="connsiteY1" fmla="*/ 0 h 138748864"/>
              <a:gd name="connsiteX2" fmla="*/ 7544307 w 7544307"/>
              <a:gd name="connsiteY2" fmla="*/ 138748864 h 138748864"/>
              <a:gd name="connsiteX3" fmla="*/ 0 w 7544307"/>
              <a:gd name="connsiteY3" fmla="*/ 138748864 h 138748864"/>
              <a:gd name="connsiteX4" fmla="*/ 0 w 7544307"/>
              <a:gd name="connsiteY4" fmla="*/ 0 h 138748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38748864">
                <a:moveTo>
                  <a:pt x="0" y="0"/>
                </a:moveTo>
                <a:lnTo>
                  <a:pt x="7544307" y="0"/>
                </a:lnTo>
                <a:lnTo>
                  <a:pt x="7544307" y="138748864"/>
                </a:lnTo>
                <a:lnTo>
                  <a:pt x="0" y="13874886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54955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532369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6264860"/>
            <a:ext cx="589102" cy="579903"/>
          </a:xfrm>
          <a:custGeom>
            <a:avLst/>
            <a:gdLst>
              <a:gd name="connsiteX0" fmla="*/ 0 w 589102"/>
              <a:gd name="connsiteY0" fmla="*/ 294704 h 579903"/>
              <a:gd name="connsiteX1" fmla="*/ 0 w 589102"/>
              <a:gd name="connsiteY1" fmla="*/ 285197 h 579903"/>
              <a:gd name="connsiteX2" fmla="*/ 1372 w 589102"/>
              <a:gd name="connsiteY2" fmla="*/ 257243 h 579903"/>
              <a:gd name="connsiteX3" fmla="*/ 5477 w 589102"/>
              <a:gd name="connsiteY3" fmla="*/ 229558 h 579903"/>
              <a:gd name="connsiteX4" fmla="*/ 12274 w 589102"/>
              <a:gd name="connsiteY4" fmla="*/ 202409 h 579903"/>
              <a:gd name="connsiteX5" fmla="*/ 21698 w 589102"/>
              <a:gd name="connsiteY5" fmla="*/ 176057 h 579903"/>
              <a:gd name="connsiteX6" fmla="*/ 33658 w 589102"/>
              <a:gd name="connsiteY6" fmla="*/ 150756 h 579903"/>
              <a:gd name="connsiteX7" fmla="*/ 48039 w 589102"/>
              <a:gd name="connsiteY7" fmla="*/ 126750 h 579903"/>
              <a:gd name="connsiteX8" fmla="*/ 64703 w 589102"/>
              <a:gd name="connsiteY8" fmla="*/ 104270 h 579903"/>
              <a:gd name="connsiteX9" fmla="*/ 83488 w 589102"/>
              <a:gd name="connsiteY9" fmla="*/ 83532 h 579903"/>
              <a:gd name="connsiteX10" fmla="*/ 104215 w 589102"/>
              <a:gd name="connsiteY10" fmla="*/ 64737 h 579903"/>
              <a:gd name="connsiteX11" fmla="*/ 126684 w 589102"/>
              <a:gd name="connsiteY11" fmla="*/ 48064 h 579903"/>
              <a:gd name="connsiteX12" fmla="*/ 150678 w 589102"/>
              <a:gd name="connsiteY12" fmla="*/ 33675 h 579903"/>
              <a:gd name="connsiteX13" fmla="*/ 175965 w 589102"/>
              <a:gd name="connsiteY13" fmla="*/ 21709 h 579903"/>
              <a:gd name="connsiteX14" fmla="*/ 202303 w 589102"/>
              <a:gd name="connsiteY14" fmla="*/ 12280 h 579903"/>
              <a:gd name="connsiteX15" fmla="*/ 229439 w 589102"/>
              <a:gd name="connsiteY15" fmla="*/ 5479 h 579903"/>
              <a:gd name="connsiteX16" fmla="*/ 257109 w 589102"/>
              <a:gd name="connsiteY16" fmla="*/ 1373 h 579903"/>
              <a:gd name="connsiteX17" fmla="*/ 285049 w 589102"/>
              <a:gd name="connsiteY17" fmla="*/ 0 h 579903"/>
              <a:gd name="connsiteX18" fmla="*/ 304052 w 589102"/>
              <a:gd name="connsiteY18" fmla="*/ 0 h 579903"/>
              <a:gd name="connsiteX19" fmla="*/ 331992 w 589102"/>
              <a:gd name="connsiteY19" fmla="*/ 1373 h 579903"/>
              <a:gd name="connsiteX20" fmla="*/ 359663 w 589102"/>
              <a:gd name="connsiteY20" fmla="*/ 5479 h 579903"/>
              <a:gd name="connsiteX21" fmla="*/ 386798 w 589102"/>
              <a:gd name="connsiteY21" fmla="*/ 12280 h 579903"/>
              <a:gd name="connsiteX22" fmla="*/ 413136 w 589102"/>
              <a:gd name="connsiteY22" fmla="*/ 21709 h 579903"/>
              <a:gd name="connsiteX23" fmla="*/ 438423 w 589102"/>
              <a:gd name="connsiteY23" fmla="*/ 33675 h 579903"/>
              <a:gd name="connsiteX24" fmla="*/ 462417 w 589102"/>
              <a:gd name="connsiteY24" fmla="*/ 48064 h 579903"/>
              <a:gd name="connsiteX25" fmla="*/ 484886 w 589102"/>
              <a:gd name="connsiteY25" fmla="*/ 64737 h 579903"/>
              <a:gd name="connsiteX26" fmla="*/ 505613 w 589102"/>
              <a:gd name="connsiteY26" fmla="*/ 83532 h 579903"/>
              <a:gd name="connsiteX27" fmla="*/ 524398 w 589102"/>
              <a:gd name="connsiteY27" fmla="*/ 104270 h 579903"/>
              <a:gd name="connsiteX28" fmla="*/ 541062 w 589102"/>
              <a:gd name="connsiteY28" fmla="*/ 126750 h 579903"/>
              <a:gd name="connsiteX29" fmla="*/ 555443 w 589102"/>
              <a:gd name="connsiteY29" fmla="*/ 150756 h 579903"/>
              <a:gd name="connsiteX30" fmla="*/ 567404 w 589102"/>
              <a:gd name="connsiteY30" fmla="*/ 176057 h 579903"/>
              <a:gd name="connsiteX31" fmla="*/ 576827 w 589102"/>
              <a:gd name="connsiteY31" fmla="*/ 202409 h 579903"/>
              <a:gd name="connsiteX32" fmla="*/ 583624 w 589102"/>
              <a:gd name="connsiteY32" fmla="*/ 229558 h 579903"/>
              <a:gd name="connsiteX33" fmla="*/ 587729 w 589102"/>
              <a:gd name="connsiteY33" fmla="*/ 257243 h 579903"/>
              <a:gd name="connsiteX34" fmla="*/ 589102 w 589102"/>
              <a:gd name="connsiteY34" fmla="*/ 285197 h 579903"/>
              <a:gd name="connsiteX35" fmla="*/ 589102 w 589102"/>
              <a:gd name="connsiteY35" fmla="*/ 294704 h 579903"/>
              <a:gd name="connsiteX36" fmla="*/ 587729 w 589102"/>
              <a:gd name="connsiteY36" fmla="*/ 322659 h 579903"/>
              <a:gd name="connsiteX37" fmla="*/ 583624 w 589102"/>
              <a:gd name="connsiteY37" fmla="*/ 350344 h 579903"/>
              <a:gd name="connsiteX38" fmla="*/ 576827 w 589102"/>
              <a:gd name="connsiteY38" fmla="*/ 377493 h 579903"/>
              <a:gd name="connsiteX39" fmla="*/ 567404 w 589102"/>
              <a:gd name="connsiteY39" fmla="*/ 403845 h 579903"/>
              <a:gd name="connsiteX40" fmla="*/ 555443 w 589102"/>
              <a:gd name="connsiteY40" fmla="*/ 429146 h 579903"/>
              <a:gd name="connsiteX41" fmla="*/ 541062 w 589102"/>
              <a:gd name="connsiteY41" fmla="*/ 453151 h 579903"/>
              <a:gd name="connsiteX42" fmla="*/ 524398 w 589102"/>
              <a:gd name="connsiteY42" fmla="*/ 475632 h 579903"/>
              <a:gd name="connsiteX43" fmla="*/ 505613 w 589102"/>
              <a:gd name="connsiteY43" fmla="*/ 496370 h 579903"/>
              <a:gd name="connsiteX44" fmla="*/ 484886 w 589102"/>
              <a:gd name="connsiteY44" fmla="*/ 515165 h 579903"/>
              <a:gd name="connsiteX45" fmla="*/ 462417 w 589102"/>
              <a:gd name="connsiteY45" fmla="*/ 531838 h 579903"/>
              <a:gd name="connsiteX46" fmla="*/ 438423 w 589102"/>
              <a:gd name="connsiteY46" fmla="*/ 546226 h 579903"/>
              <a:gd name="connsiteX47" fmla="*/ 413136 w 589102"/>
              <a:gd name="connsiteY47" fmla="*/ 558193 h 579903"/>
              <a:gd name="connsiteX48" fmla="*/ 386798 w 589102"/>
              <a:gd name="connsiteY48" fmla="*/ 567622 h 579903"/>
              <a:gd name="connsiteX49" fmla="*/ 359663 w 589102"/>
              <a:gd name="connsiteY49" fmla="*/ 574422 h 579903"/>
              <a:gd name="connsiteX50" fmla="*/ 331992 w 589102"/>
              <a:gd name="connsiteY50" fmla="*/ 578529 h 579903"/>
              <a:gd name="connsiteX51" fmla="*/ 304052 w 589102"/>
              <a:gd name="connsiteY51" fmla="*/ 579903 h 579903"/>
              <a:gd name="connsiteX52" fmla="*/ 285049 w 589102"/>
              <a:gd name="connsiteY52" fmla="*/ 579903 h 579903"/>
              <a:gd name="connsiteX53" fmla="*/ 257109 w 589102"/>
              <a:gd name="connsiteY53" fmla="*/ 578529 h 579903"/>
              <a:gd name="connsiteX54" fmla="*/ 229439 w 589102"/>
              <a:gd name="connsiteY54" fmla="*/ 574422 h 579903"/>
              <a:gd name="connsiteX55" fmla="*/ 202303 w 589102"/>
              <a:gd name="connsiteY55" fmla="*/ 567622 h 579903"/>
              <a:gd name="connsiteX56" fmla="*/ 175965 w 589102"/>
              <a:gd name="connsiteY56" fmla="*/ 558193 h 579903"/>
              <a:gd name="connsiteX57" fmla="*/ 150678 w 589102"/>
              <a:gd name="connsiteY57" fmla="*/ 546226 h 579903"/>
              <a:gd name="connsiteX58" fmla="*/ 126684 w 589102"/>
              <a:gd name="connsiteY58" fmla="*/ 531838 h 579903"/>
              <a:gd name="connsiteX59" fmla="*/ 104216 w 589102"/>
              <a:gd name="connsiteY59" fmla="*/ 515165 h 579903"/>
              <a:gd name="connsiteX60" fmla="*/ 83488 w 589102"/>
              <a:gd name="connsiteY60" fmla="*/ 496370 h 579903"/>
              <a:gd name="connsiteX61" fmla="*/ 64703 w 589102"/>
              <a:gd name="connsiteY61" fmla="*/ 475632 h 579903"/>
              <a:gd name="connsiteX62" fmla="*/ 48039 w 589102"/>
              <a:gd name="connsiteY62" fmla="*/ 453151 h 579903"/>
              <a:gd name="connsiteX63" fmla="*/ 33658 w 589102"/>
              <a:gd name="connsiteY63" fmla="*/ 429146 h 579903"/>
              <a:gd name="connsiteX64" fmla="*/ 21698 w 589102"/>
              <a:gd name="connsiteY64" fmla="*/ 403845 h 579903"/>
              <a:gd name="connsiteX65" fmla="*/ 12274 w 589102"/>
              <a:gd name="connsiteY65" fmla="*/ 377493 h 579903"/>
              <a:gd name="connsiteX66" fmla="*/ 5477 w 589102"/>
              <a:gd name="connsiteY66" fmla="*/ 350344 h 579903"/>
              <a:gd name="connsiteX67" fmla="*/ 1372 w 589102"/>
              <a:gd name="connsiteY67" fmla="*/ 322659 h 579903"/>
              <a:gd name="connsiteX68" fmla="*/ 0 w 589102"/>
              <a:gd name="connsiteY68" fmla="*/ 294704 h 579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3">
                <a:moveTo>
                  <a:pt x="0" y="294704"/>
                </a:moveTo>
                <a:lnTo>
                  <a:pt x="0" y="285197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7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2"/>
                  <a:pt x="583624" y="350344"/>
                </a:cubicBezTo>
                <a:cubicBezTo>
                  <a:pt x="581803" y="359504"/>
                  <a:pt x="579538" y="368554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6"/>
                </a:cubicBezTo>
                <a:cubicBezTo>
                  <a:pt x="551043" y="437383"/>
                  <a:pt x="546249" y="445385"/>
                  <a:pt x="541062" y="453151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3"/>
                  <a:pt x="512214" y="489765"/>
                  <a:pt x="505613" y="496370"/>
                </a:cubicBezTo>
                <a:cubicBezTo>
                  <a:pt x="499011" y="502975"/>
                  <a:pt x="492102" y="509239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30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3"/>
                  <a:pt x="304052" y="579903"/>
                </a:cubicBezTo>
                <a:lnTo>
                  <a:pt x="285049" y="579903"/>
                </a:lnTo>
                <a:cubicBezTo>
                  <a:pt x="275713" y="579903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30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39"/>
                  <a:pt x="90090" y="502975"/>
                  <a:pt x="83488" y="496370"/>
                </a:cubicBezTo>
                <a:cubicBezTo>
                  <a:pt x="76887" y="489765"/>
                  <a:pt x="70625" y="482853"/>
                  <a:pt x="64703" y="475632"/>
                </a:cubicBezTo>
                <a:cubicBezTo>
                  <a:pt x="58780" y="468412"/>
                  <a:pt x="53226" y="460918"/>
                  <a:pt x="48039" y="453151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4"/>
                  <a:pt x="7298" y="359504"/>
                  <a:pt x="5477" y="350344"/>
                </a:cubicBezTo>
                <a:cubicBezTo>
                  <a:pt x="3655" y="341182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725354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3277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52600"/>
            <a:ext cx="5435600" cy="328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359400"/>
            <a:ext cx="20193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286500"/>
            <a:ext cx="17399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289800"/>
            <a:ext cx="1524000" cy="520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343900"/>
            <a:ext cx="17399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5435600"/>
            <a:ext cx="273685" cy="35337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9815" y="8032750"/>
            <a:ext cx="3674110" cy="2063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0047"/>
          </a:xfrm>
          <a:custGeom>
            <a:avLst/>
            <a:gdLst>
              <a:gd name="connsiteX0" fmla="*/ 0 w 7543800"/>
              <a:gd name="connsiteY0" fmla="*/ 0 h 10630047"/>
              <a:gd name="connsiteX1" fmla="*/ 7543800 w 7543800"/>
              <a:gd name="connsiteY1" fmla="*/ 0 h 10630047"/>
              <a:gd name="connsiteX2" fmla="*/ 7543800 w 7543800"/>
              <a:gd name="connsiteY2" fmla="*/ 10630047 h 10630047"/>
              <a:gd name="connsiteX3" fmla="*/ 0 w 7543800"/>
              <a:gd name="connsiteY3" fmla="*/ 10630047 h 10630047"/>
              <a:gd name="connsiteX4" fmla="*/ 0 w 7543800"/>
              <a:gd name="connsiteY4" fmla="*/ 0 h 106300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0047">
                <a:moveTo>
                  <a:pt x="0" y="0"/>
                </a:moveTo>
                <a:lnTo>
                  <a:pt x="7543800" y="0"/>
                </a:lnTo>
                <a:lnTo>
                  <a:pt x="7543800" y="10630047"/>
                </a:lnTo>
                <a:lnTo>
                  <a:pt x="0" y="1063004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86774" y="5780015"/>
            <a:ext cx="579600" cy="589409"/>
          </a:xfrm>
          <a:custGeom>
            <a:avLst/>
            <a:gdLst>
              <a:gd name="connsiteX0" fmla="*/ 0 w 579600"/>
              <a:gd name="connsiteY0" fmla="*/ 560889 h 589409"/>
              <a:gd name="connsiteX1" fmla="*/ 0 w 579600"/>
              <a:gd name="connsiteY1" fmla="*/ 28519 h 589409"/>
              <a:gd name="connsiteX2" fmla="*/ 2169 w 579600"/>
              <a:gd name="connsiteY2" fmla="*/ 17605 h 589409"/>
              <a:gd name="connsiteX3" fmla="*/ 8348 w 579600"/>
              <a:gd name="connsiteY3" fmla="*/ 8353 h 589409"/>
              <a:gd name="connsiteX4" fmla="*/ 17596 w 579600"/>
              <a:gd name="connsiteY4" fmla="*/ 2170 h 589409"/>
              <a:gd name="connsiteX5" fmla="*/ 28504 w 579600"/>
              <a:gd name="connsiteY5" fmla="*/ 0 h 589409"/>
              <a:gd name="connsiteX6" fmla="*/ 551095 w 579600"/>
              <a:gd name="connsiteY6" fmla="*/ 0 h 589409"/>
              <a:gd name="connsiteX7" fmla="*/ 562003 w 579600"/>
              <a:gd name="connsiteY7" fmla="*/ 2170 h 589409"/>
              <a:gd name="connsiteX8" fmla="*/ 571251 w 579600"/>
              <a:gd name="connsiteY8" fmla="*/ 8353 h 589409"/>
              <a:gd name="connsiteX9" fmla="*/ 577430 w 579600"/>
              <a:gd name="connsiteY9" fmla="*/ 17605 h 589409"/>
              <a:gd name="connsiteX10" fmla="*/ 579600 w 579600"/>
              <a:gd name="connsiteY10" fmla="*/ 28519 h 589409"/>
              <a:gd name="connsiteX11" fmla="*/ 579600 w 579600"/>
              <a:gd name="connsiteY11" fmla="*/ 560889 h 589409"/>
              <a:gd name="connsiteX12" fmla="*/ 577430 w 579600"/>
              <a:gd name="connsiteY12" fmla="*/ 571803 h 589409"/>
              <a:gd name="connsiteX13" fmla="*/ 571251 w 579600"/>
              <a:gd name="connsiteY13" fmla="*/ 581056 h 589409"/>
              <a:gd name="connsiteX14" fmla="*/ 562003 w 579600"/>
              <a:gd name="connsiteY14" fmla="*/ 587238 h 589409"/>
              <a:gd name="connsiteX15" fmla="*/ 551095 w 579600"/>
              <a:gd name="connsiteY15" fmla="*/ 589409 h 589409"/>
              <a:gd name="connsiteX16" fmla="*/ 28504 w 579600"/>
              <a:gd name="connsiteY16" fmla="*/ 589409 h 589409"/>
              <a:gd name="connsiteX17" fmla="*/ 17596 w 579600"/>
              <a:gd name="connsiteY17" fmla="*/ 587238 h 589409"/>
              <a:gd name="connsiteX18" fmla="*/ 8348 w 579600"/>
              <a:gd name="connsiteY18" fmla="*/ 581056 h 589409"/>
              <a:gd name="connsiteX19" fmla="*/ 2169 w 579600"/>
              <a:gd name="connsiteY19" fmla="*/ 571803 h 589409"/>
              <a:gd name="connsiteX20" fmla="*/ 0 w 579600"/>
              <a:gd name="connsiteY20" fmla="*/ 560889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79600" h="589409">
                <a:moveTo>
                  <a:pt x="0" y="560889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51095" y="0"/>
                </a:lnTo>
                <a:cubicBezTo>
                  <a:pt x="554875" y="0"/>
                  <a:pt x="558511" y="723"/>
                  <a:pt x="562003" y="2170"/>
                </a:cubicBezTo>
                <a:cubicBezTo>
                  <a:pt x="565496" y="3618"/>
                  <a:pt x="568578" y="5679"/>
                  <a:pt x="571251" y="8353"/>
                </a:cubicBezTo>
                <a:cubicBezTo>
                  <a:pt x="573924" y="11027"/>
                  <a:pt x="575984" y="14111"/>
                  <a:pt x="577430" y="17605"/>
                </a:cubicBezTo>
                <a:cubicBezTo>
                  <a:pt x="578877" y="21099"/>
                  <a:pt x="579600" y="24738"/>
                  <a:pt x="579600" y="28519"/>
                </a:cubicBezTo>
                <a:lnTo>
                  <a:pt x="579600" y="560889"/>
                </a:lnTo>
                <a:cubicBezTo>
                  <a:pt x="579600" y="564671"/>
                  <a:pt x="578877" y="568309"/>
                  <a:pt x="577430" y="571803"/>
                </a:cubicBezTo>
                <a:cubicBezTo>
                  <a:pt x="575984" y="575297"/>
                  <a:pt x="573924" y="578381"/>
                  <a:pt x="571251" y="581056"/>
                </a:cubicBezTo>
                <a:cubicBezTo>
                  <a:pt x="568578" y="583730"/>
                  <a:pt x="565496" y="585791"/>
                  <a:pt x="562003" y="587238"/>
                </a:cubicBezTo>
                <a:cubicBezTo>
                  <a:pt x="558511" y="588685"/>
                  <a:pt x="554875" y="589409"/>
                  <a:pt x="551095" y="589409"/>
                </a:cubicBezTo>
                <a:lnTo>
                  <a:pt x="28504" y="589409"/>
                </a:lnTo>
                <a:cubicBezTo>
                  <a:pt x="24724" y="589409"/>
                  <a:pt x="21088" y="588685"/>
                  <a:pt x="17596" y="587238"/>
                </a:cubicBezTo>
                <a:cubicBezTo>
                  <a:pt x="14104" y="585791"/>
                  <a:pt x="11021" y="583730"/>
                  <a:pt x="8348" y="581056"/>
                </a:cubicBezTo>
                <a:cubicBezTo>
                  <a:pt x="5676" y="578381"/>
                  <a:pt x="3616" y="575297"/>
                  <a:pt x="2169" y="571803"/>
                </a:cubicBezTo>
                <a:cubicBezTo>
                  <a:pt x="723" y="568309"/>
                  <a:pt x="0" y="564671"/>
                  <a:pt x="0" y="56088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86774" y="6673634"/>
            <a:ext cx="579600" cy="579902"/>
          </a:xfrm>
          <a:custGeom>
            <a:avLst/>
            <a:gdLst>
              <a:gd name="connsiteX0" fmla="*/ 0 w 579600"/>
              <a:gd name="connsiteY0" fmla="*/ 551382 h 579902"/>
              <a:gd name="connsiteX1" fmla="*/ 0 w 579600"/>
              <a:gd name="connsiteY1" fmla="*/ 28519 h 579902"/>
              <a:gd name="connsiteX2" fmla="*/ 2169 w 579600"/>
              <a:gd name="connsiteY2" fmla="*/ 17605 h 579902"/>
              <a:gd name="connsiteX3" fmla="*/ 8348 w 579600"/>
              <a:gd name="connsiteY3" fmla="*/ 8352 h 579902"/>
              <a:gd name="connsiteX4" fmla="*/ 17596 w 579600"/>
              <a:gd name="connsiteY4" fmla="*/ 2171 h 579902"/>
              <a:gd name="connsiteX5" fmla="*/ 28504 w 579600"/>
              <a:gd name="connsiteY5" fmla="*/ 0 h 579902"/>
              <a:gd name="connsiteX6" fmla="*/ 551095 w 579600"/>
              <a:gd name="connsiteY6" fmla="*/ 0 h 579902"/>
              <a:gd name="connsiteX7" fmla="*/ 562003 w 579600"/>
              <a:gd name="connsiteY7" fmla="*/ 2171 h 579902"/>
              <a:gd name="connsiteX8" fmla="*/ 571251 w 579600"/>
              <a:gd name="connsiteY8" fmla="*/ 8352 h 579902"/>
              <a:gd name="connsiteX9" fmla="*/ 577430 w 579600"/>
              <a:gd name="connsiteY9" fmla="*/ 17605 h 579902"/>
              <a:gd name="connsiteX10" fmla="*/ 579600 w 579600"/>
              <a:gd name="connsiteY10" fmla="*/ 28519 h 579902"/>
              <a:gd name="connsiteX11" fmla="*/ 579600 w 579600"/>
              <a:gd name="connsiteY11" fmla="*/ 551382 h 579902"/>
              <a:gd name="connsiteX12" fmla="*/ 577430 w 579600"/>
              <a:gd name="connsiteY12" fmla="*/ 562296 h 579902"/>
              <a:gd name="connsiteX13" fmla="*/ 571251 w 579600"/>
              <a:gd name="connsiteY13" fmla="*/ 571549 h 579902"/>
              <a:gd name="connsiteX14" fmla="*/ 562003 w 579600"/>
              <a:gd name="connsiteY14" fmla="*/ 577731 h 579902"/>
              <a:gd name="connsiteX15" fmla="*/ 551095 w 579600"/>
              <a:gd name="connsiteY15" fmla="*/ 579902 h 579902"/>
              <a:gd name="connsiteX16" fmla="*/ 28504 w 579600"/>
              <a:gd name="connsiteY16" fmla="*/ 579902 h 579902"/>
              <a:gd name="connsiteX17" fmla="*/ 17596 w 579600"/>
              <a:gd name="connsiteY17" fmla="*/ 577731 h 579902"/>
              <a:gd name="connsiteX18" fmla="*/ 8348 w 579600"/>
              <a:gd name="connsiteY18" fmla="*/ 571549 h 579902"/>
              <a:gd name="connsiteX19" fmla="*/ 2169 w 579600"/>
              <a:gd name="connsiteY19" fmla="*/ 562296 h 579902"/>
              <a:gd name="connsiteX20" fmla="*/ 0 w 579600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79600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51095" y="0"/>
                </a:lnTo>
                <a:cubicBezTo>
                  <a:pt x="554875" y="0"/>
                  <a:pt x="558511" y="723"/>
                  <a:pt x="562003" y="2171"/>
                </a:cubicBezTo>
                <a:cubicBezTo>
                  <a:pt x="565496" y="3618"/>
                  <a:pt x="568578" y="5678"/>
                  <a:pt x="571251" y="8352"/>
                </a:cubicBezTo>
                <a:cubicBezTo>
                  <a:pt x="573924" y="11027"/>
                  <a:pt x="575984" y="14111"/>
                  <a:pt x="577430" y="17605"/>
                </a:cubicBezTo>
                <a:cubicBezTo>
                  <a:pt x="578877" y="21099"/>
                  <a:pt x="579600" y="24738"/>
                  <a:pt x="579600" y="28519"/>
                </a:cubicBezTo>
                <a:lnTo>
                  <a:pt x="579600" y="551382"/>
                </a:lnTo>
                <a:cubicBezTo>
                  <a:pt x="579600" y="555164"/>
                  <a:pt x="578877" y="558803"/>
                  <a:pt x="577430" y="562296"/>
                </a:cubicBezTo>
                <a:cubicBezTo>
                  <a:pt x="575984" y="565791"/>
                  <a:pt x="573924" y="568875"/>
                  <a:pt x="571251" y="571549"/>
                </a:cubicBezTo>
                <a:cubicBezTo>
                  <a:pt x="568578" y="574223"/>
                  <a:pt x="565496" y="576284"/>
                  <a:pt x="562003" y="577731"/>
                </a:cubicBezTo>
                <a:cubicBezTo>
                  <a:pt x="558511" y="579179"/>
                  <a:pt x="554875" y="579902"/>
                  <a:pt x="551095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86774" y="7662322"/>
            <a:ext cx="579600" cy="589409"/>
          </a:xfrm>
          <a:custGeom>
            <a:avLst/>
            <a:gdLst>
              <a:gd name="connsiteX0" fmla="*/ 0 w 579600"/>
              <a:gd name="connsiteY0" fmla="*/ 560889 h 589409"/>
              <a:gd name="connsiteX1" fmla="*/ 0 w 579600"/>
              <a:gd name="connsiteY1" fmla="*/ 28519 h 589409"/>
              <a:gd name="connsiteX2" fmla="*/ 2169 w 579600"/>
              <a:gd name="connsiteY2" fmla="*/ 17605 h 589409"/>
              <a:gd name="connsiteX3" fmla="*/ 8348 w 579600"/>
              <a:gd name="connsiteY3" fmla="*/ 8352 h 589409"/>
              <a:gd name="connsiteX4" fmla="*/ 17596 w 579600"/>
              <a:gd name="connsiteY4" fmla="*/ 2171 h 589409"/>
              <a:gd name="connsiteX5" fmla="*/ 28504 w 579600"/>
              <a:gd name="connsiteY5" fmla="*/ 0 h 589409"/>
              <a:gd name="connsiteX6" fmla="*/ 551095 w 579600"/>
              <a:gd name="connsiteY6" fmla="*/ 0 h 589409"/>
              <a:gd name="connsiteX7" fmla="*/ 562003 w 579600"/>
              <a:gd name="connsiteY7" fmla="*/ 2171 h 589409"/>
              <a:gd name="connsiteX8" fmla="*/ 571251 w 579600"/>
              <a:gd name="connsiteY8" fmla="*/ 8352 h 589409"/>
              <a:gd name="connsiteX9" fmla="*/ 577430 w 579600"/>
              <a:gd name="connsiteY9" fmla="*/ 17605 h 589409"/>
              <a:gd name="connsiteX10" fmla="*/ 579600 w 579600"/>
              <a:gd name="connsiteY10" fmla="*/ 28519 h 589409"/>
              <a:gd name="connsiteX11" fmla="*/ 579600 w 579600"/>
              <a:gd name="connsiteY11" fmla="*/ 560889 h 589409"/>
              <a:gd name="connsiteX12" fmla="*/ 577430 w 579600"/>
              <a:gd name="connsiteY12" fmla="*/ 571803 h 589409"/>
              <a:gd name="connsiteX13" fmla="*/ 571251 w 579600"/>
              <a:gd name="connsiteY13" fmla="*/ 581056 h 589409"/>
              <a:gd name="connsiteX14" fmla="*/ 562003 w 579600"/>
              <a:gd name="connsiteY14" fmla="*/ 587238 h 589409"/>
              <a:gd name="connsiteX15" fmla="*/ 551095 w 579600"/>
              <a:gd name="connsiteY15" fmla="*/ 589409 h 589409"/>
              <a:gd name="connsiteX16" fmla="*/ 28504 w 579600"/>
              <a:gd name="connsiteY16" fmla="*/ 589409 h 589409"/>
              <a:gd name="connsiteX17" fmla="*/ 17596 w 579600"/>
              <a:gd name="connsiteY17" fmla="*/ 587238 h 589409"/>
              <a:gd name="connsiteX18" fmla="*/ 8348 w 579600"/>
              <a:gd name="connsiteY18" fmla="*/ 581056 h 589409"/>
              <a:gd name="connsiteX19" fmla="*/ 2169 w 579600"/>
              <a:gd name="connsiteY19" fmla="*/ 571803 h 589409"/>
              <a:gd name="connsiteX20" fmla="*/ 0 w 579600"/>
              <a:gd name="connsiteY20" fmla="*/ 560889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79600" h="589409">
                <a:moveTo>
                  <a:pt x="0" y="560889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51095" y="0"/>
                </a:lnTo>
                <a:cubicBezTo>
                  <a:pt x="554875" y="0"/>
                  <a:pt x="558511" y="723"/>
                  <a:pt x="562003" y="2171"/>
                </a:cubicBezTo>
                <a:cubicBezTo>
                  <a:pt x="565496" y="3618"/>
                  <a:pt x="568578" y="5678"/>
                  <a:pt x="571251" y="8352"/>
                </a:cubicBezTo>
                <a:cubicBezTo>
                  <a:pt x="573924" y="11027"/>
                  <a:pt x="575984" y="14111"/>
                  <a:pt x="577430" y="17605"/>
                </a:cubicBezTo>
                <a:cubicBezTo>
                  <a:pt x="578877" y="21099"/>
                  <a:pt x="579600" y="24738"/>
                  <a:pt x="579600" y="28519"/>
                </a:cubicBezTo>
                <a:lnTo>
                  <a:pt x="579600" y="560889"/>
                </a:lnTo>
                <a:cubicBezTo>
                  <a:pt x="579600" y="564671"/>
                  <a:pt x="578877" y="568309"/>
                  <a:pt x="577430" y="571803"/>
                </a:cubicBezTo>
                <a:cubicBezTo>
                  <a:pt x="575984" y="575297"/>
                  <a:pt x="573924" y="578381"/>
                  <a:pt x="571251" y="581056"/>
                </a:cubicBezTo>
                <a:cubicBezTo>
                  <a:pt x="568578" y="583730"/>
                  <a:pt x="565496" y="585791"/>
                  <a:pt x="562003" y="587238"/>
                </a:cubicBezTo>
                <a:cubicBezTo>
                  <a:pt x="558511" y="588685"/>
                  <a:pt x="554875" y="589409"/>
                  <a:pt x="551095" y="589409"/>
                </a:cubicBezTo>
                <a:lnTo>
                  <a:pt x="28504" y="589409"/>
                </a:lnTo>
                <a:cubicBezTo>
                  <a:pt x="24724" y="589409"/>
                  <a:pt x="21088" y="588685"/>
                  <a:pt x="17596" y="587238"/>
                </a:cubicBezTo>
                <a:cubicBezTo>
                  <a:pt x="14104" y="585791"/>
                  <a:pt x="11021" y="583730"/>
                  <a:pt x="8348" y="581056"/>
                </a:cubicBezTo>
                <a:cubicBezTo>
                  <a:pt x="5676" y="578381"/>
                  <a:pt x="3616" y="575297"/>
                  <a:pt x="2169" y="571803"/>
                </a:cubicBezTo>
                <a:cubicBezTo>
                  <a:pt x="723" y="568309"/>
                  <a:pt x="0" y="564671"/>
                  <a:pt x="0" y="56088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86774" y="8660514"/>
            <a:ext cx="579600" cy="579902"/>
          </a:xfrm>
          <a:custGeom>
            <a:avLst/>
            <a:gdLst>
              <a:gd name="connsiteX0" fmla="*/ 0 w 579600"/>
              <a:gd name="connsiteY0" fmla="*/ 551382 h 579902"/>
              <a:gd name="connsiteX1" fmla="*/ 0 w 579600"/>
              <a:gd name="connsiteY1" fmla="*/ 28519 h 579902"/>
              <a:gd name="connsiteX2" fmla="*/ 2169 w 579600"/>
              <a:gd name="connsiteY2" fmla="*/ 17605 h 579902"/>
              <a:gd name="connsiteX3" fmla="*/ 8348 w 579600"/>
              <a:gd name="connsiteY3" fmla="*/ 8352 h 579902"/>
              <a:gd name="connsiteX4" fmla="*/ 17596 w 579600"/>
              <a:gd name="connsiteY4" fmla="*/ 2171 h 579902"/>
              <a:gd name="connsiteX5" fmla="*/ 28504 w 579600"/>
              <a:gd name="connsiteY5" fmla="*/ 0 h 579902"/>
              <a:gd name="connsiteX6" fmla="*/ 551095 w 579600"/>
              <a:gd name="connsiteY6" fmla="*/ 0 h 579902"/>
              <a:gd name="connsiteX7" fmla="*/ 562003 w 579600"/>
              <a:gd name="connsiteY7" fmla="*/ 2171 h 579902"/>
              <a:gd name="connsiteX8" fmla="*/ 571251 w 579600"/>
              <a:gd name="connsiteY8" fmla="*/ 8352 h 579902"/>
              <a:gd name="connsiteX9" fmla="*/ 577430 w 579600"/>
              <a:gd name="connsiteY9" fmla="*/ 17605 h 579902"/>
              <a:gd name="connsiteX10" fmla="*/ 579600 w 579600"/>
              <a:gd name="connsiteY10" fmla="*/ 28519 h 579902"/>
              <a:gd name="connsiteX11" fmla="*/ 579600 w 579600"/>
              <a:gd name="connsiteY11" fmla="*/ 551382 h 579902"/>
              <a:gd name="connsiteX12" fmla="*/ 577430 w 579600"/>
              <a:gd name="connsiteY12" fmla="*/ 562296 h 579902"/>
              <a:gd name="connsiteX13" fmla="*/ 571251 w 579600"/>
              <a:gd name="connsiteY13" fmla="*/ 571549 h 579902"/>
              <a:gd name="connsiteX14" fmla="*/ 562003 w 579600"/>
              <a:gd name="connsiteY14" fmla="*/ 577731 h 579902"/>
              <a:gd name="connsiteX15" fmla="*/ 551095 w 579600"/>
              <a:gd name="connsiteY15" fmla="*/ 579902 h 579902"/>
              <a:gd name="connsiteX16" fmla="*/ 28504 w 579600"/>
              <a:gd name="connsiteY16" fmla="*/ 579902 h 579902"/>
              <a:gd name="connsiteX17" fmla="*/ 17596 w 579600"/>
              <a:gd name="connsiteY17" fmla="*/ 577731 h 579902"/>
              <a:gd name="connsiteX18" fmla="*/ 8348 w 579600"/>
              <a:gd name="connsiteY18" fmla="*/ 571549 h 579902"/>
              <a:gd name="connsiteX19" fmla="*/ 2169 w 579600"/>
              <a:gd name="connsiteY19" fmla="*/ 562296 h 579902"/>
              <a:gd name="connsiteX20" fmla="*/ 0 w 579600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79600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51095" y="0"/>
                </a:lnTo>
                <a:cubicBezTo>
                  <a:pt x="554875" y="0"/>
                  <a:pt x="558511" y="723"/>
                  <a:pt x="562003" y="2171"/>
                </a:cubicBezTo>
                <a:cubicBezTo>
                  <a:pt x="565496" y="3618"/>
                  <a:pt x="568578" y="5678"/>
                  <a:pt x="571251" y="8352"/>
                </a:cubicBezTo>
                <a:cubicBezTo>
                  <a:pt x="573924" y="11027"/>
                  <a:pt x="575984" y="14111"/>
                  <a:pt x="577430" y="17605"/>
                </a:cubicBezTo>
                <a:cubicBezTo>
                  <a:pt x="578877" y="21099"/>
                  <a:pt x="579600" y="24738"/>
                  <a:pt x="579600" y="28519"/>
                </a:cubicBezTo>
                <a:lnTo>
                  <a:pt x="579600" y="551382"/>
                </a:lnTo>
                <a:cubicBezTo>
                  <a:pt x="579600" y="555164"/>
                  <a:pt x="578877" y="558803"/>
                  <a:pt x="577430" y="562296"/>
                </a:cubicBezTo>
                <a:cubicBezTo>
                  <a:pt x="575984" y="565791"/>
                  <a:pt x="573924" y="568875"/>
                  <a:pt x="571251" y="571549"/>
                </a:cubicBezTo>
                <a:cubicBezTo>
                  <a:pt x="568578" y="574223"/>
                  <a:pt x="565496" y="576284"/>
                  <a:pt x="562003" y="577731"/>
                </a:cubicBezTo>
                <a:cubicBezTo>
                  <a:pt x="558511" y="579179"/>
                  <a:pt x="554875" y="579902"/>
                  <a:pt x="551095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27200"/>
            <a:ext cx="5359400" cy="3289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00" y="58166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0" y="6692900"/>
            <a:ext cx="11811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2500" y="7696200"/>
            <a:ext cx="10541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22500" y="8686800"/>
            <a:ext cx="863600" cy="5334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739900" y="5892800"/>
            <a:ext cx="273685" cy="34055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5724"/>
          </a:xfrm>
          <a:custGeom>
            <a:avLst/>
            <a:gdLst>
              <a:gd name="connsiteX0" fmla="*/ 0 w 7543800"/>
              <a:gd name="connsiteY0" fmla="*/ 0 h 10565724"/>
              <a:gd name="connsiteX1" fmla="*/ 7543800 w 7543800"/>
              <a:gd name="connsiteY1" fmla="*/ 0 h 10565724"/>
              <a:gd name="connsiteX2" fmla="*/ 7543800 w 7543800"/>
              <a:gd name="connsiteY2" fmla="*/ 10565724 h 10565724"/>
              <a:gd name="connsiteX3" fmla="*/ 0 w 7543800"/>
              <a:gd name="connsiteY3" fmla="*/ 10565724 h 10565724"/>
              <a:gd name="connsiteX4" fmla="*/ 0 w 7543800"/>
              <a:gd name="connsiteY4" fmla="*/ 0 h 10565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5724">
                <a:moveTo>
                  <a:pt x="0" y="0"/>
                </a:moveTo>
                <a:lnTo>
                  <a:pt x="7543800" y="0"/>
                </a:lnTo>
                <a:lnTo>
                  <a:pt x="7543800" y="10565724"/>
                </a:lnTo>
                <a:lnTo>
                  <a:pt x="0" y="105657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27200"/>
            <a:ext cx="4787900" cy="265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60" y="4759325"/>
            <a:ext cx="2074545" cy="1377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2121"/>
          </a:xfrm>
          <a:custGeom>
            <a:avLst/>
            <a:gdLst>
              <a:gd name="connsiteX0" fmla="*/ 0 w 7543800"/>
              <a:gd name="connsiteY0" fmla="*/ 0 h 10672121"/>
              <a:gd name="connsiteX1" fmla="*/ 7543800 w 7543800"/>
              <a:gd name="connsiteY1" fmla="*/ 0 h 10672121"/>
              <a:gd name="connsiteX2" fmla="*/ 7543800 w 7543800"/>
              <a:gd name="connsiteY2" fmla="*/ 10672121 h 10672121"/>
              <a:gd name="connsiteX3" fmla="*/ 0 w 7543800"/>
              <a:gd name="connsiteY3" fmla="*/ 10672121 h 10672121"/>
              <a:gd name="connsiteX4" fmla="*/ 0 w 7543800"/>
              <a:gd name="connsiteY4" fmla="*/ 0 h 10672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2121">
                <a:moveTo>
                  <a:pt x="0" y="0"/>
                </a:moveTo>
                <a:lnTo>
                  <a:pt x="7543800" y="0"/>
                </a:lnTo>
                <a:lnTo>
                  <a:pt x="7543800" y="10672121"/>
                </a:lnTo>
                <a:lnTo>
                  <a:pt x="0" y="1067212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841500"/>
            <a:ext cx="47371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3911600" cy="901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3911600" cy="901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3429000" cy="8890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3314700" cy="901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1027"/>
          </a:xfrm>
          <a:custGeom>
            <a:avLst/>
            <a:gdLst>
              <a:gd name="connsiteX0" fmla="*/ 0 w 7543800"/>
              <a:gd name="connsiteY0" fmla="*/ 0 h 10661027"/>
              <a:gd name="connsiteX1" fmla="*/ 7543800 w 7543800"/>
              <a:gd name="connsiteY1" fmla="*/ 0 h 10661027"/>
              <a:gd name="connsiteX2" fmla="*/ 7543800 w 7543800"/>
              <a:gd name="connsiteY2" fmla="*/ 10661027 h 10661027"/>
              <a:gd name="connsiteX3" fmla="*/ 0 w 7543800"/>
              <a:gd name="connsiteY3" fmla="*/ 10661027 h 10661027"/>
              <a:gd name="connsiteX4" fmla="*/ 0 w 7543800"/>
              <a:gd name="connsiteY4" fmla="*/ 0 h 10661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1027">
                <a:moveTo>
                  <a:pt x="0" y="0"/>
                </a:moveTo>
                <a:lnTo>
                  <a:pt x="7543800" y="0"/>
                </a:lnTo>
                <a:lnTo>
                  <a:pt x="7543800" y="10661027"/>
                </a:lnTo>
                <a:lnTo>
                  <a:pt x="0" y="106610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82722" y="3897706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282722" y="5105045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282722" y="632189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282722" y="7529229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69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69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69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006600"/>
            <a:ext cx="47498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600" y="3962400"/>
            <a:ext cx="3886200" cy="546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9600" y="5168900"/>
            <a:ext cx="4787900" cy="546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9600" y="6388100"/>
            <a:ext cx="34671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404100"/>
            <a:ext cx="4241800" cy="914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35100" y="40386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3730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5898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79722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140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2700" y="1892300"/>
            <a:ext cx="47498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3454400" cy="546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64200"/>
            <a:ext cx="3911600" cy="546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3454400" cy="520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08500"/>
            <a:ext cx="2667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7300" y="2057400"/>
            <a:ext cx="50292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3589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3589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27559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8400" y="1841500"/>
            <a:ext cx="52070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5207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5080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7272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7239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057400"/>
            <a:ext cx="4660900" cy="18034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41656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38100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667500"/>
            <a:ext cx="3911600" cy="9652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27559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On-screen Show (4:3)</PresentationFormat>
  <Paragraphs>310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