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6.jpeg"/><Relationship Id="rId1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image" Target="../media/image4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6.jpeg"/><Relationship Id="rId1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6.jpe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6.jpeg"/><Relationship Id="rId1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6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057400"/>
            <a:ext cx="55372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4241800" cy="5207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765800"/>
            <a:ext cx="40894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667500"/>
            <a:ext cx="4089400" cy="965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899400"/>
            <a:ext cx="4089400" cy="9525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30"/>
          </a:xfrm>
          <a:custGeom>
            <a:avLst/>
            <a:gdLst>
              <a:gd name="connsiteX0" fmla="*/ 0 w 7543800"/>
              <a:gd name="connsiteY0" fmla="*/ 0 h 10652530"/>
              <a:gd name="connsiteX1" fmla="*/ 7543800 w 7543800"/>
              <a:gd name="connsiteY1" fmla="*/ 0 h 10652530"/>
              <a:gd name="connsiteX2" fmla="*/ 7543800 w 7543800"/>
              <a:gd name="connsiteY2" fmla="*/ 10652530 h 10652530"/>
              <a:gd name="connsiteX3" fmla="*/ 0 w 7543800"/>
              <a:gd name="connsiteY3" fmla="*/ 10652530 h 10652530"/>
              <a:gd name="connsiteX4" fmla="*/ 0 w 7543800"/>
              <a:gd name="connsiteY4" fmla="*/ 0 h 10652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30">
                <a:moveTo>
                  <a:pt x="0" y="0"/>
                </a:moveTo>
                <a:lnTo>
                  <a:pt x="7543800" y="0"/>
                </a:lnTo>
                <a:lnTo>
                  <a:pt x="7543800" y="10652530"/>
                </a:lnTo>
                <a:lnTo>
                  <a:pt x="0" y="106525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32000"/>
            <a:ext cx="4851400" cy="3035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" y="6742430"/>
            <a:ext cx="3874770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984"/>
          </a:xfrm>
          <a:custGeom>
            <a:avLst/>
            <a:gdLst>
              <a:gd name="connsiteX0" fmla="*/ 0 w 7543800"/>
              <a:gd name="connsiteY0" fmla="*/ 0 h 10656984"/>
              <a:gd name="connsiteX1" fmla="*/ 7543800 w 7543800"/>
              <a:gd name="connsiteY1" fmla="*/ 0 h 10656984"/>
              <a:gd name="connsiteX2" fmla="*/ 7543800 w 7543800"/>
              <a:gd name="connsiteY2" fmla="*/ 10656984 h 10656984"/>
              <a:gd name="connsiteX3" fmla="*/ 0 w 7543800"/>
              <a:gd name="connsiteY3" fmla="*/ 10656984 h 10656984"/>
              <a:gd name="connsiteX4" fmla="*/ 0 w 7543800"/>
              <a:gd name="connsiteY4" fmla="*/ 0 h 106569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984">
                <a:moveTo>
                  <a:pt x="0" y="0"/>
                </a:moveTo>
                <a:lnTo>
                  <a:pt x="7543800" y="0"/>
                </a:lnTo>
                <a:lnTo>
                  <a:pt x="7543800" y="10656984"/>
                </a:lnTo>
                <a:lnTo>
                  <a:pt x="0" y="106569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06226" y="342279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2514600"/>
            <a:ext cx="4864100" cy="4216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465" y="7573645"/>
            <a:ext cx="3312160" cy="1308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17435064"/>
            <a:ext cx="7544307" cy="128072952"/>
          </a:xfrm>
          <a:custGeom>
            <a:avLst/>
            <a:gdLst>
              <a:gd name="connsiteX0" fmla="*/ 0 w 7544307"/>
              <a:gd name="connsiteY0" fmla="*/ 0 h 128072952"/>
              <a:gd name="connsiteX1" fmla="*/ 7544307 w 7544307"/>
              <a:gd name="connsiteY1" fmla="*/ 0 h 128072952"/>
              <a:gd name="connsiteX2" fmla="*/ 7544307 w 7544307"/>
              <a:gd name="connsiteY2" fmla="*/ 128072952 h 128072952"/>
              <a:gd name="connsiteX3" fmla="*/ 0 w 7544307"/>
              <a:gd name="connsiteY3" fmla="*/ 128072952 h 128072952"/>
              <a:gd name="connsiteX4" fmla="*/ 0 w 7544307"/>
              <a:gd name="connsiteY4" fmla="*/ 0 h 128072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28072952">
                <a:moveTo>
                  <a:pt x="0" y="0"/>
                </a:moveTo>
                <a:lnTo>
                  <a:pt x="7544307" y="0"/>
                </a:lnTo>
                <a:lnTo>
                  <a:pt x="7544307" y="128072952"/>
                </a:lnTo>
                <a:lnTo>
                  <a:pt x="0" y="12807295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1844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941695"/>
            <a:ext cx="210820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38801" y="4201918"/>
            <a:ext cx="579600" cy="579902"/>
          </a:xfrm>
          <a:custGeom>
            <a:avLst/>
            <a:gdLst>
              <a:gd name="connsiteX0" fmla="*/ 0 w 579600"/>
              <a:gd name="connsiteY0" fmla="*/ 551383 h 579902"/>
              <a:gd name="connsiteX1" fmla="*/ 0 w 579600"/>
              <a:gd name="connsiteY1" fmla="*/ 28519 h 579902"/>
              <a:gd name="connsiteX2" fmla="*/ 2169 w 579600"/>
              <a:gd name="connsiteY2" fmla="*/ 17605 h 579902"/>
              <a:gd name="connsiteX3" fmla="*/ 8348 w 579600"/>
              <a:gd name="connsiteY3" fmla="*/ 8353 h 579902"/>
              <a:gd name="connsiteX4" fmla="*/ 17596 w 579600"/>
              <a:gd name="connsiteY4" fmla="*/ 2170 h 579902"/>
              <a:gd name="connsiteX5" fmla="*/ 28504 w 579600"/>
              <a:gd name="connsiteY5" fmla="*/ 0 h 579902"/>
              <a:gd name="connsiteX6" fmla="*/ 551095 w 579600"/>
              <a:gd name="connsiteY6" fmla="*/ 0 h 579902"/>
              <a:gd name="connsiteX7" fmla="*/ 562003 w 579600"/>
              <a:gd name="connsiteY7" fmla="*/ 2170 h 579902"/>
              <a:gd name="connsiteX8" fmla="*/ 571251 w 579600"/>
              <a:gd name="connsiteY8" fmla="*/ 8353 h 579902"/>
              <a:gd name="connsiteX9" fmla="*/ 577430 w 579600"/>
              <a:gd name="connsiteY9" fmla="*/ 17605 h 579902"/>
              <a:gd name="connsiteX10" fmla="*/ 579600 w 579600"/>
              <a:gd name="connsiteY10" fmla="*/ 28519 h 579902"/>
              <a:gd name="connsiteX11" fmla="*/ 579600 w 579600"/>
              <a:gd name="connsiteY11" fmla="*/ 551383 h 579902"/>
              <a:gd name="connsiteX12" fmla="*/ 577430 w 579600"/>
              <a:gd name="connsiteY12" fmla="*/ 562297 h 579902"/>
              <a:gd name="connsiteX13" fmla="*/ 571251 w 579600"/>
              <a:gd name="connsiteY13" fmla="*/ 571549 h 579902"/>
              <a:gd name="connsiteX14" fmla="*/ 562003 w 579600"/>
              <a:gd name="connsiteY14" fmla="*/ 577731 h 579902"/>
              <a:gd name="connsiteX15" fmla="*/ 551095 w 579600"/>
              <a:gd name="connsiteY15" fmla="*/ 579902 h 579902"/>
              <a:gd name="connsiteX16" fmla="*/ 28504 w 579600"/>
              <a:gd name="connsiteY16" fmla="*/ 579902 h 579902"/>
              <a:gd name="connsiteX17" fmla="*/ 17596 w 579600"/>
              <a:gd name="connsiteY17" fmla="*/ 577731 h 579902"/>
              <a:gd name="connsiteX18" fmla="*/ 8348 w 579600"/>
              <a:gd name="connsiteY18" fmla="*/ 571549 h 579902"/>
              <a:gd name="connsiteX19" fmla="*/ 2169 w 579600"/>
              <a:gd name="connsiteY19" fmla="*/ 562297 h 579902"/>
              <a:gd name="connsiteX20" fmla="*/ 0 w 579600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5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0"/>
                </a:cubicBezTo>
                <a:cubicBezTo>
                  <a:pt x="565496" y="3618"/>
                  <a:pt x="568578" y="5679"/>
                  <a:pt x="571251" y="8353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51383"/>
                </a:lnTo>
                <a:cubicBezTo>
                  <a:pt x="579600" y="555164"/>
                  <a:pt x="578877" y="558802"/>
                  <a:pt x="577430" y="562297"/>
                </a:cubicBezTo>
                <a:cubicBezTo>
                  <a:pt x="575984" y="565791"/>
                  <a:pt x="573924" y="568875"/>
                  <a:pt x="571251" y="571549"/>
                </a:cubicBezTo>
                <a:cubicBezTo>
                  <a:pt x="568578" y="574223"/>
                  <a:pt x="565496" y="576284"/>
                  <a:pt x="562003" y="577731"/>
                </a:cubicBezTo>
                <a:cubicBezTo>
                  <a:pt x="558511" y="579179"/>
                  <a:pt x="554875" y="579902"/>
                  <a:pt x="551095" y="579902"/>
                </a:cubicBezTo>
                <a:lnTo>
                  <a:pt x="28504" y="579902"/>
                </a:lnTo>
                <a:cubicBezTo>
                  <a:pt x="24725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2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38801" y="5409256"/>
            <a:ext cx="579600" cy="579902"/>
          </a:xfrm>
          <a:custGeom>
            <a:avLst/>
            <a:gdLst>
              <a:gd name="connsiteX0" fmla="*/ 0 w 579600"/>
              <a:gd name="connsiteY0" fmla="*/ 551383 h 579902"/>
              <a:gd name="connsiteX1" fmla="*/ 0 w 579600"/>
              <a:gd name="connsiteY1" fmla="*/ 28519 h 579902"/>
              <a:gd name="connsiteX2" fmla="*/ 2169 w 579600"/>
              <a:gd name="connsiteY2" fmla="*/ 17605 h 579902"/>
              <a:gd name="connsiteX3" fmla="*/ 8348 w 579600"/>
              <a:gd name="connsiteY3" fmla="*/ 8353 h 579902"/>
              <a:gd name="connsiteX4" fmla="*/ 17596 w 579600"/>
              <a:gd name="connsiteY4" fmla="*/ 2170 h 579902"/>
              <a:gd name="connsiteX5" fmla="*/ 28504 w 579600"/>
              <a:gd name="connsiteY5" fmla="*/ 0 h 579902"/>
              <a:gd name="connsiteX6" fmla="*/ 551095 w 579600"/>
              <a:gd name="connsiteY6" fmla="*/ 0 h 579902"/>
              <a:gd name="connsiteX7" fmla="*/ 562003 w 579600"/>
              <a:gd name="connsiteY7" fmla="*/ 2170 h 579902"/>
              <a:gd name="connsiteX8" fmla="*/ 571251 w 579600"/>
              <a:gd name="connsiteY8" fmla="*/ 8353 h 579902"/>
              <a:gd name="connsiteX9" fmla="*/ 577430 w 579600"/>
              <a:gd name="connsiteY9" fmla="*/ 17605 h 579902"/>
              <a:gd name="connsiteX10" fmla="*/ 579600 w 579600"/>
              <a:gd name="connsiteY10" fmla="*/ 28519 h 579902"/>
              <a:gd name="connsiteX11" fmla="*/ 579600 w 579600"/>
              <a:gd name="connsiteY11" fmla="*/ 551383 h 579902"/>
              <a:gd name="connsiteX12" fmla="*/ 577430 w 579600"/>
              <a:gd name="connsiteY12" fmla="*/ 562297 h 579902"/>
              <a:gd name="connsiteX13" fmla="*/ 571251 w 579600"/>
              <a:gd name="connsiteY13" fmla="*/ 571549 h 579902"/>
              <a:gd name="connsiteX14" fmla="*/ 562003 w 579600"/>
              <a:gd name="connsiteY14" fmla="*/ 577731 h 579902"/>
              <a:gd name="connsiteX15" fmla="*/ 551095 w 579600"/>
              <a:gd name="connsiteY15" fmla="*/ 579902 h 579902"/>
              <a:gd name="connsiteX16" fmla="*/ 28504 w 579600"/>
              <a:gd name="connsiteY16" fmla="*/ 579902 h 579902"/>
              <a:gd name="connsiteX17" fmla="*/ 17596 w 579600"/>
              <a:gd name="connsiteY17" fmla="*/ 577731 h 579902"/>
              <a:gd name="connsiteX18" fmla="*/ 8348 w 579600"/>
              <a:gd name="connsiteY18" fmla="*/ 571549 h 579902"/>
              <a:gd name="connsiteX19" fmla="*/ 2169 w 579600"/>
              <a:gd name="connsiteY19" fmla="*/ 562297 h 579902"/>
              <a:gd name="connsiteX20" fmla="*/ 0 w 579600"/>
              <a:gd name="connsiteY20" fmla="*/ 551383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79902">
                <a:moveTo>
                  <a:pt x="0" y="551383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3"/>
                </a:cubicBezTo>
                <a:cubicBezTo>
                  <a:pt x="11021" y="5679"/>
                  <a:pt x="14104" y="3618"/>
                  <a:pt x="17596" y="2170"/>
                </a:cubicBezTo>
                <a:cubicBezTo>
                  <a:pt x="21088" y="723"/>
                  <a:pt x="24725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0"/>
                </a:cubicBezTo>
                <a:cubicBezTo>
                  <a:pt x="565496" y="3618"/>
                  <a:pt x="568578" y="5679"/>
                  <a:pt x="571251" y="8353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51383"/>
                </a:lnTo>
                <a:cubicBezTo>
                  <a:pt x="579600" y="555164"/>
                  <a:pt x="578877" y="558803"/>
                  <a:pt x="577430" y="562297"/>
                </a:cubicBezTo>
                <a:cubicBezTo>
                  <a:pt x="575984" y="565791"/>
                  <a:pt x="573924" y="568875"/>
                  <a:pt x="571251" y="571549"/>
                </a:cubicBezTo>
                <a:cubicBezTo>
                  <a:pt x="568578" y="574223"/>
                  <a:pt x="565496" y="576284"/>
                  <a:pt x="562003" y="577731"/>
                </a:cubicBezTo>
                <a:cubicBezTo>
                  <a:pt x="558511" y="579179"/>
                  <a:pt x="554875" y="579902"/>
                  <a:pt x="551095" y="579902"/>
                </a:cubicBezTo>
                <a:lnTo>
                  <a:pt x="28504" y="579902"/>
                </a:lnTo>
                <a:cubicBezTo>
                  <a:pt x="24725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7"/>
                </a:cubicBezTo>
                <a:cubicBezTo>
                  <a:pt x="723" y="558803"/>
                  <a:pt x="0" y="555164"/>
                  <a:pt x="0" y="551383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38801" y="6626101"/>
            <a:ext cx="579600" cy="579902"/>
          </a:xfrm>
          <a:custGeom>
            <a:avLst/>
            <a:gdLst>
              <a:gd name="connsiteX0" fmla="*/ 0 w 579600"/>
              <a:gd name="connsiteY0" fmla="*/ 551382 h 579902"/>
              <a:gd name="connsiteX1" fmla="*/ 0 w 579600"/>
              <a:gd name="connsiteY1" fmla="*/ 28519 h 579902"/>
              <a:gd name="connsiteX2" fmla="*/ 2169 w 579600"/>
              <a:gd name="connsiteY2" fmla="*/ 17605 h 579902"/>
              <a:gd name="connsiteX3" fmla="*/ 8348 w 579600"/>
              <a:gd name="connsiteY3" fmla="*/ 8352 h 579902"/>
              <a:gd name="connsiteX4" fmla="*/ 17596 w 579600"/>
              <a:gd name="connsiteY4" fmla="*/ 2171 h 579902"/>
              <a:gd name="connsiteX5" fmla="*/ 28504 w 579600"/>
              <a:gd name="connsiteY5" fmla="*/ 0 h 579902"/>
              <a:gd name="connsiteX6" fmla="*/ 551095 w 579600"/>
              <a:gd name="connsiteY6" fmla="*/ 0 h 579902"/>
              <a:gd name="connsiteX7" fmla="*/ 562003 w 579600"/>
              <a:gd name="connsiteY7" fmla="*/ 2171 h 579902"/>
              <a:gd name="connsiteX8" fmla="*/ 571251 w 579600"/>
              <a:gd name="connsiteY8" fmla="*/ 8352 h 579902"/>
              <a:gd name="connsiteX9" fmla="*/ 577430 w 579600"/>
              <a:gd name="connsiteY9" fmla="*/ 17605 h 579902"/>
              <a:gd name="connsiteX10" fmla="*/ 579600 w 579600"/>
              <a:gd name="connsiteY10" fmla="*/ 28519 h 579902"/>
              <a:gd name="connsiteX11" fmla="*/ 579600 w 579600"/>
              <a:gd name="connsiteY11" fmla="*/ 551382 h 579902"/>
              <a:gd name="connsiteX12" fmla="*/ 577430 w 579600"/>
              <a:gd name="connsiteY12" fmla="*/ 562296 h 579902"/>
              <a:gd name="connsiteX13" fmla="*/ 571251 w 579600"/>
              <a:gd name="connsiteY13" fmla="*/ 571549 h 579902"/>
              <a:gd name="connsiteX14" fmla="*/ 562003 w 579600"/>
              <a:gd name="connsiteY14" fmla="*/ 577731 h 579902"/>
              <a:gd name="connsiteX15" fmla="*/ 551095 w 579600"/>
              <a:gd name="connsiteY15" fmla="*/ 579902 h 579902"/>
              <a:gd name="connsiteX16" fmla="*/ 28504 w 579600"/>
              <a:gd name="connsiteY16" fmla="*/ 579902 h 579902"/>
              <a:gd name="connsiteX17" fmla="*/ 17596 w 579600"/>
              <a:gd name="connsiteY17" fmla="*/ 577731 h 579902"/>
              <a:gd name="connsiteX18" fmla="*/ 8348 w 579600"/>
              <a:gd name="connsiteY18" fmla="*/ 571549 h 579902"/>
              <a:gd name="connsiteX19" fmla="*/ 2169 w 579600"/>
              <a:gd name="connsiteY19" fmla="*/ 562296 h 579902"/>
              <a:gd name="connsiteX20" fmla="*/ 0 w 579600"/>
              <a:gd name="connsiteY20" fmla="*/ 551382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79902">
                <a:moveTo>
                  <a:pt x="0" y="551382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5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1"/>
                </a:cubicBezTo>
                <a:cubicBezTo>
                  <a:pt x="565496" y="3618"/>
                  <a:pt x="568578" y="5678"/>
                  <a:pt x="571251" y="8352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51382"/>
                </a:lnTo>
                <a:cubicBezTo>
                  <a:pt x="579600" y="555164"/>
                  <a:pt x="578877" y="558803"/>
                  <a:pt x="577430" y="562296"/>
                </a:cubicBezTo>
                <a:cubicBezTo>
                  <a:pt x="575984" y="565791"/>
                  <a:pt x="573924" y="568875"/>
                  <a:pt x="571251" y="571549"/>
                </a:cubicBezTo>
                <a:cubicBezTo>
                  <a:pt x="568578" y="574223"/>
                  <a:pt x="565496" y="576284"/>
                  <a:pt x="562003" y="577731"/>
                </a:cubicBezTo>
                <a:cubicBezTo>
                  <a:pt x="558511" y="579179"/>
                  <a:pt x="554875" y="579902"/>
                  <a:pt x="551095" y="579902"/>
                </a:cubicBezTo>
                <a:lnTo>
                  <a:pt x="28504" y="579902"/>
                </a:lnTo>
                <a:cubicBezTo>
                  <a:pt x="24725" y="579902"/>
                  <a:pt x="21088" y="579179"/>
                  <a:pt x="17596" y="577731"/>
                </a:cubicBezTo>
                <a:cubicBezTo>
                  <a:pt x="14104" y="576284"/>
                  <a:pt x="11021" y="574223"/>
                  <a:pt x="8348" y="571549"/>
                </a:cubicBezTo>
                <a:cubicBezTo>
                  <a:pt x="5676" y="568875"/>
                  <a:pt x="3616" y="565791"/>
                  <a:pt x="2169" y="562296"/>
                </a:cubicBezTo>
                <a:cubicBezTo>
                  <a:pt x="723" y="558803"/>
                  <a:pt x="0" y="555164"/>
                  <a:pt x="0" y="551382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38801" y="7833441"/>
            <a:ext cx="579600" cy="589409"/>
          </a:xfrm>
          <a:custGeom>
            <a:avLst/>
            <a:gdLst>
              <a:gd name="connsiteX0" fmla="*/ 0 w 579600"/>
              <a:gd name="connsiteY0" fmla="*/ 560889 h 589409"/>
              <a:gd name="connsiteX1" fmla="*/ 0 w 579600"/>
              <a:gd name="connsiteY1" fmla="*/ 28519 h 589409"/>
              <a:gd name="connsiteX2" fmla="*/ 2169 w 579600"/>
              <a:gd name="connsiteY2" fmla="*/ 17605 h 589409"/>
              <a:gd name="connsiteX3" fmla="*/ 8348 w 579600"/>
              <a:gd name="connsiteY3" fmla="*/ 8352 h 589409"/>
              <a:gd name="connsiteX4" fmla="*/ 17596 w 579600"/>
              <a:gd name="connsiteY4" fmla="*/ 2171 h 589409"/>
              <a:gd name="connsiteX5" fmla="*/ 28504 w 579600"/>
              <a:gd name="connsiteY5" fmla="*/ 0 h 589409"/>
              <a:gd name="connsiteX6" fmla="*/ 551095 w 579600"/>
              <a:gd name="connsiteY6" fmla="*/ 0 h 589409"/>
              <a:gd name="connsiteX7" fmla="*/ 562003 w 579600"/>
              <a:gd name="connsiteY7" fmla="*/ 2171 h 589409"/>
              <a:gd name="connsiteX8" fmla="*/ 571251 w 579600"/>
              <a:gd name="connsiteY8" fmla="*/ 8352 h 589409"/>
              <a:gd name="connsiteX9" fmla="*/ 577430 w 579600"/>
              <a:gd name="connsiteY9" fmla="*/ 17605 h 589409"/>
              <a:gd name="connsiteX10" fmla="*/ 579600 w 579600"/>
              <a:gd name="connsiteY10" fmla="*/ 28519 h 589409"/>
              <a:gd name="connsiteX11" fmla="*/ 579600 w 579600"/>
              <a:gd name="connsiteY11" fmla="*/ 560889 h 589409"/>
              <a:gd name="connsiteX12" fmla="*/ 577430 w 579600"/>
              <a:gd name="connsiteY12" fmla="*/ 571803 h 589409"/>
              <a:gd name="connsiteX13" fmla="*/ 571251 w 579600"/>
              <a:gd name="connsiteY13" fmla="*/ 581056 h 589409"/>
              <a:gd name="connsiteX14" fmla="*/ 562003 w 579600"/>
              <a:gd name="connsiteY14" fmla="*/ 587238 h 589409"/>
              <a:gd name="connsiteX15" fmla="*/ 551095 w 579600"/>
              <a:gd name="connsiteY15" fmla="*/ 589409 h 589409"/>
              <a:gd name="connsiteX16" fmla="*/ 28504 w 579600"/>
              <a:gd name="connsiteY16" fmla="*/ 589409 h 589409"/>
              <a:gd name="connsiteX17" fmla="*/ 17596 w 579600"/>
              <a:gd name="connsiteY17" fmla="*/ 587238 h 589409"/>
              <a:gd name="connsiteX18" fmla="*/ 8348 w 579600"/>
              <a:gd name="connsiteY18" fmla="*/ 581056 h 589409"/>
              <a:gd name="connsiteX19" fmla="*/ 2169 w 579600"/>
              <a:gd name="connsiteY19" fmla="*/ 571803 h 589409"/>
              <a:gd name="connsiteX20" fmla="*/ 0 w 579600"/>
              <a:gd name="connsiteY20" fmla="*/ 560889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79600" h="589409">
                <a:moveTo>
                  <a:pt x="0" y="560889"/>
                </a:moveTo>
                <a:lnTo>
                  <a:pt x="0" y="28519"/>
                </a:lnTo>
                <a:cubicBezTo>
                  <a:pt x="0" y="24738"/>
                  <a:pt x="723" y="21099"/>
                  <a:pt x="2169" y="17605"/>
                </a:cubicBezTo>
                <a:cubicBezTo>
                  <a:pt x="3616" y="14111"/>
                  <a:pt x="5676" y="11027"/>
                  <a:pt x="8348" y="8352"/>
                </a:cubicBezTo>
                <a:cubicBezTo>
                  <a:pt x="11021" y="5678"/>
                  <a:pt x="14104" y="3618"/>
                  <a:pt x="17596" y="2171"/>
                </a:cubicBezTo>
                <a:cubicBezTo>
                  <a:pt x="21088" y="723"/>
                  <a:pt x="24725" y="0"/>
                  <a:pt x="28504" y="0"/>
                </a:cubicBezTo>
                <a:lnTo>
                  <a:pt x="551095" y="0"/>
                </a:lnTo>
                <a:cubicBezTo>
                  <a:pt x="554875" y="0"/>
                  <a:pt x="558511" y="723"/>
                  <a:pt x="562003" y="2171"/>
                </a:cubicBezTo>
                <a:cubicBezTo>
                  <a:pt x="565496" y="3618"/>
                  <a:pt x="568578" y="5678"/>
                  <a:pt x="571251" y="8352"/>
                </a:cubicBezTo>
                <a:cubicBezTo>
                  <a:pt x="573924" y="11027"/>
                  <a:pt x="575984" y="14111"/>
                  <a:pt x="577430" y="17605"/>
                </a:cubicBezTo>
                <a:cubicBezTo>
                  <a:pt x="578877" y="21099"/>
                  <a:pt x="579600" y="24738"/>
                  <a:pt x="579600" y="28519"/>
                </a:cubicBezTo>
                <a:lnTo>
                  <a:pt x="579600" y="560889"/>
                </a:lnTo>
                <a:cubicBezTo>
                  <a:pt x="579600" y="564671"/>
                  <a:pt x="578877" y="568309"/>
                  <a:pt x="577430" y="571803"/>
                </a:cubicBezTo>
                <a:cubicBezTo>
                  <a:pt x="575984" y="575297"/>
                  <a:pt x="573924" y="578381"/>
                  <a:pt x="571251" y="581056"/>
                </a:cubicBezTo>
                <a:cubicBezTo>
                  <a:pt x="568578" y="583730"/>
                  <a:pt x="565496" y="585790"/>
                  <a:pt x="562003" y="587238"/>
                </a:cubicBezTo>
                <a:cubicBezTo>
                  <a:pt x="558511" y="588685"/>
                  <a:pt x="554875" y="589409"/>
                  <a:pt x="551095" y="589409"/>
                </a:cubicBezTo>
                <a:lnTo>
                  <a:pt x="28504" y="589409"/>
                </a:lnTo>
                <a:cubicBezTo>
                  <a:pt x="24725" y="589409"/>
                  <a:pt x="21088" y="588685"/>
                  <a:pt x="17596" y="587238"/>
                </a:cubicBezTo>
                <a:cubicBezTo>
                  <a:pt x="14104" y="585791"/>
                  <a:pt x="11021" y="583730"/>
                  <a:pt x="8348" y="581056"/>
                </a:cubicBezTo>
                <a:cubicBezTo>
                  <a:pt x="5676" y="578381"/>
                  <a:pt x="3616" y="575297"/>
                  <a:pt x="2169" y="571803"/>
                </a:cubicBezTo>
                <a:cubicBezTo>
                  <a:pt x="723" y="568309"/>
                  <a:pt x="0" y="564671"/>
                  <a:pt x="0" y="560889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57400"/>
            <a:ext cx="4660900" cy="1384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4229100"/>
            <a:ext cx="27940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4900" y="5435600"/>
            <a:ext cx="17018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4900" y="6642100"/>
            <a:ext cx="2082800" cy="546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4900" y="7861300"/>
            <a:ext cx="3467100" cy="5334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多选题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892300" y="43434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057400"/>
            <a:ext cx="5537200" cy="2019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470400"/>
            <a:ext cx="4241800" cy="520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765800"/>
            <a:ext cx="40894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870700"/>
            <a:ext cx="4089400" cy="546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8102600"/>
            <a:ext cx="4089400" cy="533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422400"/>
            <a:ext cx="4889500" cy="3771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005" y="8669655"/>
            <a:ext cx="3990975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333500"/>
            <a:ext cx="5029200" cy="3860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328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25" y="5657850"/>
            <a:ext cx="3098165" cy="1637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328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0" y="6015355"/>
            <a:ext cx="2169795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397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6438900"/>
            <a:ext cx="5892800" cy="1016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9/12页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55" y="8231505"/>
            <a:ext cx="2669540" cy="1431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On-screen Show 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