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6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444908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5656429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79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79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4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70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6 h 579902"/>
              <a:gd name="connsiteX47" fmla="*/ 413136 w 589102"/>
              <a:gd name="connsiteY47" fmla="*/ 558193 h 579902"/>
              <a:gd name="connsiteX48" fmla="*/ 386798 w 589102"/>
              <a:gd name="connsiteY48" fmla="*/ 567622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2 h 579902"/>
              <a:gd name="connsiteX56" fmla="*/ 175965 w 589102"/>
              <a:gd name="connsiteY56" fmla="*/ 558193 h 579902"/>
              <a:gd name="connsiteX57" fmla="*/ 150678 w 589102"/>
              <a:gd name="connsiteY57" fmla="*/ 546226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70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6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4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7"/>
                  <a:pt x="331992" y="1373"/>
                </a:cubicBezTo>
                <a:cubicBezTo>
                  <a:pt x="341283" y="2289"/>
                  <a:pt x="350506" y="3657"/>
                  <a:pt x="359663" y="5479"/>
                </a:cubicBezTo>
                <a:cubicBezTo>
                  <a:pt x="368819" y="7302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5"/>
                  <a:pt x="462417" y="48064"/>
                </a:cubicBezTo>
                <a:cubicBezTo>
                  <a:pt x="470179" y="53253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8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4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5"/>
                  <a:pt x="541062" y="453152"/>
                </a:cubicBezTo>
                <a:cubicBezTo>
                  <a:pt x="535875" y="460918"/>
                  <a:pt x="530321" y="468412"/>
                  <a:pt x="524398" y="475632"/>
                </a:cubicBezTo>
                <a:cubicBezTo>
                  <a:pt x="518476" y="482852"/>
                  <a:pt x="512214" y="489765"/>
                  <a:pt x="505613" y="496370"/>
                </a:cubicBezTo>
                <a:cubicBezTo>
                  <a:pt x="499011" y="502975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6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7"/>
                  <a:pt x="395731" y="564910"/>
                  <a:pt x="386798" y="567622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5"/>
                  <a:pt x="341283" y="577613"/>
                  <a:pt x="331992" y="578529"/>
                </a:cubicBezTo>
                <a:cubicBezTo>
                  <a:pt x="322701" y="579444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6873273"/>
            <a:ext cx="589102" cy="579902"/>
          </a:xfrm>
          <a:custGeom>
            <a:avLst/>
            <a:gdLst>
              <a:gd name="connsiteX0" fmla="*/ 0 w 589102"/>
              <a:gd name="connsiteY0" fmla="*/ 294704 h 579902"/>
              <a:gd name="connsiteX1" fmla="*/ 0 w 589102"/>
              <a:gd name="connsiteY1" fmla="*/ 285198 h 579902"/>
              <a:gd name="connsiteX2" fmla="*/ 1372 w 589102"/>
              <a:gd name="connsiteY2" fmla="*/ 257243 h 579902"/>
              <a:gd name="connsiteX3" fmla="*/ 5477 w 589102"/>
              <a:gd name="connsiteY3" fmla="*/ 229558 h 579902"/>
              <a:gd name="connsiteX4" fmla="*/ 12274 w 589102"/>
              <a:gd name="connsiteY4" fmla="*/ 202409 h 579902"/>
              <a:gd name="connsiteX5" fmla="*/ 21698 w 589102"/>
              <a:gd name="connsiteY5" fmla="*/ 176057 h 579902"/>
              <a:gd name="connsiteX6" fmla="*/ 33658 w 589102"/>
              <a:gd name="connsiteY6" fmla="*/ 150756 h 579902"/>
              <a:gd name="connsiteX7" fmla="*/ 48039 w 589102"/>
              <a:gd name="connsiteY7" fmla="*/ 126750 h 579902"/>
              <a:gd name="connsiteX8" fmla="*/ 64703 w 589102"/>
              <a:gd name="connsiteY8" fmla="*/ 104270 h 579902"/>
              <a:gd name="connsiteX9" fmla="*/ 83488 w 589102"/>
              <a:gd name="connsiteY9" fmla="*/ 83532 h 579902"/>
              <a:gd name="connsiteX10" fmla="*/ 104215 w 589102"/>
              <a:gd name="connsiteY10" fmla="*/ 64737 h 579902"/>
              <a:gd name="connsiteX11" fmla="*/ 126684 w 589102"/>
              <a:gd name="connsiteY11" fmla="*/ 48064 h 579902"/>
              <a:gd name="connsiteX12" fmla="*/ 150678 w 589102"/>
              <a:gd name="connsiteY12" fmla="*/ 33675 h 579902"/>
              <a:gd name="connsiteX13" fmla="*/ 175965 w 589102"/>
              <a:gd name="connsiteY13" fmla="*/ 21709 h 579902"/>
              <a:gd name="connsiteX14" fmla="*/ 202303 w 589102"/>
              <a:gd name="connsiteY14" fmla="*/ 12280 h 579902"/>
              <a:gd name="connsiteX15" fmla="*/ 229439 w 589102"/>
              <a:gd name="connsiteY15" fmla="*/ 5480 h 579902"/>
              <a:gd name="connsiteX16" fmla="*/ 257109 w 589102"/>
              <a:gd name="connsiteY16" fmla="*/ 1373 h 579902"/>
              <a:gd name="connsiteX17" fmla="*/ 285049 w 589102"/>
              <a:gd name="connsiteY17" fmla="*/ 0 h 579902"/>
              <a:gd name="connsiteX18" fmla="*/ 304052 w 589102"/>
              <a:gd name="connsiteY18" fmla="*/ 0 h 579902"/>
              <a:gd name="connsiteX19" fmla="*/ 331992 w 589102"/>
              <a:gd name="connsiteY19" fmla="*/ 1373 h 579902"/>
              <a:gd name="connsiteX20" fmla="*/ 359663 w 589102"/>
              <a:gd name="connsiteY20" fmla="*/ 5480 h 579902"/>
              <a:gd name="connsiteX21" fmla="*/ 386798 w 589102"/>
              <a:gd name="connsiteY21" fmla="*/ 12280 h 579902"/>
              <a:gd name="connsiteX22" fmla="*/ 413136 w 589102"/>
              <a:gd name="connsiteY22" fmla="*/ 21709 h 579902"/>
              <a:gd name="connsiteX23" fmla="*/ 438423 w 589102"/>
              <a:gd name="connsiteY23" fmla="*/ 33675 h 579902"/>
              <a:gd name="connsiteX24" fmla="*/ 462417 w 589102"/>
              <a:gd name="connsiteY24" fmla="*/ 48064 h 579902"/>
              <a:gd name="connsiteX25" fmla="*/ 484886 w 589102"/>
              <a:gd name="connsiteY25" fmla="*/ 64737 h 579902"/>
              <a:gd name="connsiteX26" fmla="*/ 505613 w 589102"/>
              <a:gd name="connsiteY26" fmla="*/ 83532 h 579902"/>
              <a:gd name="connsiteX27" fmla="*/ 524398 w 589102"/>
              <a:gd name="connsiteY27" fmla="*/ 104270 h 579902"/>
              <a:gd name="connsiteX28" fmla="*/ 541062 w 589102"/>
              <a:gd name="connsiteY28" fmla="*/ 126750 h 579902"/>
              <a:gd name="connsiteX29" fmla="*/ 555443 w 589102"/>
              <a:gd name="connsiteY29" fmla="*/ 150756 h 579902"/>
              <a:gd name="connsiteX30" fmla="*/ 567404 w 589102"/>
              <a:gd name="connsiteY30" fmla="*/ 176057 h 579902"/>
              <a:gd name="connsiteX31" fmla="*/ 576827 w 589102"/>
              <a:gd name="connsiteY31" fmla="*/ 202409 h 579902"/>
              <a:gd name="connsiteX32" fmla="*/ 583624 w 589102"/>
              <a:gd name="connsiteY32" fmla="*/ 229558 h 579902"/>
              <a:gd name="connsiteX33" fmla="*/ 587729 w 589102"/>
              <a:gd name="connsiteY33" fmla="*/ 257243 h 579902"/>
              <a:gd name="connsiteX34" fmla="*/ 589102 w 589102"/>
              <a:gd name="connsiteY34" fmla="*/ 285198 h 579902"/>
              <a:gd name="connsiteX35" fmla="*/ 589102 w 589102"/>
              <a:gd name="connsiteY35" fmla="*/ 294704 h 579902"/>
              <a:gd name="connsiteX36" fmla="*/ 587729 w 589102"/>
              <a:gd name="connsiteY36" fmla="*/ 322659 h 579902"/>
              <a:gd name="connsiteX37" fmla="*/ 583624 w 589102"/>
              <a:gd name="connsiteY37" fmla="*/ 350343 h 579902"/>
              <a:gd name="connsiteX38" fmla="*/ 576827 w 589102"/>
              <a:gd name="connsiteY38" fmla="*/ 377493 h 579902"/>
              <a:gd name="connsiteX39" fmla="*/ 567404 w 589102"/>
              <a:gd name="connsiteY39" fmla="*/ 403845 h 579902"/>
              <a:gd name="connsiteX40" fmla="*/ 555443 w 589102"/>
              <a:gd name="connsiteY40" fmla="*/ 429145 h 579902"/>
              <a:gd name="connsiteX41" fmla="*/ 541062 w 589102"/>
              <a:gd name="connsiteY41" fmla="*/ 453152 h 579902"/>
              <a:gd name="connsiteX42" fmla="*/ 524398 w 589102"/>
              <a:gd name="connsiteY42" fmla="*/ 475632 h 579902"/>
              <a:gd name="connsiteX43" fmla="*/ 505613 w 589102"/>
              <a:gd name="connsiteY43" fmla="*/ 496369 h 579902"/>
              <a:gd name="connsiteX44" fmla="*/ 484886 w 589102"/>
              <a:gd name="connsiteY44" fmla="*/ 515165 h 579902"/>
              <a:gd name="connsiteX45" fmla="*/ 462417 w 589102"/>
              <a:gd name="connsiteY45" fmla="*/ 531838 h 579902"/>
              <a:gd name="connsiteX46" fmla="*/ 438423 w 589102"/>
              <a:gd name="connsiteY46" fmla="*/ 546227 h 579902"/>
              <a:gd name="connsiteX47" fmla="*/ 413136 w 589102"/>
              <a:gd name="connsiteY47" fmla="*/ 558193 h 579902"/>
              <a:gd name="connsiteX48" fmla="*/ 386798 w 589102"/>
              <a:gd name="connsiteY48" fmla="*/ 567621 h 579902"/>
              <a:gd name="connsiteX49" fmla="*/ 359663 w 589102"/>
              <a:gd name="connsiteY49" fmla="*/ 574422 h 579902"/>
              <a:gd name="connsiteX50" fmla="*/ 331992 w 589102"/>
              <a:gd name="connsiteY50" fmla="*/ 578529 h 579902"/>
              <a:gd name="connsiteX51" fmla="*/ 304052 w 589102"/>
              <a:gd name="connsiteY51" fmla="*/ 579902 h 579902"/>
              <a:gd name="connsiteX52" fmla="*/ 285049 w 589102"/>
              <a:gd name="connsiteY52" fmla="*/ 579902 h 579902"/>
              <a:gd name="connsiteX53" fmla="*/ 257109 w 589102"/>
              <a:gd name="connsiteY53" fmla="*/ 578529 h 579902"/>
              <a:gd name="connsiteX54" fmla="*/ 229439 w 589102"/>
              <a:gd name="connsiteY54" fmla="*/ 574422 h 579902"/>
              <a:gd name="connsiteX55" fmla="*/ 202303 w 589102"/>
              <a:gd name="connsiteY55" fmla="*/ 567621 h 579902"/>
              <a:gd name="connsiteX56" fmla="*/ 175965 w 589102"/>
              <a:gd name="connsiteY56" fmla="*/ 558193 h 579902"/>
              <a:gd name="connsiteX57" fmla="*/ 150678 w 589102"/>
              <a:gd name="connsiteY57" fmla="*/ 546227 h 579902"/>
              <a:gd name="connsiteX58" fmla="*/ 126684 w 589102"/>
              <a:gd name="connsiteY58" fmla="*/ 531838 h 579902"/>
              <a:gd name="connsiteX59" fmla="*/ 104216 w 589102"/>
              <a:gd name="connsiteY59" fmla="*/ 515165 h 579902"/>
              <a:gd name="connsiteX60" fmla="*/ 83488 w 589102"/>
              <a:gd name="connsiteY60" fmla="*/ 496369 h 579902"/>
              <a:gd name="connsiteX61" fmla="*/ 64703 w 589102"/>
              <a:gd name="connsiteY61" fmla="*/ 475632 h 579902"/>
              <a:gd name="connsiteX62" fmla="*/ 48039 w 589102"/>
              <a:gd name="connsiteY62" fmla="*/ 453152 h 579902"/>
              <a:gd name="connsiteX63" fmla="*/ 33658 w 589102"/>
              <a:gd name="connsiteY63" fmla="*/ 429145 h 579902"/>
              <a:gd name="connsiteX64" fmla="*/ 21698 w 589102"/>
              <a:gd name="connsiteY64" fmla="*/ 403845 h 579902"/>
              <a:gd name="connsiteX65" fmla="*/ 12274 w 589102"/>
              <a:gd name="connsiteY65" fmla="*/ 377493 h 579902"/>
              <a:gd name="connsiteX66" fmla="*/ 5477 w 589102"/>
              <a:gd name="connsiteY66" fmla="*/ 350343 h 579902"/>
              <a:gd name="connsiteX67" fmla="*/ 1372 w 589102"/>
              <a:gd name="connsiteY67" fmla="*/ 322659 h 579902"/>
              <a:gd name="connsiteX68" fmla="*/ 0 w 589102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304052" y="0"/>
                </a:lnTo>
                <a:cubicBezTo>
                  <a:pt x="313388" y="0"/>
                  <a:pt x="322701" y="458"/>
                  <a:pt x="331992" y="1373"/>
                </a:cubicBezTo>
                <a:cubicBezTo>
                  <a:pt x="341283" y="2289"/>
                  <a:pt x="350506" y="3657"/>
                  <a:pt x="359663" y="5480"/>
                </a:cubicBezTo>
                <a:cubicBezTo>
                  <a:pt x="368819" y="7301"/>
                  <a:pt x="377864" y="9569"/>
                  <a:pt x="386798" y="12280"/>
                </a:cubicBezTo>
                <a:cubicBezTo>
                  <a:pt x="395731" y="14992"/>
                  <a:pt x="404511" y="18134"/>
                  <a:pt x="413136" y="21709"/>
                </a:cubicBezTo>
                <a:cubicBezTo>
                  <a:pt x="421761" y="25283"/>
                  <a:pt x="430190" y="29272"/>
                  <a:pt x="438423" y="33675"/>
                </a:cubicBezTo>
                <a:cubicBezTo>
                  <a:pt x="446657" y="38079"/>
                  <a:pt x="454655" y="42874"/>
                  <a:pt x="462417" y="48064"/>
                </a:cubicBezTo>
                <a:cubicBezTo>
                  <a:pt x="470179" y="53254"/>
                  <a:pt x="477669" y="58811"/>
                  <a:pt x="484886" y="64737"/>
                </a:cubicBezTo>
                <a:cubicBezTo>
                  <a:pt x="492102" y="70662"/>
                  <a:pt x="499011" y="76927"/>
                  <a:pt x="505613" y="83532"/>
                </a:cubicBezTo>
                <a:cubicBezTo>
                  <a:pt x="512214" y="90137"/>
                  <a:pt x="518476" y="97049"/>
                  <a:pt x="524398" y="104270"/>
                </a:cubicBezTo>
                <a:cubicBezTo>
                  <a:pt x="530321" y="111490"/>
                  <a:pt x="535875" y="118984"/>
                  <a:pt x="541062" y="126750"/>
                </a:cubicBezTo>
                <a:cubicBezTo>
                  <a:pt x="546249" y="134516"/>
                  <a:pt x="551043" y="142519"/>
                  <a:pt x="555443" y="150756"/>
                </a:cubicBezTo>
                <a:cubicBezTo>
                  <a:pt x="559844" y="158994"/>
                  <a:pt x="563831" y="167427"/>
                  <a:pt x="567404" y="176057"/>
                </a:cubicBezTo>
                <a:cubicBezTo>
                  <a:pt x="570976" y="184687"/>
                  <a:pt x="574117" y="193471"/>
                  <a:pt x="576827" y="202409"/>
                </a:cubicBezTo>
                <a:cubicBezTo>
                  <a:pt x="579538" y="211347"/>
                  <a:pt x="581803" y="220397"/>
                  <a:pt x="583624" y="229558"/>
                </a:cubicBezTo>
                <a:cubicBezTo>
                  <a:pt x="585446" y="238719"/>
                  <a:pt x="586814" y="247948"/>
                  <a:pt x="587729" y="257243"/>
                </a:cubicBezTo>
                <a:cubicBezTo>
                  <a:pt x="588644" y="266539"/>
                  <a:pt x="589102" y="275857"/>
                  <a:pt x="589102" y="285198"/>
                </a:cubicBezTo>
                <a:lnTo>
                  <a:pt x="589102" y="294704"/>
                </a:lnTo>
                <a:cubicBezTo>
                  <a:pt x="589102" y="304045"/>
                  <a:pt x="588644" y="313363"/>
                  <a:pt x="587729" y="322659"/>
                </a:cubicBezTo>
                <a:cubicBezTo>
                  <a:pt x="586814" y="331954"/>
                  <a:pt x="585446" y="341183"/>
                  <a:pt x="583624" y="350343"/>
                </a:cubicBezTo>
                <a:cubicBezTo>
                  <a:pt x="581803" y="359505"/>
                  <a:pt x="579538" y="368555"/>
                  <a:pt x="576827" y="377493"/>
                </a:cubicBezTo>
                <a:cubicBezTo>
                  <a:pt x="574117" y="386431"/>
                  <a:pt x="570976" y="395215"/>
                  <a:pt x="567404" y="403845"/>
                </a:cubicBezTo>
                <a:cubicBezTo>
                  <a:pt x="563831" y="412474"/>
                  <a:pt x="559844" y="420908"/>
                  <a:pt x="555443" y="429145"/>
                </a:cubicBezTo>
                <a:cubicBezTo>
                  <a:pt x="551043" y="437383"/>
                  <a:pt x="546249" y="445386"/>
                  <a:pt x="541062" y="453152"/>
                </a:cubicBezTo>
                <a:cubicBezTo>
                  <a:pt x="535875" y="460918"/>
                  <a:pt x="530321" y="468411"/>
                  <a:pt x="524398" y="475632"/>
                </a:cubicBezTo>
                <a:cubicBezTo>
                  <a:pt x="518476" y="482852"/>
                  <a:pt x="512214" y="489765"/>
                  <a:pt x="505613" y="496369"/>
                </a:cubicBezTo>
                <a:cubicBezTo>
                  <a:pt x="499011" y="502974"/>
                  <a:pt x="492102" y="509240"/>
                  <a:pt x="484886" y="515165"/>
                </a:cubicBezTo>
                <a:cubicBezTo>
                  <a:pt x="477669" y="521091"/>
                  <a:pt x="470179" y="526648"/>
                  <a:pt x="462417" y="531838"/>
                </a:cubicBezTo>
                <a:cubicBezTo>
                  <a:pt x="454655" y="537027"/>
                  <a:pt x="446657" y="541823"/>
                  <a:pt x="438423" y="546227"/>
                </a:cubicBezTo>
                <a:cubicBezTo>
                  <a:pt x="430190" y="550629"/>
                  <a:pt x="421761" y="554618"/>
                  <a:pt x="413136" y="558193"/>
                </a:cubicBezTo>
                <a:cubicBezTo>
                  <a:pt x="404511" y="561768"/>
                  <a:pt x="395731" y="564910"/>
                  <a:pt x="386798" y="567621"/>
                </a:cubicBezTo>
                <a:cubicBezTo>
                  <a:pt x="377864" y="570333"/>
                  <a:pt x="368819" y="572600"/>
                  <a:pt x="359663" y="574422"/>
                </a:cubicBezTo>
                <a:cubicBezTo>
                  <a:pt x="350506" y="576244"/>
                  <a:pt x="341283" y="577613"/>
                  <a:pt x="331992" y="578529"/>
                </a:cubicBezTo>
                <a:cubicBezTo>
                  <a:pt x="322701" y="579445"/>
                  <a:pt x="313388" y="579902"/>
                  <a:pt x="304052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11227" y="8080612"/>
            <a:ext cx="589102" cy="589409"/>
          </a:xfrm>
          <a:custGeom>
            <a:avLst/>
            <a:gdLst>
              <a:gd name="connsiteX0" fmla="*/ 0 w 589102"/>
              <a:gd name="connsiteY0" fmla="*/ 298418 h 589409"/>
              <a:gd name="connsiteX1" fmla="*/ 0 w 589102"/>
              <a:gd name="connsiteY1" fmla="*/ 290991 h 589409"/>
              <a:gd name="connsiteX2" fmla="*/ 1400 w 589102"/>
              <a:gd name="connsiteY2" fmla="*/ 262469 h 589409"/>
              <a:gd name="connsiteX3" fmla="*/ 5588 w 589102"/>
              <a:gd name="connsiteY3" fmla="*/ 234221 h 589409"/>
              <a:gd name="connsiteX4" fmla="*/ 12523 w 589102"/>
              <a:gd name="connsiteY4" fmla="*/ 206520 h 589409"/>
              <a:gd name="connsiteX5" fmla="*/ 22138 w 589102"/>
              <a:gd name="connsiteY5" fmla="*/ 179634 h 589409"/>
              <a:gd name="connsiteX6" fmla="*/ 34341 w 589102"/>
              <a:gd name="connsiteY6" fmla="*/ 153818 h 589409"/>
              <a:gd name="connsiteX7" fmla="*/ 49015 w 589102"/>
              <a:gd name="connsiteY7" fmla="*/ 129325 h 589409"/>
              <a:gd name="connsiteX8" fmla="*/ 66017 w 589102"/>
              <a:gd name="connsiteY8" fmla="*/ 106388 h 589409"/>
              <a:gd name="connsiteX9" fmla="*/ 85184 w 589102"/>
              <a:gd name="connsiteY9" fmla="*/ 85229 h 589409"/>
              <a:gd name="connsiteX10" fmla="*/ 106332 w 589102"/>
              <a:gd name="connsiteY10" fmla="*/ 66051 h 589409"/>
              <a:gd name="connsiteX11" fmla="*/ 129257 w 589102"/>
              <a:gd name="connsiteY11" fmla="*/ 49041 h 589409"/>
              <a:gd name="connsiteX12" fmla="*/ 153738 w 589102"/>
              <a:gd name="connsiteY12" fmla="*/ 34359 h 589409"/>
              <a:gd name="connsiteX13" fmla="*/ 179540 w 589102"/>
              <a:gd name="connsiteY13" fmla="*/ 22150 h 589409"/>
              <a:gd name="connsiteX14" fmla="*/ 206413 w 589102"/>
              <a:gd name="connsiteY14" fmla="*/ 12530 h 589409"/>
              <a:gd name="connsiteX15" fmla="*/ 234099 w 589102"/>
              <a:gd name="connsiteY15" fmla="*/ 5591 h 589409"/>
              <a:gd name="connsiteX16" fmla="*/ 262332 w 589102"/>
              <a:gd name="connsiteY16" fmla="*/ 1401 h 589409"/>
              <a:gd name="connsiteX17" fmla="*/ 290839 w 589102"/>
              <a:gd name="connsiteY17" fmla="*/ 0 h 589409"/>
              <a:gd name="connsiteX18" fmla="*/ 298262 w 589102"/>
              <a:gd name="connsiteY18" fmla="*/ 0 h 589409"/>
              <a:gd name="connsiteX19" fmla="*/ 326769 w 589102"/>
              <a:gd name="connsiteY19" fmla="*/ 1401 h 589409"/>
              <a:gd name="connsiteX20" fmla="*/ 355002 w 589102"/>
              <a:gd name="connsiteY20" fmla="*/ 5591 h 589409"/>
              <a:gd name="connsiteX21" fmla="*/ 382688 w 589102"/>
              <a:gd name="connsiteY21" fmla="*/ 12530 h 589409"/>
              <a:gd name="connsiteX22" fmla="*/ 409562 w 589102"/>
              <a:gd name="connsiteY22" fmla="*/ 22150 h 589409"/>
              <a:gd name="connsiteX23" fmla="*/ 435363 w 589102"/>
              <a:gd name="connsiteY23" fmla="*/ 34359 h 589409"/>
              <a:gd name="connsiteX24" fmla="*/ 459844 w 589102"/>
              <a:gd name="connsiteY24" fmla="*/ 49041 h 589409"/>
              <a:gd name="connsiteX25" fmla="*/ 482769 w 589102"/>
              <a:gd name="connsiteY25" fmla="*/ 66051 h 589409"/>
              <a:gd name="connsiteX26" fmla="*/ 503917 w 589102"/>
              <a:gd name="connsiteY26" fmla="*/ 85229 h 589409"/>
              <a:gd name="connsiteX27" fmla="*/ 523084 w 589102"/>
              <a:gd name="connsiteY27" fmla="*/ 106388 h 589409"/>
              <a:gd name="connsiteX28" fmla="*/ 540086 w 589102"/>
              <a:gd name="connsiteY28" fmla="*/ 129325 h 589409"/>
              <a:gd name="connsiteX29" fmla="*/ 554760 w 589102"/>
              <a:gd name="connsiteY29" fmla="*/ 153818 h 589409"/>
              <a:gd name="connsiteX30" fmla="*/ 566963 w 589102"/>
              <a:gd name="connsiteY30" fmla="*/ 179634 h 589409"/>
              <a:gd name="connsiteX31" fmla="*/ 576578 w 589102"/>
              <a:gd name="connsiteY31" fmla="*/ 206520 h 589409"/>
              <a:gd name="connsiteX32" fmla="*/ 583513 w 589102"/>
              <a:gd name="connsiteY32" fmla="*/ 234221 h 589409"/>
              <a:gd name="connsiteX33" fmla="*/ 587701 w 589102"/>
              <a:gd name="connsiteY33" fmla="*/ 262469 h 589409"/>
              <a:gd name="connsiteX34" fmla="*/ 589102 w 589102"/>
              <a:gd name="connsiteY34" fmla="*/ 290991 h 589409"/>
              <a:gd name="connsiteX35" fmla="*/ 589102 w 589102"/>
              <a:gd name="connsiteY35" fmla="*/ 298418 h 589409"/>
              <a:gd name="connsiteX36" fmla="*/ 587701 w 589102"/>
              <a:gd name="connsiteY36" fmla="*/ 326940 h 589409"/>
              <a:gd name="connsiteX37" fmla="*/ 583513 w 589102"/>
              <a:gd name="connsiteY37" fmla="*/ 355187 h 589409"/>
              <a:gd name="connsiteX38" fmla="*/ 576578 w 589102"/>
              <a:gd name="connsiteY38" fmla="*/ 382888 h 589409"/>
              <a:gd name="connsiteX39" fmla="*/ 566963 w 589102"/>
              <a:gd name="connsiteY39" fmla="*/ 409775 h 589409"/>
              <a:gd name="connsiteX40" fmla="*/ 554760 w 589102"/>
              <a:gd name="connsiteY40" fmla="*/ 435590 h 589409"/>
              <a:gd name="connsiteX41" fmla="*/ 540086 w 589102"/>
              <a:gd name="connsiteY41" fmla="*/ 460084 h 589409"/>
              <a:gd name="connsiteX42" fmla="*/ 523084 w 589102"/>
              <a:gd name="connsiteY42" fmla="*/ 483020 h 589409"/>
              <a:gd name="connsiteX43" fmla="*/ 503917 w 589102"/>
              <a:gd name="connsiteY43" fmla="*/ 504180 h 589409"/>
              <a:gd name="connsiteX44" fmla="*/ 482769 w 589102"/>
              <a:gd name="connsiteY44" fmla="*/ 523357 h 589409"/>
              <a:gd name="connsiteX45" fmla="*/ 459844 w 589102"/>
              <a:gd name="connsiteY45" fmla="*/ 540368 h 589409"/>
              <a:gd name="connsiteX46" fmla="*/ 435363 w 589102"/>
              <a:gd name="connsiteY46" fmla="*/ 555049 h 589409"/>
              <a:gd name="connsiteX47" fmla="*/ 409562 w 589102"/>
              <a:gd name="connsiteY47" fmla="*/ 567259 h 589409"/>
              <a:gd name="connsiteX48" fmla="*/ 382688 w 589102"/>
              <a:gd name="connsiteY48" fmla="*/ 576879 h 589409"/>
              <a:gd name="connsiteX49" fmla="*/ 355002 w 589102"/>
              <a:gd name="connsiteY49" fmla="*/ 583817 h 589409"/>
              <a:gd name="connsiteX50" fmla="*/ 326769 w 589102"/>
              <a:gd name="connsiteY50" fmla="*/ 588008 h 589409"/>
              <a:gd name="connsiteX51" fmla="*/ 298262 w 589102"/>
              <a:gd name="connsiteY51" fmla="*/ 589409 h 589409"/>
              <a:gd name="connsiteX52" fmla="*/ 290839 w 589102"/>
              <a:gd name="connsiteY52" fmla="*/ 589409 h 589409"/>
              <a:gd name="connsiteX53" fmla="*/ 262332 w 589102"/>
              <a:gd name="connsiteY53" fmla="*/ 588008 h 589409"/>
              <a:gd name="connsiteX54" fmla="*/ 234099 w 589102"/>
              <a:gd name="connsiteY54" fmla="*/ 583817 h 589409"/>
              <a:gd name="connsiteX55" fmla="*/ 206413 w 589102"/>
              <a:gd name="connsiteY55" fmla="*/ 576879 h 589409"/>
              <a:gd name="connsiteX56" fmla="*/ 179540 w 589102"/>
              <a:gd name="connsiteY56" fmla="*/ 567259 h 589409"/>
              <a:gd name="connsiteX57" fmla="*/ 153738 w 589102"/>
              <a:gd name="connsiteY57" fmla="*/ 555049 h 589409"/>
              <a:gd name="connsiteX58" fmla="*/ 129257 w 589102"/>
              <a:gd name="connsiteY58" fmla="*/ 540368 h 589409"/>
              <a:gd name="connsiteX59" fmla="*/ 106332 w 589102"/>
              <a:gd name="connsiteY59" fmla="*/ 523357 h 589409"/>
              <a:gd name="connsiteX60" fmla="*/ 85184 w 589102"/>
              <a:gd name="connsiteY60" fmla="*/ 504180 h 589409"/>
              <a:gd name="connsiteX61" fmla="*/ 66017 w 589102"/>
              <a:gd name="connsiteY61" fmla="*/ 483020 h 589409"/>
              <a:gd name="connsiteX62" fmla="*/ 49015 w 589102"/>
              <a:gd name="connsiteY62" fmla="*/ 460084 h 589409"/>
              <a:gd name="connsiteX63" fmla="*/ 34341 w 589102"/>
              <a:gd name="connsiteY63" fmla="*/ 435590 h 589409"/>
              <a:gd name="connsiteX64" fmla="*/ 22138 w 589102"/>
              <a:gd name="connsiteY64" fmla="*/ 409775 h 589409"/>
              <a:gd name="connsiteX65" fmla="*/ 12523 w 589102"/>
              <a:gd name="connsiteY65" fmla="*/ 382888 h 589409"/>
              <a:gd name="connsiteX66" fmla="*/ 5588 w 589102"/>
              <a:gd name="connsiteY66" fmla="*/ 355187 h 589409"/>
              <a:gd name="connsiteX67" fmla="*/ 1400 w 589102"/>
              <a:gd name="connsiteY67" fmla="*/ 326940 h 589409"/>
              <a:gd name="connsiteX68" fmla="*/ 0 w 589102"/>
              <a:gd name="connsiteY68" fmla="*/ 298418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89102" h="589409">
                <a:moveTo>
                  <a:pt x="0" y="298418"/>
                </a:moveTo>
                <a:lnTo>
                  <a:pt x="0" y="290991"/>
                </a:lnTo>
                <a:cubicBezTo>
                  <a:pt x="0" y="281461"/>
                  <a:pt x="466" y="271953"/>
                  <a:pt x="1400" y="262469"/>
                </a:cubicBezTo>
                <a:cubicBezTo>
                  <a:pt x="2334" y="252984"/>
                  <a:pt x="3730" y="243568"/>
                  <a:pt x="5588" y="234221"/>
                </a:cubicBezTo>
                <a:cubicBezTo>
                  <a:pt x="7446" y="224874"/>
                  <a:pt x="9758" y="215641"/>
                  <a:pt x="12523" y="206520"/>
                </a:cubicBezTo>
                <a:cubicBezTo>
                  <a:pt x="15288" y="197401"/>
                  <a:pt x="18493" y="188438"/>
                  <a:pt x="22138" y="179634"/>
                </a:cubicBezTo>
                <a:cubicBezTo>
                  <a:pt x="25783" y="170829"/>
                  <a:pt x="29851" y="162224"/>
                  <a:pt x="34341" y="153818"/>
                </a:cubicBezTo>
                <a:cubicBezTo>
                  <a:pt x="38832" y="145413"/>
                  <a:pt x="43723" y="137248"/>
                  <a:pt x="49015" y="129325"/>
                </a:cubicBezTo>
                <a:cubicBezTo>
                  <a:pt x="54307" y="121401"/>
                  <a:pt x="59974" y="113755"/>
                  <a:pt x="66017" y="106388"/>
                </a:cubicBezTo>
                <a:cubicBezTo>
                  <a:pt x="72060" y="99021"/>
                  <a:pt x="78449" y="91968"/>
                  <a:pt x="85184" y="85229"/>
                </a:cubicBezTo>
                <a:cubicBezTo>
                  <a:pt x="91920" y="78490"/>
                  <a:pt x="98969" y="72097"/>
                  <a:pt x="106332" y="66051"/>
                </a:cubicBezTo>
                <a:cubicBezTo>
                  <a:pt x="113696" y="60005"/>
                  <a:pt x="121337" y="54335"/>
                  <a:pt x="129257" y="49041"/>
                </a:cubicBezTo>
                <a:cubicBezTo>
                  <a:pt x="137177" y="43746"/>
                  <a:pt x="145338" y="38852"/>
                  <a:pt x="153738" y="34359"/>
                </a:cubicBezTo>
                <a:cubicBezTo>
                  <a:pt x="162139" y="29867"/>
                  <a:pt x="170739" y="25797"/>
                  <a:pt x="179540" y="22150"/>
                </a:cubicBezTo>
                <a:cubicBezTo>
                  <a:pt x="188340" y="18503"/>
                  <a:pt x="197298" y="15296"/>
                  <a:pt x="206413" y="12530"/>
                </a:cubicBezTo>
                <a:cubicBezTo>
                  <a:pt x="215528" y="9763"/>
                  <a:pt x="224757" y="7450"/>
                  <a:pt x="234099" y="5591"/>
                </a:cubicBezTo>
                <a:cubicBezTo>
                  <a:pt x="243441" y="3732"/>
                  <a:pt x="252852" y="2335"/>
                  <a:pt x="262332" y="1401"/>
                </a:cubicBezTo>
                <a:cubicBezTo>
                  <a:pt x="271811" y="467"/>
                  <a:pt x="281314" y="0"/>
                  <a:pt x="290839" y="0"/>
                </a:cubicBezTo>
                <a:lnTo>
                  <a:pt x="298262" y="0"/>
                </a:lnTo>
                <a:cubicBezTo>
                  <a:pt x="307788" y="0"/>
                  <a:pt x="317290" y="467"/>
                  <a:pt x="326769" y="1401"/>
                </a:cubicBezTo>
                <a:cubicBezTo>
                  <a:pt x="336249" y="2335"/>
                  <a:pt x="345660" y="3732"/>
                  <a:pt x="355002" y="5591"/>
                </a:cubicBezTo>
                <a:cubicBezTo>
                  <a:pt x="364344" y="7450"/>
                  <a:pt x="373573" y="9763"/>
                  <a:pt x="382688" y="12530"/>
                </a:cubicBezTo>
                <a:cubicBezTo>
                  <a:pt x="391804" y="15296"/>
                  <a:pt x="400761" y="18503"/>
                  <a:pt x="409562" y="22150"/>
                </a:cubicBezTo>
                <a:cubicBezTo>
                  <a:pt x="418362" y="25797"/>
                  <a:pt x="426962" y="29867"/>
                  <a:pt x="435363" y="34359"/>
                </a:cubicBezTo>
                <a:cubicBezTo>
                  <a:pt x="443763" y="38852"/>
                  <a:pt x="451924" y="43746"/>
                  <a:pt x="459844" y="49041"/>
                </a:cubicBezTo>
                <a:cubicBezTo>
                  <a:pt x="467764" y="54335"/>
                  <a:pt x="475405" y="60005"/>
                  <a:pt x="482769" y="66051"/>
                </a:cubicBezTo>
                <a:cubicBezTo>
                  <a:pt x="490132" y="72097"/>
                  <a:pt x="497181" y="78490"/>
                  <a:pt x="503917" y="85229"/>
                </a:cubicBezTo>
                <a:cubicBezTo>
                  <a:pt x="510652" y="91968"/>
                  <a:pt x="517041" y="99021"/>
                  <a:pt x="523084" y="106388"/>
                </a:cubicBezTo>
                <a:cubicBezTo>
                  <a:pt x="529127" y="113755"/>
                  <a:pt x="534794" y="121401"/>
                  <a:pt x="540086" y="129325"/>
                </a:cubicBezTo>
                <a:cubicBezTo>
                  <a:pt x="545378" y="137248"/>
                  <a:pt x="550269" y="145413"/>
                  <a:pt x="554760" y="153818"/>
                </a:cubicBezTo>
                <a:cubicBezTo>
                  <a:pt x="559250" y="162224"/>
                  <a:pt x="563318" y="170829"/>
                  <a:pt x="566963" y="179634"/>
                </a:cubicBezTo>
                <a:cubicBezTo>
                  <a:pt x="570608" y="188438"/>
                  <a:pt x="573813" y="197401"/>
                  <a:pt x="576578" y="206520"/>
                </a:cubicBezTo>
                <a:cubicBezTo>
                  <a:pt x="579343" y="215641"/>
                  <a:pt x="581655" y="224874"/>
                  <a:pt x="583513" y="234221"/>
                </a:cubicBezTo>
                <a:cubicBezTo>
                  <a:pt x="585371" y="243568"/>
                  <a:pt x="586767" y="252984"/>
                  <a:pt x="587701" y="262469"/>
                </a:cubicBezTo>
                <a:cubicBezTo>
                  <a:pt x="588635" y="271953"/>
                  <a:pt x="589102" y="281461"/>
                  <a:pt x="589102" y="290991"/>
                </a:cubicBezTo>
                <a:lnTo>
                  <a:pt x="589102" y="298418"/>
                </a:lnTo>
                <a:cubicBezTo>
                  <a:pt x="589102" y="307948"/>
                  <a:pt x="588635" y="317455"/>
                  <a:pt x="587701" y="326940"/>
                </a:cubicBezTo>
                <a:cubicBezTo>
                  <a:pt x="586767" y="336424"/>
                  <a:pt x="585371" y="345840"/>
                  <a:pt x="583513" y="355187"/>
                </a:cubicBezTo>
                <a:cubicBezTo>
                  <a:pt x="581655" y="364535"/>
                  <a:pt x="579343" y="373768"/>
                  <a:pt x="576578" y="382888"/>
                </a:cubicBezTo>
                <a:cubicBezTo>
                  <a:pt x="573813" y="392008"/>
                  <a:pt x="570608" y="400970"/>
                  <a:pt x="566963" y="409775"/>
                </a:cubicBezTo>
                <a:cubicBezTo>
                  <a:pt x="563318" y="418580"/>
                  <a:pt x="559250" y="427185"/>
                  <a:pt x="554760" y="435590"/>
                </a:cubicBezTo>
                <a:cubicBezTo>
                  <a:pt x="550269" y="443995"/>
                  <a:pt x="545378" y="452160"/>
                  <a:pt x="540086" y="460084"/>
                </a:cubicBezTo>
                <a:cubicBezTo>
                  <a:pt x="534794" y="468008"/>
                  <a:pt x="529127" y="475653"/>
                  <a:pt x="523084" y="483020"/>
                </a:cubicBezTo>
                <a:cubicBezTo>
                  <a:pt x="517041" y="490387"/>
                  <a:pt x="510652" y="497440"/>
                  <a:pt x="503917" y="504180"/>
                </a:cubicBezTo>
                <a:cubicBezTo>
                  <a:pt x="497181" y="510919"/>
                  <a:pt x="490132" y="517311"/>
                  <a:pt x="482769" y="523357"/>
                </a:cubicBezTo>
                <a:cubicBezTo>
                  <a:pt x="475405" y="529403"/>
                  <a:pt x="467764" y="535073"/>
                  <a:pt x="459844" y="540368"/>
                </a:cubicBezTo>
                <a:cubicBezTo>
                  <a:pt x="451924" y="545663"/>
                  <a:pt x="443763" y="550557"/>
                  <a:pt x="435363" y="555049"/>
                </a:cubicBezTo>
                <a:cubicBezTo>
                  <a:pt x="426962" y="559541"/>
                  <a:pt x="418362" y="563612"/>
                  <a:pt x="409562" y="567259"/>
                </a:cubicBezTo>
                <a:cubicBezTo>
                  <a:pt x="400761" y="570906"/>
                  <a:pt x="391804" y="574113"/>
                  <a:pt x="382688" y="576879"/>
                </a:cubicBezTo>
                <a:cubicBezTo>
                  <a:pt x="373573" y="579646"/>
                  <a:pt x="364344" y="581959"/>
                  <a:pt x="355002" y="583817"/>
                </a:cubicBezTo>
                <a:cubicBezTo>
                  <a:pt x="345660" y="585677"/>
                  <a:pt x="336249" y="587074"/>
                  <a:pt x="326769" y="588008"/>
                </a:cubicBezTo>
                <a:cubicBezTo>
                  <a:pt x="317290" y="588942"/>
                  <a:pt x="307788" y="589409"/>
                  <a:pt x="298262" y="589409"/>
                </a:cubicBezTo>
                <a:lnTo>
                  <a:pt x="290839" y="589409"/>
                </a:lnTo>
                <a:cubicBezTo>
                  <a:pt x="281314" y="589409"/>
                  <a:pt x="271811" y="588942"/>
                  <a:pt x="262332" y="588008"/>
                </a:cubicBezTo>
                <a:cubicBezTo>
                  <a:pt x="252852" y="587074"/>
                  <a:pt x="243441" y="585677"/>
                  <a:pt x="234099" y="583817"/>
                </a:cubicBezTo>
                <a:cubicBezTo>
                  <a:pt x="224757" y="581959"/>
                  <a:pt x="215528" y="579646"/>
                  <a:pt x="206413" y="576879"/>
                </a:cubicBezTo>
                <a:cubicBezTo>
                  <a:pt x="197298" y="574113"/>
                  <a:pt x="188340" y="570906"/>
                  <a:pt x="179540" y="567259"/>
                </a:cubicBezTo>
                <a:cubicBezTo>
                  <a:pt x="170739" y="563612"/>
                  <a:pt x="162139" y="559541"/>
                  <a:pt x="153738" y="555049"/>
                </a:cubicBezTo>
                <a:cubicBezTo>
                  <a:pt x="145338" y="550557"/>
                  <a:pt x="137177" y="545662"/>
                  <a:pt x="129257" y="540368"/>
                </a:cubicBezTo>
                <a:cubicBezTo>
                  <a:pt x="121337" y="535073"/>
                  <a:pt x="113696" y="529403"/>
                  <a:pt x="106332" y="523357"/>
                </a:cubicBezTo>
                <a:cubicBezTo>
                  <a:pt x="98969" y="517311"/>
                  <a:pt x="91920" y="510919"/>
                  <a:pt x="85184" y="504180"/>
                </a:cubicBezTo>
                <a:cubicBezTo>
                  <a:pt x="78449" y="497440"/>
                  <a:pt x="72060" y="490387"/>
                  <a:pt x="66017" y="483020"/>
                </a:cubicBezTo>
                <a:cubicBezTo>
                  <a:pt x="59974" y="475653"/>
                  <a:pt x="54307" y="468008"/>
                  <a:pt x="49015" y="460084"/>
                </a:cubicBezTo>
                <a:cubicBezTo>
                  <a:pt x="43723" y="452160"/>
                  <a:pt x="38832" y="443995"/>
                  <a:pt x="34341" y="435590"/>
                </a:cubicBezTo>
                <a:cubicBezTo>
                  <a:pt x="29851" y="427185"/>
                  <a:pt x="25783" y="418580"/>
                  <a:pt x="22138" y="409775"/>
                </a:cubicBezTo>
                <a:cubicBezTo>
                  <a:pt x="18493" y="400970"/>
                  <a:pt x="15288" y="392008"/>
                  <a:pt x="12523" y="382888"/>
                </a:cubicBezTo>
                <a:cubicBezTo>
                  <a:pt x="9758" y="373768"/>
                  <a:pt x="7446" y="364535"/>
                  <a:pt x="5588" y="355187"/>
                </a:cubicBezTo>
                <a:cubicBezTo>
                  <a:pt x="3730" y="345840"/>
                  <a:pt x="2334" y="336424"/>
                  <a:pt x="1400" y="326940"/>
                </a:cubicBezTo>
                <a:cubicBezTo>
                  <a:pt x="466" y="317455"/>
                  <a:pt x="0" y="307948"/>
                  <a:pt x="0" y="298418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2540000"/>
            <a:ext cx="5537200" cy="749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54500"/>
            <a:ext cx="3962400" cy="9652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549900"/>
            <a:ext cx="4089400" cy="965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667500"/>
            <a:ext cx="4089400" cy="9652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899400"/>
            <a:ext cx="4089400" cy="9525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19797" y="4658235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9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5 w 579600"/>
              <a:gd name="connsiteY59" fmla="*/ 515165 h 579902"/>
              <a:gd name="connsiteX60" fmla="*/ 83489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9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200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9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10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2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1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2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10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9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200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5" y="515165"/>
                </a:cubicBezTo>
                <a:cubicBezTo>
                  <a:pt x="96999" y="509240"/>
                  <a:pt x="90090" y="502975"/>
                  <a:pt x="83489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19797" y="5865573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9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5 w 579600"/>
              <a:gd name="connsiteY59" fmla="*/ 515165 h 579902"/>
              <a:gd name="connsiteX60" fmla="*/ 83489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9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200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9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10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2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1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2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10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9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200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5" y="515165"/>
                </a:cubicBezTo>
                <a:cubicBezTo>
                  <a:pt x="96999" y="509240"/>
                  <a:pt x="90090" y="502975"/>
                  <a:pt x="83489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19797" y="7082419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9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69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5 w 579600"/>
              <a:gd name="connsiteY59" fmla="*/ 515165 h 579902"/>
              <a:gd name="connsiteX60" fmla="*/ 83489 w 579600"/>
              <a:gd name="connsiteY60" fmla="*/ 496369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9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200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9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10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2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1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2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69"/>
                </a:cubicBezTo>
                <a:cubicBezTo>
                  <a:pt x="489510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9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200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5" y="515165"/>
                </a:cubicBezTo>
                <a:cubicBezTo>
                  <a:pt x="96999" y="509240"/>
                  <a:pt x="90090" y="502974"/>
                  <a:pt x="83489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19797" y="8289757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9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5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5 w 579600"/>
              <a:gd name="connsiteY59" fmla="*/ 524672 h 589409"/>
              <a:gd name="connsiteX60" fmla="*/ 83489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9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200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9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10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2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1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2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10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5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9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200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5" y="524672"/>
                </a:cubicBezTo>
                <a:cubicBezTo>
                  <a:pt x="96999" y="518746"/>
                  <a:pt x="90090" y="512481"/>
                  <a:pt x="83489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0800" y="2298700"/>
            <a:ext cx="4660900" cy="20193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4686300"/>
            <a:ext cx="2794000" cy="533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0" y="5892800"/>
            <a:ext cx="1714500" cy="533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9500" y="7099300"/>
            <a:ext cx="2095500" cy="546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9500" y="8305800"/>
            <a:ext cx="3467100" cy="5461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866900" y="48006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01725" y="5190605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1 w 579600"/>
              <a:gd name="connsiteY28" fmla="*/ 126750 h 579902"/>
              <a:gd name="connsiteX29" fmla="*/ 545941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1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1" y="126750"/>
                </a:cubicBezTo>
                <a:cubicBezTo>
                  <a:pt x="536747" y="134516"/>
                  <a:pt x="541541" y="142518"/>
                  <a:pt x="545941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3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3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1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01725" y="6407450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1 w 579600"/>
              <a:gd name="connsiteY28" fmla="*/ 126750 h 579902"/>
              <a:gd name="connsiteX29" fmla="*/ 545941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1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1" y="126750"/>
                </a:cubicBezTo>
                <a:cubicBezTo>
                  <a:pt x="536747" y="134516"/>
                  <a:pt x="541541" y="142519"/>
                  <a:pt x="545941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3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3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1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2057400"/>
            <a:ext cx="5537200" cy="2654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5207000"/>
            <a:ext cx="4267200" cy="546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0400" y="6502400"/>
            <a:ext cx="4089400" cy="533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460500" y="5245100"/>
            <a:ext cx="252730" cy="173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805" y="7665085"/>
            <a:ext cx="4455795" cy="1944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77738" y="6008173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5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200" y="457"/>
                  <a:pt x="322490" y="1373"/>
                </a:cubicBezTo>
                <a:cubicBezTo>
                  <a:pt x="331781" y="2289"/>
                  <a:pt x="341004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0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2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1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2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0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9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4" y="576244"/>
                  <a:pt x="331781" y="577613"/>
                  <a:pt x="322490" y="578529"/>
                </a:cubicBezTo>
                <a:cubicBezTo>
                  <a:pt x="313200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5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77738" y="722501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5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5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200" y="458"/>
                  <a:pt x="322490" y="1373"/>
                </a:cubicBezTo>
                <a:cubicBezTo>
                  <a:pt x="331781" y="2289"/>
                  <a:pt x="341004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0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2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1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1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2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0" y="509240"/>
                  <a:pt x="475384" y="515165"/>
                </a:cubicBezTo>
                <a:cubicBezTo>
                  <a:pt x="468167" y="521091"/>
                  <a:pt x="460678" y="526648"/>
                  <a:pt x="452915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9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4" y="576244"/>
                  <a:pt x="331781" y="577613"/>
                  <a:pt x="322490" y="578529"/>
                </a:cubicBezTo>
                <a:cubicBezTo>
                  <a:pt x="313200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5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300" y="2057400"/>
            <a:ext cx="5537200" cy="3289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6032500"/>
            <a:ext cx="4267200" cy="5334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6600" y="7327900"/>
            <a:ext cx="4089400" cy="533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536700" y="6057900"/>
            <a:ext cx="2413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0" y="8183880"/>
            <a:ext cx="3910330" cy="1732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92300"/>
            <a:ext cx="5359400" cy="3937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6693535"/>
            <a:ext cx="40386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92300"/>
            <a:ext cx="5359400" cy="4572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10" y="7345680"/>
            <a:ext cx="2903220" cy="1663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2200" y="1892300"/>
            <a:ext cx="5359400" cy="4686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20" y="7346950"/>
            <a:ext cx="2294255" cy="1373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74731400"/>
            <a:ext cx="7544307" cy="85369288"/>
          </a:xfrm>
          <a:custGeom>
            <a:avLst/>
            <a:gdLst>
              <a:gd name="connsiteX0" fmla="*/ 0 w 7544307"/>
              <a:gd name="connsiteY0" fmla="*/ 0 h 85369288"/>
              <a:gd name="connsiteX1" fmla="*/ 7544307 w 7544307"/>
              <a:gd name="connsiteY1" fmla="*/ 0 h 85369288"/>
              <a:gd name="connsiteX2" fmla="*/ 7544307 w 7544307"/>
              <a:gd name="connsiteY2" fmla="*/ 85369288 h 85369288"/>
              <a:gd name="connsiteX3" fmla="*/ 0 w 7544307"/>
              <a:gd name="connsiteY3" fmla="*/ 85369288 h 85369288"/>
              <a:gd name="connsiteX4" fmla="*/ 0 w 7544307"/>
              <a:gd name="connsiteY4" fmla="*/ 0 h 85369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85369288">
                <a:moveTo>
                  <a:pt x="0" y="0"/>
                </a:moveTo>
                <a:lnTo>
                  <a:pt x="7544307" y="0"/>
                </a:lnTo>
                <a:lnTo>
                  <a:pt x="7544307" y="85369288"/>
                </a:lnTo>
                <a:lnTo>
                  <a:pt x="0" y="853692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2057400"/>
            <a:ext cx="4851400" cy="5969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8/8页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测试题2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" y="7924800"/>
            <a:ext cx="2181225" cy="1588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