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5991" cy="10692384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7544307" cy="10675914"/>
          </a:xfrm>
          <a:custGeom>
            <a:avLst/>
            <a:gdLst>
              <a:gd name="connsiteX0" fmla="*/ 0 w 7544307"/>
              <a:gd name="connsiteY0" fmla="*/ 0 h 10675914"/>
              <a:gd name="connsiteX1" fmla="*/ 7544307 w 7544307"/>
              <a:gd name="connsiteY1" fmla="*/ 0 h 10675914"/>
              <a:gd name="connsiteX2" fmla="*/ 7544307 w 7544307"/>
              <a:gd name="connsiteY2" fmla="*/ 10675914 h 10675914"/>
              <a:gd name="connsiteX3" fmla="*/ 0 w 7544307"/>
              <a:gd name="connsiteY3" fmla="*/ 10675914 h 10675914"/>
              <a:gd name="connsiteX4" fmla="*/ 0 w 7544307"/>
              <a:gd name="connsiteY4" fmla="*/ 0 h 106759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75914">
                <a:moveTo>
                  <a:pt x="0" y="0"/>
                </a:moveTo>
                <a:lnTo>
                  <a:pt x="7544307" y="0"/>
                </a:lnTo>
                <a:lnTo>
                  <a:pt x="7544307" y="10675914"/>
                </a:lnTo>
                <a:lnTo>
                  <a:pt x="0" y="10675914"/>
                </a:lnTo>
                <a:lnTo>
                  <a:pt x="0" y="0"/>
                </a:lnTo>
              </a:path>
            </a:pathLst>
          </a:custGeom>
          <a:solidFill>
            <a:srgbClr val="52565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7544307" cy="10637888"/>
          </a:xfrm>
          <a:custGeom>
            <a:avLst/>
            <a:gdLst>
              <a:gd name="connsiteX0" fmla="*/ 0 w 7544307"/>
              <a:gd name="connsiteY0" fmla="*/ 0 h 10637888"/>
              <a:gd name="connsiteX1" fmla="*/ 7544307 w 7544307"/>
              <a:gd name="connsiteY1" fmla="*/ 0 h 10637888"/>
              <a:gd name="connsiteX2" fmla="*/ 7544307 w 7544307"/>
              <a:gd name="connsiteY2" fmla="*/ 10637888 h 10637888"/>
              <a:gd name="connsiteX3" fmla="*/ 0 w 7544307"/>
              <a:gd name="connsiteY3" fmla="*/ 10637888 h 10637888"/>
              <a:gd name="connsiteX4" fmla="*/ 0 w 7544307"/>
              <a:gd name="connsiteY4" fmla="*/ 0 h 10637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44307" h="10637888">
                <a:moveTo>
                  <a:pt x="0" y="0"/>
                </a:moveTo>
                <a:lnTo>
                  <a:pt x="7544307" y="0"/>
                </a:lnTo>
                <a:lnTo>
                  <a:pt x="7544307" y="10637888"/>
                </a:lnTo>
                <a:lnTo>
                  <a:pt x="0" y="10637888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8926" y="320031"/>
            <a:ext cx="6106453" cy="9741148"/>
          </a:xfrm>
          <a:custGeom>
            <a:avLst/>
            <a:gdLst>
              <a:gd name="connsiteX0" fmla="*/ 12700 w 6106453"/>
              <a:gd name="connsiteY0" fmla="*/ 12700 h 9741148"/>
              <a:gd name="connsiteX1" fmla="*/ 6093753 w 6106453"/>
              <a:gd name="connsiteY1" fmla="*/ 12700 h 9741148"/>
              <a:gd name="connsiteX2" fmla="*/ 6093753 w 6106453"/>
              <a:gd name="connsiteY2" fmla="*/ 9728448 h 9741148"/>
              <a:gd name="connsiteX3" fmla="*/ 12700 w 6106453"/>
              <a:gd name="connsiteY3" fmla="*/ 9728448 h 9741148"/>
              <a:gd name="connsiteX4" fmla="*/ 12700 w 6106453"/>
              <a:gd name="connsiteY4" fmla="*/ 12700 h 9741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6453" h="9741148">
                <a:moveTo>
                  <a:pt x="12700" y="12700"/>
                </a:moveTo>
                <a:lnTo>
                  <a:pt x="6093753" y="12700"/>
                </a:lnTo>
                <a:lnTo>
                  <a:pt x="6093753" y="9728448"/>
                </a:lnTo>
                <a:lnTo>
                  <a:pt x="12700" y="9728448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128" y="342237"/>
            <a:ext cx="142524" cy="285198"/>
          </a:xfrm>
          <a:custGeom>
            <a:avLst/>
            <a:gdLst>
              <a:gd name="connsiteX0" fmla="*/ 0 w 142524"/>
              <a:gd name="connsiteY0" fmla="*/ 0 h 285198"/>
              <a:gd name="connsiteX1" fmla="*/ 142524 w 142524"/>
              <a:gd name="connsiteY1" fmla="*/ 0 h 285198"/>
              <a:gd name="connsiteX2" fmla="*/ 142524 w 142524"/>
              <a:gd name="connsiteY2" fmla="*/ 285198 h 285198"/>
              <a:gd name="connsiteX3" fmla="*/ 0 w 142524"/>
              <a:gd name="connsiteY3" fmla="*/ 285198 h 285198"/>
              <a:gd name="connsiteX4" fmla="*/ 0 w 142524"/>
              <a:gd name="connsiteY4" fmla="*/ 0 h 28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524" h="285198">
                <a:moveTo>
                  <a:pt x="0" y="0"/>
                </a:moveTo>
                <a:lnTo>
                  <a:pt x="142524" y="0"/>
                </a:lnTo>
                <a:lnTo>
                  <a:pt x="142524" y="285198"/>
                </a:lnTo>
                <a:lnTo>
                  <a:pt x="0" y="285198"/>
                </a:lnTo>
                <a:lnTo>
                  <a:pt x="0" y="0"/>
                </a:lnTo>
              </a:path>
            </a:pathLst>
          </a:custGeom>
          <a:solidFill>
            <a:srgbClr val="36a4e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2125" y="10238611"/>
            <a:ext cx="6100057" cy="9506"/>
          </a:xfrm>
          <a:custGeom>
            <a:avLst/>
            <a:gdLst>
              <a:gd name="connsiteX0" fmla="*/ 0 w 6100057"/>
              <a:gd name="connsiteY0" fmla="*/ 4753 h 9506"/>
              <a:gd name="connsiteX1" fmla="*/ 6100057 w 6100057"/>
              <a:gd name="connsiteY1" fmla="*/ 4753 h 9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00057" h="9506">
                <a:moveTo>
                  <a:pt x="0" y="4753"/>
                </a:moveTo>
                <a:lnTo>
                  <a:pt x="6100057" y="4753"/>
                </a:lnTo>
              </a:path>
            </a:pathLst>
          </a:custGeom>
          <a:ln w="12700">
            <a:solidFill>
              <a:srgbClr val="9b9b9b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1498600"/>
            <a:ext cx="5080000" cy="285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600" y="10312400"/>
            <a:ext cx="685800" cy="228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77900" y="381000"/>
            <a:ext cx="135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197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主观题</a:t>
            </a:r>
            <a:r>
              <a:rPr lang="en-US" altLang="zh-CN" sz="104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047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第1题</a:t>
            </a:r>
            <a:r>
              <a:rPr lang="en-US" altLang="zh-CN" sz="104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047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10分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30600" y="10325100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898" dirty="0" smtClean="0">
                <a:solidFill>
                  <a:srgbClr val="9b9b9b"/>
                </a:solidFill>
                <a:latin typeface="微软雅黑" pitchFamily="18" charset="0"/>
                <a:cs typeface="微软雅黑" pitchFamily="18" charset="0"/>
              </a:rPr>
              <a:t>-</a:t>
            </a:r>
            <a:r>
              <a:rPr lang="en-US" altLang="zh-CN" sz="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8" dirty="0" smtClean="0">
                <a:solidFill>
                  <a:srgbClr val="9b9b9b"/>
                </a:solidFill>
                <a:latin typeface="微软雅黑" pitchFamily="18" charset="0"/>
                <a:cs typeface="微软雅黑" pitchFamily="18" charset="0"/>
              </a:rPr>
              <a:t>1/1页</a:t>
            </a:r>
            <a:r>
              <a:rPr lang="en-US" altLang="zh-CN" sz="8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98" dirty="0" smtClean="0">
                <a:solidFill>
                  <a:srgbClr val="9b9b9b"/>
                </a:solidFill>
                <a:latin typeface="微软雅黑" pitchFamily="18" charset="0"/>
                <a:cs typeface="微软雅黑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10325100"/>
            <a:ext cx="1193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047" dirty="0" smtClean="0">
                <a:solidFill>
                  <a:srgbClr val="4a4a4a"/>
                </a:solidFill>
                <a:latin typeface="微软雅黑" pitchFamily="18" charset="0"/>
                <a:cs typeface="微软雅黑" pitchFamily="18" charset="0"/>
              </a:rPr>
              <a:t>《</a:t>
            </a:r>
            <a:r>
              <a:rPr lang="en-US" altLang="zh-CN" sz="10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47" dirty="0" smtClean="0">
                <a:solidFill>
                  <a:srgbClr val="4a4a4a"/>
                </a:solidFill>
                <a:latin typeface="微软雅黑" pitchFamily="18" charset="0"/>
                <a:cs typeface="微软雅黑" pitchFamily="18" charset="0"/>
              </a:rPr>
              <a:t>第4章</a:t>
            </a:r>
            <a:r>
              <a:rPr lang="en-US" altLang="zh-CN" sz="10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47" dirty="0" smtClean="0">
                <a:solidFill>
                  <a:srgbClr val="4a4a4a"/>
                </a:solidFill>
                <a:latin typeface="微软雅黑" pitchFamily="18" charset="0"/>
                <a:cs typeface="微软雅黑" pitchFamily="18" charset="0"/>
              </a:rPr>
              <a:t>测试题3</a:t>
            </a:r>
            <a:r>
              <a:rPr lang="en-US" altLang="zh-CN" sz="10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47" dirty="0" smtClean="0">
                <a:solidFill>
                  <a:srgbClr val="4a4a4a"/>
                </a:solidFill>
                <a:latin typeface="微软雅黑" pitchFamily="18" charset="0"/>
                <a:cs typeface="微软雅黑" pitchFamily="18" charset="0"/>
              </a:rPr>
              <a:t>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