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851400" cy="3048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4813300"/>
            <a:ext cx="485140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625600"/>
            <a:ext cx="4851400" cy="3035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4843780"/>
            <a:ext cx="278384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2573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35" y="4890135"/>
            <a:ext cx="2000885" cy="1472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514600"/>
            <a:ext cx="4851400" cy="3048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0" y="6444615"/>
            <a:ext cx="2686050" cy="1520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3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3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8100" y="1295400"/>
            <a:ext cx="4889500" cy="38989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53379568"/>
            <a:ext cx="7544307" cy="64017464"/>
          </a:xfrm>
          <a:custGeom>
            <a:avLst/>
            <a:gdLst>
              <a:gd name="connsiteX0" fmla="*/ 0 w 7544307"/>
              <a:gd name="connsiteY0" fmla="*/ 0 h 64017464"/>
              <a:gd name="connsiteX1" fmla="*/ 7544307 w 7544307"/>
              <a:gd name="connsiteY1" fmla="*/ 0 h 64017464"/>
              <a:gd name="connsiteX2" fmla="*/ 7544307 w 7544307"/>
              <a:gd name="connsiteY2" fmla="*/ 64017464 h 64017464"/>
              <a:gd name="connsiteX3" fmla="*/ 0 w 7544307"/>
              <a:gd name="connsiteY3" fmla="*/ 64017464 h 64017464"/>
              <a:gd name="connsiteX4" fmla="*/ 0 w 7544307"/>
              <a:gd name="connsiteY4" fmla="*/ 0 h 64017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64017464">
                <a:moveTo>
                  <a:pt x="0" y="0"/>
                </a:moveTo>
                <a:lnTo>
                  <a:pt x="7544307" y="0"/>
                </a:lnTo>
                <a:lnTo>
                  <a:pt x="7544307" y="64017464"/>
                </a:lnTo>
                <a:lnTo>
                  <a:pt x="0" y="6401746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9800" y="2019300"/>
            <a:ext cx="5537200" cy="3378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5816600"/>
            <a:ext cx="6057900" cy="4229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测试题4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956310"/>
            <a:ext cx="5132070" cy="911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WPS 演示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