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0047"/>
          </a:xfrm>
          <a:custGeom>
            <a:avLst/>
            <a:gdLst>
              <a:gd name="connsiteX0" fmla="*/ 0 w 7543800"/>
              <a:gd name="connsiteY0" fmla="*/ 0 h 10630047"/>
              <a:gd name="connsiteX1" fmla="*/ 7543800 w 7543800"/>
              <a:gd name="connsiteY1" fmla="*/ 0 h 10630047"/>
              <a:gd name="connsiteX2" fmla="*/ 7543800 w 7543800"/>
              <a:gd name="connsiteY2" fmla="*/ 10630047 h 10630047"/>
              <a:gd name="connsiteX3" fmla="*/ 0 w 7543800"/>
              <a:gd name="connsiteY3" fmla="*/ 10630047 h 10630047"/>
              <a:gd name="connsiteX4" fmla="*/ 0 w 7543800"/>
              <a:gd name="connsiteY4" fmla="*/ 0 h 10630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0047">
                <a:moveTo>
                  <a:pt x="0" y="0"/>
                </a:moveTo>
                <a:lnTo>
                  <a:pt x="7543800" y="0"/>
                </a:lnTo>
                <a:lnTo>
                  <a:pt x="7543800" y="10630047"/>
                </a:lnTo>
                <a:lnTo>
                  <a:pt x="0" y="106300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5276" y="34225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082800"/>
            <a:ext cx="4851400" cy="4559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6826250"/>
            <a:ext cx="1880235" cy="1320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30"/>
          </a:xfrm>
          <a:custGeom>
            <a:avLst/>
            <a:gdLst>
              <a:gd name="connsiteX0" fmla="*/ 0 w 7543800"/>
              <a:gd name="connsiteY0" fmla="*/ 0 h 10652530"/>
              <a:gd name="connsiteX1" fmla="*/ 7543800 w 7543800"/>
              <a:gd name="connsiteY1" fmla="*/ 0 h 10652530"/>
              <a:gd name="connsiteX2" fmla="*/ 7543800 w 7543800"/>
              <a:gd name="connsiteY2" fmla="*/ 10652530 h 10652530"/>
              <a:gd name="connsiteX3" fmla="*/ 0 w 7543800"/>
              <a:gd name="connsiteY3" fmla="*/ 10652530 h 10652530"/>
              <a:gd name="connsiteX4" fmla="*/ 0 w 7543800"/>
              <a:gd name="connsiteY4" fmla="*/ 0 h 10652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30">
                <a:moveTo>
                  <a:pt x="0" y="0"/>
                </a:moveTo>
                <a:lnTo>
                  <a:pt x="7543800" y="0"/>
                </a:lnTo>
                <a:lnTo>
                  <a:pt x="7543800" y="10652530"/>
                </a:lnTo>
                <a:lnTo>
                  <a:pt x="0" y="106525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6289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159500"/>
            <a:ext cx="5867400" cy="876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45" y="7652385"/>
            <a:ext cx="2114550" cy="1393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984"/>
          </a:xfrm>
          <a:custGeom>
            <a:avLst/>
            <a:gdLst>
              <a:gd name="connsiteX0" fmla="*/ 0 w 7543800"/>
              <a:gd name="connsiteY0" fmla="*/ 0 h 10656984"/>
              <a:gd name="connsiteX1" fmla="*/ 7543800 w 7543800"/>
              <a:gd name="connsiteY1" fmla="*/ 0 h 10656984"/>
              <a:gd name="connsiteX2" fmla="*/ 7543800 w 7543800"/>
              <a:gd name="connsiteY2" fmla="*/ 10656984 h 10656984"/>
              <a:gd name="connsiteX3" fmla="*/ 0 w 7543800"/>
              <a:gd name="connsiteY3" fmla="*/ 10656984 h 10656984"/>
              <a:gd name="connsiteX4" fmla="*/ 0 w 7543800"/>
              <a:gd name="connsiteY4" fmla="*/ 0 h 10656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984">
                <a:moveTo>
                  <a:pt x="0" y="0"/>
                </a:moveTo>
                <a:lnTo>
                  <a:pt x="7543800" y="0"/>
                </a:lnTo>
                <a:lnTo>
                  <a:pt x="7543800" y="10656984"/>
                </a:lnTo>
                <a:lnTo>
                  <a:pt x="0" y="106569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0100" y="1828800"/>
            <a:ext cx="5880100" cy="4762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6819900"/>
            <a:ext cx="5880100" cy="927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8153400"/>
            <a:ext cx="5880100" cy="889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850" y="9220835"/>
            <a:ext cx="3441065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17435064"/>
            <a:ext cx="7544307" cy="128072952"/>
          </a:xfrm>
          <a:custGeom>
            <a:avLst/>
            <a:gdLst>
              <a:gd name="connsiteX0" fmla="*/ 0 w 7544307"/>
              <a:gd name="connsiteY0" fmla="*/ 0 h 128072952"/>
              <a:gd name="connsiteX1" fmla="*/ 7544307 w 7544307"/>
              <a:gd name="connsiteY1" fmla="*/ 0 h 128072952"/>
              <a:gd name="connsiteX2" fmla="*/ 7544307 w 7544307"/>
              <a:gd name="connsiteY2" fmla="*/ 128072952 h 128072952"/>
              <a:gd name="connsiteX3" fmla="*/ 0 w 7544307"/>
              <a:gd name="connsiteY3" fmla="*/ 128072952 h 128072952"/>
              <a:gd name="connsiteX4" fmla="*/ 0 w 7544307"/>
              <a:gd name="connsiteY4" fmla="*/ 0 h 128072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28072952">
                <a:moveTo>
                  <a:pt x="0" y="0"/>
                </a:moveTo>
                <a:lnTo>
                  <a:pt x="7544307" y="0"/>
                </a:lnTo>
                <a:lnTo>
                  <a:pt x="7544307" y="128072952"/>
                </a:lnTo>
                <a:lnTo>
                  <a:pt x="0" y="12807295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0100" y="1828800"/>
            <a:ext cx="5880100" cy="4762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6819900"/>
            <a:ext cx="5880100" cy="927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8153400"/>
            <a:ext cx="5880100" cy="889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75" y="9411970"/>
            <a:ext cx="3114040" cy="648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298700"/>
            <a:ext cx="4851400" cy="4152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7447915"/>
            <a:ext cx="2426335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5146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0" y="5854700"/>
            <a:ext cx="238633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917700"/>
            <a:ext cx="4851400" cy="3035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5242560"/>
            <a:ext cx="5825490" cy="1245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082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80" y="5156200"/>
            <a:ext cx="3428365" cy="1588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3285" y="963295"/>
            <a:ext cx="4851400" cy="3035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65" y="4316730"/>
            <a:ext cx="4953635" cy="5519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20728" y="349843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7"/>
                  <a:pt x="322490" y="1373"/>
                </a:cubicBezTo>
                <a:cubicBezTo>
                  <a:pt x="331781" y="2289"/>
                  <a:pt x="341004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0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0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4" y="576245"/>
                  <a:pt x="331781" y="577613"/>
                  <a:pt x="322490" y="578529"/>
                </a:cubicBezTo>
                <a:cubicBezTo>
                  <a:pt x="313200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20728" y="490540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7"/>
                  <a:pt x="322490" y="1373"/>
                </a:cubicBezTo>
                <a:cubicBezTo>
                  <a:pt x="331781" y="2289"/>
                  <a:pt x="341004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0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0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4" y="576245"/>
                  <a:pt x="331781" y="577613"/>
                  <a:pt x="322490" y="578529"/>
                </a:cubicBezTo>
                <a:cubicBezTo>
                  <a:pt x="313200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33140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7747887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8100" y="1676400"/>
            <a:ext cx="4864100" cy="1155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3149600"/>
            <a:ext cx="4254500" cy="1282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4559300"/>
            <a:ext cx="4254500" cy="12700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5981700"/>
            <a:ext cx="4241800" cy="1282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404100"/>
            <a:ext cx="4241800" cy="1270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85900" y="3556000"/>
            <a:ext cx="2413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6388100"/>
            <a:ext cx="2667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1700" y="1828800"/>
            <a:ext cx="5854700" cy="6985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测试题5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0" y="731520"/>
            <a:ext cx="4600575" cy="1097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80" y="7800975"/>
            <a:ext cx="4871085" cy="2259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5</cp:revision>
  <dcterms:created xsi:type="dcterms:W3CDTF">2006-08-16T00:00:00Z</dcterms:created>
  <dcterms:modified xsi:type="dcterms:W3CDTF">2020-06-20T17:42:58Z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