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663700"/>
            <a:ext cx="5740400" cy="7124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35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95" y="8911590"/>
            <a:ext cx="4498340" cy="902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6600" y="330200"/>
            <a:ext cx="6070600" cy="635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1054100"/>
            <a:ext cx="5803900" cy="8978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8 h 589409"/>
              <a:gd name="connsiteX3" fmla="*/ 5588 w 589102"/>
              <a:gd name="connsiteY3" fmla="*/ 234221 h 589409"/>
              <a:gd name="connsiteX4" fmla="*/ 12523 w 589102"/>
              <a:gd name="connsiteY4" fmla="*/ 206521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8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8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3 h 589409"/>
              <a:gd name="connsiteX42" fmla="*/ 523084 w 589102"/>
              <a:gd name="connsiteY42" fmla="*/ 483021 h 589409"/>
              <a:gd name="connsiteX43" fmla="*/ 503917 w 589102"/>
              <a:gd name="connsiteY43" fmla="*/ 504179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8 h 589409"/>
              <a:gd name="connsiteX50" fmla="*/ 326769 w 589102"/>
              <a:gd name="connsiteY50" fmla="*/ 588007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7 h 589409"/>
              <a:gd name="connsiteX54" fmla="*/ 234099 w 589102"/>
              <a:gd name="connsiteY54" fmla="*/ 583818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79 h 589409"/>
              <a:gd name="connsiteX61" fmla="*/ 66017 w 589102"/>
              <a:gd name="connsiteY61" fmla="*/ 483021 h 589409"/>
              <a:gd name="connsiteX62" fmla="*/ 49015 w 589102"/>
              <a:gd name="connsiteY62" fmla="*/ 460083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8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8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1"/>
                </a:cubicBezTo>
                <a:cubicBezTo>
                  <a:pt x="15288" y="197400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0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8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6"/>
                  <a:pt x="587701" y="326940"/>
                </a:cubicBezTo>
                <a:cubicBezTo>
                  <a:pt x="586767" y="336424"/>
                  <a:pt x="585371" y="345840"/>
                  <a:pt x="583513" y="355188"/>
                </a:cubicBezTo>
                <a:cubicBezTo>
                  <a:pt x="581655" y="364534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3"/>
                </a:cubicBezTo>
                <a:cubicBezTo>
                  <a:pt x="534794" y="468008"/>
                  <a:pt x="529127" y="475654"/>
                  <a:pt x="523084" y="483021"/>
                </a:cubicBezTo>
                <a:cubicBezTo>
                  <a:pt x="517041" y="490388"/>
                  <a:pt x="510652" y="497441"/>
                  <a:pt x="503917" y="504179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6"/>
                  <a:pt x="435363" y="555049"/>
                </a:cubicBezTo>
                <a:cubicBezTo>
                  <a:pt x="426962" y="559542"/>
                  <a:pt x="418362" y="563611"/>
                  <a:pt x="409562" y="567258"/>
                </a:cubicBezTo>
                <a:cubicBezTo>
                  <a:pt x="400761" y="570905"/>
                  <a:pt x="391804" y="574112"/>
                  <a:pt x="382688" y="576879"/>
                </a:cubicBezTo>
                <a:cubicBezTo>
                  <a:pt x="373573" y="579645"/>
                  <a:pt x="364344" y="581958"/>
                  <a:pt x="355002" y="583818"/>
                </a:cubicBezTo>
                <a:cubicBezTo>
                  <a:pt x="345660" y="585677"/>
                  <a:pt x="336249" y="587073"/>
                  <a:pt x="326769" y="588007"/>
                </a:cubicBezTo>
                <a:cubicBezTo>
                  <a:pt x="317290" y="588941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1"/>
                  <a:pt x="262332" y="588007"/>
                </a:cubicBezTo>
                <a:cubicBezTo>
                  <a:pt x="252852" y="587073"/>
                  <a:pt x="243441" y="585677"/>
                  <a:pt x="234099" y="583818"/>
                </a:cubicBezTo>
                <a:cubicBezTo>
                  <a:pt x="224757" y="581958"/>
                  <a:pt x="215528" y="579645"/>
                  <a:pt x="206413" y="576879"/>
                </a:cubicBezTo>
                <a:cubicBezTo>
                  <a:pt x="197298" y="574112"/>
                  <a:pt x="188340" y="570905"/>
                  <a:pt x="179540" y="567258"/>
                </a:cubicBezTo>
                <a:cubicBezTo>
                  <a:pt x="170739" y="563611"/>
                  <a:pt x="162139" y="559542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79"/>
                </a:cubicBezTo>
                <a:cubicBezTo>
                  <a:pt x="78449" y="497441"/>
                  <a:pt x="72060" y="490388"/>
                  <a:pt x="66017" y="483021"/>
                </a:cubicBezTo>
                <a:cubicBezTo>
                  <a:pt x="59974" y="475654"/>
                  <a:pt x="54307" y="468008"/>
                  <a:pt x="49015" y="460083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4"/>
                  <a:pt x="5588" y="355188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6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667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8 h 589409"/>
              <a:gd name="connsiteX3" fmla="*/ 5588 w 589102"/>
              <a:gd name="connsiteY3" fmla="*/ 234221 h 589409"/>
              <a:gd name="connsiteX4" fmla="*/ 12523 w 589102"/>
              <a:gd name="connsiteY4" fmla="*/ 206521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8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8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3 h 589409"/>
              <a:gd name="connsiteX42" fmla="*/ 523084 w 589102"/>
              <a:gd name="connsiteY42" fmla="*/ 483021 h 589409"/>
              <a:gd name="connsiteX43" fmla="*/ 503917 w 589102"/>
              <a:gd name="connsiteY43" fmla="*/ 504179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8 h 589409"/>
              <a:gd name="connsiteX50" fmla="*/ 326769 w 589102"/>
              <a:gd name="connsiteY50" fmla="*/ 588007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7 h 589409"/>
              <a:gd name="connsiteX54" fmla="*/ 234099 w 589102"/>
              <a:gd name="connsiteY54" fmla="*/ 583818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79 h 589409"/>
              <a:gd name="connsiteX61" fmla="*/ 66017 w 589102"/>
              <a:gd name="connsiteY61" fmla="*/ 483021 h 589409"/>
              <a:gd name="connsiteX62" fmla="*/ 49015 w 589102"/>
              <a:gd name="connsiteY62" fmla="*/ 460083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8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8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1"/>
                </a:cubicBezTo>
                <a:cubicBezTo>
                  <a:pt x="15288" y="197400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0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8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6"/>
                  <a:pt x="587701" y="326940"/>
                </a:cubicBezTo>
                <a:cubicBezTo>
                  <a:pt x="586767" y="336424"/>
                  <a:pt x="585371" y="345840"/>
                  <a:pt x="583513" y="355188"/>
                </a:cubicBezTo>
                <a:cubicBezTo>
                  <a:pt x="581655" y="364534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3"/>
                </a:cubicBezTo>
                <a:cubicBezTo>
                  <a:pt x="534794" y="468008"/>
                  <a:pt x="529127" y="475654"/>
                  <a:pt x="523084" y="483021"/>
                </a:cubicBezTo>
                <a:cubicBezTo>
                  <a:pt x="517041" y="490388"/>
                  <a:pt x="510652" y="497441"/>
                  <a:pt x="503917" y="504179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6"/>
                  <a:pt x="435363" y="555049"/>
                </a:cubicBezTo>
                <a:cubicBezTo>
                  <a:pt x="426962" y="559542"/>
                  <a:pt x="418362" y="563611"/>
                  <a:pt x="409562" y="567258"/>
                </a:cubicBezTo>
                <a:cubicBezTo>
                  <a:pt x="400761" y="570905"/>
                  <a:pt x="391804" y="574112"/>
                  <a:pt x="382688" y="576879"/>
                </a:cubicBezTo>
                <a:cubicBezTo>
                  <a:pt x="373573" y="579645"/>
                  <a:pt x="364344" y="581958"/>
                  <a:pt x="355002" y="583818"/>
                </a:cubicBezTo>
                <a:cubicBezTo>
                  <a:pt x="345660" y="585677"/>
                  <a:pt x="336249" y="587073"/>
                  <a:pt x="326769" y="588007"/>
                </a:cubicBezTo>
                <a:cubicBezTo>
                  <a:pt x="317290" y="588941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1"/>
                  <a:pt x="262332" y="588007"/>
                </a:cubicBezTo>
                <a:cubicBezTo>
                  <a:pt x="252852" y="587073"/>
                  <a:pt x="243441" y="585677"/>
                  <a:pt x="234099" y="583818"/>
                </a:cubicBezTo>
                <a:cubicBezTo>
                  <a:pt x="224757" y="581958"/>
                  <a:pt x="215528" y="579645"/>
                  <a:pt x="206413" y="576879"/>
                </a:cubicBezTo>
                <a:cubicBezTo>
                  <a:pt x="197298" y="574112"/>
                  <a:pt x="188340" y="570905"/>
                  <a:pt x="179540" y="567258"/>
                </a:cubicBezTo>
                <a:cubicBezTo>
                  <a:pt x="170739" y="563611"/>
                  <a:pt x="162139" y="559542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79"/>
                </a:cubicBezTo>
                <a:cubicBezTo>
                  <a:pt x="78449" y="497441"/>
                  <a:pt x="72060" y="490388"/>
                  <a:pt x="66017" y="483021"/>
                </a:cubicBezTo>
                <a:cubicBezTo>
                  <a:pt x="59974" y="475654"/>
                  <a:pt x="54307" y="468008"/>
                  <a:pt x="49015" y="460083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4"/>
                  <a:pt x="5588" y="355188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6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798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8 h 589409"/>
              <a:gd name="connsiteX3" fmla="*/ 5588 w 589102"/>
              <a:gd name="connsiteY3" fmla="*/ 234221 h 589409"/>
              <a:gd name="connsiteX4" fmla="*/ 12523 w 589102"/>
              <a:gd name="connsiteY4" fmla="*/ 206521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8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8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3 h 589409"/>
              <a:gd name="connsiteX42" fmla="*/ 523084 w 589102"/>
              <a:gd name="connsiteY42" fmla="*/ 483021 h 589409"/>
              <a:gd name="connsiteX43" fmla="*/ 503917 w 589102"/>
              <a:gd name="connsiteY43" fmla="*/ 504179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8 h 589409"/>
              <a:gd name="connsiteX48" fmla="*/ 382688 w 589102"/>
              <a:gd name="connsiteY48" fmla="*/ 576879 h 589409"/>
              <a:gd name="connsiteX49" fmla="*/ 355002 w 589102"/>
              <a:gd name="connsiteY49" fmla="*/ 583818 h 589409"/>
              <a:gd name="connsiteX50" fmla="*/ 326769 w 589102"/>
              <a:gd name="connsiteY50" fmla="*/ 588007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7 h 589409"/>
              <a:gd name="connsiteX54" fmla="*/ 234099 w 589102"/>
              <a:gd name="connsiteY54" fmla="*/ 583818 h 589409"/>
              <a:gd name="connsiteX55" fmla="*/ 206413 w 589102"/>
              <a:gd name="connsiteY55" fmla="*/ 576879 h 589409"/>
              <a:gd name="connsiteX56" fmla="*/ 179540 w 589102"/>
              <a:gd name="connsiteY56" fmla="*/ 567258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79 h 589409"/>
              <a:gd name="connsiteX61" fmla="*/ 66017 w 589102"/>
              <a:gd name="connsiteY61" fmla="*/ 483021 h 589409"/>
              <a:gd name="connsiteX62" fmla="*/ 49015 w 589102"/>
              <a:gd name="connsiteY62" fmla="*/ 460083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8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8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1"/>
                </a:cubicBezTo>
                <a:cubicBezTo>
                  <a:pt x="15288" y="197400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0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8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6"/>
                  <a:pt x="587701" y="326940"/>
                </a:cubicBezTo>
                <a:cubicBezTo>
                  <a:pt x="586767" y="336424"/>
                  <a:pt x="585371" y="345840"/>
                  <a:pt x="583513" y="355188"/>
                </a:cubicBezTo>
                <a:cubicBezTo>
                  <a:pt x="581655" y="364534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3"/>
                </a:cubicBezTo>
                <a:cubicBezTo>
                  <a:pt x="534794" y="468008"/>
                  <a:pt x="529127" y="475654"/>
                  <a:pt x="523084" y="483021"/>
                </a:cubicBezTo>
                <a:cubicBezTo>
                  <a:pt x="517041" y="490388"/>
                  <a:pt x="510652" y="497441"/>
                  <a:pt x="503917" y="504179"/>
                </a:cubicBezTo>
                <a:cubicBezTo>
                  <a:pt x="497181" y="510918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6"/>
                  <a:pt x="435363" y="555049"/>
                </a:cubicBezTo>
                <a:cubicBezTo>
                  <a:pt x="426962" y="559542"/>
                  <a:pt x="418362" y="563611"/>
                  <a:pt x="409562" y="567258"/>
                </a:cubicBezTo>
                <a:cubicBezTo>
                  <a:pt x="400761" y="570905"/>
                  <a:pt x="391804" y="574112"/>
                  <a:pt x="382688" y="576879"/>
                </a:cubicBezTo>
                <a:cubicBezTo>
                  <a:pt x="373573" y="579645"/>
                  <a:pt x="364344" y="581958"/>
                  <a:pt x="355002" y="583818"/>
                </a:cubicBezTo>
                <a:cubicBezTo>
                  <a:pt x="345660" y="585677"/>
                  <a:pt x="336249" y="587073"/>
                  <a:pt x="326769" y="588007"/>
                </a:cubicBezTo>
                <a:cubicBezTo>
                  <a:pt x="317290" y="588941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1"/>
                  <a:pt x="262332" y="588007"/>
                </a:cubicBezTo>
                <a:cubicBezTo>
                  <a:pt x="252852" y="587073"/>
                  <a:pt x="243441" y="585677"/>
                  <a:pt x="234099" y="583818"/>
                </a:cubicBezTo>
                <a:cubicBezTo>
                  <a:pt x="224757" y="581958"/>
                  <a:pt x="215528" y="579645"/>
                  <a:pt x="206413" y="576879"/>
                </a:cubicBezTo>
                <a:cubicBezTo>
                  <a:pt x="197298" y="574112"/>
                  <a:pt x="188340" y="570905"/>
                  <a:pt x="179540" y="567258"/>
                </a:cubicBezTo>
                <a:cubicBezTo>
                  <a:pt x="170739" y="563611"/>
                  <a:pt x="162139" y="559542"/>
                  <a:pt x="153738" y="555049"/>
                </a:cubicBezTo>
                <a:cubicBezTo>
                  <a:pt x="145338" y="550556"/>
                  <a:pt x="137177" y="545663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8"/>
                  <a:pt x="85184" y="504179"/>
                </a:cubicBezTo>
                <a:cubicBezTo>
                  <a:pt x="78449" y="497441"/>
                  <a:pt x="72060" y="490388"/>
                  <a:pt x="66017" y="483021"/>
                </a:cubicBezTo>
                <a:cubicBezTo>
                  <a:pt x="59974" y="475654"/>
                  <a:pt x="54307" y="468008"/>
                  <a:pt x="49015" y="460083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4"/>
                  <a:pt x="5588" y="355188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6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80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3730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98145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5898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18880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3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0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29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29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0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3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0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0"/>
                  <a:pt x="12523" y="206520"/>
                </a:cubicBezTo>
                <a:cubicBezTo>
                  <a:pt x="15288" y="197401"/>
                  <a:pt x="18493" y="188438"/>
                  <a:pt x="22138" y="179633"/>
                </a:cubicBezTo>
                <a:cubicBezTo>
                  <a:pt x="25783" y="170828"/>
                  <a:pt x="29851" y="162223"/>
                  <a:pt x="34341" y="153818"/>
                </a:cubicBezTo>
                <a:cubicBezTo>
                  <a:pt x="38832" y="145414"/>
                  <a:pt x="43723" y="137249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6"/>
                  <a:pt x="121337" y="54335"/>
                  <a:pt x="129257" y="49040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29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1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1"/>
                  <a:pt x="355002" y="5591"/>
                </a:cubicBezTo>
                <a:cubicBezTo>
                  <a:pt x="364344" y="7450"/>
                  <a:pt x="373573" y="9763"/>
                  <a:pt x="382688" y="12529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0"/>
                </a:cubicBezTo>
                <a:cubicBezTo>
                  <a:pt x="467764" y="54335"/>
                  <a:pt x="475405" y="60006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9"/>
                  <a:pt x="550269" y="145414"/>
                  <a:pt x="554760" y="153818"/>
                </a:cubicBezTo>
                <a:cubicBezTo>
                  <a:pt x="559250" y="162223"/>
                  <a:pt x="563318" y="170828"/>
                  <a:pt x="566963" y="179633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0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0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679722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11227" y="740564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11227" y="80140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11227" y="8612983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511300"/>
            <a:ext cx="5588000" cy="2425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5181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33900"/>
            <a:ext cx="278130" cy="47390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700"/>
              </a:lnSpc>
              <a:tabLst>
                <a:tab pos="25400" algn="l"/>
                <a:tab pos="381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74731400"/>
            <a:ext cx="7544307" cy="85369288"/>
          </a:xfrm>
          <a:custGeom>
            <a:avLst/>
            <a:gdLst>
              <a:gd name="connsiteX0" fmla="*/ 0 w 7544307"/>
              <a:gd name="connsiteY0" fmla="*/ 0 h 85369288"/>
              <a:gd name="connsiteX1" fmla="*/ 7544307 w 7544307"/>
              <a:gd name="connsiteY1" fmla="*/ 0 h 85369288"/>
              <a:gd name="connsiteX2" fmla="*/ 7544307 w 7544307"/>
              <a:gd name="connsiteY2" fmla="*/ 85369288 h 85369288"/>
              <a:gd name="connsiteX3" fmla="*/ 0 w 7544307"/>
              <a:gd name="connsiteY3" fmla="*/ 85369288 h 85369288"/>
              <a:gd name="connsiteX4" fmla="*/ 0 w 7544307"/>
              <a:gd name="connsiteY4" fmla="*/ 0 h 85369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85369288">
                <a:moveTo>
                  <a:pt x="0" y="0"/>
                </a:moveTo>
                <a:lnTo>
                  <a:pt x="7544307" y="0"/>
                </a:lnTo>
                <a:lnTo>
                  <a:pt x="7544307" y="85369288"/>
                </a:lnTo>
                <a:lnTo>
                  <a:pt x="0" y="853692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36700"/>
            <a:ext cx="4851400" cy="6032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0" y="7569200"/>
            <a:ext cx="2429510" cy="1240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