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7555865" cy="1069213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.jpeg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06449"/>
          </a:xfrm>
          <a:custGeom>
            <a:avLst/>
            <a:gdLst>
              <a:gd name="connsiteX0" fmla="*/ 0 w 7543800"/>
              <a:gd name="connsiteY0" fmla="*/ 0 h 10606449"/>
              <a:gd name="connsiteX1" fmla="*/ 7543800 w 7543800"/>
              <a:gd name="connsiteY1" fmla="*/ 0 h 10606449"/>
              <a:gd name="connsiteX2" fmla="*/ 7543800 w 7543800"/>
              <a:gd name="connsiteY2" fmla="*/ 10606449 h 10606449"/>
              <a:gd name="connsiteX3" fmla="*/ 0 w 7543800"/>
              <a:gd name="connsiteY3" fmla="*/ 10606449 h 10606449"/>
              <a:gd name="connsiteX4" fmla="*/ 0 w 7543800"/>
              <a:gd name="connsiteY4" fmla="*/ 0 h 106064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06449">
                <a:moveTo>
                  <a:pt x="0" y="0"/>
                </a:moveTo>
                <a:lnTo>
                  <a:pt x="7543800" y="0"/>
                </a:lnTo>
                <a:lnTo>
                  <a:pt x="7543800" y="10606449"/>
                </a:lnTo>
                <a:lnTo>
                  <a:pt x="0" y="1060644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7544307" cy="10637888"/>
          </a:xfrm>
          <a:custGeom>
            <a:avLst/>
            <a:gdLst>
              <a:gd name="connsiteX0" fmla="*/ 0 w 7544307"/>
              <a:gd name="connsiteY0" fmla="*/ 0 h 10637888"/>
              <a:gd name="connsiteX1" fmla="*/ 7544307 w 7544307"/>
              <a:gd name="connsiteY1" fmla="*/ 0 h 10637888"/>
              <a:gd name="connsiteX2" fmla="*/ 7544307 w 7544307"/>
              <a:gd name="connsiteY2" fmla="*/ 10637888 h 10637888"/>
              <a:gd name="connsiteX3" fmla="*/ 0 w 7544307"/>
              <a:gd name="connsiteY3" fmla="*/ 10637888 h 10637888"/>
              <a:gd name="connsiteX4" fmla="*/ 0 w 7544307"/>
              <a:gd name="connsiteY4" fmla="*/ 0 h 10637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8">
                <a:moveTo>
                  <a:pt x="0" y="0"/>
                </a:moveTo>
                <a:lnTo>
                  <a:pt x="7544307" y="0"/>
                </a:lnTo>
                <a:lnTo>
                  <a:pt x="7544307" y="10637888"/>
                </a:lnTo>
                <a:lnTo>
                  <a:pt x="0" y="1063788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1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7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1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765300"/>
            <a:ext cx="4851400" cy="30480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1/7页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5132070"/>
            <a:ext cx="3604895" cy="4074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26917"/>
          </a:xfrm>
          <a:custGeom>
            <a:avLst/>
            <a:gdLst>
              <a:gd name="connsiteX0" fmla="*/ 0 w 7543800"/>
              <a:gd name="connsiteY0" fmla="*/ 0 h 10626917"/>
              <a:gd name="connsiteX1" fmla="*/ 7543800 w 7543800"/>
              <a:gd name="connsiteY1" fmla="*/ 0 h 10626917"/>
              <a:gd name="connsiteX2" fmla="*/ 7543800 w 7543800"/>
              <a:gd name="connsiteY2" fmla="*/ 10626917 h 10626917"/>
              <a:gd name="connsiteX3" fmla="*/ 0 w 7543800"/>
              <a:gd name="connsiteY3" fmla="*/ 10626917 h 10626917"/>
              <a:gd name="connsiteX4" fmla="*/ 0 w 7543800"/>
              <a:gd name="connsiteY4" fmla="*/ 0 h 106269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26917">
                <a:moveTo>
                  <a:pt x="0" y="0"/>
                </a:moveTo>
                <a:lnTo>
                  <a:pt x="7543800" y="0"/>
                </a:lnTo>
                <a:lnTo>
                  <a:pt x="7543800" y="10626917"/>
                </a:lnTo>
                <a:lnTo>
                  <a:pt x="0" y="1062691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10675913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"/>
            <a:ext cx="7544307" cy="10637889"/>
          </a:xfrm>
          <a:custGeom>
            <a:avLst/>
            <a:gdLst>
              <a:gd name="connsiteX0" fmla="*/ 0 w 7544307"/>
              <a:gd name="connsiteY0" fmla="*/ 0 h 10637889"/>
              <a:gd name="connsiteX1" fmla="*/ 7544307 w 7544307"/>
              <a:gd name="connsiteY1" fmla="*/ 0 h 10637889"/>
              <a:gd name="connsiteX2" fmla="*/ 7544307 w 7544307"/>
              <a:gd name="connsiteY2" fmla="*/ 10637889 h 10637889"/>
              <a:gd name="connsiteX3" fmla="*/ 0 w 7544307"/>
              <a:gd name="connsiteY3" fmla="*/ 10637889 h 10637889"/>
              <a:gd name="connsiteX4" fmla="*/ 0 w 7544307"/>
              <a:gd name="connsiteY4" fmla="*/ 0 h 106378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9">
                <a:moveTo>
                  <a:pt x="0" y="0"/>
                </a:moveTo>
                <a:lnTo>
                  <a:pt x="7544307" y="0"/>
                </a:lnTo>
                <a:lnTo>
                  <a:pt x="7544307" y="10637889"/>
                </a:lnTo>
                <a:lnTo>
                  <a:pt x="0" y="1063788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765300"/>
            <a:ext cx="4851400" cy="30480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2/7页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130" y="5225415"/>
            <a:ext cx="4192270" cy="4187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8330"/>
          </a:xfrm>
          <a:custGeom>
            <a:avLst/>
            <a:gdLst>
              <a:gd name="connsiteX0" fmla="*/ 0 w 7543800"/>
              <a:gd name="connsiteY0" fmla="*/ 0 h 10668330"/>
              <a:gd name="connsiteX1" fmla="*/ 7543800 w 7543800"/>
              <a:gd name="connsiteY1" fmla="*/ 0 h 10668330"/>
              <a:gd name="connsiteX2" fmla="*/ 7543800 w 7543800"/>
              <a:gd name="connsiteY2" fmla="*/ 10668330 h 10668330"/>
              <a:gd name="connsiteX3" fmla="*/ 0 w 7543800"/>
              <a:gd name="connsiteY3" fmla="*/ 10668330 h 10668330"/>
              <a:gd name="connsiteX4" fmla="*/ 0 w 7543800"/>
              <a:gd name="connsiteY4" fmla="*/ 0 h 106683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8330">
                <a:moveTo>
                  <a:pt x="0" y="0"/>
                </a:moveTo>
                <a:lnTo>
                  <a:pt x="7543800" y="0"/>
                </a:lnTo>
                <a:lnTo>
                  <a:pt x="7543800" y="10668330"/>
                </a:lnTo>
                <a:lnTo>
                  <a:pt x="0" y="1066833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1"/>
            <a:ext cx="6106453" cy="9741146"/>
          </a:xfrm>
          <a:custGeom>
            <a:avLst/>
            <a:gdLst>
              <a:gd name="connsiteX0" fmla="*/ 12700 w 6106453"/>
              <a:gd name="connsiteY0" fmla="*/ 12700 h 9741146"/>
              <a:gd name="connsiteX1" fmla="*/ 6093753 w 6106453"/>
              <a:gd name="connsiteY1" fmla="*/ 12700 h 9741146"/>
              <a:gd name="connsiteX2" fmla="*/ 6093753 w 6106453"/>
              <a:gd name="connsiteY2" fmla="*/ 9728446 h 9741146"/>
              <a:gd name="connsiteX3" fmla="*/ 12700 w 6106453"/>
              <a:gd name="connsiteY3" fmla="*/ 9728446 h 9741146"/>
              <a:gd name="connsiteX4" fmla="*/ 12700 w 6106453"/>
              <a:gd name="connsiteY4" fmla="*/ 12700 h 97411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6">
                <a:moveTo>
                  <a:pt x="12700" y="12700"/>
                </a:moveTo>
                <a:lnTo>
                  <a:pt x="6093753" y="12700"/>
                </a:lnTo>
                <a:lnTo>
                  <a:pt x="6093753" y="9728446"/>
                </a:lnTo>
                <a:lnTo>
                  <a:pt x="12700" y="972844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8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625600"/>
            <a:ext cx="4851400" cy="3035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3/7页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460" y="4660900"/>
            <a:ext cx="3192780" cy="15963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6404"/>
          </a:xfrm>
          <a:custGeom>
            <a:avLst/>
            <a:gdLst>
              <a:gd name="connsiteX0" fmla="*/ 0 w 7543800"/>
              <a:gd name="connsiteY0" fmla="*/ 0 h 10666404"/>
              <a:gd name="connsiteX1" fmla="*/ 7543800 w 7543800"/>
              <a:gd name="connsiteY1" fmla="*/ 0 h 10666404"/>
              <a:gd name="connsiteX2" fmla="*/ 7543800 w 7543800"/>
              <a:gd name="connsiteY2" fmla="*/ 10666404 h 10666404"/>
              <a:gd name="connsiteX3" fmla="*/ 0 w 7543800"/>
              <a:gd name="connsiteY3" fmla="*/ 10666404 h 10666404"/>
              <a:gd name="connsiteX4" fmla="*/ 0 w 7543800"/>
              <a:gd name="connsiteY4" fmla="*/ 0 h 106664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6404">
                <a:moveTo>
                  <a:pt x="0" y="0"/>
                </a:moveTo>
                <a:lnTo>
                  <a:pt x="7543800" y="0"/>
                </a:lnTo>
                <a:lnTo>
                  <a:pt x="7543800" y="10666404"/>
                </a:lnTo>
                <a:lnTo>
                  <a:pt x="0" y="1066640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3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257300"/>
            <a:ext cx="4851400" cy="30480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4/7页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645" y="4429125"/>
            <a:ext cx="2136140" cy="1523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2570"/>
          </a:xfrm>
          <a:custGeom>
            <a:avLst/>
            <a:gdLst>
              <a:gd name="connsiteX0" fmla="*/ 0 w 7543800"/>
              <a:gd name="connsiteY0" fmla="*/ 0 h 10652570"/>
              <a:gd name="connsiteX1" fmla="*/ 7543800 w 7543800"/>
              <a:gd name="connsiteY1" fmla="*/ 0 h 10652570"/>
              <a:gd name="connsiteX2" fmla="*/ 7543800 w 7543800"/>
              <a:gd name="connsiteY2" fmla="*/ 10652570 h 10652570"/>
              <a:gd name="connsiteX3" fmla="*/ 0 w 7543800"/>
              <a:gd name="connsiteY3" fmla="*/ 10652570 h 10652570"/>
              <a:gd name="connsiteX4" fmla="*/ 0 w 7543800"/>
              <a:gd name="connsiteY4" fmla="*/ 0 h 10652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2570">
                <a:moveTo>
                  <a:pt x="0" y="0"/>
                </a:moveTo>
                <a:lnTo>
                  <a:pt x="7543800" y="0"/>
                </a:lnTo>
                <a:lnTo>
                  <a:pt x="7543800" y="10652570"/>
                </a:lnTo>
                <a:lnTo>
                  <a:pt x="0" y="1065257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5"/>
          </a:xfrm>
          <a:custGeom>
            <a:avLst/>
            <a:gdLst>
              <a:gd name="connsiteX0" fmla="*/ 12700 w 6106453"/>
              <a:gd name="connsiteY0" fmla="*/ 12700 h 9741145"/>
              <a:gd name="connsiteX1" fmla="*/ 6093753 w 6106453"/>
              <a:gd name="connsiteY1" fmla="*/ 12700 h 9741145"/>
              <a:gd name="connsiteX2" fmla="*/ 6093753 w 6106453"/>
              <a:gd name="connsiteY2" fmla="*/ 9728445 h 9741145"/>
              <a:gd name="connsiteX3" fmla="*/ 12700 w 6106453"/>
              <a:gd name="connsiteY3" fmla="*/ 9728445 h 9741145"/>
              <a:gd name="connsiteX4" fmla="*/ 12700 w 6106453"/>
              <a:gd name="connsiteY4" fmla="*/ 12700 h 9741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5">
                <a:moveTo>
                  <a:pt x="12700" y="12700"/>
                </a:moveTo>
                <a:lnTo>
                  <a:pt x="6093753" y="12700"/>
                </a:lnTo>
                <a:lnTo>
                  <a:pt x="6093753" y="9728445"/>
                </a:lnTo>
                <a:lnTo>
                  <a:pt x="12700" y="9728445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2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08100" y="1295400"/>
            <a:ext cx="4889500" cy="38989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5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第5题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5/7页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6832"/>
          </a:xfrm>
          <a:custGeom>
            <a:avLst/>
            <a:gdLst>
              <a:gd name="connsiteX0" fmla="*/ 0 w 7543800"/>
              <a:gd name="connsiteY0" fmla="*/ 0 h 10656832"/>
              <a:gd name="connsiteX1" fmla="*/ 7543800 w 7543800"/>
              <a:gd name="connsiteY1" fmla="*/ 0 h 10656832"/>
              <a:gd name="connsiteX2" fmla="*/ 7543800 w 7543800"/>
              <a:gd name="connsiteY2" fmla="*/ 10656832 h 10656832"/>
              <a:gd name="connsiteX3" fmla="*/ 0 w 7543800"/>
              <a:gd name="connsiteY3" fmla="*/ 10656832 h 10656832"/>
              <a:gd name="connsiteX4" fmla="*/ 0 w 7543800"/>
              <a:gd name="connsiteY4" fmla="*/ 0 h 106568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6832">
                <a:moveTo>
                  <a:pt x="0" y="0"/>
                </a:moveTo>
                <a:lnTo>
                  <a:pt x="7543800" y="0"/>
                </a:lnTo>
                <a:lnTo>
                  <a:pt x="7543800" y="10656832"/>
                </a:lnTo>
                <a:lnTo>
                  <a:pt x="0" y="1065683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93"/>
          </a:xfrm>
          <a:custGeom>
            <a:avLst/>
            <a:gdLst>
              <a:gd name="connsiteX0" fmla="*/ 0 w 7544307"/>
              <a:gd name="connsiteY0" fmla="*/ 0 h 10637893"/>
              <a:gd name="connsiteX1" fmla="*/ 7544307 w 7544307"/>
              <a:gd name="connsiteY1" fmla="*/ 0 h 10637893"/>
              <a:gd name="connsiteX2" fmla="*/ 7544307 w 7544307"/>
              <a:gd name="connsiteY2" fmla="*/ 10637893 h 10637893"/>
              <a:gd name="connsiteX3" fmla="*/ 0 w 7544307"/>
              <a:gd name="connsiteY3" fmla="*/ 10637893 h 10637893"/>
              <a:gd name="connsiteX4" fmla="*/ 0 w 7544307"/>
              <a:gd name="connsiteY4" fmla="*/ 0 h 106378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93">
                <a:moveTo>
                  <a:pt x="0" y="0"/>
                </a:moveTo>
                <a:lnTo>
                  <a:pt x="7544307" y="0"/>
                </a:lnTo>
                <a:lnTo>
                  <a:pt x="7544307" y="10637893"/>
                </a:lnTo>
                <a:lnTo>
                  <a:pt x="0" y="1063789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3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08100" y="1460500"/>
            <a:ext cx="4889500" cy="37338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5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6/7页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64055484"/>
            <a:ext cx="7544307" cy="74693376"/>
          </a:xfrm>
          <a:custGeom>
            <a:avLst/>
            <a:gdLst>
              <a:gd name="connsiteX0" fmla="*/ 0 w 7544307"/>
              <a:gd name="connsiteY0" fmla="*/ 0 h 74693376"/>
              <a:gd name="connsiteX1" fmla="*/ 7544307 w 7544307"/>
              <a:gd name="connsiteY1" fmla="*/ 0 h 74693376"/>
              <a:gd name="connsiteX2" fmla="*/ 7544307 w 7544307"/>
              <a:gd name="connsiteY2" fmla="*/ 74693376 h 74693376"/>
              <a:gd name="connsiteX3" fmla="*/ 0 w 7544307"/>
              <a:gd name="connsiteY3" fmla="*/ 74693376 h 74693376"/>
              <a:gd name="connsiteX4" fmla="*/ 0 w 7544307"/>
              <a:gd name="connsiteY4" fmla="*/ 0 h 746933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74693376">
                <a:moveTo>
                  <a:pt x="0" y="0"/>
                </a:moveTo>
                <a:lnTo>
                  <a:pt x="7544307" y="0"/>
                </a:lnTo>
                <a:lnTo>
                  <a:pt x="7544307" y="74693376"/>
                </a:lnTo>
                <a:lnTo>
                  <a:pt x="0" y="7469337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6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459971" y="84451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12"/>
          </a:xfrm>
          <a:custGeom>
            <a:avLst/>
            <a:gdLst>
              <a:gd name="connsiteX0" fmla="*/ 0 w 6100057"/>
              <a:gd name="connsiteY0" fmla="*/ 4756 h 9512"/>
              <a:gd name="connsiteX1" fmla="*/ 6100057 w 6100057"/>
              <a:gd name="connsiteY1" fmla="*/ 4756 h 9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12">
                <a:moveTo>
                  <a:pt x="0" y="4756"/>
                </a:moveTo>
                <a:lnTo>
                  <a:pt x="6100057" y="4756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3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43000" y="1257300"/>
            <a:ext cx="5054600" cy="39370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5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第7题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7/7页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9865" y="9208770"/>
            <a:ext cx="4737735" cy="6165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WPS 演示</Application>
  <PresentationFormat>On-screen Show (4:3)</PresentationFormat>
  <Paragraphs>102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追赶 -Sunlight</cp:lastModifiedBy>
  <cp:revision>4</cp:revision>
  <dcterms:created xsi:type="dcterms:W3CDTF">2006-08-16T00:00:00Z</dcterms:created>
  <dcterms:modified xsi:type="dcterms:W3CDTF">2020-06-20T17:36:23Z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