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7555865" cy="1069213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1027"/>
          </a:xfrm>
          <a:custGeom>
            <a:avLst/>
            <a:gdLst>
              <a:gd name="connsiteX0" fmla="*/ 0 w 7543800"/>
              <a:gd name="connsiteY0" fmla="*/ 0 h 10661027"/>
              <a:gd name="connsiteX1" fmla="*/ 7543800 w 7543800"/>
              <a:gd name="connsiteY1" fmla="*/ 0 h 10661027"/>
              <a:gd name="connsiteX2" fmla="*/ 7543800 w 7543800"/>
              <a:gd name="connsiteY2" fmla="*/ 10661027 h 10661027"/>
              <a:gd name="connsiteX3" fmla="*/ 0 w 7543800"/>
              <a:gd name="connsiteY3" fmla="*/ 10661027 h 10661027"/>
              <a:gd name="connsiteX4" fmla="*/ 0 w 7543800"/>
              <a:gd name="connsiteY4" fmla="*/ 0 h 106610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1027">
                <a:moveTo>
                  <a:pt x="0" y="0"/>
                </a:moveTo>
                <a:lnTo>
                  <a:pt x="7543800" y="0"/>
                </a:lnTo>
                <a:lnTo>
                  <a:pt x="7543800" y="10661027"/>
                </a:lnTo>
                <a:lnTo>
                  <a:pt x="0" y="1066102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75914"/>
          </a:xfrm>
          <a:custGeom>
            <a:avLst/>
            <a:gdLst>
              <a:gd name="connsiteX0" fmla="*/ 0 w 7544307"/>
              <a:gd name="connsiteY0" fmla="*/ 0 h 10675914"/>
              <a:gd name="connsiteX1" fmla="*/ 7544307 w 7544307"/>
              <a:gd name="connsiteY1" fmla="*/ 0 h 10675914"/>
              <a:gd name="connsiteX2" fmla="*/ 7544307 w 7544307"/>
              <a:gd name="connsiteY2" fmla="*/ 10675914 h 10675914"/>
              <a:gd name="connsiteX3" fmla="*/ 0 w 7544307"/>
              <a:gd name="connsiteY3" fmla="*/ 10675914 h 10675914"/>
              <a:gd name="connsiteX4" fmla="*/ 0 w 7544307"/>
              <a:gd name="connsiteY4" fmla="*/ 0 h 10675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75914">
                <a:moveTo>
                  <a:pt x="0" y="0"/>
                </a:moveTo>
                <a:lnTo>
                  <a:pt x="7544307" y="0"/>
                </a:lnTo>
                <a:lnTo>
                  <a:pt x="7544307" y="10675914"/>
                </a:lnTo>
                <a:lnTo>
                  <a:pt x="0" y="10675914"/>
                </a:lnTo>
                <a:lnTo>
                  <a:pt x="0" y="0"/>
                </a:lnTo>
              </a:path>
            </a:pathLst>
          </a:custGeom>
          <a:solidFill>
            <a:srgbClr val="5256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7544307" cy="10637888"/>
          </a:xfrm>
          <a:custGeom>
            <a:avLst/>
            <a:gdLst>
              <a:gd name="connsiteX0" fmla="*/ 0 w 7544307"/>
              <a:gd name="connsiteY0" fmla="*/ 0 h 10637888"/>
              <a:gd name="connsiteX1" fmla="*/ 7544307 w 7544307"/>
              <a:gd name="connsiteY1" fmla="*/ 0 h 10637888"/>
              <a:gd name="connsiteX2" fmla="*/ 7544307 w 7544307"/>
              <a:gd name="connsiteY2" fmla="*/ 10637888 h 10637888"/>
              <a:gd name="connsiteX3" fmla="*/ 0 w 7544307"/>
              <a:gd name="connsiteY3" fmla="*/ 10637888 h 10637888"/>
              <a:gd name="connsiteX4" fmla="*/ 0 w 7544307"/>
              <a:gd name="connsiteY4" fmla="*/ 0 h 10637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8">
                <a:moveTo>
                  <a:pt x="0" y="0"/>
                </a:moveTo>
                <a:lnTo>
                  <a:pt x="7544307" y="0"/>
                </a:lnTo>
                <a:lnTo>
                  <a:pt x="7544307" y="10637888"/>
                </a:lnTo>
                <a:lnTo>
                  <a:pt x="0" y="1063788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18926" y="320031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1128" y="342237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22125" y="10238611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3300" y="1892300"/>
            <a:ext cx="5422900" cy="73533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1/9页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随堂测试题3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70" y="9088120"/>
            <a:ext cx="1612265" cy="9728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71153"/>
          </a:xfrm>
          <a:custGeom>
            <a:avLst/>
            <a:gdLst>
              <a:gd name="connsiteX0" fmla="*/ 0 w 7543800"/>
              <a:gd name="connsiteY0" fmla="*/ 0 h 10671153"/>
              <a:gd name="connsiteX1" fmla="*/ 7543800 w 7543800"/>
              <a:gd name="connsiteY1" fmla="*/ 0 h 10671153"/>
              <a:gd name="connsiteX2" fmla="*/ 7543800 w 7543800"/>
              <a:gd name="connsiteY2" fmla="*/ 10671153 h 10671153"/>
              <a:gd name="connsiteX3" fmla="*/ 0 w 7543800"/>
              <a:gd name="connsiteY3" fmla="*/ 10671153 h 10671153"/>
              <a:gd name="connsiteX4" fmla="*/ 0 w 7543800"/>
              <a:gd name="connsiteY4" fmla="*/ 0 h 106711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71153">
                <a:moveTo>
                  <a:pt x="0" y="0"/>
                </a:moveTo>
                <a:lnTo>
                  <a:pt x="7543800" y="0"/>
                </a:lnTo>
                <a:lnTo>
                  <a:pt x="7543800" y="10671153"/>
                </a:lnTo>
                <a:lnTo>
                  <a:pt x="0" y="1067115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-10675913"/>
            <a:ext cx="7544307" cy="10675914"/>
          </a:xfrm>
          <a:custGeom>
            <a:avLst/>
            <a:gdLst>
              <a:gd name="connsiteX0" fmla="*/ 0 w 7544307"/>
              <a:gd name="connsiteY0" fmla="*/ 0 h 10675914"/>
              <a:gd name="connsiteX1" fmla="*/ 7544307 w 7544307"/>
              <a:gd name="connsiteY1" fmla="*/ 0 h 10675914"/>
              <a:gd name="connsiteX2" fmla="*/ 7544307 w 7544307"/>
              <a:gd name="connsiteY2" fmla="*/ 10675914 h 10675914"/>
              <a:gd name="connsiteX3" fmla="*/ 0 w 7544307"/>
              <a:gd name="connsiteY3" fmla="*/ 10675914 h 10675914"/>
              <a:gd name="connsiteX4" fmla="*/ 0 w 7544307"/>
              <a:gd name="connsiteY4" fmla="*/ 0 h 10675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75914">
                <a:moveTo>
                  <a:pt x="0" y="0"/>
                </a:moveTo>
                <a:lnTo>
                  <a:pt x="7544307" y="0"/>
                </a:lnTo>
                <a:lnTo>
                  <a:pt x="7544307" y="10675914"/>
                </a:lnTo>
                <a:lnTo>
                  <a:pt x="0" y="10675914"/>
                </a:lnTo>
                <a:lnTo>
                  <a:pt x="0" y="0"/>
                </a:lnTo>
              </a:path>
            </a:pathLst>
          </a:custGeom>
          <a:solidFill>
            <a:srgbClr val="5256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1"/>
            <a:ext cx="7544307" cy="10637889"/>
          </a:xfrm>
          <a:custGeom>
            <a:avLst/>
            <a:gdLst>
              <a:gd name="connsiteX0" fmla="*/ 0 w 7544307"/>
              <a:gd name="connsiteY0" fmla="*/ 0 h 10637889"/>
              <a:gd name="connsiteX1" fmla="*/ 7544307 w 7544307"/>
              <a:gd name="connsiteY1" fmla="*/ 0 h 10637889"/>
              <a:gd name="connsiteX2" fmla="*/ 7544307 w 7544307"/>
              <a:gd name="connsiteY2" fmla="*/ 10637889 h 10637889"/>
              <a:gd name="connsiteX3" fmla="*/ 0 w 7544307"/>
              <a:gd name="connsiteY3" fmla="*/ 10637889 h 10637889"/>
              <a:gd name="connsiteX4" fmla="*/ 0 w 7544307"/>
              <a:gd name="connsiteY4" fmla="*/ 0 h 106378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9">
                <a:moveTo>
                  <a:pt x="0" y="0"/>
                </a:moveTo>
                <a:lnTo>
                  <a:pt x="7544307" y="0"/>
                </a:lnTo>
                <a:lnTo>
                  <a:pt x="7544307" y="10637889"/>
                </a:lnTo>
                <a:lnTo>
                  <a:pt x="0" y="1063788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18926" y="320033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3300" y="1765300"/>
            <a:ext cx="5422900" cy="65913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9分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2/9页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随堂测试题3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270" y="7388860"/>
            <a:ext cx="5521325" cy="1183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06449"/>
          </a:xfrm>
          <a:custGeom>
            <a:avLst/>
            <a:gdLst>
              <a:gd name="connsiteX0" fmla="*/ 0 w 7543800"/>
              <a:gd name="connsiteY0" fmla="*/ 0 h 10606449"/>
              <a:gd name="connsiteX1" fmla="*/ 7543800 w 7543800"/>
              <a:gd name="connsiteY1" fmla="*/ 0 h 10606449"/>
              <a:gd name="connsiteX2" fmla="*/ 7543800 w 7543800"/>
              <a:gd name="connsiteY2" fmla="*/ 10606449 h 10606449"/>
              <a:gd name="connsiteX3" fmla="*/ 0 w 7543800"/>
              <a:gd name="connsiteY3" fmla="*/ 10606449 h 10606449"/>
              <a:gd name="connsiteX4" fmla="*/ 0 w 7543800"/>
              <a:gd name="connsiteY4" fmla="*/ 0 h 106064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06449">
                <a:moveTo>
                  <a:pt x="0" y="0"/>
                </a:moveTo>
                <a:lnTo>
                  <a:pt x="7543800" y="0"/>
                </a:lnTo>
                <a:lnTo>
                  <a:pt x="7543800" y="10606449"/>
                </a:lnTo>
                <a:lnTo>
                  <a:pt x="0" y="1060644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1"/>
            <a:ext cx="6106453" cy="9741146"/>
          </a:xfrm>
          <a:custGeom>
            <a:avLst/>
            <a:gdLst>
              <a:gd name="connsiteX0" fmla="*/ 12700 w 6106453"/>
              <a:gd name="connsiteY0" fmla="*/ 12700 h 9741146"/>
              <a:gd name="connsiteX1" fmla="*/ 6093753 w 6106453"/>
              <a:gd name="connsiteY1" fmla="*/ 12700 h 9741146"/>
              <a:gd name="connsiteX2" fmla="*/ 6093753 w 6106453"/>
              <a:gd name="connsiteY2" fmla="*/ 9728446 h 9741146"/>
              <a:gd name="connsiteX3" fmla="*/ 12700 w 6106453"/>
              <a:gd name="connsiteY3" fmla="*/ 9728446 h 9741146"/>
              <a:gd name="connsiteX4" fmla="*/ 12700 w 6106453"/>
              <a:gd name="connsiteY4" fmla="*/ 12700 h 97411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6">
                <a:moveTo>
                  <a:pt x="12700" y="12700"/>
                </a:moveTo>
                <a:lnTo>
                  <a:pt x="6093753" y="12700"/>
                </a:lnTo>
                <a:lnTo>
                  <a:pt x="6093753" y="9728446"/>
                </a:lnTo>
                <a:lnTo>
                  <a:pt x="12700" y="9728446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36600" y="330200"/>
            <a:ext cx="6070600" cy="95123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3/9页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随堂测试题3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26917"/>
          </a:xfrm>
          <a:custGeom>
            <a:avLst/>
            <a:gdLst>
              <a:gd name="connsiteX0" fmla="*/ 0 w 7543800"/>
              <a:gd name="connsiteY0" fmla="*/ 0 h 10626917"/>
              <a:gd name="connsiteX1" fmla="*/ 7543800 w 7543800"/>
              <a:gd name="connsiteY1" fmla="*/ 0 h 10626917"/>
              <a:gd name="connsiteX2" fmla="*/ 7543800 w 7543800"/>
              <a:gd name="connsiteY2" fmla="*/ 10626917 h 10626917"/>
              <a:gd name="connsiteX3" fmla="*/ 0 w 7543800"/>
              <a:gd name="connsiteY3" fmla="*/ 10626917 h 10626917"/>
              <a:gd name="connsiteX4" fmla="*/ 0 w 7543800"/>
              <a:gd name="connsiteY4" fmla="*/ 0 h 106269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26917">
                <a:moveTo>
                  <a:pt x="0" y="0"/>
                </a:moveTo>
                <a:lnTo>
                  <a:pt x="7543800" y="0"/>
                </a:lnTo>
                <a:lnTo>
                  <a:pt x="7543800" y="10626917"/>
                </a:lnTo>
                <a:lnTo>
                  <a:pt x="0" y="1062691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3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3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373036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498145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5589882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6188798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8 h 589409"/>
              <a:gd name="connsiteX3" fmla="*/ 5588 w 589102"/>
              <a:gd name="connsiteY3" fmla="*/ 234221 h 589409"/>
              <a:gd name="connsiteX4" fmla="*/ 12523 w 589102"/>
              <a:gd name="connsiteY4" fmla="*/ 206521 h 589409"/>
              <a:gd name="connsiteX5" fmla="*/ 22138 w 589102"/>
              <a:gd name="connsiteY5" fmla="*/ 179633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0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29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29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0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3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8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8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3 h 589409"/>
              <a:gd name="connsiteX42" fmla="*/ 523084 w 589102"/>
              <a:gd name="connsiteY42" fmla="*/ 483021 h 589409"/>
              <a:gd name="connsiteX43" fmla="*/ 503917 w 589102"/>
              <a:gd name="connsiteY43" fmla="*/ 504179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8 h 589409"/>
              <a:gd name="connsiteX48" fmla="*/ 382688 w 589102"/>
              <a:gd name="connsiteY48" fmla="*/ 576879 h 589409"/>
              <a:gd name="connsiteX49" fmla="*/ 355002 w 589102"/>
              <a:gd name="connsiteY49" fmla="*/ 583818 h 589409"/>
              <a:gd name="connsiteX50" fmla="*/ 326769 w 589102"/>
              <a:gd name="connsiteY50" fmla="*/ 588007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7 h 589409"/>
              <a:gd name="connsiteX54" fmla="*/ 234099 w 589102"/>
              <a:gd name="connsiteY54" fmla="*/ 583818 h 589409"/>
              <a:gd name="connsiteX55" fmla="*/ 206413 w 589102"/>
              <a:gd name="connsiteY55" fmla="*/ 576879 h 589409"/>
              <a:gd name="connsiteX56" fmla="*/ 179540 w 589102"/>
              <a:gd name="connsiteY56" fmla="*/ 567258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79 h 589409"/>
              <a:gd name="connsiteX61" fmla="*/ 66017 w 589102"/>
              <a:gd name="connsiteY61" fmla="*/ 483021 h 589409"/>
              <a:gd name="connsiteX62" fmla="*/ 49015 w 589102"/>
              <a:gd name="connsiteY62" fmla="*/ 460083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8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0"/>
                  <a:pt x="466" y="271953"/>
                  <a:pt x="1400" y="262468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0"/>
                  <a:pt x="12523" y="206521"/>
                </a:cubicBezTo>
                <a:cubicBezTo>
                  <a:pt x="15288" y="197400"/>
                  <a:pt x="18493" y="188438"/>
                  <a:pt x="22138" y="179633"/>
                </a:cubicBezTo>
                <a:cubicBezTo>
                  <a:pt x="25783" y="170828"/>
                  <a:pt x="29851" y="162223"/>
                  <a:pt x="34341" y="153818"/>
                </a:cubicBezTo>
                <a:cubicBezTo>
                  <a:pt x="38832" y="145414"/>
                  <a:pt x="43723" y="137249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6"/>
                  <a:pt x="121337" y="54335"/>
                  <a:pt x="129257" y="49040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29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1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1"/>
                  <a:pt x="355002" y="5591"/>
                </a:cubicBezTo>
                <a:cubicBezTo>
                  <a:pt x="364344" y="7450"/>
                  <a:pt x="373573" y="9763"/>
                  <a:pt x="382688" y="12529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0"/>
                </a:cubicBezTo>
                <a:cubicBezTo>
                  <a:pt x="467764" y="54335"/>
                  <a:pt x="475405" y="60006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9"/>
                  <a:pt x="550269" y="145414"/>
                  <a:pt x="554760" y="153818"/>
                </a:cubicBezTo>
                <a:cubicBezTo>
                  <a:pt x="559250" y="162223"/>
                  <a:pt x="563318" y="170828"/>
                  <a:pt x="566963" y="179633"/>
                </a:cubicBezTo>
                <a:cubicBezTo>
                  <a:pt x="570608" y="188438"/>
                  <a:pt x="573813" y="197400"/>
                  <a:pt x="576578" y="206520"/>
                </a:cubicBezTo>
                <a:cubicBezTo>
                  <a:pt x="579343" y="215640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8"/>
                </a:cubicBezTo>
                <a:cubicBezTo>
                  <a:pt x="588635" y="271953"/>
                  <a:pt x="589102" y="281460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6"/>
                  <a:pt x="587701" y="326940"/>
                </a:cubicBezTo>
                <a:cubicBezTo>
                  <a:pt x="586767" y="336424"/>
                  <a:pt x="585371" y="345840"/>
                  <a:pt x="583513" y="355188"/>
                </a:cubicBezTo>
                <a:cubicBezTo>
                  <a:pt x="581655" y="364534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3"/>
                </a:cubicBezTo>
                <a:cubicBezTo>
                  <a:pt x="534794" y="468008"/>
                  <a:pt x="529127" y="475654"/>
                  <a:pt x="523084" y="483021"/>
                </a:cubicBezTo>
                <a:cubicBezTo>
                  <a:pt x="517041" y="490388"/>
                  <a:pt x="510652" y="497441"/>
                  <a:pt x="503917" y="504179"/>
                </a:cubicBezTo>
                <a:cubicBezTo>
                  <a:pt x="497181" y="510918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6"/>
                  <a:pt x="435363" y="555049"/>
                </a:cubicBezTo>
                <a:cubicBezTo>
                  <a:pt x="426962" y="559542"/>
                  <a:pt x="418362" y="563611"/>
                  <a:pt x="409562" y="567258"/>
                </a:cubicBezTo>
                <a:cubicBezTo>
                  <a:pt x="400761" y="570905"/>
                  <a:pt x="391804" y="574112"/>
                  <a:pt x="382688" y="576879"/>
                </a:cubicBezTo>
                <a:cubicBezTo>
                  <a:pt x="373573" y="579645"/>
                  <a:pt x="364344" y="581958"/>
                  <a:pt x="355002" y="583818"/>
                </a:cubicBezTo>
                <a:cubicBezTo>
                  <a:pt x="345660" y="585677"/>
                  <a:pt x="336249" y="587073"/>
                  <a:pt x="326769" y="588007"/>
                </a:cubicBezTo>
                <a:cubicBezTo>
                  <a:pt x="317290" y="588941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1"/>
                  <a:pt x="262332" y="588007"/>
                </a:cubicBezTo>
                <a:cubicBezTo>
                  <a:pt x="252852" y="587073"/>
                  <a:pt x="243441" y="585677"/>
                  <a:pt x="234099" y="583818"/>
                </a:cubicBezTo>
                <a:cubicBezTo>
                  <a:pt x="224757" y="581958"/>
                  <a:pt x="215528" y="579645"/>
                  <a:pt x="206413" y="576879"/>
                </a:cubicBezTo>
                <a:cubicBezTo>
                  <a:pt x="197298" y="574112"/>
                  <a:pt x="188340" y="570905"/>
                  <a:pt x="179540" y="567258"/>
                </a:cubicBezTo>
                <a:cubicBezTo>
                  <a:pt x="170739" y="563611"/>
                  <a:pt x="162139" y="559542"/>
                  <a:pt x="153738" y="555049"/>
                </a:cubicBezTo>
                <a:cubicBezTo>
                  <a:pt x="145338" y="550556"/>
                  <a:pt x="137177" y="545663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8"/>
                  <a:pt x="85184" y="504179"/>
                </a:cubicBezTo>
                <a:cubicBezTo>
                  <a:pt x="78449" y="497441"/>
                  <a:pt x="72060" y="490388"/>
                  <a:pt x="66017" y="483021"/>
                </a:cubicBezTo>
                <a:cubicBezTo>
                  <a:pt x="59974" y="475654"/>
                  <a:pt x="54307" y="468008"/>
                  <a:pt x="49015" y="460083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4"/>
                  <a:pt x="5588" y="355188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6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311227" y="6797221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311227" y="7405644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311227" y="8014066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311227" y="8612983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01700" y="1511300"/>
            <a:ext cx="5588000" cy="2425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267200"/>
            <a:ext cx="4241800" cy="51816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7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4/9页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随堂测试题3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1460500" y="4533900"/>
            <a:ext cx="266700" cy="471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4700"/>
              </a:lnSpc>
              <a:tabLst>
                <a:tab pos="25400" algn="l"/>
                <a:tab pos="381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G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4700"/>
              </a:lnSpc>
              <a:tabLst>
                <a:tab pos="25400" algn="l"/>
                <a:tab pos="381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H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8329"/>
          </a:xfrm>
          <a:custGeom>
            <a:avLst/>
            <a:gdLst>
              <a:gd name="connsiteX0" fmla="*/ 0 w 7543800"/>
              <a:gd name="connsiteY0" fmla="*/ 0 h 10668329"/>
              <a:gd name="connsiteX1" fmla="*/ 7543800 w 7543800"/>
              <a:gd name="connsiteY1" fmla="*/ 0 h 10668329"/>
              <a:gd name="connsiteX2" fmla="*/ 7543800 w 7543800"/>
              <a:gd name="connsiteY2" fmla="*/ 10668329 h 10668329"/>
              <a:gd name="connsiteX3" fmla="*/ 0 w 7543800"/>
              <a:gd name="connsiteY3" fmla="*/ 10668329 h 10668329"/>
              <a:gd name="connsiteX4" fmla="*/ 0 w 7543800"/>
              <a:gd name="connsiteY4" fmla="*/ 0 h 106683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8329">
                <a:moveTo>
                  <a:pt x="0" y="0"/>
                </a:moveTo>
                <a:lnTo>
                  <a:pt x="7543800" y="0"/>
                </a:lnTo>
                <a:lnTo>
                  <a:pt x="7543800" y="10668329"/>
                </a:lnTo>
                <a:lnTo>
                  <a:pt x="0" y="1066832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3"/>
            <a:ext cx="6106453" cy="9741145"/>
          </a:xfrm>
          <a:custGeom>
            <a:avLst/>
            <a:gdLst>
              <a:gd name="connsiteX0" fmla="*/ 12700 w 6106453"/>
              <a:gd name="connsiteY0" fmla="*/ 12700 h 9741145"/>
              <a:gd name="connsiteX1" fmla="*/ 6093753 w 6106453"/>
              <a:gd name="connsiteY1" fmla="*/ 12700 h 9741145"/>
              <a:gd name="connsiteX2" fmla="*/ 6093753 w 6106453"/>
              <a:gd name="connsiteY2" fmla="*/ 9728445 h 9741145"/>
              <a:gd name="connsiteX3" fmla="*/ 12700 w 6106453"/>
              <a:gd name="connsiteY3" fmla="*/ 9728445 h 9741145"/>
              <a:gd name="connsiteX4" fmla="*/ 12700 w 6106453"/>
              <a:gd name="connsiteY4" fmla="*/ 12700 h 97411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5">
                <a:moveTo>
                  <a:pt x="12700" y="12700"/>
                </a:moveTo>
                <a:lnTo>
                  <a:pt x="6093753" y="12700"/>
                </a:lnTo>
                <a:lnTo>
                  <a:pt x="6093753" y="9728445"/>
                </a:lnTo>
                <a:lnTo>
                  <a:pt x="12700" y="9728445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373036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498145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5589882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6188798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8 h 589409"/>
              <a:gd name="connsiteX3" fmla="*/ 5588 w 589102"/>
              <a:gd name="connsiteY3" fmla="*/ 234221 h 589409"/>
              <a:gd name="connsiteX4" fmla="*/ 12523 w 589102"/>
              <a:gd name="connsiteY4" fmla="*/ 206521 h 589409"/>
              <a:gd name="connsiteX5" fmla="*/ 22138 w 589102"/>
              <a:gd name="connsiteY5" fmla="*/ 179633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0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29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29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0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3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8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8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3 h 589409"/>
              <a:gd name="connsiteX42" fmla="*/ 523084 w 589102"/>
              <a:gd name="connsiteY42" fmla="*/ 483021 h 589409"/>
              <a:gd name="connsiteX43" fmla="*/ 503917 w 589102"/>
              <a:gd name="connsiteY43" fmla="*/ 504179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8 h 589409"/>
              <a:gd name="connsiteX48" fmla="*/ 382688 w 589102"/>
              <a:gd name="connsiteY48" fmla="*/ 576879 h 589409"/>
              <a:gd name="connsiteX49" fmla="*/ 355002 w 589102"/>
              <a:gd name="connsiteY49" fmla="*/ 583818 h 589409"/>
              <a:gd name="connsiteX50" fmla="*/ 326769 w 589102"/>
              <a:gd name="connsiteY50" fmla="*/ 588007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7 h 589409"/>
              <a:gd name="connsiteX54" fmla="*/ 234099 w 589102"/>
              <a:gd name="connsiteY54" fmla="*/ 583818 h 589409"/>
              <a:gd name="connsiteX55" fmla="*/ 206413 w 589102"/>
              <a:gd name="connsiteY55" fmla="*/ 576879 h 589409"/>
              <a:gd name="connsiteX56" fmla="*/ 179540 w 589102"/>
              <a:gd name="connsiteY56" fmla="*/ 567258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79 h 589409"/>
              <a:gd name="connsiteX61" fmla="*/ 66017 w 589102"/>
              <a:gd name="connsiteY61" fmla="*/ 483021 h 589409"/>
              <a:gd name="connsiteX62" fmla="*/ 49015 w 589102"/>
              <a:gd name="connsiteY62" fmla="*/ 460083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8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0"/>
                  <a:pt x="466" y="271953"/>
                  <a:pt x="1400" y="262468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0"/>
                  <a:pt x="12523" y="206521"/>
                </a:cubicBezTo>
                <a:cubicBezTo>
                  <a:pt x="15288" y="197400"/>
                  <a:pt x="18493" y="188438"/>
                  <a:pt x="22138" y="179633"/>
                </a:cubicBezTo>
                <a:cubicBezTo>
                  <a:pt x="25783" y="170828"/>
                  <a:pt x="29851" y="162223"/>
                  <a:pt x="34341" y="153818"/>
                </a:cubicBezTo>
                <a:cubicBezTo>
                  <a:pt x="38832" y="145414"/>
                  <a:pt x="43723" y="137249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6"/>
                  <a:pt x="121337" y="54335"/>
                  <a:pt x="129257" y="49040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29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1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1"/>
                  <a:pt x="355002" y="5591"/>
                </a:cubicBezTo>
                <a:cubicBezTo>
                  <a:pt x="364344" y="7450"/>
                  <a:pt x="373573" y="9763"/>
                  <a:pt x="382688" y="12529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0"/>
                </a:cubicBezTo>
                <a:cubicBezTo>
                  <a:pt x="467764" y="54335"/>
                  <a:pt x="475405" y="60006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9"/>
                  <a:pt x="550269" y="145414"/>
                  <a:pt x="554760" y="153818"/>
                </a:cubicBezTo>
                <a:cubicBezTo>
                  <a:pt x="559250" y="162223"/>
                  <a:pt x="563318" y="170828"/>
                  <a:pt x="566963" y="179633"/>
                </a:cubicBezTo>
                <a:cubicBezTo>
                  <a:pt x="570608" y="188438"/>
                  <a:pt x="573813" y="197400"/>
                  <a:pt x="576578" y="206520"/>
                </a:cubicBezTo>
                <a:cubicBezTo>
                  <a:pt x="579343" y="215640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8"/>
                </a:cubicBezTo>
                <a:cubicBezTo>
                  <a:pt x="588635" y="271953"/>
                  <a:pt x="589102" y="281460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6"/>
                  <a:pt x="587701" y="326940"/>
                </a:cubicBezTo>
                <a:cubicBezTo>
                  <a:pt x="586767" y="336424"/>
                  <a:pt x="585371" y="345840"/>
                  <a:pt x="583513" y="355188"/>
                </a:cubicBezTo>
                <a:cubicBezTo>
                  <a:pt x="581655" y="364534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3"/>
                </a:cubicBezTo>
                <a:cubicBezTo>
                  <a:pt x="534794" y="468008"/>
                  <a:pt x="529127" y="475654"/>
                  <a:pt x="523084" y="483021"/>
                </a:cubicBezTo>
                <a:cubicBezTo>
                  <a:pt x="517041" y="490388"/>
                  <a:pt x="510652" y="497441"/>
                  <a:pt x="503917" y="504179"/>
                </a:cubicBezTo>
                <a:cubicBezTo>
                  <a:pt x="497181" y="510918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6"/>
                  <a:pt x="435363" y="555049"/>
                </a:cubicBezTo>
                <a:cubicBezTo>
                  <a:pt x="426962" y="559542"/>
                  <a:pt x="418362" y="563611"/>
                  <a:pt x="409562" y="567258"/>
                </a:cubicBezTo>
                <a:cubicBezTo>
                  <a:pt x="400761" y="570905"/>
                  <a:pt x="391804" y="574112"/>
                  <a:pt x="382688" y="576879"/>
                </a:cubicBezTo>
                <a:cubicBezTo>
                  <a:pt x="373573" y="579645"/>
                  <a:pt x="364344" y="581958"/>
                  <a:pt x="355002" y="583818"/>
                </a:cubicBezTo>
                <a:cubicBezTo>
                  <a:pt x="345660" y="585677"/>
                  <a:pt x="336249" y="587073"/>
                  <a:pt x="326769" y="588007"/>
                </a:cubicBezTo>
                <a:cubicBezTo>
                  <a:pt x="317290" y="588941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1"/>
                  <a:pt x="262332" y="588007"/>
                </a:cubicBezTo>
                <a:cubicBezTo>
                  <a:pt x="252852" y="587073"/>
                  <a:pt x="243441" y="585677"/>
                  <a:pt x="234099" y="583818"/>
                </a:cubicBezTo>
                <a:cubicBezTo>
                  <a:pt x="224757" y="581958"/>
                  <a:pt x="215528" y="579645"/>
                  <a:pt x="206413" y="576879"/>
                </a:cubicBezTo>
                <a:cubicBezTo>
                  <a:pt x="197298" y="574112"/>
                  <a:pt x="188340" y="570905"/>
                  <a:pt x="179540" y="567258"/>
                </a:cubicBezTo>
                <a:cubicBezTo>
                  <a:pt x="170739" y="563611"/>
                  <a:pt x="162139" y="559542"/>
                  <a:pt x="153738" y="555049"/>
                </a:cubicBezTo>
                <a:cubicBezTo>
                  <a:pt x="145338" y="550556"/>
                  <a:pt x="137177" y="545663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8"/>
                  <a:pt x="85184" y="504179"/>
                </a:cubicBezTo>
                <a:cubicBezTo>
                  <a:pt x="78449" y="497441"/>
                  <a:pt x="72060" y="490388"/>
                  <a:pt x="66017" y="483021"/>
                </a:cubicBezTo>
                <a:cubicBezTo>
                  <a:pt x="59974" y="475654"/>
                  <a:pt x="54307" y="468008"/>
                  <a:pt x="49015" y="460083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4"/>
                  <a:pt x="5588" y="355188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6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311227" y="6797221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311227" y="7405641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311227" y="8014063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311227" y="8612983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01700" y="1511300"/>
            <a:ext cx="5588000" cy="2425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267200"/>
            <a:ext cx="4241800" cy="51816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7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第5题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5/9页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随堂测试题3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1460500" y="4533900"/>
            <a:ext cx="278130" cy="47390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4700"/>
              </a:lnSpc>
              <a:tabLst>
                <a:tab pos="25400" algn="l"/>
                <a:tab pos="381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G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4700"/>
              </a:lnSpc>
              <a:tabLst>
                <a:tab pos="25400" algn="l"/>
                <a:tab pos="381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H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6404"/>
          </a:xfrm>
          <a:custGeom>
            <a:avLst/>
            <a:gdLst>
              <a:gd name="connsiteX0" fmla="*/ 0 w 7543800"/>
              <a:gd name="connsiteY0" fmla="*/ 0 h 10666404"/>
              <a:gd name="connsiteX1" fmla="*/ 7543800 w 7543800"/>
              <a:gd name="connsiteY1" fmla="*/ 0 h 10666404"/>
              <a:gd name="connsiteX2" fmla="*/ 7543800 w 7543800"/>
              <a:gd name="connsiteY2" fmla="*/ 10666404 h 10666404"/>
              <a:gd name="connsiteX3" fmla="*/ 0 w 7543800"/>
              <a:gd name="connsiteY3" fmla="*/ 10666404 h 10666404"/>
              <a:gd name="connsiteX4" fmla="*/ 0 w 7543800"/>
              <a:gd name="connsiteY4" fmla="*/ 0 h 106664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6404">
                <a:moveTo>
                  <a:pt x="0" y="0"/>
                </a:moveTo>
                <a:lnTo>
                  <a:pt x="7543800" y="0"/>
                </a:lnTo>
                <a:lnTo>
                  <a:pt x="7543800" y="10666404"/>
                </a:lnTo>
                <a:lnTo>
                  <a:pt x="0" y="1066640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93"/>
          </a:xfrm>
          <a:custGeom>
            <a:avLst/>
            <a:gdLst>
              <a:gd name="connsiteX0" fmla="*/ 0 w 7544307"/>
              <a:gd name="connsiteY0" fmla="*/ 0 h 10637893"/>
              <a:gd name="connsiteX1" fmla="*/ 7544307 w 7544307"/>
              <a:gd name="connsiteY1" fmla="*/ 0 h 10637893"/>
              <a:gd name="connsiteX2" fmla="*/ 7544307 w 7544307"/>
              <a:gd name="connsiteY2" fmla="*/ 10637893 h 10637893"/>
              <a:gd name="connsiteX3" fmla="*/ 0 w 7544307"/>
              <a:gd name="connsiteY3" fmla="*/ 10637893 h 10637893"/>
              <a:gd name="connsiteX4" fmla="*/ 0 w 7544307"/>
              <a:gd name="connsiteY4" fmla="*/ 0 h 106378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93">
                <a:moveTo>
                  <a:pt x="0" y="0"/>
                </a:moveTo>
                <a:lnTo>
                  <a:pt x="7544307" y="0"/>
                </a:lnTo>
                <a:lnTo>
                  <a:pt x="7544307" y="10637893"/>
                </a:lnTo>
                <a:lnTo>
                  <a:pt x="0" y="1063789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6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373036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498145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5589882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618880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3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0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29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29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0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3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0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0"/>
                  <a:pt x="12523" y="206520"/>
                </a:cubicBezTo>
                <a:cubicBezTo>
                  <a:pt x="15288" y="197401"/>
                  <a:pt x="18493" y="188438"/>
                  <a:pt x="22138" y="179633"/>
                </a:cubicBezTo>
                <a:cubicBezTo>
                  <a:pt x="25783" y="170828"/>
                  <a:pt x="29851" y="162223"/>
                  <a:pt x="34341" y="153818"/>
                </a:cubicBezTo>
                <a:cubicBezTo>
                  <a:pt x="38832" y="145414"/>
                  <a:pt x="43723" y="137249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6"/>
                  <a:pt x="121337" y="54335"/>
                  <a:pt x="129257" y="49040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29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1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1"/>
                  <a:pt x="355002" y="5591"/>
                </a:cubicBezTo>
                <a:cubicBezTo>
                  <a:pt x="364344" y="7450"/>
                  <a:pt x="373573" y="9763"/>
                  <a:pt x="382688" y="12529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0"/>
                </a:cubicBezTo>
                <a:cubicBezTo>
                  <a:pt x="467764" y="54335"/>
                  <a:pt x="475405" y="60006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9"/>
                  <a:pt x="550269" y="145414"/>
                  <a:pt x="554760" y="153818"/>
                </a:cubicBezTo>
                <a:cubicBezTo>
                  <a:pt x="559250" y="162223"/>
                  <a:pt x="563318" y="170828"/>
                  <a:pt x="566963" y="179633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0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0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311227" y="6797224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311227" y="7405647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311227" y="801406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311227" y="8612983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01700" y="1511300"/>
            <a:ext cx="5588000" cy="2425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267200"/>
            <a:ext cx="4241800" cy="51816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7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6/9页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随堂测试题3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1460500" y="4533900"/>
            <a:ext cx="278130" cy="47390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4700"/>
              </a:lnSpc>
              <a:tabLst>
                <a:tab pos="25400" algn="l"/>
                <a:tab pos="381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G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4700"/>
              </a:lnSpc>
              <a:tabLst>
                <a:tab pos="25400" algn="l"/>
                <a:tab pos="381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H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52570"/>
          </a:xfrm>
          <a:custGeom>
            <a:avLst/>
            <a:gdLst>
              <a:gd name="connsiteX0" fmla="*/ 0 w 7543800"/>
              <a:gd name="connsiteY0" fmla="*/ 0 h 10652570"/>
              <a:gd name="connsiteX1" fmla="*/ 7543800 w 7543800"/>
              <a:gd name="connsiteY1" fmla="*/ 0 h 10652570"/>
              <a:gd name="connsiteX2" fmla="*/ 7543800 w 7543800"/>
              <a:gd name="connsiteY2" fmla="*/ 10652570 h 10652570"/>
              <a:gd name="connsiteX3" fmla="*/ 0 w 7543800"/>
              <a:gd name="connsiteY3" fmla="*/ 10652570 h 10652570"/>
              <a:gd name="connsiteX4" fmla="*/ 0 w 7543800"/>
              <a:gd name="connsiteY4" fmla="*/ 0 h 106525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52570">
                <a:moveTo>
                  <a:pt x="0" y="0"/>
                </a:moveTo>
                <a:lnTo>
                  <a:pt x="7543800" y="0"/>
                </a:lnTo>
                <a:lnTo>
                  <a:pt x="7543800" y="10652570"/>
                </a:lnTo>
                <a:lnTo>
                  <a:pt x="0" y="1065257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6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6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12"/>
          </a:xfrm>
          <a:custGeom>
            <a:avLst/>
            <a:gdLst>
              <a:gd name="connsiteX0" fmla="*/ 0 w 6100057"/>
              <a:gd name="connsiteY0" fmla="*/ 4756 h 9512"/>
              <a:gd name="connsiteX1" fmla="*/ 6100057 w 6100057"/>
              <a:gd name="connsiteY1" fmla="*/ 4756 h 9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12">
                <a:moveTo>
                  <a:pt x="0" y="4756"/>
                </a:moveTo>
                <a:lnTo>
                  <a:pt x="6100057" y="4756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373036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498145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5589882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618880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3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0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29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29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0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3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0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0"/>
                  <a:pt x="12523" y="206520"/>
                </a:cubicBezTo>
                <a:cubicBezTo>
                  <a:pt x="15288" y="197401"/>
                  <a:pt x="18493" y="188438"/>
                  <a:pt x="22138" y="179633"/>
                </a:cubicBezTo>
                <a:cubicBezTo>
                  <a:pt x="25783" y="170828"/>
                  <a:pt x="29851" y="162223"/>
                  <a:pt x="34341" y="153818"/>
                </a:cubicBezTo>
                <a:cubicBezTo>
                  <a:pt x="38832" y="145414"/>
                  <a:pt x="43723" y="137249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6"/>
                  <a:pt x="121337" y="54335"/>
                  <a:pt x="129257" y="49040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29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1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1"/>
                  <a:pt x="355002" y="5591"/>
                </a:cubicBezTo>
                <a:cubicBezTo>
                  <a:pt x="364344" y="7450"/>
                  <a:pt x="373573" y="9763"/>
                  <a:pt x="382688" y="12529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0"/>
                </a:cubicBezTo>
                <a:cubicBezTo>
                  <a:pt x="467764" y="54335"/>
                  <a:pt x="475405" y="60006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9"/>
                  <a:pt x="550269" y="145414"/>
                  <a:pt x="554760" y="153818"/>
                </a:cubicBezTo>
                <a:cubicBezTo>
                  <a:pt x="559250" y="162223"/>
                  <a:pt x="563318" y="170828"/>
                  <a:pt x="566963" y="179633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0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0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311227" y="6797224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311227" y="7405647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311227" y="801406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311227" y="8612983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01700" y="1511300"/>
            <a:ext cx="5588000" cy="2425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267200"/>
            <a:ext cx="4241800" cy="51816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7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第7题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7/9页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随堂测试题3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1460500" y="4533900"/>
            <a:ext cx="278130" cy="47390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4700"/>
              </a:lnSpc>
              <a:tabLst>
                <a:tab pos="25400" algn="l"/>
                <a:tab pos="381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G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4700"/>
              </a:lnSpc>
              <a:tabLst>
                <a:tab pos="25400" algn="l"/>
                <a:tab pos="381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H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56832"/>
          </a:xfrm>
          <a:custGeom>
            <a:avLst/>
            <a:gdLst>
              <a:gd name="connsiteX0" fmla="*/ 0 w 7543800"/>
              <a:gd name="connsiteY0" fmla="*/ 0 h 10656832"/>
              <a:gd name="connsiteX1" fmla="*/ 7543800 w 7543800"/>
              <a:gd name="connsiteY1" fmla="*/ 0 h 10656832"/>
              <a:gd name="connsiteX2" fmla="*/ 7543800 w 7543800"/>
              <a:gd name="connsiteY2" fmla="*/ 10656832 h 10656832"/>
              <a:gd name="connsiteX3" fmla="*/ 0 w 7543800"/>
              <a:gd name="connsiteY3" fmla="*/ 10656832 h 10656832"/>
              <a:gd name="connsiteX4" fmla="*/ 0 w 7543800"/>
              <a:gd name="connsiteY4" fmla="*/ 0 h 106568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56832">
                <a:moveTo>
                  <a:pt x="0" y="0"/>
                </a:moveTo>
                <a:lnTo>
                  <a:pt x="7543800" y="0"/>
                </a:lnTo>
                <a:lnTo>
                  <a:pt x="7543800" y="10656832"/>
                </a:lnTo>
                <a:lnTo>
                  <a:pt x="0" y="10656832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0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6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373036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498145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5589882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6188796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3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0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29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29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0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3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0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0"/>
                  <a:pt x="12523" y="206520"/>
                </a:cubicBezTo>
                <a:cubicBezTo>
                  <a:pt x="15288" y="197401"/>
                  <a:pt x="18493" y="188438"/>
                  <a:pt x="22138" y="179633"/>
                </a:cubicBezTo>
                <a:cubicBezTo>
                  <a:pt x="25783" y="170828"/>
                  <a:pt x="29851" y="162223"/>
                  <a:pt x="34341" y="153818"/>
                </a:cubicBezTo>
                <a:cubicBezTo>
                  <a:pt x="38832" y="145414"/>
                  <a:pt x="43723" y="137249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6"/>
                  <a:pt x="121337" y="54335"/>
                  <a:pt x="129257" y="49040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29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1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1"/>
                  <a:pt x="355002" y="5591"/>
                </a:cubicBezTo>
                <a:cubicBezTo>
                  <a:pt x="364344" y="7450"/>
                  <a:pt x="373573" y="9763"/>
                  <a:pt x="382688" y="12529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0"/>
                </a:cubicBezTo>
                <a:cubicBezTo>
                  <a:pt x="467764" y="54335"/>
                  <a:pt x="475405" y="60006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9"/>
                  <a:pt x="550269" y="145414"/>
                  <a:pt x="554760" y="153818"/>
                </a:cubicBezTo>
                <a:cubicBezTo>
                  <a:pt x="559250" y="162223"/>
                  <a:pt x="563318" y="170828"/>
                  <a:pt x="566963" y="179633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0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0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311227" y="6797217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311227" y="7405641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311227" y="8014063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311227" y="8612977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3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01700" y="1511300"/>
            <a:ext cx="5588000" cy="2425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267200"/>
            <a:ext cx="4241800" cy="51816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7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第8题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8/9页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随堂测试题3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1460500" y="4533900"/>
            <a:ext cx="278130" cy="47390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4700"/>
              </a:lnSpc>
              <a:tabLst>
                <a:tab pos="25400" algn="l"/>
                <a:tab pos="381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G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4700"/>
              </a:lnSpc>
              <a:tabLst>
                <a:tab pos="25400" algn="l"/>
                <a:tab pos="381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H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85407304"/>
            <a:ext cx="7544307" cy="96045200"/>
          </a:xfrm>
          <a:custGeom>
            <a:avLst/>
            <a:gdLst>
              <a:gd name="connsiteX0" fmla="*/ 0 w 7544307"/>
              <a:gd name="connsiteY0" fmla="*/ 0 h 96045200"/>
              <a:gd name="connsiteX1" fmla="*/ 7544307 w 7544307"/>
              <a:gd name="connsiteY1" fmla="*/ 0 h 96045200"/>
              <a:gd name="connsiteX2" fmla="*/ 7544307 w 7544307"/>
              <a:gd name="connsiteY2" fmla="*/ 96045200 h 96045200"/>
              <a:gd name="connsiteX3" fmla="*/ 0 w 7544307"/>
              <a:gd name="connsiteY3" fmla="*/ 96045200 h 96045200"/>
              <a:gd name="connsiteX4" fmla="*/ 0 w 7544307"/>
              <a:gd name="connsiteY4" fmla="*/ 0 h 96045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96045200">
                <a:moveTo>
                  <a:pt x="0" y="0"/>
                </a:moveTo>
                <a:lnTo>
                  <a:pt x="7544307" y="0"/>
                </a:lnTo>
                <a:lnTo>
                  <a:pt x="7544307" y="96045200"/>
                </a:lnTo>
                <a:lnTo>
                  <a:pt x="0" y="96045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6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6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8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052355" y="3660043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9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5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8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5 w 579600"/>
              <a:gd name="connsiteY59" fmla="*/ 515165 h 579902"/>
              <a:gd name="connsiteX60" fmla="*/ 83489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9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200" y="457"/>
                  <a:pt x="322490" y="1373"/>
                </a:cubicBezTo>
                <a:cubicBezTo>
                  <a:pt x="331781" y="2289"/>
                  <a:pt x="341004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0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2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1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1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2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4"/>
                  <a:pt x="482600" y="509240"/>
                  <a:pt x="475384" y="515165"/>
                </a:cubicBezTo>
                <a:cubicBezTo>
                  <a:pt x="468167" y="521091"/>
                  <a:pt x="460678" y="526648"/>
                  <a:pt x="452915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9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4" y="576245"/>
                  <a:pt x="331781" y="577613"/>
                  <a:pt x="322490" y="578529"/>
                </a:cubicBezTo>
                <a:cubicBezTo>
                  <a:pt x="313200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8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5" y="515165"/>
                </a:cubicBezTo>
                <a:cubicBezTo>
                  <a:pt x="96999" y="509240"/>
                  <a:pt x="90090" y="502974"/>
                  <a:pt x="83489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579793" y="3660043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7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9 w 579600"/>
              <a:gd name="connsiteY9" fmla="*/ 83532 h 579902"/>
              <a:gd name="connsiteX10" fmla="*/ 104216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1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5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9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7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3" y="193471"/>
                  <a:pt x="18125" y="184687"/>
                  <a:pt x="21697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8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9" y="83532"/>
                </a:cubicBezTo>
                <a:cubicBezTo>
                  <a:pt x="90090" y="76927"/>
                  <a:pt x="96999" y="70662"/>
                  <a:pt x="104216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9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10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1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5" y="184687"/>
                  <a:pt x="564616" y="193471"/>
                  <a:pt x="567326" y="202409"/>
                </a:cubicBezTo>
                <a:cubicBezTo>
                  <a:pt x="570036" y="211347"/>
                  <a:pt x="572301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1" y="359505"/>
                  <a:pt x="570036" y="368555"/>
                  <a:pt x="567326" y="377493"/>
                </a:cubicBezTo>
                <a:cubicBezTo>
                  <a:pt x="564616" y="386431"/>
                  <a:pt x="561475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10" y="502974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5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9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199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69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9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8" y="437383"/>
                  <a:pt x="33658" y="429145"/>
                </a:cubicBezTo>
                <a:cubicBezTo>
                  <a:pt x="29257" y="420908"/>
                  <a:pt x="25270" y="412474"/>
                  <a:pt x="21697" y="403845"/>
                </a:cubicBezTo>
                <a:cubicBezTo>
                  <a:pt x="18125" y="395215"/>
                  <a:pt x="14983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985844" y="6331395"/>
            <a:ext cx="551095" cy="551382"/>
          </a:xfrm>
          <a:custGeom>
            <a:avLst/>
            <a:gdLst>
              <a:gd name="connsiteX0" fmla="*/ 0 w 551095"/>
              <a:gd name="connsiteY0" fmla="*/ 277919 h 551382"/>
              <a:gd name="connsiteX1" fmla="*/ 0 w 551095"/>
              <a:gd name="connsiteY1" fmla="*/ 273463 h 551382"/>
              <a:gd name="connsiteX2" fmla="*/ 1316 w 551095"/>
              <a:gd name="connsiteY2" fmla="*/ 246659 h 551382"/>
              <a:gd name="connsiteX3" fmla="*/ 5251 w 551095"/>
              <a:gd name="connsiteY3" fmla="*/ 220112 h 551382"/>
              <a:gd name="connsiteX4" fmla="*/ 11769 w 551095"/>
              <a:gd name="connsiteY4" fmla="*/ 194081 h 551382"/>
              <a:gd name="connsiteX5" fmla="*/ 20805 w 551095"/>
              <a:gd name="connsiteY5" fmla="*/ 168813 h 551382"/>
              <a:gd name="connsiteX6" fmla="*/ 32273 w 551095"/>
              <a:gd name="connsiteY6" fmla="*/ 144553 h 551382"/>
              <a:gd name="connsiteX7" fmla="*/ 46062 w 551095"/>
              <a:gd name="connsiteY7" fmla="*/ 121535 h 551382"/>
              <a:gd name="connsiteX8" fmla="*/ 62040 w 551095"/>
              <a:gd name="connsiteY8" fmla="*/ 99979 h 551382"/>
              <a:gd name="connsiteX9" fmla="*/ 80053 w 551095"/>
              <a:gd name="connsiteY9" fmla="*/ 80095 h 551382"/>
              <a:gd name="connsiteX10" fmla="*/ 99927 w 551095"/>
              <a:gd name="connsiteY10" fmla="*/ 62073 h 551382"/>
              <a:gd name="connsiteX11" fmla="*/ 121471 w 551095"/>
              <a:gd name="connsiteY11" fmla="*/ 46086 h 551382"/>
              <a:gd name="connsiteX12" fmla="*/ 144478 w 551095"/>
              <a:gd name="connsiteY12" fmla="*/ 32290 h 551382"/>
              <a:gd name="connsiteX13" fmla="*/ 168725 w 551095"/>
              <a:gd name="connsiteY13" fmla="*/ 20816 h 551382"/>
              <a:gd name="connsiteX14" fmla="*/ 193980 w 551095"/>
              <a:gd name="connsiteY14" fmla="*/ 11775 h 551382"/>
              <a:gd name="connsiteX15" fmla="*/ 219998 w 551095"/>
              <a:gd name="connsiteY15" fmla="*/ 5254 h 551382"/>
              <a:gd name="connsiteX16" fmla="*/ 246530 w 551095"/>
              <a:gd name="connsiteY16" fmla="*/ 1316 h 551382"/>
              <a:gd name="connsiteX17" fmla="*/ 273320 w 551095"/>
              <a:gd name="connsiteY17" fmla="*/ 0 h 551382"/>
              <a:gd name="connsiteX18" fmla="*/ 277774 w 551095"/>
              <a:gd name="connsiteY18" fmla="*/ 0 h 551382"/>
              <a:gd name="connsiteX19" fmla="*/ 304564 w 551095"/>
              <a:gd name="connsiteY19" fmla="*/ 1316 h 551382"/>
              <a:gd name="connsiteX20" fmla="*/ 331096 w 551095"/>
              <a:gd name="connsiteY20" fmla="*/ 5254 h 551382"/>
              <a:gd name="connsiteX21" fmla="*/ 357115 w 551095"/>
              <a:gd name="connsiteY21" fmla="*/ 11775 h 551382"/>
              <a:gd name="connsiteX22" fmla="*/ 382370 w 551095"/>
              <a:gd name="connsiteY22" fmla="*/ 20816 h 551382"/>
              <a:gd name="connsiteX23" fmla="*/ 406617 w 551095"/>
              <a:gd name="connsiteY23" fmla="*/ 32290 h 551382"/>
              <a:gd name="connsiteX24" fmla="*/ 429623 w 551095"/>
              <a:gd name="connsiteY24" fmla="*/ 46086 h 551382"/>
              <a:gd name="connsiteX25" fmla="*/ 451167 w 551095"/>
              <a:gd name="connsiteY25" fmla="*/ 62073 h 551382"/>
              <a:gd name="connsiteX26" fmla="*/ 471041 w 551095"/>
              <a:gd name="connsiteY26" fmla="*/ 80095 h 551382"/>
              <a:gd name="connsiteX27" fmla="*/ 489054 w 551095"/>
              <a:gd name="connsiteY27" fmla="*/ 99979 h 551382"/>
              <a:gd name="connsiteX28" fmla="*/ 505032 w 551095"/>
              <a:gd name="connsiteY28" fmla="*/ 121535 h 551382"/>
              <a:gd name="connsiteX29" fmla="*/ 518822 w 551095"/>
              <a:gd name="connsiteY29" fmla="*/ 144553 h 551382"/>
              <a:gd name="connsiteX30" fmla="*/ 530290 w 551095"/>
              <a:gd name="connsiteY30" fmla="*/ 168813 h 551382"/>
              <a:gd name="connsiteX31" fmla="*/ 539326 w 551095"/>
              <a:gd name="connsiteY31" fmla="*/ 194081 h 551382"/>
              <a:gd name="connsiteX32" fmla="*/ 545843 w 551095"/>
              <a:gd name="connsiteY32" fmla="*/ 220112 h 551382"/>
              <a:gd name="connsiteX33" fmla="*/ 549779 w 551095"/>
              <a:gd name="connsiteY33" fmla="*/ 246659 h 551382"/>
              <a:gd name="connsiteX34" fmla="*/ 551095 w 551095"/>
              <a:gd name="connsiteY34" fmla="*/ 273463 h 551382"/>
              <a:gd name="connsiteX35" fmla="*/ 551095 w 551095"/>
              <a:gd name="connsiteY35" fmla="*/ 277919 h 551382"/>
              <a:gd name="connsiteX36" fmla="*/ 549779 w 551095"/>
              <a:gd name="connsiteY36" fmla="*/ 304724 h 551382"/>
              <a:gd name="connsiteX37" fmla="*/ 545843 w 551095"/>
              <a:gd name="connsiteY37" fmla="*/ 331269 h 551382"/>
              <a:gd name="connsiteX38" fmla="*/ 539326 w 551095"/>
              <a:gd name="connsiteY38" fmla="*/ 357301 h 551382"/>
              <a:gd name="connsiteX39" fmla="*/ 530290 w 551095"/>
              <a:gd name="connsiteY39" fmla="*/ 382569 h 551382"/>
              <a:gd name="connsiteX40" fmla="*/ 518822 w 551095"/>
              <a:gd name="connsiteY40" fmla="*/ 406829 h 551382"/>
              <a:gd name="connsiteX41" fmla="*/ 505032 w 551095"/>
              <a:gd name="connsiteY41" fmla="*/ 429847 h 551382"/>
              <a:gd name="connsiteX42" fmla="*/ 489054 w 551095"/>
              <a:gd name="connsiteY42" fmla="*/ 451402 h 551382"/>
              <a:gd name="connsiteX43" fmla="*/ 471041 w 551095"/>
              <a:gd name="connsiteY43" fmla="*/ 471287 h 551382"/>
              <a:gd name="connsiteX44" fmla="*/ 451167 w 551095"/>
              <a:gd name="connsiteY44" fmla="*/ 489309 h 551382"/>
              <a:gd name="connsiteX45" fmla="*/ 429623 w 551095"/>
              <a:gd name="connsiteY45" fmla="*/ 505296 h 551382"/>
              <a:gd name="connsiteX46" fmla="*/ 406617 w 551095"/>
              <a:gd name="connsiteY46" fmla="*/ 519092 h 551382"/>
              <a:gd name="connsiteX47" fmla="*/ 382370 w 551095"/>
              <a:gd name="connsiteY47" fmla="*/ 530566 h 551382"/>
              <a:gd name="connsiteX48" fmla="*/ 357115 w 551095"/>
              <a:gd name="connsiteY48" fmla="*/ 539607 h 551382"/>
              <a:gd name="connsiteX49" fmla="*/ 331096 w 551095"/>
              <a:gd name="connsiteY49" fmla="*/ 546128 h 551382"/>
              <a:gd name="connsiteX50" fmla="*/ 304564 w 551095"/>
              <a:gd name="connsiteY50" fmla="*/ 550066 h 551382"/>
              <a:gd name="connsiteX51" fmla="*/ 277774 w 551095"/>
              <a:gd name="connsiteY51" fmla="*/ 551382 h 551382"/>
              <a:gd name="connsiteX52" fmla="*/ 273320 w 551095"/>
              <a:gd name="connsiteY52" fmla="*/ 551382 h 551382"/>
              <a:gd name="connsiteX53" fmla="*/ 246530 w 551095"/>
              <a:gd name="connsiteY53" fmla="*/ 550066 h 551382"/>
              <a:gd name="connsiteX54" fmla="*/ 219998 w 551095"/>
              <a:gd name="connsiteY54" fmla="*/ 546128 h 551382"/>
              <a:gd name="connsiteX55" fmla="*/ 193980 w 551095"/>
              <a:gd name="connsiteY55" fmla="*/ 539607 h 551382"/>
              <a:gd name="connsiteX56" fmla="*/ 168725 w 551095"/>
              <a:gd name="connsiteY56" fmla="*/ 530566 h 551382"/>
              <a:gd name="connsiteX57" fmla="*/ 144478 w 551095"/>
              <a:gd name="connsiteY57" fmla="*/ 519092 h 551382"/>
              <a:gd name="connsiteX58" fmla="*/ 121471 w 551095"/>
              <a:gd name="connsiteY58" fmla="*/ 505296 h 551382"/>
              <a:gd name="connsiteX59" fmla="*/ 99927 w 551095"/>
              <a:gd name="connsiteY59" fmla="*/ 489309 h 551382"/>
              <a:gd name="connsiteX60" fmla="*/ 80053 w 551095"/>
              <a:gd name="connsiteY60" fmla="*/ 471287 h 551382"/>
              <a:gd name="connsiteX61" fmla="*/ 62040 w 551095"/>
              <a:gd name="connsiteY61" fmla="*/ 451402 h 551382"/>
              <a:gd name="connsiteX62" fmla="*/ 46062 w 551095"/>
              <a:gd name="connsiteY62" fmla="*/ 429847 h 551382"/>
              <a:gd name="connsiteX63" fmla="*/ 32273 w 551095"/>
              <a:gd name="connsiteY63" fmla="*/ 406829 h 551382"/>
              <a:gd name="connsiteX64" fmla="*/ 20805 w 551095"/>
              <a:gd name="connsiteY64" fmla="*/ 382569 h 551382"/>
              <a:gd name="connsiteX65" fmla="*/ 11769 w 551095"/>
              <a:gd name="connsiteY65" fmla="*/ 357301 h 551382"/>
              <a:gd name="connsiteX66" fmla="*/ 5251 w 551095"/>
              <a:gd name="connsiteY66" fmla="*/ 331269 h 551382"/>
              <a:gd name="connsiteX67" fmla="*/ 1316 w 551095"/>
              <a:gd name="connsiteY67" fmla="*/ 304724 h 551382"/>
              <a:gd name="connsiteX68" fmla="*/ 0 w 551095"/>
              <a:gd name="connsiteY68" fmla="*/ 277919 h 5513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51095" h="551382">
                <a:moveTo>
                  <a:pt x="0" y="277919"/>
                </a:moveTo>
                <a:lnTo>
                  <a:pt x="0" y="273463"/>
                </a:lnTo>
                <a:cubicBezTo>
                  <a:pt x="0" y="264507"/>
                  <a:pt x="438" y="255572"/>
                  <a:pt x="1316" y="246659"/>
                </a:cubicBezTo>
                <a:cubicBezTo>
                  <a:pt x="2193" y="237745"/>
                  <a:pt x="3505" y="228897"/>
                  <a:pt x="5251" y="220112"/>
                </a:cubicBezTo>
                <a:cubicBezTo>
                  <a:pt x="6998" y="211328"/>
                  <a:pt x="9170" y="202651"/>
                  <a:pt x="11769" y="194081"/>
                </a:cubicBezTo>
                <a:cubicBezTo>
                  <a:pt x="14367" y="185510"/>
                  <a:pt x="17379" y="177087"/>
                  <a:pt x="20805" y="168813"/>
                </a:cubicBezTo>
                <a:cubicBezTo>
                  <a:pt x="24230" y="160539"/>
                  <a:pt x="28053" y="152452"/>
                  <a:pt x="32273" y="144553"/>
                </a:cubicBezTo>
                <a:cubicBezTo>
                  <a:pt x="36493" y="136654"/>
                  <a:pt x="41089" y="128982"/>
                  <a:pt x="46062" y="121535"/>
                </a:cubicBezTo>
                <a:cubicBezTo>
                  <a:pt x="51036" y="114088"/>
                  <a:pt x="56362" y="106903"/>
                  <a:pt x="62040" y="99979"/>
                </a:cubicBezTo>
                <a:cubicBezTo>
                  <a:pt x="67719" y="93056"/>
                  <a:pt x="73723" y="86428"/>
                  <a:pt x="80053" y="80095"/>
                </a:cubicBezTo>
                <a:cubicBezTo>
                  <a:pt x="86383" y="73762"/>
                  <a:pt x="93008" y="67755"/>
                  <a:pt x="99927" y="62073"/>
                </a:cubicBezTo>
                <a:cubicBezTo>
                  <a:pt x="106847" y="56391"/>
                  <a:pt x="114028" y="51062"/>
                  <a:pt x="121471" y="46086"/>
                </a:cubicBezTo>
                <a:cubicBezTo>
                  <a:pt x="128914" y="41111"/>
                  <a:pt x="136583" y="36512"/>
                  <a:pt x="144478" y="32290"/>
                </a:cubicBezTo>
                <a:cubicBezTo>
                  <a:pt x="152372" y="28068"/>
                  <a:pt x="160455" y="24243"/>
                  <a:pt x="168725" y="20816"/>
                </a:cubicBezTo>
                <a:cubicBezTo>
                  <a:pt x="176995" y="17388"/>
                  <a:pt x="185413" y="14375"/>
                  <a:pt x="193980" y="11775"/>
                </a:cubicBezTo>
                <a:cubicBezTo>
                  <a:pt x="202546" y="9175"/>
                  <a:pt x="211219" y="7001"/>
                  <a:pt x="219998" y="5254"/>
                </a:cubicBezTo>
                <a:cubicBezTo>
                  <a:pt x="228778" y="3507"/>
                  <a:pt x="237622" y="2194"/>
                  <a:pt x="246530" y="1316"/>
                </a:cubicBezTo>
                <a:cubicBezTo>
                  <a:pt x="255439" y="439"/>
                  <a:pt x="264369" y="0"/>
                  <a:pt x="273320" y="0"/>
                </a:cubicBezTo>
                <a:lnTo>
                  <a:pt x="277774" y="0"/>
                </a:lnTo>
                <a:cubicBezTo>
                  <a:pt x="286726" y="0"/>
                  <a:pt x="295656" y="439"/>
                  <a:pt x="304564" y="1316"/>
                </a:cubicBezTo>
                <a:cubicBezTo>
                  <a:pt x="313473" y="2194"/>
                  <a:pt x="322317" y="3507"/>
                  <a:pt x="331096" y="5254"/>
                </a:cubicBezTo>
                <a:cubicBezTo>
                  <a:pt x="339876" y="7001"/>
                  <a:pt x="348549" y="9175"/>
                  <a:pt x="357115" y="11775"/>
                </a:cubicBezTo>
                <a:cubicBezTo>
                  <a:pt x="365681" y="14375"/>
                  <a:pt x="374099" y="17388"/>
                  <a:pt x="382370" y="20816"/>
                </a:cubicBezTo>
                <a:cubicBezTo>
                  <a:pt x="390640" y="24243"/>
                  <a:pt x="398722" y="28068"/>
                  <a:pt x="406617" y="32290"/>
                </a:cubicBezTo>
                <a:cubicBezTo>
                  <a:pt x="414511" y="36512"/>
                  <a:pt x="422180" y="41111"/>
                  <a:pt x="429623" y="46086"/>
                </a:cubicBezTo>
                <a:cubicBezTo>
                  <a:pt x="437066" y="51062"/>
                  <a:pt x="444247" y="56391"/>
                  <a:pt x="451167" y="62073"/>
                </a:cubicBezTo>
                <a:cubicBezTo>
                  <a:pt x="458087" y="67755"/>
                  <a:pt x="464711" y="73762"/>
                  <a:pt x="471041" y="80095"/>
                </a:cubicBezTo>
                <a:cubicBezTo>
                  <a:pt x="477371" y="86428"/>
                  <a:pt x="483375" y="93056"/>
                  <a:pt x="489054" y="99979"/>
                </a:cubicBezTo>
                <a:cubicBezTo>
                  <a:pt x="494733" y="106903"/>
                  <a:pt x="500059" y="114088"/>
                  <a:pt x="505032" y="121535"/>
                </a:cubicBezTo>
                <a:cubicBezTo>
                  <a:pt x="510005" y="128982"/>
                  <a:pt x="514602" y="136654"/>
                  <a:pt x="518822" y="144553"/>
                </a:cubicBezTo>
                <a:cubicBezTo>
                  <a:pt x="523041" y="152452"/>
                  <a:pt x="526864" y="160539"/>
                  <a:pt x="530290" y="168813"/>
                </a:cubicBezTo>
                <a:cubicBezTo>
                  <a:pt x="533715" y="177087"/>
                  <a:pt x="536727" y="185510"/>
                  <a:pt x="539326" y="194081"/>
                </a:cubicBezTo>
                <a:cubicBezTo>
                  <a:pt x="541924" y="202651"/>
                  <a:pt x="544097" y="211328"/>
                  <a:pt x="545843" y="220112"/>
                </a:cubicBezTo>
                <a:cubicBezTo>
                  <a:pt x="547590" y="228897"/>
                  <a:pt x="548901" y="237745"/>
                  <a:pt x="549779" y="246659"/>
                </a:cubicBezTo>
                <a:cubicBezTo>
                  <a:pt x="550656" y="255572"/>
                  <a:pt x="551095" y="264507"/>
                  <a:pt x="551095" y="273463"/>
                </a:cubicBezTo>
                <a:lnTo>
                  <a:pt x="551095" y="277919"/>
                </a:lnTo>
                <a:cubicBezTo>
                  <a:pt x="551095" y="286875"/>
                  <a:pt x="550656" y="295810"/>
                  <a:pt x="549779" y="304724"/>
                </a:cubicBezTo>
                <a:cubicBezTo>
                  <a:pt x="548901" y="313636"/>
                  <a:pt x="547590" y="322485"/>
                  <a:pt x="545843" y="331269"/>
                </a:cubicBezTo>
                <a:cubicBezTo>
                  <a:pt x="544097" y="340053"/>
                  <a:pt x="541924" y="348731"/>
                  <a:pt x="539326" y="357301"/>
                </a:cubicBezTo>
                <a:cubicBezTo>
                  <a:pt x="536727" y="365872"/>
                  <a:pt x="533715" y="374294"/>
                  <a:pt x="530290" y="382569"/>
                </a:cubicBezTo>
                <a:cubicBezTo>
                  <a:pt x="526864" y="390843"/>
                  <a:pt x="523041" y="398930"/>
                  <a:pt x="518822" y="406829"/>
                </a:cubicBezTo>
                <a:cubicBezTo>
                  <a:pt x="514602" y="414728"/>
                  <a:pt x="510005" y="422400"/>
                  <a:pt x="505032" y="429847"/>
                </a:cubicBezTo>
                <a:cubicBezTo>
                  <a:pt x="500059" y="437294"/>
                  <a:pt x="494733" y="444479"/>
                  <a:pt x="489054" y="451402"/>
                </a:cubicBezTo>
                <a:cubicBezTo>
                  <a:pt x="483375" y="458326"/>
                  <a:pt x="477371" y="464954"/>
                  <a:pt x="471041" y="471287"/>
                </a:cubicBezTo>
                <a:cubicBezTo>
                  <a:pt x="464711" y="477620"/>
                  <a:pt x="458087" y="483627"/>
                  <a:pt x="451167" y="489309"/>
                </a:cubicBezTo>
                <a:cubicBezTo>
                  <a:pt x="444247" y="494991"/>
                  <a:pt x="437066" y="500319"/>
                  <a:pt x="429623" y="505296"/>
                </a:cubicBezTo>
                <a:cubicBezTo>
                  <a:pt x="422180" y="510271"/>
                  <a:pt x="414511" y="514870"/>
                  <a:pt x="406617" y="519092"/>
                </a:cubicBezTo>
                <a:cubicBezTo>
                  <a:pt x="398722" y="523314"/>
                  <a:pt x="390640" y="527139"/>
                  <a:pt x="382370" y="530566"/>
                </a:cubicBezTo>
                <a:cubicBezTo>
                  <a:pt x="374099" y="533994"/>
                  <a:pt x="365681" y="537007"/>
                  <a:pt x="357115" y="539607"/>
                </a:cubicBezTo>
                <a:cubicBezTo>
                  <a:pt x="348549" y="542207"/>
                  <a:pt x="339876" y="544380"/>
                  <a:pt x="331096" y="546128"/>
                </a:cubicBezTo>
                <a:cubicBezTo>
                  <a:pt x="322317" y="547875"/>
                  <a:pt x="313473" y="549188"/>
                  <a:pt x="304564" y="550066"/>
                </a:cubicBezTo>
                <a:cubicBezTo>
                  <a:pt x="295656" y="550943"/>
                  <a:pt x="286726" y="551382"/>
                  <a:pt x="277774" y="551382"/>
                </a:cubicBezTo>
                <a:lnTo>
                  <a:pt x="273320" y="551382"/>
                </a:lnTo>
                <a:cubicBezTo>
                  <a:pt x="264369" y="551382"/>
                  <a:pt x="255439" y="550943"/>
                  <a:pt x="246530" y="550066"/>
                </a:cubicBezTo>
                <a:cubicBezTo>
                  <a:pt x="237622" y="549188"/>
                  <a:pt x="228778" y="547875"/>
                  <a:pt x="219998" y="546128"/>
                </a:cubicBezTo>
                <a:cubicBezTo>
                  <a:pt x="211219" y="544380"/>
                  <a:pt x="202546" y="542207"/>
                  <a:pt x="193980" y="539607"/>
                </a:cubicBezTo>
                <a:cubicBezTo>
                  <a:pt x="185413" y="537007"/>
                  <a:pt x="176995" y="533993"/>
                  <a:pt x="168725" y="530566"/>
                </a:cubicBezTo>
                <a:cubicBezTo>
                  <a:pt x="160455" y="527139"/>
                  <a:pt x="152372" y="523314"/>
                  <a:pt x="144478" y="519092"/>
                </a:cubicBezTo>
                <a:cubicBezTo>
                  <a:pt x="136583" y="514870"/>
                  <a:pt x="128914" y="510271"/>
                  <a:pt x="121471" y="505296"/>
                </a:cubicBezTo>
                <a:cubicBezTo>
                  <a:pt x="114028" y="500319"/>
                  <a:pt x="106847" y="494991"/>
                  <a:pt x="99927" y="489309"/>
                </a:cubicBezTo>
                <a:cubicBezTo>
                  <a:pt x="93008" y="483627"/>
                  <a:pt x="86383" y="477620"/>
                  <a:pt x="80053" y="471287"/>
                </a:cubicBezTo>
                <a:cubicBezTo>
                  <a:pt x="73723" y="464954"/>
                  <a:pt x="67719" y="458326"/>
                  <a:pt x="62040" y="451402"/>
                </a:cubicBezTo>
                <a:cubicBezTo>
                  <a:pt x="56362" y="444479"/>
                  <a:pt x="51036" y="437294"/>
                  <a:pt x="46062" y="429847"/>
                </a:cubicBezTo>
                <a:cubicBezTo>
                  <a:pt x="41089" y="422400"/>
                  <a:pt x="36493" y="414728"/>
                  <a:pt x="32273" y="406829"/>
                </a:cubicBezTo>
                <a:cubicBezTo>
                  <a:pt x="28053" y="398930"/>
                  <a:pt x="24230" y="390843"/>
                  <a:pt x="20805" y="382569"/>
                </a:cubicBezTo>
                <a:cubicBezTo>
                  <a:pt x="17379" y="374294"/>
                  <a:pt x="14367" y="365872"/>
                  <a:pt x="11769" y="357301"/>
                </a:cubicBezTo>
                <a:cubicBezTo>
                  <a:pt x="9170" y="348731"/>
                  <a:pt x="6998" y="340053"/>
                  <a:pt x="5251" y="331269"/>
                </a:cubicBezTo>
                <a:cubicBezTo>
                  <a:pt x="3505" y="322485"/>
                  <a:pt x="2193" y="313636"/>
                  <a:pt x="1316" y="304724"/>
                </a:cubicBezTo>
                <a:cubicBezTo>
                  <a:pt x="438" y="295810"/>
                  <a:pt x="0" y="286875"/>
                  <a:pt x="0" y="277919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608298" y="6331395"/>
            <a:ext cx="551095" cy="551382"/>
          </a:xfrm>
          <a:custGeom>
            <a:avLst/>
            <a:gdLst>
              <a:gd name="connsiteX0" fmla="*/ 0 w 551095"/>
              <a:gd name="connsiteY0" fmla="*/ 277919 h 551382"/>
              <a:gd name="connsiteX1" fmla="*/ 0 w 551095"/>
              <a:gd name="connsiteY1" fmla="*/ 273463 h 551382"/>
              <a:gd name="connsiteX2" fmla="*/ 1316 w 551095"/>
              <a:gd name="connsiteY2" fmla="*/ 246659 h 551382"/>
              <a:gd name="connsiteX3" fmla="*/ 5251 w 551095"/>
              <a:gd name="connsiteY3" fmla="*/ 220112 h 551382"/>
              <a:gd name="connsiteX4" fmla="*/ 11769 w 551095"/>
              <a:gd name="connsiteY4" fmla="*/ 194081 h 551382"/>
              <a:gd name="connsiteX5" fmla="*/ 20805 w 551095"/>
              <a:gd name="connsiteY5" fmla="*/ 168813 h 551382"/>
              <a:gd name="connsiteX6" fmla="*/ 32273 w 551095"/>
              <a:gd name="connsiteY6" fmla="*/ 144553 h 551382"/>
              <a:gd name="connsiteX7" fmla="*/ 46062 w 551095"/>
              <a:gd name="connsiteY7" fmla="*/ 121535 h 551382"/>
              <a:gd name="connsiteX8" fmla="*/ 62040 w 551095"/>
              <a:gd name="connsiteY8" fmla="*/ 99979 h 551382"/>
              <a:gd name="connsiteX9" fmla="*/ 80053 w 551095"/>
              <a:gd name="connsiteY9" fmla="*/ 80095 h 551382"/>
              <a:gd name="connsiteX10" fmla="*/ 99928 w 551095"/>
              <a:gd name="connsiteY10" fmla="*/ 62073 h 551382"/>
              <a:gd name="connsiteX11" fmla="*/ 121472 w 551095"/>
              <a:gd name="connsiteY11" fmla="*/ 46086 h 551382"/>
              <a:gd name="connsiteX12" fmla="*/ 144478 w 551095"/>
              <a:gd name="connsiteY12" fmla="*/ 32290 h 551382"/>
              <a:gd name="connsiteX13" fmla="*/ 168725 w 551095"/>
              <a:gd name="connsiteY13" fmla="*/ 20816 h 551382"/>
              <a:gd name="connsiteX14" fmla="*/ 193980 w 551095"/>
              <a:gd name="connsiteY14" fmla="*/ 11775 h 551382"/>
              <a:gd name="connsiteX15" fmla="*/ 219998 w 551095"/>
              <a:gd name="connsiteY15" fmla="*/ 5254 h 551382"/>
              <a:gd name="connsiteX16" fmla="*/ 246530 w 551095"/>
              <a:gd name="connsiteY16" fmla="*/ 1316 h 551382"/>
              <a:gd name="connsiteX17" fmla="*/ 273320 w 551095"/>
              <a:gd name="connsiteY17" fmla="*/ 0 h 551382"/>
              <a:gd name="connsiteX18" fmla="*/ 277774 w 551095"/>
              <a:gd name="connsiteY18" fmla="*/ 0 h 551382"/>
              <a:gd name="connsiteX19" fmla="*/ 304564 w 551095"/>
              <a:gd name="connsiteY19" fmla="*/ 1316 h 551382"/>
              <a:gd name="connsiteX20" fmla="*/ 331096 w 551095"/>
              <a:gd name="connsiteY20" fmla="*/ 5254 h 551382"/>
              <a:gd name="connsiteX21" fmla="*/ 357115 w 551095"/>
              <a:gd name="connsiteY21" fmla="*/ 11775 h 551382"/>
              <a:gd name="connsiteX22" fmla="*/ 382370 w 551095"/>
              <a:gd name="connsiteY22" fmla="*/ 20816 h 551382"/>
              <a:gd name="connsiteX23" fmla="*/ 406617 w 551095"/>
              <a:gd name="connsiteY23" fmla="*/ 32290 h 551382"/>
              <a:gd name="connsiteX24" fmla="*/ 429623 w 551095"/>
              <a:gd name="connsiteY24" fmla="*/ 46086 h 551382"/>
              <a:gd name="connsiteX25" fmla="*/ 451167 w 551095"/>
              <a:gd name="connsiteY25" fmla="*/ 62073 h 551382"/>
              <a:gd name="connsiteX26" fmla="*/ 471041 w 551095"/>
              <a:gd name="connsiteY26" fmla="*/ 80095 h 551382"/>
              <a:gd name="connsiteX27" fmla="*/ 489054 w 551095"/>
              <a:gd name="connsiteY27" fmla="*/ 99979 h 551382"/>
              <a:gd name="connsiteX28" fmla="*/ 505032 w 551095"/>
              <a:gd name="connsiteY28" fmla="*/ 121535 h 551382"/>
              <a:gd name="connsiteX29" fmla="*/ 518822 w 551095"/>
              <a:gd name="connsiteY29" fmla="*/ 144553 h 551382"/>
              <a:gd name="connsiteX30" fmla="*/ 530290 w 551095"/>
              <a:gd name="connsiteY30" fmla="*/ 168813 h 551382"/>
              <a:gd name="connsiteX31" fmla="*/ 539326 w 551095"/>
              <a:gd name="connsiteY31" fmla="*/ 194081 h 551382"/>
              <a:gd name="connsiteX32" fmla="*/ 545843 w 551095"/>
              <a:gd name="connsiteY32" fmla="*/ 220112 h 551382"/>
              <a:gd name="connsiteX33" fmla="*/ 549779 w 551095"/>
              <a:gd name="connsiteY33" fmla="*/ 246659 h 551382"/>
              <a:gd name="connsiteX34" fmla="*/ 551095 w 551095"/>
              <a:gd name="connsiteY34" fmla="*/ 273463 h 551382"/>
              <a:gd name="connsiteX35" fmla="*/ 551095 w 551095"/>
              <a:gd name="connsiteY35" fmla="*/ 277919 h 551382"/>
              <a:gd name="connsiteX36" fmla="*/ 549779 w 551095"/>
              <a:gd name="connsiteY36" fmla="*/ 304724 h 551382"/>
              <a:gd name="connsiteX37" fmla="*/ 545843 w 551095"/>
              <a:gd name="connsiteY37" fmla="*/ 331269 h 551382"/>
              <a:gd name="connsiteX38" fmla="*/ 539326 w 551095"/>
              <a:gd name="connsiteY38" fmla="*/ 357301 h 551382"/>
              <a:gd name="connsiteX39" fmla="*/ 530290 w 551095"/>
              <a:gd name="connsiteY39" fmla="*/ 382569 h 551382"/>
              <a:gd name="connsiteX40" fmla="*/ 518822 w 551095"/>
              <a:gd name="connsiteY40" fmla="*/ 406829 h 551382"/>
              <a:gd name="connsiteX41" fmla="*/ 505032 w 551095"/>
              <a:gd name="connsiteY41" fmla="*/ 429847 h 551382"/>
              <a:gd name="connsiteX42" fmla="*/ 489054 w 551095"/>
              <a:gd name="connsiteY42" fmla="*/ 451402 h 551382"/>
              <a:gd name="connsiteX43" fmla="*/ 471041 w 551095"/>
              <a:gd name="connsiteY43" fmla="*/ 471287 h 551382"/>
              <a:gd name="connsiteX44" fmla="*/ 451167 w 551095"/>
              <a:gd name="connsiteY44" fmla="*/ 489309 h 551382"/>
              <a:gd name="connsiteX45" fmla="*/ 429623 w 551095"/>
              <a:gd name="connsiteY45" fmla="*/ 505296 h 551382"/>
              <a:gd name="connsiteX46" fmla="*/ 406617 w 551095"/>
              <a:gd name="connsiteY46" fmla="*/ 519092 h 551382"/>
              <a:gd name="connsiteX47" fmla="*/ 382370 w 551095"/>
              <a:gd name="connsiteY47" fmla="*/ 530566 h 551382"/>
              <a:gd name="connsiteX48" fmla="*/ 357115 w 551095"/>
              <a:gd name="connsiteY48" fmla="*/ 539607 h 551382"/>
              <a:gd name="connsiteX49" fmla="*/ 331096 w 551095"/>
              <a:gd name="connsiteY49" fmla="*/ 546128 h 551382"/>
              <a:gd name="connsiteX50" fmla="*/ 304564 w 551095"/>
              <a:gd name="connsiteY50" fmla="*/ 550066 h 551382"/>
              <a:gd name="connsiteX51" fmla="*/ 277774 w 551095"/>
              <a:gd name="connsiteY51" fmla="*/ 551382 h 551382"/>
              <a:gd name="connsiteX52" fmla="*/ 273320 w 551095"/>
              <a:gd name="connsiteY52" fmla="*/ 551382 h 551382"/>
              <a:gd name="connsiteX53" fmla="*/ 246530 w 551095"/>
              <a:gd name="connsiteY53" fmla="*/ 550066 h 551382"/>
              <a:gd name="connsiteX54" fmla="*/ 219998 w 551095"/>
              <a:gd name="connsiteY54" fmla="*/ 546128 h 551382"/>
              <a:gd name="connsiteX55" fmla="*/ 193980 w 551095"/>
              <a:gd name="connsiteY55" fmla="*/ 539607 h 551382"/>
              <a:gd name="connsiteX56" fmla="*/ 168725 w 551095"/>
              <a:gd name="connsiteY56" fmla="*/ 530566 h 551382"/>
              <a:gd name="connsiteX57" fmla="*/ 144478 w 551095"/>
              <a:gd name="connsiteY57" fmla="*/ 519092 h 551382"/>
              <a:gd name="connsiteX58" fmla="*/ 121472 w 551095"/>
              <a:gd name="connsiteY58" fmla="*/ 505296 h 551382"/>
              <a:gd name="connsiteX59" fmla="*/ 99928 w 551095"/>
              <a:gd name="connsiteY59" fmla="*/ 489309 h 551382"/>
              <a:gd name="connsiteX60" fmla="*/ 80053 w 551095"/>
              <a:gd name="connsiteY60" fmla="*/ 471287 h 551382"/>
              <a:gd name="connsiteX61" fmla="*/ 62040 w 551095"/>
              <a:gd name="connsiteY61" fmla="*/ 451402 h 551382"/>
              <a:gd name="connsiteX62" fmla="*/ 46062 w 551095"/>
              <a:gd name="connsiteY62" fmla="*/ 429847 h 551382"/>
              <a:gd name="connsiteX63" fmla="*/ 32273 w 551095"/>
              <a:gd name="connsiteY63" fmla="*/ 406829 h 551382"/>
              <a:gd name="connsiteX64" fmla="*/ 20805 w 551095"/>
              <a:gd name="connsiteY64" fmla="*/ 382569 h 551382"/>
              <a:gd name="connsiteX65" fmla="*/ 11769 w 551095"/>
              <a:gd name="connsiteY65" fmla="*/ 357301 h 551382"/>
              <a:gd name="connsiteX66" fmla="*/ 5251 w 551095"/>
              <a:gd name="connsiteY66" fmla="*/ 331269 h 551382"/>
              <a:gd name="connsiteX67" fmla="*/ 1316 w 551095"/>
              <a:gd name="connsiteY67" fmla="*/ 304724 h 551382"/>
              <a:gd name="connsiteX68" fmla="*/ 0 w 551095"/>
              <a:gd name="connsiteY68" fmla="*/ 277919 h 5513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51095" h="551382">
                <a:moveTo>
                  <a:pt x="0" y="277919"/>
                </a:moveTo>
                <a:lnTo>
                  <a:pt x="0" y="273463"/>
                </a:lnTo>
                <a:cubicBezTo>
                  <a:pt x="0" y="264507"/>
                  <a:pt x="438" y="255572"/>
                  <a:pt x="1316" y="246659"/>
                </a:cubicBezTo>
                <a:cubicBezTo>
                  <a:pt x="2193" y="237745"/>
                  <a:pt x="3505" y="228897"/>
                  <a:pt x="5251" y="220112"/>
                </a:cubicBezTo>
                <a:cubicBezTo>
                  <a:pt x="6998" y="211328"/>
                  <a:pt x="9170" y="202651"/>
                  <a:pt x="11769" y="194081"/>
                </a:cubicBezTo>
                <a:cubicBezTo>
                  <a:pt x="14367" y="185510"/>
                  <a:pt x="17379" y="177087"/>
                  <a:pt x="20805" y="168813"/>
                </a:cubicBezTo>
                <a:cubicBezTo>
                  <a:pt x="24231" y="160539"/>
                  <a:pt x="28053" y="152452"/>
                  <a:pt x="32273" y="144553"/>
                </a:cubicBezTo>
                <a:cubicBezTo>
                  <a:pt x="36493" y="136654"/>
                  <a:pt x="41089" y="128982"/>
                  <a:pt x="46062" y="121535"/>
                </a:cubicBezTo>
                <a:cubicBezTo>
                  <a:pt x="51036" y="114088"/>
                  <a:pt x="56362" y="106903"/>
                  <a:pt x="62040" y="99979"/>
                </a:cubicBezTo>
                <a:cubicBezTo>
                  <a:pt x="67719" y="93056"/>
                  <a:pt x="73724" y="86428"/>
                  <a:pt x="80053" y="80095"/>
                </a:cubicBezTo>
                <a:cubicBezTo>
                  <a:pt x="86383" y="73762"/>
                  <a:pt x="93008" y="67755"/>
                  <a:pt x="99928" y="62073"/>
                </a:cubicBezTo>
                <a:cubicBezTo>
                  <a:pt x="106847" y="56391"/>
                  <a:pt x="114029" y="51062"/>
                  <a:pt x="121472" y="46086"/>
                </a:cubicBezTo>
                <a:cubicBezTo>
                  <a:pt x="128915" y="41111"/>
                  <a:pt x="136583" y="36512"/>
                  <a:pt x="144478" y="32290"/>
                </a:cubicBezTo>
                <a:cubicBezTo>
                  <a:pt x="152372" y="28068"/>
                  <a:pt x="160455" y="24243"/>
                  <a:pt x="168725" y="20816"/>
                </a:cubicBezTo>
                <a:cubicBezTo>
                  <a:pt x="176995" y="17388"/>
                  <a:pt x="185413" y="14375"/>
                  <a:pt x="193980" y="11775"/>
                </a:cubicBezTo>
                <a:cubicBezTo>
                  <a:pt x="202546" y="9175"/>
                  <a:pt x="211218" y="7001"/>
                  <a:pt x="219998" y="5254"/>
                </a:cubicBezTo>
                <a:cubicBezTo>
                  <a:pt x="228778" y="3507"/>
                  <a:pt x="237622" y="2194"/>
                  <a:pt x="246530" y="1316"/>
                </a:cubicBezTo>
                <a:cubicBezTo>
                  <a:pt x="255439" y="439"/>
                  <a:pt x="264369" y="0"/>
                  <a:pt x="273320" y="0"/>
                </a:cubicBezTo>
                <a:lnTo>
                  <a:pt x="277774" y="0"/>
                </a:lnTo>
                <a:cubicBezTo>
                  <a:pt x="286726" y="0"/>
                  <a:pt x="295656" y="439"/>
                  <a:pt x="304564" y="1316"/>
                </a:cubicBezTo>
                <a:cubicBezTo>
                  <a:pt x="313473" y="2194"/>
                  <a:pt x="322317" y="3507"/>
                  <a:pt x="331096" y="5254"/>
                </a:cubicBezTo>
                <a:cubicBezTo>
                  <a:pt x="339876" y="7001"/>
                  <a:pt x="348549" y="9175"/>
                  <a:pt x="357115" y="11775"/>
                </a:cubicBezTo>
                <a:cubicBezTo>
                  <a:pt x="365681" y="14375"/>
                  <a:pt x="374099" y="17388"/>
                  <a:pt x="382370" y="20816"/>
                </a:cubicBezTo>
                <a:cubicBezTo>
                  <a:pt x="390640" y="24243"/>
                  <a:pt x="398722" y="28068"/>
                  <a:pt x="406617" y="32290"/>
                </a:cubicBezTo>
                <a:cubicBezTo>
                  <a:pt x="414511" y="36512"/>
                  <a:pt x="422180" y="41111"/>
                  <a:pt x="429623" y="46086"/>
                </a:cubicBezTo>
                <a:cubicBezTo>
                  <a:pt x="437066" y="51062"/>
                  <a:pt x="444248" y="56391"/>
                  <a:pt x="451167" y="62073"/>
                </a:cubicBezTo>
                <a:cubicBezTo>
                  <a:pt x="458087" y="67755"/>
                  <a:pt x="464711" y="73762"/>
                  <a:pt x="471041" y="80095"/>
                </a:cubicBezTo>
                <a:cubicBezTo>
                  <a:pt x="477371" y="86428"/>
                  <a:pt x="483375" y="93056"/>
                  <a:pt x="489054" y="99979"/>
                </a:cubicBezTo>
                <a:cubicBezTo>
                  <a:pt x="494733" y="106903"/>
                  <a:pt x="500059" y="114088"/>
                  <a:pt x="505032" y="121535"/>
                </a:cubicBezTo>
                <a:cubicBezTo>
                  <a:pt x="510006" y="128982"/>
                  <a:pt x="514602" y="136654"/>
                  <a:pt x="518822" y="144553"/>
                </a:cubicBezTo>
                <a:cubicBezTo>
                  <a:pt x="523041" y="152452"/>
                  <a:pt x="526864" y="160539"/>
                  <a:pt x="530290" y="168813"/>
                </a:cubicBezTo>
                <a:cubicBezTo>
                  <a:pt x="533715" y="177087"/>
                  <a:pt x="536727" y="185510"/>
                  <a:pt x="539326" y="194081"/>
                </a:cubicBezTo>
                <a:cubicBezTo>
                  <a:pt x="541925" y="202651"/>
                  <a:pt x="544097" y="211328"/>
                  <a:pt x="545843" y="220112"/>
                </a:cubicBezTo>
                <a:cubicBezTo>
                  <a:pt x="547589" y="228897"/>
                  <a:pt x="548902" y="237745"/>
                  <a:pt x="549779" y="246659"/>
                </a:cubicBezTo>
                <a:cubicBezTo>
                  <a:pt x="550656" y="255572"/>
                  <a:pt x="551095" y="264507"/>
                  <a:pt x="551095" y="273463"/>
                </a:cubicBezTo>
                <a:lnTo>
                  <a:pt x="551095" y="277919"/>
                </a:lnTo>
                <a:cubicBezTo>
                  <a:pt x="551095" y="286875"/>
                  <a:pt x="550656" y="295810"/>
                  <a:pt x="549779" y="304724"/>
                </a:cubicBezTo>
                <a:cubicBezTo>
                  <a:pt x="548902" y="313636"/>
                  <a:pt x="547589" y="322485"/>
                  <a:pt x="545843" y="331269"/>
                </a:cubicBezTo>
                <a:cubicBezTo>
                  <a:pt x="544097" y="340053"/>
                  <a:pt x="541925" y="348731"/>
                  <a:pt x="539326" y="357301"/>
                </a:cubicBezTo>
                <a:cubicBezTo>
                  <a:pt x="536727" y="365872"/>
                  <a:pt x="533715" y="374294"/>
                  <a:pt x="530290" y="382569"/>
                </a:cubicBezTo>
                <a:cubicBezTo>
                  <a:pt x="526864" y="390843"/>
                  <a:pt x="523041" y="398930"/>
                  <a:pt x="518822" y="406829"/>
                </a:cubicBezTo>
                <a:cubicBezTo>
                  <a:pt x="514602" y="414728"/>
                  <a:pt x="510005" y="422400"/>
                  <a:pt x="505032" y="429847"/>
                </a:cubicBezTo>
                <a:cubicBezTo>
                  <a:pt x="500059" y="437294"/>
                  <a:pt x="494733" y="444479"/>
                  <a:pt x="489054" y="451402"/>
                </a:cubicBezTo>
                <a:cubicBezTo>
                  <a:pt x="483375" y="458326"/>
                  <a:pt x="477371" y="464954"/>
                  <a:pt x="471041" y="471287"/>
                </a:cubicBezTo>
                <a:cubicBezTo>
                  <a:pt x="464711" y="477620"/>
                  <a:pt x="458087" y="483627"/>
                  <a:pt x="451167" y="489309"/>
                </a:cubicBezTo>
                <a:cubicBezTo>
                  <a:pt x="444248" y="494991"/>
                  <a:pt x="437066" y="500319"/>
                  <a:pt x="429623" y="505296"/>
                </a:cubicBezTo>
                <a:cubicBezTo>
                  <a:pt x="422180" y="510271"/>
                  <a:pt x="414511" y="514870"/>
                  <a:pt x="406617" y="519092"/>
                </a:cubicBezTo>
                <a:cubicBezTo>
                  <a:pt x="398722" y="523314"/>
                  <a:pt x="390640" y="527139"/>
                  <a:pt x="382370" y="530566"/>
                </a:cubicBezTo>
                <a:cubicBezTo>
                  <a:pt x="374099" y="533994"/>
                  <a:pt x="365681" y="537007"/>
                  <a:pt x="357115" y="539607"/>
                </a:cubicBezTo>
                <a:cubicBezTo>
                  <a:pt x="348549" y="542207"/>
                  <a:pt x="339876" y="544380"/>
                  <a:pt x="331096" y="546128"/>
                </a:cubicBezTo>
                <a:cubicBezTo>
                  <a:pt x="322317" y="547875"/>
                  <a:pt x="313473" y="549188"/>
                  <a:pt x="304564" y="550066"/>
                </a:cubicBezTo>
                <a:cubicBezTo>
                  <a:pt x="295656" y="550943"/>
                  <a:pt x="286726" y="551382"/>
                  <a:pt x="277774" y="551382"/>
                </a:cubicBezTo>
                <a:lnTo>
                  <a:pt x="273320" y="551382"/>
                </a:lnTo>
                <a:cubicBezTo>
                  <a:pt x="264369" y="551382"/>
                  <a:pt x="255439" y="550943"/>
                  <a:pt x="246530" y="550066"/>
                </a:cubicBezTo>
                <a:cubicBezTo>
                  <a:pt x="237622" y="549188"/>
                  <a:pt x="228778" y="547875"/>
                  <a:pt x="219998" y="546128"/>
                </a:cubicBezTo>
                <a:cubicBezTo>
                  <a:pt x="211218" y="544380"/>
                  <a:pt x="202546" y="542207"/>
                  <a:pt x="193980" y="539607"/>
                </a:cubicBezTo>
                <a:cubicBezTo>
                  <a:pt x="185413" y="537007"/>
                  <a:pt x="176995" y="533993"/>
                  <a:pt x="168725" y="530566"/>
                </a:cubicBezTo>
                <a:cubicBezTo>
                  <a:pt x="160455" y="527139"/>
                  <a:pt x="152372" y="523314"/>
                  <a:pt x="144478" y="519092"/>
                </a:cubicBezTo>
                <a:cubicBezTo>
                  <a:pt x="136583" y="514870"/>
                  <a:pt x="128915" y="510271"/>
                  <a:pt x="121472" y="505296"/>
                </a:cubicBezTo>
                <a:cubicBezTo>
                  <a:pt x="114029" y="500319"/>
                  <a:pt x="106847" y="494991"/>
                  <a:pt x="99928" y="489309"/>
                </a:cubicBezTo>
                <a:cubicBezTo>
                  <a:pt x="93008" y="483627"/>
                  <a:pt x="86383" y="477620"/>
                  <a:pt x="80053" y="471287"/>
                </a:cubicBezTo>
                <a:cubicBezTo>
                  <a:pt x="73724" y="464954"/>
                  <a:pt x="67719" y="458326"/>
                  <a:pt x="62040" y="451402"/>
                </a:cubicBezTo>
                <a:cubicBezTo>
                  <a:pt x="56362" y="444479"/>
                  <a:pt x="51036" y="437294"/>
                  <a:pt x="46062" y="429847"/>
                </a:cubicBezTo>
                <a:cubicBezTo>
                  <a:pt x="41089" y="422400"/>
                  <a:pt x="36493" y="414728"/>
                  <a:pt x="32273" y="406829"/>
                </a:cubicBezTo>
                <a:cubicBezTo>
                  <a:pt x="28053" y="398930"/>
                  <a:pt x="24231" y="390843"/>
                  <a:pt x="20805" y="382569"/>
                </a:cubicBezTo>
                <a:cubicBezTo>
                  <a:pt x="17379" y="374294"/>
                  <a:pt x="14367" y="365872"/>
                  <a:pt x="11769" y="357301"/>
                </a:cubicBezTo>
                <a:cubicBezTo>
                  <a:pt x="9170" y="348731"/>
                  <a:pt x="6998" y="340053"/>
                  <a:pt x="5251" y="331269"/>
                </a:cubicBezTo>
                <a:cubicBezTo>
                  <a:pt x="3505" y="322485"/>
                  <a:pt x="2193" y="313636"/>
                  <a:pt x="1316" y="304724"/>
                </a:cubicBezTo>
                <a:cubicBezTo>
                  <a:pt x="438" y="295810"/>
                  <a:pt x="0" y="286875"/>
                  <a:pt x="0" y="277919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3300" y="1511300"/>
            <a:ext cx="5676900" cy="21590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3300" y="4457700"/>
            <a:ext cx="2438400" cy="16764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4457700"/>
            <a:ext cx="2451100" cy="16764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6985000"/>
            <a:ext cx="2527300" cy="17145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5200" y="6985000"/>
            <a:ext cx="2514600" cy="17145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第9题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9/9页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随堂测试题3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2209800" y="3670300"/>
            <a:ext cx="2413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4749800" y="3670300"/>
            <a:ext cx="225425" cy="5200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2133600" y="6337300"/>
            <a:ext cx="2286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2" name="TextBox 1"/>
          <p:cNvSpPr txBox="1"/>
          <p:nvPr/>
        </p:nvSpPr>
        <p:spPr>
          <a:xfrm>
            <a:off x="4737100" y="6337300"/>
            <a:ext cx="2667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</Words>
  <Application>WPS 演示</Application>
  <PresentationFormat>On-screen Show (4:3)</PresentationFormat>
  <Paragraphs>130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追赶 -Sunlight</cp:lastModifiedBy>
  <cp:revision>4</cp:revision>
  <dcterms:created xsi:type="dcterms:W3CDTF">2006-08-16T00:00:00Z</dcterms:created>
  <dcterms:modified xsi:type="dcterms:W3CDTF">2020-06-20T17:44:41Z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