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7555865" cy="1069213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44915"/>
          </a:xfrm>
          <a:custGeom>
            <a:avLst/>
            <a:gdLst>
              <a:gd name="connsiteX0" fmla="*/ 0 w 7543800"/>
              <a:gd name="connsiteY0" fmla="*/ 0 h 10544915"/>
              <a:gd name="connsiteX1" fmla="*/ 7543800 w 7543800"/>
              <a:gd name="connsiteY1" fmla="*/ 0 h 10544915"/>
              <a:gd name="connsiteX2" fmla="*/ 7543800 w 7543800"/>
              <a:gd name="connsiteY2" fmla="*/ 10544915 h 10544915"/>
              <a:gd name="connsiteX3" fmla="*/ 0 w 7543800"/>
              <a:gd name="connsiteY3" fmla="*/ 10544915 h 10544915"/>
              <a:gd name="connsiteX4" fmla="*/ 0 w 7543800"/>
              <a:gd name="connsiteY4" fmla="*/ 0 h 105449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44915">
                <a:moveTo>
                  <a:pt x="0" y="0"/>
                </a:moveTo>
                <a:lnTo>
                  <a:pt x="7543800" y="0"/>
                </a:lnTo>
                <a:lnTo>
                  <a:pt x="7543800" y="10544915"/>
                </a:lnTo>
                <a:lnTo>
                  <a:pt x="0" y="1054491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841500"/>
            <a:ext cx="5105400" cy="3644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730" y="4895850"/>
            <a:ext cx="4004310" cy="28746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6404"/>
          </a:xfrm>
          <a:custGeom>
            <a:avLst/>
            <a:gdLst>
              <a:gd name="connsiteX0" fmla="*/ 0 w 7543800"/>
              <a:gd name="connsiteY0" fmla="*/ 0 h 10666404"/>
              <a:gd name="connsiteX1" fmla="*/ 7543800 w 7543800"/>
              <a:gd name="connsiteY1" fmla="*/ 0 h 10666404"/>
              <a:gd name="connsiteX2" fmla="*/ 7543800 w 7543800"/>
              <a:gd name="connsiteY2" fmla="*/ 10666404 h 10666404"/>
              <a:gd name="connsiteX3" fmla="*/ 0 w 7543800"/>
              <a:gd name="connsiteY3" fmla="*/ 10666404 h 10666404"/>
              <a:gd name="connsiteX4" fmla="*/ 0 w 7543800"/>
              <a:gd name="connsiteY4" fmla="*/ 0 h 106664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6404">
                <a:moveTo>
                  <a:pt x="0" y="0"/>
                </a:moveTo>
                <a:lnTo>
                  <a:pt x="7543800" y="0"/>
                </a:lnTo>
                <a:lnTo>
                  <a:pt x="7543800" y="10666404"/>
                </a:lnTo>
                <a:lnTo>
                  <a:pt x="0" y="1066640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6"/>
            <a:ext cx="7544307" cy="10637881"/>
          </a:xfrm>
          <a:custGeom>
            <a:avLst/>
            <a:gdLst>
              <a:gd name="connsiteX0" fmla="*/ 0 w 7544307"/>
              <a:gd name="connsiteY0" fmla="*/ 0 h 10637881"/>
              <a:gd name="connsiteX1" fmla="*/ 7544307 w 7544307"/>
              <a:gd name="connsiteY1" fmla="*/ 0 h 10637881"/>
              <a:gd name="connsiteX2" fmla="*/ 7544307 w 7544307"/>
              <a:gd name="connsiteY2" fmla="*/ 10637881 h 10637881"/>
              <a:gd name="connsiteX3" fmla="*/ 0 w 7544307"/>
              <a:gd name="connsiteY3" fmla="*/ 10637881 h 10637881"/>
              <a:gd name="connsiteX4" fmla="*/ 0 w 7544307"/>
              <a:gd name="connsiteY4" fmla="*/ 0 h 106378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1">
                <a:moveTo>
                  <a:pt x="0" y="0"/>
                </a:moveTo>
                <a:lnTo>
                  <a:pt x="7544307" y="0"/>
                </a:lnTo>
                <a:lnTo>
                  <a:pt x="7544307" y="10637881"/>
                </a:lnTo>
                <a:lnTo>
                  <a:pt x="0" y="1063788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23"/>
            <a:ext cx="6106453" cy="9741142"/>
          </a:xfrm>
          <a:custGeom>
            <a:avLst/>
            <a:gdLst>
              <a:gd name="connsiteX0" fmla="*/ 12700 w 6106453"/>
              <a:gd name="connsiteY0" fmla="*/ 12700 h 9741142"/>
              <a:gd name="connsiteX1" fmla="*/ 6093753 w 6106453"/>
              <a:gd name="connsiteY1" fmla="*/ 12700 h 9741142"/>
              <a:gd name="connsiteX2" fmla="*/ 6093753 w 6106453"/>
              <a:gd name="connsiteY2" fmla="*/ 9728442 h 9741142"/>
              <a:gd name="connsiteX3" fmla="*/ 12700 w 6106453"/>
              <a:gd name="connsiteY3" fmla="*/ 9728442 h 9741142"/>
              <a:gd name="connsiteX4" fmla="*/ 12700 w 6106453"/>
              <a:gd name="connsiteY4" fmla="*/ 12700 h 97411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2">
                <a:moveTo>
                  <a:pt x="12700" y="12700"/>
                </a:moveTo>
                <a:lnTo>
                  <a:pt x="6093753" y="12700"/>
                </a:lnTo>
                <a:lnTo>
                  <a:pt x="6093753" y="9728442"/>
                </a:lnTo>
                <a:lnTo>
                  <a:pt x="12700" y="9728442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6464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第10题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10/13页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6590665"/>
            <a:ext cx="4302760" cy="1978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2570"/>
          </a:xfrm>
          <a:custGeom>
            <a:avLst/>
            <a:gdLst>
              <a:gd name="connsiteX0" fmla="*/ 0 w 7543800"/>
              <a:gd name="connsiteY0" fmla="*/ 0 h 10652570"/>
              <a:gd name="connsiteX1" fmla="*/ 7543800 w 7543800"/>
              <a:gd name="connsiteY1" fmla="*/ 0 h 10652570"/>
              <a:gd name="connsiteX2" fmla="*/ 7543800 w 7543800"/>
              <a:gd name="connsiteY2" fmla="*/ 10652570 h 10652570"/>
              <a:gd name="connsiteX3" fmla="*/ 0 w 7543800"/>
              <a:gd name="connsiteY3" fmla="*/ 10652570 h 10652570"/>
              <a:gd name="connsiteX4" fmla="*/ 0 w 7543800"/>
              <a:gd name="connsiteY4" fmla="*/ 0 h 10652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2570">
                <a:moveTo>
                  <a:pt x="0" y="0"/>
                </a:moveTo>
                <a:lnTo>
                  <a:pt x="7543800" y="0"/>
                </a:lnTo>
                <a:lnTo>
                  <a:pt x="7543800" y="10652570"/>
                </a:lnTo>
                <a:lnTo>
                  <a:pt x="0" y="1065257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12"/>
            <a:ext cx="7544307" cy="10637900"/>
          </a:xfrm>
          <a:custGeom>
            <a:avLst/>
            <a:gdLst>
              <a:gd name="connsiteX0" fmla="*/ 0 w 7544307"/>
              <a:gd name="connsiteY0" fmla="*/ 0 h 10637900"/>
              <a:gd name="connsiteX1" fmla="*/ 7544307 w 7544307"/>
              <a:gd name="connsiteY1" fmla="*/ 0 h 10637900"/>
              <a:gd name="connsiteX2" fmla="*/ 7544307 w 7544307"/>
              <a:gd name="connsiteY2" fmla="*/ 10637900 h 10637900"/>
              <a:gd name="connsiteX3" fmla="*/ 0 w 7544307"/>
              <a:gd name="connsiteY3" fmla="*/ 10637900 h 10637900"/>
              <a:gd name="connsiteX4" fmla="*/ 0 w 7544307"/>
              <a:gd name="connsiteY4" fmla="*/ 0 h 1063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900">
                <a:moveTo>
                  <a:pt x="0" y="0"/>
                </a:moveTo>
                <a:lnTo>
                  <a:pt x="7544307" y="0"/>
                </a:lnTo>
                <a:lnTo>
                  <a:pt x="7544307" y="10637900"/>
                </a:lnTo>
                <a:lnTo>
                  <a:pt x="0" y="10637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54"/>
            <a:ext cx="6106453" cy="9741136"/>
          </a:xfrm>
          <a:custGeom>
            <a:avLst/>
            <a:gdLst>
              <a:gd name="connsiteX0" fmla="*/ 12700 w 6106453"/>
              <a:gd name="connsiteY0" fmla="*/ 12700 h 9741136"/>
              <a:gd name="connsiteX1" fmla="*/ 6093753 w 6106453"/>
              <a:gd name="connsiteY1" fmla="*/ 12700 h 9741136"/>
              <a:gd name="connsiteX2" fmla="*/ 6093753 w 6106453"/>
              <a:gd name="connsiteY2" fmla="*/ 9728436 h 9741136"/>
              <a:gd name="connsiteX3" fmla="*/ 12700 w 6106453"/>
              <a:gd name="connsiteY3" fmla="*/ 9728436 h 9741136"/>
              <a:gd name="connsiteX4" fmla="*/ 12700 w 6106453"/>
              <a:gd name="connsiteY4" fmla="*/ 12700 h 9741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36">
                <a:moveTo>
                  <a:pt x="12700" y="12700"/>
                </a:moveTo>
                <a:lnTo>
                  <a:pt x="6093753" y="12700"/>
                </a:lnTo>
                <a:lnTo>
                  <a:pt x="6093753" y="9728436"/>
                </a:lnTo>
                <a:lnTo>
                  <a:pt x="12700" y="972843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55"/>
            <a:ext cx="142524" cy="285204"/>
          </a:xfrm>
          <a:custGeom>
            <a:avLst/>
            <a:gdLst>
              <a:gd name="connsiteX0" fmla="*/ 0 w 142524"/>
              <a:gd name="connsiteY0" fmla="*/ 0 h 285204"/>
              <a:gd name="connsiteX1" fmla="*/ 142524 w 142524"/>
              <a:gd name="connsiteY1" fmla="*/ 0 h 285204"/>
              <a:gd name="connsiteX2" fmla="*/ 142524 w 142524"/>
              <a:gd name="connsiteY2" fmla="*/ 285204 h 285204"/>
              <a:gd name="connsiteX3" fmla="*/ 0 w 142524"/>
              <a:gd name="connsiteY3" fmla="*/ 285204 h 285204"/>
              <a:gd name="connsiteX4" fmla="*/ 0 w 142524"/>
              <a:gd name="connsiteY4" fmla="*/ 0 h 28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204">
                <a:moveTo>
                  <a:pt x="0" y="0"/>
                </a:moveTo>
                <a:lnTo>
                  <a:pt x="142524" y="0"/>
                </a:lnTo>
                <a:lnTo>
                  <a:pt x="142524" y="285204"/>
                </a:lnTo>
                <a:lnTo>
                  <a:pt x="0" y="285204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31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69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69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69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016000"/>
            <a:ext cx="4851400" cy="3035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第11题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11/13页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56832"/>
          </a:xfrm>
          <a:custGeom>
            <a:avLst/>
            <a:gdLst>
              <a:gd name="connsiteX0" fmla="*/ 0 w 7543800"/>
              <a:gd name="connsiteY0" fmla="*/ 0 h 10656832"/>
              <a:gd name="connsiteX1" fmla="*/ 7543800 w 7543800"/>
              <a:gd name="connsiteY1" fmla="*/ 0 h 10656832"/>
              <a:gd name="connsiteX2" fmla="*/ 7543800 w 7543800"/>
              <a:gd name="connsiteY2" fmla="*/ 10656832 h 10656832"/>
              <a:gd name="connsiteX3" fmla="*/ 0 w 7543800"/>
              <a:gd name="connsiteY3" fmla="*/ 10656832 h 10656832"/>
              <a:gd name="connsiteX4" fmla="*/ 0 w 7543800"/>
              <a:gd name="connsiteY4" fmla="*/ 0 h 106568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56832">
                <a:moveTo>
                  <a:pt x="0" y="0"/>
                </a:moveTo>
                <a:lnTo>
                  <a:pt x="7543800" y="0"/>
                </a:lnTo>
                <a:lnTo>
                  <a:pt x="7543800" y="10656832"/>
                </a:lnTo>
                <a:lnTo>
                  <a:pt x="0" y="10656832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00"/>
          </a:xfrm>
          <a:custGeom>
            <a:avLst/>
            <a:gdLst>
              <a:gd name="connsiteX0" fmla="*/ 0 w 6100057"/>
              <a:gd name="connsiteY0" fmla="*/ 4750 h 9500"/>
              <a:gd name="connsiteX1" fmla="*/ 6100057 w 6100057"/>
              <a:gd name="connsiteY1" fmla="*/ 4750 h 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0">
                <a:moveTo>
                  <a:pt x="0" y="4750"/>
                </a:moveTo>
                <a:lnTo>
                  <a:pt x="6100057" y="4750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82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25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69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3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3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08100" y="1244600"/>
            <a:ext cx="4889500" cy="3949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12/13页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128110976"/>
            <a:ext cx="7544307" cy="138748864"/>
          </a:xfrm>
          <a:custGeom>
            <a:avLst/>
            <a:gdLst>
              <a:gd name="connsiteX0" fmla="*/ 0 w 7544307"/>
              <a:gd name="connsiteY0" fmla="*/ 0 h 138748864"/>
              <a:gd name="connsiteX1" fmla="*/ 7544307 w 7544307"/>
              <a:gd name="connsiteY1" fmla="*/ 0 h 138748864"/>
              <a:gd name="connsiteX2" fmla="*/ 7544307 w 7544307"/>
              <a:gd name="connsiteY2" fmla="*/ 138748864 h 138748864"/>
              <a:gd name="connsiteX3" fmla="*/ 0 w 7544307"/>
              <a:gd name="connsiteY3" fmla="*/ 138748864 h 138748864"/>
              <a:gd name="connsiteX4" fmla="*/ 0 w 7544307"/>
              <a:gd name="connsiteY4" fmla="*/ 0 h 1387488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38748864">
                <a:moveTo>
                  <a:pt x="0" y="0"/>
                </a:moveTo>
                <a:lnTo>
                  <a:pt x="7544307" y="0"/>
                </a:lnTo>
                <a:lnTo>
                  <a:pt x="7544307" y="138748864"/>
                </a:lnTo>
                <a:lnTo>
                  <a:pt x="0" y="13874886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0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54930"/>
            <a:ext cx="142524" cy="266700"/>
          </a:xfrm>
          <a:custGeom>
            <a:avLst/>
            <a:gdLst>
              <a:gd name="connsiteX0" fmla="*/ 0 w 142524"/>
              <a:gd name="connsiteY0" fmla="*/ 0 h 266700"/>
              <a:gd name="connsiteX1" fmla="*/ 142524 w 142524"/>
              <a:gd name="connsiteY1" fmla="*/ 0 h 266700"/>
              <a:gd name="connsiteX2" fmla="*/ 142524 w 142524"/>
              <a:gd name="connsiteY2" fmla="*/ 266700 h 266700"/>
              <a:gd name="connsiteX3" fmla="*/ 0 w 142524"/>
              <a:gd name="connsiteY3" fmla="*/ 266700 h 266700"/>
              <a:gd name="connsiteX4" fmla="*/ 0 w 142524"/>
              <a:gd name="connsiteY4" fmla="*/ 0 h 26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66700">
                <a:moveTo>
                  <a:pt x="0" y="0"/>
                </a:moveTo>
                <a:lnTo>
                  <a:pt x="142524" y="0"/>
                </a:lnTo>
                <a:lnTo>
                  <a:pt x="142524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06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311227" y="4449094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311227" y="5656436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79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79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4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70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6 h 579902"/>
              <a:gd name="connsiteX47" fmla="*/ 403634 w 579600"/>
              <a:gd name="connsiteY47" fmla="*/ 558193 h 579902"/>
              <a:gd name="connsiteX48" fmla="*/ 377296 w 579600"/>
              <a:gd name="connsiteY48" fmla="*/ 567622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2 h 579902"/>
              <a:gd name="connsiteX56" fmla="*/ 175965 w 579600"/>
              <a:gd name="connsiteY56" fmla="*/ 558193 h 579902"/>
              <a:gd name="connsiteX57" fmla="*/ 150678 w 579600"/>
              <a:gd name="connsiteY57" fmla="*/ 546226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70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6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4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8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3"/>
                  <a:pt x="126684" y="48064"/>
                </a:cubicBezTo>
                <a:cubicBezTo>
                  <a:pt x="134446" y="42875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2"/>
                  <a:pt x="229439" y="5479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7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7"/>
                  <a:pt x="322490" y="1373"/>
                </a:cubicBezTo>
                <a:cubicBezTo>
                  <a:pt x="331781" y="2289"/>
                  <a:pt x="341005" y="3657"/>
                  <a:pt x="350161" y="5479"/>
                </a:cubicBezTo>
                <a:cubicBezTo>
                  <a:pt x="359317" y="7302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5"/>
                  <a:pt x="452915" y="48064"/>
                </a:cubicBezTo>
                <a:cubicBezTo>
                  <a:pt x="460678" y="53253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8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4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5"/>
                  <a:pt x="531560" y="453152"/>
                </a:cubicBezTo>
                <a:cubicBezTo>
                  <a:pt x="526374" y="460918"/>
                  <a:pt x="520819" y="468412"/>
                  <a:pt x="514897" y="475632"/>
                </a:cubicBezTo>
                <a:cubicBezTo>
                  <a:pt x="508974" y="482852"/>
                  <a:pt x="502712" y="489765"/>
                  <a:pt x="496111" y="496370"/>
                </a:cubicBezTo>
                <a:cubicBezTo>
                  <a:pt x="489509" y="502975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6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7"/>
                  <a:pt x="386230" y="564910"/>
                  <a:pt x="377296" y="567622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5"/>
                  <a:pt x="331781" y="577613"/>
                  <a:pt x="322490" y="578529"/>
                </a:cubicBezTo>
                <a:cubicBezTo>
                  <a:pt x="313199" y="579444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4"/>
                  <a:pt x="257109" y="578529"/>
                </a:cubicBezTo>
                <a:cubicBezTo>
                  <a:pt x="247818" y="577613"/>
                  <a:pt x="238595" y="576245"/>
                  <a:pt x="229439" y="574422"/>
                </a:cubicBezTo>
                <a:cubicBezTo>
                  <a:pt x="220282" y="572600"/>
                  <a:pt x="211237" y="570333"/>
                  <a:pt x="202303" y="567622"/>
                </a:cubicBezTo>
                <a:cubicBezTo>
                  <a:pt x="193370" y="564910"/>
                  <a:pt x="184590" y="561767"/>
                  <a:pt x="175965" y="558193"/>
                </a:cubicBezTo>
                <a:cubicBezTo>
                  <a:pt x="167340" y="554618"/>
                  <a:pt x="158911" y="550629"/>
                  <a:pt x="150678" y="546226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5"/>
                  <a:pt x="83488" y="496370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2"/>
                  <a:pt x="53226" y="460918"/>
                  <a:pt x="48039" y="453152"/>
                </a:cubicBezTo>
                <a:cubicBezTo>
                  <a:pt x="42852" y="445385"/>
                  <a:pt x="38059" y="437383"/>
                  <a:pt x="33658" y="429146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4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311227" y="6873281"/>
            <a:ext cx="579600" cy="579902"/>
          </a:xfrm>
          <a:custGeom>
            <a:avLst/>
            <a:gdLst>
              <a:gd name="connsiteX0" fmla="*/ 0 w 579600"/>
              <a:gd name="connsiteY0" fmla="*/ 294704 h 579902"/>
              <a:gd name="connsiteX1" fmla="*/ 0 w 579600"/>
              <a:gd name="connsiteY1" fmla="*/ 285198 h 579902"/>
              <a:gd name="connsiteX2" fmla="*/ 1372 w 579600"/>
              <a:gd name="connsiteY2" fmla="*/ 257243 h 579902"/>
              <a:gd name="connsiteX3" fmla="*/ 5477 w 579600"/>
              <a:gd name="connsiteY3" fmla="*/ 229558 h 579902"/>
              <a:gd name="connsiteX4" fmla="*/ 12274 w 579600"/>
              <a:gd name="connsiteY4" fmla="*/ 202409 h 579902"/>
              <a:gd name="connsiteX5" fmla="*/ 21698 w 579600"/>
              <a:gd name="connsiteY5" fmla="*/ 176057 h 579902"/>
              <a:gd name="connsiteX6" fmla="*/ 33658 w 579600"/>
              <a:gd name="connsiteY6" fmla="*/ 150756 h 579902"/>
              <a:gd name="connsiteX7" fmla="*/ 48039 w 579600"/>
              <a:gd name="connsiteY7" fmla="*/ 126750 h 579902"/>
              <a:gd name="connsiteX8" fmla="*/ 64703 w 579600"/>
              <a:gd name="connsiteY8" fmla="*/ 104270 h 579902"/>
              <a:gd name="connsiteX9" fmla="*/ 83488 w 579600"/>
              <a:gd name="connsiteY9" fmla="*/ 83532 h 579902"/>
              <a:gd name="connsiteX10" fmla="*/ 104215 w 579600"/>
              <a:gd name="connsiteY10" fmla="*/ 64737 h 579902"/>
              <a:gd name="connsiteX11" fmla="*/ 126684 w 579600"/>
              <a:gd name="connsiteY11" fmla="*/ 48064 h 579902"/>
              <a:gd name="connsiteX12" fmla="*/ 150678 w 579600"/>
              <a:gd name="connsiteY12" fmla="*/ 33675 h 579902"/>
              <a:gd name="connsiteX13" fmla="*/ 175965 w 579600"/>
              <a:gd name="connsiteY13" fmla="*/ 21709 h 579902"/>
              <a:gd name="connsiteX14" fmla="*/ 202303 w 579600"/>
              <a:gd name="connsiteY14" fmla="*/ 12280 h 579902"/>
              <a:gd name="connsiteX15" fmla="*/ 229439 w 579600"/>
              <a:gd name="connsiteY15" fmla="*/ 5480 h 579902"/>
              <a:gd name="connsiteX16" fmla="*/ 257109 w 579600"/>
              <a:gd name="connsiteY16" fmla="*/ 1373 h 579902"/>
              <a:gd name="connsiteX17" fmla="*/ 285049 w 579600"/>
              <a:gd name="connsiteY17" fmla="*/ 0 h 579902"/>
              <a:gd name="connsiteX18" fmla="*/ 294551 w 579600"/>
              <a:gd name="connsiteY18" fmla="*/ 0 h 579902"/>
              <a:gd name="connsiteX19" fmla="*/ 322490 w 579600"/>
              <a:gd name="connsiteY19" fmla="*/ 1373 h 579902"/>
              <a:gd name="connsiteX20" fmla="*/ 350161 w 579600"/>
              <a:gd name="connsiteY20" fmla="*/ 5480 h 579902"/>
              <a:gd name="connsiteX21" fmla="*/ 377296 w 579600"/>
              <a:gd name="connsiteY21" fmla="*/ 12280 h 579902"/>
              <a:gd name="connsiteX22" fmla="*/ 403634 w 579600"/>
              <a:gd name="connsiteY22" fmla="*/ 21709 h 579902"/>
              <a:gd name="connsiteX23" fmla="*/ 428922 w 579600"/>
              <a:gd name="connsiteY23" fmla="*/ 33675 h 579902"/>
              <a:gd name="connsiteX24" fmla="*/ 452915 w 579600"/>
              <a:gd name="connsiteY24" fmla="*/ 48064 h 579902"/>
              <a:gd name="connsiteX25" fmla="*/ 475384 w 579600"/>
              <a:gd name="connsiteY25" fmla="*/ 64737 h 579902"/>
              <a:gd name="connsiteX26" fmla="*/ 496111 w 579600"/>
              <a:gd name="connsiteY26" fmla="*/ 83532 h 579902"/>
              <a:gd name="connsiteX27" fmla="*/ 514897 w 579600"/>
              <a:gd name="connsiteY27" fmla="*/ 104270 h 579902"/>
              <a:gd name="connsiteX28" fmla="*/ 531560 w 579600"/>
              <a:gd name="connsiteY28" fmla="*/ 126750 h 579902"/>
              <a:gd name="connsiteX29" fmla="*/ 545942 w 579600"/>
              <a:gd name="connsiteY29" fmla="*/ 150756 h 579902"/>
              <a:gd name="connsiteX30" fmla="*/ 557902 w 579600"/>
              <a:gd name="connsiteY30" fmla="*/ 176057 h 579902"/>
              <a:gd name="connsiteX31" fmla="*/ 567326 w 579600"/>
              <a:gd name="connsiteY31" fmla="*/ 202409 h 579902"/>
              <a:gd name="connsiteX32" fmla="*/ 574123 w 579600"/>
              <a:gd name="connsiteY32" fmla="*/ 229558 h 579902"/>
              <a:gd name="connsiteX33" fmla="*/ 578227 w 579600"/>
              <a:gd name="connsiteY33" fmla="*/ 257243 h 579902"/>
              <a:gd name="connsiteX34" fmla="*/ 579600 w 579600"/>
              <a:gd name="connsiteY34" fmla="*/ 285198 h 579902"/>
              <a:gd name="connsiteX35" fmla="*/ 579600 w 579600"/>
              <a:gd name="connsiteY35" fmla="*/ 294704 h 579902"/>
              <a:gd name="connsiteX36" fmla="*/ 578227 w 579600"/>
              <a:gd name="connsiteY36" fmla="*/ 322659 h 579902"/>
              <a:gd name="connsiteX37" fmla="*/ 574123 w 579600"/>
              <a:gd name="connsiteY37" fmla="*/ 350343 h 579902"/>
              <a:gd name="connsiteX38" fmla="*/ 567326 w 579600"/>
              <a:gd name="connsiteY38" fmla="*/ 377493 h 579902"/>
              <a:gd name="connsiteX39" fmla="*/ 557902 w 579600"/>
              <a:gd name="connsiteY39" fmla="*/ 403845 h 579902"/>
              <a:gd name="connsiteX40" fmla="*/ 545942 w 579600"/>
              <a:gd name="connsiteY40" fmla="*/ 429145 h 579902"/>
              <a:gd name="connsiteX41" fmla="*/ 531560 w 579600"/>
              <a:gd name="connsiteY41" fmla="*/ 453152 h 579902"/>
              <a:gd name="connsiteX42" fmla="*/ 514897 w 579600"/>
              <a:gd name="connsiteY42" fmla="*/ 475632 h 579902"/>
              <a:gd name="connsiteX43" fmla="*/ 496111 w 579600"/>
              <a:gd name="connsiteY43" fmla="*/ 496369 h 579902"/>
              <a:gd name="connsiteX44" fmla="*/ 475384 w 579600"/>
              <a:gd name="connsiteY44" fmla="*/ 515165 h 579902"/>
              <a:gd name="connsiteX45" fmla="*/ 452916 w 579600"/>
              <a:gd name="connsiteY45" fmla="*/ 531838 h 579902"/>
              <a:gd name="connsiteX46" fmla="*/ 428922 w 579600"/>
              <a:gd name="connsiteY46" fmla="*/ 546227 h 579902"/>
              <a:gd name="connsiteX47" fmla="*/ 403634 w 579600"/>
              <a:gd name="connsiteY47" fmla="*/ 558193 h 579902"/>
              <a:gd name="connsiteX48" fmla="*/ 377296 w 579600"/>
              <a:gd name="connsiteY48" fmla="*/ 567621 h 579902"/>
              <a:gd name="connsiteX49" fmla="*/ 350161 w 579600"/>
              <a:gd name="connsiteY49" fmla="*/ 574422 h 579902"/>
              <a:gd name="connsiteX50" fmla="*/ 322490 w 579600"/>
              <a:gd name="connsiteY50" fmla="*/ 578529 h 579902"/>
              <a:gd name="connsiteX51" fmla="*/ 294551 w 579600"/>
              <a:gd name="connsiteY51" fmla="*/ 579902 h 579902"/>
              <a:gd name="connsiteX52" fmla="*/ 285049 w 579600"/>
              <a:gd name="connsiteY52" fmla="*/ 579902 h 579902"/>
              <a:gd name="connsiteX53" fmla="*/ 257109 w 579600"/>
              <a:gd name="connsiteY53" fmla="*/ 578529 h 579902"/>
              <a:gd name="connsiteX54" fmla="*/ 229439 w 579600"/>
              <a:gd name="connsiteY54" fmla="*/ 574422 h 579902"/>
              <a:gd name="connsiteX55" fmla="*/ 202303 w 579600"/>
              <a:gd name="connsiteY55" fmla="*/ 567621 h 579902"/>
              <a:gd name="connsiteX56" fmla="*/ 175965 w 579600"/>
              <a:gd name="connsiteY56" fmla="*/ 558193 h 579902"/>
              <a:gd name="connsiteX57" fmla="*/ 150678 w 579600"/>
              <a:gd name="connsiteY57" fmla="*/ 546227 h 579902"/>
              <a:gd name="connsiteX58" fmla="*/ 126684 w 579600"/>
              <a:gd name="connsiteY58" fmla="*/ 531838 h 579902"/>
              <a:gd name="connsiteX59" fmla="*/ 104216 w 579600"/>
              <a:gd name="connsiteY59" fmla="*/ 515165 h 579902"/>
              <a:gd name="connsiteX60" fmla="*/ 83488 w 579600"/>
              <a:gd name="connsiteY60" fmla="*/ 496369 h 579902"/>
              <a:gd name="connsiteX61" fmla="*/ 64703 w 579600"/>
              <a:gd name="connsiteY61" fmla="*/ 475632 h 579902"/>
              <a:gd name="connsiteX62" fmla="*/ 48039 w 579600"/>
              <a:gd name="connsiteY62" fmla="*/ 453152 h 579902"/>
              <a:gd name="connsiteX63" fmla="*/ 33658 w 579600"/>
              <a:gd name="connsiteY63" fmla="*/ 429145 h 579902"/>
              <a:gd name="connsiteX64" fmla="*/ 21698 w 579600"/>
              <a:gd name="connsiteY64" fmla="*/ 403845 h 579902"/>
              <a:gd name="connsiteX65" fmla="*/ 12274 w 579600"/>
              <a:gd name="connsiteY65" fmla="*/ 377493 h 579902"/>
              <a:gd name="connsiteX66" fmla="*/ 5477 w 579600"/>
              <a:gd name="connsiteY66" fmla="*/ 350343 h 579902"/>
              <a:gd name="connsiteX67" fmla="*/ 1372 w 579600"/>
              <a:gd name="connsiteY67" fmla="*/ 322659 h 579902"/>
              <a:gd name="connsiteX68" fmla="*/ 0 w 579600"/>
              <a:gd name="connsiteY68" fmla="*/ 294704 h 579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79902">
                <a:moveTo>
                  <a:pt x="0" y="294704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294704"/>
                </a:lnTo>
                <a:cubicBezTo>
                  <a:pt x="579600" y="304045"/>
                  <a:pt x="579142" y="313363"/>
                  <a:pt x="578227" y="322659"/>
                </a:cubicBezTo>
                <a:cubicBezTo>
                  <a:pt x="577312" y="331954"/>
                  <a:pt x="575944" y="341183"/>
                  <a:pt x="574123" y="350343"/>
                </a:cubicBezTo>
                <a:cubicBezTo>
                  <a:pt x="572302" y="359505"/>
                  <a:pt x="570036" y="368555"/>
                  <a:pt x="567326" y="377493"/>
                </a:cubicBezTo>
                <a:cubicBezTo>
                  <a:pt x="564616" y="386431"/>
                  <a:pt x="561474" y="395215"/>
                  <a:pt x="557902" y="403845"/>
                </a:cubicBezTo>
                <a:cubicBezTo>
                  <a:pt x="554329" y="412474"/>
                  <a:pt x="550343" y="420908"/>
                  <a:pt x="545942" y="429145"/>
                </a:cubicBezTo>
                <a:cubicBezTo>
                  <a:pt x="541541" y="437383"/>
                  <a:pt x="536747" y="445386"/>
                  <a:pt x="531560" y="453152"/>
                </a:cubicBezTo>
                <a:cubicBezTo>
                  <a:pt x="526374" y="460918"/>
                  <a:pt x="520819" y="468411"/>
                  <a:pt x="514897" y="475632"/>
                </a:cubicBezTo>
                <a:cubicBezTo>
                  <a:pt x="508974" y="482852"/>
                  <a:pt x="502712" y="489765"/>
                  <a:pt x="496111" y="496369"/>
                </a:cubicBezTo>
                <a:cubicBezTo>
                  <a:pt x="489509" y="502974"/>
                  <a:pt x="482601" y="509240"/>
                  <a:pt x="475384" y="515165"/>
                </a:cubicBezTo>
                <a:cubicBezTo>
                  <a:pt x="468167" y="521091"/>
                  <a:pt x="460678" y="526648"/>
                  <a:pt x="452916" y="531838"/>
                </a:cubicBezTo>
                <a:cubicBezTo>
                  <a:pt x="445153" y="537027"/>
                  <a:pt x="437155" y="541823"/>
                  <a:pt x="428922" y="546227"/>
                </a:cubicBezTo>
                <a:cubicBezTo>
                  <a:pt x="420688" y="550629"/>
                  <a:pt x="412259" y="554618"/>
                  <a:pt x="403634" y="558193"/>
                </a:cubicBezTo>
                <a:cubicBezTo>
                  <a:pt x="395009" y="561768"/>
                  <a:pt x="386230" y="564910"/>
                  <a:pt x="377296" y="567621"/>
                </a:cubicBezTo>
                <a:cubicBezTo>
                  <a:pt x="368362" y="570333"/>
                  <a:pt x="359317" y="572600"/>
                  <a:pt x="350161" y="574422"/>
                </a:cubicBezTo>
                <a:cubicBezTo>
                  <a:pt x="341005" y="576244"/>
                  <a:pt x="331781" y="577613"/>
                  <a:pt x="322490" y="578529"/>
                </a:cubicBezTo>
                <a:cubicBezTo>
                  <a:pt x="313199" y="579445"/>
                  <a:pt x="303886" y="579902"/>
                  <a:pt x="294551" y="579902"/>
                </a:cubicBezTo>
                <a:lnTo>
                  <a:pt x="285049" y="579902"/>
                </a:lnTo>
                <a:cubicBezTo>
                  <a:pt x="275713" y="579902"/>
                  <a:pt x="266400" y="579445"/>
                  <a:pt x="257109" y="578529"/>
                </a:cubicBezTo>
                <a:cubicBezTo>
                  <a:pt x="247818" y="577613"/>
                  <a:pt x="238595" y="576244"/>
                  <a:pt x="229439" y="574422"/>
                </a:cubicBezTo>
                <a:cubicBezTo>
                  <a:pt x="220282" y="572600"/>
                  <a:pt x="211237" y="570333"/>
                  <a:pt x="202303" y="567621"/>
                </a:cubicBezTo>
                <a:cubicBezTo>
                  <a:pt x="193370" y="564910"/>
                  <a:pt x="184590" y="561768"/>
                  <a:pt x="175965" y="558193"/>
                </a:cubicBezTo>
                <a:cubicBezTo>
                  <a:pt x="167340" y="554618"/>
                  <a:pt x="158911" y="550629"/>
                  <a:pt x="150678" y="546227"/>
                </a:cubicBezTo>
                <a:cubicBezTo>
                  <a:pt x="142444" y="541823"/>
                  <a:pt x="134446" y="537027"/>
                  <a:pt x="126684" y="531838"/>
                </a:cubicBezTo>
                <a:cubicBezTo>
                  <a:pt x="118922" y="526648"/>
                  <a:pt x="111432" y="521091"/>
                  <a:pt x="104216" y="515165"/>
                </a:cubicBezTo>
                <a:cubicBezTo>
                  <a:pt x="96999" y="509240"/>
                  <a:pt x="90090" y="502974"/>
                  <a:pt x="83488" y="496369"/>
                </a:cubicBezTo>
                <a:cubicBezTo>
                  <a:pt x="76887" y="489765"/>
                  <a:pt x="70625" y="482852"/>
                  <a:pt x="64703" y="475632"/>
                </a:cubicBezTo>
                <a:cubicBezTo>
                  <a:pt x="58780" y="468411"/>
                  <a:pt x="53226" y="460918"/>
                  <a:pt x="48039" y="453152"/>
                </a:cubicBezTo>
                <a:cubicBezTo>
                  <a:pt x="42852" y="445386"/>
                  <a:pt x="38059" y="437384"/>
                  <a:pt x="33658" y="429145"/>
                </a:cubicBezTo>
                <a:cubicBezTo>
                  <a:pt x="29257" y="420908"/>
                  <a:pt x="25270" y="412474"/>
                  <a:pt x="21698" y="403845"/>
                </a:cubicBezTo>
                <a:cubicBezTo>
                  <a:pt x="18125" y="395215"/>
                  <a:pt x="14984" y="386431"/>
                  <a:pt x="12274" y="377493"/>
                </a:cubicBezTo>
                <a:cubicBezTo>
                  <a:pt x="9564" y="368555"/>
                  <a:pt x="7298" y="359505"/>
                  <a:pt x="5477" y="350343"/>
                </a:cubicBezTo>
                <a:cubicBezTo>
                  <a:pt x="3655" y="341183"/>
                  <a:pt x="2287" y="331954"/>
                  <a:pt x="1372" y="322659"/>
                </a:cubicBezTo>
                <a:cubicBezTo>
                  <a:pt x="457" y="313363"/>
                  <a:pt x="0" y="304045"/>
                  <a:pt x="0" y="294704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11227" y="8080612"/>
            <a:ext cx="579600" cy="589409"/>
          </a:xfrm>
          <a:custGeom>
            <a:avLst/>
            <a:gdLst>
              <a:gd name="connsiteX0" fmla="*/ 0 w 579600"/>
              <a:gd name="connsiteY0" fmla="*/ 304210 h 589409"/>
              <a:gd name="connsiteX1" fmla="*/ 0 w 579600"/>
              <a:gd name="connsiteY1" fmla="*/ 285198 h 589409"/>
              <a:gd name="connsiteX2" fmla="*/ 1372 w 579600"/>
              <a:gd name="connsiteY2" fmla="*/ 257243 h 589409"/>
              <a:gd name="connsiteX3" fmla="*/ 5477 w 579600"/>
              <a:gd name="connsiteY3" fmla="*/ 229558 h 589409"/>
              <a:gd name="connsiteX4" fmla="*/ 12274 w 579600"/>
              <a:gd name="connsiteY4" fmla="*/ 202409 h 589409"/>
              <a:gd name="connsiteX5" fmla="*/ 21698 w 579600"/>
              <a:gd name="connsiteY5" fmla="*/ 176057 h 589409"/>
              <a:gd name="connsiteX6" fmla="*/ 33658 w 579600"/>
              <a:gd name="connsiteY6" fmla="*/ 150756 h 589409"/>
              <a:gd name="connsiteX7" fmla="*/ 48039 w 579600"/>
              <a:gd name="connsiteY7" fmla="*/ 126750 h 589409"/>
              <a:gd name="connsiteX8" fmla="*/ 64703 w 579600"/>
              <a:gd name="connsiteY8" fmla="*/ 104270 h 589409"/>
              <a:gd name="connsiteX9" fmla="*/ 83488 w 579600"/>
              <a:gd name="connsiteY9" fmla="*/ 83532 h 589409"/>
              <a:gd name="connsiteX10" fmla="*/ 104215 w 579600"/>
              <a:gd name="connsiteY10" fmla="*/ 64737 h 589409"/>
              <a:gd name="connsiteX11" fmla="*/ 126684 w 579600"/>
              <a:gd name="connsiteY11" fmla="*/ 48064 h 589409"/>
              <a:gd name="connsiteX12" fmla="*/ 150678 w 579600"/>
              <a:gd name="connsiteY12" fmla="*/ 33675 h 589409"/>
              <a:gd name="connsiteX13" fmla="*/ 175965 w 579600"/>
              <a:gd name="connsiteY13" fmla="*/ 21709 h 589409"/>
              <a:gd name="connsiteX14" fmla="*/ 202303 w 579600"/>
              <a:gd name="connsiteY14" fmla="*/ 12280 h 589409"/>
              <a:gd name="connsiteX15" fmla="*/ 229439 w 579600"/>
              <a:gd name="connsiteY15" fmla="*/ 5480 h 589409"/>
              <a:gd name="connsiteX16" fmla="*/ 257109 w 579600"/>
              <a:gd name="connsiteY16" fmla="*/ 1373 h 589409"/>
              <a:gd name="connsiteX17" fmla="*/ 285049 w 579600"/>
              <a:gd name="connsiteY17" fmla="*/ 0 h 589409"/>
              <a:gd name="connsiteX18" fmla="*/ 294551 w 579600"/>
              <a:gd name="connsiteY18" fmla="*/ 0 h 589409"/>
              <a:gd name="connsiteX19" fmla="*/ 322490 w 579600"/>
              <a:gd name="connsiteY19" fmla="*/ 1373 h 589409"/>
              <a:gd name="connsiteX20" fmla="*/ 350161 w 579600"/>
              <a:gd name="connsiteY20" fmla="*/ 5480 h 589409"/>
              <a:gd name="connsiteX21" fmla="*/ 377296 w 579600"/>
              <a:gd name="connsiteY21" fmla="*/ 12280 h 589409"/>
              <a:gd name="connsiteX22" fmla="*/ 403634 w 579600"/>
              <a:gd name="connsiteY22" fmla="*/ 21709 h 589409"/>
              <a:gd name="connsiteX23" fmla="*/ 428922 w 579600"/>
              <a:gd name="connsiteY23" fmla="*/ 33675 h 589409"/>
              <a:gd name="connsiteX24" fmla="*/ 452915 w 579600"/>
              <a:gd name="connsiteY24" fmla="*/ 48064 h 589409"/>
              <a:gd name="connsiteX25" fmla="*/ 475384 w 579600"/>
              <a:gd name="connsiteY25" fmla="*/ 64737 h 589409"/>
              <a:gd name="connsiteX26" fmla="*/ 496111 w 579600"/>
              <a:gd name="connsiteY26" fmla="*/ 83532 h 589409"/>
              <a:gd name="connsiteX27" fmla="*/ 514897 w 579600"/>
              <a:gd name="connsiteY27" fmla="*/ 104270 h 589409"/>
              <a:gd name="connsiteX28" fmla="*/ 531560 w 579600"/>
              <a:gd name="connsiteY28" fmla="*/ 126750 h 589409"/>
              <a:gd name="connsiteX29" fmla="*/ 545942 w 579600"/>
              <a:gd name="connsiteY29" fmla="*/ 150756 h 589409"/>
              <a:gd name="connsiteX30" fmla="*/ 557902 w 579600"/>
              <a:gd name="connsiteY30" fmla="*/ 176057 h 589409"/>
              <a:gd name="connsiteX31" fmla="*/ 567326 w 579600"/>
              <a:gd name="connsiteY31" fmla="*/ 202409 h 589409"/>
              <a:gd name="connsiteX32" fmla="*/ 574123 w 579600"/>
              <a:gd name="connsiteY32" fmla="*/ 229558 h 589409"/>
              <a:gd name="connsiteX33" fmla="*/ 578227 w 579600"/>
              <a:gd name="connsiteY33" fmla="*/ 257243 h 589409"/>
              <a:gd name="connsiteX34" fmla="*/ 579600 w 579600"/>
              <a:gd name="connsiteY34" fmla="*/ 285198 h 589409"/>
              <a:gd name="connsiteX35" fmla="*/ 579600 w 579600"/>
              <a:gd name="connsiteY35" fmla="*/ 304210 h 589409"/>
              <a:gd name="connsiteX36" fmla="*/ 578227 w 579600"/>
              <a:gd name="connsiteY36" fmla="*/ 332165 h 589409"/>
              <a:gd name="connsiteX37" fmla="*/ 574123 w 579600"/>
              <a:gd name="connsiteY37" fmla="*/ 359850 h 589409"/>
              <a:gd name="connsiteX38" fmla="*/ 567326 w 579600"/>
              <a:gd name="connsiteY38" fmla="*/ 386999 h 589409"/>
              <a:gd name="connsiteX39" fmla="*/ 557902 w 579600"/>
              <a:gd name="connsiteY39" fmla="*/ 413351 h 589409"/>
              <a:gd name="connsiteX40" fmla="*/ 545942 w 579600"/>
              <a:gd name="connsiteY40" fmla="*/ 438652 h 589409"/>
              <a:gd name="connsiteX41" fmla="*/ 531560 w 579600"/>
              <a:gd name="connsiteY41" fmla="*/ 462658 h 589409"/>
              <a:gd name="connsiteX42" fmla="*/ 514897 w 579600"/>
              <a:gd name="connsiteY42" fmla="*/ 485139 h 589409"/>
              <a:gd name="connsiteX43" fmla="*/ 496111 w 579600"/>
              <a:gd name="connsiteY43" fmla="*/ 505876 h 589409"/>
              <a:gd name="connsiteX44" fmla="*/ 475384 w 579600"/>
              <a:gd name="connsiteY44" fmla="*/ 524672 h 589409"/>
              <a:gd name="connsiteX45" fmla="*/ 452916 w 579600"/>
              <a:gd name="connsiteY45" fmla="*/ 541344 h 589409"/>
              <a:gd name="connsiteX46" fmla="*/ 428922 w 579600"/>
              <a:gd name="connsiteY46" fmla="*/ 555733 h 589409"/>
              <a:gd name="connsiteX47" fmla="*/ 403634 w 579600"/>
              <a:gd name="connsiteY47" fmla="*/ 567700 h 589409"/>
              <a:gd name="connsiteX48" fmla="*/ 377296 w 579600"/>
              <a:gd name="connsiteY48" fmla="*/ 577129 h 589409"/>
              <a:gd name="connsiteX49" fmla="*/ 350161 w 579600"/>
              <a:gd name="connsiteY49" fmla="*/ 583929 h 589409"/>
              <a:gd name="connsiteX50" fmla="*/ 322490 w 579600"/>
              <a:gd name="connsiteY50" fmla="*/ 588036 h 589409"/>
              <a:gd name="connsiteX51" fmla="*/ 294551 w 579600"/>
              <a:gd name="connsiteY51" fmla="*/ 589409 h 589409"/>
              <a:gd name="connsiteX52" fmla="*/ 285049 w 579600"/>
              <a:gd name="connsiteY52" fmla="*/ 589409 h 589409"/>
              <a:gd name="connsiteX53" fmla="*/ 257109 w 579600"/>
              <a:gd name="connsiteY53" fmla="*/ 588036 h 589409"/>
              <a:gd name="connsiteX54" fmla="*/ 229439 w 579600"/>
              <a:gd name="connsiteY54" fmla="*/ 583929 h 589409"/>
              <a:gd name="connsiteX55" fmla="*/ 202303 w 579600"/>
              <a:gd name="connsiteY55" fmla="*/ 577129 h 589409"/>
              <a:gd name="connsiteX56" fmla="*/ 175965 w 579600"/>
              <a:gd name="connsiteY56" fmla="*/ 567700 h 589409"/>
              <a:gd name="connsiteX57" fmla="*/ 150678 w 579600"/>
              <a:gd name="connsiteY57" fmla="*/ 555733 h 589409"/>
              <a:gd name="connsiteX58" fmla="*/ 126684 w 579600"/>
              <a:gd name="connsiteY58" fmla="*/ 541344 h 589409"/>
              <a:gd name="connsiteX59" fmla="*/ 104216 w 579600"/>
              <a:gd name="connsiteY59" fmla="*/ 524672 h 589409"/>
              <a:gd name="connsiteX60" fmla="*/ 83488 w 579600"/>
              <a:gd name="connsiteY60" fmla="*/ 505876 h 589409"/>
              <a:gd name="connsiteX61" fmla="*/ 64703 w 579600"/>
              <a:gd name="connsiteY61" fmla="*/ 485139 h 589409"/>
              <a:gd name="connsiteX62" fmla="*/ 48039 w 579600"/>
              <a:gd name="connsiteY62" fmla="*/ 462658 h 589409"/>
              <a:gd name="connsiteX63" fmla="*/ 33658 w 579600"/>
              <a:gd name="connsiteY63" fmla="*/ 438652 h 589409"/>
              <a:gd name="connsiteX64" fmla="*/ 21698 w 579600"/>
              <a:gd name="connsiteY64" fmla="*/ 413351 h 589409"/>
              <a:gd name="connsiteX65" fmla="*/ 12274 w 579600"/>
              <a:gd name="connsiteY65" fmla="*/ 386999 h 589409"/>
              <a:gd name="connsiteX66" fmla="*/ 5477 w 579600"/>
              <a:gd name="connsiteY66" fmla="*/ 359850 h 589409"/>
              <a:gd name="connsiteX67" fmla="*/ 1372 w 579600"/>
              <a:gd name="connsiteY67" fmla="*/ 332165 h 589409"/>
              <a:gd name="connsiteX68" fmla="*/ 0 w 579600"/>
              <a:gd name="connsiteY68" fmla="*/ 304210 h 5894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</a:cxnLst>
            <a:rect l="l" t="t" r="r" b="b"/>
            <a:pathLst>
              <a:path w="579600" h="589409">
                <a:moveTo>
                  <a:pt x="0" y="304210"/>
                </a:moveTo>
                <a:lnTo>
                  <a:pt x="0" y="285198"/>
                </a:lnTo>
                <a:cubicBezTo>
                  <a:pt x="0" y="275857"/>
                  <a:pt x="457" y="266539"/>
                  <a:pt x="1372" y="257243"/>
                </a:cubicBezTo>
                <a:cubicBezTo>
                  <a:pt x="2287" y="247948"/>
                  <a:pt x="3655" y="238719"/>
                  <a:pt x="5477" y="229558"/>
                </a:cubicBezTo>
                <a:cubicBezTo>
                  <a:pt x="7298" y="220397"/>
                  <a:pt x="9564" y="211347"/>
                  <a:pt x="12274" y="202409"/>
                </a:cubicBezTo>
                <a:cubicBezTo>
                  <a:pt x="14984" y="193471"/>
                  <a:pt x="18125" y="184687"/>
                  <a:pt x="21698" y="176057"/>
                </a:cubicBezTo>
                <a:cubicBezTo>
                  <a:pt x="25270" y="167427"/>
                  <a:pt x="29257" y="158994"/>
                  <a:pt x="33658" y="150756"/>
                </a:cubicBezTo>
                <a:cubicBezTo>
                  <a:pt x="38059" y="142519"/>
                  <a:pt x="42852" y="134516"/>
                  <a:pt x="48039" y="126750"/>
                </a:cubicBezTo>
                <a:cubicBezTo>
                  <a:pt x="53226" y="118984"/>
                  <a:pt x="58780" y="111490"/>
                  <a:pt x="64703" y="104270"/>
                </a:cubicBezTo>
                <a:cubicBezTo>
                  <a:pt x="70625" y="97049"/>
                  <a:pt x="76887" y="90137"/>
                  <a:pt x="83488" y="83532"/>
                </a:cubicBezTo>
                <a:cubicBezTo>
                  <a:pt x="90090" y="76927"/>
                  <a:pt x="96999" y="70662"/>
                  <a:pt x="104215" y="64737"/>
                </a:cubicBezTo>
                <a:cubicBezTo>
                  <a:pt x="111432" y="58811"/>
                  <a:pt x="118922" y="53254"/>
                  <a:pt x="126684" y="48064"/>
                </a:cubicBezTo>
                <a:cubicBezTo>
                  <a:pt x="134446" y="42874"/>
                  <a:pt x="142444" y="38079"/>
                  <a:pt x="150678" y="33675"/>
                </a:cubicBezTo>
                <a:cubicBezTo>
                  <a:pt x="158911" y="29272"/>
                  <a:pt x="167340" y="25283"/>
                  <a:pt x="175965" y="21709"/>
                </a:cubicBezTo>
                <a:cubicBezTo>
                  <a:pt x="184590" y="18134"/>
                  <a:pt x="193370" y="14992"/>
                  <a:pt x="202303" y="12280"/>
                </a:cubicBezTo>
                <a:cubicBezTo>
                  <a:pt x="211237" y="9569"/>
                  <a:pt x="220282" y="7301"/>
                  <a:pt x="229439" y="5480"/>
                </a:cubicBezTo>
                <a:cubicBezTo>
                  <a:pt x="238595" y="3657"/>
                  <a:pt x="247818" y="2289"/>
                  <a:pt x="257109" y="1373"/>
                </a:cubicBezTo>
                <a:cubicBezTo>
                  <a:pt x="266400" y="458"/>
                  <a:pt x="275713" y="0"/>
                  <a:pt x="285049" y="0"/>
                </a:cubicBezTo>
                <a:lnTo>
                  <a:pt x="294551" y="0"/>
                </a:lnTo>
                <a:cubicBezTo>
                  <a:pt x="303886" y="0"/>
                  <a:pt x="313199" y="458"/>
                  <a:pt x="322490" y="1373"/>
                </a:cubicBezTo>
                <a:cubicBezTo>
                  <a:pt x="331781" y="2289"/>
                  <a:pt x="341005" y="3657"/>
                  <a:pt x="350161" y="5480"/>
                </a:cubicBezTo>
                <a:cubicBezTo>
                  <a:pt x="359317" y="7301"/>
                  <a:pt x="368362" y="9569"/>
                  <a:pt x="377296" y="12280"/>
                </a:cubicBezTo>
                <a:cubicBezTo>
                  <a:pt x="386230" y="14992"/>
                  <a:pt x="395009" y="18134"/>
                  <a:pt x="403634" y="21709"/>
                </a:cubicBezTo>
                <a:cubicBezTo>
                  <a:pt x="412259" y="25283"/>
                  <a:pt x="420688" y="29272"/>
                  <a:pt x="428922" y="33675"/>
                </a:cubicBezTo>
                <a:cubicBezTo>
                  <a:pt x="437155" y="38079"/>
                  <a:pt x="445153" y="42874"/>
                  <a:pt x="452915" y="48064"/>
                </a:cubicBezTo>
                <a:cubicBezTo>
                  <a:pt x="460678" y="53254"/>
                  <a:pt x="468167" y="58811"/>
                  <a:pt x="475384" y="64737"/>
                </a:cubicBezTo>
                <a:cubicBezTo>
                  <a:pt x="482601" y="70662"/>
                  <a:pt x="489509" y="76927"/>
                  <a:pt x="496111" y="83532"/>
                </a:cubicBezTo>
                <a:cubicBezTo>
                  <a:pt x="502712" y="90137"/>
                  <a:pt x="508974" y="97049"/>
                  <a:pt x="514897" y="104270"/>
                </a:cubicBezTo>
                <a:cubicBezTo>
                  <a:pt x="520819" y="111490"/>
                  <a:pt x="526374" y="118984"/>
                  <a:pt x="531560" y="126750"/>
                </a:cubicBezTo>
                <a:cubicBezTo>
                  <a:pt x="536747" y="134516"/>
                  <a:pt x="541541" y="142519"/>
                  <a:pt x="545942" y="150756"/>
                </a:cubicBezTo>
                <a:cubicBezTo>
                  <a:pt x="550343" y="158994"/>
                  <a:pt x="554329" y="167427"/>
                  <a:pt x="557902" y="176057"/>
                </a:cubicBezTo>
                <a:cubicBezTo>
                  <a:pt x="561474" y="184687"/>
                  <a:pt x="564616" y="193471"/>
                  <a:pt x="567326" y="202409"/>
                </a:cubicBezTo>
                <a:cubicBezTo>
                  <a:pt x="570036" y="211347"/>
                  <a:pt x="572302" y="220397"/>
                  <a:pt x="574123" y="229558"/>
                </a:cubicBezTo>
                <a:cubicBezTo>
                  <a:pt x="575944" y="238719"/>
                  <a:pt x="577312" y="247948"/>
                  <a:pt x="578227" y="257243"/>
                </a:cubicBezTo>
                <a:cubicBezTo>
                  <a:pt x="579142" y="266539"/>
                  <a:pt x="579600" y="275857"/>
                  <a:pt x="579600" y="285198"/>
                </a:cubicBezTo>
                <a:lnTo>
                  <a:pt x="579600" y="304210"/>
                </a:lnTo>
                <a:cubicBezTo>
                  <a:pt x="579600" y="313552"/>
                  <a:pt x="579142" y="322870"/>
                  <a:pt x="578227" y="332165"/>
                </a:cubicBezTo>
                <a:cubicBezTo>
                  <a:pt x="577312" y="341461"/>
                  <a:pt x="575944" y="350689"/>
                  <a:pt x="574123" y="359850"/>
                </a:cubicBezTo>
                <a:cubicBezTo>
                  <a:pt x="572302" y="369011"/>
                  <a:pt x="570036" y="378061"/>
                  <a:pt x="567326" y="386999"/>
                </a:cubicBezTo>
                <a:cubicBezTo>
                  <a:pt x="564616" y="395938"/>
                  <a:pt x="561474" y="404722"/>
                  <a:pt x="557902" y="413351"/>
                </a:cubicBezTo>
                <a:cubicBezTo>
                  <a:pt x="554329" y="421981"/>
                  <a:pt x="550343" y="430414"/>
                  <a:pt x="545942" y="438652"/>
                </a:cubicBezTo>
                <a:cubicBezTo>
                  <a:pt x="541541" y="446890"/>
                  <a:pt x="536747" y="454892"/>
                  <a:pt x="531560" y="462658"/>
                </a:cubicBezTo>
                <a:cubicBezTo>
                  <a:pt x="526374" y="470425"/>
                  <a:pt x="520819" y="477918"/>
                  <a:pt x="514897" y="485139"/>
                </a:cubicBezTo>
                <a:cubicBezTo>
                  <a:pt x="508974" y="492359"/>
                  <a:pt x="502712" y="499271"/>
                  <a:pt x="496111" y="505876"/>
                </a:cubicBezTo>
                <a:cubicBezTo>
                  <a:pt x="489509" y="512481"/>
                  <a:pt x="482601" y="518746"/>
                  <a:pt x="475384" y="524672"/>
                </a:cubicBezTo>
                <a:cubicBezTo>
                  <a:pt x="468167" y="530597"/>
                  <a:pt x="460678" y="536155"/>
                  <a:pt x="452916" y="541344"/>
                </a:cubicBezTo>
                <a:cubicBezTo>
                  <a:pt x="445153" y="546534"/>
                  <a:pt x="437155" y="551330"/>
                  <a:pt x="428922" y="555733"/>
                </a:cubicBezTo>
                <a:cubicBezTo>
                  <a:pt x="420688" y="560136"/>
                  <a:pt x="412259" y="564125"/>
                  <a:pt x="403634" y="567700"/>
                </a:cubicBezTo>
                <a:cubicBezTo>
                  <a:pt x="395009" y="571274"/>
                  <a:pt x="386230" y="574417"/>
                  <a:pt x="377296" y="577129"/>
                </a:cubicBezTo>
                <a:cubicBezTo>
                  <a:pt x="368362" y="579840"/>
                  <a:pt x="359317" y="582107"/>
                  <a:pt x="350161" y="583929"/>
                </a:cubicBezTo>
                <a:cubicBezTo>
                  <a:pt x="341005" y="585751"/>
                  <a:pt x="331781" y="587120"/>
                  <a:pt x="322490" y="588036"/>
                </a:cubicBezTo>
                <a:cubicBezTo>
                  <a:pt x="313199" y="588951"/>
                  <a:pt x="303886" y="589409"/>
                  <a:pt x="294551" y="589409"/>
                </a:cubicBezTo>
                <a:lnTo>
                  <a:pt x="285049" y="589409"/>
                </a:lnTo>
                <a:cubicBezTo>
                  <a:pt x="275713" y="589409"/>
                  <a:pt x="266400" y="588951"/>
                  <a:pt x="257109" y="588036"/>
                </a:cubicBezTo>
                <a:cubicBezTo>
                  <a:pt x="247818" y="587120"/>
                  <a:pt x="238595" y="585751"/>
                  <a:pt x="229439" y="583929"/>
                </a:cubicBezTo>
                <a:cubicBezTo>
                  <a:pt x="220282" y="582107"/>
                  <a:pt x="211237" y="579840"/>
                  <a:pt x="202303" y="577129"/>
                </a:cubicBezTo>
                <a:cubicBezTo>
                  <a:pt x="193370" y="574417"/>
                  <a:pt x="184590" y="571274"/>
                  <a:pt x="175965" y="567700"/>
                </a:cubicBezTo>
                <a:cubicBezTo>
                  <a:pt x="167340" y="564125"/>
                  <a:pt x="158911" y="560136"/>
                  <a:pt x="150678" y="555733"/>
                </a:cubicBezTo>
                <a:cubicBezTo>
                  <a:pt x="142444" y="551330"/>
                  <a:pt x="134446" y="546534"/>
                  <a:pt x="126684" y="541344"/>
                </a:cubicBezTo>
                <a:cubicBezTo>
                  <a:pt x="118922" y="536155"/>
                  <a:pt x="111432" y="530597"/>
                  <a:pt x="104216" y="524672"/>
                </a:cubicBezTo>
                <a:cubicBezTo>
                  <a:pt x="96999" y="518746"/>
                  <a:pt x="90090" y="512481"/>
                  <a:pt x="83488" y="505876"/>
                </a:cubicBezTo>
                <a:cubicBezTo>
                  <a:pt x="76887" y="499271"/>
                  <a:pt x="70625" y="492359"/>
                  <a:pt x="64703" y="485139"/>
                </a:cubicBezTo>
                <a:cubicBezTo>
                  <a:pt x="58780" y="477918"/>
                  <a:pt x="53226" y="470425"/>
                  <a:pt x="48039" y="462658"/>
                </a:cubicBezTo>
                <a:cubicBezTo>
                  <a:pt x="42852" y="454892"/>
                  <a:pt x="38059" y="446890"/>
                  <a:pt x="33658" y="438652"/>
                </a:cubicBezTo>
                <a:cubicBezTo>
                  <a:pt x="29257" y="430414"/>
                  <a:pt x="25270" y="421981"/>
                  <a:pt x="21698" y="413351"/>
                </a:cubicBezTo>
                <a:cubicBezTo>
                  <a:pt x="18125" y="404722"/>
                  <a:pt x="14984" y="395938"/>
                  <a:pt x="12274" y="386999"/>
                </a:cubicBezTo>
                <a:cubicBezTo>
                  <a:pt x="9564" y="378061"/>
                  <a:pt x="7298" y="369011"/>
                  <a:pt x="5477" y="359850"/>
                </a:cubicBezTo>
                <a:cubicBezTo>
                  <a:pt x="3655" y="350689"/>
                  <a:pt x="2287" y="341461"/>
                  <a:pt x="1372" y="332165"/>
                </a:cubicBezTo>
                <a:cubicBezTo>
                  <a:pt x="457" y="322870"/>
                  <a:pt x="0" y="313552"/>
                  <a:pt x="0" y="304210"/>
                </a:cubicBezTo>
              </a:path>
            </a:pathLst>
          </a:custGeom>
          <a:solidFill>
            <a:srgbClr val="9999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358900"/>
            <a:ext cx="4851400" cy="2565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5800" y="4267200"/>
            <a:ext cx="4241800" cy="927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5800" y="5486400"/>
            <a:ext cx="4241800" cy="927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5800" y="6705600"/>
            <a:ext cx="4241800" cy="914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5800" y="7912100"/>
            <a:ext cx="4241800" cy="92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977900" y="381000"/>
            <a:ext cx="134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单选题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第13题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3467100" y="10325100"/>
            <a:ext cx="584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460500" y="4584700"/>
            <a:ext cx="266700" cy="410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FFFF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</a:t>
            </a:r>
            <a:endParaRPr lang="en-US" altLang="zh-CN" sz="2830" dirty="0" smtClean="0">
              <a:solidFill>
                <a:srgbClr val="FFFFFF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500"/>
              </a:lnSpc>
              <a:tabLst>
                <a:tab pos="25400" algn="l"/>
              </a:tabLst>
            </a:pPr>
            <a:r>
              <a:rPr lang="en-US" altLang="zh-CN" sz="2830" dirty="0" smtClean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</a:t>
            </a:r>
            <a:endParaRPr lang="en-US" altLang="zh-CN" sz="2830" dirty="0" smtClean="0">
              <a:solidFill>
                <a:srgbClr val="FF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30047"/>
          </a:xfrm>
          <a:custGeom>
            <a:avLst/>
            <a:gdLst>
              <a:gd name="connsiteX0" fmla="*/ 0 w 7543800"/>
              <a:gd name="connsiteY0" fmla="*/ 0 h 10630047"/>
              <a:gd name="connsiteX1" fmla="*/ 7543800 w 7543800"/>
              <a:gd name="connsiteY1" fmla="*/ 0 h 10630047"/>
              <a:gd name="connsiteX2" fmla="*/ 7543800 w 7543800"/>
              <a:gd name="connsiteY2" fmla="*/ 10630047 h 10630047"/>
              <a:gd name="connsiteX3" fmla="*/ 0 w 7543800"/>
              <a:gd name="connsiteY3" fmla="*/ 10630047 h 10630047"/>
              <a:gd name="connsiteX4" fmla="*/ 0 w 7543800"/>
              <a:gd name="connsiteY4" fmla="*/ 0 h 106300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30047">
                <a:moveTo>
                  <a:pt x="0" y="0"/>
                </a:moveTo>
                <a:lnTo>
                  <a:pt x="7543800" y="0"/>
                </a:lnTo>
                <a:lnTo>
                  <a:pt x="7543800" y="10630047"/>
                </a:lnTo>
                <a:lnTo>
                  <a:pt x="0" y="1063004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-10675913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"/>
            <a:ext cx="7544307" cy="10637889"/>
          </a:xfrm>
          <a:custGeom>
            <a:avLst/>
            <a:gdLst>
              <a:gd name="connsiteX0" fmla="*/ 0 w 7544307"/>
              <a:gd name="connsiteY0" fmla="*/ 0 h 10637889"/>
              <a:gd name="connsiteX1" fmla="*/ 7544307 w 7544307"/>
              <a:gd name="connsiteY1" fmla="*/ 0 h 10637889"/>
              <a:gd name="connsiteX2" fmla="*/ 7544307 w 7544307"/>
              <a:gd name="connsiteY2" fmla="*/ 10637889 h 10637889"/>
              <a:gd name="connsiteX3" fmla="*/ 0 w 7544307"/>
              <a:gd name="connsiteY3" fmla="*/ 10637889 h 10637889"/>
              <a:gd name="connsiteX4" fmla="*/ 0 w 7544307"/>
              <a:gd name="connsiteY4" fmla="*/ 0 h 106378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9">
                <a:moveTo>
                  <a:pt x="0" y="0"/>
                </a:moveTo>
                <a:lnTo>
                  <a:pt x="7544307" y="0"/>
                </a:lnTo>
                <a:lnTo>
                  <a:pt x="7544307" y="10637889"/>
                </a:lnTo>
                <a:lnTo>
                  <a:pt x="0" y="1063788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第2题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60" y="5529580"/>
            <a:ext cx="1907540" cy="296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565724"/>
          </a:xfrm>
          <a:custGeom>
            <a:avLst/>
            <a:gdLst>
              <a:gd name="connsiteX0" fmla="*/ 0 w 7543800"/>
              <a:gd name="connsiteY0" fmla="*/ 0 h 10565724"/>
              <a:gd name="connsiteX1" fmla="*/ 7543800 w 7543800"/>
              <a:gd name="connsiteY1" fmla="*/ 0 h 10565724"/>
              <a:gd name="connsiteX2" fmla="*/ 7543800 w 7543800"/>
              <a:gd name="connsiteY2" fmla="*/ 10565724 h 10565724"/>
              <a:gd name="connsiteX3" fmla="*/ 0 w 7543800"/>
              <a:gd name="connsiteY3" fmla="*/ 10565724 h 10565724"/>
              <a:gd name="connsiteX4" fmla="*/ 0 w 7543800"/>
              <a:gd name="connsiteY4" fmla="*/ 0 h 10565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565724">
                <a:moveTo>
                  <a:pt x="0" y="0"/>
                </a:moveTo>
                <a:lnTo>
                  <a:pt x="7543800" y="0"/>
                </a:lnTo>
                <a:lnTo>
                  <a:pt x="7543800" y="10565724"/>
                </a:lnTo>
                <a:lnTo>
                  <a:pt x="0" y="1056572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1"/>
            <a:ext cx="6106453" cy="9741146"/>
          </a:xfrm>
          <a:custGeom>
            <a:avLst/>
            <a:gdLst>
              <a:gd name="connsiteX0" fmla="*/ 12700 w 6106453"/>
              <a:gd name="connsiteY0" fmla="*/ 12700 h 9741146"/>
              <a:gd name="connsiteX1" fmla="*/ 6093753 w 6106453"/>
              <a:gd name="connsiteY1" fmla="*/ 12700 h 9741146"/>
              <a:gd name="connsiteX2" fmla="*/ 6093753 w 6106453"/>
              <a:gd name="connsiteY2" fmla="*/ 9728446 h 9741146"/>
              <a:gd name="connsiteX3" fmla="*/ 12700 w 6106453"/>
              <a:gd name="connsiteY3" fmla="*/ 9728446 h 9741146"/>
              <a:gd name="connsiteX4" fmla="*/ 12700 w 6106453"/>
              <a:gd name="connsiteY4" fmla="*/ 12700 h 97411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6">
                <a:moveTo>
                  <a:pt x="12700" y="12700"/>
                </a:moveTo>
                <a:lnTo>
                  <a:pt x="6093753" y="12700"/>
                </a:lnTo>
                <a:lnTo>
                  <a:pt x="6093753" y="9728446"/>
                </a:lnTo>
                <a:lnTo>
                  <a:pt x="12700" y="9728446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8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462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第3题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5711190"/>
            <a:ext cx="3819525" cy="1344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2121"/>
          </a:xfrm>
          <a:custGeom>
            <a:avLst/>
            <a:gdLst>
              <a:gd name="connsiteX0" fmla="*/ 0 w 7543800"/>
              <a:gd name="connsiteY0" fmla="*/ 0 h 10672121"/>
              <a:gd name="connsiteX1" fmla="*/ 7543800 w 7543800"/>
              <a:gd name="connsiteY1" fmla="*/ 0 h 10672121"/>
              <a:gd name="connsiteX2" fmla="*/ 7543800 w 7543800"/>
              <a:gd name="connsiteY2" fmla="*/ 10672121 h 10672121"/>
              <a:gd name="connsiteX3" fmla="*/ 0 w 7543800"/>
              <a:gd name="connsiteY3" fmla="*/ 10672121 h 10672121"/>
              <a:gd name="connsiteX4" fmla="*/ 0 w 7543800"/>
              <a:gd name="connsiteY4" fmla="*/ 0 h 106721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2121">
                <a:moveTo>
                  <a:pt x="0" y="0"/>
                </a:moveTo>
                <a:lnTo>
                  <a:pt x="7543800" y="0"/>
                </a:lnTo>
                <a:lnTo>
                  <a:pt x="7543800" y="10672121"/>
                </a:lnTo>
                <a:lnTo>
                  <a:pt x="0" y="1067212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8400" y="1765300"/>
            <a:ext cx="5321300" cy="4521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第4题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35" y="5768340"/>
            <a:ext cx="2668270" cy="1080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1027"/>
          </a:xfrm>
          <a:custGeom>
            <a:avLst/>
            <a:gdLst>
              <a:gd name="connsiteX0" fmla="*/ 0 w 7543800"/>
              <a:gd name="connsiteY0" fmla="*/ 0 h 10661027"/>
              <a:gd name="connsiteX1" fmla="*/ 7543800 w 7543800"/>
              <a:gd name="connsiteY1" fmla="*/ 0 h 10661027"/>
              <a:gd name="connsiteX2" fmla="*/ 7543800 w 7543800"/>
              <a:gd name="connsiteY2" fmla="*/ 10661027 h 10661027"/>
              <a:gd name="connsiteX3" fmla="*/ 0 w 7543800"/>
              <a:gd name="connsiteY3" fmla="*/ 10661027 h 10661027"/>
              <a:gd name="connsiteX4" fmla="*/ 0 w 7543800"/>
              <a:gd name="connsiteY4" fmla="*/ 0 h 1066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1027">
                <a:moveTo>
                  <a:pt x="0" y="0"/>
                </a:moveTo>
                <a:lnTo>
                  <a:pt x="7543800" y="0"/>
                </a:lnTo>
                <a:lnTo>
                  <a:pt x="7543800" y="10661027"/>
                </a:lnTo>
                <a:lnTo>
                  <a:pt x="0" y="1066102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3"/>
            <a:ext cx="6106453" cy="9741145"/>
          </a:xfrm>
          <a:custGeom>
            <a:avLst/>
            <a:gdLst>
              <a:gd name="connsiteX0" fmla="*/ 12700 w 6106453"/>
              <a:gd name="connsiteY0" fmla="*/ 12700 h 9741145"/>
              <a:gd name="connsiteX1" fmla="*/ 6093753 w 6106453"/>
              <a:gd name="connsiteY1" fmla="*/ 12700 h 9741145"/>
              <a:gd name="connsiteX2" fmla="*/ 6093753 w 6106453"/>
              <a:gd name="connsiteY2" fmla="*/ 9728445 h 9741145"/>
              <a:gd name="connsiteX3" fmla="*/ 12700 w 6106453"/>
              <a:gd name="connsiteY3" fmla="*/ 9728445 h 9741145"/>
              <a:gd name="connsiteX4" fmla="*/ 12700 w 6106453"/>
              <a:gd name="connsiteY4" fmla="*/ 12700 h 9741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5">
                <a:moveTo>
                  <a:pt x="12700" y="12700"/>
                </a:moveTo>
                <a:lnTo>
                  <a:pt x="6093753" y="12700"/>
                </a:lnTo>
                <a:lnTo>
                  <a:pt x="6093753" y="9728445"/>
                </a:lnTo>
                <a:lnTo>
                  <a:pt x="12700" y="9728445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9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65300"/>
            <a:ext cx="4953000" cy="4330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第5题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5/13页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10" y="5102860"/>
            <a:ext cx="1685290" cy="12217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71153"/>
          </a:xfrm>
          <a:custGeom>
            <a:avLst/>
            <a:gdLst>
              <a:gd name="connsiteX0" fmla="*/ 0 w 7543800"/>
              <a:gd name="connsiteY0" fmla="*/ 0 h 10671153"/>
              <a:gd name="connsiteX1" fmla="*/ 7543800 w 7543800"/>
              <a:gd name="connsiteY1" fmla="*/ 0 h 10671153"/>
              <a:gd name="connsiteX2" fmla="*/ 7543800 w 7543800"/>
              <a:gd name="connsiteY2" fmla="*/ 10671153 h 10671153"/>
              <a:gd name="connsiteX3" fmla="*/ 0 w 7543800"/>
              <a:gd name="connsiteY3" fmla="*/ 10671153 h 10671153"/>
              <a:gd name="connsiteX4" fmla="*/ 0 w 7543800"/>
              <a:gd name="connsiteY4" fmla="*/ 0 h 10671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71153">
                <a:moveTo>
                  <a:pt x="0" y="0"/>
                </a:moveTo>
                <a:lnTo>
                  <a:pt x="7543800" y="0"/>
                </a:lnTo>
                <a:lnTo>
                  <a:pt x="7543800" y="10671153"/>
                </a:lnTo>
                <a:lnTo>
                  <a:pt x="0" y="1067115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93"/>
          </a:xfrm>
          <a:custGeom>
            <a:avLst/>
            <a:gdLst>
              <a:gd name="connsiteX0" fmla="*/ 0 w 7544307"/>
              <a:gd name="connsiteY0" fmla="*/ 0 h 10637893"/>
              <a:gd name="connsiteX1" fmla="*/ 7544307 w 7544307"/>
              <a:gd name="connsiteY1" fmla="*/ 0 h 10637893"/>
              <a:gd name="connsiteX2" fmla="*/ 7544307 w 7544307"/>
              <a:gd name="connsiteY2" fmla="*/ 10637893 h 10637893"/>
              <a:gd name="connsiteX3" fmla="*/ 0 w 7544307"/>
              <a:gd name="connsiteY3" fmla="*/ 10637893 h 10637893"/>
              <a:gd name="connsiteX4" fmla="*/ 0 w 7544307"/>
              <a:gd name="connsiteY4" fmla="*/ 0 h 106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93">
                <a:moveTo>
                  <a:pt x="0" y="0"/>
                </a:moveTo>
                <a:lnTo>
                  <a:pt x="7544307" y="0"/>
                </a:lnTo>
                <a:lnTo>
                  <a:pt x="7544307" y="10637893"/>
                </a:lnTo>
                <a:lnTo>
                  <a:pt x="0" y="10637893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4343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6/13页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06340"/>
            <a:ext cx="2578735" cy="1311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06449"/>
          </a:xfrm>
          <a:custGeom>
            <a:avLst/>
            <a:gdLst>
              <a:gd name="connsiteX0" fmla="*/ 0 w 7543800"/>
              <a:gd name="connsiteY0" fmla="*/ 0 h 10606449"/>
              <a:gd name="connsiteX1" fmla="*/ 7543800 w 7543800"/>
              <a:gd name="connsiteY1" fmla="*/ 0 h 10606449"/>
              <a:gd name="connsiteX2" fmla="*/ 7543800 w 7543800"/>
              <a:gd name="connsiteY2" fmla="*/ 10606449 h 10606449"/>
              <a:gd name="connsiteX3" fmla="*/ 0 w 7543800"/>
              <a:gd name="connsiteY3" fmla="*/ 10606449 h 10606449"/>
              <a:gd name="connsiteX4" fmla="*/ 0 w 7543800"/>
              <a:gd name="connsiteY4" fmla="*/ 0 h 106064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06449">
                <a:moveTo>
                  <a:pt x="0" y="0"/>
                </a:moveTo>
                <a:lnTo>
                  <a:pt x="7543800" y="0"/>
                </a:lnTo>
                <a:lnTo>
                  <a:pt x="7543800" y="10606449"/>
                </a:lnTo>
                <a:lnTo>
                  <a:pt x="0" y="1060644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20036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12"/>
          </a:xfrm>
          <a:custGeom>
            <a:avLst/>
            <a:gdLst>
              <a:gd name="connsiteX0" fmla="*/ 0 w 6100057"/>
              <a:gd name="connsiteY0" fmla="*/ 4756 h 9512"/>
              <a:gd name="connsiteX1" fmla="*/ 6100057 w 6100057"/>
              <a:gd name="connsiteY1" fmla="*/ 4756 h 9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12">
                <a:moveTo>
                  <a:pt x="0" y="4756"/>
                </a:moveTo>
                <a:lnTo>
                  <a:pt x="6100057" y="4756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第7题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7/13页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50" y="6565900"/>
            <a:ext cx="4462145" cy="2588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26917"/>
          </a:xfrm>
          <a:custGeom>
            <a:avLst/>
            <a:gdLst>
              <a:gd name="connsiteX0" fmla="*/ 0 w 7543800"/>
              <a:gd name="connsiteY0" fmla="*/ 0 h 10626917"/>
              <a:gd name="connsiteX1" fmla="*/ 7543800 w 7543800"/>
              <a:gd name="connsiteY1" fmla="*/ 0 h 10626917"/>
              <a:gd name="connsiteX2" fmla="*/ 7543800 w 7543800"/>
              <a:gd name="connsiteY2" fmla="*/ 10626917 h 10626917"/>
              <a:gd name="connsiteX3" fmla="*/ 0 w 7543800"/>
              <a:gd name="connsiteY3" fmla="*/ 10626917 h 10626917"/>
              <a:gd name="connsiteX4" fmla="*/ 0 w 7543800"/>
              <a:gd name="connsiteY4" fmla="*/ 0 h 106269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26917">
                <a:moveTo>
                  <a:pt x="0" y="0"/>
                </a:moveTo>
                <a:lnTo>
                  <a:pt x="7543800" y="0"/>
                </a:lnTo>
                <a:lnTo>
                  <a:pt x="7543800" y="10626917"/>
                </a:lnTo>
                <a:lnTo>
                  <a:pt x="0" y="1062691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0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8926" y="342255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36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2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第8题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8/13页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255" y="6156960"/>
            <a:ext cx="4843145" cy="1014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3800" cy="10668330"/>
          </a:xfrm>
          <a:custGeom>
            <a:avLst/>
            <a:gdLst>
              <a:gd name="connsiteX0" fmla="*/ 0 w 7543800"/>
              <a:gd name="connsiteY0" fmla="*/ 0 h 10668330"/>
              <a:gd name="connsiteX1" fmla="*/ 7543800 w 7543800"/>
              <a:gd name="connsiteY1" fmla="*/ 0 h 10668330"/>
              <a:gd name="connsiteX2" fmla="*/ 7543800 w 7543800"/>
              <a:gd name="connsiteY2" fmla="*/ 10668330 h 10668330"/>
              <a:gd name="connsiteX3" fmla="*/ 0 w 7543800"/>
              <a:gd name="connsiteY3" fmla="*/ 10668330 h 10668330"/>
              <a:gd name="connsiteX4" fmla="*/ 0 w 7543800"/>
              <a:gd name="connsiteY4" fmla="*/ 0 h 10668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3800" h="10668330">
                <a:moveTo>
                  <a:pt x="0" y="0"/>
                </a:moveTo>
                <a:lnTo>
                  <a:pt x="7543800" y="0"/>
                </a:lnTo>
                <a:lnTo>
                  <a:pt x="7543800" y="10668330"/>
                </a:lnTo>
                <a:lnTo>
                  <a:pt x="0" y="1066833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6"/>
            <a:ext cx="7544307" cy="10637887"/>
          </a:xfrm>
          <a:custGeom>
            <a:avLst/>
            <a:gdLst>
              <a:gd name="connsiteX0" fmla="*/ 0 w 7544307"/>
              <a:gd name="connsiteY0" fmla="*/ 0 h 10637887"/>
              <a:gd name="connsiteX1" fmla="*/ 7544307 w 7544307"/>
              <a:gd name="connsiteY1" fmla="*/ 0 h 10637887"/>
              <a:gd name="connsiteX2" fmla="*/ 7544307 w 7544307"/>
              <a:gd name="connsiteY2" fmla="*/ 10637887 h 10637887"/>
              <a:gd name="connsiteX3" fmla="*/ 0 w 7544307"/>
              <a:gd name="connsiteY3" fmla="*/ 10637887 h 10637887"/>
              <a:gd name="connsiteX4" fmla="*/ 0 w 7544307"/>
              <a:gd name="connsiteY4" fmla="*/ 0 h 10637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7">
                <a:moveTo>
                  <a:pt x="0" y="0"/>
                </a:moveTo>
                <a:lnTo>
                  <a:pt x="7544307" y="0"/>
                </a:lnTo>
                <a:lnTo>
                  <a:pt x="7544307" y="10637887"/>
                </a:lnTo>
                <a:lnTo>
                  <a:pt x="0" y="1063788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41151" y="34226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741128" y="342242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22125" y="10238618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752600"/>
            <a:ext cx="4953000" cy="5092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977900" y="381000"/>
            <a:ext cx="1270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19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填空题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第9题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1045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3分</a:t>
            </a:r>
            <a:endParaRPr lang="en-US" altLang="zh-CN" sz="1045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3505200" y="10325100"/>
            <a:ext cx="520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9/13页</a:t>
            </a:r>
            <a:r>
              <a:rPr lang="en-US" altLang="zh-CN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 smtClean="0">
                <a:solidFill>
                  <a:srgbClr val="9B9B9B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-</a:t>
            </a:r>
            <a:endParaRPr lang="en-US" altLang="zh-CN" sz="900" dirty="0" smtClean="0">
              <a:solidFill>
                <a:srgbClr val="9B9B9B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《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第6章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测试题1</a:t>
            </a:r>
            <a:r>
              <a:rPr lang="en-US" altLang="zh-CN" sz="10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5" dirty="0" smtClean="0">
                <a:solidFill>
                  <a:srgbClr val="4A4A4A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》</a:t>
            </a:r>
            <a:endParaRPr lang="en-US" altLang="zh-CN" sz="1045" dirty="0" smtClean="0">
              <a:solidFill>
                <a:srgbClr val="4A4A4A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70" y="6120765"/>
            <a:ext cx="4581525" cy="11893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On-screen Show (4:3)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追赶 -Sunlight</cp:lastModifiedBy>
  <cp:revision>4</cp:revision>
  <dcterms:created xsi:type="dcterms:W3CDTF">2006-08-16T00:00:00Z</dcterms:created>
  <dcterms:modified xsi:type="dcterms:W3CDTF">2020-06-20T17:51:22Z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