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9"/>
          </a:xfrm>
          <a:custGeom>
            <a:avLst/>
            <a:gdLst>
              <a:gd name="connsiteX0" fmla="*/ 0 w 7543800"/>
              <a:gd name="connsiteY0" fmla="*/ 0 h 10606449"/>
              <a:gd name="connsiteX1" fmla="*/ 7543800 w 7543800"/>
              <a:gd name="connsiteY1" fmla="*/ 0 h 10606449"/>
              <a:gd name="connsiteX2" fmla="*/ 7543800 w 7543800"/>
              <a:gd name="connsiteY2" fmla="*/ 10606449 h 10606449"/>
              <a:gd name="connsiteX3" fmla="*/ 0 w 7543800"/>
              <a:gd name="connsiteY3" fmla="*/ 10606449 h 10606449"/>
              <a:gd name="connsiteX4" fmla="*/ 0 w 7543800"/>
              <a:gd name="connsiteY4" fmla="*/ 0 h 10606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9">
                <a:moveTo>
                  <a:pt x="0" y="0"/>
                </a:moveTo>
                <a:lnTo>
                  <a:pt x="7543800" y="0"/>
                </a:lnTo>
                <a:lnTo>
                  <a:pt x="7543800" y="10606449"/>
                </a:lnTo>
                <a:lnTo>
                  <a:pt x="0" y="106064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8400" y="1841500"/>
            <a:ext cx="5105400" cy="3644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555" y="5332730"/>
            <a:ext cx="246253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42258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765300"/>
            <a:ext cx="4953000" cy="4330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6096000"/>
            <a:ext cx="3698875" cy="2757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409700"/>
            <a:ext cx="4851400" cy="26416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765300"/>
            <a:ext cx="4953000" cy="4330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15" y="6547485"/>
            <a:ext cx="3703320" cy="1343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8400" y="1765300"/>
            <a:ext cx="5321300" cy="4521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55" y="5861685"/>
            <a:ext cx="1894840" cy="2398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65300"/>
            <a:ext cx="4953000" cy="4330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35" y="5730875"/>
            <a:ext cx="2371725" cy="2907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64055484"/>
            <a:ext cx="7544307" cy="74693376"/>
          </a:xfrm>
          <a:custGeom>
            <a:avLst/>
            <a:gdLst>
              <a:gd name="connsiteX0" fmla="*/ 0 w 7544307"/>
              <a:gd name="connsiteY0" fmla="*/ 0 h 74693376"/>
              <a:gd name="connsiteX1" fmla="*/ 7544307 w 7544307"/>
              <a:gd name="connsiteY1" fmla="*/ 0 h 74693376"/>
              <a:gd name="connsiteX2" fmla="*/ 7544307 w 7544307"/>
              <a:gd name="connsiteY2" fmla="*/ 74693376 h 74693376"/>
              <a:gd name="connsiteX3" fmla="*/ 0 w 7544307"/>
              <a:gd name="connsiteY3" fmla="*/ 74693376 h 74693376"/>
              <a:gd name="connsiteX4" fmla="*/ 0 w 7544307"/>
              <a:gd name="connsiteY4" fmla="*/ 0 h 74693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74693376">
                <a:moveTo>
                  <a:pt x="0" y="0"/>
                </a:moveTo>
                <a:lnTo>
                  <a:pt x="7544307" y="0"/>
                </a:lnTo>
                <a:lnTo>
                  <a:pt x="7544307" y="74693376"/>
                </a:lnTo>
                <a:lnTo>
                  <a:pt x="0" y="7469337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52600"/>
            <a:ext cx="4953000" cy="4343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55" y="6407150"/>
            <a:ext cx="2978785" cy="2705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WPS 演示</Application>
  <PresentationFormat>On-screen Show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