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9200" y="1765300"/>
            <a:ext cx="5245100" cy="433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77255"/>
            <a:ext cx="1908175" cy="1418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4343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6096000"/>
            <a:ext cx="5897880" cy="1417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5156200" cy="3683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5156200" cy="3683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4851400" cy="2425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53379568"/>
            <a:ext cx="7544307" cy="64017464"/>
          </a:xfrm>
          <a:custGeom>
            <a:avLst/>
            <a:gdLst>
              <a:gd name="connsiteX0" fmla="*/ 0 w 7544307"/>
              <a:gd name="connsiteY0" fmla="*/ 0 h 64017464"/>
              <a:gd name="connsiteX1" fmla="*/ 7544307 w 7544307"/>
              <a:gd name="connsiteY1" fmla="*/ 0 h 64017464"/>
              <a:gd name="connsiteX2" fmla="*/ 7544307 w 7544307"/>
              <a:gd name="connsiteY2" fmla="*/ 64017464 h 64017464"/>
              <a:gd name="connsiteX3" fmla="*/ 0 w 7544307"/>
              <a:gd name="connsiteY3" fmla="*/ 64017464 h 64017464"/>
              <a:gd name="connsiteX4" fmla="*/ 0 w 7544307"/>
              <a:gd name="connsiteY4" fmla="*/ 0 h 640174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64017464">
                <a:moveTo>
                  <a:pt x="0" y="0"/>
                </a:moveTo>
                <a:lnTo>
                  <a:pt x="7544307" y="0"/>
                </a:lnTo>
                <a:lnTo>
                  <a:pt x="7544307" y="64017464"/>
                </a:lnTo>
                <a:lnTo>
                  <a:pt x="0" y="6401746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765300"/>
            <a:ext cx="5321300" cy="4521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5671185"/>
            <a:ext cx="3034665" cy="1396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On-screen Show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