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5276" y="34225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9200" y="1765300"/>
            <a:ext cx="52451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5657850"/>
            <a:ext cx="1509395" cy="1162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30"/>
          </a:xfrm>
          <a:custGeom>
            <a:avLst/>
            <a:gdLst>
              <a:gd name="connsiteX0" fmla="*/ 0 w 7543800"/>
              <a:gd name="connsiteY0" fmla="*/ 0 h 10652530"/>
              <a:gd name="connsiteX1" fmla="*/ 7543800 w 7543800"/>
              <a:gd name="connsiteY1" fmla="*/ 0 h 10652530"/>
              <a:gd name="connsiteX2" fmla="*/ 7543800 w 7543800"/>
              <a:gd name="connsiteY2" fmla="*/ 10652530 h 10652530"/>
              <a:gd name="connsiteX3" fmla="*/ 0 w 7543800"/>
              <a:gd name="connsiteY3" fmla="*/ 10652530 h 10652530"/>
              <a:gd name="connsiteX4" fmla="*/ 0 w 7543800"/>
              <a:gd name="connsiteY4" fmla="*/ 0 h 10652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30">
                <a:moveTo>
                  <a:pt x="0" y="0"/>
                </a:moveTo>
                <a:lnTo>
                  <a:pt x="7543800" y="0"/>
                </a:lnTo>
                <a:lnTo>
                  <a:pt x="7543800" y="10652530"/>
                </a:lnTo>
                <a:lnTo>
                  <a:pt x="0" y="106525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7"/>
            <a:ext cx="579600" cy="589409"/>
          </a:xfrm>
          <a:custGeom>
            <a:avLst/>
            <a:gdLst>
              <a:gd name="connsiteX0" fmla="*/ 0 w 579600"/>
              <a:gd name="connsiteY0" fmla="*/ 304211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1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3 h 589409"/>
              <a:gd name="connsiteX41" fmla="*/ 531560 w 579600"/>
              <a:gd name="connsiteY41" fmla="*/ 462658 h 589409"/>
              <a:gd name="connsiteX42" fmla="*/ 514897 w 579600"/>
              <a:gd name="connsiteY42" fmla="*/ 485138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8 h 589409"/>
              <a:gd name="connsiteX62" fmla="*/ 48039 w 579600"/>
              <a:gd name="connsiteY62" fmla="*/ 462658 h 589409"/>
              <a:gd name="connsiteX63" fmla="*/ 33658 w 579600"/>
              <a:gd name="connsiteY63" fmla="*/ 438653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1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1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1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3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8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8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3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1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984"/>
          </a:xfrm>
          <a:custGeom>
            <a:avLst/>
            <a:gdLst>
              <a:gd name="connsiteX0" fmla="*/ 0 w 7543800"/>
              <a:gd name="connsiteY0" fmla="*/ 0 h 10656984"/>
              <a:gd name="connsiteX1" fmla="*/ 7543800 w 7543800"/>
              <a:gd name="connsiteY1" fmla="*/ 0 h 10656984"/>
              <a:gd name="connsiteX2" fmla="*/ 7543800 w 7543800"/>
              <a:gd name="connsiteY2" fmla="*/ 10656984 h 10656984"/>
              <a:gd name="connsiteX3" fmla="*/ 0 w 7543800"/>
              <a:gd name="connsiteY3" fmla="*/ 10656984 h 10656984"/>
              <a:gd name="connsiteX4" fmla="*/ 0 w 7543800"/>
              <a:gd name="connsiteY4" fmla="*/ 0 h 10656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984">
                <a:moveTo>
                  <a:pt x="0" y="0"/>
                </a:moveTo>
                <a:lnTo>
                  <a:pt x="7543800" y="0"/>
                </a:lnTo>
                <a:lnTo>
                  <a:pt x="7543800" y="10656984"/>
                </a:lnTo>
                <a:lnTo>
                  <a:pt x="0" y="106569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401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4547235"/>
            <a:ext cx="204279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17435064"/>
            <a:ext cx="7544307" cy="128072952"/>
          </a:xfrm>
          <a:custGeom>
            <a:avLst/>
            <a:gdLst>
              <a:gd name="connsiteX0" fmla="*/ 0 w 7544307"/>
              <a:gd name="connsiteY0" fmla="*/ 0 h 128072952"/>
              <a:gd name="connsiteX1" fmla="*/ 7544307 w 7544307"/>
              <a:gd name="connsiteY1" fmla="*/ 0 h 128072952"/>
              <a:gd name="connsiteX2" fmla="*/ 7544307 w 7544307"/>
              <a:gd name="connsiteY2" fmla="*/ 128072952 h 128072952"/>
              <a:gd name="connsiteX3" fmla="*/ 0 w 7544307"/>
              <a:gd name="connsiteY3" fmla="*/ 128072952 h 128072952"/>
              <a:gd name="connsiteX4" fmla="*/ 0 w 7544307"/>
              <a:gd name="connsiteY4" fmla="*/ 0 h 128072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28072952">
                <a:moveTo>
                  <a:pt x="0" y="0"/>
                </a:moveTo>
                <a:lnTo>
                  <a:pt x="7544307" y="0"/>
                </a:lnTo>
                <a:lnTo>
                  <a:pt x="7544307" y="128072952"/>
                </a:lnTo>
                <a:lnTo>
                  <a:pt x="0" y="12807295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4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511300"/>
            <a:ext cx="5638800" cy="7073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8936990"/>
            <a:ext cx="1530985" cy="949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511300"/>
            <a:ext cx="55626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2550" y="1016000"/>
            <a:ext cx="4851400" cy="528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35" y="5062220"/>
            <a:ext cx="1993265" cy="1446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528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5253990"/>
            <a:ext cx="1933575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4851400" cy="2540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7600" y="1016000"/>
            <a:ext cx="5448300" cy="5537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" y="5661025"/>
            <a:ext cx="2776855" cy="151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On-screen Show (4:3)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2020-06-20T18:00:41Z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