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7555865" cy="1069213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25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1.png"/><Relationship Id="rId2" Type="http://schemas.openxmlformats.org/officeDocument/2006/relationships/image" Target="../media/image2.jpeg"/><Relationship Id="rId1" Type="http://schemas.openxmlformats.org/officeDocument/2006/relationships/image" Target="../media/image20.jpeg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2.jpeg"/><Relationship Id="rId5" Type="http://schemas.openxmlformats.org/officeDocument/2006/relationships/image" Target="../media/image26.jpeg"/><Relationship Id="rId4" Type="http://schemas.openxmlformats.org/officeDocument/2006/relationships/image" Target="../media/image25.jpeg"/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image" Target="../media/image22.jpeg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2.jpeg"/><Relationship Id="rId5" Type="http://schemas.openxmlformats.org/officeDocument/2006/relationships/image" Target="../media/image31.jpeg"/><Relationship Id="rId4" Type="http://schemas.openxmlformats.org/officeDocument/2006/relationships/image" Target="../media/image30.jpeg"/><Relationship Id="rId3" Type="http://schemas.openxmlformats.org/officeDocument/2006/relationships/image" Target="../media/image29.jpeg"/><Relationship Id="rId2" Type="http://schemas.openxmlformats.org/officeDocument/2006/relationships/image" Target="../media/image28.jpeg"/><Relationship Id="rId1" Type="http://schemas.openxmlformats.org/officeDocument/2006/relationships/image" Target="../media/image27.jpe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1.png"/><Relationship Id="rId2" Type="http://schemas.openxmlformats.org/officeDocument/2006/relationships/image" Target="../media/image2.jpeg"/><Relationship Id="rId1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3.png"/><Relationship Id="rId2" Type="http://schemas.openxmlformats.org/officeDocument/2006/relationships/image" Target="../media/image2.jpeg"/><Relationship Id="rId1" Type="http://schemas.openxmlformats.org/officeDocument/2006/relationships/image" Target="../media/image12.jpe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5.png"/><Relationship Id="rId2" Type="http://schemas.openxmlformats.org/officeDocument/2006/relationships/image" Target="../media/image2.jpeg"/><Relationship Id="rId1" Type="http://schemas.openxmlformats.org/officeDocument/2006/relationships/image" Target="../media/image14.jpe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7.png"/><Relationship Id="rId2" Type="http://schemas.openxmlformats.org/officeDocument/2006/relationships/image" Target="../media/image2.jpeg"/><Relationship Id="rId1" Type="http://schemas.openxmlformats.org/officeDocument/2006/relationships/image" Target="../media/image16.jpe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9.png"/><Relationship Id="rId2" Type="http://schemas.openxmlformats.org/officeDocument/2006/relationships/image" Target="../media/image2.jpeg"/><Relationship Id="rId1" Type="http://schemas.openxmlformats.org/officeDocument/2006/relationships/image" Target="../media/image1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7543800" cy="10630047"/>
          </a:xfrm>
          <a:custGeom>
            <a:avLst/>
            <a:gdLst>
              <a:gd name="connsiteX0" fmla="*/ 0 w 7543800"/>
              <a:gd name="connsiteY0" fmla="*/ 0 h 10630047"/>
              <a:gd name="connsiteX1" fmla="*/ 7543800 w 7543800"/>
              <a:gd name="connsiteY1" fmla="*/ 0 h 10630047"/>
              <a:gd name="connsiteX2" fmla="*/ 7543800 w 7543800"/>
              <a:gd name="connsiteY2" fmla="*/ 10630047 h 10630047"/>
              <a:gd name="connsiteX3" fmla="*/ 0 w 7543800"/>
              <a:gd name="connsiteY3" fmla="*/ 10630047 h 10630047"/>
              <a:gd name="connsiteX4" fmla="*/ 0 w 7543800"/>
              <a:gd name="connsiteY4" fmla="*/ 0 h 1063004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43800" h="10630047">
                <a:moveTo>
                  <a:pt x="0" y="0"/>
                </a:moveTo>
                <a:lnTo>
                  <a:pt x="7543800" y="0"/>
                </a:lnTo>
                <a:lnTo>
                  <a:pt x="7543800" y="10630047"/>
                </a:lnTo>
                <a:lnTo>
                  <a:pt x="0" y="10630047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Freeform 3"/>
          <p:cNvSpPr/>
          <p:nvPr/>
        </p:nvSpPr>
        <p:spPr>
          <a:xfrm>
            <a:off x="0" y="0"/>
            <a:ext cx="7544307" cy="10675914"/>
          </a:xfrm>
          <a:custGeom>
            <a:avLst/>
            <a:gdLst>
              <a:gd name="connsiteX0" fmla="*/ 0 w 7544307"/>
              <a:gd name="connsiteY0" fmla="*/ 0 h 10675914"/>
              <a:gd name="connsiteX1" fmla="*/ 7544307 w 7544307"/>
              <a:gd name="connsiteY1" fmla="*/ 0 h 10675914"/>
              <a:gd name="connsiteX2" fmla="*/ 7544307 w 7544307"/>
              <a:gd name="connsiteY2" fmla="*/ 10675914 h 10675914"/>
              <a:gd name="connsiteX3" fmla="*/ 0 w 7544307"/>
              <a:gd name="connsiteY3" fmla="*/ 10675914 h 10675914"/>
              <a:gd name="connsiteX4" fmla="*/ 0 w 7544307"/>
              <a:gd name="connsiteY4" fmla="*/ 0 h 1067591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44307" h="10675914">
                <a:moveTo>
                  <a:pt x="0" y="0"/>
                </a:moveTo>
                <a:lnTo>
                  <a:pt x="7544307" y="0"/>
                </a:lnTo>
                <a:lnTo>
                  <a:pt x="7544307" y="10675914"/>
                </a:lnTo>
                <a:lnTo>
                  <a:pt x="0" y="10675914"/>
                </a:lnTo>
                <a:lnTo>
                  <a:pt x="0" y="0"/>
                </a:lnTo>
              </a:path>
            </a:pathLst>
          </a:custGeom>
          <a:solidFill>
            <a:srgbClr val="52565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0" y="0"/>
            <a:ext cx="7544307" cy="10637888"/>
          </a:xfrm>
          <a:custGeom>
            <a:avLst/>
            <a:gdLst>
              <a:gd name="connsiteX0" fmla="*/ 0 w 7544307"/>
              <a:gd name="connsiteY0" fmla="*/ 0 h 10637888"/>
              <a:gd name="connsiteX1" fmla="*/ 7544307 w 7544307"/>
              <a:gd name="connsiteY1" fmla="*/ 0 h 10637888"/>
              <a:gd name="connsiteX2" fmla="*/ 7544307 w 7544307"/>
              <a:gd name="connsiteY2" fmla="*/ 10637888 h 10637888"/>
              <a:gd name="connsiteX3" fmla="*/ 0 w 7544307"/>
              <a:gd name="connsiteY3" fmla="*/ 10637888 h 10637888"/>
              <a:gd name="connsiteX4" fmla="*/ 0 w 7544307"/>
              <a:gd name="connsiteY4" fmla="*/ 0 h 1063788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44307" h="10637888">
                <a:moveTo>
                  <a:pt x="0" y="0"/>
                </a:moveTo>
                <a:lnTo>
                  <a:pt x="7544307" y="0"/>
                </a:lnTo>
                <a:lnTo>
                  <a:pt x="7544307" y="10637888"/>
                </a:lnTo>
                <a:lnTo>
                  <a:pt x="0" y="10637888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718926" y="320031"/>
            <a:ext cx="6106453" cy="9741148"/>
          </a:xfrm>
          <a:custGeom>
            <a:avLst/>
            <a:gdLst>
              <a:gd name="connsiteX0" fmla="*/ 12700 w 6106453"/>
              <a:gd name="connsiteY0" fmla="*/ 12700 h 9741148"/>
              <a:gd name="connsiteX1" fmla="*/ 6093753 w 6106453"/>
              <a:gd name="connsiteY1" fmla="*/ 12700 h 9741148"/>
              <a:gd name="connsiteX2" fmla="*/ 6093753 w 6106453"/>
              <a:gd name="connsiteY2" fmla="*/ 9728448 h 9741148"/>
              <a:gd name="connsiteX3" fmla="*/ 12700 w 6106453"/>
              <a:gd name="connsiteY3" fmla="*/ 9728448 h 9741148"/>
              <a:gd name="connsiteX4" fmla="*/ 12700 w 6106453"/>
              <a:gd name="connsiteY4" fmla="*/ 12700 h 97411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106453" h="9741148">
                <a:moveTo>
                  <a:pt x="12700" y="12700"/>
                </a:moveTo>
                <a:lnTo>
                  <a:pt x="6093753" y="12700"/>
                </a:lnTo>
                <a:lnTo>
                  <a:pt x="6093753" y="9728448"/>
                </a:lnTo>
                <a:lnTo>
                  <a:pt x="12700" y="9728448"/>
                </a:lnTo>
                <a:lnTo>
                  <a:pt x="12700" y="1270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741128" y="342237"/>
            <a:ext cx="142524" cy="285198"/>
          </a:xfrm>
          <a:custGeom>
            <a:avLst/>
            <a:gdLst>
              <a:gd name="connsiteX0" fmla="*/ 0 w 142524"/>
              <a:gd name="connsiteY0" fmla="*/ 0 h 285198"/>
              <a:gd name="connsiteX1" fmla="*/ 142524 w 142524"/>
              <a:gd name="connsiteY1" fmla="*/ 0 h 285198"/>
              <a:gd name="connsiteX2" fmla="*/ 142524 w 142524"/>
              <a:gd name="connsiteY2" fmla="*/ 285198 h 285198"/>
              <a:gd name="connsiteX3" fmla="*/ 0 w 142524"/>
              <a:gd name="connsiteY3" fmla="*/ 285198 h 285198"/>
              <a:gd name="connsiteX4" fmla="*/ 0 w 142524"/>
              <a:gd name="connsiteY4" fmla="*/ 0 h 28519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42524" h="285198">
                <a:moveTo>
                  <a:pt x="0" y="0"/>
                </a:moveTo>
                <a:lnTo>
                  <a:pt x="142524" y="0"/>
                </a:lnTo>
                <a:lnTo>
                  <a:pt x="142524" y="285198"/>
                </a:lnTo>
                <a:lnTo>
                  <a:pt x="0" y="285198"/>
                </a:lnTo>
                <a:lnTo>
                  <a:pt x="0" y="0"/>
                </a:lnTo>
              </a:path>
            </a:pathLst>
          </a:custGeom>
          <a:solidFill>
            <a:srgbClr val="36A4E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722125" y="10238611"/>
            <a:ext cx="6100057" cy="9506"/>
          </a:xfrm>
          <a:custGeom>
            <a:avLst/>
            <a:gdLst>
              <a:gd name="connsiteX0" fmla="*/ 0 w 6100057"/>
              <a:gd name="connsiteY0" fmla="*/ 4753 h 9506"/>
              <a:gd name="connsiteX1" fmla="*/ 6100057 w 6100057"/>
              <a:gd name="connsiteY1" fmla="*/ 4753 h 950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100057" h="9506">
                <a:moveTo>
                  <a:pt x="0" y="4753"/>
                </a:moveTo>
                <a:lnTo>
                  <a:pt x="6100057" y="4753"/>
                </a:lnTo>
              </a:path>
            </a:pathLst>
          </a:custGeom>
          <a:ln w="12700">
            <a:solidFill>
              <a:srgbClr val="9B9B9B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168400" y="1841500"/>
            <a:ext cx="5105400" cy="3644900"/>
          </a:xfrm>
          <a:prstGeom prst="rect">
            <a:avLst/>
          </a:prstGeom>
          <a:noFill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70600" y="10312400"/>
            <a:ext cx="685800" cy="228600"/>
          </a:xfrm>
          <a:prstGeom prst="rect">
            <a:avLst/>
          </a:prstGeom>
          <a:noFill/>
        </p:spPr>
      </p:pic>
      <p:sp>
        <p:nvSpPr>
          <p:cNvPr id="9" name="TextBox 1"/>
          <p:cNvSpPr txBox="1"/>
          <p:nvPr/>
        </p:nvSpPr>
        <p:spPr>
          <a:xfrm>
            <a:off x="977900" y="381000"/>
            <a:ext cx="12700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sz="119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填空题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104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第1题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104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2分</a:t>
            </a:r>
            <a:endParaRPr lang="en-US" altLang="zh-CN" sz="1045" dirty="0" smtClean="0">
              <a:solidFill>
                <a:srgbClr val="00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0" name="TextBox 1"/>
          <p:cNvSpPr txBox="1"/>
          <p:nvPr/>
        </p:nvSpPr>
        <p:spPr>
          <a:xfrm>
            <a:off x="3505200" y="10325100"/>
            <a:ext cx="5207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</a:pP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-</a:t>
            </a:r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1/12页</a:t>
            </a:r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-</a:t>
            </a:r>
            <a:endParaRPr lang="en-US" altLang="zh-CN" sz="900" dirty="0" smtClean="0">
              <a:solidFill>
                <a:srgbClr val="9B9B9B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1" name="TextBox 1"/>
          <p:cNvSpPr txBox="1"/>
          <p:nvPr/>
        </p:nvSpPr>
        <p:spPr>
          <a:xfrm>
            <a:off x="749300" y="10325100"/>
            <a:ext cx="14605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《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第6章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随堂测试题1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》</a:t>
            </a:r>
            <a:endParaRPr lang="en-US" altLang="zh-CN" sz="1045" dirty="0" smtClean="0">
              <a:solidFill>
                <a:srgbClr val="4A4A4A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1445" y="5118735"/>
            <a:ext cx="5225415" cy="294830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7543800" cy="10652530"/>
          </a:xfrm>
          <a:custGeom>
            <a:avLst/>
            <a:gdLst>
              <a:gd name="connsiteX0" fmla="*/ 0 w 7543800"/>
              <a:gd name="connsiteY0" fmla="*/ 0 h 10652530"/>
              <a:gd name="connsiteX1" fmla="*/ 7543800 w 7543800"/>
              <a:gd name="connsiteY1" fmla="*/ 0 h 10652530"/>
              <a:gd name="connsiteX2" fmla="*/ 7543800 w 7543800"/>
              <a:gd name="connsiteY2" fmla="*/ 10652530 h 10652530"/>
              <a:gd name="connsiteX3" fmla="*/ 0 w 7543800"/>
              <a:gd name="connsiteY3" fmla="*/ 10652530 h 10652530"/>
              <a:gd name="connsiteX4" fmla="*/ 0 w 7543800"/>
              <a:gd name="connsiteY4" fmla="*/ 0 h 1065253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43800" h="10652530">
                <a:moveTo>
                  <a:pt x="0" y="0"/>
                </a:moveTo>
                <a:lnTo>
                  <a:pt x="7543800" y="0"/>
                </a:lnTo>
                <a:lnTo>
                  <a:pt x="7543800" y="10652530"/>
                </a:lnTo>
                <a:lnTo>
                  <a:pt x="0" y="1065253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Freeform 3"/>
          <p:cNvSpPr/>
          <p:nvPr/>
        </p:nvSpPr>
        <p:spPr>
          <a:xfrm>
            <a:off x="0" y="-6"/>
            <a:ext cx="7544307" cy="10637881"/>
          </a:xfrm>
          <a:custGeom>
            <a:avLst/>
            <a:gdLst>
              <a:gd name="connsiteX0" fmla="*/ 0 w 7544307"/>
              <a:gd name="connsiteY0" fmla="*/ 0 h 10637881"/>
              <a:gd name="connsiteX1" fmla="*/ 7544307 w 7544307"/>
              <a:gd name="connsiteY1" fmla="*/ 0 h 10637881"/>
              <a:gd name="connsiteX2" fmla="*/ 7544307 w 7544307"/>
              <a:gd name="connsiteY2" fmla="*/ 10637881 h 10637881"/>
              <a:gd name="connsiteX3" fmla="*/ 0 w 7544307"/>
              <a:gd name="connsiteY3" fmla="*/ 10637881 h 10637881"/>
              <a:gd name="connsiteX4" fmla="*/ 0 w 7544307"/>
              <a:gd name="connsiteY4" fmla="*/ 0 h 1063788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44307" h="10637881">
                <a:moveTo>
                  <a:pt x="0" y="0"/>
                </a:moveTo>
                <a:lnTo>
                  <a:pt x="7544307" y="0"/>
                </a:lnTo>
                <a:lnTo>
                  <a:pt x="7544307" y="10637881"/>
                </a:lnTo>
                <a:lnTo>
                  <a:pt x="0" y="10637881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718926" y="320023"/>
            <a:ext cx="6106453" cy="9741142"/>
          </a:xfrm>
          <a:custGeom>
            <a:avLst/>
            <a:gdLst>
              <a:gd name="connsiteX0" fmla="*/ 12700 w 6106453"/>
              <a:gd name="connsiteY0" fmla="*/ 12700 h 9741142"/>
              <a:gd name="connsiteX1" fmla="*/ 6093753 w 6106453"/>
              <a:gd name="connsiteY1" fmla="*/ 12700 h 9741142"/>
              <a:gd name="connsiteX2" fmla="*/ 6093753 w 6106453"/>
              <a:gd name="connsiteY2" fmla="*/ 9728442 h 9741142"/>
              <a:gd name="connsiteX3" fmla="*/ 12700 w 6106453"/>
              <a:gd name="connsiteY3" fmla="*/ 9728442 h 9741142"/>
              <a:gd name="connsiteX4" fmla="*/ 12700 w 6106453"/>
              <a:gd name="connsiteY4" fmla="*/ 12700 h 974114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106453" h="9741142">
                <a:moveTo>
                  <a:pt x="12700" y="12700"/>
                </a:moveTo>
                <a:lnTo>
                  <a:pt x="6093753" y="12700"/>
                </a:lnTo>
                <a:lnTo>
                  <a:pt x="6093753" y="9728442"/>
                </a:lnTo>
                <a:lnTo>
                  <a:pt x="12700" y="9728442"/>
                </a:lnTo>
                <a:lnTo>
                  <a:pt x="12700" y="1270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741128" y="354930"/>
            <a:ext cx="142524" cy="266700"/>
          </a:xfrm>
          <a:custGeom>
            <a:avLst/>
            <a:gdLst>
              <a:gd name="connsiteX0" fmla="*/ 0 w 142524"/>
              <a:gd name="connsiteY0" fmla="*/ 0 h 266700"/>
              <a:gd name="connsiteX1" fmla="*/ 142524 w 142524"/>
              <a:gd name="connsiteY1" fmla="*/ 0 h 266700"/>
              <a:gd name="connsiteX2" fmla="*/ 142524 w 142524"/>
              <a:gd name="connsiteY2" fmla="*/ 266700 h 266700"/>
              <a:gd name="connsiteX3" fmla="*/ 0 w 142524"/>
              <a:gd name="connsiteY3" fmla="*/ 266700 h 266700"/>
              <a:gd name="connsiteX4" fmla="*/ 0 w 142524"/>
              <a:gd name="connsiteY4" fmla="*/ 0 h 266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42524" h="266700">
                <a:moveTo>
                  <a:pt x="0" y="0"/>
                </a:moveTo>
                <a:lnTo>
                  <a:pt x="142524" y="0"/>
                </a:lnTo>
                <a:lnTo>
                  <a:pt x="142524" y="266700"/>
                </a:lnTo>
                <a:lnTo>
                  <a:pt x="0" y="266700"/>
                </a:lnTo>
                <a:lnTo>
                  <a:pt x="0" y="0"/>
                </a:lnTo>
              </a:path>
            </a:pathLst>
          </a:custGeom>
          <a:solidFill>
            <a:srgbClr val="36A4E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722125" y="10238606"/>
            <a:ext cx="6100057" cy="9500"/>
          </a:xfrm>
          <a:custGeom>
            <a:avLst/>
            <a:gdLst>
              <a:gd name="connsiteX0" fmla="*/ 0 w 6100057"/>
              <a:gd name="connsiteY0" fmla="*/ 4750 h 9500"/>
              <a:gd name="connsiteX1" fmla="*/ 6100057 w 6100057"/>
              <a:gd name="connsiteY1" fmla="*/ 4750 h 9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100057" h="9500">
                <a:moveTo>
                  <a:pt x="0" y="4750"/>
                </a:moveTo>
                <a:lnTo>
                  <a:pt x="6100057" y="4750"/>
                </a:lnTo>
              </a:path>
            </a:pathLst>
          </a:custGeom>
          <a:ln w="12700">
            <a:solidFill>
              <a:srgbClr val="9B9B9B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346200" y="1016000"/>
            <a:ext cx="4851400" cy="6464300"/>
          </a:xfrm>
          <a:prstGeom prst="rect">
            <a:avLst/>
          </a:prstGeom>
          <a:noFill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70600" y="10312400"/>
            <a:ext cx="685800" cy="228600"/>
          </a:xfrm>
          <a:prstGeom prst="rect">
            <a:avLst/>
          </a:prstGeom>
          <a:noFill/>
        </p:spPr>
      </p:pic>
      <p:sp>
        <p:nvSpPr>
          <p:cNvPr id="8" name="TextBox 1"/>
          <p:cNvSpPr txBox="1"/>
          <p:nvPr/>
        </p:nvSpPr>
        <p:spPr>
          <a:xfrm>
            <a:off x="977900" y="381000"/>
            <a:ext cx="13462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sz="119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填空题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104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第10题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104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4分</a:t>
            </a:r>
            <a:endParaRPr lang="en-US" altLang="zh-CN" sz="1045" dirty="0" smtClean="0">
              <a:solidFill>
                <a:srgbClr val="00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9" name="TextBox 1"/>
          <p:cNvSpPr txBox="1"/>
          <p:nvPr/>
        </p:nvSpPr>
        <p:spPr>
          <a:xfrm>
            <a:off x="3467100" y="10325100"/>
            <a:ext cx="584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</a:pP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-</a:t>
            </a:r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10/12页</a:t>
            </a:r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-</a:t>
            </a:r>
            <a:endParaRPr lang="en-US" altLang="zh-CN" sz="900" dirty="0" smtClean="0">
              <a:solidFill>
                <a:srgbClr val="9B9B9B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0" name="TextBox 1"/>
          <p:cNvSpPr txBox="1"/>
          <p:nvPr/>
        </p:nvSpPr>
        <p:spPr>
          <a:xfrm>
            <a:off x="749300" y="10325100"/>
            <a:ext cx="14605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《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第6章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随堂测试题1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》</a:t>
            </a:r>
            <a:endParaRPr lang="en-US" altLang="zh-CN" sz="1045" dirty="0" smtClean="0">
              <a:solidFill>
                <a:srgbClr val="4A4A4A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6200" y="6905625"/>
            <a:ext cx="4920615" cy="147637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7543800" cy="10656984"/>
          </a:xfrm>
          <a:custGeom>
            <a:avLst/>
            <a:gdLst>
              <a:gd name="connsiteX0" fmla="*/ 0 w 7543800"/>
              <a:gd name="connsiteY0" fmla="*/ 0 h 10656984"/>
              <a:gd name="connsiteX1" fmla="*/ 7543800 w 7543800"/>
              <a:gd name="connsiteY1" fmla="*/ 0 h 10656984"/>
              <a:gd name="connsiteX2" fmla="*/ 7543800 w 7543800"/>
              <a:gd name="connsiteY2" fmla="*/ 10656984 h 10656984"/>
              <a:gd name="connsiteX3" fmla="*/ 0 w 7543800"/>
              <a:gd name="connsiteY3" fmla="*/ 10656984 h 10656984"/>
              <a:gd name="connsiteX4" fmla="*/ 0 w 7543800"/>
              <a:gd name="connsiteY4" fmla="*/ 0 h 1065698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43800" h="10656984">
                <a:moveTo>
                  <a:pt x="0" y="0"/>
                </a:moveTo>
                <a:lnTo>
                  <a:pt x="7543800" y="0"/>
                </a:lnTo>
                <a:lnTo>
                  <a:pt x="7543800" y="10656984"/>
                </a:lnTo>
                <a:lnTo>
                  <a:pt x="0" y="10656984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Freeform 3"/>
          <p:cNvSpPr/>
          <p:nvPr/>
        </p:nvSpPr>
        <p:spPr>
          <a:xfrm>
            <a:off x="0" y="12"/>
            <a:ext cx="7544307" cy="10637900"/>
          </a:xfrm>
          <a:custGeom>
            <a:avLst/>
            <a:gdLst>
              <a:gd name="connsiteX0" fmla="*/ 0 w 7544307"/>
              <a:gd name="connsiteY0" fmla="*/ 0 h 10637900"/>
              <a:gd name="connsiteX1" fmla="*/ 7544307 w 7544307"/>
              <a:gd name="connsiteY1" fmla="*/ 0 h 10637900"/>
              <a:gd name="connsiteX2" fmla="*/ 7544307 w 7544307"/>
              <a:gd name="connsiteY2" fmla="*/ 10637900 h 10637900"/>
              <a:gd name="connsiteX3" fmla="*/ 0 w 7544307"/>
              <a:gd name="connsiteY3" fmla="*/ 10637900 h 10637900"/>
              <a:gd name="connsiteX4" fmla="*/ 0 w 7544307"/>
              <a:gd name="connsiteY4" fmla="*/ 0 h 10637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44307" h="10637900">
                <a:moveTo>
                  <a:pt x="0" y="0"/>
                </a:moveTo>
                <a:lnTo>
                  <a:pt x="7544307" y="0"/>
                </a:lnTo>
                <a:lnTo>
                  <a:pt x="7544307" y="10637900"/>
                </a:lnTo>
                <a:lnTo>
                  <a:pt x="0" y="106379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718926" y="320054"/>
            <a:ext cx="6106453" cy="9741136"/>
          </a:xfrm>
          <a:custGeom>
            <a:avLst/>
            <a:gdLst>
              <a:gd name="connsiteX0" fmla="*/ 12700 w 6106453"/>
              <a:gd name="connsiteY0" fmla="*/ 12700 h 9741136"/>
              <a:gd name="connsiteX1" fmla="*/ 6093753 w 6106453"/>
              <a:gd name="connsiteY1" fmla="*/ 12700 h 9741136"/>
              <a:gd name="connsiteX2" fmla="*/ 6093753 w 6106453"/>
              <a:gd name="connsiteY2" fmla="*/ 9728436 h 9741136"/>
              <a:gd name="connsiteX3" fmla="*/ 12700 w 6106453"/>
              <a:gd name="connsiteY3" fmla="*/ 9728436 h 9741136"/>
              <a:gd name="connsiteX4" fmla="*/ 12700 w 6106453"/>
              <a:gd name="connsiteY4" fmla="*/ 12700 h 974113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106453" h="9741136">
                <a:moveTo>
                  <a:pt x="12700" y="12700"/>
                </a:moveTo>
                <a:lnTo>
                  <a:pt x="6093753" y="12700"/>
                </a:lnTo>
                <a:lnTo>
                  <a:pt x="6093753" y="9728436"/>
                </a:lnTo>
                <a:lnTo>
                  <a:pt x="12700" y="9728436"/>
                </a:lnTo>
                <a:lnTo>
                  <a:pt x="12700" y="1270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741128" y="342255"/>
            <a:ext cx="142524" cy="285204"/>
          </a:xfrm>
          <a:custGeom>
            <a:avLst/>
            <a:gdLst>
              <a:gd name="connsiteX0" fmla="*/ 0 w 142524"/>
              <a:gd name="connsiteY0" fmla="*/ 0 h 285204"/>
              <a:gd name="connsiteX1" fmla="*/ 142524 w 142524"/>
              <a:gd name="connsiteY1" fmla="*/ 0 h 285204"/>
              <a:gd name="connsiteX2" fmla="*/ 142524 w 142524"/>
              <a:gd name="connsiteY2" fmla="*/ 285204 h 285204"/>
              <a:gd name="connsiteX3" fmla="*/ 0 w 142524"/>
              <a:gd name="connsiteY3" fmla="*/ 285204 h 285204"/>
              <a:gd name="connsiteX4" fmla="*/ 0 w 142524"/>
              <a:gd name="connsiteY4" fmla="*/ 0 h 28520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42524" h="285204">
                <a:moveTo>
                  <a:pt x="0" y="0"/>
                </a:moveTo>
                <a:lnTo>
                  <a:pt x="142524" y="0"/>
                </a:lnTo>
                <a:lnTo>
                  <a:pt x="142524" y="285204"/>
                </a:lnTo>
                <a:lnTo>
                  <a:pt x="0" y="285204"/>
                </a:lnTo>
                <a:lnTo>
                  <a:pt x="0" y="0"/>
                </a:lnTo>
              </a:path>
            </a:pathLst>
          </a:custGeom>
          <a:solidFill>
            <a:srgbClr val="36A4E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722125" y="10238631"/>
            <a:ext cx="6100057" cy="9500"/>
          </a:xfrm>
          <a:custGeom>
            <a:avLst/>
            <a:gdLst>
              <a:gd name="connsiteX0" fmla="*/ 0 w 6100057"/>
              <a:gd name="connsiteY0" fmla="*/ 4750 h 9500"/>
              <a:gd name="connsiteX1" fmla="*/ 6100057 w 6100057"/>
              <a:gd name="connsiteY1" fmla="*/ 4750 h 9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100057" h="9500">
                <a:moveTo>
                  <a:pt x="0" y="4750"/>
                </a:moveTo>
                <a:lnTo>
                  <a:pt x="6100057" y="4750"/>
                </a:lnTo>
              </a:path>
            </a:pathLst>
          </a:custGeom>
          <a:ln w="12700">
            <a:solidFill>
              <a:srgbClr val="9B9B9B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1311227" y="4449094"/>
            <a:ext cx="579600" cy="579902"/>
          </a:xfrm>
          <a:custGeom>
            <a:avLst/>
            <a:gdLst>
              <a:gd name="connsiteX0" fmla="*/ 0 w 579600"/>
              <a:gd name="connsiteY0" fmla="*/ 294704 h 579902"/>
              <a:gd name="connsiteX1" fmla="*/ 0 w 579600"/>
              <a:gd name="connsiteY1" fmla="*/ 285198 h 579902"/>
              <a:gd name="connsiteX2" fmla="*/ 1372 w 579600"/>
              <a:gd name="connsiteY2" fmla="*/ 257243 h 579902"/>
              <a:gd name="connsiteX3" fmla="*/ 5477 w 579600"/>
              <a:gd name="connsiteY3" fmla="*/ 229558 h 579902"/>
              <a:gd name="connsiteX4" fmla="*/ 12274 w 579600"/>
              <a:gd name="connsiteY4" fmla="*/ 202409 h 579902"/>
              <a:gd name="connsiteX5" fmla="*/ 21698 w 579600"/>
              <a:gd name="connsiteY5" fmla="*/ 176057 h 579902"/>
              <a:gd name="connsiteX6" fmla="*/ 33658 w 579600"/>
              <a:gd name="connsiteY6" fmla="*/ 150756 h 579902"/>
              <a:gd name="connsiteX7" fmla="*/ 48039 w 579600"/>
              <a:gd name="connsiteY7" fmla="*/ 126750 h 579902"/>
              <a:gd name="connsiteX8" fmla="*/ 64703 w 579600"/>
              <a:gd name="connsiteY8" fmla="*/ 104270 h 579902"/>
              <a:gd name="connsiteX9" fmla="*/ 83488 w 579600"/>
              <a:gd name="connsiteY9" fmla="*/ 83532 h 579902"/>
              <a:gd name="connsiteX10" fmla="*/ 104215 w 579600"/>
              <a:gd name="connsiteY10" fmla="*/ 64737 h 579902"/>
              <a:gd name="connsiteX11" fmla="*/ 126684 w 579600"/>
              <a:gd name="connsiteY11" fmla="*/ 48064 h 579902"/>
              <a:gd name="connsiteX12" fmla="*/ 150678 w 579600"/>
              <a:gd name="connsiteY12" fmla="*/ 33675 h 579902"/>
              <a:gd name="connsiteX13" fmla="*/ 175965 w 579600"/>
              <a:gd name="connsiteY13" fmla="*/ 21709 h 579902"/>
              <a:gd name="connsiteX14" fmla="*/ 202303 w 579600"/>
              <a:gd name="connsiteY14" fmla="*/ 12280 h 579902"/>
              <a:gd name="connsiteX15" fmla="*/ 229439 w 579600"/>
              <a:gd name="connsiteY15" fmla="*/ 5479 h 579902"/>
              <a:gd name="connsiteX16" fmla="*/ 257109 w 579600"/>
              <a:gd name="connsiteY16" fmla="*/ 1373 h 579902"/>
              <a:gd name="connsiteX17" fmla="*/ 285049 w 579600"/>
              <a:gd name="connsiteY17" fmla="*/ 0 h 579902"/>
              <a:gd name="connsiteX18" fmla="*/ 294551 w 579600"/>
              <a:gd name="connsiteY18" fmla="*/ 0 h 579902"/>
              <a:gd name="connsiteX19" fmla="*/ 322490 w 579600"/>
              <a:gd name="connsiteY19" fmla="*/ 1373 h 579902"/>
              <a:gd name="connsiteX20" fmla="*/ 350161 w 579600"/>
              <a:gd name="connsiteY20" fmla="*/ 5479 h 579902"/>
              <a:gd name="connsiteX21" fmla="*/ 377296 w 579600"/>
              <a:gd name="connsiteY21" fmla="*/ 12280 h 579902"/>
              <a:gd name="connsiteX22" fmla="*/ 403634 w 579600"/>
              <a:gd name="connsiteY22" fmla="*/ 21709 h 579902"/>
              <a:gd name="connsiteX23" fmla="*/ 428922 w 579600"/>
              <a:gd name="connsiteY23" fmla="*/ 33675 h 579902"/>
              <a:gd name="connsiteX24" fmla="*/ 452915 w 579600"/>
              <a:gd name="connsiteY24" fmla="*/ 48064 h 579902"/>
              <a:gd name="connsiteX25" fmla="*/ 475384 w 579600"/>
              <a:gd name="connsiteY25" fmla="*/ 64737 h 579902"/>
              <a:gd name="connsiteX26" fmla="*/ 496111 w 579600"/>
              <a:gd name="connsiteY26" fmla="*/ 83532 h 579902"/>
              <a:gd name="connsiteX27" fmla="*/ 514897 w 579600"/>
              <a:gd name="connsiteY27" fmla="*/ 104270 h 579902"/>
              <a:gd name="connsiteX28" fmla="*/ 531560 w 579600"/>
              <a:gd name="connsiteY28" fmla="*/ 126750 h 579902"/>
              <a:gd name="connsiteX29" fmla="*/ 545942 w 579600"/>
              <a:gd name="connsiteY29" fmla="*/ 150756 h 579902"/>
              <a:gd name="connsiteX30" fmla="*/ 557902 w 579600"/>
              <a:gd name="connsiteY30" fmla="*/ 176057 h 579902"/>
              <a:gd name="connsiteX31" fmla="*/ 567326 w 579600"/>
              <a:gd name="connsiteY31" fmla="*/ 202409 h 579902"/>
              <a:gd name="connsiteX32" fmla="*/ 574123 w 579600"/>
              <a:gd name="connsiteY32" fmla="*/ 229558 h 579902"/>
              <a:gd name="connsiteX33" fmla="*/ 578227 w 579600"/>
              <a:gd name="connsiteY33" fmla="*/ 257243 h 579902"/>
              <a:gd name="connsiteX34" fmla="*/ 579600 w 579600"/>
              <a:gd name="connsiteY34" fmla="*/ 285198 h 579902"/>
              <a:gd name="connsiteX35" fmla="*/ 579600 w 579600"/>
              <a:gd name="connsiteY35" fmla="*/ 294704 h 579902"/>
              <a:gd name="connsiteX36" fmla="*/ 578227 w 579600"/>
              <a:gd name="connsiteY36" fmla="*/ 322659 h 579902"/>
              <a:gd name="connsiteX37" fmla="*/ 574123 w 579600"/>
              <a:gd name="connsiteY37" fmla="*/ 350344 h 579902"/>
              <a:gd name="connsiteX38" fmla="*/ 567326 w 579600"/>
              <a:gd name="connsiteY38" fmla="*/ 377493 h 579902"/>
              <a:gd name="connsiteX39" fmla="*/ 557902 w 579600"/>
              <a:gd name="connsiteY39" fmla="*/ 403845 h 579902"/>
              <a:gd name="connsiteX40" fmla="*/ 545942 w 579600"/>
              <a:gd name="connsiteY40" fmla="*/ 429145 h 579902"/>
              <a:gd name="connsiteX41" fmla="*/ 531560 w 579600"/>
              <a:gd name="connsiteY41" fmla="*/ 453152 h 579902"/>
              <a:gd name="connsiteX42" fmla="*/ 514897 w 579600"/>
              <a:gd name="connsiteY42" fmla="*/ 475632 h 579902"/>
              <a:gd name="connsiteX43" fmla="*/ 496111 w 579600"/>
              <a:gd name="connsiteY43" fmla="*/ 496370 h 579902"/>
              <a:gd name="connsiteX44" fmla="*/ 475384 w 579600"/>
              <a:gd name="connsiteY44" fmla="*/ 515165 h 579902"/>
              <a:gd name="connsiteX45" fmla="*/ 452916 w 579600"/>
              <a:gd name="connsiteY45" fmla="*/ 531838 h 579902"/>
              <a:gd name="connsiteX46" fmla="*/ 428922 w 579600"/>
              <a:gd name="connsiteY46" fmla="*/ 546226 h 579902"/>
              <a:gd name="connsiteX47" fmla="*/ 403634 w 579600"/>
              <a:gd name="connsiteY47" fmla="*/ 558193 h 579902"/>
              <a:gd name="connsiteX48" fmla="*/ 377296 w 579600"/>
              <a:gd name="connsiteY48" fmla="*/ 567622 h 579902"/>
              <a:gd name="connsiteX49" fmla="*/ 350161 w 579600"/>
              <a:gd name="connsiteY49" fmla="*/ 574422 h 579902"/>
              <a:gd name="connsiteX50" fmla="*/ 322490 w 579600"/>
              <a:gd name="connsiteY50" fmla="*/ 578529 h 579902"/>
              <a:gd name="connsiteX51" fmla="*/ 294551 w 579600"/>
              <a:gd name="connsiteY51" fmla="*/ 579902 h 579902"/>
              <a:gd name="connsiteX52" fmla="*/ 285049 w 579600"/>
              <a:gd name="connsiteY52" fmla="*/ 579902 h 579902"/>
              <a:gd name="connsiteX53" fmla="*/ 257109 w 579600"/>
              <a:gd name="connsiteY53" fmla="*/ 578529 h 579902"/>
              <a:gd name="connsiteX54" fmla="*/ 229439 w 579600"/>
              <a:gd name="connsiteY54" fmla="*/ 574422 h 579902"/>
              <a:gd name="connsiteX55" fmla="*/ 202303 w 579600"/>
              <a:gd name="connsiteY55" fmla="*/ 567622 h 579902"/>
              <a:gd name="connsiteX56" fmla="*/ 175965 w 579600"/>
              <a:gd name="connsiteY56" fmla="*/ 558193 h 579902"/>
              <a:gd name="connsiteX57" fmla="*/ 150678 w 579600"/>
              <a:gd name="connsiteY57" fmla="*/ 546227 h 579902"/>
              <a:gd name="connsiteX58" fmla="*/ 126684 w 579600"/>
              <a:gd name="connsiteY58" fmla="*/ 531838 h 579902"/>
              <a:gd name="connsiteX59" fmla="*/ 104216 w 579600"/>
              <a:gd name="connsiteY59" fmla="*/ 515165 h 579902"/>
              <a:gd name="connsiteX60" fmla="*/ 83488 w 579600"/>
              <a:gd name="connsiteY60" fmla="*/ 496370 h 579902"/>
              <a:gd name="connsiteX61" fmla="*/ 64703 w 579600"/>
              <a:gd name="connsiteY61" fmla="*/ 475632 h 579902"/>
              <a:gd name="connsiteX62" fmla="*/ 48039 w 579600"/>
              <a:gd name="connsiteY62" fmla="*/ 453152 h 579902"/>
              <a:gd name="connsiteX63" fmla="*/ 33658 w 579600"/>
              <a:gd name="connsiteY63" fmla="*/ 429145 h 579902"/>
              <a:gd name="connsiteX64" fmla="*/ 21698 w 579600"/>
              <a:gd name="connsiteY64" fmla="*/ 403845 h 579902"/>
              <a:gd name="connsiteX65" fmla="*/ 12274 w 579600"/>
              <a:gd name="connsiteY65" fmla="*/ 377493 h 579902"/>
              <a:gd name="connsiteX66" fmla="*/ 5477 w 579600"/>
              <a:gd name="connsiteY66" fmla="*/ 350344 h 579902"/>
              <a:gd name="connsiteX67" fmla="*/ 1372 w 579600"/>
              <a:gd name="connsiteY67" fmla="*/ 322659 h 579902"/>
              <a:gd name="connsiteX68" fmla="*/ 0 w 579600"/>
              <a:gd name="connsiteY68" fmla="*/ 294704 h 5799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  <a:cxn ang="67">
                <a:pos x="connsiteX67" y="connsiteY67"/>
              </a:cxn>
              <a:cxn ang="68">
                <a:pos x="connsiteX68" y="connsiteY68"/>
              </a:cxn>
            </a:cxnLst>
            <a:rect l="l" t="t" r="r" b="b"/>
            <a:pathLst>
              <a:path w="579600" h="579902">
                <a:moveTo>
                  <a:pt x="0" y="294704"/>
                </a:moveTo>
                <a:lnTo>
                  <a:pt x="0" y="285198"/>
                </a:lnTo>
                <a:cubicBezTo>
                  <a:pt x="0" y="275857"/>
                  <a:pt x="457" y="266539"/>
                  <a:pt x="1372" y="257243"/>
                </a:cubicBezTo>
                <a:cubicBezTo>
                  <a:pt x="2287" y="247948"/>
                  <a:pt x="3655" y="238719"/>
                  <a:pt x="5477" y="229558"/>
                </a:cubicBezTo>
                <a:cubicBezTo>
                  <a:pt x="7298" y="220397"/>
                  <a:pt x="9564" y="211347"/>
                  <a:pt x="12274" y="202409"/>
                </a:cubicBezTo>
                <a:cubicBezTo>
                  <a:pt x="14984" y="193471"/>
                  <a:pt x="18125" y="184687"/>
                  <a:pt x="21698" y="176057"/>
                </a:cubicBezTo>
                <a:cubicBezTo>
                  <a:pt x="25270" y="167427"/>
                  <a:pt x="29257" y="158994"/>
                  <a:pt x="33658" y="150756"/>
                </a:cubicBezTo>
                <a:cubicBezTo>
                  <a:pt x="38059" y="142518"/>
                  <a:pt x="42852" y="134516"/>
                  <a:pt x="48039" y="126750"/>
                </a:cubicBezTo>
                <a:cubicBezTo>
                  <a:pt x="53226" y="118984"/>
                  <a:pt x="58780" y="111490"/>
                  <a:pt x="64703" y="104270"/>
                </a:cubicBezTo>
                <a:cubicBezTo>
                  <a:pt x="70625" y="97049"/>
                  <a:pt x="76887" y="90137"/>
                  <a:pt x="83488" y="83532"/>
                </a:cubicBezTo>
                <a:cubicBezTo>
                  <a:pt x="90090" y="76927"/>
                  <a:pt x="96999" y="70662"/>
                  <a:pt x="104215" y="64737"/>
                </a:cubicBezTo>
                <a:cubicBezTo>
                  <a:pt x="111432" y="58811"/>
                  <a:pt x="118922" y="53253"/>
                  <a:pt x="126684" y="48064"/>
                </a:cubicBezTo>
                <a:cubicBezTo>
                  <a:pt x="134446" y="42875"/>
                  <a:pt x="142444" y="38079"/>
                  <a:pt x="150678" y="33675"/>
                </a:cubicBezTo>
                <a:cubicBezTo>
                  <a:pt x="158911" y="29272"/>
                  <a:pt x="167340" y="25283"/>
                  <a:pt x="175965" y="21709"/>
                </a:cubicBezTo>
                <a:cubicBezTo>
                  <a:pt x="184590" y="18134"/>
                  <a:pt x="193370" y="14992"/>
                  <a:pt x="202303" y="12280"/>
                </a:cubicBezTo>
                <a:cubicBezTo>
                  <a:pt x="211237" y="9569"/>
                  <a:pt x="220282" y="7302"/>
                  <a:pt x="229439" y="5479"/>
                </a:cubicBezTo>
                <a:cubicBezTo>
                  <a:pt x="238595" y="3657"/>
                  <a:pt x="247818" y="2289"/>
                  <a:pt x="257109" y="1373"/>
                </a:cubicBezTo>
                <a:cubicBezTo>
                  <a:pt x="266400" y="457"/>
                  <a:pt x="275713" y="0"/>
                  <a:pt x="285049" y="0"/>
                </a:cubicBezTo>
                <a:lnTo>
                  <a:pt x="294551" y="0"/>
                </a:lnTo>
                <a:cubicBezTo>
                  <a:pt x="303886" y="0"/>
                  <a:pt x="313199" y="457"/>
                  <a:pt x="322490" y="1373"/>
                </a:cubicBezTo>
                <a:cubicBezTo>
                  <a:pt x="331781" y="2289"/>
                  <a:pt x="341005" y="3657"/>
                  <a:pt x="350161" y="5479"/>
                </a:cubicBezTo>
                <a:cubicBezTo>
                  <a:pt x="359317" y="7302"/>
                  <a:pt x="368362" y="9569"/>
                  <a:pt x="377296" y="12280"/>
                </a:cubicBezTo>
                <a:cubicBezTo>
                  <a:pt x="386230" y="14992"/>
                  <a:pt x="395009" y="18134"/>
                  <a:pt x="403634" y="21709"/>
                </a:cubicBezTo>
                <a:cubicBezTo>
                  <a:pt x="412259" y="25283"/>
                  <a:pt x="420688" y="29272"/>
                  <a:pt x="428922" y="33675"/>
                </a:cubicBezTo>
                <a:cubicBezTo>
                  <a:pt x="437155" y="38079"/>
                  <a:pt x="445153" y="42875"/>
                  <a:pt x="452915" y="48064"/>
                </a:cubicBezTo>
                <a:cubicBezTo>
                  <a:pt x="460678" y="53253"/>
                  <a:pt x="468167" y="58811"/>
                  <a:pt x="475384" y="64737"/>
                </a:cubicBezTo>
                <a:cubicBezTo>
                  <a:pt x="482601" y="70662"/>
                  <a:pt x="489509" y="76927"/>
                  <a:pt x="496111" y="83532"/>
                </a:cubicBezTo>
                <a:cubicBezTo>
                  <a:pt x="502712" y="90137"/>
                  <a:pt x="508974" y="97049"/>
                  <a:pt x="514897" y="104270"/>
                </a:cubicBezTo>
                <a:cubicBezTo>
                  <a:pt x="520819" y="111490"/>
                  <a:pt x="526374" y="118984"/>
                  <a:pt x="531560" y="126750"/>
                </a:cubicBezTo>
                <a:cubicBezTo>
                  <a:pt x="536747" y="134516"/>
                  <a:pt x="541541" y="142518"/>
                  <a:pt x="545942" y="150756"/>
                </a:cubicBezTo>
                <a:cubicBezTo>
                  <a:pt x="550343" y="158994"/>
                  <a:pt x="554329" y="167427"/>
                  <a:pt x="557902" y="176057"/>
                </a:cubicBezTo>
                <a:cubicBezTo>
                  <a:pt x="561474" y="184687"/>
                  <a:pt x="564616" y="193471"/>
                  <a:pt x="567326" y="202409"/>
                </a:cubicBezTo>
                <a:cubicBezTo>
                  <a:pt x="570036" y="211347"/>
                  <a:pt x="572302" y="220397"/>
                  <a:pt x="574123" y="229558"/>
                </a:cubicBezTo>
                <a:cubicBezTo>
                  <a:pt x="575944" y="238719"/>
                  <a:pt x="577312" y="247948"/>
                  <a:pt x="578227" y="257243"/>
                </a:cubicBezTo>
                <a:cubicBezTo>
                  <a:pt x="579142" y="266539"/>
                  <a:pt x="579600" y="275857"/>
                  <a:pt x="579600" y="285198"/>
                </a:cubicBezTo>
                <a:lnTo>
                  <a:pt x="579600" y="294704"/>
                </a:lnTo>
                <a:cubicBezTo>
                  <a:pt x="579600" y="304045"/>
                  <a:pt x="579142" y="313363"/>
                  <a:pt x="578227" y="322659"/>
                </a:cubicBezTo>
                <a:cubicBezTo>
                  <a:pt x="577312" y="331954"/>
                  <a:pt x="575944" y="341183"/>
                  <a:pt x="574123" y="350344"/>
                </a:cubicBezTo>
                <a:cubicBezTo>
                  <a:pt x="572302" y="359505"/>
                  <a:pt x="570036" y="368555"/>
                  <a:pt x="567326" y="377493"/>
                </a:cubicBezTo>
                <a:cubicBezTo>
                  <a:pt x="564616" y="386431"/>
                  <a:pt x="561474" y="395215"/>
                  <a:pt x="557902" y="403845"/>
                </a:cubicBezTo>
                <a:cubicBezTo>
                  <a:pt x="554329" y="412474"/>
                  <a:pt x="550343" y="420908"/>
                  <a:pt x="545942" y="429145"/>
                </a:cubicBezTo>
                <a:cubicBezTo>
                  <a:pt x="541541" y="437383"/>
                  <a:pt x="536747" y="445385"/>
                  <a:pt x="531560" y="453152"/>
                </a:cubicBezTo>
                <a:cubicBezTo>
                  <a:pt x="526374" y="460918"/>
                  <a:pt x="520819" y="468412"/>
                  <a:pt x="514897" y="475632"/>
                </a:cubicBezTo>
                <a:cubicBezTo>
                  <a:pt x="508974" y="482852"/>
                  <a:pt x="502712" y="489765"/>
                  <a:pt x="496111" y="496370"/>
                </a:cubicBezTo>
                <a:cubicBezTo>
                  <a:pt x="489509" y="502974"/>
                  <a:pt x="482601" y="509240"/>
                  <a:pt x="475384" y="515165"/>
                </a:cubicBezTo>
                <a:cubicBezTo>
                  <a:pt x="468167" y="521091"/>
                  <a:pt x="460678" y="526648"/>
                  <a:pt x="452916" y="531838"/>
                </a:cubicBezTo>
                <a:cubicBezTo>
                  <a:pt x="445153" y="537027"/>
                  <a:pt x="437155" y="541823"/>
                  <a:pt x="428922" y="546226"/>
                </a:cubicBezTo>
                <a:cubicBezTo>
                  <a:pt x="420688" y="550629"/>
                  <a:pt x="412259" y="554618"/>
                  <a:pt x="403634" y="558193"/>
                </a:cubicBezTo>
                <a:cubicBezTo>
                  <a:pt x="395009" y="561767"/>
                  <a:pt x="386230" y="564910"/>
                  <a:pt x="377296" y="567622"/>
                </a:cubicBezTo>
                <a:cubicBezTo>
                  <a:pt x="368362" y="570333"/>
                  <a:pt x="359317" y="572600"/>
                  <a:pt x="350161" y="574422"/>
                </a:cubicBezTo>
                <a:cubicBezTo>
                  <a:pt x="341005" y="576245"/>
                  <a:pt x="331781" y="577613"/>
                  <a:pt x="322490" y="578529"/>
                </a:cubicBezTo>
                <a:cubicBezTo>
                  <a:pt x="313199" y="579444"/>
                  <a:pt x="303886" y="579902"/>
                  <a:pt x="294551" y="579902"/>
                </a:cubicBezTo>
                <a:lnTo>
                  <a:pt x="285049" y="579902"/>
                </a:lnTo>
                <a:cubicBezTo>
                  <a:pt x="275713" y="579902"/>
                  <a:pt x="266400" y="579444"/>
                  <a:pt x="257109" y="578529"/>
                </a:cubicBezTo>
                <a:cubicBezTo>
                  <a:pt x="247818" y="577613"/>
                  <a:pt x="238595" y="576245"/>
                  <a:pt x="229439" y="574422"/>
                </a:cubicBezTo>
                <a:cubicBezTo>
                  <a:pt x="220282" y="572600"/>
                  <a:pt x="211237" y="570333"/>
                  <a:pt x="202303" y="567622"/>
                </a:cubicBezTo>
                <a:cubicBezTo>
                  <a:pt x="193370" y="564910"/>
                  <a:pt x="184590" y="561767"/>
                  <a:pt x="175965" y="558193"/>
                </a:cubicBezTo>
                <a:cubicBezTo>
                  <a:pt x="167340" y="554618"/>
                  <a:pt x="158911" y="550629"/>
                  <a:pt x="150678" y="546227"/>
                </a:cubicBezTo>
                <a:cubicBezTo>
                  <a:pt x="142444" y="541823"/>
                  <a:pt x="134446" y="537027"/>
                  <a:pt x="126684" y="531838"/>
                </a:cubicBezTo>
                <a:cubicBezTo>
                  <a:pt x="118922" y="526648"/>
                  <a:pt x="111432" y="521091"/>
                  <a:pt x="104216" y="515165"/>
                </a:cubicBezTo>
                <a:cubicBezTo>
                  <a:pt x="96999" y="509240"/>
                  <a:pt x="90090" y="502974"/>
                  <a:pt x="83488" y="496370"/>
                </a:cubicBezTo>
                <a:cubicBezTo>
                  <a:pt x="76887" y="489765"/>
                  <a:pt x="70625" y="482852"/>
                  <a:pt x="64703" y="475632"/>
                </a:cubicBezTo>
                <a:cubicBezTo>
                  <a:pt x="58780" y="468412"/>
                  <a:pt x="53226" y="460918"/>
                  <a:pt x="48039" y="453152"/>
                </a:cubicBezTo>
                <a:cubicBezTo>
                  <a:pt x="42852" y="445385"/>
                  <a:pt x="38059" y="437383"/>
                  <a:pt x="33658" y="429145"/>
                </a:cubicBezTo>
                <a:cubicBezTo>
                  <a:pt x="29257" y="420908"/>
                  <a:pt x="25270" y="412474"/>
                  <a:pt x="21698" y="403845"/>
                </a:cubicBezTo>
                <a:cubicBezTo>
                  <a:pt x="18125" y="395215"/>
                  <a:pt x="14984" y="386431"/>
                  <a:pt x="12274" y="377493"/>
                </a:cubicBezTo>
                <a:cubicBezTo>
                  <a:pt x="9564" y="368555"/>
                  <a:pt x="7298" y="359505"/>
                  <a:pt x="5477" y="350344"/>
                </a:cubicBezTo>
                <a:cubicBezTo>
                  <a:pt x="3655" y="341183"/>
                  <a:pt x="2287" y="331954"/>
                  <a:pt x="1372" y="322659"/>
                </a:cubicBezTo>
                <a:cubicBezTo>
                  <a:pt x="457" y="313363"/>
                  <a:pt x="0" y="304045"/>
                  <a:pt x="0" y="294704"/>
                </a:cubicBezTo>
              </a:path>
            </a:pathLst>
          </a:custGeom>
          <a:solidFill>
            <a:srgbClr val="9999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1311227" y="5656436"/>
            <a:ext cx="579600" cy="579902"/>
          </a:xfrm>
          <a:custGeom>
            <a:avLst/>
            <a:gdLst>
              <a:gd name="connsiteX0" fmla="*/ 0 w 579600"/>
              <a:gd name="connsiteY0" fmla="*/ 294704 h 579902"/>
              <a:gd name="connsiteX1" fmla="*/ 0 w 579600"/>
              <a:gd name="connsiteY1" fmla="*/ 285198 h 579902"/>
              <a:gd name="connsiteX2" fmla="*/ 1372 w 579600"/>
              <a:gd name="connsiteY2" fmla="*/ 257243 h 579902"/>
              <a:gd name="connsiteX3" fmla="*/ 5477 w 579600"/>
              <a:gd name="connsiteY3" fmla="*/ 229558 h 579902"/>
              <a:gd name="connsiteX4" fmla="*/ 12274 w 579600"/>
              <a:gd name="connsiteY4" fmla="*/ 202409 h 579902"/>
              <a:gd name="connsiteX5" fmla="*/ 21698 w 579600"/>
              <a:gd name="connsiteY5" fmla="*/ 176057 h 579902"/>
              <a:gd name="connsiteX6" fmla="*/ 33658 w 579600"/>
              <a:gd name="connsiteY6" fmla="*/ 150756 h 579902"/>
              <a:gd name="connsiteX7" fmla="*/ 48039 w 579600"/>
              <a:gd name="connsiteY7" fmla="*/ 126750 h 579902"/>
              <a:gd name="connsiteX8" fmla="*/ 64703 w 579600"/>
              <a:gd name="connsiteY8" fmla="*/ 104270 h 579902"/>
              <a:gd name="connsiteX9" fmla="*/ 83488 w 579600"/>
              <a:gd name="connsiteY9" fmla="*/ 83532 h 579902"/>
              <a:gd name="connsiteX10" fmla="*/ 104215 w 579600"/>
              <a:gd name="connsiteY10" fmla="*/ 64737 h 579902"/>
              <a:gd name="connsiteX11" fmla="*/ 126684 w 579600"/>
              <a:gd name="connsiteY11" fmla="*/ 48064 h 579902"/>
              <a:gd name="connsiteX12" fmla="*/ 150678 w 579600"/>
              <a:gd name="connsiteY12" fmla="*/ 33675 h 579902"/>
              <a:gd name="connsiteX13" fmla="*/ 175965 w 579600"/>
              <a:gd name="connsiteY13" fmla="*/ 21709 h 579902"/>
              <a:gd name="connsiteX14" fmla="*/ 202303 w 579600"/>
              <a:gd name="connsiteY14" fmla="*/ 12280 h 579902"/>
              <a:gd name="connsiteX15" fmla="*/ 229439 w 579600"/>
              <a:gd name="connsiteY15" fmla="*/ 5479 h 579902"/>
              <a:gd name="connsiteX16" fmla="*/ 257109 w 579600"/>
              <a:gd name="connsiteY16" fmla="*/ 1373 h 579902"/>
              <a:gd name="connsiteX17" fmla="*/ 285049 w 579600"/>
              <a:gd name="connsiteY17" fmla="*/ 0 h 579902"/>
              <a:gd name="connsiteX18" fmla="*/ 294551 w 579600"/>
              <a:gd name="connsiteY18" fmla="*/ 0 h 579902"/>
              <a:gd name="connsiteX19" fmla="*/ 322490 w 579600"/>
              <a:gd name="connsiteY19" fmla="*/ 1373 h 579902"/>
              <a:gd name="connsiteX20" fmla="*/ 350161 w 579600"/>
              <a:gd name="connsiteY20" fmla="*/ 5479 h 579902"/>
              <a:gd name="connsiteX21" fmla="*/ 377296 w 579600"/>
              <a:gd name="connsiteY21" fmla="*/ 12280 h 579902"/>
              <a:gd name="connsiteX22" fmla="*/ 403634 w 579600"/>
              <a:gd name="connsiteY22" fmla="*/ 21709 h 579902"/>
              <a:gd name="connsiteX23" fmla="*/ 428922 w 579600"/>
              <a:gd name="connsiteY23" fmla="*/ 33675 h 579902"/>
              <a:gd name="connsiteX24" fmla="*/ 452915 w 579600"/>
              <a:gd name="connsiteY24" fmla="*/ 48064 h 579902"/>
              <a:gd name="connsiteX25" fmla="*/ 475384 w 579600"/>
              <a:gd name="connsiteY25" fmla="*/ 64737 h 579902"/>
              <a:gd name="connsiteX26" fmla="*/ 496111 w 579600"/>
              <a:gd name="connsiteY26" fmla="*/ 83532 h 579902"/>
              <a:gd name="connsiteX27" fmla="*/ 514897 w 579600"/>
              <a:gd name="connsiteY27" fmla="*/ 104270 h 579902"/>
              <a:gd name="connsiteX28" fmla="*/ 531560 w 579600"/>
              <a:gd name="connsiteY28" fmla="*/ 126750 h 579902"/>
              <a:gd name="connsiteX29" fmla="*/ 545942 w 579600"/>
              <a:gd name="connsiteY29" fmla="*/ 150756 h 579902"/>
              <a:gd name="connsiteX30" fmla="*/ 557902 w 579600"/>
              <a:gd name="connsiteY30" fmla="*/ 176057 h 579902"/>
              <a:gd name="connsiteX31" fmla="*/ 567326 w 579600"/>
              <a:gd name="connsiteY31" fmla="*/ 202409 h 579902"/>
              <a:gd name="connsiteX32" fmla="*/ 574123 w 579600"/>
              <a:gd name="connsiteY32" fmla="*/ 229558 h 579902"/>
              <a:gd name="connsiteX33" fmla="*/ 578227 w 579600"/>
              <a:gd name="connsiteY33" fmla="*/ 257243 h 579902"/>
              <a:gd name="connsiteX34" fmla="*/ 579600 w 579600"/>
              <a:gd name="connsiteY34" fmla="*/ 285198 h 579902"/>
              <a:gd name="connsiteX35" fmla="*/ 579600 w 579600"/>
              <a:gd name="connsiteY35" fmla="*/ 294704 h 579902"/>
              <a:gd name="connsiteX36" fmla="*/ 578227 w 579600"/>
              <a:gd name="connsiteY36" fmla="*/ 322659 h 579902"/>
              <a:gd name="connsiteX37" fmla="*/ 574123 w 579600"/>
              <a:gd name="connsiteY37" fmla="*/ 350344 h 579902"/>
              <a:gd name="connsiteX38" fmla="*/ 567326 w 579600"/>
              <a:gd name="connsiteY38" fmla="*/ 377493 h 579902"/>
              <a:gd name="connsiteX39" fmla="*/ 557902 w 579600"/>
              <a:gd name="connsiteY39" fmla="*/ 403845 h 579902"/>
              <a:gd name="connsiteX40" fmla="*/ 545942 w 579600"/>
              <a:gd name="connsiteY40" fmla="*/ 429145 h 579902"/>
              <a:gd name="connsiteX41" fmla="*/ 531560 w 579600"/>
              <a:gd name="connsiteY41" fmla="*/ 453152 h 579902"/>
              <a:gd name="connsiteX42" fmla="*/ 514897 w 579600"/>
              <a:gd name="connsiteY42" fmla="*/ 475632 h 579902"/>
              <a:gd name="connsiteX43" fmla="*/ 496111 w 579600"/>
              <a:gd name="connsiteY43" fmla="*/ 496370 h 579902"/>
              <a:gd name="connsiteX44" fmla="*/ 475384 w 579600"/>
              <a:gd name="connsiteY44" fmla="*/ 515165 h 579902"/>
              <a:gd name="connsiteX45" fmla="*/ 452916 w 579600"/>
              <a:gd name="connsiteY45" fmla="*/ 531838 h 579902"/>
              <a:gd name="connsiteX46" fmla="*/ 428922 w 579600"/>
              <a:gd name="connsiteY46" fmla="*/ 546226 h 579902"/>
              <a:gd name="connsiteX47" fmla="*/ 403634 w 579600"/>
              <a:gd name="connsiteY47" fmla="*/ 558193 h 579902"/>
              <a:gd name="connsiteX48" fmla="*/ 377296 w 579600"/>
              <a:gd name="connsiteY48" fmla="*/ 567622 h 579902"/>
              <a:gd name="connsiteX49" fmla="*/ 350161 w 579600"/>
              <a:gd name="connsiteY49" fmla="*/ 574422 h 579902"/>
              <a:gd name="connsiteX50" fmla="*/ 322490 w 579600"/>
              <a:gd name="connsiteY50" fmla="*/ 578529 h 579902"/>
              <a:gd name="connsiteX51" fmla="*/ 294551 w 579600"/>
              <a:gd name="connsiteY51" fmla="*/ 579902 h 579902"/>
              <a:gd name="connsiteX52" fmla="*/ 285049 w 579600"/>
              <a:gd name="connsiteY52" fmla="*/ 579902 h 579902"/>
              <a:gd name="connsiteX53" fmla="*/ 257109 w 579600"/>
              <a:gd name="connsiteY53" fmla="*/ 578529 h 579902"/>
              <a:gd name="connsiteX54" fmla="*/ 229439 w 579600"/>
              <a:gd name="connsiteY54" fmla="*/ 574422 h 579902"/>
              <a:gd name="connsiteX55" fmla="*/ 202303 w 579600"/>
              <a:gd name="connsiteY55" fmla="*/ 567622 h 579902"/>
              <a:gd name="connsiteX56" fmla="*/ 175965 w 579600"/>
              <a:gd name="connsiteY56" fmla="*/ 558193 h 579902"/>
              <a:gd name="connsiteX57" fmla="*/ 150678 w 579600"/>
              <a:gd name="connsiteY57" fmla="*/ 546226 h 579902"/>
              <a:gd name="connsiteX58" fmla="*/ 126684 w 579600"/>
              <a:gd name="connsiteY58" fmla="*/ 531838 h 579902"/>
              <a:gd name="connsiteX59" fmla="*/ 104216 w 579600"/>
              <a:gd name="connsiteY59" fmla="*/ 515165 h 579902"/>
              <a:gd name="connsiteX60" fmla="*/ 83488 w 579600"/>
              <a:gd name="connsiteY60" fmla="*/ 496370 h 579902"/>
              <a:gd name="connsiteX61" fmla="*/ 64703 w 579600"/>
              <a:gd name="connsiteY61" fmla="*/ 475632 h 579902"/>
              <a:gd name="connsiteX62" fmla="*/ 48039 w 579600"/>
              <a:gd name="connsiteY62" fmla="*/ 453152 h 579902"/>
              <a:gd name="connsiteX63" fmla="*/ 33658 w 579600"/>
              <a:gd name="connsiteY63" fmla="*/ 429146 h 579902"/>
              <a:gd name="connsiteX64" fmla="*/ 21698 w 579600"/>
              <a:gd name="connsiteY64" fmla="*/ 403845 h 579902"/>
              <a:gd name="connsiteX65" fmla="*/ 12274 w 579600"/>
              <a:gd name="connsiteY65" fmla="*/ 377493 h 579902"/>
              <a:gd name="connsiteX66" fmla="*/ 5477 w 579600"/>
              <a:gd name="connsiteY66" fmla="*/ 350344 h 579902"/>
              <a:gd name="connsiteX67" fmla="*/ 1372 w 579600"/>
              <a:gd name="connsiteY67" fmla="*/ 322659 h 579902"/>
              <a:gd name="connsiteX68" fmla="*/ 0 w 579600"/>
              <a:gd name="connsiteY68" fmla="*/ 294704 h 5799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  <a:cxn ang="67">
                <a:pos x="connsiteX67" y="connsiteY67"/>
              </a:cxn>
              <a:cxn ang="68">
                <a:pos x="connsiteX68" y="connsiteY68"/>
              </a:cxn>
            </a:cxnLst>
            <a:rect l="l" t="t" r="r" b="b"/>
            <a:pathLst>
              <a:path w="579600" h="579902">
                <a:moveTo>
                  <a:pt x="0" y="294704"/>
                </a:moveTo>
                <a:lnTo>
                  <a:pt x="0" y="285198"/>
                </a:lnTo>
                <a:cubicBezTo>
                  <a:pt x="0" y="275857"/>
                  <a:pt x="457" y="266539"/>
                  <a:pt x="1372" y="257243"/>
                </a:cubicBezTo>
                <a:cubicBezTo>
                  <a:pt x="2287" y="247948"/>
                  <a:pt x="3655" y="238719"/>
                  <a:pt x="5477" y="229558"/>
                </a:cubicBezTo>
                <a:cubicBezTo>
                  <a:pt x="7298" y="220397"/>
                  <a:pt x="9564" y="211347"/>
                  <a:pt x="12274" y="202409"/>
                </a:cubicBezTo>
                <a:cubicBezTo>
                  <a:pt x="14984" y="193471"/>
                  <a:pt x="18125" y="184687"/>
                  <a:pt x="21698" y="176057"/>
                </a:cubicBezTo>
                <a:cubicBezTo>
                  <a:pt x="25270" y="167427"/>
                  <a:pt x="29257" y="158994"/>
                  <a:pt x="33658" y="150756"/>
                </a:cubicBezTo>
                <a:cubicBezTo>
                  <a:pt x="38059" y="142518"/>
                  <a:pt x="42852" y="134516"/>
                  <a:pt x="48039" y="126750"/>
                </a:cubicBezTo>
                <a:cubicBezTo>
                  <a:pt x="53226" y="118984"/>
                  <a:pt x="58780" y="111490"/>
                  <a:pt x="64703" y="104270"/>
                </a:cubicBezTo>
                <a:cubicBezTo>
                  <a:pt x="70625" y="97049"/>
                  <a:pt x="76887" y="90137"/>
                  <a:pt x="83488" y="83532"/>
                </a:cubicBezTo>
                <a:cubicBezTo>
                  <a:pt x="90090" y="76927"/>
                  <a:pt x="96999" y="70662"/>
                  <a:pt x="104215" y="64737"/>
                </a:cubicBezTo>
                <a:cubicBezTo>
                  <a:pt x="111432" y="58811"/>
                  <a:pt x="118922" y="53253"/>
                  <a:pt x="126684" y="48064"/>
                </a:cubicBezTo>
                <a:cubicBezTo>
                  <a:pt x="134446" y="42875"/>
                  <a:pt x="142444" y="38079"/>
                  <a:pt x="150678" y="33675"/>
                </a:cubicBezTo>
                <a:cubicBezTo>
                  <a:pt x="158911" y="29272"/>
                  <a:pt x="167340" y="25283"/>
                  <a:pt x="175965" y="21709"/>
                </a:cubicBezTo>
                <a:cubicBezTo>
                  <a:pt x="184590" y="18134"/>
                  <a:pt x="193370" y="14992"/>
                  <a:pt x="202303" y="12280"/>
                </a:cubicBezTo>
                <a:cubicBezTo>
                  <a:pt x="211237" y="9569"/>
                  <a:pt x="220282" y="7302"/>
                  <a:pt x="229439" y="5479"/>
                </a:cubicBezTo>
                <a:cubicBezTo>
                  <a:pt x="238595" y="3657"/>
                  <a:pt x="247818" y="2289"/>
                  <a:pt x="257109" y="1373"/>
                </a:cubicBezTo>
                <a:cubicBezTo>
                  <a:pt x="266400" y="457"/>
                  <a:pt x="275713" y="0"/>
                  <a:pt x="285049" y="0"/>
                </a:cubicBezTo>
                <a:lnTo>
                  <a:pt x="294551" y="0"/>
                </a:lnTo>
                <a:cubicBezTo>
                  <a:pt x="303886" y="0"/>
                  <a:pt x="313199" y="457"/>
                  <a:pt x="322490" y="1373"/>
                </a:cubicBezTo>
                <a:cubicBezTo>
                  <a:pt x="331781" y="2289"/>
                  <a:pt x="341005" y="3657"/>
                  <a:pt x="350161" y="5479"/>
                </a:cubicBezTo>
                <a:cubicBezTo>
                  <a:pt x="359317" y="7302"/>
                  <a:pt x="368362" y="9569"/>
                  <a:pt x="377296" y="12280"/>
                </a:cubicBezTo>
                <a:cubicBezTo>
                  <a:pt x="386230" y="14992"/>
                  <a:pt x="395009" y="18134"/>
                  <a:pt x="403634" y="21709"/>
                </a:cubicBezTo>
                <a:cubicBezTo>
                  <a:pt x="412259" y="25283"/>
                  <a:pt x="420688" y="29272"/>
                  <a:pt x="428922" y="33675"/>
                </a:cubicBezTo>
                <a:cubicBezTo>
                  <a:pt x="437155" y="38079"/>
                  <a:pt x="445153" y="42875"/>
                  <a:pt x="452915" y="48064"/>
                </a:cubicBezTo>
                <a:cubicBezTo>
                  <a:pt x="460678" y="53253"/>
                  <a:pt x="468167" y="58811"/>
                  <a:pt x="475384" y="64737"/>
                </a:cubicBezTo>
                <a:cubicBezTo>
                  <a:pt x="482601" y="70662"/>
                  <a:pt x="489509" y="76927"/>
                  <a:pt x="496111" y="83532"/>
                </a:cubicBezTo>
                <a:cubicBezTo>
                  <a:pt x="502712" y="90137"/>
                  <a:pt x="508974" y="97049"/>
                  <a:pt x="514897" y="104270"/>
                </a:cubicBezTo>
                <a:cubicBezTo>
                  <a:pt x="520819" y="111490"/>
                  <a:pt x="526374" y="118984"/>
                  <a:pt x="531560" y="126750"/>
                </a:cubicBezTo>
                <a:cubicBezTo>
                  <a:pt x="536747" y="134516"/>
                  <a:pt x="541541" y="142518"/>
                  <a:pt x="545942" y="150756"/>
                </a:cubicBezTo>
                <a:cubicBezTo>
                  <a:pt x="550343" y="158994"/>
                  <a:pt x="554329" y="167427"/>
                  <a:pt x="557902" y="176057"/>
                </a:cubicBezTo>
                <a:cubicBezTo>
                  <a:pt x="561474" y="184687"/>
                  <a:pt x="564616" y="193471"/>
                  <a:pt x="567326" y="202409"/>
                </a:cubicBezTo>
                <a:cubicBezTo>
                  <a:pt x="570036" y="211347"/>
                  <a:pt x="572302" y="220397"/>
                  <a:pt x="574123" y="229558"/>
                </a:cubicBezTo>
                <a:cubicBezTo>
                  <a:pt x="575944" y="238719"/>
                  <a:pt x="577312" y="247948"/>
                  <a:pt x="578227" y="257243"/>
                </a:cubicBezTo>
                <a:cubicBezTo>
                  <a:pt x="579142" y="266539"/>
                  <a:pt x="579600" y="275857"/>
                  <a:pt x="579600" y="285198"/>
                </a:cubicBezTo>
                <a:lnTo>
                  <a:pt x="579600" y="294704"/>
                </a:lnTo>
                <a:cubicBezTo>
                  <a:pt x="579600" y="304045"/>
                  <a:pt x="579142" y="313363"/>
                  <a:pt x="578227" y="322659"/>
                </a:cubicBezTo>
                <a:cubicBezTo>
                  <a:pt x="577312" y="331954"/>
                  <a:pt x="575944" y="341183"/>
                  <a:pt x="574123" y="350344"/>
                </a:cubicBezTo>
                <a:cubicBezTo>
                  <a:pt x="572302" y="359505"/>
                  <a:pt x="570036" y="368555"/>
                  <a:pt x="567326" y="377493"/>
                </a:cubicBezTo>
                <a:cubicBezTo>
                  <a:pt x="564616" y="386431"/>
                  <a:pt x="561474" y="395215"/>
                  <a:pt x="557902" y="403845"/>
                </a:cubicBezTo>
                <a:cubicBezTo>
                  <a:pt x="554329" y="412474"/>
                  <a:pt x="550343" y="420908"/>
                  <a:pt x="545942" y="429145"/>
                </a:cubicBezTo>
                <a:cubicBezTo>
                  <a:pt x="541541" y="437383"/>
                  <a:pt x="536747" y="445385"/>
                  <a:pt x="531560" y="453152"/>
                </a:cubicBezTo>
                <a:cubicBezTo>
                  <a:pt x="526374" y="460918"/>
                  <a:pt x="520819" y="468412"/>
                  <a:pt x="514897" y="475632"/>
                </a:cubicBezTo>
                <a:cubicBezTo>
                  <a:pt x="508974" y="482852"/>
                  <a:pt x="502712" y="489765"/>
                  <a:pt x="496111" y="496370"/>
                </a:cubicBezTo>
                <a:cubicBezTo>
                  <a:pt x="489509" y="502975"/>
                  <a:pt x="482601" y="509240"/>
                  <a:pt x="475384" y="515165"/>
                </a:cubicBezTo>
                <a:cubicBezTo>
                  <a:pt x="468167" y="521091"/>
                  <a:pt x="460678" y="526648"/>
                  <a:pt x="452916" y="531838"/>
                </a:cubicBezTo>
                <a:cubicBezTo>
                  <a:pt x="445153" y="537027"/>
                  <a:pt x="437155" y="541823"/>
                  <a:pt x="428922" y="546226"/>
                </a:cubicBezTo>
                <a:cubicBezTo>
                  <a:pt x="420688" y="550629"/>
                  <a:pt x="412259" y="554618"/>
                  <a:pt x="403634" y="558193"/>
                </a:cubicBezTo>
                <a:cubicBezTo>
                  <a:pt x="395009" y="561767"/>
                  <a:pt x="386230" y="564910"/>
                  <a:pt x="377296" y="567622"/>
                </a:cubicBezTo>
                <a:cubicBezTo>
                  <a:pt x="368362" y="570333"/>
                  <a:pt x="359317" y="572600"/>
                  <a:pt x="350161" y="574422"/>
                </a:cubicBezTo>
                <a:cubicBezTo>
                  <a:pt x="341005" y="576245"/>
                  <a:pt x="331781" y="577613"/>
                  <a:pt x="322490" y="578529"/>
                </a:cubicBezTo>
                <a:cubicBezTo>
                  <a:pt x="313199" y="579444"/>
                  <a:pt x="303886" y="579902"/>
                  <a:pt x="294551" y="579902"/>
                </a:cubicBezTo>
                <a:lnTo>
                  <a:pt x="285049" y="579902"/>
                </a:lnTo>
                <a:cubicBezTo>
                  <a:pt x="275713" y="579902"/>
                  <a:pt x="266400" y="579444"/>
                  <a:pt x="257109" y="578529"/>
                </a:cubicBezTo>
                <a:cubicBezTo>
                  <a:pt x="247818" y="577613"/>
                  <a:pt x="238595" y="576245"/>
                  <a:pt x="229439" y="574422"/>
                </a:cubicBezTo>
                <a:cubicBezTo>
                  <a:pt x="220282" y="572600"/>
                  <a:pt x="211237" y="570333"/>
                  <a:pt x="202303" y="567622"/>
                </a:cubicBezTo>
                <a:cubicBezTo>
                  <a:pt x="193370" y="564910"/>
                  <a:pt x="184590" y="561767"/>
                  <a:pt x="175965" y="558193"/>
                </a:cubicBezTo>
                <a:cubicBezTo>
                  <a:pt x="167340" y="554618"/>
                  <a:pt x="158911" y="550629"/>
                  <a:pt x="150678" y="546226"/>
                </a:cubicBezTo>
                <a:cubicBezTo>
                  <a:pt x="142444" y="541823"/>
                  <a:pt x="134446" y="537027"/>
                  <a:pt x="126684" y="531838"/>
                </a:cubicBezTo>
                <a:cubicBezTo>
                  <a:pt x="118922" y="526648"/>
                  <a:pt x="111432" y="521091"/>
                  <a:pt x="104216" y="515165"/>
                </a:cubicBezTo>
                <a:cubicBezTo>
                  <a:pt x="96999" y="509240"/>
                  <a:pt x="90090" y="502975"/>
                  <a:pt x="83488" y="496370"/>
                </a:cubicBezTo>
                <a:cubicBezTo>
                  <a:pt x="76887" y="489765"/>
                  <a:pt x="70625" y="482852"/>
                  <a:pt x="64703" y="475632"/>
                </a:cubicBezTo>
                <a:cubicBezTo>
                  <a:pt x="58780" y="468412"/>
                  <a:pt x="53226" y="460918"/>
                  <a:pt x="48039" y="453152"/>
                </a:cubicBezTo>
                <a:cubicBezTo>
                  <a:pt x="42852" y="445385"/>
                  <a:pt x="38059" y="437383"/>
                  <a:pt x="33658" y="429146"/>
                </a:cubicBezTo>
                <a:cubicBezTo>
                  <a:pt x="29257" y="420908"/>
                  <a:pt x="25270" y="412474"/>
                  <a:pt x="21698" y="403845"/>
                </a:cubicBezTo>
                <a:cubicBezTo>
                  <a:pt x="18125" y="395215"/>
                  <a:pt x="14984" y="386431"/>
                  <a:pt x="12274" y="377493"/>
                </a:cubicBezTo>
                <a:cubicBezTo>
                  <a:pt x="9564" y="368555"/>
                  <a:pt x="7298" y="359505"/>
                  <a:pt x="5477" y="350344"/>
                </a:cubicBezTo>
                <a:cubicBezTo>
                  <a:pt x="3655" y="341183"/>
                  <a:pt x="2287" y="331954"/>
                  <a:pt x="1372" y="322659"/>
                </a:cubicBezTo>
                <a:cubicBezTo>
                  <a:pt x="457" y="313363"/>
                  <a:pt x="0" y="304045"/>
                  <a:pt x="0" y="294704"/>
                </a:cubicBezTo>
              </a:path>
            </a:pathLst>
          </a:custGeom>
          <a:solidFill>
            <a:srgbClr val="9999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1311227" y="6873281"/>
            <a:ext cx="579600" cy="579902"/>
          </a:xfrm>
          <a:custGeom>
            <a:avLst/>
            <a:gdLst>
              <a:gd name="connsiteX0" fmla="*/ 0 w 579600"/>
              <a:gd name="connsiteY0" fmla="*/ 294704 h 579902"/>
              <a:gd name="connsiteX1" fmla="*/ 0 w 579600"/>
              <a:gd name="connsiteY1" fmla="*/ 285198 h 579902"/>
              <a:gd name="connsiteX2" fmla="*/ 1372 w 579600"/>
              <a:gd name="connsiteY2" fmla="*/ 257243 h 579902"/>
              <a:gd name="connsiteX3" fmla="*/ 5477 w 579600"/>
              <a:gd name="connsiteY3" fmla="*/ 229558 h 579902"/>
              <a:gd name="connsiteX4" fmla="*/ 12274 w 579600"/>
              <a:gd name="connsiteY4" fmla="*/ 202409 h 579902"/>
              <a:gd name="connsiteX5" fmla="*/ 21698 w 579600"/>
              <a:gd name="connsiteY5" fmla="*/ 176057 h 579902"/>
              <a:gd name="connsiteX6" fmla="*/ 33658 w 579600"/>
              <a:gd name="connsiteY6" fmla="*/ 150756 h 579902"/>
              <a:gd name="connsiteX7" fmla="*/ 48039 w 579600"/>
              <a:gd name="connsiteY7" fmla="*/ 126750 h 579902"/>
              <a:gd name="connsiteX8" fmla="*/ 64703 w 579600"/>
              <a:gd name="connsiteY8" fmla="*/ 104270 h 579902"/>
              <a:gd name="connsiteX9" fmla="*/ 83488 w 579600"/>
              <a:gd name="connsiteY9" fmla="*/ 83532 h 579902"/>
              <a:gd name="connsiteX10" fmla="*/ 104215 w 579600"/>
              <a:gd name="connsiteY10" fmla="*/ 64737 h 579902"/>
              <a:gd name="connsiteX11" fmla="*/ 126684 w 579600"/>
              <a:gd name="connsiteY11" fmla="*/ 48064 h 579902"/>
              <a:gd name="connsiteX12" fmla="*/ 150678 w 579600"/>
              <a:gd name="connsiteY12" fmla="*/ 33675 h 579902"/>
              <a:gd name="connsiteX13" fmla="*/ 175965 w 579600"/>
              <a:gd name="connsiteY13" fmla="*/ 21709 h 579902"/>
              <a:gd name="connsiteX14" fmla="*/ 202303 w 579600"/>
              <a:gd name="connsiteY14" fmla="*/ 12280 h 579902"/>
              <a:gd name="connsiteX15" fmla="*/ 229439 w 579600"/>
              <a:gd name="connsiteY15" fmla="*/ 5480 h 579902"/>
              <a:gd name="connsiteX16" fmla="*/ 257109 w 579600"/>
              <a:gd name="connsiteY16" fmla="*/ 1373 h 579902"/>
              <a:gd name="connsiteX17" fmla="*/ 285049 w 579600"/>
              <a:gd name="connsiteY17" fmla="*/ 0 h 579902"/>
              <a:gd name="connsiteX18" fmla="*/ 294551 w 579600"/>
              <a:gd name="connsiteY18" fmla="*/ 0 h 579902"/>
              <a:gd name="connsiteX19" fmla="*/ 322490 w 579600"/>
              <a:gd name="connsiteY19" fmla="*/ 1373 h 579902"/>
              <a:gd name="connsiteX20" fmla="*/ 350161 w 579600"/>
              <a:gd name="connsiteY20" fmla="*/ 5480 h 579902"/>
              <a:gd name="connsiteX21" fmla="*/ 377296 w 579600"/>
              <a:gd name="connsiteY21" fmla="*/ 12280 h 579902"/>
              <a:gd name="connsiteX22" fmla="*/ 403634 w 579600"/>
              <a:gd name="connsiteY22" fmla="*/ 21709 h 579902"/>
              <a:gd name="connsiteX23" fmla="*/ 428922 w 579600"/>
              <a:gd name="connsiteY23" fmla="*/ 33675 h 579902"/>
              <a:gd name="connsiteX24" fmla="*/ 452915 w 579600"/>
              <a:gd name="connsiteY24" fmla="*/ 48064 h 579902"/>
              <a:gd name="connsiteX25" fmla="*/ 475384 w 579600"/>
              <a:gd name="connsiteY25" fmla="*/ 64737 h 579902"/>
              <a:gd name="connsiteX26" fmla="*/ 496111 w 579600"/>
              <a:gd name="connsiteY26" fmla="*/ 83532 h 579902"/>
              <a:gd name="connsiteX27" fmla="*/ 514897 w 579600"/>
              <a:gd name="connsiteY27" fmla="*/ 104270 h 579902"/>
              <a:gd name="connsiteX28" fmla="*/ 531560 w 579600"/>
              <a:gd name="connsiteY28" fmla="*/ 126750 h 579902"/>
              <a:gd name="connsiteX29" fmla="*/ 545942 w 579600"/>
              <a:gd name="connsiteY29" fmla="*/ 150756 h 579902"/>
              <a:gd name="connsiteX30" fmla="*/ 557902 w 579600"/>
              <a:gd name="connsiteY30" fmla="*/ 176057 h 579902"/>
              <a:gd name="connsiteX31" fmla="*/ 567326 w 579600"/>
              <a:gd name="connsiteY31" fmla="*/ 202409 h 579902"/>
              <a:gd name="connsiteX32" fmla="*/ 574123 w 579600"/>
              <a:gd name="connsiteY32" fmla="*/ 229558 h 579902"/>
              <a:gd name="connsiteX33" fmla="*/ 578227 w 579600"/>
              <a:gd name="connsiteY33" fmla="*/ 257243 h 579902"/>
              <a:gd name="connsiteX34" fmla="*/ 579600 w 579600"/>
              <a:gd name="connsiteY34" fmla="*/ 285198 h 579902"/>
              <a:gd name="connsiteX35" fmla="*/ 579600 w 579600"/>
              <a:gd name="connsiteY35" fmla="*/ 294704 h 579902"/>
              <a:gd name="connsiteX36" fmla="*/ 578227 w 579600"/>
              <a:gd name="connsiteY36" fmla="*/ 322659 h 579902"/>
              <a:gd name="connsiteX37" fmla="*/ 574123 w 579600"/>
              <a:gd name="connsiteY37" fmla="*/ 350343 h 579902"/>
              <a:gd name="connsiteX38" fmla="*/ 567326 w 579600"/>
              <a:gd name="connsiteY38" fmla="*/ 377493 h 579902"/>
              <a:gd name="connsiteX39" fmla="*/ 557902 w 579600"/>
              <a:gd name="connsiteY39" fmla="*/ 403845 h 579902"/>
              <a:gd name="connsiteX40" fmla="*/ 545942 w 579600"/>
              <a:gd name="connsiteY40" fmla="*/ 429145 h 579902"/>
              <a:gd name="connsiteX41" fmla="*/ 531560 w 579600"/>
              <a:gd name="connsiteY41" fmla="*/ 453152 h 579902"/>
              <a:gd name="connsiteX42" fmla="*/ 514897 w 579600"/>
              <a:gd name="connsiteY42" fmla="*/ 475632 h 579902"/>
              <a:gd name="connsiteX43" fmla="*/ 496111 w 579600"/>
              <a:gd name="connsiteY43" fmla="*/ 496369 h 579902"/>
              <a:gd name="connsiteX44" fmla="*/ 475384 w 579600"/>
              <a:gd name="connsiteY44" fmla="*/ 515165 h 579902"/>
              <a:gd name="connsiteX45" fmla="*/ 452916 w 579600"/>
              <a:gd name="connsiteY45" fmla="*/ 531838 h 579902"/>
              <a:gd name="connsiteX46" fmla="*/ 428922 w 579600"/>
              <a:gd name="connsiteY46" fmla="*/ 546227 h 579902"/>
              <a:gd name="connsiteX47" fmla="*/ 403634 w 579600"/>
              <a:gd name="connsiteY47" fmla="*/ 558193 h 579902"/>
              <a:gd name="connsiteX48" fmla="*/ 377296 w 579600"/>
              <a:gd name="connsiteY48" fmla="*/ 567621 h 579902"/>
              <a:gd name="connsiteX49" fmla="*/ 350161 w 579600"/>
              <a:gd name="connsiteY49" fmla="*/ 574422 h 579902"/>
              <a:gd name="connsiteX50" fmla="*/ 322490 w 579600"/>
              <a:gd name="connsiteY50" fmla="*/ 578529 h 579902"/>
              <a:gd name="connsiteX51" fmla="*/ 294551 w 579600"/>
              <a:gd name="connsiteY51" fmla="*/ 579902 h 579902"/>
              <a:gd name="connsiteX52" fmla="*/ 285049 w 579600"/>
              <a:gd name="connsiteY52" fmla="*/ 579902 h 579902"/>
              <a:gd name="connsiteX53" fmla="*/ 257109 w 579600"/>
              <a:gd name="connsiteY53" fmla="*/ 578529 h 579902"/>
              <a:gd name="connsiteX54" fmla="*/ 229439 w 579600"/>
              <a:gd name="connsiteY54" fmla="*/ 574422 h 579902"/>
              <a:gd name="connsiteX55" fmla="*/ 202303 w 579600"/>
              <a:gd name="connsiteY55" fmla="*/ 567621 h 579902"/>
              <a:gd name="connsiteX56" fmla="*/ 175965 w 579600"/>
              <a:gd name="connsiteY56" fmla="*/ 558193 h 579902"/>
              <a:gd name="connsiteX57" fmla="*/ 150678 w 579600"/>
              <a:gd name="connsiteY57" fmla="*/ 546227 h 579902"/>
              <a:gd name="connsiteX58" fmla="*/ 126684 w 579600"/>
              <a:gd name="connsiteY58" fmla="*/ 531838 h 579902"/>
              <a:gd name="connsiteX59" fmla="*/ 104216 w 579600"/>
              <a:gd name="connsiteY59" fmla="*/ 515165 h 579902"/>
              <a:gd name="connsiteX60" fmla="*/ 83488 w 579600"/>
              <a:gd name="connsiteY60" fmla="*/ 496369 h 579902"/>
              <a:gd name="connsiteX61" fmla="*/ 64703 w 579600"/>
              <a:gd name="connsiteY61" fmla="*/ 475632 h 579902"/>
              <a:gd name="connsiteX62" fmla="*/ 48039 w 579600"/>
              <a:gd name="connsiteY62" fmla="*/ 453152 h 579902"/>
              <a:gd name="connsiteX63" fmla="*/ 33658 w 579600"/>
              <a:gd name="connsiteY63" fmla="*/ 429145 h 579902"/>
              <a:gd name="connsiteX64" fmla="*/ 21698 w 579600"/>
              <a:gd name="connsiteY64" fmla="*/ 403845 h 579902"/>
              <a:gd name="connsiteX65" fmla="*/ 12274 w 579600"/>
              <a:gd name="connsiteY65" fmla="*/ 377493 h 579902"/>
              <a:gd name="connsiteX66" fmla="*/ 5477 w 579600"/>
              <a:gd name="connsiteY66" fmla="*/ 350343 h 579902"/>
              <a:gd name="connsiteX67" fmla="*/ 1372 w 579600"/>
              <a:gd name="connsiteY67" fmla="*/ 322659 h 579902"/>
              <a:gd name="connsiteX68" fmla="*/ 0 w 579600"/>
              <a:gd name="connsiteY68" fmla="*/ 294704 h 5799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  <a:cxn ang="67">
                <a:pos x="connsiteX67" y="connsiteY67"/>
              </a:cxn>
              <a:cxn ang="68">
                <a:pos x="connsiteX68" y="connsiteY68"/>
              </a:cxn>
            </a:cxnLst>
            <a:rect l="l" t="t" r="r" b="b"/>
            <a:pathLst>
              <a:path w="579600" h="579902">
                <a:moveTo>
                  <a:pt x="0" y="294704"/>
                </a:moveTo>
                <a:lnTo>
                  <a:pt x="0" y="285198"/>
                </a:lnTo>
                <a:cubicBezTo>
                  <a:pt x="0" y="275857"/>
                  <a:pt x="457" y="266539"/>
                  <a:pt x="1372" y="257243"/>
                </a:cubicBezTo>
                <a:cubicBezTo>
                  <a:pt x="2287" y="247948"/>
                  <a:pt x="3655" y="238719"/>
                  <a:pt x="5477" y="229558"/>
                </a:cubicBezTo>
                <a:cubicBezTo>
                  <a:pt x="7298" y="220397"/>
                  <a:pt x="9564" y="211347"/>
                  <a:pt x="12274" y="202409"/>
                </a:cubicBezTo>
                <a:cubicBezTo>
                  <a:pt x="14984" y="193471"/>
                  <a:pt x="18125" y="184687"/>
                  <a:pt x="21698" y="176057"/>
                </a:cubicBezTo>
                <a:cubicBezTo>
                  <a:pt x="25270" y="167427"/>
                  <a:pt x="29257" y="158994"/>
                  <a:pt x="33658" y="150756"/>
                </a:cubicBezTo>
                <a:cubicBezTo>
                  <a:pt x="38059" y="142519"/>
                  <a:pt x="42852" y="134516"/>
                  <a:pt x="48039" y="126750"/>
                </a:cubicBezTo>
                <a:cubicBezTo>
                  <a:pt x="53226" y="118984"/>
                  <a:pt x="58780" y="111490"/>
                  <a:pt x="64703" y="104270"/>
                </a:cubicBezTo>
                <a:cubicBezTo>
                  <a:pt x="70625" y="97049"/>
                  <a:pt x="76887" y="90137"/>
                  <a:pt x="83488" y="83532"/>
                </a:cubicBezTo>
                <a:cubicBezTo>
                  <a:pt x="90090" y="76927"/>
                  <a:pt x="96999" y="70662"/>
                  <a:pt x="104215" y="64737"/>
                </a:cubicBezTo>
                <a:cubicBezTo>
                  <a:pt x="111432" y="58811"/>
                  <a:pt x="118922" y="53254"/>
                  <a:pt x="126684" y="48064"/>
                </a:cubicBezTo>
                <a:cubicBezTo>
                  <a:pt x="134446" y="42874"/>
                  <a:pt x="142444" y="38079"/>
                  <a:pt x="150678" y="33675"/>
                </a:cubicBezTo>
                <a:cubicBezTo>
                  <a:pt x="158911" y="29272"/>
                  <a:pt x="167340" y="25283"/>
                  <a:pt x="175965" y="21709"/>
                </a:cubicBezTo>
                <a:cubicBezTo>
                  <a:pt x="184590" y="18134"/>
                  <a:pt x="193370" y="14992"/>
                  <a:pt x="202303" y="12280"/>
                </a:cubicBezTo>
                <a:cubicBezTo>
                  <a:pt x="211237" y="9569"/>
                  <a:pt x="220282" y="7301"/>
                  <a:pt x="229439" y="5480"/>
                </a:cubicBezTo>
                <a:cubicBezTo>
                  <a:pt x="238595" y="3657"/>
                  <a:pt x="247818" y="2289"/>
                  <a:pt x="257109" y="1373"/>
                </a:cubicBezTo>
                <a:cubicBezTo>
                  <a:pt x="266400" y="458"/>
                  <a:pt x="275713" y="0"/>
                  <a:pt x="285049" y="0"/>
                </a:cubicBezTo>
                <a:lnTo>
                  <a:pt x="294551" y="0"/>
                </a:lnTo>
                <a:cubicBezTo>
                  <a:pt x="303886" y="0"/>
                  <a:pt x="313199" y="458"/>
                  <a:pt x="322490" y="1373"/>
                </a:cubicBezTo>
                <a:cubicBezTo>
                  <a:pt x="331781" y="2289"/>
                  <a:pt x="341005" y="3657"/>
                  <a:pt x="350161" y="5480"/>
                </a:cubicBezTo>
                <a:cubicBezTo>
                  <a:pt x="359317" y="7301"/>
                  <a:pt x="368362" y="9569"/>
                  <a:pt x="377296" y="12280"/>
                </a:cubicBezTo>
                <a:cubicBezTo>
                  <a:pt x="386230" y="14992"/>
                  <a:pt x="395009" y="18134"/>
                  <a:pt x="403634" y="21709"/>
                </a:cubicBezTo>
                <a:cubicBezTo>
                  <a:pt x="412259" y="25283"/>
                  <a:pt x="420688" y="29272"/>
                  <a:pt x="428922" y="33675"/>
                </a:cubicBezTo>
                <a:cubicBezTo>
                  <a:pt x="437155" y="38079"/>
                  <a:pt x="445153" y="42874"/>
                  <a:pt x="452915" y="48064"/>
                </a:cubicBezTo>
                <a:cubicBezTo>
                  <a:pt x="460678" y="53254"/>
                  <a:pt x="468167" y="58811"/>
                  <a:pt x="475384" y="64737"/>
                </a:cubicBezTo>
                <a:cubicBezTo>
                  <a:pt x="482601" y="70662"/>
                  <a:pt x="489509" y="76927"/>
                  <a:pt x="496111" y="83532"/>
                </a:cubicBezTo>
                <a:cubicBezTo>
                  <a:pt x="502712" y="90137"/>
                  <a:pt x="508974" y="97049"/>
                  <a:pt x="514897" y="104270"/>
                </a:cubicBezTo>
                <a:cubicBezTo>
                  <a:pt x="520819" y="111490"/>
                  <a:pt x="526374" y="118984"/>
                  <a:pt x="531560" y="126750"/>
                </a:cubicBezTo>
                <a:cubicBezTo>
                  <a:pt x="536747" y="134516"/>
                  <a:pt x="541541" y="142519"/>
                  <a:pt x="545942" y="150756"/>
                </a:cubicBezTo>
                <a:cubicBezTo>
                  <a:pt x="550343" y="158994"/>
                  <a:pt x="554329" y="167427"/>
                  <a:pt x="557902" y="176057"/>
                </a:cubicBezTo>
                <a:cubicBezTo>
                  <a:pt x="561474" y="184687"/>
                  <a:pt x="564616" y="193471"/>
                  <a:pt x="567326" y="202409"/>
                </a:cubicBezTo>
                <a:cubicBezTo>
                  <a:pt x="570036" y="211347"/>
                  <a:pt x="572302" y="220397"/>
                  <a:pt x="574123" y="229558"/>
                </a:cubicBezTo>
                <a:cubicBezTo>
                  <a:pt x="575944" y="238719"/>
                  <a:pt x="577312" y="247948"/>
                  <a:pt x="578227" y="257243"/>
                </a:cubicBezTo>
                <a:cubicBezTo>
                  <a:pt x="579142" y="266539"/>
                  <a:pt x="579600" y="275857"/>
                  <a:pt x="579600" y="285198"/>
                </a:cubicBezTo>
                <a:lnTo>
                  <a:pt x="579600" y="294704"/>
                </a:lnTo>
                <a:cubicBezTo>
                  <a:pt x="579600" y="304045"/>
                  <a:pt x="579142" y="313363"/>
                  <a:pt x="578227" y="322659"/>
                </a:cubicBezTo>
                <a:cubicBezTo>
                  <a:pt x="577312" y="331954"/>
                  <a:pt x="575944" y="341183"/>
                  <a:pt x="574123" y="350343"/>
                </a:cubicBezTo>
                <a:cubicBezTo>
                  <a:pt x="572302" y="359505"/>
                  <a:pt x="570036" y="368555"/>
                  <a:pt x="567326" y="377493"/>
                </a:cubicBezTo>
                <a:cubicBezTo>
                  <a:pt x="564616" y="386431"/>
                  <a:pt x="561474" y="395215"/>
                  <a:pt x="557902" y="403845"/>
                </a:cubicBezTo>
                <a:cubicBezTo>
                  <a:pt x="554329" y="412474"/>
                  <a:pt x="550343" y="420908"/>
                  <a:pt x="545942" y="429145"/>
                </a:cubicBezTo>
                <a:cubicBezTo>
                  <a:pt x="541541" y="437383"/>
                  <a:pt x="536747" y="445386"/>
                  <a:pt x="531560" y="453152"/>
                </a:cubicBezTo>
                <a:cubicBezTo>
                  <a:pt x="526374" y="460918"/>
                  <a:pt x="520819" y="468411"/>
                  <a:pt x="514897" y="475632"/>
                </a:cubicBezTo>
                <a:cubicBezTo>
                  <a:pt x="508974" y="482852"/>
                  <a:pt x="502712" y="489765"/>
                  <a:pt x="496111" y="496369"/>
                </a:cubicBezTo>
                <a:cubicBezTo>
                  <a:pt x="489509" y="502974"/>
                  <a:pt x="482601" y="509240"/>
                  <a:pt x="475384" y="515165"/>
                </a:cubicBezTo>
                <a:cubicBezTo>
                  <a:pt x="468167" y="521091"/>
                  <a:pt x="460678" y="526648"/>
                  <a:pt x="452916" y="531838"/>
                </a:cubicBezTo>
                <a:cubicBezTo>
                  <a:pt x="445153" y="537027"/>
                  <a:pt x="437155" y="541823"/>
                  <a:pt x="428922" y="546227"/>
                </a:cubicBezTo>
                <a:cubicBezTo>
                  <a:pt x="420688" y="550629"/>
                  <a:pt x="412259" y="554618"/>
                  <a:pt x="403634" y="558193"/>
                </a:cubicBezTo>
                <a:cubicBezTo>
                  <a:pt x="395009" y="561768"/>
                  <a:pt x="386230" y="564910"/>
                  <a:pt x="377296" y="567621"/>
                </a:cubicBezTo>
                <a:cubicBezTo>
                  <a:pt x="368362" y="570333"/>
                  <a:pt x="359317" y="572600"/>
                  <a:pt x="350161" y="574422"/>
                </a:cubicBezTo>
                <a:cubicBezTo>
                  <a:pt x="341005" y="576244"/>
                  <a:pt x="331781" y="577613"/>
                  <a:pt x="322490" y="578529"/>
                </a:cubicBezTo>
                <a:cubicBezTo>
                  <a:pt x="313199" y="579445"/>
                  <a:pt x="303886" y="579902"/>
                  <a:pt x="294551" y="579902"/>
                </a:cubicBezTo>
                <a:lnTo>
                  <a:pt x="285049" y="579902"/>
                </a:lnTo>
                <a:cubicBezTo>
                  <a:pt x="275713" y="579902"/>
                  <a:pt x="266400" y="579445"/>
                  <a:pt x="257109" y="578529"/>
                </a:cubicBezTo>
                <a:cubicBezTo>
                  <a:pt x="247818" y="577613"/>
                  <a:pt x="238595" y="576244"/>
                  <a:pt x="229439" y="574422"/>
                </a:cubicBezTo>
                <a:cubicBezTo>
                  <a:pt x="220282" y="572600"/>
                  <a:pt x="211237" y="570333"/>
                  <a:pt x="202303" y="567621"/>
                </a:cubicBezTo>
                <a:cubicBezTo>
                  <a:pt x="193370" y="564910"/>
                  <a:pt x="184590" y="561768"/>
                  <a:pt x="175965" y="558193"/>
                </a:cubicBezTo>
                <a:cubicBezTo>
                  <a:pt x="167340" y="554618"/>
                  <a:pt x="158911" y="550629"/>
                  <a:pt x="150678" y="546227"/>
                </a:cubicBezTo>
                <a:cubicBezTo>
                  <a:pt x="142444" y="541823"/>
                  <a:pt x="134446" y="537027"/>
                  <a:pt x="126684" y="531838"/>
                </a:cubicBezTo>
                <a:cubicBezTo>
                  <a:pt x="118922" y="526648"/>
                  <a:pt x="111432" y="521091"/>
                  <a:pt x="104216" y="515165"/>
                </a:cubicBezTo>
                <a:cubicBezTo>
                  <a:pt x="96999" y="509240"/>
                  <a:pt x="90090" y="502974"/>
                  <a:pt x="83488" y="496369"/>
                </a:cubicBezTo>
                <a:cubicBezTo>
                  <a:pt x="76887" y="489765"/>
                  <a:pt x="70625" y="482852"/>
                  <a:pt x="64703" y="475632"/>
                </a:cubicBezTo>
                <a:cubicBezTo>
                  <a:pt x="58780" y="468411"/>
                  <a:pt x="53226" y="460918"/>
                  <a:pt x="48039" y="453152"/>
                </a:cubicBezTo>
                <a:cubicBezTo>
                  <a:pt x="42852" y="445386"/>
                  <a:pt x="38059" y="437384"/>
                  <a:pt x="33658" y="429145"/>
                </a:cubicBezTo>
                <a:cubicBezTo>
                  <a:pt x="29257" y="420908"/>
                  <a:pt x="25270" y="412474"/>
                  <a:pt x="21698" y="403845"/>
                </a:cubicBezTo>
                <a:cubicBezTo>
                  <a:pt x="18125" y="395215"/>
                  <a:pt x="14984" y="386431"/>
                  <a:pt x="12274" y="377493"/>
                </a:cubicBezTo>
                <a:cubicBezTo>
                  <a:pt x="9564" y="368555"/>
                  <a:pt x="7298" y="359505"/>
                  <a:pt x="5477" y="350343"/>
                </a:cubicBezTo>
                <a:cubicBezTo>
                  <a:pt x="3655" y="341183"/>
                  <a:pt x="2287" y="331954"/>
                  <a:pt x="1372" y="322659"/>
                </a:cubicBezTo>
                <a:cubicBezTo>
                  <a:pt x="457" y="313363"/>
                  <a:pt x="0" y="304045"/>
                  <a:pt x="0" y="294704"/>
                </a:cubicBezTo>
              </a:path>
            </a:pathLst>
          </a:custGeom>
          <a:solidFill>
            <a:srgbClr val="9999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1311227" y="8080612"/>
            <a:ext cx="579600" cy="589409"/>
          </a:xfrm>
          <a:custGeom>
            <a:avLst/>
            <a:gdLst>
              <a:gd name="connsiteX0" fmla="*/ 0 w 579600"/>
              <a:gd name="connsiteY0" fmla="*/ 304210 h 589409"/>
              <a:gd name="connsiteX1" fmla="*/ 0 w 579600"/>
              <a:gd name="connsiteY1" fmla="*/ 285198 h 589409"/>
              <a:gd name="connsiteX2" fmla="*/ 1372 w 579600"/>
              <a:gd name="connsiteY2" fmla="*/ 257243 h 589409"/>
              <a:gd name="connsiteX3" fmla="*/ 5477 w 579600"/>
              <a:gd name="connsiteY3" fmla="*/ 229558 h 589409"/>
              <a:gd name="connsiteX4" fmla="*/ 12274 w 579600"/>
              <a:gd name="connsiteY4" fmla="*/ 202409 h 589409"/>
              <a:gd name="connsiteX5" fmla="*/ 21698 w 579600"/>
              <a:gd name="connsiteY5" fmla="*/ 176057 h 589409"/>
              <a:gd name="connsiteX6" fmla="*/ 33658 w 579600"/>
              <a:gd name="connsiteY6" fmla="*/ 150756 h 589409"/>
              <a:gd name="connsiteX7" fmla="*/ 48039 w 579600"/>
              <a:gd name="connsiteY7" fmla="*/ 126750 h 589409"/>
              <a:gd name="connsiteX8" fmla="*/ 64703 w 579600"/>
              <a:gd name="connsiteY8" fmla="*/ 104270 h 589409"/>
              <a:gd name="connsiteX9" fmla="*/ 83488 w 579600"/>
              <a:gd name="connsiteY9" fmla="*/ 83532 h 589409"/>
              <a:gd name="connsiteX10" fmla="*/ 104215 w 579600"/>
              <a:gd name="connsiteY10" fmla="*/ 64737 h 589409"/>
              <a:gd name="connsiteX11" fmla="*/ 126684 w 579600"/>
              <a:gd name="connsiteY11" fmla="*/ 48064 h 589409"/>
              <a:gd name="connsiteX12" fmla="*/ 150678 w 579600"/>
              <a:gd name="connsiteY12" fmla="*/ 33675 h 589409"/>
              <a:gd name="connsiteX13" fmla="*/ 175965 w 579600"/>
              <a:gd name="connsiteY13" fmla="*/ 21709 h 589409"/>
              <a:gd name="connsiteX14" fmla="*/ 202303 w 579600"/>
              <a:gd name="connsiteY14" fmla="*/ 12280 h 589409"/>
              <a:gd name="connsiteX15" fmla="*/ 229439 w 579600"/>
              <a:gd name="connsiteY15" fmla="*/ 5480 h 589409"/>
              <a:gd name="connsiteX16" fmla="*/ 257109 w 579600"/>
              <a:gd name="connsiteY16" fmla="*/ 1373 h 589409"/>
              <a:gd name="connsiteX17" fmla="*/ 285049 w 579600"/>
              <a:gd name="connsiteY17" fmla="*/ 0 h 589409"/>
              <a:gd name="connsiteX18" fmla="*/ 294551 w 579600"/>
              <a:gd name="connsiteY18" fmla="*/ 0 h 589409"/>
              <a:gd name="connsiteX19" fmla="*/ 322490 w 579600"/>
              <a:gd name="connsiteY19" fmla="*/ 1373 h 589409"/>
              <a:gd name="connsiteX20" fmla="*/ 350161 w 579600"/>
              <a:gd name="connsiteY20" fmla="*/ 5480 h 589409"/>
              <a:gd name="connsiteX21" fmla="*/ 377296 w 579600"/>
              <a:gd name="connsiteY21" fmla="*/ 12280 h 589409"/>
              <a:gd name="connsiteX22" fmla="*/ 403634 w 579600"/>
              <a:gd name="connsiteY22" fmla="*/ 21709 h 589409"/>
              <a:gd name="connsiteX23" fmla="*/ 428922 w 579600"/>
              <a:gd name="connsiteY23" fmla="*/ 33675 h 589409"/>
              <a:gd name="connsiteX24" fmla="*/ 452915 w 579600"/>
              <a:gd name="connsiteY24" fmla="*/ 48064 h 589409"/>
              <a:gd name="connsiteX25" fmla="*/ 475384 w 579600"/>
              <a:gd name="connsiteY25" fmla="*/ 64737 h 589409"/>
              <a:gd name="connsiteX26" fmla="*/ 496111 w 579600"/>
              <a:gd name="connsiteY26" fmla="*/ 83532 h 589409"/>
              <a:gd name="connsiteX27" fmla="*/ 514897 w 579600"/>
              <a:gd name="connsiteY27" fmla="*/ 104270 h 589409"/>
              <a:gd name="connsiteX28" fmla="*/ 531560 w 579600"/>
              <a:gd name="connsiteY28" fmla="*/ 126750 h 589409"/>
              <a:gd name="connsiteX29" fmla="*/ 545942 w 579600"/>
              <a:gd name="connsiteY29" fmla="*/ 150756 h 589409"/>
              <a:gd name="connsiteX30" fmla="*/ 557902 w 579600"/>
              <a:gd name="connsiteY30" fmla="*/ 176057 h 589409"/>
              <a:gd name="connsiteX31" fmla="*/ 567326 w 579600"/>
              <a:gd name="connsiteY31" fmla="*/ 202409 h 589409"/>
              <a:gd name="connsiteX32" fmla="*/ 574123 w 579600"/>
              <a:gd name="connsiteY32" fmla="*/ 229558 h 589409"/>
              <a:gd name="connsiteX33" fmla="*/ 578227 w 579600"/>
              <a:gd name="connsiteY33" fmla="*/ 257243 h 589409"/>
              <a:gd name="connsiteX34" fmla="*/ 579600 w 579600"/>
              <a:gd name="connsiteY34" fmla="*/ 285198 h 589409"/>
              <a:gd name="connsiteX35" fmla="*/ 579600 w 579600"/>
              <a:gd name="connsiteY35" fmla="*/ 304210 h 589409"/>
              <a:gd name="connsiteX36" fmla="*/ 578227 w 579600"/>
              <a:gd name="connsiteY36" fmla="*/ 332165 h 589409"/>
              <a:gd name="connsiteX37" fmla="*/ 574123 w 579600"/>
              <a:gd name="connsiteY37" fmla="*/ 359850 h 589409"/>
              <a:gd name="connsiteX38" fmla="*/ 567326 w 579600"/>
              <a:gd name="connsiteY38" fmla="*/ 386999 h 589409"/>
              <a:gd name="connsiteX39" fmla="*/ 557902 w 579600"/>
              <a:gd name="connsiteY39" fmla="*/ 413351 h 589409"/>
              <a:gd name="connsiteX40" fmla="*/ 545942 w 579600"/>
              <a:gd name="connsiteY40" fmla="*/ 438652 h 589409"/>
              <a:gd name="connsiteX41" fmla="*/ 531560 w 579600"/>
              <a:gd name="connsiteY41" fmla="*/ 462658 h 589409"/>
              <a:gd name="connsiteX42" fmla="*/ 514897 w 579600"/>
              <a:gd name="connsiteY42" fmla="*/ 485139 h 589409"/>
              <a:gd name="connsiteX43" fmla="*/ 496111 w 579600"/>
              <a:gd name="connsiteY43" fmla="*/ 505876 h 589409"/>
              <a:gd name="connsiteX44" fmla="*/ 475384 w 579600"/>
              <a:gd name="connsiteY44" fmla="*/ 524672 h 589409"/>
              <a:gd name="connsiteX45" fmla="*/ 452916 w 579600"/>
              <a:gd name="connsiteY45" fmla="*/ 541344 h 589409"/>
              <a:gd name="connsiteX46" fmla="*/ 428922 w 579600"/>
              <a:gd name="connsiteY46" fmla="*/ 555733 h 589409"/>
              <a:gd name="connsiteX47" fmla="*/ 403634 w 579600"/>
              <a:gd name="connsiteY47" fmla="*/ 567700 h 589409"/>
              <a:gd name="connsiteX48" fmla="*/ 377296 w 579600"/>
              <a:gd name="connsiteY48" fmla="*/ 577129 h 589409"/>
              <a:gd name="connsiteX49" fmla="*/ 350161 w 579600"/>
              <a:gd name="connsiteY49" fmla="*/ 583929 h 589409"/>
              <a:gd name="connsiteX50" fmla="*/ 322490 w 579600"/>
              <a:gd name="connsiteY50" fmla="*/ 588036 h 589409"/>
              <a:gd name="connsiteX51" fmla="*/ 294551 w 579600"/>
              <a:gd name="connsiteY51" fmla="*/ 589409 h 589409"/>
              <a:gd name="connsiteX52" fmla="*/ 285049 w 579600"/>
              <a:gd name="connsiteY52" fmla="*/ 589409 h 589409"/>
              <a:gd name="connsiteX53" fmla="*/ 257109 w 579600"/>
              <a:gd name="connsiteY53" fmla="*/ 588036 h 589409"/>
              <a:gd name="connsiteX54" fmla="*/ 229439 w 579600"/>
              <a:gd name="connsiteY54" fmla="*/ 583929 h 589409"/>
              <a:gd name="connsiteX55" fmla="*/ 202303 w 579600"/>
              <a:gd name="connsiteY55" fmla="*/ 577129 h 589409"/>
              <a:gd name="connsiteX56" fmla="*/ 175965 w 579600"/>
              <a:gd name="connsiteY56" fmla="*/ 567700 h 589409"/>
              <a:gd name="connsiteX57" fmla="*/ 150678 w 579600"/>
              <a:gd name="connsiteY57" fmla="*/ 555733 h 589409"/>
              <a:gd name="connsiteX58" fmla="*/ 126684 w 579600"/>
              <a:gd name="connsiteY58" fmla="*/ 541344 h 589409"/>
              <a:gd name="connsiteX59" fmla="*/ 104216 w 579600"/>
              <a:gd name="connsiteY59" fmla="*/ 524672 h 589409"/>
              <a:gd name="connsiteX60" fmla="*/ 83488 w 579600"/>
              <a:gd name="connsiteY60" fmla="*/ 505876 h 589409"/>
              <a:gd name="connsiteX61" fmla="*/ 64703 w 579600"/>
              <a:gd name="connsiteY61" fmla="*/ 485139 h 589409"/>
              <a:gd name="connsiteX62" fmla="*/ 48039 w 579600"/>
              <a:gd name="connsiteY62" fmla="*/ 462658 h 589409"/>
              <a:gd name="connsiteX63" fmla="*/ 33658 w 579600"/>
              <a:gd name="connsiteY63" fmla="*/ 438652 h 589409"/>
              <a:gd name="connsiteX64" fmla="*/ 21698 w 579600"/>
              <a:gd name="connsiteY64" fmla="*/ 413351 h 589409"/>
              <a:gd name="connsiteX65" fmla="*/ 12274 w 579600"/>
              <a:gd name="connsiteY65" fmla="*/ 386999 h 589409"/>
              <a:gd name="connsiteX66" fmla="*/ 5477 w 579600"/>
              <a:gd name="connsiteY66" fmla="*/ 359850 h 589409"/>
              <a:gd name="connsiteX67" fmla="*/ 1372 w 579600"/>
              <a:gd name="connsiteY67" fmla="*/ 332165 h 589409"/>
              <a:gd name="connsiteX68" fmla="*/ 0 w 579600"/>
              <a:gd name="connsiteY68" fmla="*/ 304210 h 58940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  <a:cxn ang="67">
                <a:pos x="connsiteX67" y="connsiteY67"/>
              </a:cxn>
              <a:cxn ang="68">
                <a:pos x="connsiteX68" y="connsiteY68"/>
              </a:cxn>
            </a:cxnLst>
            <a:rect l="l" t="t" r="r" b="b"/>
            <a:pathLst>
              <a:path w="579600" h="589409">
                <a:moveTo>
                  <a:pt x="0" y="304210"/>
                </a:moveTo>
                <a:lnTo>
                  <a:pt x="0" y="285198"/>
                </a:lnTo>
                <a:cubicBezTo>
                  <a:pt x="0" y="275857"/>
                  <a:pt x="457" y="266539"/>
                  <a:pt x="1372" y="257243"/>
                </a:cubicBezTo>
                <a:cubicBezTo>
                  <a:pt x="2287" y="247948"/>
                  <a:pt x="3655" y="238719"/>
                  <a:pt x="5477" y="229558"/>
                </a:cubicBezTo>
                <a:cubicBezTo>
                  <a:pt x="7298" y="220397"/>
                  <a:pt x="9564" y="211347"/>
                  <a:pt x="12274" y="202409"/>
                </a:cubicBezTo>
                <a:cubicBezTo>
                  <a:pt x="14984" y="193471"/>
                  <a:pt x="18125" y="184687"/>
                  <a:pt x="21698" y="176057"/>
                </a:cubicBezTo>
                <a:cubicBezTo>
                  <a:pt x="25270" y="167427"/>
                  <a:pt x="29257" y="158994"/>
                  <a:pt x="33658" y="150756"/>
                </a:cubicBezTo>
                <a:cubicBezTo>
                  <a:pt x="38059" y="142519"/>
                  <a:pt x="42852" y="134516"/>
                  <a:pt x="48039" y="126750"/>
                </a:cubicBezTo>
                <a:cubicBezTo>
                  <a:pt x="53226" y="118984"/>
                  <a:pt x="58780" y="111490"/>
                  <a:pt x="64703" y="104270"/>
                </a:cubicBezTo>
                <a:cubicBezTo>
                  <a:pt x="70625" y="97049"/>
                  <a:pt x="76887" y="90137"/>
                  <a:pt x="83488" y="83532"/>
                </a:cubicBezTo>
                <a:cubicBezTo>
                  <a:pt x="90090" y="76927"/>
                  <a:pt x="96999" y="70662"/>
                  <a:pt x="104215" y="64737"/>
                </a:cubicBezTo>
                <a:cubicBezTo>
                  <a:pt x="111432" y="58811"/>
                  <a:pt x="118922" y="53254"/>
                  <a:pt x="126684" y="48064"/>
                </a:cubicBezTo>
                <a:cubicBezTo>
                  <a:pt x="134446" y="42874"/>
                  <a:pt x="142444" y="38079"/>
                  <a:pt x="150678" y="33675"/>
                </a:cubicBezTo>
                <a:cubicBezTo>
                  <a:pt x="158911" y="29272"/>
                  <a:pt x="167340" y="25283"/>
                  <a:pt x="175965" y="21709"/>
                </a:cubicBezTo>
                <a:cubicBezTo>
                  <a:pt x="184590" y="18134"/>
                  <a:pt x="193370" y="14992"/>
                  <a:pt x="202303" y="12280"/>
                </a:cubicBezTo>
                <a:cubicBezTo>
                  <a:pt x="211237" y="9569"/>
                  <a:pt x="220282" y="7301"/>
                  <a:pt x="229439" y="5480"/>
                </a:cubicBezTo>
                <a:cubicBezTo>
                  <a:pt x="238595" y="3657"/>
                  <a:pt x="247818" y="2289"/>
                  <a:pt x="257109" y="1373"/>
                </a:cubicBezTo>
                <a:cubicBezTo>
                  <a:pt x="266400" y="458"/>
                  <a:pt x="275713" y="0"/>
                  <a:pt x="285049" y="0"/>
                </a:cubicBezTo>
                <a:lnTo>
                  <a:pt x="294551" y="0"/>
                </a:lnTo>
                <a:cubicBezTo>
                  <a:pt x="303886" y="0"/>
                  <a:pt x="313199" y="458"/>
                  <a:pt x="322490" y="1373"/>
                </a:cubicBezTo>
                <a:cubicBezTo>
                  <a:pt x="331781" y="2289"/>
                  <a:pt x="341005" y="3657"/>
                  <a:pt x="350161" y="5480"/>
                </a:cubicBezTo>
                <a:cubicBezTo>
                  <a:pt x="359317" y="7301"/>
                  <a:pt x="368362" y="9569"/>
                  <a:pt x="377296" y="12280"/>
                </a:cubicBezTo>
                <a:cubicBezTo>
                  <a:pt x="386230" y="14992"/>
                  <a:pt x="395009" y="18134"/>
                  <a:pt x="403634" y="21709"/>
                </a:cubicBezTo>
                <a:cubicBezTo>
                  <a:pt x="412259" y="25283"/>
                  <a:pt x="420688" y="29272"/>
                  <a:pt x="428922" y="33675"/>
                </a:cubicBezTo>
                <a:cubicBezTo>
                  <a:pt x="437155" y="38079"/>
                  <a:pt x="445153" y="42874"/>
                  <a:pt x="452915" y="48064"/>
                </a:cubicBezTo>
                <a:cubicBezTo>
                  <a:pt x="460678" y="53254"/>
                  <a:pt x="468167" y="58811"/>
                  <a:pt x="475384" y="64737"/>
                </a:cubicBezTo>
                <a:cubicBezTo>
                  <a:pt x="482601" y="70662"/>
                  <a:pt x="489509" y="76927"/>
                  <a:pt x="496111" y="83532"/>
                </a:cubicBezTo>
                <a:cubicBezTo>
                  <a:pt x="502712" y="90137"/>
                  <a:pt x="508974" y="97049"/>
                  <a:pt x="514897" y="104270"/>
                </a:cubicBezTo>
                <a:cubicBezTo>
                  <a:pt x="520819" y="111490"/>
                  <a:pt x="526374" y="118984"/>
                  <a:pt x="531560" y="126750"/>
                </a:cubicBezTo>
                <a:cubicBezTo>
                  <a:pt x="536747" y="134516"/>
                  <a:pt x="541541" y="142519"/>
                  <a:pt x="545942" y="150756"/>
                </a:cubicBezTo>
                <a:cubicBezTo>
                  <a:pt x="550343" y="158994"/>
                  <a:pt x="554329" y="167427"/>
                  <a:pt x="557902" y="176057"/>
                </a:cubicBezTo>
                <a:cubicBezTo>
                  <a:pt x="561474" y="184687"/>
                  <a:pt x="564616" y="193471"/>
                  <a:pt x="567326" y="202409"/>
                </a:cubicBezTo>
                <a:cubicBezTo>
                  <a:pt x="570036" y="211347"/>
                  <a:pt x="572302" y="220397"/>
                  <a:pt x="574123" y="229558"/>
                </a:cubicBezTo>
                <a:cubicBezTo>
                  <a:pt x="575944" y="238719"/>
                  <a:pt x="577312" y="247948"/>
                  <a:pt x="578227" y="257243"/>
                </a:cubicBezTo>
                <a:cubicBezTo>
                  <a:pt x="579142" y="266539"/>
                  <a:pt x="579600" y="275857"/>
                  <a:pt x="579600" y="285198"/>
                </a:cubicBezTo>
                <a:lnTo>
                  <a:pt x="579600" y="304210"/>
                </a:lnTo>
                <a:cubicBezTo>
                  <a:pt x="579600" y="313552"/>
                  <a:pt x="579142" y="322870"/>
                  <a:pt x="578227" y="332165"/>
                </a:cubicBezTo>
                <a:cubicBezTo>
                  <a:pt x="577312" y="341461"/>
                  <a:pt x="575944" y="350689"/>
                  <a:pt x="574123" y="359850"/>
                </a:cubicBezTo>
                <a:cubicBezTo>
                  <a:pt x="572302" y="369011"/>
                  <a:pt x="570036" y="378061"/>
                  <a:pt x="567326" y="386999"/>
                </a:cubicBezTo>
                <a:cubicBezTo>
                  <a:pt x="564616" y="395938"/>
                  <a:pt x="561474" y="404722"/>
                  <a:pt x="557902" y="413351"/>
                </a:cubicBezTo>
                <a:cubicBezTo>
                  <a:pt x="554329" y="421981"/>
                  <a:pt x="550343" y="430414"/>
                  <a:pt x="545942" y="438652"/>
                </a:cubicBezTo>
                <a:cubicBezTo>
                  <a:pt x="541541" y="446890"/>
                  <a:pt x="536747" y="454892"/>
                  <a:pt x="531560" y="462658"/>
                </a:cubicBezTo>
                <a:cubicBezTo>
                  <a:pt x="526374" y="470425"/>
                  <a:pt x="520819" y="477918"/>
                  <a:pt x="514897" y="485139"/>
                </a:cubicBezTo>
                <a:cubicBezTo>
                  <a:pt x="508974" y="492359"/>
                  <a:pt x="502712" y="499271"/>
                  <a:pt x="496111" y="505876"/>
                </a:cubicBezTo>
                <a:cubicBezTo>
                  <a:pt x="489509" y="512481"/>
                  <a:pt x="482601" y="518746"/>
                  <a:pt x="475384" y="524672"/>
                </a:cubicBezTo>
                <a:cubicBezTo>
                  <a:pt x="468167" y="530597"/>
                  <a:pt x="460678" y="536155"/>
                  <a:pt x="452916" y="541344"/>
                </a:cubicBezTo>
                <a:cubicBezTo>
                  <a:pt x="445153" y="546534"/>
                  <a:pt x="437155" y="551330"/>
                  <a:pt x="428922" y="555733"/>
                </a:cubicBezTo>
                <a:cubicBezTo>
                  <a:pt x="420688" y="560136"/>
                  <a:pt x="412259" y="564125"/>
                  <a:pt x="403634" y="567700"/>
                </a:cubicBezTo>
                <a:cubicBezTo>
                  <a:pt x="395009" y="571274"/>
                  <a:pt x="386230" y="574417"/>
                  <a:pt x="377296" y="577129"/>
                </a:cubicBezTo>
                <a:cubicBezTo>
                  <a:pt x="368362" y="579840"/>
                  <a:pt x="359317" y="582107"/>
                  <a:pt x="350161" y="583929"/>
                </a:cubicBezTo>
                <a:cubicBezTo>
                  <a:pt x="341005" y="585751"/>
                  <a:pt x="331781" y="587120"/>
                  <a:pt x="322490" y="588036"/>
                </a:cubicBezTo>
                <a:cubicBezTo>
                  <a:pt x="313199" y="588951"/>
                  <a:pt x="303886" y="589409"/>
                  <a:pt x="294551" y="589409"/>
                </a:cubicBezTo>
                <a:lnTo>
                  <a:pt x="285049" y="589409"/>
                </a:lnTo>
                <a:cubicBezTo>
                  <a:pt x="275713" y="589409"/>
                  <a:pt x="266400" y="588951"/>
                  <a:pt x="257109" y="588036"/>
                </a:cubicBezTo>
                <a:cubicBezTo>
                  <a:pt x="247818" y="587120"/>
                  <a:pt x="238595" y="585751"/>
                  <a:pt x="229439" y="583929"/>
                </a:cubicBezTo>
                <a:cubicBezTo>
                  <a:pt x="220282" y="582107"/>
                  <a:pt x="211237" y="579840"/>
                  <a:pt x="202303" y="577129"/>
                </a:cubicBezTo>
                <a:cubicBezTo>
                  <a:pt x="193370" y="574417"/>
                  <a:pt x="184590" y="571274"/>
                  <a:pt x="175965" y="567700"/>
                </a:cubicBezTo>
                <a:cubicBezTo>
                  <a:pt x="167340" y="564125"/>
                  <a:pt x="158911" y="560136"/>
                  <a:pt x="150678" y="555733"/>
                </a:cubicBezTo>
                <a:cubicBezTo>
                  <a:pt x="142444" y="551330"/>
                  <a:pt x="134446" y="546534"/>
                  <a:pt x="126684" y="541344"/>
                </a:cubicBezTo>
                <a:cubicBezTo>
                  <a:pt x="118922" y="536155"/>
                  <a:pt x="111432" y="530597"/>
                  <a:pt x="104216" y="524672"/>
                </a:cubicBezTo>
                <a:cubicBezTo>
                  <a:pt x="96999" y="518746"/>
                  <a:pt x="90090" y="512481"/>
                  <a:pt x="83488" y="505876"/>
                </a:cubicBezTo>
                <a:cubicBezTo>
                  <a:pt x="76887" y="499271"/>
                  <a:pt x="70625" y="492359"/>
                  <a:pt x="64703" y="485139"/>
                </a:cubicBezTo>
                <a:cubicBezTo>
                  <a:pt x="58780" y="477918"/>
                  <a:pt x="53226" y="470425"/>
                  <a:pt x="48039" y="462658"/>
                </a:cubicBezTo>
                <a:cubicBezTo>
                  <a:pt x="42852" y="454892"/>
                  <a:pt x="38059" y="446890"/>
                  <a:pt x="33658" y="438652"/>
                </a:cubicBezTo>
                <a:cubicBezTo>
                  <a:pt x="29257" y="430414"/>
                  <a:pt x="25270" y="421981"/>
                  <a:pt x="21698" y="413351"/>
                </a:cubicBezTo>
                <a:cubicBezTo>
                  <a:pt x="18125" y="404722"/>
                  <a:pt x="14984" y="395938"/>
                  <a:pt x="12274" y="386999"/>
                </a:cubicBezTo>
                <a:cubicBezTo>
                  <a:pt x="9564" y="378061"/>
                  <a:pt x="7298" y="369011"/>
                  <a:pt x="5477" y="359850"/>
                </a:cubicBezTo>
                <a:cubicBezTo>
                  <a:pt x="3655" y="350689"/>
                  <a:pt x="2287" y="341461"/>
                  <a:pt x="1372" y="332165"/>
                </a:cubicBezTo>
                <a:cubicBezTo>
                  <a:pt x="457" y="322870"/>
                  <a:pt x="0" y="313552"/>
                  <a:pt x="0" y="304210"/>
                </a:cubicBezTo>
              </a:path>
            </a:pathLst>
          </a:custGeom>
          <a:solidFill>
            <a:srgbClr val="9999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346200" y="1016000"/>
            <a:ext cx="4851400" cy="3035300"/>
          </a:xfrm>
          <a:prstGeom prst="rect">
            <a:avLst/>
          </a:prstGeom>
          <a:noFill/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55800" y="4267200"/>
            <a:ext cx="4241800" cy="927100"/>
          </a:xfrm>
          <a:prstGeom prst="rect">
            <a:avLst/>
          </a:prstGeom>
          <a:noFill/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55800" y="5486400"/>
            <a:ext cx="4241800" cy="927100"/>
          </a:xfrm>
          <a:prstGeom prst="rect">
            <a:avLst/>
          </a:prstGeom>
          <a:noFill/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955800" y="6705600"/>
            <a:ext cx="4241800" cy="914400"/>
          </a:xfrm>
          <a:prstGeom prst="rect">
            <a:avLst/>
          </a:prstGeom>
          <a:noFill/>
        </p:spPr>
      </p:pic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955800" y="7912100"/>
            <a:ext cx="4241800" cy="927100"/>
          </a:xfrm>
          <a:prstGeom prst="rect">
            <a:avLst/>
          </a:prstGeom>
          <a:noFill/>
        </p:spPr>
      </p:pic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070600" y="10312400"/>
            <a:ext cx="685800" cy="228600"/>
          </a:xfrm>
          <a:prstGeom prst="rect">
            <a:avLst/>
          </a:prstGeom>
          <a:noFill/>
        </p:spPr>
      </p:pic>
      <p:sp>
        <p:nvSpPr>
          <p:cNvPr id="16" name="TextBox 1"/>
          <p:cNvSpPr txBox="1"/>
          <p:nvPr/>
        </p:nvSpPr>
        <p:spPr>
          <a:xfrm>
            <a:off x="977900" y="381000"/>
            <a:ext cx="13462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sz="119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单选题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104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第11题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104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1分</a:t>
            </a:r>
            <a:endParaRPr lang="en-US" altLang="zh-CN" sz="1045" dirty="0" smtClean="0">
              <a:solidFill>
                <a:srgbClr val="00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7" name="TextBox 1"/>
          <p:cNvSpPr txBox="1"/>
          <p:nvPr/>
        </p:nvSpPr>
        <p:spPr>
          <a:xfrm>
            <a:off x="3467100" y="10325100"/>
            <a:ext cx="584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</a:pP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-</a:t>
            </a:r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11/12页</a:t>
            </a:r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-</a:t>
            </a:r>
            <a:endParaRPr lang="en-US" altLang="zh-CN" sz="900" dirty="0" smtClean="0">
              <a:solidFill>
                <a:srgbClr val="9B9B9B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8" name="TextBox 1"/>
          <p:cNvSpPr txBox="1"/>
          <p:nvPr/>
        </p:nvSpPr>
        <p:spPr>
          <a:xfrm>
            <a:off x="749300" y="10325100"/>
            <a:ext cx="14605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《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第6章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随堂测试题1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》</a:t>
            </a:r>
            <a:endParaRPr lang="en-US" altLang="zh-CN" sz="1045" dirty="0" smtClean="0">
              <a:solidFill>
                <a:srgbClr val="4A4A4A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9" name="TextBox 1"/>
          <p:cNvSpPr txBox="1"/>
          <p:nvPr/>
        </p:nvSpPr>
        <p:spPr>
          <a:xfrm>
            <a:off x="1460500" y="4584700"/>
            <a:ext cx="266700" cy="410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700"/>
              </a:lnSpc>
              <a:tabLst>
                <a:tab pos="25400" algn="l"/>
              </a:tabLst>
            </a:pPr>
            <a:r>
              <a:rPr lang="en-US" altLang="zh-CN" sz="2830" dirty="0" smtClean="0">
                <a:solidFill>
                  <a:srgbClr val="FFFFF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A</a:t>
            </a:r>
            <a:endParaRPr lang="en-US" altLang="zh-CN" sz="2830" dirty="0" smtClean="0">
              <a:solidFill>
                <a:srgbClr val="FFFFF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500"/>
              </a:lnSpc>
              <a:tabLst>
                <a:tab pos="25400" algn="l"/>
              </a:tabLst>
            </a:pPr>
            <a:r>
              <a:rPr lang="en-US" altLang="zh-CN" dirty="0" smtClean="0">
                <a:solidFill>
                  <a:srgbClr val="FF0000"/>
                </a:solidFill>
              </a:rPr>
              <a:t>	</a:t>
            </a:r>
            <a:r>
              <a:rPr lang="en-US" altLang="zh-CN" sz="2830" dirty="0" smtClean="0">
                <a:solidFill>
                  <a:srgbClr val="FF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B</a:t>
            </a:r>
            <a:endParaRPr lang="en-US" altLang="zh-CN" sz="2830" dirty="0" smtClean="0">
              <a:solidFill>
                <a:srgbClr val="FFFFF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500"/>
              </a:lnSpc>
              <a:tabLst>
                <a:tab pos="25400" algn="l"/>
              </a:tabLst>
            </a:pPr>
            <a:r>
              <a:rPr lang="en-US" altLang="zh-CN" sz="2830" dirty="0" smtClean="0">
                <a:solidFill>
                  <a:srgbClr val="FFFFF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C</a:t>
            </a:r>
            <a:endParaRPr lang="en-US" altLang="zh-CN" sz="2830" dirty="0" smtClean="0">
              <a:solidFill>
                <a:srgbClr val="FFFFF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500"/>
              </a:lnSpc>
              <a:tabLst>
                <a:tab pos="25400" algn="l"/>
              </a:tabLst>
            </a:pPr>
            <a:r>
              <a:rPr lang="en-US" altLang="zh-CN" sz="2830" dirty="0" smtClean="0">
                <a:solidFill>
                  <a:srgbClr val="FFFFF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D</a:t>
            </a:r>
            <a:endParaRPr lang="en-US" altLang="zh-CN" sz="2830" dirty="0" smtClean="0">
              <a:solidFill>
                <a:srgbClr val="FFFFF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-117435064"/>
            <a:ext cx="7544307" cy="128072952"/>
          </a:xfrm>
          <a:custGeom>
            <a:avLst/>
            <a:gdLst>
              <a:gd name="connsiteX0" fmla="*/ 0 w 7544307"/>
              <a:gd name="connsiteY0" fmla="*/ 0 h 128072952"/>
              <a:gd name="connsiteX1" fmla="*/ 7544307 w 7544307"/>
              <a:gd name="connsiteY1" fmla="*/ 0 h 128072952"/>
              <a:gd name="connsiteX2" fmla="*/ 7544307 w 7544307"/>
              <a:gd name="connsiteY2" fmla="*/ 128072952 h 128072952"/>
              <a:gd name="connsiteX3" fmla="*/ 0 w 7544307"/>
              <a:gd name="connsiteY3" fmla="*/ 128072952 h 128072952"/>
              <a:gd name="connsiteX4" fmla="*/ 0 w 7544307"/>
              <a:gd name="connsiteY4" fmla="*/ 0 h 12807295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44307" h="128072952">
                <a:moveTo>
                  <a:pt x="0" y="0"/>
                </a:moveTo>
                <a:lnTo>
                  <a:pt x="7544307" y="0"/>
                </a:lnTo>
                <a:lnTo>
                  <a:pt x="7544307" y="128072952"/>
                </a:lnTo>
                <a:lnTo>
                  <a:pt x="0" y="128072952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Freeform 3"/>
          <p:cNvSpPr/>
          <p:nvPr/>
        </p:nvSpPr>
        <p:spPr>
          <a:xfrm>
            <a:off x="0" y="0"/>
            <a:ext cx="7544307" cy="10637887"/>
          </a:xfrm>
          <a:custGeom>
            <a:avLst/>
            <a:gdLst>
              <a:gd name="connsiteX0" fmla="*/ 0 w 7544307"/>
              <a:gd name="connsiteY0" fmla="*/ 0 h 10637887"/>
              <a:gd name="connsiteX1" fmla="*/ 7544307 w 7544307"/>
              <a:gd name="connsiteY1" fmla="*/ 0 h 10637887"/>
              <a:gd name="connsiteX2" fmla="*/ 7544307 w 7544307"/>
              <a:gd name="connsiteY2" fmla="*/ 10637887 h 10637887"/>
              <a:gd name="connsiteX3" fmla="*/ 0 w 7544307"/>
              <a:gd name="connsiteY3" fmla="*/ 10637887 h 10637887"/>
              <a:gd name="connsiteX4" fmla="*/ 0 w 7544307"/>
              <a:gd name="connsiteY4" fmla="*/ 0 h 1063788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44307" h="10637887">
                <a:moveTo>
                  <a:pt x="0" y="0"/>
                </a:moveTo>
                <a:lnTo>
                  <a:pt x="7544307" y="0"/>
                </a:lnTo>
                <a:lnTo>
                  <a:pt x="7544307" y="10637887"/>
                </a:lnTo>
                <a:lnTo>
                  <a:pt x="0" y="10637887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718926" y="320030"/>
            <a:ext cx="6106453" cy="9741148"/>
          </a:xfrm>
          <a:custGeom>
            <a:avLst/>
            <a:gdLst>
              <a:gd name="connsiteX0" fmla="*/ 12700 w 6106453"/>
              <a:gd name="connsiteY0" fmla="*/ 12700 h 9741148"/>
              <a:gd name="connsiteX1" fmla="*/ 6093753 w 6106453"/>
              <a:gd name="connsiteY1" fmla="*/ 12700 h 9741148"/>
              <a:gd name="connsiteX2" fmla="*/ 6093753 w 6106453"/>
              <a:gd name="connsiteY2" fmla="*/ 9728448 h 9741148"/>
              <a:gd name="connsiteX3" fmla="*/ 12700 w 6106453"/>
              <a:gd name="connsiteY3" fmla="*/ 9728448 h 9741148"/>
              <a:gd name="connsiteX4" fmla="*/ 12700 w 6106453"/>
              <a:gd name="connsiteY4" fmla="*/ 12700 h 97411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106453" h="9741148">
                <a:moveTo>
                  <a:pt x="12700" y="12700"/>
                </a:moveTo>
                <a:lnTo>
                  <a:pt x="6093753" y="12700"/>
                </a:lnTo>
                <a:lnTo>
                  <a:pt x="6093753" y="9728448"/>
                </a:lnTo>
                <a:lnTo>
                  <a:pt x="12700" y="9728448"/>
                </a:lnTo>
                <a:lnTo>
                  <a:pt x="12700" y="1270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741128" y="354930"/>
            <a:ext cx="142524" cy="266700"/>
          </a:xfrm>
          <a:custGeom>
            <a:avLst/>
            <a:gdLst>
              <a:gd name="connsiteX0" fmla="*/ 0 w 142524"/>
              <a:gd name="connsiteY0" fmla="*/ 0 h 266700"/>
              <a:gd name="connsiteX1" fmla="*/ 142524 w 142524"/>
              <a:gd name="connsiteY1" fmla="*/ 0 h 266700"/>
              <a:gd name="connsiteX2" fmla="*/ 142524 w 142524"/>
              <a:gd name="connsiteY2" fmla="*/ 266700 h 266700"/>
              <a:gd name="connsiteX3" fmla="*/ 0 w 142524"/>
              <a:gd name="connsiteY3" fmla="*/ 266700 h 266700"/>
              <a:gd name="connsiteX4" fmla="*/ 0 w 142524"/>
              <a:gd name="connsiteY4" fmla="*/ 0 h 266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42524" h="266700">
                <a:moveTo>
                  <a:pt x="0" y="0"/>
                </a:moveTo>
                <a:lnTo>
                  <a:pt x="142524" y="0"/>
                </a:lnTo>
                <a:lnTo>
                  <a:pt x="142524" y="266700"/>
                </a:lnTo>
                <a:lnTo>
                  <a:pt x="0" y="266700"/>
                </a:lnTo>
                <a:lnTo>
                  <a:pt x="0" y="0"/>
                </a:lnTo>
              </a:path>
            </a:pathLst>
          </a:custGeom>
          <a:solidFill>
            <a:srgbClr val="36A4E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722125" y="10238606"/>
            <a:ext cx="6100057" cy="9500"/>
          </a:xfrm>
          <a:custGeom>
            <a:avLst/>
            <a:gdLst>
              <a:gd name="connsiteX0" fmla="*/ 0 w 6100057"/>
              <a:gd name="connsiteY0" fmla="*/ 4750 h 9500"/>
              <a:gd name="connsiteX1" fmla="*/ 6100057 w 6100057"/>
              <a:gd name="connsiteY1" fmla="*/ 4750 h 9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100057" h="9500">
                <a:moveTo>
                  <a:pt x="0" y="4750"/>
                </a:moveTo>
                <a:lnTo>
                  <a:pt x="6100057" y="4750"/>
                </a:lnTo>
              </a:path>
            </a:pathLst>
          </a:custGeom>
          <a:ln w="12700">
            <a:solidFill>
              <a:srgbClr val="9B9B9B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1311227" y="4449082"/>
            <a:ext cx="579600" cy="579902"/>
          </a:xfrm>
          <a:custGeom>
            <a:avLst/>
            <a:gdLst>
              <a:gd name="connsiteX0" fmla="*/ 0 w 579600"/>
              <a:gd name="connsiteY0" fmla="*/ 294704 h 579902"/>
              <a:gd name="connsiteX1" fmla="*/ 0 w 579600"/>
              <a:gd name="connsiteY1" fmla="*/ 285198 h 579902"/>
              <a:gd name="connsiteX2" fmla="*/ 1372 w 579600"/>
              <a:gd name="connsiteY2" fmla="*/ 257243 h 579902"/>
              <a:gd name="connsiteX3" fmla="*/ 5477 w 579600"/>
              <a:gd name="connsiteY3" fmla="*/ 229558 h 579902"/>
              <a:gd name="connsiteX4" fmla="*/ 12274 w 579600"/>
              <a:gd name="connsiteY4" fmla="*/ 202409 h 579902"/>
              <a:gd name="connsiteX5" fmla="*/ 21698 w 579600"/>
              <a:gd name="connsiteY5" fmla="*/ 176057 h 579902"/>
              <a:gd name="connsiteX6" fmla="*/ 33658 w 579600"/>
              <a:gd name="connsiteY6" fmla="*/ 150756 h 579902"/>
              <a:gd name="connsiteX7" fmla="*/ 48039 w 579600"/>
              <a:gd name="connsiteY7" fmla="*/ 126750 h 579902"/>
              <a:gd name="connsiteX8" fmla="*/ 64703 w 579600"/>
              <a:gd name="connsiteY8" fmla="*/ 104270 h 579902"/>
              <a:gd name="connsiteX9" fmla="*/ 83488 w 579600"/>
              <a:gd name="connsiteY9" fmla="*/ 83532 h 579902"/>
              <a:gd name="connsiteX10" fmla="*/ 104215 w 579600"/>
              <a:gd name="connsiteY10" fmla="*/ 64737 h 579902"/>
              <a:gd name="connsiteX11" fmla="*/ 126684 w 579600"/>
              <a:gd name="connsiteY11" fmla="*/ 48064 h 579902"/>
              <a:gd name="connsiteX12" fmla="*/ 150678 w 579600"/>
              <a:gd name="connsiteY12" fmla="*/ 33675 h 579902"/>
              <a:gd name="connsiteX13" fmla="*/ 175965 w 579600"/>
              <a:gd name="connsiteY13" fmla="*/ 21709 h 579902"/>
              <a:gd name="connsiteX14" fmla="*/ 202303 w 579600"/>
              <a:gd name="connsiteY14" fmla="*/ 12280 h 579902"/>
              <a:gd name="connsiteX15" fmla="*/ 229439 w 579600"/>
              <a:gd name="connsiteY15" fmla="*/ 5479 h 579902"/>
              <a:gd name="connsiteX16" fmla="*/ 257109 w 579600"/>
              <a:gd name="connsiteY16" fmla="*/ 1373 h 579902"/>
              <a:gd name="connsiteX17" fmla="*/ 285049 w 579600"/>
              <a:gd name="connsiteY17" fmla="*/ 0 h 579902"/>
              <a:gd name="connsiteX18" fmla="*/ 294551 w 579600"/>
              <a:gd name="connsiteY18" fmla="*/ 0 h 579902"/>
              <a:gd name="connsiteX19" fmla="*/ 322490 w 579600"/>
              <a:gd name="connsiteY19" fmla="*/ 1373 h 579902"/>
              <a:gd name="connsiteX20" fmla="*/ 350161 w 579600"/>
              <a:gd name="connsiteY20" fmla="*/ 5479 h 579902"/>
              <a:gd name="connsiteX21" fmla="*/ 377296 w 579600"/>
              <a:gd name="connsiteY21" fmla="*/ 12280 h 579902"/>
              <a:gd name="connsiteX22" fmla="*/ 403634 w 579600"/>
              <a:gd name="connsiteY22" fmla="*/ 21709 h 579902"/>
              <a:gd name="connsiteX23" fmla="*/ 428922 w 579600"/>
              <a:gd name="connsiteY23" fmla="*/ 33675 h 579902"/>
              <a:gd name="connsiteX24" fmla="*/ 452915 w 579600"/>
              <a:gd name="connsiteY24" fmla="*/ 48064 h 579902"/>
              <a:gd name="connsiteX25" fmla="*/ 475384 w 579600"/>
              <a:gd name="connsiteY25" fmla="*/ 64737 h 579902"/>
              <a:gd name="connsiteX26" fmla="*/ 496111 w 579600"/>
              <a:gd name="connsiteY26" fmla="*/ 83532 h 579902"/>
              <a:gd name="connsiteX27" fmla="*/ 514897 w 579600"/>
              <a:gd name="connsiteY27" fmla="*/ 104270 h 579902"/>
              <a:gd name="connsiteX28" fmla="*/ 531560 w 579600"/>
              <a:gd name="connsiteY28" fmla="*/ 126750 h 579902"/>
              <a:gd name="connsiteX29" fmla="*/ 545942 w 579600"/>
              <a:gd name="connsiteY29" fmla="*/ 150756 h 579902"/>
              <a:gd name="connsiteX30" fmla="*/ 557902 w 579600"/>
              <a:gd name="connsiteY30" fmla="*/ 176057 h 579902"/>
              <a:gd name="connsiteX31" fmla="*/ 567326 w 579600"/>
              <a:gd name="connsiteY31" fmla="*/ 202409 h 579902"/>
              <a:gd name="connsiteX32" fmla="*/ 574123 w 579600"/>
              <a:gd name="connsiteY32" fmla="*/ 229558 h 579902"/>
              <a:gd name="connsiteX33" fmla="*/ 578227 w 579600"/>
              <a:gd name="connsiteY33" fmla="*/ 257243 h 579902"/>
              <a:gd name="connsiteX34" fmla="*/ 579600 w 579600"/>
              <a:gd name="connsiteY34" fmla="*/ 285198 h 579902"/>
              <a:gd name="connsiteX35" fmla="*/ 579600 w 579600"/>
              <a:gd name="connsiteY35" fmla="*/ 294704 h 579902"/>
              <a:gd name="connsiteX36" fmla="*/ 578227 w 579600"/>
              <a:gd name="connsiteY36" fmla="*/ 322659 h 579902"/>
              <a:gd name="connsiteX37" fmla="*/ 574123 w 579600"/>
              <a:gd name="connsiteY37" fmla="*/ 350344 h 579902"/>
              <a:gd name="connsiteX38" fmla="*/ 567326 w 579600"/>
              <a:gd name="connsiteY38" fmla="*/ 377493 h 579902"/>
              <a:gd name="connsiteX39" fmla="*/ 557902 w 579600"/>
              <a:gd name="connsiteY39" fmla="*/ 403845 h 579902"/>
              <a:gd name="connsiteX40" fmla="*/ 545942 w 579600"/>
              <a:gd name="connsiteY40" fmla="*/ 429145 h 579902"/>
              <a:gd name="connsiteX41" fmla="*/ 531560 w 579600"/>
              <a:gd name="connsiteY41" fmla="*/ 453152 h 579902"/>
              <a:gd name="connsiteX42" fmla="*/ 514897 w 579600"/>
              <a:gd name="connsiteY42" fmla="*/ 475632 h 579902"/>
              <a:gd name="connsiteX43" fmla="*/ 496111 w 579600"/>
              <a:gd name="connsiteY43" fmla="*/ 496370 h 579902"/>
              <a:gd name="connsiteX44" fmla="*/ 475384 w 579600"/>
              <a:gd name="connsiteY44" fmla="*/ 515165 h 579902"/>
              <a:gd name="connsiteX45" fmla="*/ 452916 w 579600"/>
              <a:gd name="connsiteY45" fmla="*/ 531838 h 579902"/>
              <a:gd name="connsiteX46" fmla="*/ 428922 w 579600"/>
              <a:gd name="connsiteY46" fmla="*/ 546226 h 579902"/>
              <a:gd name="connsiteX47" fmla="*/ 403634 w 579600"/>
              <a:gd name="connsiteY47" fmla="*/ 558193 h 579902"/>
              <a:gd name="connsiteX48" fmla="*/ 377296 w 579600"/>
              <a:gd name="connsiteY48" fmla="*/ 567622 h 579902"/>
              <a:gd name="connsiteX49" fmla="*/ 350161 w 579600"/>
              <a:gd name="connsiteY49" fmla="*/ 574422 h 579902"/>
              <a:gd name="connsiteX50" fmla="*/ 322490 w 579600"/>
              <a:gd name="connsiteY50" fmla="*/ 578529 h 579902"/>
              <a:gd name="connsiteX51" fmla="*/ 294551 w 579600"/>
              <a:gd name="connsiteY51" fmla="*/ 579902 h 579902"/>
              <a:gd name="connsiteX52" fmla="*/ 285049 w 579600"/>
              <a:gd name="connsiteY52" fmla="*/ 579902 h 579902"/>
              <a:gd name="connsiteX53" fmla="*/ 257109 w 579600"/>
              <a:gd name="connsiteY53" fmla="*/ 578529 h 579902"/>
              <a:gd name="connsiteX54" fmla="*/ 229439 w 579600"/>
              <a:gd name="connsiteY54" fmla="*/ 574422 h 579902"/>
              <a:gd name="connsiteX55" fmla="*/ 202303 w 579600"/>
              <a:gd name="connsiteY55" fmla="*/ 567622 h 579902"/>
              <a:gd name="connsiteX56" fmla="*/ 175965 w 579600"/>
              <a:gd name="connsiteY56" fmla="*/ 558193 h 579902"/>
              <a:gd name="connsiteX57" fmla="*/ 150678 w 579600"/>
              <a:gd name="connsiteY57" fmla="*/ 546227 h 579902"/>
              <a:gd name="connsiteX58" fmla="*/ 126684 w 579600"/>
              <a:gd name="connsiteY58" fmla="*/ 531838 h 579902"/>
              <a:gd name="connsiteX59" fmla="*/ 104216 w 579600"/>
              <a:gd name="connsiteY59" fmla="*/ 515165 h 579902"/>
              <a:gd name="connsiteX60" fmla="*/ 83488 w 579600"/>
              <a:gd name="connsiteY60" fmla="*/ 496370 h 579902"/>
              <a:gd name="connsiteX61" fmla="*/ 64703 w 579600"/>
              <a:gd name="connsiteY61" fmla="*/ 475632 h 579902"/>
              <a:gd name="connsiteX62" fmla="*/ 48039 w 579600"/>
              <a:gd name="connsiteY62" fmla="*/ 453152 h 579902"/>
              <a:gd name="connsiteX63" fmla="*/ 33658 w 579600"/>
              <a:gd name="connsiteY63" fmla="*/ 429145 h 579902"/>
              <a:gd name="connsiteX64" fmla="*/ 21698 w 579600"/>
              <a:gd name="connsiteY64" fmla="*/ 403845 h 579902"/>
              <a:gd name="connsiteX65" fmla="*/ 12274 w 579600"/>
              <a:gd name="connsiteY65" fmla="*/ 377493 h 579902"/>
              <a:gd name="connsiteX66" fmla="*/ 5477 w 579600"/>
              <a:gd name="connsiteY66" fmla="*/ 350344 h 579902"/>
              <a:gd name="connsiteX67" fmla="*/ 1372 w 579600"/>
              <a:gd name="connsiteY67" fmla="*/ 322659 h 579902"/>
              <a:gd name="connsiteX68" fmla="*/ 0 w 579600"/>
              <a:gd name="connsiteY68" fmla="*/ 294704 h 5799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  <a:cxn ang="67">
                <a:pos x="connsiteX67" y="connsiteY67"/>
              </a:cxn>
              <a:cxn ang="68">
                <a:pos x="connsiteX68" y="connsiteY68"/>
              </a:cxn>
            </a:cxnLst>
            <a:rect l="l" t="t" r="r" b="b"/>
            <a:pathLst>
              <a:path w="579600" h="579902">
                <a:moveTo>
                  <a:pt x="0" y="294704"/>
                </a:moveTo>
                <a:lnTo>
                  <a:pt x="0" y="285198"/>
                </a:lnTo>
                <a:cubicBezTo>
                  <a:pt x="0" y="275857"/>
                  <a:pt x="457" y="266539"/>
                  <a:pt x="1372" y="257243"/>
                </a:cubicBezTo>
                <a:cubicBezTo>
                  <a:pt x="2287" y="247948"/>
                  <a:pt x="3655" y="238719"/>
                  <a:pt x="5477" y="229558"/>
                </a:cubicBezTo>
                <a:cubicBezTo>
                  <a:pt x="7298" y="220397"/>
                  <a:pt x="9564" y="211347"/>
                  <a:pt x="12274" y="202409"/>
                </a:cubicBezTo>
                <a:cubicBezTo>
                  <a:pt x="14984" y="193471"/>
                  <a:pt x="18125" y="184687"/>
                  <a:pt x="21698" y="176057"/>
                </a:cubicBezTo>
                <a:cubicBezTo>
                  <a:pt x="25270" y="167427"/>
                  <a:pt x="29257" y="158994"/>
                  <a:pt x="33658" y="150756"/>
                </a:cubicBezTo>
                <a:cubicBezTo>
                  <a:pt x="38059" y="142518"/>
                  <a:pt x="42852" y="134516"/>
                  <a:pt x="48039" y="126750"/>
                </a:cubicBezTo>
                <a:cubicBezTo>
                  <a:pt x="53226" y="118984"/>
                  <a:pt x="58780" y="111490"/>
                  <a:pt x="64703" y="104270"/>
                </a:cubicBezTo>
                <a:cubicBezTo>
                  <a:pt x="70625" y="97049"/>
                  <a:pt x="76887" y="90137"/>
                  <a:pt x="83488" y="83532"/>
                </a:cubicBezTo>
                <a:cubicBezTo>
                  <a:pt x="90090" y="76927"/>
                  <a:pt x="96999" y="70662"/>
                  <a:pt x="104215" y="64737"/>
                </a:cubicBezTo>
                <a:cubicBezTo>
                  <a:pt x="111432" y="58811"/>
                  <a:pt x="118922" y="53253"/>
                  <a:pt x="126684" y="48064"/>
                </a:cubicBezTo>
                <a:cubicBezTo>
                  <a:pt x="134446" y="42875"/>
                  <a:pt x="142444" y="38079"/>
                  <a:pt x="150678" y="33675"/>
                </a:cubicBezTo>
                <a:cubicBezTo>
                  <a:pt x="158911" y="29272"/>
                  <a:pt x="167340" y="25283"/>
                  <a:pt x="175965" y="21709"/>
                </a:cubicBezTo>
                <a:cubicBezTo>
                  <a:pt x="184590" y="18134"/>
                  <a:pt x="193370" y="14992"/>
                  <a:pt x="202303" y="12280"/>
                </a:cubicBezTo>
                <a:cubicBezTo>
                  <a:pt x="211237" y="9569"/>
                  <a:pt x="220282" y="7302"/>
                  <a:pt x="229439" y="5479"/>
                </a:cubicBezTo>
                <a:cubicBezTo>
                  <a:pt x="238595" y="3657"/>
                  <a:pt x="247818" y="2289"/>
                  <a:pt x="257109" y="1373"/>
                </a:cubicBezTo>
                <a:cubicBezTo>
                  <a:pt x="266400" y="457"/>
                  <a:pt x="275713" y="0"/>
                  <a:pt x="285049" y="0"/>
                </a:cubicBezTo>
                <a:lnTo>
                  <a:pt x="294551" y="0"/>
                </a:lnTo>
                <a:cubicBezTo>
                  <a:pt x="303886" y="0"/>
                  <a:pt x="313199" y="457"/>
                  <a:pt x="322490" y="1373"/>
                </a:cubicBezTo>
                <a:cubicBezTo>
                  <a:pt x="331781" y="2289"/>
                  <a:pt x="341005" y="3657"/>
                  <a:pt x="350161" y="5479"/>
                </a:cubicBezTo>
                <a:cubicBezTo>
                  <a:pt x="359317" y="7302"/>
                  <a:pt x="368362" y="9569"/>
                  <a:pt x="377296" y="12280"/>
                </a:cubicBezTo>
                <a:cubicBezTo>
                  <a:pt x="386230" y="14992"/>
                  <a:pt x="395009" y="18134"/>
                  <a:pt x="403634" y="21709"/>
                </a:cubicBezTo>
                <a:cubicBezTo>
                  <a:pt x="412259" y="25283"/>
                  <a:pt x="420688" y="29272"/>
                  <a:pt x="428922" y="33675"/>
                </a:cubicBezTo>
                <a:cubicBezTo>
                  <a:pt x="437155" y="38079"/>
                  <a:pt x="445153" y="42875"/>
                  <a:pt x="452915" y="48064"/>
                </a:cubicBezTo>
                <a:cubicBezTo>
                  <a:pt x="460678" y="53253"/>
                  <a:pt x="468167" y="58811"/>
                  <a:pt x="475384" y="64737"/>
                </a:cubicBezTo>
                <a:cubicBezTo>
                  <a:pt x="482601" y="70662"/>
                  <a:pt x="489509" y="76927"/>
                  <a:pt x="496111" y="83532"/>
                </a:cubicBezTo>
                <a:cubicBezTo>
                  <a:pt x="502712" y="90137"/>
                  <a:pt x="508974" y="97049"/>
                  <a:pt x="514897" y="104270"/>
                </a:cubicBezTo>
                <a:cubicBezTo>
                  <a:pt x="520819" y="111490"/>
                  <a:pt x="526374" y="118984"/>
                  <a:pt x="531560" y="126750"/>
                </a:cubicBezTo>
                <a:cubicBezTo>
                  <a:pt x="536747" y="134516"/>
                  <a:pt x="541541" y="142518"/>
                  <a:pt x="545942" y="150756"/>
                </a:cubicBezTo>
                <a:cubicBezTo>
                  <a:pt x="550343" y="158994"/>
                  <a:pt x="554329" y="167427"/>
                  <a:pt x="557902" y="176057"/>
                </a:cubicBezTo>
                <a:cubicBezTo>
                  <a:pt x="561474" y="184687"/>
                  <a:pt x="564616" y="193471"/>
                  <a:pt x="567326" y="202409"/>
                </a:cubicBezTo>
                <a:cubicBezTo>
                  <a:pt x="570036" y="211347"/>
                  <a:pt x="572302" y="220397"/>
                  <a:pt x="574123" y="229558"/>
                </a:cubicBezTo>
                <a:cubicBezTo>
                  <a:pt x="575944" y="238719"/>
                  <a:pt x="577312" y="247948"/>
                  <a:pt x="578227" y="257243"/>
                </a:cubicBezTo>
                <a:cubicBezTo>
                  <a:pt x="579142" y="266539"/>
                  <a:pt x="579600" y="275857"/>
                  <a:pt x="579600" y="285198"/>
                </a:cubicBezTo>
                <a:lnTo>
                  <a:pt x="579600" y="294704"/>
                </a:lnTo>
                <a:cubicBezTo>
                  <a:pt x="579600" y="304045"/>
                  <a:pt x="579142" y="313363"/>
                  <a:pt x="578227" y="322659"/>
                </a:cubicBezTo>
                <a:cubicBezTo>
                  <a:pt x="577312" y="331954"/>
                  <a:pt x="575944" y="341183"/>
                  <a:pt x="574123" y="350344"/>
                </a:cubicBezTo>
                <a:cubicBezTo>
                  <a:pt x="572302" y="359505"/>
                  <a:pt x="570036" y="368555"/>
                  <a:pt x="567326" y="377493"/>
                </a:cubicBezTo>
                <a:cubicBezTo>
                  <a:pt x="564616" y="386431"/>
                  <a:pt x="561474" y="395215"/>
                  <a:pt x="557902" y="403845"/>
                </a:cubicBezTo>
                <a:cubicBezTo>
                  <a:pt x="554329" y="412474"/>
                  <a:pt x="550343" y="420908"/>
                  <a:pt x="545942" y="429145"/>
                </a:cubicBezTo>
                <a:cubicBezTo>
                  <a:pt x="541541" y="437383"/>
                  <a:pt x="536747" y="445385"/>
                  <a:pt x="531560" y="453152"/>
                </a:cubicBezTo>
                <a:cubicBezTo>
                  <a:pt x="526374" y="460918"/>
                  <a:pt x="520819" y="468412"/>
                  <a:pt x="514897" y="475632"/>
                </a:cubicBezTo>
                <a:cubicBezTo>
                  <a:pt x="508974" y="482852"/>
                  <a:pt x="502712" y="489765"/>
                  <a:pt x="496111" y="496370"/>
                </a:cubicBezTo>
                <a:cubicBezTo>
                  <a:pt x="489509" y="502974"/>
                  <a:pt x="482601" y="509240"/>
                  <a:pt x="475384" y="515165"/>
                </a:cubicBezTo>
                <a:cubicBezTo>
                  <a:pt x="468167" y="521091"/>
                  <a:pt x="460678" y="526648"/>
                  <a:pt x="452916" y="531838"/>
                </a:cubicBezTo>
                <a:cubicBezTo>
                  <a:pt x="445153" y="537027"/>
                  <a:pt x="437155" y="541823"/>
                  <a:pt x="428922" y="546226"/>
                </a:cubicBezTo>
                <a:cubicBezTo>
                  <a:pt x="420688" y="550629"/>
                  <a:pt x="412259" y="554618"/>
                  <a:pt x="403634" y="558193"/>
                </a:cubicBezTo>
                <a:cubicBezTo>
                  <a:pt x="395009" y="561767"/>
                  <a:pt x="386230" y="564910"/>
                  <a:pt x="377296" y="567622"/>
                </a:cubicBezTo>
                <a:cubicBezTo>
                  <a:pt x="368362" y="570333"/>
                  <a:pt x="359317" y="572600"/>
                  <a:pt x="350161" y="574422"/>
                </a:cubicBezTo>
                <a:cubicBezTo>
                  <a:pt x="341005" y="576245"/>
                  <a:pt x="331781" y="577613"/>
                  <a:pt x="322490" y="578529"/>
                </a:cubicBezTo>
                <a:cubicBezTo>
                  <a:pt x="313199" y="579444"/>
                  <a:pt x="303886" y="579902"/>
                  <a:pt x="294551" y="579902"/>
                </a:cubicBezTo>
                <a:lnTo>
                  <a:pt x="285049" y="579902"/>
                </a:lnTo>
                <a:cubicBezTo>
                  <a:pt x="275713" y="579902"/>
                  <a:pt x="266400" y="579444"/>
                  <a:pt x="257109" y="578529"/>
                </a:cubicBezTo>
                <a:cubicBezTo>
                  <a:pt x="247818" y="577613"/>
                  <a:pt x="238595" y="576245"/>
                  <a:pt x="229439" y="574422"/>
                </a:cubicBezTo>
                <a:cubicBezTo>
                  <a:pt x="220282" y="572600"/>
                  <a:pt x="211237" y="570333"/>
                  <a:pt x="202303" y="567622"/>
                </a:cubicBezTo>
                <a:cubicBezTo>
                  <a:pt x="193370" y="564910"/>
                  <a:pt x="184590" y="561767"/>
                  <a:pt x="175965" y="558193"/>
                </a:cubicBezTo>
                <a:cubicBezTo>
                  <a:pt x="167340" y="554618"/>
                  <a:pt x="158911" y="550629"/>
                  <a:pt x="150678" y="546227"/>
                </a:cubicBezTo>
                <a:cubicBezTo>
                  <a:pt x="142444" y="541823"/>
                  <a:pt x="134446" y="537027"/>
                  <a:pt x="126684" y="531838"/>
                </a:cubicBezTo>
                <a:cubicBezTo>
                  <a:pt x="118922" y="526648"/>
                  <a:pt x="111432" y="521091"/>
                  <a:pt x="104216" y="515165"/>
                </a:cubicBezTo>
                <a:cubicBezTo>
                  <a:pt x="96999" y="509240"/>
                  <a:pt x="90090" y="502974"/>
                  <a:pt x="83488" y="496370"/>
                </a:cubicBezTo>
                <a:cubicBezTo>
                  <a:pt x="76887" y="489765"/>
                  <a:pt x="70625" y="482852"/>
                  <a:pt x="64703" y="475632"/>
                </a:cubicBezTo>
                <a:cubicBezTo>
                  <a:pt x="58780" y="468412"/>
                  <a:pt x="53226" y="460918"/>
                  <a:pt x="48039" y="453152"/>
                </a:cubicBezTo>
                <a:cubicBezTo>
                  <a:pt x="42852" y="445385"/>
                  <a:pt x="38059" y="437383"/>
                  <a:pt x="33658" y="429145"/>
                </a:cubicBezTo>
                <a:cubicBezTo>
                  <a:pt x="29257" y="420908"/>
                  <a:pt x="25270" y="412474"/>
                  <a:pt x="21698" y="403845"/>
                </a:cubicBezTo>
                <a:cubicBezTo>
                  <a:pt x="18125" y="395215"/>
                  <a:pt x="14984" y="386431"/>
                  <a:pt x="12274" y="377493"/>
                </a:cubicBezTo>
                <a:cubicBezTo>
                  <a:pt x="9564" y="368555"/>
                  <a:pt x="7298" y="359505"/>
                  <a:pt x="5477" y="350344"/>
                </a:cubicBezTo>
                <a:cubicBezTo>
                  <a:pt x="3655" y="341183"/>
                  <a:pt x="2287" y="331954"/>
                  <a:pt x="1372" y="322659"/>
                </a:cubicBezTo>
                <a:cubicBezTo>
                  <a:pt x="457" y="313363"/>
                  <a:pt x="0" y="304045"/>
                  <a:pt x="0" y="294704"/>
                </a:cubicBezTo>
              </a:path>
            </a:pathLst>
          </a:custGeom>
          <a:solidFill>
            <a:srgbClr val="9999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1311227" y="5656425"/>
            <a:ext cx="579600" cy="579902"/>
          </a:xfrm>
          <a:custGeom>
            <a:avLst/>
            <a:gdLst>
              <a:gd name="connsiteX0" fmla="*/ 0 w 579600"/>
              <a:gd name="connsiteY0" fmla="*/ 294704 h 579902"/>
              <a:gd name="connsiteX1" fmla="*/ 0 w 579600"/>
              <a:gd name="connsiteY1" fmla="*/ 285198 h 579902"/>
              <a:gd name="connsiteX2" fmla="*/ 1372 w 579600"/>
              <a:gd name="connsiteY2" fmla="*/ 257243 h 579902"/>
              <a:gd name="connsiteX3" fmla="*/ 5477 w 579600"/>
              <a:gd name="connsiteY3" fmla="*/ 229558 h 579902"/>
              <a:gd name="connsiteX4" fmla="*/ 12274 w 579600"/>
              <a:gd name="connsiteY4" fmla="*/ 202409 h 579902"/>
              <a:gd name="connsiteX5" fmla="*/ 21698 w 579600"/>
              <a:gd name="connsiteY5" fmla="*/ 176057 h 579902"/>
              <a:gd name="connsiteX6" fmla="*/ 33658 w 579600"/>
              <a:gd name="connsiteY6" fmla="*/ 150756 h 579902"/>
              <a:gd name="connsiteX7" fmla="*/ 48039 w 579600"/>
              <a:gd name="connsiteY7" fmla="*/ 126750 h 579902"/>
              <a:gd name="connsiteX8" fmla="*/ 64703 w 579600"/>
              <a:gd name="connsiteY8" fmla="*/ 104270 h 579902"/>
              <a:gd name="connsiteX9" fmla="*/ 83488 w 579600"/>
              <a:gd name="connsiteY9" fmla="*/ 83532 h 579902"/>
              <a:gd name="connsiteX10" fmla="*/ 104215 w 579600"/>
              <a:gd name="connsiteY10" fmla="*/ 64737 h 579902"/>
              <a:gd name="connsiteX11" fmla="*/ 126684 w 579600"/>
              <a:gd name="connsiteY11" fmla="*/ 48064 h 579902"/>
              <a:gd name="connsiteX12" fmla="*/ 150678 w 579600"/>
              <a:gd name="connsiteY12" fmla="*/ 33675 h 579902"/>
              <a:gd name="connsiteX13" fmla="*/ 175965 w 579600"/>
              <a:gd name="connsiteY13" fmla="*/ 21709 h 579902"/>
              <a:gd name="connsiteX14" fmla="*/ 202303 w 579600"/>
              <a:gd name="connsiteY14" fmla="*/ 12280 h 579902"/>
              <a:gd name="connsiteX15" fmla="*/ 229439 w 579600"/>
              <a:gd name="connsiteY15" fmla="*/ 5479 h 579902"/>
              <a:gd name="connsiteX16" fmla="*/ 257109 w 579600"/>
              <a:gd name="connsiteY16" fmla="*/ 1373 h 579902"/>
              <a:gd name="connsiteX17" fmla="*/ 285049 w 579600"/>
              <a:gd name="connsiteY17" fmla="*/ 0 h 579902"/>
              <a:gd name="connsiteX18" fmla="*/ 294551 w 579600"/>
              <a:gd name="connsiteY18" fmla="*/ 0 h 579902"/>
              <a:gd name="connsiteX19" fmla="*/ 322490 w 579600"/>
              <a:gd name="connsiteY19" fmla="*/ 1373 h 579902"/>
              <a:gd name="connsiteX20" fmla="*/ 350161 w 579600"/>
              <a:gd name="connsiteY20" fmla="*/ 5479 h 579902"/>
              <a:gd name="connsiteX21" fmla="*/ 377296 w 579600"/>
              <a:gd name="connsiteY21" fmla="*/ 12280 h 579902"/>
              <a:gd name="connsiteX22" fmla="*/ 403634 w 579600"/>
              <a:gd name="connsiteY22" fmla="*/ 21709 h 579902"/>
              <a:gd name="connsiteX23" fmla="*/ 428922 w 579600"/>
              <a:gd name="connsiteY23" fmla="*/ 33675 h 579902"/>
              <a:gd name="connsiteX24" fmla="*/ 452915 w 579600"/>
              <a:gd name="connsiteY24" fmla="*/ 48064 h 579902"/>
              <a:gd name="connsiteX25" fmla="*/ 475384 w 579600"/>
              <a:gd name="connsiteY25" fmla="*/ 64737 h 579902"/>
              <a:gd name="connsiteX26" fmla="*/ 496111 w 579600"/>
              <a:gd name="connsiteY26" fmla="*/ 83532 h 579902"/>
              <a:gd name="connsiteX27" fmla="*/ 514897 w 579600"/>
              <a:gd name="connsiteY27" fmla="*/ 104270 h 579902"/>
              <a:gd name="connsiteX28" fmla="*/ 531560 w 579600"/>
              <a:gd name="connsiteY28" fmla="*/ 126750 h 579902"/>
              <a:gd name="connsiteX29" fmla="*/ 545942 w 579600"/>
              <a:gd name="connsiteY29" fmla="*/ 150756 h 579902"/>
              <a:gd name="connsiteX30" fmla="*/ 557902 w 579600"/>
              <a:gd name="connsiteY30" fmla="*/ 176057 h 579902"/>
              <a:gd name="connsiteX31" fmla="*/ 567326 w 579600"/>
              <a:gd name="connsiteY31" fmla="*/ 202409 h 579902"/>
              <a:gd name="connsiteX32" fmla="*/ 574123 w 579600"/>
              <a:gd name="connsiteY32" fmla="*/ 229558 h 579902"/>
              <a:gd name="connsiteX33" fmla="*/ 578227 w 579600"/>
              <a:gd name="connsiteY33" fmla="*/ 257243 h 579902"/>
              <a:gd name="connsiteX34" fmla="*/ 579600 w 579600"/>
              <a:gd name="connsiteY34" fmla="*/ 285198 h 579902"/>
              <a:gd name="connsiteX35" fmla="*/ 579600 w 579600"/>
              <a:gd name="connsiteY35" fmla="*/ 294704 h 579902"/>
              <a:gd name="connsiteX36" fmla="*/ 578227 w 579600"/>
              <a:gd name="connsiteY36" fmla="*/ 322659 h 579902"/>
              <a:gd name="connsiteX37" fmla="*/ 574123 w 579600"/>
              <a:gd name="connsiteY37" fmla="*/ 350344 h 579902"/>
              <a:gd name="connsiteX38" fmla="*/ 567326 w 579600"/>
              <a:gd name="connsiteY38" fmla="*/ 377493 h 579902"/>
              <a:gd name="connsiteX39" fmla="*/ 557902 w 579600"/>
              <a:gd name="connsiteY39" fmla="*/ 403845 h 579902"/>
              <a:gd name="connsiteX40" fmla="*/ 545942 w 579600"/>
              <a:gd name="connsiteY40" fmla="*/ 429145 h 579902"/>
              <a:gd name="connsiteX41" fmla="*/ 531560 w 579600"/>
              <a:gd name="connsiteY41" fmla="*/ 453152 h 579902"/>
              <a:gd name="connsiteX42" fmla="*/ 514897 w 579600"/>
              <a:gd name="connsiteY42" fmla="*/ 475632 h 579902"/>
              <a:gd name="connsiteX43" fmla="*/ 496111 w 579600"/>
              <a:gd name="connsiteY43" fmla="*/ 496370 h 579902"/>
              <a:gd name="connsiteX44" fmla="*/ 475384 w 579600"/>
              <a:gd name="connsiteY44" fmla="*/ 515165 h 579902"/>
              <a:gd name="connsiteX45" fmla="*/ 452916 w 579600"/>
              <a:gd name="connsiteY45" fmla="*/ 531838 h 579902"/>
              <a:gd name="connsiteX46" fmla="*/ 428922 w 579600"/>
              <a:gd name="connsiteY46" fmla="*/ 546226 h 579902"/>
              <a:gd name="connsiteX47" fmla="*/ 403634 w 579600"/>
              <a:gd name="connsiteY47" fmla="*/ 558193 h 579902"/>
              <a:gd name="connsiteX48" fmla="*/ 377296 w 579600"/>
              <a:gd name="connsiteY48" fmla="*/ 567622 h 579902"/>
              <a:gd name="connsiteX49" fmla="*/ 350161 w 579600"/>
              <a:gd name="connsiteY49" fmla="*/ 574422 h 579902"/>
              <a:gd name="connsiteX50" fmla="*/ 322490 w 579600"/>
              <a:gd name="connsiteY50" fmla="*/ 578529 h 579902"/>
              <a:gd name="connsiteX51" fmla="*/ 294551 w 579600"/>
              <a:gd name="connsiteY51" fmla="*/ 579902 h 579902"/>
              <a:gd name="connsiteX52" fmla="*/ 285049 w 579600"/>
              <a:gd name="connsiteY52" fmla="*/ 579902 h 579902"/>
              <a:gd name="connsiteX53" fmla="*/ 257109 w 579600"/>
              <a:gd name="connsiteY53" fmla="*/ 578529 h 579902"/>
              <a:gd name="connsiteX54" fmla="*/ 229439 w 579600"/>
              <a:gd name="connsiteY54" fmla="*/ 574422 h 579902"/>
              <a:gd name="connsiteX55" fmla="*/ 202303 w 579600"/>
              <a:gd name="connsiteY55" fmla="*/ 567622 h 579902"/>
              <a:gd name="connsiteX56" fmla="*/ 175965 w 579600"/>
              <a:gd name="connsiteY56" fmla="*/ 558193 h 579902"/>
              <a:gd name="connsiteX57" fmla="*/ 150678 w 579600"/>
              <a:gd name="connsiteY57" fmla="*/ 546226 h 579902"/>
              <a:gd name="connsiteX58" fmla="*/ 126684 w 579600"/>
              <a:gd name="connsiteY58" fmla="*/ 531838 h 579902"/>
              <a:gd name="connsiteX59" fmla="*/ 104216 w 579600"/>
              <a:gd name="connsiteY59" fmla="*/ 515165 h 579902"/>
              <a:gd name="connsiteX60" fmla="*/ 83488 w 579600"/>
              <a:gd name="connsiteY60" fmla="*/ 496370 h 579902"/>
              <a:gd name="connsiteX61" fmla="*/ 64703 w 579600"/>
              <a:gd name="connsiteY61" fmla="*/ 475632 h 579902"/>
              <a:gd name="connsiteX62" fmla="*/ 48039 w 579600"/>
              <a:gd name="connsiteY62" fmla="*/ 453152 h 579902"/>
              <a:gd name="connsiteX63" fmla="*/ 33658 w 579600"/>
              <a:gd name="connsiteY63" fmla="*/ 429146 h 579902"/>
              <a:gd name="connsiteX64" fmla="*/ 21698 w 579600"/>
              <a:gd name="connsiteY64" fmla="*/ 403845 h 579902"/>
              <a:gd name="connsiteX65" fmla="*/ 12274 w 579600"/>
              <a:gd name="connsiteY65" fmla="*/ 377493 h 579902"/>
              <a:gd name="connsiteX66" fmla="*/ 5477 w 579600"/>
              <a:gd name="connsiteY66" fmla="*/ 350344 h 579902"/>
              <a:gd name="connsiteX67" fmla="*/ 1372 w 579600"/>
              <a:gd name="connsiteY67" fmla="*/ 322659 h 579902"/>
              <a:gd name="connsiteX68" fmla="*/ 0 w 579600"/>
              <a:gd name="connsiteY68" fmla="*/ 294704 h 5799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  <a:cxn ang="67">
                <a:pos x="connsiteX67" y="connsiteY67"/>
              </a:cxn>
              <a:cxn ang="68">
                <a:pos x="connsiteX68" y="connsiteY68"/>
              </a:cxn>
            </a:cxnLst>
            <a:rect l="l" t="t" r="r" b="b"/>
            <a:pathLst>
              <a:path w="579600" h="579902">
                <a:moveTo>
                  <a:pt x="0" y="294704"/>
                </a:moveTo>
                <a:lnTo>
                  <a:pt x="0" y="285198"/>
                </a:lnTo>
                <a:cubicBezTo>
                  <a:pt x="0" y="275857"/>
                  <a:pt x="457" y="266539"/>
                  <a:pt x="1372" y="257243"/>
                </a:cubicBezTo>
                <a:cubicBezTo>
                  <a:pt x="2287" y="247948"/>
                  <a:pt x="3655" y="238719"/>
                  <a:pt x="5477" y="229558"/>
                </a:cubicBezTo>
                <a:cubicBezTo>
                  <a:pt x="7298" y="220397"/>
                  <a:pt x="9564" y="211347"/>
                  <a:pt x="12274" y="202409"/>
                </a:cubicBezTo>
                <a:cubicBezTo>
                  <a:pt x="14984" y="193471"/>
                  <a:pt x="18125" y="184687"/>
                  <a:pt x="21698" y="176057"/>
                </a:cubicBezTo>
                <a:cubicBezTo>
                  <a:pt x="25270" y="167427"/>
                  <a:pt x="29257" y="158994"/>
                  <a:pt x="33658" y="150756"/>
                </a:cubicBezTo>
                <a:cubicBezTo>
                  <a:pt x="38059" y="142518"/>
                  <a:pt x="42852" y="134516"/>
                  <a:pt x="48039" y="126750"/>
                </a:cubicBezTo>
                <a:cubicBezTo>
                  <a:pt x="53226" y="118984"/>
                  <a:pt x="58780" y="111490"/>
                  <a:pt x="64703" y="104270"/>
                </a:cubicBezTo>
                <a:cubicBezTo>
                  <a:pt x="70625" y="97049"/>
                  <a:pt x="76887" y="90137"/>
                  <a:pt x="83488" y="83532"/>
                </a:cubicBezTo>
                <a:cubicBezTo>
                  <a:pt x="90090" y="76927"/>
                  <a:pt x="96999" y="70662"/>
                  <a:pt x="104215" y="64737"/>
                </a:cubicBezTo>
                <a:cubicBezTo>
                  <a:pt x="111432" y="58811"/>
                  <a:pt x="118922" y="53253"/>
                  <a:pt x="126684" y="48064"/>
                </a:cubicBezTo>
                <a:cubicBezTo>
                  <a:pt x="134446" y="42875"/>
                  <a:pt x="142444" y="38079"/>
                  <a:pt x="150678" y="33675"/>
                </a:cubicBezTo>
                <a:cubicBezTo>
                  <a:pt x="158911" y="29272"/>
                  <a:pt x="167340" y="25283"/>
                  <a:pt x="175965" y="21709"/>
                </a:cubicBezTo>
                <a:cubicBezTo>
                  <a:pt x="184590" y="18134"/>
                  <a:pt x="193370" y="14992"/>
                  <a:pt x="202303" y="12280"/>
                </a:cubicBezTo>
                <a:cubicBezTo>
                  <a:pt x="211237" y="9569"/>
                  <a:pt x="220282" y="7302"/>
                  <a:pt x="229439" y="5479"/>
                </a:cubicBezTo>
                <a:cubicBezTo>
                  <a:pt x="238595" y="3657"/>
                  <a:pt x="247818" y="2289"/>
                  <a:pt x="257109" y="1373"/>
                </a:cubicBezTo>
                <a:cubicBezTo>
                  <a:pt x="266400" y="457"/>
                  <a:pt x="275713" y="0"/>
                  <a:pt x="285049" y="0"/>
                </a:cubicBezTo>
                <a:lnTo>
                  <a:pt x="294551" y="0"/>
                </a:lnTo>
                <a:cubicBezTo>
                  <a:pt x="303886" y="0"/>
                  <a:pt x="313199" y="457"/>
                  <a:pt x="322490" y="1373"/>
                </a:cubicBezTo>
                <a:cubicBezTo>
                  <a:pt x="331781" y="2289"/>
                  <a:pt x="341005" y="3657"/>
                  <a:pt x="350161" y="5479"/>
                </a:cubicBezTo>
                <a:cubicBezTo>
                  <a:pt x="359317" y="7302"/>
                  <a:pt x="368362" y="9569"/>
                  <a:pt x="377296" y="12280"/>
                </a:cubicBezTo>
                <a:cubicBezTo>
                  <a:pt x="386230" y="14992"/>
                  <a:pt x="395009" y="18134"/>
                  <a:pt x="403634" y="21709"/>
                </a:cubicBezTo>
                <a:cubicBezTo>
                  <a:pt x="412259" y="25283"/>
                  <a:pt x="420688" y="29272"/>
                  <a:pt x="428922" y="33675"/>
                </a:cubicBezTo>
                <a:cubicBezTo>
                  <a:pt x="437155" y="38079"/>
                  <a:pt x="445153" y="42875"/>
                  <a:pt x="452915" y="48064"/>
                </a:cubicBezTo>
                <a:cubicBezTo>
                  <a:pt x="460678" y="53253"/>
                  <a:pt x="468167" y="58811"/>
                  <a:pt x="475384" y="64737"/>
                </a:cubicBezTo>
                <a:cubicBezTo>
                  <a:pt x="482601" y="70662"/>
                  <a:pt x="489509" y="76927"/>
                  <a:pt x="496111" y="83532"/>
                </a:cubicBezTo>
                <a:cubicBezTo>
                  <a:pt x="502712" y="90137"/>
                  <a:pt x="508974" y="97049"/>
                  <a:pt x="514897" y="104270"/>
                </a:cubicBezTo>
                <a:cubicBezTo>
                  <a:pt x="520819" y="111490"/>
                  <a:pt x="526374" y="118984"/>
                  <a:pt x="531560" y="126750"/>
                </a:cubicBezTo>
                <a:cubicBezTo>
                  <a:pt x="536747" y="134516"/>
                  <a:pt x="541541" y="142518"/>
                  <a:pt x="545942" y="150756"/>
                </a:cubicBezTo>
                <a:cubicBezTo>
                  <a:pt x="550343" y="158994"/>
                  <a:pt x="554329" y="167427"/>
                  <a:pt x="557902" y="176057"/>
                </a:cubicBezTo>
                <a:cubicBezTo>
                  <a:pt x="561474" y="184687"/>
                  <a:pt x="564616" y="193471"/>
                  <a:pt x="567326" y="202409"/>
                </a:cubicBezTo>
                <a:cubicBezTo>
                  <a:pt x="570036" y="211347"/>
                  <a:pt x="572302" y="220397"/>
                  <a:pt x="574123" y="229558"/>
                </a:cubicBezTo>
                <a:cubicBezTo>
                  <a:pt x="575944" y="238719"/>
                  <a:pt x="577312" y="247948"/>
                  <a:pt x="578227" y="257243"/>
                </a:cubicBezTo>
                <a:cubicBezTo>
                  <a:pt x="579142" y="266539"/>
                  <a:pt x="579600" y="275857"/>
                  <a:pt x="579600" y="285198"/>
                </a:cubicBezTo>
                <a:lnTo>
                  <a:pt x="579600" y="294704"/>
                </a:lnTo>
                <a:cubicBezTo>
                  <a:pt x="579600" y="304045"/>
                  <a:pt x="579142" y="313363"/>
                  <a:pt x="578227" y="322659"/>
                </a:cubicBezTo>
                <a:cubicBezTo>
                  <a:pt x="577312" y="331954"/>
                  <a:pt x="575944" y="341183"/>
                  <a:pt x="574123" y="350344"/>
                </a:cubicBezTo>
                <a:cubicBezTo>
                  <a:pt x="572302" y="359505"/>
                  <a:pt x="570036" y="368555"/>
                  <a:pt x="567326" y="377493"/>
                </a:cubicBezTo>
                <a:cubicBezTo>
                  <a:pt x="564616" y="386431"/>
                  <a:pt x="561474" y="395215"/>
                  <a:pt x="557902" y="403845"/>
                </a:cubicBezTo>
                <a:cubicBezTo>
                  <a:pt x="554329" y="412474"/>
                  <a:pt x="550343" y="420908"/>
                  <a:pt x="545942" y="429145"/>
                </a:cubicBezTo>
                <a:cubicBezTo>
                  <a:pt x="541541" y="437383"/>
                  <a:pt x="536747" y="445385"/>
                  <a:pt x="531560" y="453152"/>
                </a:cubicBezTo>
                <a:cubicBezTo>
                  <a:pt x="526374" y="460918"/>
                  <a:pt x="520819" y="468412"/>
                  <a:pt x="514897" y="475632"/>
                </a:cubicBezTo>
                <a:cubicBezTo>
                  <a:pt x="508974" y="482852"/>
                  <a:pt x="502712" y="489765"/>
                  <a:pt x="496111" y="496370"/>
                </a:cubicBezTo>
                <a:cubicBezTo>
                  <a:pt x="489509" y="502975"/>
                  <a:pt x="482601" y="509240"/>
                  <a:pt x="475384" y="515165"/>
                </a:cubicBezTo>
                <a:cubicBezTo>
                  <a:pt x="468167" y="521091"/>
                  <a:pt x="460678" y="526648"/>
                  <a:pt x="452916" y="531838"/>
                </a:cubicBezTo>
                <a:cubicBezTo>
                  <a:pt x="445153" y="537027"/>
                  <a:pt x="437155" y="541823"/>
                  <a:pt x="428922" y="546226"/>
                </a:cubicBezTo>
                <a:cubicBezTo>
                  <a:pt x="420688" y="550629"/>
                  <a:pt x="412259" y="554618"/>
                  <a:pt x="403634" y="558193"/>
                </a:cubicBezTo>
                <a:cubicBezTo>
                  <a:pt x="395009" y="561767"/>
                  <a:pt x="386230" y="564910"/>
                  <a:pt x="377296" y="567622"/>
                </a:cubicBezTo>
                <a:cubicBezTo>
                  <a:pt x="368362" y="570333"/>
                  <a:pt x="359317" y="572600"/>
                  <a:pt x="350161" y="574422"/>
                </a:cubicBezTo>
                <a:cubicBezTo>
                  <a:pt x="341005" y="576245"/>
                  <a:pt x="331781" y="577613"/>
                  <a:pt x="322490" y="578529"/>
                </a:cubicBezTo>
                <a:cubicBezTo>
                  <a:pt x="313199" y="579444"/>
                  <a:pt x="303886" y="579902"/>
                  <a:pt x="294551" y="579902"/>
                </a:cubicBezTo>
                <a:lnTo>
                  <a:pt x="285049" y="579902"/>
                </a:lnTo>
                <a:cubicBezTo>
                  <a:pt x="275713" y="579902"/>
                  <a:pt x="266400" y="579444"/>
                  <a:pt x="257109" y="578529"/>
                </a:cubicBezTo>
                <a:cubicBezTo>
                  <a:pt x="247818" y="577613"/>
                  <a:pt x="238595" y="576245"/>
                  <a:pt x="229439" y="574422"/>
                </a:cubicBezTo>
                <a:cubicBezTo>
                  <a:pt x="220282" y="572600"/>
                  <a:pt x="211237" y="570333"/>
                  <a:pt x="202303" y="567622"/>
                </a:cubicBezTo>
                <a:cubicBezTo>
                  <a:pt x="193370" y="564910"/>
                  <a:pt x="184590" y="561767"/>
                  <a:pt x="175965" y="558193"/>
                </a:cubicBezTo>
                <a:cubicBezTo>
                  <a:pt x="167340" y="554618"/>
                  <a:pt x="158911" y="550629"/>
                  <a:pt x="150678" y="546226"/>
                </a:cubicBezTo>
                <a:cubicBezTo>
                  <a:pt x="142444" y="541823"/>
                  <a:pt x="134446" y="537027"/>
                  <a:pt x="126684" y="531838"/>
                </a:cubicBezTo>
                <a:cubicBezTo>
                  <a:pt x="118922" y="526648"/>
                  <a:pt x="111432" y="521091"/>
                  <a:pt x="104216" y="515165"/>
                </a:cubicBezTo>
                <a:cubicBezTo>
                  <a:pt x="96999" y="509240"/>
                  <a:pt x="90090" y="502975"/>
                  <a:pt x="83488" y="496370"/>
                </a:cubicBezTo>
                <a:cubicBezTo>
                  <a:pt x="76887" y="489765"/>
                  <a:pt x="70625" y="482852"/>
                  <a:pt x="64703" y="475632"/>
                </a:cubicBezTo>
                <a:cubicBezTo>
                  <a:pt x="58780" y="468412"/>
                  <a:pt x="53226" y="460918"/>
                  <a:pt x="48039" y="453152"/>
                </a:cubicBezTo>
                <a:cubicBezTo>
                  <a:pt x="42852" y="445385"/>
                  <a:pt x="38059" y="437383"/>
                  <a:pt x="33658" y="429146"/>
                </a:cubicBezTo>
                <a:cubicBezTo>
                  <a:pt x="29257" y="420908"/>
                  <a:pt x="25270" y="412474"/>
                  <a:pt x="21698" y="403845"/>
                </a:cubicBezTo>
                <a:cubicBezTo>
                  <a:pt x="18125" y="395215"/>
                  <a:pt x="14984" y="386431"/>
                  <a:pt x="12274" y="377493"/>
                </a:cubicBezTo>
                <a:cubicBezTo>
                  <a:pt x="9564" y="368555"/>
                  <a:pt x="7298" y="359505"/>
                  <a:pt x="5477" y="350344"/>
                </a:cubicBezTo>
                <a:cubicBezTo>
                  <a:pt x="3655" y="341183"/>
                  <a:pt x="2287" y="331954"/>
                  <a:pt x="1372" y="322659"/>
                </a:cubicBezTo>
                <a:cubicBezTo>
                  <a:pt x="457" y="313363"/>
                  <a:pt x="0" y="304045"/>
                  <a:pt x="0" y="294704"/>
                </a:cubicBezTo>
              </a:path>
            </a:pathLst>
          </a:custGeom>
          <a:solidFill>
            <a:srgbClr val="9999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1311227" y="6873269"/>
            <a:ext cx="579600" cy="579902"/>
          </a:xfrm>
          <a:custGeom>
            <a:avLst/>
            <a:gdLst>
              <a:gd name="connsiteX0" fmla="*/ 0 w 579600"/>
              <a:gd name="connsiteY0" fmla="*/ 294704 h 579902"/>
              <a:gd name="connsiteX1" fmla="*/ 0 w 579600"/>
              <a:gd name="connsiteY1" fmla="*/ 285198 h 579902"/>
              <a:gd name="connsiteX2" fmla="*/ 1372 w 579600"/>
              <a:gd name="connsiteY2" fmla="*/ 257243 h 579902"/>
              <a:gd name="connsiteX3" fmla="*/ 5477 w 579600"/>
              <a:gd name="connsiteY3" fmla="*/ 229558 h 579902"/>
              <a:gd name="connsiteX4" fmla="*/ 12274 w 579600"/>
              <a:gd name="connsiteY4" fmla="*/ 202409 h 579902"/>
              <a:gd name="connsiteX5" fmla="*/ 21698 w 579600"/>
              <a:gd name="connsiteY5" fmla="*/ 176057 h 579902"/>
              <a:gd name="connsiteX6" fmla="*/ 33658 w 579600"/>
              <a:gd name="connsiteY6" fmla="*/ 150756 h 579902"/>
              <a:gd name="connsiteX7" fmla="*/ 48039 w 579600"/>
              <a:gd name="connsiteY7" fmla="*/ 126750 h 579902"/>
              <a:gd name="connsiteX8" fmla="*/ 64703 w 579600"/>
              <a:gd name="connsiteY8" fmla="*/ 104270 h 579902"/>
              <a:gd name="connsiteX9" fmla="*/ 83488 w 579600"/>
              <a:gd name="connsiteY9" fmla="*/ 83532 h 579902"/>
              <a:gd name="connsiteX10" fmla="*/ 104215 w 579600"/>
              <a:gd name="connsiteY10" fmla="*/ 64737 h 579902"/>
              <a:gd name="connsiteX11" fmla="*/ 126684 w 579600"/>
              <a:gd name="connsiteY11" fmla="*/ 48064 h 579902"/>
              <a:gd name="connsiteX12" fmla="*/ 150678 w 579600"/>
              <a:gd name="connsiteY12" fmla="*/ 33675 h 579902"/>
              <a:gd name="connsiteX13" fmla="*/ 175965 w 579600"/>
              <a:gd name="connsiteY13" fmla="*/ 21709 h 579902"/>
              <a:gd name="connsiteX14" fmla="*/ 202303 w 579600"/>
              <a:gd name="connsiteY14" fmla="*/ 12280 h 579902"/>
              <a:gd name="connsiteX15" fmla="*/ 229439 w 579600"/>
              <a:gd name="connsiteY15" fmla="*/ 5480 h 579902"/>
              <a:gd name="connsiteX16" fmla="*/ 257109 w 579600"/>
              <a:gd name="connsiteY16" fmla="*/ 1373 h 579902"/>
              <a:gd name="connsiteX17" fmla="*/ 285049 w 579600"/>
              <a:gd name="connsiteY17" fmla="*/ 0 h 579902"/>
              <a:gd name="connsiteX18" fmla="*/ 294551 w 579600"/>
              <a:gd name="connsiteY18" fmla="*/ 0 h 579902"/>
              <a:gd name="connsiteX19" fmla="*/ 322490 w 579600"/>
              <a:gd name="connsiteY19" fmla="*/ 1373 h 579902"/>
              <a:gd name="connsiteX20" fmla="*/ 350161 w 579600"/>
              <a:gd name="connsiteY20" fmla="*/ 5480 h 579902"/>
              <a:gd name="connsiteX21" fmla="*/ 377296 w 579600"/>
              <a:gd name="connsiteY21" fmla="*/ 12280 h 579902"/>
              <a:gd name="connsiteX22" fmla="*/ 403634 w 579600"/>
              <a:gd name="connsiteY22" fmla="*/ 21709 h 579902"/>
              <a:gd name="connsiteX23" fmla="*/ 428922 w 579600"/>
              <a:gd name="connsiteY23" fmla="*/ 33675 h 579902"/>
              <a:gd name="connsiteX24" fmla="*/ 452915 w 579600"/>
              <a:gd name="connsiteY24" fmla="*/ 48064 h 579902"/>
              <a:gd name="connsiteX25" fmla="*/ 475384 w 579600"/>
              <a:gd name="connsiteY25" fmla="*/ 64737 h 579902"/>
              <a:gd name="connsiteX26" fmla="*/ 496111 w 579600"/>
              <a:gd name="connsiteY26" fmla="*/ 83532 h 579902"/>
              <a:gd name="connsiteX27" fmla="*/ 514897 w 579600"/>
              <a:gd name="connsiteY27" fmla="*/ 104270 h 579902"/>
              <a:gd name="connsiteX28" fmla="*/ 531560 w 579600"/>
              <a:gd name="connsiteY28" fmla="*/ 126750 h 579902"/>
              <a:gd name="connsiteX29" fmla="*/ 545942 w 579600"/>
              <a:gd name="connsiteY29" fmla="*/ 150756 h 579902"/>
              <a:gd name="connsiteX30" fmla="*/ 557902 w 579600"/>
              <a:gd name="connsiteY30" fmla="*/ 176057 h 579902"/>
              <a:gd name="connsiteX31" fmla="*/ 567326 w 579600"/>
              <a:gd name="connsiteY31" fmla="*/ 202409 h 579902"/>
              <a:gd name="connsiteX32" fmla="*/ 574123 w 579600"/>
              <a:gd name="connsiteY32" fmla="*/ 229558 h 579902"/>
              <a:gd name="connsiteX33" fmla="*/ 578227 w 579600"/>
              <a:gd name="connsiteY33" fmla="*/ 257243 h 579902"/>
              <a:gd name="connsiteX34" fmla="*/ 579600 w 579600"/>
              <a:gd name="connsiteY34" fmla="*/ 285198 h 579902"/>
              <a:gd name="connsiteX35" fmla="*/ 579600 w 579600"/>
              <a:gd name="connsiteY35" fmla="*/ 294704 h 579902"/>
              <a:gd name="connsiteX36" fmla="*/ 578227 w 579600"/>
              <a:gd name="connsiteY36" fmla="*/ 322659 h 579902"/>
              <a:gd name="connsiteX37" fmla="*/ 574123 w 579600"/>
              <a:gd name="connsiteY37" fmla="*/ 350343 h 579902"/>
              <a:gd name="connsiteX38" fmla="*/ 567326 w 579600"/>
              <a:gd name="connsiteY38" fmla="*/ 377493 h 579902"/>
              <a:gd name="connsiteX39" fmla="*/ 557902 w 579600"/>
              <a:gd name="connsiteY39" fmla="*/ 403845 h 579902"/>
              <a:gd name="connsiteX40" fmla="*/ 545942 w 579600"/>
              <a:gd name="connsiteY40" fmla="*/ 429145 h 579902"/>
              <a:gd name="connsiteX41" fmla="*/ 531560 w 579600"/>
              <a:gd name="connsiteY41" fmla="*/ 453152 h 579902"/>
              <a:gd name="connsiteX42" fmla="*/ 514897 w 579600"/>
              <a:gd name="connsiteY42" fmla="*/ 475632 h 579902"/>
              <a:gd name="connsiteX43" fmla="*/ 496111 w 579600"/>
              <a:gd name="connsiteY43" fmla="*/ 496370 h 579902"/>
              <a:gd name="connsiteX44" fmla="*/ 475384 w 579600"/>
              <a:gd name="connsiteY44" fmla="*/ 515165 h 579902"/>
              <a:gd name="connsiteX45" fmla="*/ 452916 w 579600"/>
              <a:gd name="connsiteY45" fmla="*/ 531838 h 579902"/>
              <a:gd name="connsiteX46" fmla="*/ 428922 w 579600"/>
              <a:gd name="connsiteY46" fmla="*/ 546227 h 579902"/>
              <a:gd name="connsiteX47" fmla="*/ 403634 w 579600"/>
              <a:gd name="connsiteY47" fmla="*/ 558193 h 579902"/>
              <a:gd name="connsiteX48" fmla="*/ 377296 w 579600"/>
              <a:gd name="connsiteY48" fmla="*/ 567621 h 579902"/>
              <a:gd name="connsiteX49" fmla="*/ 350161 w 579600"/>
              <a:gd name="connsiteY49" fmla="*/ 574423 h 579902"/>
              <a:gd name="connsiteX50" fmla="*/ 322490 w 579600"/>
              <a:gd name="connsiteY50" fmla="*/ 578529 h 579902"/>
              <a:gd name="connsiteX51" fmla="*/ 294551 w 579600"/>
              <a:gd name="connsiteY51" fmla="*/ 579902 h 579902"/>
              <a:gd name="connsiteX52" fmla="*/ 285049 w 579600"/>
              <a:gd name="connsiteY52" fmla="*/ 579902 h 579902"/>
              <a:gd name="connsiteX53" fmla="*/ 257109 w 579600"/>
              <a:gd name="connsiteY53" fmla="*/ 578529 h 579902"/>
              <a:gd name="connsiteX54" fmla="*/ 229439 w 579600"/>
              <a:gd name="connsiteY54" fmla="*/ 574422 h 579902"/>
              <a:gd name="connsiteX55" fmla="*/ 202303 w 579600"/>
              <a:gd name="connsiteY55" fmla="*/ 567621 h 579902"/>
              <a:gd name="connsiteX56" fmla="*/ 175965 w 579600"/>
              <a:gd name="connsiteY56" fmla="*/ 558193 h 579902"/>
              <a:gd name="connsiteX57" fmla="*/ 150678 w 579600"/>
              <a:gd name="connsiteY57" fmla="*/ 546227 h 579902"/>
              <a:gd name="connsiteX58" fmla="*/ 126684 w 579600"/>
              <a:gd name="connsiteY58" fmla="*/ 531838 h 579902"/>
              <a:gd name="connsiteX59" fmla="*/ 104216 w 579600"/>
              <a:gd name="connsiteY59" fmla="*/ 515165 h 579902"/>
              <a:gd name="connsiteX60" fmla="*/ 83488 w 579600"/>
              <a:gd name="connsiteY60" fmla="*/ 496370 h 579902"/>
              <a:gd name="connsiteX61" fmla="*/ 64703 w 579600"/>
              <a:gd name="connsiteY61" fmla="*/ 475632 h 579902"/>
              <a:gd name="connsiteX62" fmla="*/ 48039 w 579600"/>
              <a:gd name="connsiteY62" fmla="*/ 453152 h 579902"/>
              <a:gd name="connsiteX63" fmla="*/ 33658 w 579600"/>
              <a:gd name="connsiteY63" fmla="*/ 429145 h 579902"/>
              <a:gd name="connsiteX64" fmla="*/ 21698 w 579600"/>
              <a:gd name="connsiteY64" fmla="*/ 403845 h 579902"/>
              <a:gd name="connsiteX65" fmla="*/ 12274 w 579600"/>
              <a:gd name="connsiteY65" fmla="*/ 377493 h 579902"/>
              <a:gd name="connsiteX66" fmla="*/ 5477 w 579600"/>
              <a:gd name="connsiteY66" fmla="*/ 350343 h 579902"/>
              <a:gd name="connsiteX67" fmla="*/ 1372 w 579600"/>
              <a:gd name="connsiteY67" fmla="*/ 322659 h 579902"/>
              <a:gd name="connsiteX68" fmla="*/ 0 w 579600"/>
              <a:gd name="connsiteY68" fmla="*/ 294704 h 5799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  <a:cxn ang="67">
                <a:pos x="connsiteX67" y="connsiteY67"/>
              </a:cxn>
              <a:cxn ang="68">
                <a:pos x="connsiteX68" y="connsiteY68"/>
              </a:cxn>
            </a:cxnLst>
            <a:rect l="l" t="t" r="r" b="b"/>
            <a:pathLst>
              <a:path w="579600" h="579902">
                <a:moveTo>
                  <a:pt x="0" y="294704"/>
                </a:moveTo>
                <a:lnTo>
                  <a:pt x="0" y="285198"/>
                </a:lnTo>
                <a:cubicBezTo>
                  <a:pt x="0" y="275857"/>
                  <a:pt x="457" y="266539"/>
                  <a:pt x="1372" y="257243"/>
                </a:cubicBezTo>
                <a:cubicBezTo>
                  <a:pt x="2287" y="247948"/>
                  <a:pt x="3655" y="238719"/>
                  <a:pt x="5477" y="229558"/>
                </a:cubicBezTo>
                <a:cubicBezTo>
                  <a:pt x="7298" y="220397"/>
                  <a:pt x="9564" y="211347"/>
                  <a:pt x="12274" y="202409"/>
                </a:cubicBezTo>
                <a:cubicBezTo>
                  <a:pt x="14984" y="193471"/>
                  <a:pt x="18125" y="184687"/>
                  <a:pt x="21698" y="176057"/>
                </a:cubicBezTo>
                <a:cubicBezTo>
                  <a:pt x="25270" y="167427"/>
                  <a:pt x="29257" y="158994"/>
                  <a:pt x="33658" y="150756"/>
                </a:cubicBezTo>
                <a:cubicBezTo>
                  <a:pt x="38059" y="142519"/>
                  <a:pt x="42852" y="134516"/>
                  <a:pt x="48039" y="126750"/>
                </a:cubicBezTo>
                <a:cubicBezTo>
                  <a:pt x="53226" y="118984"/>
                  <a:pt x="58780" y="111490"/>
                  <a:pt x="64703" y="104270"/>
                </a:cubicBezTo>
                <a:cubicBezTo>
                  <a:pt x="70625" y="97049"/>
                  <a:pt x="76887" y="90137"/>
                  <a:pt x="83488" y="83532"/>
                </a:cubicBezTo>
                <a:cubicBezTo>
                  <a:pt x="90090" y="76927"/>
                  <a:pt x="96999" y="70662"/>
                  <a:pt x="104215" y="64737"/>
                </a:cubicBezTo>
                <a:cubicBezTo>
                  <a:pt x="111432" y="58811"/>
                  <a:pt x="118922" y="53254"/>
                  <a:pt x="126684" y="48064"/>
                </a:cubicBezTo>
                <a:cubicBezTo>
                  <a:pt x="134446" y="42874"/>
                  <a:pt x="142444" y="38079"/>
                  <a:pt x="150678" y="33675"/>
                </a:cubicBezTo>
                <a:cubicBezTo>
                  <a:pt x="158911" y="29272"/>
                  <a:pt x="167340" y="25283"/>
                  <a:pt x="175965" y="21709"/>
                </a:cubicBezTo>
                <a:cubicBezTo>
                  <a:pt x="184590" y="18134"/>
                  <a:pt x="193370" y="14992"/>
                  <a:pt x="202303" y="12280"/>
                </a:cubicBezTo>
                <a:cubicBezTo>
                  <a:pt x="211237" y="9569"/>
                  <a:pt x="220282" y="7301"/>
                  <a:pt x="229439" y="5480"/>
                </a:cubicBezTo>
                <a:cubicBezTo>
                  <a:pt x="238595" y="3657"/>
                  <a:pt x="247818" y="2289"/>
                  <a:pt x="257109" y="1373"/>
                </a:cubicBezTo>
                <a:cubicBezTo>
                  <a:pt x="266400" y="458"/>
                  <a:pt x="275713" y="0"/>
                  <a:pt x="285049" y="0"/>
                </a:cubicBezTo>
                <a:lnTo>
                  <a:pt x="294551" y="0"/>
                </a:lnTo>
                <a:cubicBezTo>
                  <a:pt x="303886" y="0"/>
                  <a:pt x="313199" y="458"/>
                  <a:pt x="322490" y="1373"/>
                </a:cubicBezTo>
                <a:cubicBezTo>
                  <a:pt x="331781" y="2289"/>
                  <a:pt x="341005" y="3657"/>
                  <a:pt x="350161" y="5480"/>
                </a:cubicBezTo>
                <a:cubicBezTo>
                  <a:pt x="359317" y="7301"/>
                  <a:pt x="368362" y="9569"/>
                  <a:pt x="377296" y="12280"/>
                </a:cubicBezTo>
                <a:cubicBezTo>
                  <a:pt x="386230" y="14992"/>
                  <a:pt x="395009" y="18134"/>
                  <a:pt x="403634" y="21709"/>
                </a:cubicBezTo>
                <a:cubicBezTo>
                  <a:pt x="412259" y="25283"/>
                  <a:pt x="420688" y="29272"/>
                  <a:pt x="428922" y="33675"/>
                </a:cubicBezTo>
                <a:cubicBezTo>
                  <a:pt x="437155" y="38079"/>
                  <a:pt x="445153" y="42874"/>
                  <a:pt x="452915" y="48064"/>
                </a:cubicBezTo>
                <a:cubicBezTo>
                  <a:pt x="460678" y="53254"/>
                  <a:pt x="468167" y="58811"/>
                  <a:pt x="475384" y="64737"/>
                </a:cubicBezTo>
                <a:cubicBezTo>
                  <a:pt x="482601" y="70662"/>
                  <a:pt x="489509" y="76927"/>
                  <a:pt x="496111" y="83532"/>
                </a:cubicBezTo>
                <a:cubicBezTo>
                  <a:pt x="502712" y="90137"/>
                  <a:pt x="508974" y="97049"/>
                  <a:pt x="514897" y="104270"/>
                </a:cubicBezTo>
                <a:cubicBezTo>
                  <a:pt x="520819" y="111490"/>
                  <a:pt x="526374" y="118984"/>
                  <a:pt x="531560" y="126750"/>
                </a:cubicBezTo>
                <a:cubicBezTo>
                  <a:pt x="536747" y="134516"/>
                  <a:pt x="541541" y="142519"/>
                  <a:pt x="545942" y="150756"/>
                </a:cubicBezTo>
                <a:cubicBezTo>
                  <a:pt x="550343" y="158994"/>
                  <a:pt x="554329" y="167427"/>
                  <a:pt x="557902" y="176057"/>
                </a:cubicBezTo>
                <a:cubicBezTo>
                  <a:pt x="561474" y="184687"/>
                  <a:pt x="564616" y="193471"/>
                  <a:pt x="567326" y="202409"/>
                </a:cubicBezTo>
                <a:cubicBezTo>
                  <a:pt x="570036" y="211347"/>
                  <a:pt x="572302" y="220397"/>
                  <a:pt x="574123" y="229558"/>
                </a:cubicBezTo>
                <a:cubicBezTo>
                  <a:pt x="575944" y="238719"/>
                  <a:pt x="577312" y="247948"/>
                  <a:pt x="578227" y="257243"/>
                </a:cubicBezTo>
                <a:cubicBezTo>
                  <a:pt x="579142" y="266539"/>
                  <a:pt x="579600" y="275857"/>
                  <a:pt x="579600" y="285198"/>
                </a:cubicBezTo>
                <a:lnTo>
                  <a:pt x="579600" y="294704"/>
                </a:lnTo>
                <a:cubicBezTo>
                  <a:pt x="579600" y="304045"/>
                  <a:pt x="579142" y="313363"/>
                  <a:pt x="578227" y="322659"/>
                </a:cubicBezTo>
                <a:cubicBezTo>
                  <a:pt x="577312" y="331954"/>
                  <a:pt x="575944" y="341183"/>
                  <a:pt x="574123" y="350343"/>
                </a:cubicBezTo>
                <a:cubicBezTo>
                  <a:pt x="572302" y="359505"/>
                  <a:pt x="570036" y="368555"/>
                  <a:pt x="567326" y="377493"/>
                </a:cubicBezTo>
                <a:cubicBezTo>
                  <a:pt x="564616" y="386431"/>
                  <a:pt x="561474" y="395215"/>
                  <a:pt x="557902" y="403845"/>
                </a:cubicBezTo>
                <a:cubicBezTo>
                  <a:pt x="554329" y="412474"/>
                  <a:pt x="550343" y="420908"/>
                  <a:pt x="545942" y="429145"/>
                </a:cubicBezTo>
                <a:cubicBezTo>
                  <a:pt x="541541" y="437383"/>
                  <a:pt x="536747" y="445386"/>
                  <a:pt x="531560" y="453152"/>
                </a:cubicBezTo>
                <a:cubicBezTo>
                  <a:pt x="526374" y="460918"/>
                  <a:pt x="520819" y="468411"/>
                  <a:pt x="514897" y="475632"/>
                </a:cubicBezTo>
                <a:cubicBezTo>
                  <a:pt x="508974" y="482852"/>
                  <a:pt x="502712" y="489765"/>
                  <a:pt x="496111" y="496370"/>
                </a:cubicBezTo>
                <a:cubicBezTo>
                  <a:pt x="489509" y="502974"/>
                  <a:pt x="482601" y="509240"/>
                  <a:pt x="475384" y="515165"/>
                </a:cubicBezTo>
                <a:cubicBezTo>
                  <a:pt x="468167" y="521091"/>
                  <a:pt x="460678" y="526648"/>
                  <a:pt x="452916" y="531838"/>
                </a:cubicBezTo>
                <a:cubicBezTo>
                  <a:pt x="445153" y="537027"/>
                  <a:pt x="437155" y="541823"/>
                  <a:pt x="428922" y="546227"/>
                </a:cubicBezTo>
                <a:cubicBezTo>
                  <a:pt x="420688" y="550629"/>
                  <a:pt x="412259" y="554618"/>
                  <a:pt x="403634" y="558193"/>
                </a:cubicBezTo>
                <a:cubicBezTo>
                  <a:pt x="395009" y="561768"/>
                  <a:pt x="386230" y="564910"/>
                  <a:pt x="377296" y="567621"/>
                </a:cubicBezTo>
                <a:cubicBezTo>
                  <a:pt x="368362" y="570333"/>
                  <a:pt x="359317" y="572600"/>
                  <a:pt x="350161" y="574423"/>
                </a:cubicBezTo>
                <a:cubicBezTo>
                  <a:pt x="341005" y="576244"/>
                  <a:pt x="331781" y="577613"/>
                  <a:pt x="322490" y="578529"/>
                </a:cubicBezTo>
                <a:cubicBezTo>
                  <a:pt x="313199" y="579445"/>
                  <a:pt x="303886" y="579902"/>
                  <a:pt x="294551" y="579902"/>
                </a:cubicBezTo>
                <a:lnTo>
                  <a:pt x="285049" y="579902"/>
                </a:lnTo>
                <a:cubicBezTo>
                  <a:pt x="275713" y="579902"/>
                  <a:pt x="266400" y="579445"/>
                  <a:pt x="257109" y="578529"/>
                </a:cubicBezTo>
                <a:cubicBezTo>
                  <a:pt x="247818" y="577613"/>
                  <a:pt x="238595" y="576244"/>
                  <a:pt x="229439" y="574422"/>
                </a:cubicBezTo>
                <a:cubicBezTo>
                  <a:pt x="220282" y="572600"/>
                  <a:pt x="211237" y="570333"/>
                  <a:pt x="202303" y="567621"/>
                </a:cubicBezTo>
                <a:cubicBezTo>
                  <a:pt x="193370" y="564910"/>
                  <a:pt x="184590" y="561768"/>
                  <a:pt x="175965" y="558193"/>
                </a:cubicBezTo>
                <a:cubicBezTo>
                  <a:pt x="167340" y="554618"/>
                  <a:pt x="158911" y="550629"/>
                  <a:pt x="150678" y="546227"/>
                </a:cubicBezTo>
                <a:cubicBezTo>
                  <a:pt x="142444" y="541823"/>
                  <a:pt x="134446" y="537027"/>
                  <a:pt x="126684" y="531838"/>
                </a:cubicBezTo>
                <a:cubicBezTo>
                  <a:pt x="118922" y="526648"/>
                  <a:pt x="111432" y="521091"/>
                  <a:pt x="104216" y="515165"/>
                </a:cubicBezTo>
                <a:cubicBezTo>
                  <a:pt x="96999" y="509240"/>
                  <a:pt x="90090" y="502974"/>
                  <a:pt x="83488" y="496370"/>
                </a:cubicBezTo>
                <a:cubicBezTo>
                  <a:pt x="76887" y="489765"/>
                  <a:pt x="70625" y="482852"/>
                  <a:pt x="64703" y="475632"/>
                </a:cubicBezTo>
                <a:cubicBezTo>
                  <a:pt x="58780" y="468411"/>
                  <a:pt x="53226" y="460918"/>
                  <a:pt x="48039" y="453152"/>
                </a:cubicBezTo>
                <a:cubicBezTo>
                  <a:pt x="42852" y="445386"/>
                  <a:pt x="38059" y="437383"/>
                  <a:pt x="33658" y="429145"/>
                </a:cubicBezTo>
                <a:cubicBezTo>
                  <a:pt x="29257" y="420908"/>
                  <a:pt x="25270" y="412474"/>
                  <a:pt x="21698" y="403845"/>
                </a:cubicBezTo>
                <a:cubicBezTo>
                  <a:pt x="18125" y="395215"/>
                  <a:pt x="14984" y="386431"/>
                  <a:pt x="12274" y="377493"/>
                </a:cubicBezTo>
                <a:cubicBezTo>
                  <a:pt x="9564" y="368555"/>
                  <a:pt x="7298" y="359505"/>
                  <a:pt x="5477" y="350343"/>
                </a:cubicBezTo>
                <a:cubicBezTo>
                  <a:pt x="3655" y="341183"/>
                  <a:pt x="2287" y="331954"/>
                  <a:pt x="1372" y="322659"/>
                </a:cubicBezTo>
                <a:cubicBezTo>
                  <a:pt x="457" y="313363"/>
                  <a:pt x="0" y="304045"/>
                  <a:pt x="0" y="294704"/>
                </a:cubicBezTo>
              </a:path>
            </a:pathLst>
          </a:custGeom>
          <a:solidFill>
            <a:srgbClr val="9999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1311227" y="8080612"/>
            <a:ext cx="579600" cy="589409"/>
          </a:xfrm>
          <a:custGeom>
            <a:avLst/>
            <a:gdLst>
              <a:gd name="connsiteX0" fmla="*/ 0 w 579600"/>
              <a:gd name="connsiteY0" fmla="*/ 304210 h 589409"/>
              <a:gd name="connsiteX1" fmla="*/ 0 w 579600"/>
              <a:gd name="connsiteY1" fmla="*/ 285198 h 589409"/>
              <a:gd name="connsiteX2" fmla="*/ 1372 w 579600"/>
              <a:gd name="connsiteY2" fmla="*/ 257243 h 589409"/>
              <a:gd name="connsiteX3" fmla="*/ 5477 w 579600"/>
              <a:gd name="connsiteY3" fmla="*/ 229558 h 589409"/>
              <a:gd name="connsiteX4" fmla="*/ 12274 w 579600"/>
              <a:gd name="connsiteY4" fmla="*/ 202409 h 589409"/>
              <a:gd name="connsiteX5" fmla="*/ 21698 w 579600"/>
              <a:gd name="connsiteY5" fmla="*/ 176057 h 589409"/>
              <a:gd name="connsiteX6" fmla="*/ 33658 w 579600"/>
              <a:gd name="connsiteY6" fmla="*/ 150756 h 589409"/>
              <a:gd name="connsiteX7" fmla="*/ 48039 w 579600"/>
              <a:gd name="connsiteY7" fmla="*/ 126750 h 589409"/>
              <a:gd name="connsiteX8" fmla="*/ 64703 w 579600"/>
              <a:gd name="connsiteY8" fmla="*/ 104270 h 589409"/>
              <a:gd name="connsiteX9" fmla="*/ 83488 w 579600"/>
              <a:gd name="connsiteY9" fmla="*/ 83532 h 589409"/>
              <a:gd name="connsiteX10" fmla="*/ 104215 w 579600"/>
              <a:gd name="connsiteY10" fmla="*/ 64737 h 589409"/>
              <a:gd name="connsiteX11" fmla="*/ 126684 w 579600"/>
              <a:gd name="connsiteY11" fmla="*/ 48064 h 589409"/>
              <a:gd name="connsiteX12" fmla="*/ 150678 w 579600"/>
              <a:gd name="connsiteY12" fmla="*/ 33675 h 589409"/>
              <a:gd name="connsiteX13" fmla="*/ 175965 w 579600"/>
              <a:gd name="connsiteY13" fmla="*/ 21709 h 589409"/>
              <a:gd name="connsiteX14" fmla="*/ 202303 w 579600"/>
              <a:gd name="connsiteY14" fmla="*/ 12280 h 589409"/>
              <a:gd name="connsiteX15" fmla="*/ 229439 w 579600"/>
              <a:gd name="connsiteY15" fmla="*/ 5480 h 589409"/>
              <a:gd name="connsiteX16" fmla="*/ 257109 w 579600"/>
              <a:gd name="connsiteY16" fmla="*/ 1373 h 589409"/>
              <a:gd name="connsiteX17" fmla="*/ 285049 w 579600"/>
              <a:gd name="connsiteY17" fmla="*/ 0 h 589409"/>
              <a:gd name="connsiteX18" fmla="*/ 294551 w 579600"/>
              <a:gd name="connsiteY18" fmla="*/ 0 h 589409"/>
              <a:gd name="connsiteX19" fmla="*/ 322490 w 579600"/>
              <a:gd name="connsiteY19" fmla="*/ 1373 h 589409"/>
              <a:gd name="connsiteX20" fmla="*/ 350161 w 579600"/>
              <a:gd name="connsiteY20" fmla="*/ 5480 h 589409"/>
              <a:gd name="connsiteX21" fmla="*/ 377296 w 579600"/>
              <a:gd name="connsiteY21" fmla="*/ 12280 h 589409"/>
              <a:gd name="connsiteX22" fmla="*/ 403634 w 579600"/>
              <a:gd name="connsiteY22" fmla="*/ 21709 h 589409"/>
              <a:gd name="connsiteX23" fmla="*/ 428922 w 579600"/>
              <a:gd name="connsiteY23" fmla="*/ 33675 h 589409"/>
              <a:gd name="connsiteX24" fmla="*/ 452915 w 579600"/>
              <a:gd name="connsiteY24" fmla="*/ 48064 h 589409"/>
              <a:gd name="connsiteX25" fmla="*/ 475384 w 579600"/>
              <a:gd name="connsiteY25" fmla="*/ 64737 h 589409"/>
              <a:gd name="connsiteX26" fmla="*/ 496111 w 579600"/>
              <a:gd name="connsiteY26" fmla="*/ 83532 h 589409"/>
              <a:gd name="connsiteX27" fmla="*/ 514897 w 579600"/>
              <a:gd name="connsiteY27" fmla="*/ 104270 h 589409"/>
              <a:gd name="connsiteX28" fmla="*/ 531560 w 579600"/>
              <a:gd name="connsiteY28" fmla="*/ 126750 h 589409"/>
              <a:gd name="connsiteX29" fmla="*/ 545942 w 579600"/>
              <a:gd name="connsiteY29" fmla="*/ 150756 h 589409"/>
              <a:gd name="connsiteX30" fmla="*/ 557902 w 579600"/>
              <a:gd name="connsiteY30" fmla="*/ 176057 h 589409"/>
              <a:gd name="connsiteX31" fmla="*/ 567326 w 579600"/>
              <a:gd name="connsiteY31" fmla="*/ 202409 h 589409"/>
              <a:gd name="connsiteX32" fmla="*/ 574123 w 579600"/>
              <a:gd name="connsiteY32" fmla="*/ 229558 h 589409"/>
              <a:gd name="connsiteX33" fmla="*/ 578227 w 579600"/>
              <a:gd name="connsiteY33" fmla="*/ 257243 h 589409"/>
              <a:gd name="connsiteX34" fmla="*/ 579600 w 579600"/>
              <a:gd name="connsiteY34" fmla="*/ 285198 h 589409"/>
              <a:gd name="connsiteX35" fmla="*/ 579600 w 579600"/>
              <a:gd name="connsiteY35" fmla="*/ 304210 h 589409"/>
              <a:gd name="connsiteX36" fmla="*/ 578227 w 579600"/>
              <a:gd name="connsiteY36" fmla="*/ 332165 h 589409"/>
              <a:gd name="connsiteX37" fmla="*/ 574123 w 579600"/>
              <a:gd name="connsiteY37" fmla="*/ 359850 h 589409"/>
              <a:gd name="connsiteX38" fmla="*/ 567326 w 579600"/>
              <a:gd name="connsiteY38" fmla="*/ 386999 h 589409"/>
              <a:gd name="connsiteX39" fmla="*/ 557902 w 579600"/>
              <a:gd name="connsiteY39" fmla="*/ 413351 h 589409"/>
              <a:gd name="connsiteX40" fmla="*/ 545942 w 579600"/>
              <a:gd name="connsiteY40" fmla="*/ 438652 h 589409"/>
              <a:gd name="connsiteX41" fmla="*/ 531560 w 579600"/>
              <a:gd name="connsiteY41" fmla="*/ 462658 h 589409"/>
              <a:gd name="connsiteX42" fmla="*/ 514897 w 579600"/>
              <a:gd name="connsiteY42" fmla="*/ 485139 h 589409"/>
              <a:gd name="connsiteX43" fmla="*/ 496111 w 579600"/>
              <a:gd name="connsiteY43" fmla="*/ 505876 h 589409"/>
              <a:gd name="connsiteX44" fmla="*/ 475384 w 579600"/>
              <a:gd name="connsiteY44" fmla="*/ 524672 h 589409"/>
              <a:gd name="connsiteX45" fmla="*/ 452916 w 579600"/>
              <a:gd name="connsiteY45" fmla="*/ 541344 h 589409"/>
              <a:gd name="connsiteX46" fmla="*/ 428922 w 579600"/>
              <a:gd name="connsiteY46" fmla="*/ 555733 h 589409"/>
              <a:gd name="connsiteX47" fmla="*/ 403634 w 579600"/>
              <a:gd name="connsiteY47" fmla="*/ 567700 h 589409"/>
              <a:gd name="connsiteX48" fmla="*/ 377296 w 579600"/>
              <a:gd name="connsiteY48" fmla="*/ 577129 h 589409"/>
              <a:gd name="connsiteX49" fmla="*/ 350161 w 579600"/>
              <a:gd name="connsiteY49" fmla="*/ 583929 h 589409"/>
              <a:gd name="connsiteX50" fmla="*/ 322490 w 579600"/>
              <a:gd name="connsiteY50" fmla="*/ 588036 h 589409"/>
              <a:gd name="connsiteX51" fmla="*/ 294551 w 579600"/>
              <a:gd name="connsiteY51" fmla="*/ 589409 h 589409"/>
              <a:gd name="connsiteX52" fmla="*/ 285049 w 579600"/>
              <a:gd name="connsiteY52" fmla="*/ 589409 h 589409"/>
              <a:gd name="connsiteX53" fmla="*/ 257109 w 579600"/>
              <a:gd name="connsiteY53" fmla="*/ 588036 h 589409"/>
              <a:gd name="connsiteX54" fmla="*/ 229439 w 579600"/>
              <a:gd name="connsiteY54" fmla="*/ 583929 h 589409"/>
              <a:gd name="connsiteX55" fmla="*/ 202303 w 579600"/>
              <a:gd name="connsiteY55" fmla="*/ 577129 h 589409"/>
              <a:gd name="connsiteX56" fmla="*/ 175965 w 579600"/>
              <a:gd name="connsiteY56" fmla="*/ 567700 h 589409"/>
              <a:gd name="connsiteX57" fmla="*/ 150678 w 579600"/>
              <a:gd name="connsiteY57" fmla="*/ 555733 h 589409"/>
              <a:gd name="connsiteX58" fmla="*/ 126684 w 579600"/>
              <a:gd name="connsiteY58" fmla="*/ 541344 h 589409"/>
              <a:gd name="connsiteX59" fmla="*/ 104216 w 579600"/>
              <a:gd name="connsiteY59" fmla="*/ 524672 h 589409"/>
              <a:gd name="connsiteX60" fmla="*/ 83488 w 579600"/>
              <a:gd name="connsiteY60" fmla="*/ 505876 h 589409"/>
              <a:gd name="connsiteX61" fmla="*/ 64703 w 579600"/>
              <a:gd name="connsiteY61" fmla="*/ 485139 h 589409"/>
              <a:gd name="connsiteX62" fmla="*/ 48039 w 579600"/>
              <a:gd name="connsiteY62" fmla="*/ 462658 h 589409"/>
              <a:gd name="connsiteX63" fmla="*/ 33658 w 579600"/>
              <a:gd name="connsiteY63" fmla="*/ 438652 h 589409"/>
              <a:gd name="connsiteX64" fmla="*/ 21698 w 579600"/>
              <a:gd name="connsiteY64" fmla="*/ 413351 h 589409"/>
              <a:gd name="connsiteX65" fmla="*/ 12274 w 579600"/>
              <a:gd name="connsiteY65" fmla="*/ 386999 h 589409"/>
              <a:gd name="connsiteX66" fmla="*/ 5477 w 579600"/>
              <a:gd name="connsiteY66" fmla="*/ 359850 h 589409"/>
              <a:gd name="connsiteX67" fmla="*/ 1372 w 579600"/>
              <a:gd name="connsiteY67" fmla="*/ 332165 h 589409"/>
              <a:gd name="connsiteX68" fmla="*/ 0 w 579600"/>
              <a:gd name="connsiteY68" fmla="*/ 304210 h 58940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  <a:cxn ang="67">
                <a:pos x="connsiteX67" y="connsiteY67"/>
              </a:cxn>
              <a:cxn ang="68">
                <a:pos x="connsiteX68" y="connsiteY68"/>
              </a:cxn>
            </a:cxnLst>
            <a:rect l="l" t="t" r="r" b="b"/>
            <a:pathLst>
              <a:path w="579600" h="589409">
                <a:moveTo>
                  <a:pt x="0" y="304210"/>
                </a:moveTo>
                <a:lnTo>
                  <a:pt x="0" y="285198"/>
                </a:lnTo>
                <a:cubicBezTo>
                  <a:pt x="0" y="275857"/>
                  <a:pt x="457" y="266539"/>
                  <a:pt x="1372" y="257243"/>
                </a:cubicBezTo>
                <a:cubicBezTo>
                  <a:pt x="2287" y="247948"/>
                  <a:pt x="3655" y="238719"/>
                  <a:pt x="5477" y="229558"/>
                </a:cubicBezTo>
                <a:cubicBezTo>
                  <a:pt x="7298" y="220397"/>
                  <a:pt x="9564" y="211347"/>
                  <a:pt x="12274" y="202409"/>
                </a:cubicBezTo>
                <a:cubicBezTo>
                  <a:pt x="14984" y="193471"/>
                  <a:pt x="18125" y="184687"/>
                  <a:pt x="21698" y="176057"/>
                </a:cubicBezTo>
                <a:cubicBezTo>
                  <a:pt x="25270" y="167427"/>
                  <a:pt x="29257" y="158994"/>
                  <a:pt x="33658" y="150756"/>
                </a:cubicBezTo>
                <a:cubicBezTo>
                  <a:pt x="38059" y="142519"/>
                  <a:pt x="42852" y="134516"/>
                  <a:pt x="48039" y="126750"/>
                </a:cubicBezTo>
                <a:cubicBezTo>
                  <a:pt x="53226" y="118984"/>
                  <a:pt x="58780" y="111490"/>
                  <a:pt x="64703" y="104270"/>
                </a:cubicBezTo>
                <a:cubicBezTo>
                  <a:pt x="70625" y="97049"/>
                  <a:pt x="76887" y="90137"/>
                  <a:pt x="83488" y="83532"/>
                </a:cubicBezTo>
                <a:cubicBezTo>
                  <a:pt x="90090" y="76927"/>
                  <a:pt x="96999" y="70662"/>
                  <a:pt x="104215" y="64737"/>
                </a:cubicBezTo>
                <a:cubicBezTo>
                  <a:pt x="111432" y="58811"/>
                  <a:pt x="118922" y="53254"/>
                  <a:pt x="126684" y="48064"/>
                </a:cubicBezTo>
                <a:cubicBezTo>
                  <a:pt x="134446" y="42874"/>
                  <a:pt x="142444" y="38079"/>
                  <a:pt x="150678" y="33675"/>
                </a:cubicBezTo>
                <a:cubicBezTo>
                  <a:pt x="158911" y="29272"/>
                  <a:pt x="167340" y="25283"/>
                  <a:pt x="175965" y="21709"/>
                </a:cubicBezTo>
                <a:cubicBezTo>
                  <a:pt x="184590" y="18134"/>
                  <a:pt x="193370" y="14992"/>
                  <a:pt x="202303" y="12280"/>
                </a:cubicBezTo>
                <a:cubicBezTo>
                  <a:pt x="211237" y="9569"/>
                  <a:pt x="220282" y="7301"/>
                  <a:pt x="229439" y="5480"/>
                </a:cubicBezTo>
                <a:cubicBezTo>
                  <a:pt x="238595" y="3657"/>
                  <a:pt x="247818" y="2289"/>
                  <a:pt x="257109" y="1373"/>
                </a:cubicBezTo>
                <a:cubicBezTo>
                  <a:pt x="266400" y="458"/>
                  <a:pt x="275713" y="0"/>
                  <a:pt x="285049" y="0"/>
                </a:cubicBezTo>
                <a:lnTo>
                  <a:pt x="294551" y="0"/>
                </a:lnTo>
                <a:cubicBezTo>
                  <a:pt x="303886" y="0"/>
                  <a:pt x="313199" y="458"/>
                  <a:pt x="322490" y="1373"/>
                </a:cubicBezTo>
                <a:cubicBezTo>
                  <a:pt x="331781" y="2289"/>
                  <a:pt x="341005" y="3657"/>
                  <a:pt x="350161" y="5480"/>
                </a:cubicBezTo>
                <a:cubicBezTo>
                  <a:pt x="359317" y="7301"/>
                  <a:pt x="368362" y="9569"/>
                  <a:pt x="377296" y="12280"/>
                </a:cubicBezTo>
                <a:cubicBezTo>
                  <a:pt x="386230" y="14992"/>
                  <a:pt x="395009" y="18134"/>
                  <a:pt x="403634" y="21709"/>
                </a:cubicBezTo>
                <a:cubicBezTo>
                  <a:pt x="412259" y="25283"/>
                  <a:pt x="420688" y="29272"/>
                  <a:pt x="428922" y="33675"/>
                </a:cubicBezTo>
                <a:cubicBezTo>
                  <a:pt x="437155" y="38079"/>
                  <a:pt x="445153" y="42874"/>
                  <a:pt x="452915" y="48064"/>
                </a:cubicBezTo>
                <a:cubicBezTo>
                  <a:pt x="460678" y="53254"/>
                  <a:pt x="468167" y="58811"/>
                  <a:pt x="475384" y="64737"/>
                </a:cubicBezTo>
                <a:cubicBezTo>
                  <a:pt x="482601" y="70662"/>
                  <a:pt x="489509" y="76927"/>
                  <a:pt x="496111" y="83532"/>
                </a:cubicBezTo>
                <a:cubicBezTo>
                  <a:pt x="502712" y="90137"/>
                  <a:pt x="508974" y="97049"/>
                  <a:pt x="514897" y="104270"/>
                </a:cubicBezTo>
                <a:cubicBezTo>
                  <a:pt x="520819" y="111490"/>
                  <a:pt x="526374" y="118984"/>
                  <a:pt x="531560" y="126750"/>
                </a:cubicBezTo>
                <a:cubicBezTo>
                  <a:pt x="536747" y="134516"/>
                  <a:pt x="541541" y="142519"/>
                  <a:pt x="545942" y="150756"/>
                </a:cubicBezTo>
                <a:cubicBezTo>
                  <a:pt x="550343" y="158994"/>
                  <a:pt x="554329" y="167427"/>
                  <a:pt x="557902" y="176057"/>
                </a:cubicBezTo>
                <a:cubicBezTo>
                  <a:pt x="561474" y="184687"/>
                  <a:pt x="564616" y="193471"/>
                  <a:pt x="567326" y="202409"/>
                </a:cubicBezTo>
                <a:cubicBezTo>
                  <a:pt x="570036" y="211347"/>
                  <a:pt x="572302" y="220397"/>
                  <a:pt x="574123" y="229558"/>
                </a:cubicBezTo>
                <a:cubicBezTo>
                  <a:pt x="575944" y="238719"/>
                  <a:pt x="577312" y="247948"/>
                  <a:pt x="578227" y="257243"/>
                </a:cubicBezTo>
                <a:cubicBezTo>
                  <a:pt x="579142" y="266539"/>
                  <a:pt x="579600" y="275857"/>
                  <a:pt x="579600" y="285198"/>
                </a:cubicBezTo>
                <a:lnTo>
                  <a:pt x="579600" y="304210"/>
                </a:lnTo>
                <a:cubicBezTo>
                  <a:pt x="579600" y="313552"/>
                  <a:pt x="579142" y="322870"/>
                  <a:pt x="578227" y="332165"/>
                </a:cubicBezTo>
                <a:cubicBezTo>
                  <a:pt x="577312" y="341461"/>
                  <a:pt x="575944" y="350689"/>
                  <a:pt x="574123" y="359850"/>
                </a:cubicBezTo>
                <a:cubicBezTo>
                  <a:pt x="572302" y="369011"/>
                  <a:pt x="570036" y="378061"/>
                  <a:pt x="567326" y="386999"/>
                </a:cubicBezTo>
                <a:cubicBezTo>
                  <a:pt x="564616" y="395938"/>
                  <a:pt x="561474" y="404722"/>
                  <a:pt x="557902" y="413351"/>
                </a:cubicBezTo>
                <a:cubicBezTo>
                  <a:pt x="554329" y="421981"/>
                  <a:pt x="550343" y="430414"/>
                  <a:pt x="545942" y="438652"/>
                </a:cubicBezTo>
                <a:cubicBezTo>
                  <a:pt x="541541" y="446890"/>
                  <a:pt x="536747" y="454892"/>
                  <a:pt x="531560" y="462658"/>
                </a:cubicBezTo>
                <a:cubicBezTo>
                  <a:pt x="526374" y="470425"/>
                  <a:pt x="520819" y="477918"/>
                  <a:pt x="514897" y="485139"/>
                </a:cubicBezTo>
                <a:cubicBezTo>
                  <a:pt x="508974" y="492359"/>
                  <a:pt x="502712" y="499271"/>
                  <a:pt x="496111" y="505876"/>
                </a:cubicBezTo>
                <a:cubicBezTo>
                  <a:pt x="489509" y="512481"/>
                  <a:pt x="482601" y="518746"/>
                  <a:pt x="475384" y="524672"/>
                </a:cubicBezTo>
                <a:cubicBezTo>
                  <a:pt x="468167" y="530597"/>
                  <a:pt x="460678" y="536155"/>
                  <a:pt x="452916" y="541344"/>
                </a:cubicBezTo>
                <a:cubicBezTo>
                  <a:pt x="445153" y="546534"/>
                  <a:pt x="437155" y="551330"/>
                  <a:pt x="428922" y="555733"/>
                </a:cubicBezTo>
                <a:cubicBezTo>
                  <a:pt x="420688" y="560136"/>
                  <a:pt x="412259" y="564125"/>
                  <a:pt x="403634" y="567700"/>
                </a:cubicBezTo>
                <a:cubicBezTo>
                  <a:pt x="395009" y="571274"/>
                  <a:pt x="386230" y="574417"/>
                  <a:pt x="377296" y="577129"/>
                </a:cubicBezTo>
                <a:cubicBezTo>
                  <a:pt x="368362" y="579840"/>
                  <a:pt x="359317" y="582107"/>
                  <a:pt x="350161" y="583929"/>
                </a:cubicBezTo>
                <a:cubicBezTo>
                  <a:pt x="341005" y="585751"/>
                  <a:pt x="331781" y="587120"/>
                  <a:pt x="322490" y="588036"/>
                </a:cubicBezTo>
                <a:cubicBezTo>
                  <a:pt x="313199" y="588951"/>
                  <a:pt x="303886" y="589409"/>
                  <a:pt x="294551" y="589409"/>
                </a:cubicBezTo>
                <a:lnTo>
                  <a:pt x="285049" y="589409"/>
                </a:lnTo>
                <a:cubicBezTo>
                  <a:pt x="275713" y="589409"/>
                  <a:pt x="266400" y="588951"/>
                  <a:pt x="257109" y="588036"/>
                </a:cubicBezTo>
                <a:cubicBezTo>
                  <a:pt x="247818" y="587120"/>
                  <a:pt x="238595" y="585751"/>
                  <a:pt x="229439" y="583929"/>
                </a:cubicBezTo>
                <a:cubicBezTo>
                  <a:pt x="220282" y="582107"/>
                  <a:pt x="211237" y="579840"/>
                  <a:pt x="202303" y="577129"/>
                </a:cubicBezTo>
                <a:cubicBezTo>
                  <a:pt x="193370" y="574417"/>
                  <a:pt x="184590" y="571274"/>
                  <a:pt x="175965" y="567700"/>
                </a:cubicBezTo>
                <a:cubicBezTo>
                  <a:pt x="167340" y="564125"/>
                  <a:pt x="158911" y="560136"/>
                  <a:pt x="150678" y="555733"/>
                </a:cubicBezTo>
                <a:cubicBezTo>
                  <a:pt x="142444" y="551330"/>
                  <a:pt x="134446" y="546534"/>
                  <a:pt x="126684" y="541344"/>
                </a:cubicBezTo>
                <a:cubicBezTo>
                  <a:pt x="118922" y="536155"/>
                  <a:pt x="111432" y="530597"/>
                  <a:pt x="104216" y="524672"/>
                </a:cubicBezTo>
                <a:cubicBezTo>
                  <a:pt x="96999" y="518746"/>
                  <a:pt x="90090" y="512481"/>
                  <a:pt x="83488" y="505876"/>
                </a:cubicBezTo>
                <a:cubicBezTo>
                  <a:pt x="76887" y="499271"/>
                  <a:pt x="70625" y="492359"/>
                  <a:pt x="64703" y="485139"/>
                </a:cubicBezTo>
                <a:cubicBezTo>
                  <a:pt x="58780" y="477918"/>
                  <a:pt x="53226" y="470425"/>
                  <a:pt x="48039" y="462658"/>
                </a:cubicBezTo>
                <a:cubicBezTo>
                  <a:pt x="42852" y="454892"/>
                  <a:pt x="38059" y="446890"/>
                  <a:pt x="33658" y="438652"/>
                </a:cubicBezTo>
                <a:cubicBezTo>
                  <a:pt x="29257" y="430414"/>
                  <a:pt x="25270" y="421981"/>
                  <a:pt x="21698" y="413351"/>
                </a:cubicBezTo>
                <a:cubicBezTo>
                  <a:pt x="18125" y="404722"/>
                  <a:pt x="14984" y="395938"/>
                  <a:pt x="12274" y="386999"/>
                </a:cubicBezTo>
                <a:cubicBezTo>
                  <a:pt x="9564" y="378061"/>
                  <a:pt x="7298" y="369011"/>
                  <a:pt x="5477" y="359850"/>
                </a:cubicBezTo>
                <a:cubicBezTo>
                  <a:pt x="3655" y="350689"/>
                  <a:pt x="2287" y="341461"/>
                  <a:pt x="1372" y="332165"/>
                </a:cubicBezTo>
                <a:cubicBezTo>
                  <a:pt x="457" y="322870"/>
                  <a:pt x="0" y="313552"/>
                  <a:pt x="0" y="304210"/>
                </a:cubicBezTo>
              </a:path>
            </a:pathLst>
          </a:custGeom>
          <a:solidFill>
            <a:srgbClr val="9999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346200" y="1016000"/>
            <a:ext cx="4851400" cy="3035300"/>
          </a:xfrm>
          <a:prstGeom prst="rect">
            <a:avLst/>
          </a:prstGeom>
          <a:noFill/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55800" y="4267200"/>
            <a:ext cx="4241800" cy="927100"/>
          </a:xfrm>
          <a:prstGeom prst="rect">
            <a:avLst/>
          </a:prstGeom>
          <a:noFill/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55800" y="5486400"/>
            <a:ext cx="4241800" cy="927100"/>
          </a:xfrm>
          <a:prstGeom prst="rect">
            <a:avLst/>
          </a:prstGeom>
          <a:noFill/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955800" y="6705600"/>
            <a:ext cx="4241800" cy="914400"/>
          </a:xfrm>
          <a:prstGeom prst="rect">
            <a:avLst/>
          </a:prstGeom>
          <a:noFill/>
        </p:spPr>
      </p:pic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955800" y="7912100"/>
            <a:ext cx="4241800" cy="927100"/>
          </a:xfrm>
          <a:prstGeom prst="rect">
            <a:avLst/>
          </a:prstGeom>
          <a:noFill/>
        </p:spPr>
      </p:pic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070600" y="10312400"/>
            <a:ext cx="685800" cy="228600"/>
          </a:xfrm>
          <a:prstGeom prst="rect">
            <a:avLst/>
          </a:prstGeom>
          <a:noFill/>
        </p:spPr>
      </p:pic>
      <p:sp>
        <p:nvSpPr>
          <p:cNvPr id="16" name="TextBox 1"/>
          <p:cNvSpPr txBox="1"/>
          <p:nvPr/>
        </p:nvSpPr>
        <p:spPr>
          <a:xfrm>
            <a:off x="977900" y="381000"/>
            <a:ext cx="13462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sz="119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单选题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104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第12题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104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1分</a:t>
            </a:r>
            <a:endParaRPr lang="en-US" altLang="zh-CN" sz="1045" dirty="0" smtClean="0">
              <a:solidFill>
                <a:srgbClr val="00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7" name="TextBox 1"/>
          <p:cNvSpPr txBox="1"/>
          <p:nvPr/>
        </p:nvSpPr>
        <p:spPr>
          <a:xfrm>
            <a:off x="3467100" y="10325100"/>
            <a:ext cx="584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</a:pP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-</a:t>
            </a:r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12/12页</a:t>
            </a:r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-</a:t>
            </a:r>
            <a:endParaRPr lang="en-US" altLang="zh-CN" sz="900" dirty="0" smtClean="0">
              <a:solidFill>
                <a:srgbClr val="9B9B9B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8" name="TextBox 1"/>
          <p:cNvSpPr txBox="1"/>
          <p:nvPr/>
        </p:nvSpPr>
        <p:spPr>
          <a:xfrm>
            <a:off x="749300" y="10325100"/>
            <a:ext cx="14605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《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第6章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随堂测试题1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》</a:t>
            </a:r>
            <a:endParaRPr lang="en-US" altLang="zh-CN" sz="1045" dirty="0" smtClean="0">
              <a:solidFill>
                <a:srgbClr val="4A4A4A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9" name="TextBox 1"/>
          <p:cNvSpPr txBox="1"/>
          <p:nvPr/>
        </p:nvSpPr>
        <p:spPr>
          <a:xfrm>
            <a:off x="1460500" y="4584700"/>
            <a:ext cx="266700" cy="410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700"/>
              </a:lnSpc>
              <a:tabLst>
                <a:tab pos="25400" algn="l"/>
              </a:tabLst>
            </a:pPr>
            <a:r>
              <a:rPr lang="en-US" altLang="zh-CN" sz="2830" dirty="0" smtClean="0">
                <a:solidFill>
                  <a:srgbClr val="FFFFF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A</a:t>
            </a:r>
            <a:endParaRPr lang="en-US" altLang="zh-CN" sz="2830" dirty="0" smtClean="0">
              <a:solidFill>
                <a:srgbClr val="FFFFF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500"/>
              </a:lnSpc>
              <a:tabLst>
                <a:tab pos="25400" algn="l"/>
              </a:tabLst>
            </a:pPr>
            <a:r>
              <a:rPr lang="en-US" altLang="zh-CN" dirty="0" smtClean="0"/>
              <a:t>	</a:t>
            </a:r>
            <a:r>
              <a:rPr lang="en-US" altLang="zh-CN" sz="2830" dirty="0" smtClean="0">
                <a:solidFill>
                  <a:srgbClr val="FFFFF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B</a:t>
            </a:r>
            <a:endParaRPr lang="en-US" altLang="zh-CN" sz="2830" dirty="0" smtClean="0">
              <a:solidFill>
                <a:srgbClr val="FFFFF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500"/>
              </a:lnSpc>
              <a:tabLst>
                <a:tab pos="25400" algn="l"/>
              </a:tabLst>
            </a:pPr>
            <a:r>
              <a:rPr lang="en-US" altLang="zh-CN" sz="2830" dirty="0" smtClean="0">
                <a:solidFill>
                  <a:srgbClr val="FF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C</a:t>
            </a:r>
            <a:endParaRPr lang="en-US" altLang="zh-CN" sz="2830" dirty="0" smtClean="0">
              <a:solidFill>
                <a:srgbClr val="FFFFF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500"/>
              </a:lnSpc>
              <a:tabLst>
                <a:tab pos="25400" algn="l"/>
              </a:tabLst>
            </a:pPr>
            <a:r>
              <a:rPr lang="en-US" altLang="zh-CN" sz="2830" dirty="0" smtClean="0">
                <a:solidFill>
                  <a:srgbClr val="FFFFF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D</a:t>
            </a:r>
            <a:endParaRPr lang="en-US" altLang="zh-CN" sz="2830" dirty="0" smtClean="0">
              <a:solidFill>
                <a:srgbClr val="FFFFF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7543800" cy="10565724"/>
          </a:xfrm>
          <a:custGeom>
            <a:avLst/>
            <a:gdLst>
              <a:gd name="connsiteX0" fmla="*/ 0 w 7543800"/>
              <a:gd name="connsiteY0" fmla="*/ 0 h 10565724"/>
              <a:gd name="connsiteX1" fmla="*/ 7543800 w 7543800"/>
              <a:gd name="connsiteY1" fmla="*/ 0 h 10565724"/>
              <a:gd name="connsiteX2" fmla="*/ 7543800 w 7543800"/>
              <a:gd name="connsiteY2" fmla="*/ 10565724 h 10565724"/>
              <a:gd name="connsiteX3" fmla="*/ 0 w 7543800"/>
              <a:gd name="connsiteY3" fmla="*/ 10565724 h 10565724"/>
              <a:gd name="connsiteX4" fmla="*/ 0 w 7543800"/>
              <a:gd name="connsiteY4" fmla="*/ 0 h 1056572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43800" h="10565724">
                <a:moveTo>
                  <a:pt x="0" y="0"/>
                </a:moveTo>
                <a:lnTo>
                  <a:pt x="7543800" y="0"/>
                </a:lnTo>
                <a:lnTo>
                  <a:pt x="7543800" y="10565724"/>
                </a:lnTo>
                <a:lnTo>
                  <a:pt x="0" y="10565724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Freeform 3"/>
          <p:cNvSpPr/>
          <p:nvPr/>
        </p:nvSpPr>
        <p:spPr>
          <a:xfrm>
            <a:off x="0" y="-10675913"/>
            <a:ext cx="7544307" cy="10675914"/>
          </a:xfrm>
          <a:custGeom>
            <a:avLst/>
            <a:gdLst>
              <a:gd name="connsiteX0" fmla="*/ 0 w 7544307"/>
              <a:gd name="connsiteY0" fmla="*/ 0 h 10675914"/>
              <a:gd name="connsiteX1" fmla="*/ 7544307 w 7544307"/>
              <a:gd name="connsiteY1" fmla="*/ 0 h 10675914"/>
              <a:gd name="connsiteX2" fmla="*/ 7544307 w 7544307"/>
              <a:gd name="connsiteY2" fmla="*/ 10675914 h 10675914"/>
              <a:gd name="connsiteX3" fmla="*/ 0 w 7544307"/>
              <a:gd name="connsiteY3" fmla="*/ 10675914 h 10675914"/>
              <a:gd name="connsiteX4" fmla="*/ 0 w 7544307"/>
              <a:gd name="connsiteY4" fmla="*/ 0 h 1067591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44307" h="10675914">
                <a:moveTo>
                  <a:pt x="0" y="0"/>
                </a:moveTo>
                <a:lnTo>
                  <a:pt x="7544307" y="0"/>
                </a:lnTo>
                <a:lnTo>
                  <a:pt x="7544307" y="10675914"/>
                </a:lnTo>
                <a:lnTo>
                  <a:pt x="0" y="10675914"/>
                </a:lnTo>
                <a:lnTo>
                  <a:pt x="0" y="0"/>
                </a:lnTo>
              </a:path>
            </a:pathLst>
          </a:custGeom>
          <a:solidFill>
            <a:srgbClr val="52565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0" y="1"/>
            <a:ext cx="7544307" cy="10637889"/>
          </a:xfrm>
          <a:custGeom>
            <a:avLst/>
            <a:gdLst>
              <a:gd name="connsiteX0" fmla="*/ 0 w 7544307"/>
              <a:gd name="connsiteY0" fmla="*/ 0 h 10637889"/>
              <a:gd name="connsiteX1" fmla="*/ 7544307 w 7544307"/>
              <a:gd name="connsiteY1" fmla="*/ 0 h 10637889"/>
              <a:gd name="connsiteX2" fmla="*/ 7544307 w 7544307"/>
              <a:gd name="connsiteY2" fmla="*/ 10637889 h 10637889"/>
              <a:gd name="connsiteX3" fmla="*/ 0 w 7544307"/>
              <a:gd name="connsiteY3" fmla="*/ 10637889 h 10637889"/>
              <a:gd name="connsiteX4" fmla="*/ 0 w 7544307"/>
              <a:gd name="connsiteY4" fmla="*/ 0 h 1063788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44307" h="10637889">
                <a:moveTo>
                  <a:pt x="0" y="0"/>
                </a:moveTo>
                <a:lnTo>
                  <a:pt x="7544307" y="0"/>
                </a:lnTo>
                <a:lnTo>
                  <a:pt x="7544307" y="10637889"/>
                </a:lnTo>
                <a:lnTo>
                  <a:pt x="0" y="10637889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718926" y="320033"/>
            <a:ext cx="6106453" cy="9741148"/>
          </a:xfrm>
          <a:custGeom>
            <a:avLst/>
            <a:gdLst>
              <a:gd name="connsiteX0" fmla="*/ 12700 w 6106453"/>
              <a:gd name="connsiteY0" fmla="*/ 12700 h 9741148"/>
              <a:gd name="connsiteX1" fmla="*/ 6093753 w 6106453"/>
              <a:gd name="connsiteY1" fmla="*/ 12700 h 9741148"/>
              <a:gd name="connsiteX2" fmla="*/ 6093753 w 6106453"/>
              <a:gd name="connsiteY2" fmla="*/ 9728448 h 9741148"/>
              <a:gd name="connsiteX3" fmla="*/ 12700 w 6106453"/>
              <a:gd name="connsiteY3" fmla="*/ 9728448 h 9741148"/>
              <a:gd name="connsiteX4" fmla="*/ 12700 w 6106453"/>
              <a:gd name="connsiteY4" fmla="*/ 12700 h 97411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106453" h="9741148">
                <a:moveTo>
                  <a:pt x="12700" y="12700"/>
                </a:moveTo>
                <a:lnTo>
                  <a:pt x="6093753" y="12700"/>
                </a:lnTo>
                <a:lnTo>
                  <a:pt x="6093753" y="9728448"/>
                </a:lnTo>
                <a:lnTo>
                  <a:pt x="12700" y="9728448"/>
                </a:lnTo>
                <a:lnTo>
                  <a:pt x="12700" y="1270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741128" y="342239"/>
            <a:ext cx="142524" cy="285198"/>
          </a:xfrm>
          <a:custGeom>
            <a:avLst/>
            <a:gdLst>
              <a:gd name="connsiteX0" fmla="*/ 0 w 142524"/>
              <a:gd name="connsiteY0" fmla="*/ 0 h 285198"/>
              <a:gd name="connsiteX1" fmla="*/ 142524 w 142524"/>
              <a:gd name="connsiteY1" fmla="*/ 0 h 285198"/>
              <a:gd name="connsiteX2" fmla="*/ 142524 w 142524"/>
              <a:gd name="connsiteY2" fmla="*/ 285198 h 285198"/>
              <a:gd name="connsiteX3" fmla="*/ 0 w 142524"/>
              <a:gd name="connsiteY3" fmla="*/ 285198 h 285198"/>
              <a:gd name="connsiteX4" fmla="*/ 0 w 142524"/>
              <a:gd name="connsiteY4" fmla="*/ 0 h 28519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42524" h="285198">
                <a:moveTo>
                  <a:pt x="0" y="0"/>
                </a:moveTo>
                <a:lnTo>
                  <a:pt x="142524" y="0"/>
                </a:lnTo>
                <a:lnTo>
                  <a:pt x="142524" y="285198"/>
                </a:lnTo>
                <a:lnTo>
                  <a:pt x="0" y="285198"/>
                </a:lnTo>
                <a:lnTo>
                  <a:pt x="0" y="0"/>
                </a:lnTo>
              </a:path>
            </a:pathLst>
          </a:custGeom>
          <a:solidFill>
            <a:srgbClr val="36A4E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722125" y="10238612"/>
            <a:ext cx="6100057" cy="9506"/>
          </a:xfrm>
          <a:custGeom>
            <a:avLst/>
            <a:gdLst>
              <a:gd name="connsiteX0" fmla="*/ 0 w 6100057"/>
              <a:gd name="connsiteY0" fmla="*/ 4753 h 9506"/>
              <a:gd name="connsiteX1" fmla="*/ 6100057 w 6100057"/>
              <a:gd name="connsiteY1" fmla="*/ 4753 h 950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100057" h="9506">
                <a:moveTo>
                  <a:pt x="0" y="4753"/>
                </a:moveTo>
                <a:lnTo>
                  <a:pt x="6100057" y="4753"/>
                </a:lnTo>
              </a:path>
            </a:pathLst>
          </a:custGeom>
          <a:ln w="12700">
            <a:solidFill>
              <a:srgbClr val="9B9B9B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346200" y="1765300"/>
            <a:ext cx="4953000" cy="4330700"/>
          </a:xfrm>
          <a:prstGeom prst="rect">
            <a:avLst/>
          </a:prstGeom>
          <a:noFill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70600" y="10312400"/>
            <a:ext cx="685800" cy="228600"/>
          </a:xfrm>
          <a:prstGeom prst="rect">
            <a:avLst/>
          </a:prstGeom>
          <a:noFill/>
        </p:spPr>
      </p:pic>
      <p:sp>
        <p:nvSpPr>
          <p:cNvPr id="9" name="TextBox 1"/>
          <p:cNvSpPr txBox="1"/>
          <p:nvPr/>
        </p:nvSpPr>
        <p:spPr>
          <a:xfrm>
            <a:off x="977900" y="381000"/>
            <a:ext cx="12700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sz="119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填空题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104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第2题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104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1分</a:t>
            </a:r>
            <a:endParaRPr lang="en-US" altLang="zh-CN" sz="1045" dirty="0" smtClean="0">
              <a:solidFill>
                <a:srgbClr val="00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0" name="TextBox 1"/>
          <p:cNvSpPr txBox="1"/>
          <p:nvPr/>
        </p:nvSpPr>
        <p:spPr>
          <a:xfrm>
            <a:off x="3505200" y="10325100"/>
            <a:ext cx="5207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</a:pP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-</a:t>
            </a:r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2/12页</a:t>
            </a:r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-</a:t>
            </a:r>
            <a:endParaRPr lang="en-US" altLang="zh-CN" sz="900" dirty="0" smtClean="0">
              <a:solidFill>
                <a:srgbClr val="9B9B9B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1" name="TextBox 1"/>
          <p:cNvSpPr txBox="1"/>
          <p:nvPr/>
        </p:nvSpPr>
        <p:spPr>
          <a:xfrm>
            <a:off x="749300" y="10325100"/>
            <a:ext cx="14605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《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第6章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随堂测试题1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》</a:t>
            </a:r>
            <a:endParaRPr lang="en-US" altLang="zh-CN" sz="1045" dirty="0" smtClean="0">
              <a:solidFill>
                <a:srgbClr val="4A4A4A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6200" y="5233035"/>
            <a:ext cx="1742440" cy="132016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7543800" cy="10672121"/>
          </a:xfrm>
          <a:custGeom>
            <a:avLst/>
            <a:gdLst>
              <a:gd name="connsiteX0" fmla="*/ 0 w 7543800"/>
              <a:gd name="connsiteY0" fmla="*/ 0 h 10672121"/>
              <a:gd name="connsiteX1" fmla="*/ 7543800 w 7543800"/>
              <a:gd name="connsiteY1" fmla="*/ 0 h 10672121"/>
              <a:gd name="connsiteX2" fmla="*/ 7543800 w 7543800"/>
              <a:gd name="connsiteY2" fmla="*/ 10672121 h 10672121"/>
              <a:gd name="connsiteX3" fmla="*/ 0 w 7543800"/>
              <a:gd name="connsiteY3" fmla="*/ 10672121 h 10672121"/>
              <a:gd name="connsiteX4" fmla="*/ 0 w 7543800"/>
              <a:gd name="connsiteY4" fmla="*/ 0 h 1067212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43800" h="10672121">
                <a:moveTo>
                  <a:pt x="0" y="0"/>
                </a:moveTo>
                <a:lnTo>
                  <a:pt x="7543800" y="0"/>
                </a:lnTo>
                <a:lnTo>
                  <a:pt x="7543800" y="10672121"/>
                </a:lnTo>
                <a:lnTo>
                  <a:pt x="0" y="10672121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Freeform 3"/>
          <p:cNvSpPr/>
          <p:nvPr/>
        </p:nvSpPr>
        <p:spPr>
          <a:xfrm>
            <a:off x="0" y="0"/>
            <a:ext cx="7544307" cy="10637887"/>
          </a:xfrm>
          <a:custGeom>
            <a:avLst/>
            <a:gdLst>
              <a:gd name="connsiteX0" fmla="*/ 0 w 7544307"/>
              <a:gd name="connsiteY0" fmla="*/ 0 h 10637887"/>
              <a:gd name="connsiteX1" fmla="*/ 7544307 w 7544307"/>
              <a:gd name="connsiteY1" fmla="*/ 0 h 10637887"/>
              <a:gd name="connsiteX2" fmla="*/ 7544307 w 7544307"/>
              <a:gd name="connsiteY2" fmla="*/ 10637887 h 10637887"/>
              <a:gd name="connsiteX3" fmla="*/ 0 w 7544307"/>
              <a:gd name="connsiteY3" fmla="*/ 10637887 h 10637887"/>
              <a:gd name="connsiteX4" fmla="*/ 0 w 7544307"/>
              <a:gd name="connsiteY4" fmla="*/ 0 h 1063788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44307" h="10637887">
                <a:moveTo>
                  <a:pt x="0" y="0"/>
                </a:moveTo>
                <a:lnTo>
                  <a:pt x="7544307" y="0"/>
                </a:lnTo>
                <a:lnTo>
                  <a:pt x="7544307" y="10637887"/>
                </a:lnTo>
                <a:lnTo>
                  <a:pt x="0" y="10637887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718926" y="320031"/>
            <a:ext cx="6106453" cy="9741146"/>
          </a:xfrm>
          <a:custGeom>
            <a:avLst/>
            <a:gdLst>
              <a:gd name="connsiteX0" fmla="*/ 12700 w 6106453"/>
              <a:gd name="connsiteY0" fmla="*/ 12700 h 9741146"/>
              <a:gd name="connsiteX1" fmla="*/ 6093753 w 6106453"/>
              <a:gd name="connsiteY1" fmla="*/ 12700 h 9741146"/>
              <a:gd name="connsiteX2" fmla="*/ 6093753 w 6106453"/>
              <a:gd name="connsiteY2" fmla="*/ 9728446 h 9741146"/>
              <a:gd name="connsiteX3" fmla="*/ 12700 w 6106453"/>
              <a:gd name="connsiteY3" fmla="*/ 9728446 h 9741146"/>
              <a:gd name="connsiteX4" fmla="*/ 12700 w 6106453"/>
              <a:gd name="connsiteY4" fmla="*/ 12700 h 974114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106453" h="9741146">
                <a:moveTo>
                  <a:pt x="12700" y="12700"/>
                </a:moveTo>
                <a:lnTo>
                  <a:pt x="6093753" y="12700"/>
                </a:lnTo>
                <a:lnTo>
                  <a:pt x="6093753" y="9728446"/>
                </a:lnTo>
                <a:lnTo>
                  <a:pt x="12700" y="9728446"/>
                </a:lnTo>
                <a:lnTo>
                  <a:pt x="12700" y="1270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741128" y="342238"/>
            <a:ext cx="142524" cy="285198"/>
          </a:xfrm>
          <a:custGeom>
            <a:avLst/>
            <a:gdLst>
              <a:gd name="connsiteX0" fmla="*/ 0 w 142524"/>
              <a:gd name="connsiteY0" fmla="*/ 0 h 285198"/>
              <a:gd name="connsiteX1" fmla="*/ 142524 w 142524"/>
              <a:gd name="connsiteY1" fmla="*/ 0 h 285198"/>
              <a:gd name="connsiteX2" fmla="*/ 142524 w 142524"/>
              <a:gd name="connsiteY2" fmla="*/ 285198 h 285198"/>
              <a:gd name="connsiteX3" fmla="*/ 0 w 142524"/>
              <a:gd name="connsiteY3" fmla="*/ 285198 h 285198"/>
              <a:gd name="connsiteX4" fmla="*/ 0 w 142524"/>
              <a:gd name="connsiteY4" fmla="*/ 0 h 28519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42524" h="285198">
                <a:moveTo>
                  <a:pt x="0" y="0"/>
                </a:moveTo>
                <a:lnTo>
                  <a:pt x="142524" y="0"/>
                </a:lnTo>
                <a:lnTo>
                  <a:pt x="142524" y="285198"/>
                </a:lnTo>
                <a:lnTo>
                  <a:pt x="0" y="285198"/>
                </a:lnTo>
                <a:lnTo>
                  <a:pt x="0" y="0"/>
                </a:lnTo>
              </a:path>
            </a:pathLst>
          </a:custGeom>
          <a:solidFill>
            <a:srgbClr val="36A4E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722125" y="10238612"/>
            <a:ext cx="6100057" cy="9506"/>
          </a:xfrm>
          <a:custGeom>
            <a:avLst/>
            <a:gdLst>
              <a:gd name="connsiteX0" fmla="*/ 0 w 6100057"/>
              <a:gd name="connsiteY0" fmla="*/ 4753 h 9506"/>
              <a:gd name="connsiteX1" fmla="*/ 6100057 w 6100057"/>
              <a:gd name="connsiteY1" fmla="*/ 4753 h 950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100057" h="9506">
                <a:moveTo>
                  <a:pt x="0" y="4753"/>
                </a:moveTo>
                <a:lnTo>
                  <a:pt x="6100057" y="4753"/>
                </a:lnTo>
              </a:path>
            </a:pathLst>
          </a:custGeom>
          <a:ln w="12700">
            <a:solidFill>
              <a:srgbClr val="9B9B9B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346200" y="1765300"/>
            <a:ext cx="4953000" cy="4330700"/>
          </a:xfrm>
          <a:prstGeom prst="rect">
            <a:avLst/>
          </a:prstGeom>
          <a:noFill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70600" y="10312400"/>
            <a:ext cx="685800" cy="228600"/>
          </a:xfrm>
          <a:prstGeom prst="rect">
            <a:avLst/>
          </a:prstGeom>
          <a:noFill/>
        </p:spPr>
      </p:pic>
      <p:sp>
        <p:nvSpPr>
          <p:cNvPr id="8" name="TextBox 1"/>
          <p:cNvSpPr txBox="1"/>
          <p:nvPr/>
        </p:nvSpPr>
        <p:spPr>
          <a:xfrm>
            <a:off x="977900" y="381000"/>
            <a:ext cx="12700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sz="119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填空题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104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第3题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104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2分</a:t>
            </a:r>
            <a:endParaRPr lang="en-US" altLang="zh-CN" sz="1045" dirty="0" smtClean="0">
              <a:solidFill>
                <a:srgbClr val="00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9" name="TextBox 1"/>
          <p:cNvSpPr txBox="1"/>
          <p:nvPr/>
        </p:nvSpPr>
        <p:spPr>
          <a:xfrm>
            <a:off x="3505200" y="10325100"/>
            <a:ext cx="5207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</a:pP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-</a:t>
            </a:r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3/12页</a:t>
            </a:r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-</a:t>
            </a:r>
            <a:endParaRPr lang="en-US" altLang="zh-CN" sz="900" dirty="0" smtClean="0">
              <a:solidFill>
                <a:srgbClr val="9B9B9B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0" name="TextBox 1"/>
          <p:cNvSpPr txBox="1"/>
          <p:nvPr/>
        </p:nvSpPr>
        <p:spPr>
          <a:xfrm>
            <a:off x="749300" y="10325100"/>
            <a:ext cx="14605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《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第6章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随堂测试题1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》</a:t>
            </a:r>
            <a:endParaRPr lang="en-US" altLang="zh-CN" sz="1045" dirty="0" smtClean="0">
              <a:solidFill>
                <a:srgbClr val="4A4A4A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1920" y="5759450"/>
            <a:ext cx="4772660" cy="152146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7543800" cy="10661027"/>
          </a:xfrm>
          <a:custGeom>
            <a:avLst/>
            <a:gdLst>
              <a:gd name="connsiteX0" fmla="*/ 0 w 7543800"/>
              <a:gd name="connsiteY0" fmla="*/ 0 h 10661027"/>
              <a:gd name="connsiteX1" fmla="*/ 7543800 w 7543800"/>
              <a:gd name="connsiteY1" fmla="*/ 0 h 10661027"/>
              <a:gd name="connsiteX2" fmla="*/ 7543800 w 7543800"/>
              <a:gd name="connsiteY2" fmla="*/ 10661027 h 10661027"/>
              <a:gd name="connsiteX3" fmla="*/ 0 w 7543800"/>
              <a:gd name="connsiteY3" fmla="*/ 10661027 h 10661027"/>
              <a:gd name="connsiteX4" fmla="*/ 0 w 7543800"/>
              <a:gd name="connsiteY4" fmla="*/ 0 h 1066102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43800" h="10661027">
                <a:moveTo>
                  <a:pt x="0" y="0"/>
                </a:moveTo>
                <a:lnTo>
                  <a:pt x="7543800" y="0"/>
                </a:lnTo>
                <a:lnTo>
                  <a:pt x="7543800" y="10661027"/>
                </a:lnTo>
                <a:lnTo>
                  <a:pt x="0" y="10661027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Freeform 3"/>
          <p:cNvSpPr/>
          <p:nvPr/>
        </p:nvSpPr>
        <p:spPr>
          <a:xfrm>
            <a:off x="0" y="3"/>
            <a:ext cx="7544307" cy="10637887"/>
          </a:xfrm>
          <a:custGeom>
            <a:avLst/>
            <a:gdLst>
              <a:gd name="connsiteX0" fmla="*/ 0 w 7544307"/>
              <a:gd name="connsiteY0" fmla="*/ 0 h 10637887"/>
              <a:gd name="connsiteX1" fmla="*/ 7544307 w 7544307"/>
              <a:gd name="connsiteY1" fmla="*/ 0 h 10637887"/>
              <a:gd name="connsiteX2" fmla="*/ 7544307 w 7544307"/>
              <a:gd name="connsiteY2" fmla="*/ 10637887 h 10637887"/>
              <a:gd name="connsiteX3" fmla="*/ 0 w 7544307"/>
              <a:gd name="connsiteY3" fmla="*/ 10637887 h 10637887"/>
              <a:gd name="connsiteX4" fmla="*/ 0 w 7544307"/>
              <a:gd name="connsiteY4" fmla="*/ 0 h 1063788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44307" h="10637887">
                <a:moveTo>
                  <a:pt x="0" y="0"/>
                </a:moveTo>
                <a:lnTo>
                  <a:pt x="7544307" y="0"/>
                </a:lnTo>
                <a:lnTo>
                  <a:pt x="7544307" y="10637887"/>
                </a:lnTo>
                <a:lnTo>
                  <a:pt x="0" y="10637887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718926" y="320033"/>
            <a:ext cx="6106453" cy="9741148"/>
          </a:xfrm>
          <a:custGeom>
            <a:avLst/>
            <a:gdLst>
              <a:gd name="connsiteX0" fmla="*/ 12700 w 6106453"/>
              <a:gd name="connsiteY0" fmla="*/ 12700 h 9741148"/>
              <a:gd name="connsiteX1" fmla="*/ 6093753 w 6106453"/>
              <a:gd name="connsiteY1" fmla="*/ 12700 h 9741148"/>
              <a:gd name="connsiteX2" fmla="*/ 6093753 w 6106453"/>
              <a:gd name="connsiteY2" fmla="*/ 9728448 h 9741148"/>
              <a:gd name="connsiteX3" fmla="*/ 12700 w 6106453"/>
              <a:gd name="connsiteY3" fmla="*/ 9728448 h 9741148"/>
              <a:gd name="connsiteX4" fmla="*/ 12700 w 6106453"/>
              <a:gd name="connsiteY4" fmla="*/ 12700 h 97411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106453" h="9741148">
                <a:moveTo>
                  <a:pt x="12700" y="12700"/>
                </a:moveTo>
                <a:lnTo>
                  <a:pt x="6093753" y="12700"/>
                </a:lnTo>
                <a:lnTo>
                  <a:pt x="6093753" y="9728448"/>
                </a:lnTo>
                <a:lnTo>
                  <a:pt x="12700" y="9728448"/>
                </a:lnTo>
                <a:lnTo>
                  <a:pt x="12700" y="1270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741128" y="342239"/>
            <a:ext cx="142524" cy="285198"/>
          </a:xfrm>
          <a:custGeom>
            <a:avLst/>
            <a:gdLst>
              <a:gd name="connsiteX0" fmla="*/ 0 w 142524"/>
              <a:gd name="connsiteY0" fmla="*/ 0 h 285198"/>
              <a:gd name="connsiteX1" fmla="*/ 142524 w 142524"/>
              <a:gd name="connsiteY1" fmla="*/ 0 h 285198"/>
              <a:gd name="connsiteX2" fmla="*/ 142524 w 142524"/>
              <a:gd name="connsiteY2" fmla="*/ 285198 h 285198"/>
              <a:gd name="connsiteX3" fmla="*/ 0 w 142524"/>
              <a:gd name="connsiteY3" fmla="*/ 285198 h 285198"/>
              <a:gd name="connsiteX4" fmla="*/ 0 w 142524"/>
              <a:gd name="connsiteY4" fmla="*/ 0 h 28519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42524" h="285198">
                <a:moveTo>
                  <a:pt x="0" y="0"/>
                </a:moveTo>
                <a:lnTo>
                  <a:pt x="142524" y="0"/>
                </a:lnTo>
                <a:lnTo>
                  <a:pt x="142524" y="285198"/>
                </a:lnTo>
                <a:lnTo>
                  <a:pt x="0" y="285198"/>
                </a:lnTo>
                <a:lnTo>
                  <a:pt x="0" y="0"/>
                </a:lnTo>
              </a:path>
            </a:pathLst>
          </a:custGeom>
          <a:solidFill>
            <a:srgbClr val="36A4E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722125" y="10238612"/>
            <a:ext cx="6100057" cy="9506"/>
          </a:xfrm>
          <a:custGeom>
            <a:avLst/>
            <a:gdLst>
              <a:gd name="connsiteX0" fmla="*/ 0 w 6100057"/>
              <a:gd name="connsiteY0" fmla="*/ 4753 h 9506"/>
              <a:gd name="connsiteX1" fmla="*/ 6100057 w 6100057"/>
              <a:gd name="connsiteY1" fmla="*/ 4753 h 950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100057" h="9506">
                <a:moveTo>
                  <a:pt x="0" y="4753"/>
                </a:moveTo>
                <a:lnTo>
                  <a:pt x="6100057" y="4753"/>
                </a:lnTo>
              </a:path>
            </a:pathLst>
          </a:custGeom>
          <a:ln w="12700">
            <a:solidFill>
              <a:srgbClr val="9B9B9B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168400" y="1765300"/>
            <a:ext cx="5321300" cy="4521200"/>
          </a:xfrm>
          <a:prstGeom prst="rect">
            <a:avLst/>
          </a:prstGeom>
          <a:noFill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70600" y="10312400"/>
            <a:ext cx="685800" cy="228600"/>
          </a:xfrm>
          <a:prstGeom prst="rect">
            <a:avLst/>
          </a:prstGeom>
          <a:noFill/>
        </p:spPr>
      </p:pic>
      <p:sp>
        <p:nvSpPr>
          <p:cNvPr id="8" name="TextBox 1"/>
          <p:cNvSpPr txBox="1"/>
          <p:nvPr/>
        </p:nvSpPr>
        <p:spPr>
          <a:xfrm>
            <a:off x="977900" y="381000"/>
            <a:ext cx="12700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sz="119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填空题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104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第4题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104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2分</a:t>
            </a:r>
            <a:endParaRPr lang="en-US" altLang="zh-CN" sz="1045" dirty="0" smtClean="0">
              <a:solidFill>
                <a:srgbClr val="00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9" name="TextBox 1"/>
          <p:cNvSpPr txBox="1"/>
          <p:nvPr/>
        </p:nvSpPr>
        <p:spPr>
          <a:xfrm>
            <a:off x="3505200" y="10325100"/>
            <a:ext cx="5207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</a:pP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-</a:t>
            </a:r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4/12页</a:t>
            </a:r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-</a:t>
            </a:r>
            <a:endParaRPr lang="en-US" altLang="zh-CN" sz="900" dirty="0" smtClean="0">
              <a:solidFill>
                <a:srgbClr val="9B9B9B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0" name="TextBox 1"/>
          <p:cNvSpPr txBox="1"/>
          <p:nvPr/>
        </p:nvSpPr>
        <p:spPr>
          <a:xfrm>
            <a:off x="749300" y="10325100"/>
            <a:ext cx="14605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《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第6章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随堂测试题1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》</a:t>
            </a:r>
            <a:endParaRPr lang="en-US" altLang="zh-CN" sz="1045" dirty="0" smtClean="0">
              <a:solidFill>
                <a:srgbClr val="4A4A4A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4780" y="5409565"/>
            <a:ext cx="2611120" cy="122301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7543800" cy="10671153"/>
          </a:xfrm>
          <a:custGeom>
            <a:avLst/>
            <a:gdLst>
              <a:gd name="connsiteX0" fmla="*/ 0 w 7543800"/>
              <a:gd name="connsiteY0" fmla="*/ 0 h 10671153"/>
              <a:gd name="connsiteX1" fmla="*/ 7543800 w 7543800"/>
              <a:gd name="connsiteY1" fmla="*/ 0 h 10671153"/>
              <a:gd name="connsiteX2" fmla="*/ 7543800 w 7543800"/>
              <a:gd name="connsiteY2" fmla="*/ 10671153 h 10671153"/>
              <a:gd name="connsiteX3" fmla="*/ 0 w 7543800"/>
              <a:gd name="connsiteY3" fmla="*/ 10671153 h 10671153"/>
              <a:gd name="connsiteX4" fmla="*/ 0 w 7543800"/>
              <a:gd name="connsiteY4" fmla="*/ 0 h 1067115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43800" h="10671153">
                <a:moveTo>
                  <a:pt x="0" y="0"/>
                </a:moveTo>
                <a:lnTo>
                  <a:pt x="7543800" y="0"/>
                </a:lnTo>
                <a:lnTo>
                  <a:pt x="7543800" y="10671153"/>
                </a:lnTo>
                <a:lnTo>
                  <a:pt x="0" y="10671153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Freeform 3"/>
          <p:cNvSpPr/>
          <p:nvPr/>
        </p:nvSpPr>
        <p:spPr>
          <a:xfrm>
            <a:off x="0" y="0"/>
            <a:ext cx="7544307" cy="10637887"/>
          </a:xfrm>
          <a:custGeom>
            <a:avLst/>
            <a:gdLst>
              <a:gd name="connsiteX0" fmla="*/ 0 w 7544307"/>
              <a:gd name="connsiteY0" fmla="*/ 0 h 10637887"/>
              <a:gd name="connsiteX1" fmla="*/ 7544307 w 7544307"/>
              <a:gd name="connsiteY1" fmla="*/ 0 h 10637887"/>
              <a:gd name="connsiteX2" fmla="*/ 7544307 w 7544307"/>
              <a:gd name="connsiteY2" fmla="*/ 10637887 h 10637887"/>
              <a:gd name="connsiteX3" fmla="*/ 0 w 7544307"/>
              <a:gd name="connsiteY3" fmla="*/ 10637887 h 10637887"/>
              <a:gd name="connsiteX4" fmla="*/ 0 w 7544307"/>
              <a:gd name="connsiteY4" fmla="*/ 0 h 1063788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44307" h="10637887">
                <a:moveTo>
                  <a:pt x="0" y="0"/>
                </a:moveTo>
                <a:lnTo>
                  <a:pt x="7544307" y="0"/>
                </a:lnTo>
                <a:lnTo>
                  <a:pt x="7544307" y="10637887"/>
                </a:lnTo>
                <a:lnTo>
                  <a:pt x="0" y="10637887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712576" y="342258"/>
            <a:ext cx="6106453" cy="9741145"/>
          </a:xfrm>
          <a:custGeom>
            <a:avLst/>
            <a:gdLst>
              <a:gd name="connsiteX0" fmla="*/ 12700 w 6106453"/>
              <a:gd name="connsiteY0" fmla="*/ 12700 h 9741145"/>
              <a:gd name="connsiteX1" fmla="*/ 6093753 w 6106453"/>
              <a:gd name="connsiteY1" fmla="*/ 12700 h 9741145"/>
              <a:gd name="connsiteX2" fmla="*/ 6093753 w 6106453"/>
              <a:gd name="connsiteY2" fmla="*/ 9728445 h 9741145"/>
              <a:gd name="connsiteX3" fmla="*/ 12700 w 6106453"/>
              <a:gd name="connsiteY3" fmla="*/ 9728445 h 9741145"/>
              <a:gd name="connsiteX4" fmla="*/ 12700 w 6106453"/>
              <a:gd name="connsiteY4" fmla="*/ 12700 h 974114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106453" h="9741145">
                <a:moveTo>
                  <a:pt x="12700" y="12700"/>
                </a:moveTo>
                <a:lnTo>
                  <a:pt x="6093753" y="12700"/>
                </a:lnTo>
                <a:lnTo>
                  <a:pt x="6093753" y="9728445"/>
                </a:lnTo>
                <a:lnTo>
                  <a:pt x="12700" y="9728445"/>
                </a:lnTo>
                <a:lnTo>
                  <a:pt x="12700" y="1270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741128" y="342239"/>
            <a:ext cx="142524" cy="285198"/>
          </a:xfrm>
          <a:custGeom>
            <a:avLst/>
            <a:gdLst>
              <a:gd name="connsiteX0" fmla="*/ 0 w 142524"/>
              <a:gd name="connsiteY0" fmla="*/ 0 h 285198"/>
              <a:gd name="connsiteX1" fmla="*/ 142524 w 142524"/>
              <a:gd name="connsiteY1" fmla="*/ 0 h 285198"/>
              <a:gd name="connsiteX2" fmla="*/ 142524 w 142524"/>
              <a:gd name="connsiteY2" fmla="*/ 285198 h 285198"/>
              <a:gd name="connsiteX3" fmla="*/ 0 w 142524"/>
              <a:gd name="connsiteY3" fmla="*/ 285198 h 285198"/>
              <a:gd name="connsiteX4" fmla="*/ 0 w 142524"/>
              <a:gd name="connsiteY4" fmla="*/ 0 h 28519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42524" h="285198">
                <a:moveTo>
                  <a:pt x="0" y="0"/>
                </a:moveTo>
                <a:lnTo>
                  <a:pt x="142524" y="0"/>
                </a:lnTo>
                <a:lnTo>
                  <a:pt x="142524" y="285198"/>
                </a:lnTo>
                <a:lnTo>
                  <a:pt x="0" y="285198"/>
                </a:lnTo>
                <a:lnTo>
                  <a:pt x="0" y="0"/>
                </a:lnTo>
              </a:path>
            </a:pathLst>
          </a:custGeom>
          <a:solidFill>
            <a:srgbClr val="36A4E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722125" y="10238612"/>
            <a:ext cx="6100057" cy="9506"/>
          </a:xfrm>
          <a:custGeom>
            <a:avLst/>
            <a:gdLst>
              <a:gd name="connsiteX0" fmla="*/ 0 w 6100057"/>
              <a:gd name="connsiteY0" fmla="*/ 4753 h 9506"/>
              <a:gd name="connsiteX1" fmla="*/ 6100057 w 6100057"/>
              <a:gd name="connsiteY1" fmla="*/ 4753 h 950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100057" h="9506">
                <a:moveTo>
                  <a:pt x="0" y="4753"/>
                </a:moveTo>
                <a:lnTo>
                  <a:pt x="6100057" y="4753"/>
                </a:lnTo>
              </a:path>
            </a:pathLst>
          </a:custGeom>
          <a:ln w="12700">
            <a:solidFill>
              <a:srgbClr val="9B9B9B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295400" y="1765300"/>
            <a:ext cx="4953000" cy="4330700"/>
          </a:xfrm>
          <a:prstGeom prst="rect">
            <a:avLst/>
          </a:prstGeom>
          <a:noFill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70600" y="10312400"/>
            <a:ext cx="685800" cy="228600"/>
          </a:xfrm>
          <a:prstGeom prst="rect">
            <a:avLst/>
          </a:prstGeom>
          <a:noFill/>
        </p:spPr>
      </p:pic>
      <p:sp>
        <p:nvSpPr>
          <p:cNvPr id="8" name="TextBox 1"/>
          <p:cNvSpPr txBox="1"/>
          <p:nvPr/>
        </p:nvSpPr>
        <p:spPr>
          <a:xfrm>
            <a:off x="977900" y="381000"/>
            <a:ext cx="12700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sz="119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填空题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104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第5题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104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1分</a:t>
            </a:r>
            <a:endParaRPr lang="en-US" altLang="zh-CN" sz="1045" dirty="0" smtClean="0">
              <a:solidFill>
                <a:srgbClr val="00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9" name="TextBox 1"/>
          <p:cNvSpPr txBox="1"/>
          <p:nvPr/>
        </p:nvSpPr>
        <p:spPr>
          <a:xfrm>
            <a:off x="3505200" y="10325100"/>
            <a:ext cx="5207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</a:pP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-</a:t>
            </a:r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5/12页</a:t>
            </a:r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-</a:t>
            </a:r>
            <a:endParaRPr lang="en-US" altLang="zh-CN" sz="900" dirty="0" smtClean="0">
              <a:solidFill>
                <a:srgbClr val="9B9B9B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0" name="TextBox 1"/>
          <p:cNvSpPr txBox="1"/>
          <p:nvPr/>
        </p:nvSpPr>
        <p:spPr>
          <a:xfrm>
            <a:off x="749300" y="10325100"/>
            <a:ext cx="14605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《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第6章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随堂测试题1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》</a:t>
            </a:r>
            <a:endParaRPr lang="en-US" altLang="zh-CN" sz="1045" dirty="0" smtClean="0">
              <a:solidFill>
                <a:srgbClr val="4A4A4A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2100" y="5338445"/>
            <a:ext cx="1978660" cy="131953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7543800" cy="10606449"/>
          </a:xfrm>
          <a:custGeom>
            <a:avLst/>
            <a:gdLst>
              <a:gd name="connsiteX0" fmla="*/ 0 w 7543800"/>
              <a:gd name="connsiteY0" fmla="*/ 0 h 10606449"/>
              <a:gd name="connsiteX1" fmla="*/ 7543800 w 7543800"/>
              <a:gd name="connsiteY1" fmla="*/ 0 h 10606449"/>
              <a:gd name="connsiteX2" fmla="*/ 7543800 w 7543800"/>
              <a:gd name="connsiteY2" fmla="*/ 10606449 h 10606449"/>
              <a:gd name="connsiteX3" fmla="*/ 0 w 7543800"/>
              <a:gd name="connsiteY3" fmla="*/ 10606449 h 10606449"/>
              <a:gd name="connsiteX4" fmla="*/ 0 w 7543800"/>
              <a:gd name="connsiteY4" fmla="*/ 0 h 1060644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43800" h="10606449">
                <a:moveTo>
                  <a:pt x="0" y="0"/>
                </a:moveTo>
                <a:lnTo>
                  <a:pt x="7543800" y="0"/>
                </a:lnTo>
                <a:lnTo>
                  <a:pt x="7543800" y="10606449"/>
                </a:lnTo>
                <a:lnTo>
                  <a:pt x="0" y="10606449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Freeform 3"/>
          <p:cNvSpPr/>
          <p:nvPr/>
        </p:nvSpPr>
        <p:spPr>
          <a:xfrm>
            <a:off x="0" y="0"/>
            <a:ext cx="7544307" cy="10637893"/>
          </a:xfrm>
          <a:custGeom>
            <a:avLst/>
            <a:gdLst>
              <a:gd name="connsiteX0" fmla="*/ 0 w 7544307"/>
              <a:gd name="connsiteY0" fmla="*/ 0 h 10637893"/>
              <a:gd name="connsiteX1" fmla="*/ 7544307 w 7544307"/>
              <a:gd name="connsiteY1" fmla="*/ 0 h 10637893"/>
              <a:gd name="connsiteX2" fmla="*/ 7544307 w 7544307"/>
              <a:gd name="connsiteY2" fmla="*/ 10637893 h 10637893"/>
              <a:gd name="connsiteX3" fmla="*/ 0 w 7544307"/>
              <a:gd name="connsiteY3" fmla="*/ 10637893 h 10637893"/>
              <a:gd name="connsiteX4" fmla="*/ 0 w 7544307"/>
              <a:gd name="connsiteY4" fmla="*/ 0 h 1063789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44307" h="10637893">
                <a:moveTo>
                  <a:pt x="0" y="0"/>
                </a:moveTo>
                <a:lnTo>
                  <a:pt x="7544307" y="0"/>
                </a:lnTo>
                <a:lnTo>
                  <a:pt x="7544307" y="10637893"/>
                </a:lnTo>
                <a:lnTo>
                  <a:pt x="0" y="10637893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718926" y="320036"/>
            <a:ext cx="6106453" cy="9741148"/>
          </a:xfrm>
          <a:custGeom>
            <a:avLst/>
            <a:gdLst>
              <a:gd name="connsiteX0" fmla="*/ 12700 w 6106453"/>
              <a:gd name="connsiteY0" fmla="*/ 12700 h 9741148"/>
              <a:gd name="connsiteX1" fmla="*/ 6093753 w 6106453"/>
              <a:gd name="connsiteY1" fmla="*/ 12700 h 9741148"/>
              <a:gd name="connsiteX2" fmla="*/ 6093753 w 6106453"/>
              <a:gd name="connsiteY2" fmla="*/ 9728448 h 9741148"/>
              <a:gd name="connsiteX3" fmla="*/ 12700 w 6106453"/>
              <a:gd name="connsiteY3" fmla="*/ 9728448 h 9741148"/>
              <a:gd name="connsiteX4" fmla="*/ 12700 w 6106453"/>
              <a:gd name="connsiteY4" fmla="*/ 12700 h 97411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106453" h="9741148">
                <a:moveTo>
                  <a:pt x="12700" y="12700"/>
                </a:moveTo>
                <a:lnTo>
                  <a:pt x="6093753" y="12700"/>
                </a:lnTo>
                <a:lnTo>
                  <a:pt x="6093753" y="9728448"/>
                </a:lnTo>
                <a:lnTo>
                  <a:pt x="12700" y="9728448"/>
                </a:lnTo>
                <a:lnTo>
                  <a:pt x="12700" y="1270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741128" y="342242"/>
            <a:ext cx="142524" cy="285198"/>
          </a:xfrm>
          <a:custGeom>
            <a:avLst/>
            <a:gdLst>
              <a:gd name="connsiteX0" fmla="*/ 0 w 142524"/>
              <a:gd name="connsiteY0" fmla="*/ 0 h 285198"/>
              <a:gd name="connsiteX1" fmla="*/ 142524 w 142524"/>
              <a:gd name="connsiteY1" fmla="*/ 0 h 285198"/>
              <a:gd name="connsiteX2" fmla="*/ 142524 w 142524"/>
              <a:gd name="connsiteY2" fmla="*/ 285198 h 285198"/>
              <a:gd name="connsiteX3" fmla="*/ 0 w 142524"/>
              <a:gd name="connsiteY3" fmla="*/ 285198 h 285198"/>
              <a:gd name="connsiteX4" fmla="*/ 0 w 142524"/>
              <a:gd name="connsiteY4" fmla="*/ 0 h 28519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42524" h="285198">
                <a:moveTo>
                  <a:pt x="0" y="0"/>
                </a:moveTo>
                <a:lnTo>
                  <a:pt x="142524" y="0"/>
                </a:lnTo>
                <a:lnTo>
                  <a:pt x="142524" y="285198"/>
                </a:lnTo>
                <a:lnTo>
                  <a:pt x="0" y="285198"/>
                </a:lnTo>
                <a:lnTo>
                  <a:pt x="0" y="0"/>
                </a:lnTo>
              </a:path>
            </a:pathLst>
          </a:custGeom>
          <a:solidFill>
            <a:srgbClr val="36A4E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722125" y="10238612"/>
            <a:ext cx="6100057" cy="9506"/>
          </a:xfrm>
          <a:custGeom>
            <a:avLst/>
            <a:gdLst>
              <a:gd name="connsiteX0" fmla="*/ 0 w 6100057"/>
              <a:gd name="connsiteY0" fmla="*/ 4753 h 9506"/>
              <a:gd name="connsiteX1" fmla="*/ 6100057 w 6100057"/>
              <a:gd name="connsiteY1" fmla="*/ 4753 h 950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100057" h="9506">
                <a:moveTo>
                  <a:pt x="0" y="4753"/>
                </a:moveTo>
                <a:lnTo>
                  <a:pt x="6100057" y="4753"/>
                </a:lnTo>
              </a:path>
            </a:pathLst>
          </a:custGeom>
          <a:ln w="12700">
            <a:solidFill>
              <a:srgbClr val="9B9B9B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295400" y="1752600"/>
            <a:ext cx="4953000" cy="4343400"/>
          </a:xfrm>
          <a:prstGeom prst="rect">
            <a:avLst/>
          </a:prstGeom>
          <a:noFill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70600" y="10312400"/>
            <a:ext cx="685800" cy="228600"/>
          </a:xfrm>
          <a:prstGeom prst="rect">
            <a:avLst/>
          </a:prstGeom>
          <a:noFill/>
        </p:spPr>
      </p:pic>
      <p:sp>
        <p:nvSpPr>
          <p:cNvPr id="8" name="TextBox 1"/>
          <p:cNvSpPr txBox="1"/>
          <p:nvPr/>
        </p:nvSpPr>
        <p:spPr>
          <a:xfrm>
            <a:off x="977900" y="381000"/>
            <a:ext cx="12700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sz="119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填空题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104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第6题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104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1分</a:t>
            </a:r>
            <a:endParaRPr lang="en-US" altLang="zh-CN" sz="1045" dirty="0" smtClean="0">
              <a:solidFill>
                <a:srgbClr val="00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9" name="TextBox 1"/>
          <p:cNvSpPr txBox="1"/>
          <p:nvPr/>
        </p:nvSpPr>
        <p:spPr>
          <a:xfrm>
            <a:off x="3505200" y="10325100"/>
            <a:ext cx="5207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</a:pP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-</a:t>
            </a:r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6/12页</a:t>
            </a:r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-</a:t>
            </a:r>
            <a:endParaRPr lang="en-US" altLang="zh-CN" sz="900" dirty="0" smtClean="0">
              <a:solidFill>
                <a:srgbClr val="9B9B9B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0" name="TextBox 1"/>
          <p:cNvSpPr txBox="1"/>
          <p:nvPr/>
        </p:nvSpPr>
        <p:spPr>
          <a:xfrm>
            <a:off x="749300" y="10325100"/>
            <a:ext cx="14605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《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第6章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随堂测试题1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》</a:t>
            </a:r>
            <a:endParaRPr lang="en-US" altLang="zh-CN" sz="1045" dirty="0" smtClean="0">
              <a:solidFill>
                <a:srgbClr val="4A4A4A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1945" y="4936490"/>
            <a:ext cx="2071370" cy="296799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7543800" cy="10626917"/>
          </a:xfrm>
          <a:custGeom>
            <a:avLst/>
            <a:gdLst>
              <a:gd name="connsiteX0" fmla="*/ 0 w 7543800"/>
              <a:gd name="connsiteY0" fmla="*/ 0 h 10626917"/>
              <a:gd name="connsiteX1" fmla="*/ 7543800 w 7543800"/>
              <a:gd name="connsiteY1" fmla="*/ 0 h 10626917"/>
              <a:gd name="connsiteX2" fmla="*/ 7543800 w 7543800"/>
              <a:gd name="connsiteY2" fmla="*/ 10626917 h 10626917"/>
              <a:gd name="connsiteX3" fmla="*/ 0 w 7543800"/>
              <a:gd name="connsiteY3" fmla="*/ 10626917 h 10626917"/>
              <a:gd name="connsiteX4" fmla="*/ 0 w 7543800"/>
              <a:gd name="connsiteY4" fmla="*/ 0 h 1062691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43800" h="10626917">
                <a:moveTo>
                  <a:pt x="0" y="0"/>
                </a:moveTo>
                <a:lnTo>
                  <a:pt x="7543800" y="0"/>
                </a:lnTo>
                <a:lnTo>
                  <a:pt x="7543800" y="10626917"/>
                </a:lnTo>
                <a:lnTo>
                  <a:pt x="0" y="10626917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Freeform 3"/>
          <p:cNvSpPr/>
          <p:nvPr/>
        </p:nvSpPr>
        <p:spPr>
          <a:xfrm>
            <a:off x="0" y="6"/>
            <a:ext cx="7544307" cy="10637887"/>
          </a:xfrm>
          <a:custGeom>
            <a:avLst/>
            <a:gdLst>
              <a:gd name="connsiteX0" fmla="*/ 0 w 7544307"/>
              <a:gd name="connsiteY0" fmla="*/ 0 h 10637887"/>
              <a:gd name="connsiteX1" fmla="*/ 7544307 w 7544307"/>
              <a:gd name="connsiteY1" fmla="*/ 0 h 10637887"/>
              <a:gd name="connsiteX2" fmla="*/ 7544307 w 7544307"/>
              <a:gd name="connsiteY2" fmla="*/ 10637887 h 10637887"/>
              <a:gd name="connsiteX3" fmla="*/ 0 w 7544307"/>
              <a:gd name="connsiteY3" fmla="*/ 10637887 h 10637887"/>
              <a:gd name="connsiteX4" fmla="*/ 0 w 7544307"/>
              <a:gd name="connsiteY4" fmla="*/ 0 h 1063788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44307" h="10637887">
                <a:moveTo>
                  <a:pt x="0" y="0"/>
                </a:moveTo>
                <a:lnTo>
                  <a:pt x="7544307" y="0"/>
                </a:lnTo>
                <a:lnTo>
                  <a:pt x="7544307" y="10637887"/>
                </a:lnTo>
                <a:lnTo>
                  <a:pt x="0" y="10637887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718926" y="320036"/>
            <a:ext cx="6106453" cy="9741148"/>
          </a:xfrm>
          <a:custGeom>
            <a:avLst/>
            <a:gdLst>
              <a:gd name="connsiteX0" fmla="*/ 12700 w 6106453"/>
              <a:gd name="connsiteY0" fmla="*/ 12700 h 9741148"/>
              <a:gd name="connsiteX1" fmla="*/ 6093753 w 6106453"/>
              <a:gd name="connsiteY1" fmla="*/ 12700 h 9741148"/>
              <a:gd name="connsiteX2" fmla="*/ 6093753 w 6106453"/>
              <a:gd name="connsiteY2" fmla="*/ 9728448 h 9741148"/>
              <a:gd name="connsiteX3" fmla="*/ 12700 w 6106453"/>
              <a:gd name="connsiteY3" fmla="*/ 9728448 h 9741148"/>
              <a:gd name="connsiteX4" fmla="*/ 12700 w 6106453"/>
              <a:gd name="connsiteY4" fmla="*/ 12700 h 97411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106453" h="9741148">
                <a:moveTo>
                  <a:pt x="12700" y="12700"/>
                </a:moveTo>
                <a:lnTo>
                  <a:pt x="6093753" y="12700"/>
                </a:lnTo>
                <a:lnTo>
                  <a:pt x="6093753" y="9728448"/>
                </a:lnTo>
                <a:lnTo>
                  <a:pt x="12700" y="9728448"/>
                </a:lnTo>
                <a:lnTo>
                  <a:pt x="12700" y="1270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741128" y="342242"/>
            <a:ext cx="142524" cy="285198"/>
          </a:xfrm>
          <a:custGeom>
            <a:avLst/>
            <a:gdLst>
              <a:gd name="connsiteX0" fmla="*/ 0 w 142524"/>
              <a:gd name="connsiteY0" fmla="*/ 0 h 285198"/>
              <a:gd name="connsiteX1" fmla="*/ 142524 w 142524"/>
              <a:gd name="connsiteY1" fmla="*/ 0 h 285198"/>
              <a:gd name="connsiteX2" fmla="*/ 142524 w 142524"/>
              <a:gd name="connsiteY2" fmla="*/ 285198 h 285198"/>
              <a:gd name="connsiteX3" fmla="*/ 0 w 142524"/>
              <a:gd name="connsiteY3" fmla="*/ 285198 h 285198"/>
              <a:gd name="connsiteX4" fmla="*/ 0 w 142524"/>
              <a:gd name="connsiteY4" fmla="*/ 0 h 28519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42524" h="285198">
                <a:moveTo>
                  <a:pt x="0" y="0"/>
                </a:moveTo>
                <a:lnTo>
                  <a:pt x="142524" y="0"/>
                </a:lnTo>
                <a:lnTo>
                  <a:pt x="142524" y="285198"/>
                </a:lnTo>
                <a:lnTo>
                  <a:pt x="0" y="285198"/>
                </a:lnTo>
                <a:lnTo>
                  <a:pt x="0" y="0"/>
                </a:lnTo>
              </a:path>
            </a:pathLst>
          </a:custGeom>
          <a:solidFill>
            <a:srgbClr val="36A4E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722125" y="10238612"/>
            <a:ext cx="6100057" cy="9512"/>
          </a:xfrm>
          <a:custGeom>
            <a:avLst/>
            <a:gdLst>
              <a:gd name="connsiteX0" fmla="*/ 0 w 6100057"/>
              <a:gd name="connsiteY0" fmla="*/ 4756 h 9512"/>
              <a:gd name="connsiteX1" fmla="*/ 6100057 w 6100057"/>
              <a:gd name="connsiteY1" fmla="*/ 4756 h 951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100057" h="9512">
                <a:moveTo>
                  <a:pt x="0" y="4756"/>
                </a:moveTo>
                <a:lnTo>
                  <a:pt x="6100057" y="4756"/>
                </a:lnTo>
              </a:path>
            </a:pathLst>
          </a:custGeom>
          <a:ln w="12700">
            <a:solidFill>
              <a:srgbClr val="9B9B9B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295400" y="1752600"/>
            <a:ext cx="4953000" cy="5092700"/>
          </a:xfrm>
          <a:prstGeom prst="rect">
            <a:avLst/>
          </a:prstGeom>
          <a:noFill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70600" y="10312400"/>
            <a:ext cx="685800" cy="228600"/>
          </a:xfrm>
          <a:prstGeom prst="rect">
            <a:avLst/>
          </a:prstGeom>
          <a:noFill/>
        </p:spPr>
      </p:pic>
      <p:sp>
        <p:nvSpPr>
          <p:cNvPr id="8" name="TextBox 1"/>
          <p:cNvSpPr txBox="1"/>
          <p:nvPr/>
        </p:nvSpPr>
        <p:spPr>
          <a:xfrm>
            <a:off x="977900" y="381000"/>
            <a:ext cx="12700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sz="119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填空题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104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第7题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104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8分</a:t>
            </a:r>
            <a:endParaRPr lang="en-US" altLang="zh-CN" sz="1045" dirty="0" smtClean="0">
              <a:solidFill>
                <a:srgbClr val="00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9" name="TextBox 1"/>
          <p:cNvSpPr txBox="1"/>
          <p:nvPr/>
        </p:nvSpPr>
        <p:spPr>
          <a:xfrm>
            <a:off x="3505200" y="10325100"/>
            <a:ext cx="5207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</a:pP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-</a:t>
            </a:r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7/12页</a:t>
            </a:r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-</a:t>
            </a:r>
            <a:endParaRPr lang="en-US" altLang="zh-CN" sz="900" dirty="0" smtClean="0">
              <a:solidFill>
                <a:srgbClr val="9B9B9B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0" name="TextBox 1"/>
          <p:cNvSpPr txBox="1"/>
          <p:nvPr/>
        </p:nvSpPr>
        <p:spPr>
          <a:xfrm>
            <a:off x="749300" y="10325100"/>
            <a:ext cx="14605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《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第6章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随堂测试题1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》</a:t>
            </a:r>
            <a:endParaRPr lang="en-US" altLang="zh-CN" sz="1045" dirty="0" smtClean="0">
              <a:solidFill>
                <a:srgbClr val="4A4A4A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6060" y="6991985"/>
            <a:ext cx="4250690" cy="27019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7543800" cy="10668330"/>
          </a:xfrm>
          <a:custGeom>
            <a:avLst/>
            <a:gdLst>
              <a:gd name="connsiteX0" fmla="*/ 0 w 7543800"/>
              <a:gd name="connsiteY0" fmla="*/ 0 h 10668330"/>
              <a:gd name="connsiteX1" fmla="*/ 7543800 w 7543800"/>
              <a:gd name="connsiteY1" fmla="*/ 0 h 10668330"/>
              <a:gd name="connsiteX2" fmla="*/ 7543800 w 7543800"/>
              <a:gd name="connsiteY2" fmla="*/ 10668330 h 10668330"/>
              <a:gd name="connsiteX3" fmla="*/ 0 w 7543800"/>
              <a:gd name="connsiteY3" fmla="*/ 10668330 h 10668330"/>
              <a:gd name="connsiteX4" fmla="*/ 0 w 7543800"/>
              <a:gd name="connsiteY4" fmla="*/ 0 h 1066833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43800" h="10668330">
                <a:moveTo>
                  <a:pt x="0" y="0"/>
                </a:moveTo>
                <a:lnTo>
                  <a:pt x="7543800" y="0"/>
                </a:lnTo>
                <a:lnTo>
                  <a:pt x="7543800" y="10668330"/>
                </a:lnTo>
                <a:lnTo>
                  <a:pt x="0" y="1066833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Freeform 3"/>
          <p:cNvSpPr/>
          <p:nvPr/>
        </p:nvSpPr>
        <p:spPr>
          <a:xfrm>
            <a:off x="0" y="0"/>
            <a:ext cx="7544307" cy="10637887"/>
          </a:xfrm>
          <a:custGeom>
            <a:avLst/>
            <a:gdLst>
              <a:gd name="connsiteX0" fmla="*/ 0 w 7544307"/>
              <a:gd name="connsiteY0" fmla="*/ 0 h 10637887"/>
              <a:gd name="connsiteX1" fmla="*/ 7544307 w 7544307"/>
              <a:gd name="connsiteY1" fmla="*/ 0 h 10637887"/>
              <a:gd name="connsiteX2" fmla="*/ 7544307 w 7544307"/>
              <a:gd name="connsiteY2" fmla="*/ 10637887 h 10637887"/>
              <a:gd name="connsiteX3" fmla="*/ 0 w 7544307"/>
              <a:gd name="connsiteY3" fmla="*/ 10637887 h 10637887"/>
              <a:gd name="connsiteX4" fmla="*/ 0 w 7544307"/>
              <a:gd name="connsiteY4" fmla="*/ 0 h 1063788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44307" h="10637887">
                <a:moveTo>
                  <a:pt x="0" y="0"/>
                </a:moveTo>
                <a:lnTo>
                  <a:pt x="7544307" y="0"/>
                </a:lnTo>
                <a:lnTo>
                  <a:pt x="7544307" y="10637887"/>
                </a:lnTo>
                <a:lnTo>
                  <a:pt x="0" y="10637887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718926" y="320030"/>
            <a:ext cx="6106453" cy="9741148"/>
          </a:xfrm>
          <a:custGeom>
            <a:avLst/>
            <a:gdLst>
              <a:gd name="connsiteX0" fmla="*/ 12700 w 6106453"/>
              <a:gd name="connsiteY0" fmla="*/ 12700 h 9741148"/>
              <a:gd name="connsiteX1" fmla="*/ 6093753 w 6106453"/>
              <a:gd name="connsiteY1" fmla="*/ 12700 h 9741148"/>
              <a:gd name="connsiteX2" fmla="*/ 6093753 w 6106453"/>
              <a:gd name="connsiteY2" fmla="*/ 9728448 h 9741148"/>
              <a:gd name="connsiteX3" fmla="*/ 12700 w 6106453"/>
              <a:gd name="connsiteY3" fmla="*/ 9728448 h 9741148"/>
              <a:gd name="connsiteX4" fmla="*/ 12700 w 6106453"/>
              <a:gd name="connsiteY4" fmla="*/ 12700 h 97411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106453" h="9741148">
                <a:moveTo>
                  <a:pt x="12700" y="12700"/>
                </a:moveTo>
                <a:lnTo>
                  <a:pt x="6093753" y="12700"/>
                </a:lnTo>
                <a:lnTo>
                  <a:pt x="6093753" y="9728448"/>
                </a:lnTo>
                <a:lnTo>
                  <a:pt x="12700" y="9728448"/>
                </a:lnTo>
                <a:lnTo>
                  <a:pt x="12700" y="1270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741128" y="342236"/>
            <a:ext cx="142524" cy="285198"/>
          </a:xfrm>
          <a:custGeom>
            <a:avLst/>
            <a:gdLst>
              <a:gd name="connsiteX0" fmla="*/ 0 w 142524"/>
              <a:gd name="connsiteY0" fmla="*/ 0 h 285198"/>
              <a:gd name="connsiteX1" fmla="*/ 142524 w 142524"/>
              <a:gd name="connsiteY1" fmla="*/ 0 h 285198"/>
              <a:gd name="connsiteX2" fmla="*/ 142524 w 142524"/>
              <a:gd name="connsiteY2" fmla="*/ 285198 h 285198"/>
              <a:gd name="connsiteX3" fmla="*/ 0 w 142524"/>
              <a:gd name="connsiteY3" fmla="*/ 285198 h 285198"/>
              <a:gd name="connsiteX4" fmla="*/ 0 w 142524"/>
              <a:gd name="connsiteY4" fmla="*/ 0 h 28519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42524" h="285198">
                <a:moveTo>
                  <a:pt x="0" y="0"/>
                </a:moveTo>
                <a:lnTo>
                  <a:pt x="142524" y="0"/>
                </a:lnTo>
                <a:lnTo>
                  <a:pt x="142524" y="285198"/>
                </a:lnTo>
                <a:lnTo>
                  <a:pt x="0" y="285198"/>
                </a:lnTo>
                <a:lnTo>
                  <a:pt x="0" y="0"/>
                </a:lnTo>
              </a:path>
            </a:pathLst>
          </a:custGeom>
          <a:solidFill>
            <a:srgbClr val="36A4E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722125" y="10238612"/>
            <a:ext cx="6100057" cy="9506"/>
          </a:xfrm>
          <a:custGeom>
            <a:avLst/>
            <a:gdLst>
              <a:gd name="connsiteX0" fmla="*/ 0 w 6100057"/>
              <a:gd name="connsiteY0" fmla="*/ 4753 h 9506"/>
              <a:gd name="connsiteX1" fmla="*/ 6100057 w 6100057"/>
              <a:gd name="connsiteY1" fmla="*/ 4753 h 950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100057" h="9506">
                <a:moveTo>
                  <a:pt x="0" y="4753"/>
                </a:moveTo>
                <a:lnTo>
                  <a:pt x="6100057" y="4753"/>
                </a:lnTo>
              </a:path>
            </a:pathLst>
          </a:custGeom>
          <a:ln w="12700">
            <a:solidFill>
              <a:srgbClr val="9B9B9B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295400" y="1752600"/>
            <a:ext cx="4953000" cy="5092700"/>
          </a:xfrm>
          <a:prstGeom prst="rect">
            <a:avLst/>
          </a:prstGeom>
          <a:noFill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70600" y="10312400"/>
            <a:ext cx="685800" cy="228600"/>
          </a:xfrm>
          <a:prstGeom prst="rect">
            <a:avLst/>
          </a:prstGeom>
          <a:noFill/>
        </p:spPr>
      </p:pic>
      <p:sp>
        <p:nvSpPr>
          <p:cNvPr id="8" name="TextBox 1"/>
          <p:cNvSpPr txBox="1"/>
          <p:nvPr/>
        </p:nvSpPr>
        <p:spPr>
          <a:xfrm>
            <a:off x="977900" y="381000"/>
            <a:ext cx="12700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sz="119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填空题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104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第8题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104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3分</a:t>
            </a:r>
            <a:endParaRPr lang="en-US" altLang="zh-CN" sz="1045" dirty="0" smtClean="0">
              <a:solidFill>
                <a:srgbClr val="00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9" name="TextBox 1"/>
          <p:cNvSpPr txBox="1"/>
          <p:nvPr/>
        </p:nvSpPr>
        <p:spPr>
          <a:xfrm>
            <a:off x="3505200" y="10325100"/>
            <a:ext cx="5207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</a:pP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-</a:t>
            </a:r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8/12页</a:t>
            </a:r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-</a:t>
            </a:r>
            <a:endParaRPr lang="en-US" altLang="zh-CN" sz="900" dirty="0" smtClean="0">
              <a:solidFill>
                <a:srgbClr val="9B9B9B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0" name="TextBox 1"/>
          <p:cNvSpPr txBox="1"/>
          <p:nvPr/>
        </p:nvSpPr>
        <p:spPr>
          <a:xfrm>
            <a:off x="749300" y="10325100"/>
            <a:ext cx="14605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《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第6章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随堂测试题1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》</a:t>
            </a:r>
            <a:endParaRPr lang="en-US" altLang="zh-CN" sz="1045" dirty="0" smtClean="0">
              <a:solidFill>
                <a:srgbClr val="4A4A4A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6022975"/>
            <a:ext cx="5643245" cy="115443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7543800" cy="10666404"/>
          </a:xfrm>
          <a:custGeom>
            <a:avLst/>
            <a:gdLst>
              <a:gd name="connsiteX0" fmla="*/ 0 w 7543800"/>
              <a:gd name="connsiteY0" fmla="*/ 0 h 10666404"/>
              <a:gd name="connsiteX1" fmla="*/ 7543800 w 7543800"/>
              <a:gd name="connsiteY1" fmla="*/ 0 h 10666404"/>
              <a:gd name="connsiteX2" fmla="*/ 7543800 w 7543800"/>
              <a:gd name="connsiteY2" fmla="*/ 10666404 h 10666404"/>
              <a:gd name="connsiteX3" fmla="*/ 0 w 7543800"/>
              <a:gd name="connsiteY3" fmla="*/ 10666404 h 10666404"/>
              <a:gd name="connsiteX4" fmla="*/ 0 w 7543800"/>
              <a:gd name="connsiteY4" fmla="*/ 0 h 1066640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43800" h="10666404">
                <a:moveTo>
                  <a:pt x="0" y="0"/>
                </a:moveTo>
                <a:lnTo>
                  <a:pt x="7543800" y="0"/>
                </a:lnTo>
                <a:lnTo>
                  <a:pt x="7543800" y="10666404"/>
                </a:lnTo>
                <a:lnTo>
                  <a:pt x="0" y="10666404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Freeform 3"/>
          <p:cNvSpPr/>
          <p:nvPr/>
        </p:nvSpPr>
        <p:spPr>
          <a:xfrm>
            <a:off x="0" y="6"/>
            <a:ext cx="7544307" cy="10637887"/>
          </a:xfrm>
          <a:custGeom>
            <a:avLst/>
            <a:gdLst>
              <a:gd name="connsiteX0" fmla="*/ 0 w 7544307"/>
              <a:gd name="connsiteY0" fmla="*/ 0 h 10637887"/>
              <a:gd name="connsiteX1" fmla="*/ 7544307 w 7544307"/>
              <a:gd name="connsiteY1" fmla="*/ 0 h 10637887"/>
              <a:gd name="connsiteX2" fmla="*/ 7544307 w 7544307"/>
              <a:gd name="connsiteY2" fmla="*/ 10637887 h 10637887"/>
              <a:gd name="connsiteX3" fmla="*/ 0 w 7544307"/>
              <a:gd name="connsiteY3" fmla="*/ 10637887 h 10637887"/>
              <a:gd name="connsiteX4" fmla="*/ 0 w 7544307"/>
              <a:gd name="connsiteY4" fmla="*/ 0 h 1063788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44307" h="10637887">
                <a:moveTo>
                  <a:pt x="0" y="0"/>
                </a:moveTo>
                <a:lnTo>
                  <a:pt x="7544307" y="0"/>
                </a:lnTo>
                <a:lnTo>
                  <a:pt x="7544307" y="10637887"/>
                </a:lnTo>
                <a:lnTo>
                  <a:pt x="0" y="10637887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718926" y="320036"/>
            <a:ext cx="6106453" cy="9741148"/>
          </a:xfrm>
          <a:custGeom>
            <a:avLst/>
            <a:gdLst>
              <a:gd name="connsiteX0" fmla="*/ 12700 w 6106453"/>
              <a:gd name="connsiteY0" fmla="*/ 12700 h 9741148"/>
              <a:gd name="connsiteX1" fmla="*/ 6093753 w 6106453"/>
              <a:gd name="connsiteY1" fmla="*/ 12700 h 9741148"/>
              <a:gd name="connsiteX2" fmla="*/ 6093753 w 6106453"/>
              <a:gd name="connsiteY2" fmla="*/ 9728448 h 9741148"/>
              <a:gd name="connsiteX3" fmla="*/ 12700 w 6106453"/>
              <a:gd name="connsiteY3" fmla="*/ 9728448 h 9741148"/>
              <a:gd name="connsiteX4" fmla="*/ 12700 w 6106453"/>
              <a:gd name="connsiteY4" fmla="*/ 12700 h 97411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106453" h="9741148">
                <a:moveTo>
                  <a:pt x="12700" y="12700"/>
                </a:moveTo>
                <a:lnTo>
                  <a:pt x="6093753" y="12700"/>
                </a:lnTo>
                <a:lnTo>
                  <a:pt x="6093753" y="9728448"/>
                </a:lnTo>
                <a:lnTo>
                  <a:pt x="12700" y="9728448"/>
                </a:lnTo>
                <a:lnTo>
                  <a:pt x="12700" y="1270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741128" y="342242"/>
            <a:ext cx="142524" cy="285198"/>
          </a:xfrm>
          <a:custGeom>
            <a:avLst/>
            <a:gdLst>
              <a:gd name="connsiteX0" fmla="*/ 0 w 142524"/>
              <a:gd name="connsiteY0" fmla="*/ 0 h 285198"/>
              <a:gd name="connsiteX1" fmla="*/ 142524 w 142524"/>
              <a:gd name="connsiteY1" fmla="*/ 0 h 285198"/>
              <a:gd name="connsiteX2" fmla="*/ 142524 w 142524"/>
              <a:gd name="connsiteY2" fmla="*/ 285198 h 285198"/>
              <a:gd name="connsiteX3" fmla="*/ 0 w 142524"/>
              <a:gd name="connsiteY3" fmla="*/ 285198 h 285198"/>
              <a:gd name="connsiteX4" fmla="*/ 0 w 142524"/>
              <a:gd name="connsiteY4" fmla="*/ 0 h 28519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42524" h="285198">
                <a:moveTo>
                  <a:pt x="0" y="0"/>
                </a:moveTo>
                <a:lnTo>
                  <a:pt x="142524" y="0"/>
                </a:lnTo>
                <a:lnTo>
                  <a:pt x="142524" y="285198"/>
                </a:lnTo>
                <a:lnTo>
                  <a:pt x="0" y="285198"/>
                </a:lnTo>
                <a:lnTo>
                  <a:pt x="0" y="0"/>
                </a:lnTo>
              </a:path>
            </a:pathLst>
          </a:custGeom>
          <a:solidFill>
            <a:srgbClr val="36A4E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722125" y="10238618"/>
            <a:ext cx="6100057" cy="9506"/>
          </a:xfrm>
          <a:custGeom>
            <a:avLst/>
            <a:gdLst>
              <a:gd name="connsiteX0" fmla="*/ 0 w 6100057"/>
              <a:gd name="connsiteY0" fmla="*/ 4753 h 9506"/>
              <a:gd name="connsiteX1" fmla="*/ 6100057 w 6100057"/>
              <a:gd name="connsiteY1" fmla="*/ 4753 h 950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100057" h="9506">
                <a:moveTo>
                  <a:pt x="0" y="4753"/>
                </a:moveTo>
                <a:lnTo>
                  <a:pt x="6100057" y="4753"/>
                </a:lnTo>
              </a:path>
            </a:pathLst>
          </a:custGeom>
          <a:ln w="12700">
            <a:solidFill>
              <a:srgbClr val="9B9B9B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295400" y="1752600"/>
            <a:ext cx="4953000" cy="5092700"/>
          </a:xfrm>
          <a:prstGeom prst="rect">
            <a:avLst/>
          </a:prstGeom>
          <a:noFill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70600" y="10312400"/>
            <a:ext cx="685800" cy="228600"/>
          </a:xfrm>
          <a:prstGeom prst="rect">
            <a:avLst/>
          </a:prstGeom>
          <a:noFill/>
        </p:spPr>
      </p:pic>
      <p:sp>
        <p:nvSpPr>
          <p:cNvPr id="8" name="TextBox 1"/>
          <p:cNvSpPr txBox="1"/>
          <p:nvPr/>
        </p:nvSpPr>
        <p:spPr>
          <a:xfrm>
            <a:off x="977900" y="381000"/>
            <a:ext cx="12700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sz="119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填空题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104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第9题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104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3分</a:t>
            </a:r>
            <a:endParaRPr lang="en-US" altLang="zh-CN" sz="1045" dirty="0" smtClean="0">
              <a:solidFill>
                <a:srgbClr val="00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9" name="TextBox 1"/>
          <p:cNvSpPr txBox="1"/>
          <p:nvPr/>
        </p:nvSpPr>
        <p:spPr>
          <a:xfrm>
            <a:off x="3505200" y="10325100"/>
            <a:ext cx="5207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</a:pP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-</a:t>
            </a:r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9/12页</a:t>
            </a:r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-</a:t>
            </a:r>
            <a:endParaRPr lang="en-US" altLang="zh-CN" sz="900" dirty="0" smtClean="0">
              <a:solidFill>
                <a:srgbClr val="9B9B9B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0" name="TextBox 1"/>
          <p:cNvSpPr txBox="1"/>
          <p:nvPr/>
        </p:nvSpPr>
        <p:spPr>
          <a:xfrm>
            <a:off x="749300" y="10325100"/>
            <a:ext cx="14605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《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第6章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随堂测试题1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》</a:t>
            </a:r>
            <a:endParaRPr lang="en-US" altLang="zh-CN" sz="1045" dirty="0" smtClean="0">
              <a:solidFill>
                <a:srgbClr val="4A4A4A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5812790"/>
            <a:ext cx="5269230" cy="129984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508</Words>
  <Application>WPS 演示</Application>
  <PresentationFormat>On-screen Show (4:3)</PresentationFormat>
  <Paragraphs>112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Arial</vt:lpstr>
      <vt:lpstr>宋体</vt:lpstr>
      <vt:lpstr>Wingdings</vt:lpstr>
      <vt:lpstr>微软雅黑</vt:lpstr>
      <vt:lpstr>Times New Roman</vt:lpstr>
      <vt:lpstr>Calibri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追赶 -Sunlight</cp:lastModifiedBy>
  <cp:revision>4</cp:revision>
  <dcterms:created xsi:type="dcterms:W3CDTF">2006-08-16T00:00:00Z</dcterms:created>
  <dcterms:modified xsi:type="dcterms:W3CDTF">2020-06-20T17:48:16Z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2052-11.8.2.8053</vt:lpwstr>
  </property>
</Properties>
</file>