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6231890"/>
            <a:ext cx="33369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4343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20" y="6503670"/>
            <a:ext cx="3798570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765300"/>
            <a:ext cx="53213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5664835"/>
            <a:ext cx="189865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027742"/>
            <a:ext cx="7544307" cy="42665632"/>
          </a:xfrm>
          <a:custGeom>
            <a:avLst/>
            <a:gdLst>
              <a:gd name="connsiteX0" fmla="*/ 0 w 7544307"/>
              <a:gd name="connsiteY0" fmla="*/ 0 h 42665632"/>
              <a:gd name="connsiteX1" fmla="*/ 7544307 w 7544307"/>
              <a:gd name="connsiteY1" fmla="*/ 0 h 42665632"/>
              <a:gd name="connsiteX2" fmla="*/ 7544307 w 7544307"/>
              <a:gd name="connsiteY2" fmla="*/ 42665632 h 42665632"/>
              <a:gd name="connsiteX3" fmla="*/ 0 w 7544307"/>
              <a:gd name="connsiteY3" fmla="*/ 42665632 h 42665632"/>
              <a:gd name="connsiteX4" fmla="*/ 0 w 7544307"/>
              <a:gd name="connsiteY4" fmla="*/ 0 h 42665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42665632">
                <a:moveTo>
                  <a:pt x="0" y="0"/>
                </a:moveTo>
                <a:lnTo>
                  <a:pt x="7544307" y="0"/>
                </a:lnTo>
                <a:lnTo>
                  <a:pt x="7544307" y="42665632"/>
                </a:lnTo>
                <a:lnTo>
                  <a:pt x="0" y="426656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610" y="5442585"/>
            <a:ext cx="2609850" cy="1808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演示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