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1765300"/>
            <a:ext cx="52451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815" y="6096000"/>
            <a:ext cx="2372360" cy="1414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" y="6387465"/>
            <a:ext cx="583819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5156200" cy="3683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8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7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511300"/>
            <a:ext cx="4851400" cy="2425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73685" cy="41751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53379568"/>
            <a:ext cx="7544307" cy="64017464"/>
          </a:xfrm>
          <a:custGeom>
            <a:avLst/>
            <a:gdLst>
              <a:gd name="connsiteX0" fmla="*/ 0 w 7544307"/>
              <a:gd name="connsiteY0" fmla="*/ 0 h 64017464"/>
              <a:gd name="connsiteX1" fmla="*/ 7544307 w 7544307"/>
              <a:gd name="connsiteY1" fmla="*/ 0 h 64017464"/>
              <a:gd name="connsiteX2" fmla="*/ 7544307 w 7544307"/>
              <a:gd name="connsiteY2" fmla="*/ 64017464 h 64017464"/>
              <a:gd name="connsiteX3" fmla="*/ 0 w 7544307"/>
              <a:gd name="connsiteY3" fmla="*/ 64017464 h 64017464"/>
              <a:gd name="connsiteX4" fmla="*/ 0 w 7544307"/>
              <a:gd name="connsiteY4" fmla="*/ 0 h 640174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64017464">
                <a:moveTo>
                  <a:pt x="0" y="0"/>
                </a:moveTo>
                <a:lnTo>
                  <a:pt x="7544307" y="0"/>
                </a:lnTo>
                <a:lnTo>
                  <a:pt x="7544307" y="64017464"/>
                </a:lnTo>
                <a:lnTo>
                  <a:pt x="0" y="640174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6/6页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46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随堂测试题3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05" y="6399530"/>
            <a:ext cx="3488055" cy="2675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