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65724"/>
          </a:xfrm>
          <a:custGeom>
            <a:avLst/>
            <a:gdLst>
              <a:gd name="connsiteX0" fmla="*/ 0 w 7543800"/>
              <a:gd name="connsiteY0" fmla="*/ 0 h 10565724"/>
              <a:gd name="connsiteX1" fmla="*/ 7543800 w 7543800"/>
              <a:gd name="connsiteY1" fmla="*/ 0 h 10565724"/>
              <a:gd name="connsiteX2" fmla="*/ 7543800 w 7543800"/>
              <a:gd name="connsiteY2" fmla="*/ 10565724 h 10565724"/>
              <a:gd name="connsiteX3" fmla="*/ 0 w 7543800"/>
              <a:gd name="connsiteY3" fmla="*/ 10565724 h 10565724"/>
              <a:gd name="connsiteX4" fmla="*/ 0 w 7543800"/>
              <a:gd name="connsiteY4" fmla="*/ 0 h 105657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65724">
                <a:moveTo>
                  <a:pt x="0" y="0"/>
                </a:moveTo>
                <a:lnTo>
                  <a:pt x="7543800" y="0"/>
                </a:lnTo>
                <a:lnTo>
                  <a:pt x="7543800" y="10565724"/>
                </a:lnTo>
                <a:lnTo>
                  <a:pt x="0" y="1056572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19200" y="1765300"/>
            <a:ext cx="5245100" cy="43307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1/11页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795" y="5898515"/>
            <a:ext cx="1844040" cy="27292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6832"/>
          </a:xfrm>
          <a:custGeom>
            <a:avLst/>
            <a:gdLst>
              <a:gd name="connsiteX0" fmla="*/ 0 w 7543800"/>
              <a:gd name="connsiteY0" fmla="*/ 0 h 10656832"/>
              <a:gd name="connsiteX1" fmla="*/ 7543800 w 7543800"/>
              <a:gd name="connsiteY1" fmla="*/ 0 h 10656832"/>
              <a:gd name="connsiteX2" fmla="*/ 7543800 w 7543800"/>
              <a:gd name="connsiteY2" fmla="*/ 10656832 h 10656832"/>
              <a:gd name="connsiteX3" fmla="*/ 0 w 7543800"/>
              <a:gd name="connsiteY3" fmla="*/ 10656832 h 10656832"/>
              <a:gd name="connsiteX4" fmla="*/ 0 w 7543800"/>
              <a:gd name="connsiteY4" fmla="*/ 0 h 10656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6832">
                <a:moveTo>
                  <a:pt x="0" y="0"/>
                </a:moveTo>
                <a:lnTo>
                  <a:pt x="7543800" y="0"/>
                </a:lnTo>
                <a:lnTo>
                  <a:pt x="7543800" y="10656832"/>
                </a:lnTo>
                <a:lnTo>
                  <a:pt x="0" y="106568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6"/>
            <a:ext cx="7544307" cy="10637881"/>
          </a:xfrm>
          <a:custGeom>
            <a:avLst/>
            <a:gdLst>
              <a:gd name="connsiteX0" fmla="*/ 0 w 7544307"/>
              <a:gd name="connsiteY0" fmla="*/ 0 h 10637881"/>
              <a:gd name="connsiteX1" fmla="*/ 7544307 w 7544307"/>
              <a:gd name="connsiteY1" fmla="*/ 0 h 10637881"/>
              <a:gd name="connsiteX2" fmla="*/ 7544307 w 7544307"/>
              <a:gd name="connsiteY2" fmla="*/ 10637881 h 10637881"/>
              <a:gd name="connsiteX3" fmla="*/ 0 w 7544307"/>
              <a:gd name="connsiteY3" fmla="*/ 10637881 h 10637881"/>
              <a:gd name="connsiteX4" fmla="*/ 0 w 7544307"/>
              <a:gd name="connsiteY4" fmla="*/ 0 h 106378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1">
                <a:moveTo>
                  <a:pt x="0" y="0"/>
                </a:moveTo>
                <a:lnTo>
                  <a:pt x="7544307" y="0"/>
                </a:lnTo>
                <a:lnTo>
                  <a:pt x="7544307" y="10637881"/>
                </a:lnTo>
                <a:lnTo>
                  <a:pt x="0" y="1063788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23"/>
            <a:ext cx="6106453" cy="9741142"/>
          </a:xfrm>
          <a:custGeom>
            <a:avLst/>
            <a:gdLst>
              <a:gd name="connsiteX0" fmla="*/ 12700 w 6106453"/>
              <a:gd name="connsiteY0" fmla="*/ 12700 h 9741142"/>
              <a:gd name="connsiteX1" fmla="*/ 6093753 w 6106453"/>
              <a:gd name="connsiteY1" fmla="*/ 12700 h 9741142"/>
              <a:gd name="connsiteX2" fmla="*/ 6093753 w 6106453"/>
              <a:gd name="connsiteY2" fmla="*/ 9728442 h 9741142"/>
              <a:gd name="connsiteX3" fmla="*/ 12700 w 6106453"/>
              <a:gd name="connsiteY3" fmla="*/ 9728442 h 9741142"/>
              <a:gd name="connsiteX4" fmla="*/ 12700 w 6106453"/>
              <a:gd name="connsiteY4" fmla="*/ 12700 h 97411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2">
                <a:moveTo>
                  <a:pt x="12700" y="12700"/>
                </a:moveTo>
                <a:lnTo>
                  <a:pt x="6093753" y="12700"/>
                </a:lnTo>
                <a:lnTo>
                  <a:pt x="6093753" y="9728442"/>
                </a:lnTo>
                <a:lnTo>
                  <a:pt x="12700" y="9728442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5156200" cy="5664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第10题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10/11页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745" y="6381115"/>
            <a:ext cx="3734435" cy="10267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106759128"/>
            <a:ext cx="7544307" cy="117397040"/>
          </a:xfrm>
          <a:custGeom>
            <a:avLst/>
            <a:gdLst>
              <a:gd name="connsiteX0" fmla="*/ 0 w 7544307"/>
              <a:gd name="connsiteY0" fmla="*/ 0 h 117397040"/>
              <a:gd name="connsiteX1" fmla="*/ 7544307 w 7544307"/>
              <a:gd name="connsiteY1" fmla="*/ 0 h 117397040"/>
              <a:gd name="connsiteX2" fmla="*/ 7544307 w 7544307"/>
              <a:gd name="connsiteY2" fmla="*/ 117397040 h 117397040"/>
              <a:gd name="connsiteX3" fmla="*/ 0 w 7544307"/>
              <a:gd name="connsiteY3" fmla="*/ 117397040 h 117397040"/>
              <a:gd name="connsiteX4" fmla="*/ 0 w 7544307"/>
              <a:gd name="connsiteY4" fmla="*/ 0 h 117397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17397040">
                <a:moveTo>
                  <a:pt x="0" y="0"/>
                </a:moveTo>
                <a:lnTo>
                  <a:pt x="7544307" y="0"/>
                </a:lnTo>
                <a:lnTo>
                  <a:pt x="7544307" y="117397040"/>
                </a:lnTo>
                <a:lnTo>
                  <a:pt x="0" y="117397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12"/>
            <a:ext cx="7544307" cy="10637900"/>
          </a:xfrm>
          <a:custGeom>
            <a:avLst/>
            <a:gdLst>
              <a:gd name="connsiteX0" fmla="*/ 0 w 7544307"/>
              <a:gd name="connsiteY0" fmla="*/ 0 h 10637900"/>
              <a:gd name="connsiteX1" fmla="*/ 7544307 w 7544307"/>
              <a:gd name="connsiteY1" fmla="*/ 0 h 10637900"/>
              <a:gd name="connsiteX2" fmla="*/ 7544307 w 7544307"/>
              <a:gd name="connsiteY2" fmla="*/ 10637900 h 10637900"/>
              <a:gd name="connsiteX3" fmla="*/ 0 w 7544307"/>
              <a:gd name="connsiteY3" fmla="*/ 10637900 h 10637900"/>
              <a:gd name="connsiteX4" fmla="*/ 0 w 7544307"/>
              <a:gd name="connsiteY4" fmla="*/ 0 h 10637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900">
                <a:moveTo>
                  <a:pt x="0" y="0"/>
                </a:moveTo>
                <a:lnTo>
                  <a:pt x="7544307" y="0"/>
                </a:lnTo>
                <a:lnTo>
                  <a:pt x="7544307" y="10637900"/>
                </a:lnTo>
                <a:lnTo>
                  <a:pt x="0" y="10637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54"/>
            <a:ext cx="6106453" cy="9741136"/>
          </a:xfrm>
          <a:custGeom>
            <a:avLst/>
            <a:gdLst>
              <a:gd name="connsiteX0" fmla="*/ 12700 w 6106453"/>
              <a:gd name="connsiteY0" fmla="*/ 12700 h 9741136"/>
              <a:gd name="connsiteX1" fmla="*/ 6093753 w 6106453"/>
              <a:gd name="connsiteY1" fmla="*/ 12700 h 9741136"/>
              <a:gd name="connsiteX2" fmla="*/ 6093753 w 6106453"/>
              <a:gd name="connsiteY2" fmla="*/ 9728436 h 9741136"/>
              <a:gd name="connsiteX3" fmla="*/ 12700 w 6106453"/>
              <a:gd name="connsiteY3" fmla="*/ 9728436 h 9741136"/>
              <a:gd name="connsiteX4" fmla="*/ 12700 w 6106453"/>
              <a:gd name="connsiteY4" fmla="*/ 12700 h 9741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36">
                <a:moveTo>
                  <a:pt x="12700" y="12700"/>
                </a:moveTo>
                <a:lnTo>
                  <a:pt x="6093753" y="12700"/>
                </a:lnTo>
                <a:lnTo>
                  <a:pt x="6093753" y="9728436"/>
                </a:lnTo>
                <a:lnTo>
                  <a:pt x="12700" y="972843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1511300"/>
            <a:ext cx="5194300" cy="7607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11/11页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8439785"/>
            <a:ext cx="2672080" cy="1798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2121"/>
          </a:xfrm>
          <a:custGeom>
            <a:avLst/>
            <a:gdLst>
              <a:gd name="connsiteX0" fmla="*/ 0 w 7543800"/>
              <a:gd name="connsiteY0" fmla="*/ 0 h 10672121"/>
              <a:gd name="connsiteX1" fmla="*/ 7543800 w 7543800"/>
              <a:gd name="connsiteY1" fmla="*/ 0 h 10672121"/>
              <a:gd name="connsiteX2" fmla="*/ 7543800 w 7543800"/>
              <a:gd name="connsiteY2" fmla="*/ 10672121 h 10672121"/>
              <a:gd name="connsiteX3" fmla="*/ 0 w 7543800"/>
              <a:gd name="connsiteY3" fmla="*/ 10672121 h 10672121"/>
              <a:gd name="connsiteX4" fmla="*/ 0 w 7543800"/>
              <a:gd name="connsiteY4" fmla="*/ 0 h 106721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2121">
                <a:moveTo>
                  <a:pt x="0" y="0"/>
                </a:moveTo>
                <a:lnTo>
                  <a:pt x="7543800" y="0"/>
                </a:lnTo>
                <a:lnTo>
                  <a:pt x="7543800" y="10672121"/>
                </a:lnTo>
                <a:lnTo>
                  <a:pt x="0" y="1067212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0675913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4449089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5656428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6873274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11227" y="8080612"/>
            <a:ext cx="579600" cy="589409"/>
          </a:xfrm>
          <a:custGeom>
            <a:avLst/>
            <a:gdLst>
              <a:gd name="connsiteX0" fmla="*/ 0 w 579600"/>
              <a:gd name="connsiteY0" fmla="*/ 304210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8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0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2 h 589409"/>
              <a:gd name="connsiteX41" fmla="*/ 531560 w 579600"/>
              <a:gd name="connsiteY41" fmla="*/ 462658 h 589409"/>
              <a:gd name="connsiteX42" fmla="*/ 514897 w 579600"/>
              <a:gd name="connsiteY42" fmla="*/ 485139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6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6 w 579600"/>
              <a:gd name="connsiteY59" fmla="*/ 524672 h 589409"/>
              <a:gd name="connsiteX60" fmla="*/ 83488 w 579600"/>
              <a:gd name="connsiteY60" fmla="*/ 505876 h 589409"/>
              <a:gd name="connsiteX61" fmla="*/ 64703 w 579600"/>
              <a:gd name="connsiteY61" fmla="*/ 485139 h 589409"/>
              <a:gd name="connsiteX62" fmla="*/ 48039 w 579600"/>
              <a:gd name="connsiteY62" fmla="*/ 462658 h 589409"/>
              <a:gd name="connsiteX63" fmla="*/ 33658 w 579600"/>
              <a:gd name="connsiteY63" fmla="*/ 438652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0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0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0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2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3" y="430414"/>
                  <a:pt x="545942" y="438652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9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09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6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8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199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6" y="524672"/>
                </a:cubicBezTo>
                <a:cubicBezTo>
                  <a:pt x="96999" y="518746"/>
                  <a:pt x="90090" y="512481"/>
                  <a:pt x="83488" y="505876"/>
                </a:cubicBezTo>
                <a:cubicBezTo>
                  <a:pt x="76887" y="499271"/>
                  <a:pt x="70625" y="492359"/>
                  <a:pt x="64703" y="485139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2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511300"/>
            <a:ext cx="5156200" cy="36830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2/11页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1027"/>
          </a:xfrm>
          <a:custGeom>
            <a:avLst/>
            <a:gdLst>
              <a:gd name="connsiteX0" fmla="*/ 0 w 7543800"/>
              <a:gd name="connsiteY0" fmla="*/ 0 h 10661027"/>
              <a:gd name="connsiteX1" fmla="*/ 7543800 w 7543800"/>
              <a:gd name="connsiteY1" fmla="*/ 0 h 10661027"/>
              <a:gd name="connsiteX2" fmla="*/ 7543800 w 7543800"/>
              <a:gd name="connsiteY2" fmla="*/ 10661027 h 10661027"/>
              <a:gd name="connsiteX3" fmla="*/ 0 w 7543800"/>
              <a:gd name="connsiteY3" fmla="*/ 10661027 h 10661027"/>
              <a:gd name="connsiteX4" fmla="*/ 0 w 7543800"/>
              <a:gd name="connsiteY4" fmla="*/ 0 h 106610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1027">
                <a:moveTo>
                  <a:pt x="0" y="0"/>
                </a:moveTo>
                <a:lnTo>
                  <a:pt x="7543800" y="0"/>
                </a:lnTo>
                <a:lnTo>
                  <a:pt x="7543800" y="10661027"/>
                </a:lnTo>
                <a:lnTo>
                  <a:pt x="0" y="1066102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8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8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2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79600" cy="589409"/>
          </a:xfrm>
          <a:custGeom>
            <a:avLst/>
            <a:gdLst>
              <a:gd name="connsiteX0" fmla="*/ 0 w 579600"/>
              <a:gd name="connsiteY0" fmla="*/ 304210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8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0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2 h 589409"/>
              <a:gd name="connsiteX41" fmla="*/ 531560 w 579600"/>
              <a:gd name="connsiteY41" fmla="*/ 462658 h 589409"/>
              <a:gd name="connsiteX42" fmla="*/ 514897 w 579600"/>
              <a:gd name="connsiteY42" fmla="*/ 485139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6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6 w 579600"/>
              <a:gd name="connsiteY59" fmla="*/ 524672 h 589409"/>
              <a:gd name="connsiteX60" fmla="*/ 83488 w 579600"/>
              <a:gd name="connsiteY60" fmla="*/ 505876 h 589409"/>
              <a:gd name="connsiteX61" fmla="*/ 64703 w 579600"/>
              <a:gd name="connsiteY61" fmla="*/ 485139 h 589409"/>
              <a:gd name="connsiteX62" fmla="*/ 48039 w 579600"/>
              <a:gd name="connsiteY62" fmla="*/ 462658 h 589409"/>
              <a:gd name="connsiteX63" fmla="*/ 33658 w 579600"/>
              <a:gd name="connsiteY63" fmla="*/ 438652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0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0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0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2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3" y="430414"/>
                  <a:pt x="545942" y="438652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9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09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6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8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199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6" y="524672"/>
                </a:cubicBezTo>
                <a:cubicBezTo>
                  <a:pt x="96999" y="518746"/>
                  <a:pt x="90090" y="512481"/>
                  <a:pt x="83488" y="505876"/>
                </a:cubicBezTo>
                <a:cubicBezTo>
                  <a:pt x="76887" y="499271"/>
                  <a:pt x="70625" y="492359"/>
                  <a:pt x="64703" y="485139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2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39800" y="1511300"/>
            <a:ext cx="5562600" cy="36830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3/11页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1153"/>
          </a:xfrm>
          <a:custGeom>
            <a:avLst/>
            <a:gdLst>
              <a:gd name="connsiteX0" fmla="*/ 0 w 7543800"/>
              <a:gd name="connsiteY0" fmla="*/ 0 h 10671153"/>
              <a:gd name="connsiteX1" fmla="*/ 7543800 w 7543800"/>
              <a:gd name="connsiteY1" fmla="*/ 0 h 10671153"/>
              <a:gd name="connsiteX2" fmla="*/ 7543800 w 7543800"/>
              <a:gd name="connsiteY2" fmla="*/ 10671153 h 10671153"/>
              <a:gd name="connsiteX3" fmla="*/ 0 w 7543800"/>
              <a:gd name="connsiteY3" fmla="*/ 10671153 h 10671153"/>
              <a:gd name="connsiteX4" fmla="*/ 0 w 7543800"/>
              <a:gd name="connsiteY4" fmla="*/ 0 h 106711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1153">
                <a:moveTo>
                  <a:pt x="0" y="0"/>
                </a:moveTo>
                <a:lnTo>
                  <a:pt x="7543800" y="0"/>
                </a:lnTo>
                <a:lnTo>
                  <a:pt x="7543800" y="10671153"/>
                </a:lnTo>
                <a:lnTo>
                  <a:pt x="0" y="1067115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1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1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6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79600" cy="589409"/>
          </a:xfrm>
          <a:custGeom>
            <a:avLst/>
            <a:gdLst>
              <a:gd name="connsiteX0" fmla="*/ 0 w 579600"/>
              <a:gd name="connsiteY0" fmla="*/ 304210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8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0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2 h 589409"/>
              <a:gd name="connsiteX41" fmla="*/ 531560 w 579600"/>
              <a:gd name="connsiteY41" fmla="*/ 462658 h 589409"/>
              <a:gd name="connsiteX42" fmla="*/ 514897 w 579600"/>
              <a:gd name="connsiteY42" fmla="*/ 485139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6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6 w 579600"/>
              <a:gd name="connsiteY59" fmla="*/ 524672 h 589409"/>
              <a:gd name="connsiteX60" fmla="*/ 83488 w 579600"/>
              <a:gd name="connsiteY60" fmla="*/ 505876 h 589409"/>
              <a:gd name="connsiteX61" fmla="*/ 64703 w 579600"/>
              <a:gd name="connsiteY61" fmla="*/ 485139 h 589409"/>
              <a:gd name="connsiteX62" fmla="*/ 48039 w 579600"/>
              <a:gd name="connsiteY62" fmla="*/ 462658 h 589409"/>
              <a:gd name="connsiteX63" fmla="*/ 33658 w 579600"/>
              <a:gd name="connsiteY63" fmla="*/ 438652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0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0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0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2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3" y="430414"/>
                  <a:pt x="545942" y="438652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9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09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6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8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199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6" y="524672"/>
                </a:cubicBezTo>
                <a:cubicBezTo>
                  <a:pt x="96999" y="518746"/>
                  <a:pt x="90090" y="512481"/>
                  <a:pt x="83488" y="505876"/>
                </a:cubicBezTo>
                <a:cubicBezTo>
                  <a:pt x="76887" y="499271"/>
                  <a:pt x="70625" y="492359"/>
                  <a:pt x="64703" y="485139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2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511300"/>
            <a:ext cx="5156200" cy="36830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4/11页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06449"/>
          </a:xfrm>
          <a:custGeom>
            <a:avLst/>
            <a:gdLst>
              <a:gd name="connsiteX0" fmla="*/ 0 w 7543800"/>
              <a:gd name="connsiteY0" fmla="*/ 0 h 10606449"/>
              <a:gd name="connsiteX1" fmla="*/ 7543800 w 7543800"/>
              <a:gd name="connsiteY1" fmla="*/ 0 h 10606449"/>
              <a:gd name="connsiteX2" fmla="*/ 7543800 w 7543800"/>
              <a:gd name="connsiteY2" fmla="*/ 10606449 h 10606449"/>
              <a:gd name="connsiteX3" fmla="*/ 0 w 7543800"/>
              <a:gd name="connsiteY3" fmla="*/ 10606449 h 10606449"/>
              <a:gd name="connsiteX4" fmla="*/ 0 w 7543800"/>
              <a:gd name="connsiteY4" fmla="*/ 0 h 106064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06449">
                <a:moveTo>
                  <a:pt x="0" y="0"/>
                </a:moveTo>
                <a:lnTo>
                  <a:pt x="7543800" y="0"/>
                </a:lnTo>
                <a:lnTo>
                  <a:pt x="7543800" y="10606449"/>
                </a:lnTo>
                <a:lnTo>
                  <a:pt x="0" y="1060644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5"/>
          </a:xfrm>
          <a:custGeom>
            <a:avLst/>
            <a:gdLst>
              <a:gd name="connsiteX0" fmla="*/ 12700 w 6106453"/>
              <a:gd name="connsiteY0" fmla="*/ 12700 h 9741145"/>
              <a:gd name="connsiteX1" fmla="*/ 6093753 w 6106453"/>
              <a:gd name="connsiteY1" fmla="*/ 12700 h 9741145"/>
              <a:gd name="connsiteX2" fmla="*/ 6093753 w 6106453"/>
              <a:gd name="connsiteY2" fmla="*/ 9728445 h 9741145"/>
              <a:gd name="connsiteX3" fmla="*/ 12700 w 6106453"/>
              <a:gd name="connsiteY3" fmla="*/ 9728445 h 9741145"/>
              <a:gd name="connsiteX4" fmla="*/ 12700 w 6106453"/>
              <a:gd name="connsiteY4" fmla="*/ 12700 h 9741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5">
                <a:moveTo>
                  <a:pt x="12700" y="12700"/>
                </a:moveTo>
                <a:lnTo>
                  <a:pt x="6093753" y="12700"/>
                </a:lnTo>
                <a:lnTo>
                  <a:pt x="6093753" y="9728445"/>
                </a:lnTo>
                <a:lnTo>
                  <a:pt x="12700" y="9728445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851400" cy="5283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5/11页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5805170"/>
            <a:ext cx="3225800" cy="1275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26917"/>
          </a:xfrm>
          <a:custGeom>
            <a:avLst/>
            <a:gdLst>
              <a:gd name="connsiteX0" fmla="*/ 0 w 7543800"/>
              <a:gd name="connsiteY0" fmla="*/ 0 h 10626917"/>
              <a:gd name="connsiteX1" fmla="*/ 7543800 w 7543800"/>
              <a:gd name="connsiteY1" fmla="*/ 0 h 10626917"/>
              <a:gd name="connsiteX2" fmla="*/ 7543800 w 7543800"/>
              <a:gd name="connsiteY2" fmla="*/ 10626917 h 10626917"/>
              <a:gd name="connsiteX3" fmla="*/ 0 w 7543800"/>
              <a:gd name="connsiteY3" fmla="*/ 10626917 h 10626917"/>
              <a:gd name="connsiteX4" fmla="*/ 0 w 7543800"/>
              <a:gd name="connsiteY4" fmla="*/ 0 h 10626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26917">
                <a:moveTo>
                  <a:pt x="0" y="0"/>
                </a:moveTo>
                <a:lnTo>
                  <a:pt x="7543800" y="0"/>
                </a:lnTo>
                <a:lnTo>
                  <a:pt x="7543800" y="10626917"/>
                </a:lnTo>
                <a:lnTo>
                  <a:pt x="0" y="1062691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93"/>
          </a:xfrm>
          <a:custGeom>
            <a:avLst/>
            <a:gdLst>
              <a:gd name="connsiteX0" fmla="*/ 0 w 7544307"/>
              <a:gd name="connsiteY0" fmla="*/ 0 h 10637893"/>
              <a:gd name="connsiteX1" fmla="*/ 7544307 w 7544307"/>
              <a:gd name="connsiteY1" fmla="*/ 0 h 10637893"/>
              <a:gd name="connsiteX2" fmla="*/ 7544307 w 7544307"/>
              <a:gd name="connsiteY2" fmla="*/ 10637893 h 10637893"/>
              <a:gd name="connsiteX3" fmla="*/ 0 w 7544307"/>
              <a:gd name="connsiteY3" fmla="*/ 10637893 h 10637893"/>
              <a:gd name="connsiteX4" fmla="*/ 0 w 7544307"/>
              <a:gd name="connsiteY4" fmla="*/ 0 h 1063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93">
                <a:moveTo>
                  <a:pt x="0" y="0"/>
                </a:moveTo>
                <a:lnTo>
                  <a:pt x="7544307" y="0"/>
                </a:lnTo>
                <a:lnTo>
                  <a:pt x="7544307" y="10637893"/>
                </a:lnTo>
                <a:lnTo>
                  <a:pt x="0" y="1063789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851400" cy="5283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6/11页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895" y="5064125"/>
            <a:ext cx="2186305" cy="1235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8330"/>
          </a:xfrm>
          <a:custGeom>
            <a:avLst/>
            <a:gdLst>
              <a:gd name="connsiteX0" fmla="*/ 0 w 7543800"/>
              <a:gd name="connsiteY0" fmla="*/ 0 h 10668330"/>
              <a:gd name="connsiteX1" fmla="*/ 7543800 w 7543800"/>
              <a:gd name="connsiteY1" fmla="*/ 0 h 10668330"/>
              <a:gd name="connsiteX2" fmla="*/ 7543800 w 7543800"/>
              <a:gd name="connsiteY2" fmla="*/ 10668330 h 10668330"/>
              <a:gd name="connsiteX3" fmla="*/ 0 w 7543800"/>
              <a:gd name="connsiteY3" fmla="*/ 10668330 h 10668330"/>
              <a:gd name="connsiteX4" fmla="*/ 0 w 7543800"/>
              <a:gd name="connsiteY4" fmla="*/ 0 h 106683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8330">
                <a:moveTo>
                  <a:pt x="0" y="0"/>
                </a:moveTo>
                <a:lnTo>
                  <a:pt x="7543800" y="0"/>
                </a:lnTo>
                <a:lnTo>
                  <a:pt x="7543800" y="10668330"/>
                </a:lnTo>
                <a:lnTo>
                  <a:pt x="0" y="106683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1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6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79600" cy="589409"/>
          </a:xfrm>
          <a:custGeom>
            <a:avLst/>
            <a:gdLst>
              <a:gd name="connsiteX0" fmla="*/ 0 w 579600"/>
              <a:gd name="connsiteY0" fmla="*/ 304210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8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0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2 h 589409"/>
              <a:gd name="connsiteX41" fmla="*/ 531560 w 579600"/>
              <a:gd name="connsiteY41" fmla="*/ 462658 h 589409"/>
              <a:gd name="connsiteX42" fmla="*/ 514897 w 579600"/>
              <a:gd name="connsiteY42" fmla="*/ 485139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6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6 w 579600"/>
              <a:gd name="connsiteY59" fmla="*/ 524672 h 589409"/>
              <a:gd name="connsiteX60" fmla="*/ 83488 w 579600"/>
              <a:gd name="connsiteY60" fmla="*/ 505876 h 589409"/>
              <a:gd name="connsiteX61" fmla="*/ 64703 w 579600"/>
              <a:gd name="connsiteY61" fmla="*/ 485139 h 589409"/>
              <a:gd name="connsiteX62" fmla="*/ 48039 w 579600"/>
              <a:gd name="connsiteY62" fmla="*/ 462658 h 589409"/>
              <a:gd name="connsiteX63" fmla="*/ 33658 w 579600"/>
              <a:gd name="connsiteY63" fmla="*/ 438652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0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0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0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2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3" y="430414"/>
                  <a:pt x="545942" y="438652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9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09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6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8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199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6" y="524672"/>
                </a:cubicBezTo>
                <a:cubicBezTo>
                  <a:pt x="96999" y="518746"/>
                  <a:pt x="90090" y="512481"/>
                  <a:pt x="83488" y="505876"/>
                </a:cubicBezTo>
                <a:cubicBezTo>
                  <a:pt x="76887" y="499271"/>
                  <a:pt x="70625" y="492359"/>
                  <a:pt x="64703" y="485139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2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1511300"/>
            <a:ext cx="5194300" cy="25400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7/11页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6404"/>
          </a:xfrm>
          <a:custGeom>
            <a:avLst/>
            <a:gdLst>
              <a:gd name="connsiteX0" fmla="*/ 0 w 7543800"/>
              <a:gd name="connsiteY0" fmla="*/ 0 h 10666404"/>
              <a:gd name="connsiteX1" fmla="*/ 7543800 w 7543800"/>
              <a:gd name="connsiteY1" fmla="*/ 0 h 10666404"/>
              <a:gd name="connsiteX2" fmla="*/ 7543800 w 7543800"/>
              <a:gd name="connsiteY2" fmla="*/ 10666404 h 10666404"/>
              <a:gd name="connsiteX3" fmla="*/ 0 w 7543800"/>
              <a:gd name="connsiteY3" fmla="*/ 10666404 h 10666404"/>
              <a:gd name="connsiteX4" fmla="*/ 0 w 7543800"/>
              <a:gd name="connsiteY4" fmla="*/ 0 h 10666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6404">
                <a:moveTo>
                  <a:pt x="0" y="0"/>
                </a:moveTo>
                <a:lnTo>
                  <a:pt x="7543800" y="0"/>
                </a:lnTo>
                <a:lnTo>
                  <a:pt x="7543800" y="10666404"/>
                </a:lnTo>
                <a:lnTo>
                  <a:pt x="0" y="1066640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42255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6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17600" y="1016000"/>
            <a:ext cx="5448300" cy="5537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第8题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8/11页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80" y="5355590"/>
            <a:ext cx="1928495" cy="24022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2570"/>
          </a:xfrm>
          <a:custGeom>
            <a:avLst/>
            <a:gdLst>
              <a:gd name="connsiteX0" fmla="*/ 0 w 7543800"/>
              <a:gd name="connsiteY0" fmla="*/ 0 h 10652570"/>
              <a:gd name="connsiteX1" fmla="*/ 7543800 w 7543800"/>
              <a:gd name="connsiteY1" fmla="*/ 0 h 10652570"/>
              <a:gd name="connsiteX2" fmla="*/ 7543800 w 7543800"/>
              <a:gd name="connsiteY2" fmla="*/ 10652570 h 10652570"/>
              <a:gd name="connsiteX3" fmla="*/ 0 w 7543800"/>
              <a:gd name="connsiteY3" fmla="*/ 10652570 h 10652570"/>
              <a:gd name="connsiteX4" fmla="*/ 0 w 7543800"/>
              <a:gd name="connsiteY4" fmla="*/ 0 h 10652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2570">
                <a:moveTo>
                  <a:pt x="0" y="0"/>
                </a:moveTo>
                <a:lnTo>
                  <a:pt x="7543800" y="0"/>
                </a:lnTo>
                <a:lnTo>
                  <a:pt x="7543800" y="10652570"/>
                </a:lnTo>
                <a:lnTo>
                  <a:pt x="0" y="1065257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8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851400" cy="4521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第9题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9/11页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5191125"/>
            <a:ext cx="4255135" cy="2515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WPS 演示</Application>
  <PresentationFormat>On-screen Show (4:3)</PresentationFormat>
  <Paragraphs>146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4</cp:revision>
  <dcterms:created xsi:type="dcterms:W3CDTF">2006-08-16T00:00:00Z</dcterms:created>
  <dcterms:modified xsi:type="dcterms:W3CDTF">2020-06-20T18:03:49Z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