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1295400"/>
            <a:ext cx="5676900" cy="6121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1/4页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6946265"/>
            <a:ext cx="4633595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1295400"/>
            <a:ext cx="5676900" cy="5727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2/4页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25" y="7023100"/>
            <a:ext cx="5008245" cy="2334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1295400"/>
            <a:ext cx="5676900" cy="4724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3/4页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30" y="5597525"/>
            <a:ext cx="5074920" cy="3343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32027742"/>
            <a:ext cx="7544307" cy="42665632"/>
          </a:xfrm>
          <a:custGeom>
            <a:avLst/>
            <a:gdLst>
              <a:gd name="connsiteX0" fmla="*/ 0 w 7544307"/>
              <a:gd name="connsiteY0" fmla="*/ 0 h 42665632"/>
              <a:gd name="connsiteX1" fmla="*/ 7544307 w 7544307"/>
              <a:gd name="connsiteY1" fmla="*/ 0 h 42665632"/>
              <a:gd name="connsiteX2" fmla="*/ 7544307 w 7544307"/>
              <a:gd name="connsiteY2" fmla="*/ 42665632 h 42665632"/>
              <a:gd name="connsiteX3" fmla="*/ 0 w 7544307"/>
              <a:gd name="connsiteY3" fmla="*/ 42665632 h 42665632"/>
              <a:gd name="connsiteX4" fmla="*/ 0 w 7544307"/>
              <a:gd name="connsiteY4" fmla="*/ 0 h 426656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42665632">
                <a:moveTo>
                  <a:pt x="0" y="0"/>
                </a:moveTo>
                <a:lnTo>
                  <a:pt x="7544307" y="0"/>
                </a:lnTo>
                <a:lnTo>
                  <a:pt x="7544307" y="42665632"/>
                </a:lnTo>
                <a:lnTo>
                  <a:pt x="0" y="426656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1549400"/>
            <a:ext cx="5676900" cy="3035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主观题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4/4页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WPS 演示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2020-06-20T18:05:10Z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