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6000" y="1663700"/>
            <a:ext cx="5486400" cy="7607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8794115"/>
            <a:ext cx="4504055" cy="1070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0675913"/>
            <a:ext cx="7544307" cy="21313802"/>
          </a:xfrm>
          <a:custGeom>
            <a:avLst/>
            <a:gdLst>
              <a:gd name="connsiteX0" fmla="*/ 0 w 7544307"/>
              <a:gd name="connsiteY0" fmla="*/ 0 h 21313802"/>
              <a:gd name="connsiteX1" fmla="*/ 7544307 w 7544307"/>
              <a:gd name="connsiteY1" fmla="*/ 0 h 21313802"/>
              <a:gd name="connsiteX2" fmla="*/ 7544307 w 7544307"/>
              <a:gd name="connsiteY2" fmla="*/ 21313802 h 21313802"/>
              <a:gd name="connsiteX3" fmla="*/ 0 w 7544307"/>
              <a:gd name="connsiteY3" fmla="*/ 21313802 h 21313802"/>
              <a:gd name="connsiteX4" fmla="*/ 0 w 7544307"/>
              <a:gd name="connsiteY4" fmla="*/ 0 h 21313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21313802">
                <a:moveTo>
                  <a:pt x="0" y="0"/>
                </a:moveTo>
                <a:lnTo>
                  <a:pt x="7544307" y="0"/>
                </a:lnTo>
                <a:lnTo>
                  <a:pt x="7544307" y="21313802"/>
                </a:lnTo>
                <a:lnTo>
                  <a:pt x="0" y="2131380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965700" cy="8102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2020-06-20T18:01:14Z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