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5" r:id="rId7"/>
    <p:sldId id="261" r:id="rId8"/>
    <p:sldId id="262" r:id="rId9"/>
    <p:sldId id="263" r:id="rId10"/>
    <p:sldId id="264"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824844-3572-4091-A678-CDB02DD190C3}" v="841" dt="2023-12-05T12:16:49.8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Allan" userId="S::at22615@essex.ac.uk::bb6cf063-c3da-4e1d-8cec-330efabe9372" providerId="AD" clId="Web-{3F824844-3572-4091-A678-CDB02DD190C3}"/>
    <pc:docChg chg="addSld modSld">
      <pc:chgData name="Thomas, Allan" userId="S::at22615@essex.ac.uk::bb6cf063-c3da-4e1d-8cec-330efabe9372" providerId="AD" clId="Web-{3F824844-3572-4091-A678-CDB02DD190C3}" dt="2023-12-05T12:16:48.927" v="868"/>
      <pc:docMkLst>
        <pc:docMk/>
      </pc:docMkLst>
      <pc:sldChg chg="addSp delSp modSp mod setBg addAnim delAnim setClrOvrMap">
        <pc:chgData name="Thomas, Allan" userId="S::at22615@essex.ac.uk::bb6cf063-c3da-4e1d-8cec-330efabe9372" providerId="AD" clId="Web-{3F824844-3572-4091-A678-CDB02DD190C3}" dt="2023-12-04T18:24:23.433" v="392" actId="20577"/>
        <pc:sldMkLst>
          <pc:docMk/>
          <pc:sldMk cId="109857222" sldId="256"/>
        </pc:sldMkLst>
        <pc:spChg chg="mod">
          <ac:chgData name="Thomas, Allan" userId="S::at22615@essex.ac.uk::bb6cf063-c3da-4e1d-8cec-330efabe9372" providerId="AD" clId="Web-{3F824844-3572-4091-A678-CDB02DD190C3}" dt="2023-12-04T18:24:11.792" v="383"/>
          <ac:spMkLst>
            <pc:docMk/>
            <pc:sldMk cId="109857222" sldId="256"/>
            <ac:spMk id="2" creationId="{00000000-0000-0000-0000-000000000000}"/>
          </ac:spMkLst>
        </pc:spChg>
        <pc:spChg chg="mod">
          <ac:chgData name="Thomas, Allan" userId="S::at22615@essex.ac.uk::bb6cf063-c3da-4e1d-8cec-330efabe9372" providerId="AD" clId="Web-{3F824844-3572-4091-A678-CDB02DD190C3}" dt="2023-12-04T18:24:23.433" v="392" actId="20577"/>
          <ac:spMkLst>
            <pc:docMk/>
            <pc:sldMk cId="109857222" sldId="256"/>
            <ac:spMk id="3" creationId="{00000000-0000-0000-0000-000000000000}"/>
          </ac:spMkLst>
        </pc:spChg>
        <pc:spChg chg="add del">
          <ac:chgData name="Thomas, Allan" userId="S::at22615@essex.ac.uk::bb6cf063-c3da-4e1d-8cec-330efabe9372" providerId="AD" clId="Web-{3F824844-3572-4091-A678-CDB02DD190C3}" dt="2023-12-04T13:32:56.824" v="37"/>
          <ac:spMkLst>
            <pc:docMk/>
            <pc:sldMk cId="109857222" sldId="256"/>
            <ac:spMk id="8" creationId="{934F1179-B481-4F9E-BCA3-AFB972070F83}"/>
          </ac:spMkLst>
        </pc:spChg>
        <pc:spChg chg="add del">
          <ac:chgData name="Thomas, Allan" userId="S::at22615@essex.ac.uk::bb6cf063-c3da-4e1d-8cec-330efabe9372" providerId="AD" clId="Web-{3F824844-3572-4091-A678-CDB02DD190C3}" dt="2023-12-04T13:32:38.917" v="23"/>
          <ac:spMkLst>
            <pc:docMk/>
            <pc:sldMk cId="109857222" sldId="256"/>
            <ac:spMk id="9" creationId="{C1DD1A8A-57D5-4A81-AD04-532B043C5611}"/>
          </ac:spMkLst>
        </pc:spChg>
        <pc:spChg chg="add del">
          <ac:chgData name="Thomas, Allan" userId="S::at22615@essex.ac.uk::bb6cf063-c3da-4e1d-8cec-330efabe9372" providerId="AD" clId="Web-{3F824844-3572-4091-A678-CDB02DD190C3}" dt="2023-12-04T13:32:56.824" v="37"/>
          <ac:spMkLst>
            <pc:docMk/>
            <pc:sldMk cId="109857222" sldId="256"/>
            <ac:spMk id="10" creationId="{827DC2C4-B485-428A-BF4A-472D2967F47F}"/>
          </ac:spMkLst>
        </pc:spChg>
        <pc:spChg chg="add del">
          <ac:chgData name="Thomas, Allan" userId="S::at22615@essex.ac.uk::bb6cf063-c3da-4e1d-8cec-330efabe9372" providerId="AD" clId="Web-{3F824844-3572-4091-A678-CDB02DD190C3}" dt="2023-12-04T13:32:38.917" v="23"/>
          <ac:spMkLst>
            <pc:docMk/>
            <pc:sldMk cId="109857222" sldId="256"/>
            <ac:spMk id="11" creationId="{007891EC-4501-44ED-A8C8-B11B6DB767AB}"/>
          </ac:spMkLst>
        </pc:spChg>
        <pc:spChg chg="add del">
          <ac:chgData name="Thomas, Allan" userId="S::at22615@essex.ac.uk::bb6cf063-c3da-4e1d-8cec-330efabe9372" providerId="AD" clId="Web-{3F824844-3572-4091-A678-CDB02DD190C3}" dt="2023-12-04T13:32:56.824" v="37"/>
          <ac:spMkLst>
            <pc:docMk/>
            <pc:sldMk cId="109857222" sldId="256"/>
            <ac:spMk id="12" creationId="{EE04B5EB-F158-4507-90DD-BD23620C7CC9}"/>
          </ac:spMkLst>
        </pc:spChg>
        <pc:spChg chg="add del">
          <ac:chgData name="Thomas, Allan" userId="S::at22615@essex.ac.uk::bb6cf063-c3da-4e1d-8cec-330efabe9372" providerId="AD" clId="Web-{3F824844-3572-4091-A678-CDB02DD190C3}" dt="2023-12-04T13:32:41.776" v="29"/>
          <ac:spMkLst>
            <pc:docMk/>
            <pc:sldMk cId="109857222" sldId="256"/>
            <ac:spMk id="13" creationId="{71B2258F-86CA-4D4D-8270-BC05FCDEBFB3}"/>
          </ac:spMkLst>
        </pc:spChg>
        <pc:spChg chg="add del">
          <ac:chgData name="Thomas, Allan" userId="S::at22615@essex.ac.uk::bb6cf063-c3da-4e1d-8cec-330efabe9372" providerId="AD" clId="Web-{3F824844-3572-4091-A678-CDB02DD190C3}" dt="2023-12-04T13:32:53.449" v="35"/>
          <ac:spMkLst>
            <pc:docMk/>
            <pc:sldMk cId="109857222" sldId="256"/>
            <ac:spMk id="15" creationId="{CB7B90D9-1EC2-4A12-B24A-342C1BCA2FA1}"/>
          </ac:spMkLst>
        </pc:spChg>
        <pc:spChg chg="add del">
          <ac:chgData name="Thomas, Allan" userId="S::at22615@essex.ac.uk::bb6cf063-c3da-4e1d-8cec-330efabe9372" providerId="AD" clId="Web-{3F824844-3572-4091-A678-CDB02DD190C3}" dt="2023-12-04T13:32:53.449" v="35"/>
          <ac:spMkLst>
            <pc:docMk/>
            <pc:sldMk cId="109857222" sldId="256"/>
            <ac:spMk id="16" creationId="{0DBF1ABE-8590-450D-BB49-BDDCCF3EEA9E}"/>
          </ac:spMkLst>
        </pc:spChg>
        <pc:spChg chg="add del">
          <ac:chgData name="Thomas, Allan" userId="S::at22615@essex.ac.uk::bb6cf063-c3da-4e1d-8cec-330efabe9372" providerId="AD" clId="Web-{3F824844-3572-4091-A678-CDB02DD190C3}" dt="2023-12-04T13:32:53.449" v="35"/>
          <ac:spMkLst>
            <pc:docMk/>
            <pc:sldMk cId="109857222" sldId="256"/>
            <ac:spMk id="17" creationId="{18D32C3D-8F76-4E99-BE56-0836CC38CC84}"/>
          </ac:spMkLst>
        </pc:spChg>
        <pc:spChg chg="add del">
          <ac:chgData name="Thomas, Allan" userId="S::at22615@essex.ac.uk::bb6cf063-c3da-4e1d-8cec-330efabe9372" providerId="AD" clId="Web-{3F824844-3572-4091-A678-CDB02DD190C3}" dt="2023-12-04T13:32:53.449" v="35"/>
          <ac:spMkLst>
            <pc:docMk/>
            <pc:sldMk cId="109857222" sldId="256"/>
            <ac:spMk id="18" creationId="{70766076-46F5-42D5-A773-2B3BEF2B8B74}"/>
          </ac:spMkLst>
        </pc:spChg>
        <pc:spChg chg="add del">
          <ac:chgData name="Thomas, Allan" userId="S::at22615@essex.ac.uk::bb6cf063-c3da-4e1d-8cec-330efabe9372" providerId="AD" clId="Web-{3F824844-3572-4091-A678-CDB02DD190C3}" dt="2023-12-04T13:32:58.981" v="39"/>
          <ac:spMkLst>
            <pc:docMk/>
            <pc:sldMk cId="109857222" sldId="256"/>
            <ac:spMk id="20" creationId="{BAD76F3E-3A97-486B-B402-44400A8B9173}"/>
          </ac:spMkLst>
        </pc:spChg>
        <pc:spChg chg="add del">
          <ac:chgData name="Thomas, Allan" userId="S::at22615@essex.ac.uk::bb6cf063-c3da-4e1d-8cec-330efabe9372" providerId="AD" clId="Web-{3F824844-3572-4091-A678-CDB02DD190C3}" dt="2023-12-04T13:32:58.981" v="39"/>
          <ac:spMkLst>
            <pc:docMk/>
            <pc:sldMk cId="109857222" sldId="256"/>
            <ac:spMk id="21" creationId="{391F6B52-91F4-4AEB-B6DB-29FEBCF28C8B}"/>
          </ac:spMkLst>
        </pc:spChg>
        <pc:spChg chg="add del">
          <ac:chgData name="Thomas, Allan" userId="S::at22615@essex.ac.uk::bb6cf063-c3da-4e1d-8cec-330efabe9372" providerId="AD" clId="Web-{3F824844-3572-4091-A678-CDB02DD190C3}" dt="2023-12-04T13:32:58.981" v="39"/>
          <ac:spMkLst>
            <pc:docMk/>
            <pc:sldMk cId="109857222" sldId="256"/>
            <ac:spMk id="22" creationId="{2CD6F061-7C53-44F4-9794-953DB70A451B}"/>
          </ac:spMkLst>
        </pc:spChg>
        <pc:spChg chg="add del">
          <ac:chgData name="Thomas, Allan" userId="S::at22615@essex.ac.uk::bb6cf063-c3da-4e1d-8cec-330efabe9372" providerId="AD" clId="Web-{3F824844-3572-4091-A678-CDB02DD190C3}" dt="2023-12-04T18:24:11.792" v="383"/>
          <ac:spMkLst>
            <pc:docMk/>
            <pc:sldMk cId="109857222" sldId="256"/>
            <ac:spMk id="24" creationId="{934F1179-B481-4F9E-BCA3-AFB972070F83}"/>
          </ac:spMkLst>
        </pc:spChg>
        <pc:spChg chg="add del">
          <ac:chgData name="Thomas, Allan" userId="S::at22615@essex.ac.uk::bb6cf063-c3da-4e1d-8cec-330efabe9372" providerId="AD" clId="Web-{3F824844-3572-4091-A678-CDB02DD190C3}" dt="2023-12-04T18:24:11.792" v="383"/>
          <ac:spMkLst>
            <pc:docMk/>
            <pc:sldMk cId="109857222" sldId="256"/>
            <ac:spMk id="25" creationId="{827DC2C4-B485-428A-BF4A-472D2967F47F}"/>
          </ac:spMkLst>
        </pc:spChg>
        <pc:spChg chg="add del">
          <ac:chgData name="Thomas, Allan" userId="S::at22615@essex.ac.uk::bb6cf063-c3da-4e1d-8cec-330efabe9372" providerId="AD" clId="Web-{3F824844-3572-4091-A678-CDB02DD190C3}" dt="2023-12-04T18:24:11.792" v="383"/>
          <ac:spMkLst>
            <pc:docMk/>
            <pc:sldMk cId="109857222" sldId="256"/>
            <ac:spMk id="26" creationId="{EE04B5EB-F158-4507-90DD-BD23620C7CC9}"/>
          </ac:spMkLst>
        </pc:spChg>
        <pc:spChg chg="add">
          <ac:chgData name="Thomas, Allan" userId="S::at22615@essex.ac.uk::bb6cf063-c3da-4e1d-8cec-330efabe9372" providerId="AD" clId="Web-{3F824844-3572-4091-A678-CDB02DD190C3}" dt="2023-12-04T18:24:11.792" v="383"/>
          <ac:spMkLst>
            <pc:docMk/>
            <pc:sldMk cId="109857222" sldId="256"/>
            <ac:spMk id="31" creationId="{4E1BEB12-92AF-4445-98AD-4C7756E7C93B}"/>
          </ac:spMkLst>
        </pc:spChg>
        <pc:spChg chg="add">
          <ac:chgData name="Thomas, Allan" userId="S::at22615@essex.ac.uk::bb6cf063-c3da-4e1d-8cec-330efabe9372" providerId="AD" clId="Web-{3F824844-3572-4091-A678-CDB02DD190C3}" dt="2023-12-04T18:24:11.792" v="383"/>
          <ac:spMkLst>
            <pc:docMk/>
            <pc:sldMk cId="109857222" sldId="256"/>
            <ac:spMk id="33" creationId="{D0522C2C-7B5C-48A7-A969-03941E5D2E76}"/>
          </ac:spMkLst>
        </pc:spChg>
        <pc:spChg chg="add">
          <ac:chgData name="Thomas, Allan" userId="S::at22615@essex.ac.uk::bb6cf063-c3da-4e1d-8cec-330efabe9372" providerId="AD" clId="Web-{3F824844-3572-4091-A678-CDB02DD190C3}" dt="2023-12-04T18:24:11.792" v="383"/>
          <ac:spMkLst>
            <pc:docMk/>
            <pc:sldMk cId="109857222" sldId="256"/>
            <ac:spMk id="35" creationId="{9C682A1A-5B2D-4111-BBD6-620165633E5B}"/>
          </ac:spMkLst>
        </pc:spChg>
        <pc:spChg chg="add">
          <ac:chgData name="Thomas, Allan" userId="S::at22615@essex.ac.uk::bb6cf063-c3da-4e1d-8cec-330efabe9372" providerId="AD" clId="Web-{3F824844-3572-4091-A678-CDB02DD190C3}" dt="2023-12-04T18:24:11.792" v="383"/>
          <ac:spMkLst>
            <pc:docMk/>
            <pc:sldMk cId="109857222" sldId="256"/>
            <ac:spMk id="37" creationId="{D6EE29F2-D77F-4BD0-A20B-334D316A1C9D}"/>
          </ac:spMkLst>
        </pc:spChg>
        <pc:spChg chg="add">
          <ac:chgData name="Thomas, Allan" userId="S::at22615@essex.ac.uk::bb6cf063-c3da-4e1d-8cec-330efabe9372" providerId="AD" clId="Web-{3F824844-3572-4091-A678-CDB02DD190C3}" dt="2023-12-04T18:24:11.792" v="383"/>
          <ac:spMkLst>
            <pc:docMk/>
            <pc:sldMk cId="109857222" sldId="256"/>
            <ac:spMk id="39" creationId="{22D09ED2-868F-42C6-866E-F92E0CEF314F}"/>
          </ac:spMkLst>
        </pc:spChg>
        <pc:picChg chg="add del">
          <ac:chgData name="Thomas, Allan" userId="S::at22615@essex.ac.uk::bb6cf063-c3da-4e1d-8cec-330efabe9372" providerId="AD" clId="Web-{3F824844-3572-4091-A678-CDB02DD190C3}" dt="2023-12-04T13:32:38.917" v="23"/>
          <ac:picMkLst>
            <pc:docMk/>
            <pc:sldMk cId="109857222" sldId="256"/>
            <ac:picMk id="5" creationId="{484118B6-6397-DC3A-03B1-2943BE9A0C73}"/>
          </ac:picMkLst>
        </pc:picChg>
        <pc:picChg chg="add del">
          <ac:chgData name="Thomas, Allan" userId="S::at22615@essex.ac.uk::bb6cf063-c3da-4e1d-8cec-330efabe9372" providerId="AD" clId="Web-{3F824844-3572-4091-A678-CDB02DD190C3}" dt="2023-12-04T13:32:41.776" v="29"/>
          <ac:picMkLst>
            <pc:docMk/>
            <pc:sldMk cId="109857222" sldId="256"/>
            <ac:picMk id="14" creationId="{E5EFE204-4E1D-3C23-E47C-782F535D44DB}"/>
          </ac:picMkLst>
        </pc:picChg>
        <pc:picChg chg="add del">
          <ac:chgData name="Thomas, Allan" userId="S::at22615@essex.ac.uk::bb6cf063-c3da-4e1d-8cec-330efabe9372" providerId="AD" clId="Web-{3F824844-3572-4091-A678-CDB02DD190C3}" dt="2023-12-04T13:32:53.449" v="35"/>
          <ac:picMkLst>
            <pc:docMk/>
            <pc:sldMk cId="109857222" sldId="256"/>
            <ac:picMk id="19" creationId="{8ACE3B18-BA71-ACF9-B161-D1C171F9F236}"/>
          </ac:picMkLst>
        </pc:picChg>
      </pc:sldChg>
      <pc:sldChg chg="addSp delSp modSp new mod setBg">
        <pc:chgData name="Thomas, Allan" userId="S::at22615@essex.ac.uk::bb6cf063-c3da-4e1d-8cec-330efabe9372" providerId="AD" clId="Web-{3F824844-3572-4091-A678-CDB02DD190C3}" dt="2023-12-04T18:23:53.354" v="381"/>
        <pc:sldMkLst>
          <pc:docMk/>
          <pc:sldMk cId="1299655127" sldId="257"/>
        </pc:sldMkLst>
        <pc:spChg chg="mod">
          <ac:chgData name="Thomas, Allan" userId="S::at22615@essex.ac.uk::bb6cf063-c3da-4e1d-8cec-330efabe9372" providerId="AD" clId="Web-{3F824844-3572-4091-A678-CDB02DD190C3}" dt="2023-12-04T18:23:53.354" v="381"/>
          <ac:spMkLst>
            <pc:docMk/>
            <pc:sldMk cId="1299655127" sldId="257"/>
            <ac:spMk id="2" creationId="{94553B4A-5F60-CAD0-0598-82BFC2834976}"/>
          </ac:spMkLst>
        </pc:spChg>
        <pc:spChg chg="mod">
          <ac:chgData name="Thomas, Allan" userId="S::at22615@essex.ac.uk::bb6cf063-c3da-4e1d-8cec-330efabe9372" providerId="AD" clId="Web-{3F824844-3572-4091-A678-CDB02DD190C3}" dt="2023-12-04T18:23:53.354" v="381"/>
          <ac:spMkLst>
            <pc:docMk/>
            <pc:sldMk cId="1299655127" sldId="257"/>
            <ac:spMk id="3" creationId="{7E9D999C-A407-7660-B560-A0D042241D89}"/>
          </ac:spMkLst>
        </pc:spChg>
        <pc:spChg chg="add del">
          <ac:chgData name="Thomas, Allan" userId="S::at22615@essex.ac.uk::bb6cf063-c3da-4e1d-8cec-330efabe9372" providerId="AD" clId="Web-{3F824844-3572-4091-A678-CDB02DD190C3}" dt="2023-12-04T18:23:53.354" v="381"/>
          <ac:spMkLst>
            <pc:docMk/>
            <pc:sldMk cId="1299655127" sldId="257"/>
            <ac:spMk id="8" creationId="{081EA652-8C6A-4E69-BEB9-170809474553}"/>
          </ac:spMkLst>
        </pc:spChg>
        <pc:spChg chg="add del">
          <ac:chgData name="Thomas, Allan" userId="S::at22615@essex.ac.uk::bb6cf063-c3da-4e1d-8cec-330efabe9372" providerId="AD" clId="Web-{3F824844-3572-4091-A678-CDB02DD190C3}" dt="2023-12-04T18:23:53.354" v="381"/>
          <ac:spMkLst>
            <pc:docMk/>
            <pc:sldMk cId="1299655127" sldId="257"/>
            <ac:spMk id="10" creationId="{A4026A73-1F7F-49F2-B319-8CA3B3D53269}"/>
          </ac:spMkLst>
        </pc:spChg>
        <pc:spChg chg="add del">
          <ac:chgData name="Thomas, Allan" userId="S::at22615@essex.ac.uk::bb6cf063-c3da-4e1d-8cec-330efabe9372" providerId="AD" clId="Web-{3F824844-3572-4091-A678-CDB02DD190C3}" dt="2023-12-04T18:23:53.354" v="381"/>
          <ac:spMkLst>
            <pc:docMk/>
            <pc:sldMk cId="1299655127" sldId="257"/>
            <ac:spMk id="12" creationId="{5298780A-33B9-4EA2-8F67-DE68AD62841B}"/>
          </ac:spMkLst>
        </pc:spChg>
        <pc:spChg chg="add del">
          <ac:chgData name="Thomas, Allan" userId="S::at22615@essex.ac.uk::bb6cf063-c3da-4e1d-8cec-330efabe9372" providerId="AD" clId="Web-{3F824844-3572-4091-A678-CDB02DD190C3}" dt="2023-12-04T18:23:53.354" v="381"/>
          <ac:spMkLst>
            <pc:docMk/>
            <pc:sldMk cId="1299655127" sldId="257"/>
            <ac:spMk id="14" creationId="{7F488E8B-4E1E-4402-8935-D4E6C02615C7}"/>
          </ac:spMkLst>
        </pc:spChg>
        <pc:spChg chg="add del">
          <ac:chgData name="Thomas, Allan" userId="S::at22615@essex.ac.uk::bb6cf063-c3da-4e1d-8cec-330efabe9372" providerId="AD" clId="Web-{3F824844-3572-4091-A678-CDB02DD190C3}" dt="2023-12-04T18:23:53.338" v="380"/>
          <ac:spMkLst>
            <pc:docMk/>
            <pc:sldMk cId="1299655127" sldId="257"/>
            <ac:spMk id="21" creationId="{907EF6B7-1338-4443-8C46-6A318D952DFD}"/>
          </ac:spMkLst>
        </pc:spChg>
        <pc:spChg chg="add del">
          <ac:chgData name="Thomas, Allan" userId="S::at22615@essex.ac.uk::bb6cf063-c3da-4e1d-8cec-330efabe9372" providerId="AD" clId="Web-{3F824844-3572-4091-A678-CDB02DD190C3}" dt="2023-12-04T18:23:53.338" v="380"/>
          <ac:spMkLst>
            <pc:docMk/>
            <pc:sldMk cId="1299655127" sldId="257"/>
            <ac:spMk id="23" creationId="{DAAE4CDD-124C-4DCF-9584-B6033B545DD5}"/>
          </ac:spMkLst>
        </pc:spChg>
        <pc:spChg chg="add del">
          <ac:chgData name="Thomas, Allan" userId="S::at22615@essex.ac.uk::bb6cf063-c3da-4e1d-8cec-330efabe9372" providerId="AD" clId="Web-{3F824844-3572-4091-A678-CDB02DD190C3}" dt="2023-12-04T18:23:53.338" v="380"/>
          <ac:spMkLst>
            <pc:docMk/>
            <pc:sldMk cId="1299655127" sldId="257"/>
            <ac:spMk id="25" creationId="{081E4A58-353D-44AE-B2FC-2A74E2E400F7}"/>
          </ac:spMkLst>
        </pc:spChg>
        <pc:spChg chg="add">
          <ac:chgData name="Thomas, Allan" userId="S::at22615@essex.ac.uk::bb6cf063-c3da-4e1d-8cec-330efabe9372" providerId="AD" clId="Web-{3F824844-3572-4091-A678-CDB02DD190C3}" dt="2023-12-04T18:23:53.354" v="381"/>
          <ac:spMkLst>
            <pc:docMk/>
            <pc:sldMk cId="1299655127" sldId="257"/>
            <ac:spMk id="27" creationId="{FA23A907-97FB-4A8F-880A-DD77401C4296}"/>
          </ac:spMkLst>
        </pc:spChg>
        <pc:spChg chg="add">
          <ac:chgData name="Thomas, Allan" userId="S::at22615@essex.ac.uk::bb6cf063-c3da-4e1d-8cec-330efabe9372" providerId="AD" clId="Web-{3F824844-3572-4091-A678-CDB02DD190C3}" dt="2023-12-04T18:23:53.354" v="381"/>
          <ac:spMkLst>
            <pc:docMk/>
            <pc:sldMk cId="1299655127" sldId="257"/>
            <ac:spMk id="28" creationId="{C2554CA6-288E-4202-BC52-2E5A8F0C0AED}"/>
          </ac:spMkLst>
        </pc:spChg>
        <pc:spChg chg="add">
          <ac:chgData name="Thomas, Allan" userId="S::at22615@essex.ac.uk::bb6cf063-c3da-4e1d-8cec-330efabe9372" providerId="AD" clId="Web-{3F824844-3572-4091-A678-CDB02DD190C3}" dt="2023-12-04T18:23:53.354" v="381"/>
          <ac:spMkLst>
            <pc:docMk/>
            <pc:sldMk cId="1299655127" sldId="257"/>
            <ac:spMk id="29" creationId="{B10BB131-AC8E-4A8E-A5D1-36260F720C3B}"/>
          </ac:spMkLst>
        </pc:spChg>
        <pc:spChg chg="add">
          <ac:chgData name="Thomas, Allan" userId="S::at22615@essex.ac.uk::bb6cf063-c3da-4e1d-8cec-330efabe9372" providerId="AD" clId="Web-{3F824844-3572-4091-A678-CDB02DD190C3}" dt="2023-12-04T18:23:53.354" v="381"/>
          <ac:spMkLst>
            <pc:docMk/>
            <pc:sldMk cId="1299655127" sldId="257"/>
            <ac:spMk id="30" creationId="{5B7778FC-632E-4DCA-A7CB-0D7731CCF970}"/>
          </ac:spMkLst>
        </pc:spChg>
        <pc:cxnChg chg="add del">
          <ac:chgData name="Thomas, Allan" userId="S::at22615@essex.ac.uk::bb6cf063-c3da-4e1d-8cec-330efabe9372" providerId="AD" clId="Web-{3F824844-3572-4091-A678-CDB02DD190C3}" dt="2023-12-04T18:23:53.354" v="381"/>
          <ac:cxnSpMkLst>
            <pc:docMk/>
            <pc:sldMk cId="1299655127" sldId="257"/>
            <ac:cxnSpMk id="16" creationId="{23AAC9B5-8015-485C-ACF9-A750390E9A56}"/>
          </ac:cxnSpMkLst>
        </pc:cxnChg>
      </pc:sldChg>
      <pc:sldChg chg="addSp delSp modSp new mod setBg">
        <pc:chgData name="Thomas, Allan" userId="S::at22615@essex.ac.uk::bb6cf063-c3da-4e1d-8cec-330efabe9372" providerId="AD" clId="Web-{3F824844-3572-4091-A678-CDB02DD190C3}" dt="2023-12-04T18:24:00.026" v="382"/>
        <pc:sldMkLst>
          <pc:docMk/>
          <pc:sldMk cId="209927097" sldId="258"/>
        </pc:sldMkLst>
        <pc:spChg chg="mod">
          <ac:chgData name="Thomas, Allan" userId="S::at22615@essex.ac.uk::bb6cf063-c3da-4e1d-8cec-330efabe9372" providerId="AD" clId="Web-{3F824844-3572-4091-A678-CDB02DD190C3}" dt="2023-12-04T18:24:00.026" v="382"/>
          <ac:spMkLst>
            <pc:docMk/>
            <pc:sldMk cId="209927097" sldId="258"/>
            <ac:spMk id="2" creationId="{CFC7F695-796C-D47C-C588-330589461F57}"/>
          </ac:spMkLst>
        </pc:spChg>
        <pc:spChg chg="mod">
          <ac:chgData name="Thomas, Allan" userId="S::at22615@essex.ac.uk::bb6cf063-c3da-4e1d-8cec-330efabe9372" providerId="AD" clId="Web-{3F824844-3572-4091-A678-CDB02DD190C3}" dt="2023-12-04T18:24:00.026" v="382"/>
          <ac:spMkLst>
            <pc:docMk/>
            <pc:sldMk cId="209927097" sldId="258"/>
            <ac:spMk id="3" creationId="{2B6E6E57-0E80-5A84-8397-5312532B2271}"/>
          </ac:spMkLst>
        </pc:spChg>
        <pc:spChg chg="add del">
          <ac:chgData name="Thomas, Allan" userId="S::at22615@essex.ac.uk::bb6cf063-c3da-4e1d-8cec-330efabe9372" providerId="AD" clId="Web-{3F824844-3572-4091-A678-CDB02DD190C3}" dt="2023-12-04T18:23:46.604" v="377"/>
          <ac:spMkLst>
            <pc:docMk/>
            <pc:sldMk cId="209927097" sldId="258"/>
            <ac:spMk id="8" creationId="{081EA652-8C6A-4E69-BEB9-170809474553}"/>
          </ac:spMkLst>
        </pc:spChg>
        <pc:spChg chg="add del">
          <ac:chgData name="Thomas, Allan" userId="S::at22615@essex.ac.uk::bb6cf063-c3da-4e1d-8cec-330efabe9372" providerId="AD" clId="Web-{3F824844-3572-4091-A678-CDB02DD190C3}" dt="2023-12-04T18:23:46.604" v="377"/>
          <ac:spMkLst>
            <pc:docMk/>
            <pc:sldMk cId="209927097" sldId="258"/>
            <ac:spMk id="10" creationId="{5298780A-33B9-4EA2-8F67-DE68AD62841B}"/>
          </ac:spMkLst>
        </pc:spChg>
        <pc:spChg chg="add del">
          <ac:chgData name="Thomas, Allan" userId="S::at22615@essex.ac.uk::bb6cf063-c3da-4e1d-8cec-330efabe9372" providerId="AD" clId="Web-{3F824844-3572-4091-A678-CDB02DD190C3}" dt="2023-12-04T18:23:46.604" v="377"/>
          <ac:spMkLst>
            <pc:docMk/>
            <pc:sldMk cId="209927097" sldId="258"/>
            <ac:spMk id="12" creationId="{7F488E8B-4E1E-4402-8935-D4E6C02615C7}"/>
          </ac:spMkLst>
        </pc:spChg>
        <pc:spChg chg="add del">
          <ac:chgData name="Thomas, Allan" userId="S::at22615@essex.ac.uk::bb6cf063-c3da-4e1d-8cec-330efabe9372" providerId="AD" clId="Web-{3F824844-3572-4091-A678-CDB02DD190C3}" dt="2023-12-04T18:24:00.026" v="382"/>
          <ac:spMkLst>
            <pc:docMk/>
            <pc:sldMk cId="209927097" sldId="258"/>
            <ac:spMk id="16" creationId="{907EF6B7-1338-4443-8C46-6A318D952DFD}"/>
          </ac:spMkLst>
        </pc:spChg>
        <pc:spChg chg="add del">
          <ac:chgData name="Thomas, Allan" userId="S::at22615@essex.ac.uk::bb6cf063-c3da-4e1d-8cec-330efabe9372" providerId="AD" clId="Web-{3F824844-3572-4091-A678-CDB02DD190C3}" dt="2023-12-04T18:24:00.026" v="382"/>
          <ac:spMkLst>
            <pc:docMk/>
            <pc:sldMk cId="209927097" sldId="258"/>
            <ac:spMk id="17" creationId="{DAAE4CDD-124C-4DCF-9584-B6033B545DD5}"/>
          </ac:spMkLst>
        </pc:spChg>
        <pc:spChg chg="add del">
          <ac:chgData name="Thomas, Allan" userId="S::at22615@essex.ac.uk::bb6cf063-c3da-4e1d-8cec-330efabe9372" providerId="AD" clId="Web-{3F824844-3572-4091-A678-CDB02DD190C3}" dt="2023-12-04T18:24:00.026" v="382"/>
          <ac:spMkLst>
            <pc:docMk/>
            <pc:sldMk cId="209927097" sldId="258"/>
            <ac:spMk id="18" creationId="{081E4A58-353D-44AE-B2FC-2A74E2E400F7}"/>
          </ac:spMkLst>
        </pc:spChg>
        <pc:spChg chg="add">
          <ac:chgData name="Thomas, Allan" userId="S::at22615@essex.ac.uk::bb6cf063-c3da-4e1d-8cec-330efabe9372" providerId="AD" clId="Web-{3F824844-3572-4091-A678-CDB02DD190C3}" dt="2023-12-04T18:24:00.026" v="382"/>
          <ac:spMkLst>
            <pc:docMk/>
            <pc:sldMk cId="209927097" sldId="258"/>
            <ac:spMk id="23" creationId="{C2554CA6-288E-4202-BC52-2E5A8F0C0AED}"/>
          </ac:spMkLst>
        </pc:spChg>
        <pc:spChg chg="add">
          <ac:chgData name="Thomas, Allan" userId="S::at22615@essex.ac.uk::bb6cf063-c3da-4e1d-8cec-330efabe9372" providerId="AD" clId="Web-{3F824844-3572-4091-A678-CDB02DD190C3}" dt="2023-12-04T18:24:00.026" v="382"/>
          <ac:spMkLst>
            <pc:docMk/>
            <pc:sldMk cId="209927097" sldId="258"/>
            <ac:spMk id="25" creationId="{B10BB131-AC8E-4A8E-A5D1-36260F720C3B}"/>
          </ac:spMkLst>
        </pc:spChg>
        <pc:spChg chg="add">
          <ac:chgData name="Thomas, Allan" userId="S::at22615@essex.ac.uk::bb6cf063-c3da-4e1d-8cec-330efabe9372" providerId="AD" clId="Web-{3F824844-3572-4091-A678-CDB02DD190C3}" dt="2023-12-04T18:24:00.026" v="382"/>
          <ac:spMkLst>
            <pc:docMk/>
            <pc:sldMk cId="209927097" sldId="258"/>
            <ac:spMk id="27" creationId="{5B7778FC-632E-4DCA-A7CB-0D7731CCF970}"/>
          </ac:spMkLst>
        </pc:spChg>
        <pc:spChg chg="add">
          <ac:chgData name="Thomas, Allan" userId="S::at22615@essex.ac.uk::bb6cf063-c3da-4e1d-8cec-330efabe9372" providerId="AD" clId="Web-{3F824844-3572-4091-A678-CDB02DD190C3}" dt="2023-12-04T18:24:00.026" v="382"/>
          <ac:spMkLst>
            <pc:docMk/>
            <pc:sldMk cId="209927097" sldId="258"/>
            <ac:spMk id="29" creationId="{FA23A907-97FB-4A8F-880A-DD77401C4296}"/>
          </ac:spMkLst>
        </pc:spChg>
        <pc:cxnChg chg="add del">
          <ac:chgData name="Thomas, Allan" userId="S::at22615@essex.ac.uk::bb6cf063-c3da-4e1d-8cec-330efabe9372" providerId="AD" clId="Web-{3F824844-3572-4091-A678-CDB02DD190C3}" dt="2023-12-04T18:23:46.604" v="377"/>
          <ac:cxnSpMkLst>
            <pc:docMk/>
            <pc:sldMk cId="209927097" sldId="258"/>
            <ac:cxnSpMk id="14" creationId="{23AAC9B5-8015-485C-ACF9-A750390E9A56}"/>
          </ac:cxnSpMkLst>
        </pc:cxnChg>
      </pc:sldChg>
      <pc:sldChg chg="addSp modSp new mod setBg">
        <pc:chgData name="Thomas, Allan" userId="S::at22615@essex.ac.uk::bb6cf063-c3da-4e1d-8cec-330efabe9372" providerId="AD" clId="Web-{3F824844-3572-4091-A678-CDB02DD190C3}" dt="2023-12-04T18:24:30.699" v="393"/>
        <pc:sldMkLst>
          <pc:docMk/>
          <pc:sldMk cId="1904435592" sldId="259"/>
        </pc:sldMkLst>
        <pc:spChg chg="mod">
          <ac:chgData name="Thomas, Allan" userId="S::at22615@essex.ac.uk::bb6cf063-c3da-4e1d-8cec-330efabe9372" providerId="AD" clId="Web-{3F824844-3572-4091-A678-CDB02DD190C3}" dt="2023-12-04T18:24:30.699" v="393"/>
          <ac:spMkLst>
            <pc:docMk/>
            <pc:sldMk cId="1904435592" sldId="259"/>
            <ac:spMk id="2" creationId="{D00A5272-B9C5-43BC-1808-6CA43FB96BAC}"/>
          </ac:spMkLst>
        </pc:spChg>
        <pc:spChg chg="mod">
          <ac:chgData name="Thomas, Allan" userId="S::at22615@essex.ac.uk::bb6cf063-c3da-4e1d-8cec-330efabe9372" providerId="AD" clId="Web-{3F824844-3572-4091-A678-CDB02DD190C3}" dt="2023-12-04T18:24:30.699" v="393"/>
          <ac:spMkLst>
            <pc:docMk/>
            <pc:sldMk cId="1904435592" sldId="259"/>
            <ac:spMk id="3" creationId="{F9D2F371-C7B4-9E6C-ECEB-AEC3EE46F1C9}"/>
          </ac:spMkLst>
        </pc:spChg>
        <pc:spChg chg="add">
          <ac:chgData name="Thomas, Allan" userId="S::at22615@essex.ac.uk::bb6cf063-c3da-4e1d-8cec-330efabe9372" providerId="AD" clId="Web-{3F824844-3572-4091-A678-CDB02DD190C3}" dt="2023-12-04T18:24:30.699" v="393"/>
          <ac:spMkLst>
            <pc:docMk/>
            <pc:sldMk cId="1904435592" sldId="259"/>
            <ac:spMk id="8" creationId="{E92FEB64-6EEA-4759-B4A4-BD2C1E660BA8}"/>
          </ac:spMkLst>
        </pc:spChg>
        <pc:spChg chg="add">
          <ac:chgData name="Thomas, Allan" userId="S::at22615@essex.ac.uk::bb6cf063-c3da-4e1d-8cec-330efabe9372" providerId="AD" clId="Web-{3F824844-3572-4091-A678-CDB02DD190C3}" dt="2023-12-04T18:24:30.699" v="393"/>
          <ac:spMkLst>
            <pc:docMk/>
            <pc:sldMk cId="1904435592" sldId="259"/>
            <ac:spMk id="10" creationId="{B10BB131-AC8E-4A8E-A5D1-36260F720C3B}"/>
          </ac:spMkLst>
        </pc:spChg>
        <pc:spChg chg="add">
          <ac:chgData name="Thomas, Allan" userId="S::at22615@essex.ac.uk::bb6cf063-c3da-4e1d-8cec-330efabe9372" providerId="AD" clId="Web-{3F824844-3572-4091-A678-CDB02DD190C3}" dt="2023-12-04T18:24:30.699" v="393"/>
          <ac:spMkLst>
            <pc:docMk/>
            <pc:sldMk cId="1904435592" sldId="259"/>
            <ac:spMk id="12" creationId="{14847E93-7DC1-4D4B-8829-B19AA7137C50}"/>
          </ac:spMkLst>
        </pc:spChg>
        <pc:spChg chg="add">
          <ac:chgData name="Thomas, Allan" userId="S::at22615@essex.ac.uk::bb6cf063-c3da-4e1d-8cec-330efabe9372" providerId="AD" clId="Web-{3F824844-3572-4091-A678-CDB02DD190C3}" dt="2023-12-04T18:24:30.699" v="393"/>
          <ac:spMkLst>
            <pc:docMk/>
            <pc:sldMk cId="1904435592" sldId="259"/>
            <ac:spMk id="14" creationId="{5566D6E1-03A1-4D73-A4E0-35D74D568A04}"/>
          </ac:spMkLst>
        </pc:spChg>
        <pc:spChg chg="add">
          <ac:chgData name="Thomas, Allan" userId="S::at22615@essex.ac.uk::bb6cf063-c3da-4e1d-8cec-330efabe9372" providerId="AD" clId="Web-{3F824844-3572-4091-A678-CDB02DD190C3}" dt="2023-12-04T18:24:30.699" v="393"/>
          <ac:spMkLst>
            <pc:docMk/>
            <pc:sldMk cId="1904435592" sldId="259"/>
            <ac:spMk id="16" creationId="{9F835A99-04AC-494A-A572-AFE8413CC938}"/>
          </ac:spMkLst>
        </pc:spChg>
        <pc:spChg chg="add">
          <ac:chgData name="Thomas, Allan" userId="S::at22615@essex.ac.uk::bb6cf063-c3da-4e1d-8cec-330efabe9372" providerId="AD" clId="Web-{3F824844-3572-4091-A678-CDB02DD190C3}" dt="2023-12-04T18:24:30.699" v="393"/>
          <ac:spMkLst>
            <pc:docMk/>
            <pc:sldMk cId="1904435592" sldId="259"/>
            <ac:spMk id="18" creationId="{7B786209-1B0B-4CA9-9BDD-F7327066A84D}"/>
          </ac:spMkLst>
        </pc:spChg>
        <pc:spChg chg="add">
          <ac:chgData name="Thomas, Allan" userId="S::at22615@essex.ac.uk::bb6cf063-c3da-4e1d-8cec-330efabe9372" providerId="AD" clId="Web-{3F824844-3572-4091-A678-CDB02DD190C3}" dt="2023-12-04T18:24:30.699" v="393"/>
          <ac:spMkLst>
            <pc:docMk/>
            <pc:sldMk cId="1904435592" sldId="259"/>
            <ac:spMk id="20" creationId="{2D2964BB-484D-45AE-AD66-D407D0629652}"/>
          </ac:spMkLst>
        </pc:spChg>
        <pc:spChg chg="add">
          <ac:chgData name="Thomas, Allan" userId="S::at22615@essex.ac.uk::bb6cf063-c3da-4e1d-8cec-330efabe9372" providerId="AD" clId="Web-{3F824844-3572-4091-A678-CDB02DD190C3}" dt="2023-12-04T18:24:30.699" v="393"/>
          <ac:spMkLst>
            <pc:docMk/>
            <pc:sldMk cId="1904435592" sldId="259"/>
            <ac:spMk id="22" creationId="{6691AC69-A76E-4DAB-B565-468B6B87ACF3}"/>
          </ac:spMkLst>
        </pc:spChg>
      </pc:sldChg>
      <pc:sldChg chg="addSp delSp modSp new mod setBg">
        <pc:chgData name="Thomas, Allan" userId="S::at22615@essex.ac.uk::bb6cf063-c3da-4e1d-8cec-330efabe9372" providerId="AD" clId="Web-{3F824844-3572-4091-A678-CDB02DD190C3}" dt="2023-12-04T18:24:47.418" v="398"/>
        <pc:sldMkLst>
          <pc:docMk/>
          <pc:sldMk cId="3664736808" sldId="260"/>
        </pc:sldMkLst>
        <pc:spChg chg="mod">
          <ac:chgData name="Thomas, Allan" userId="S::at22615@essex.ac.uk::bb6cf063-c3da-4e1d-8cec-330efabe9372" providerId="AD" clId="Web-{3F824844-3572-4091-A678-CDB02DD190C3}" dt="2023-12-04T18:24:47.418" v="398"/>
          <ac:spMkLst>
            <pc:docMk/>
            <pc:sldMk cId="3664736808" sldId="260"/>
            <ac:spMk id="2" creationId="{C6F48F3F-4ADC-C3F4-D4D3-6AD2A26683B5}"/>
          </ac:spMkLst>
        </pc:spChg>
        <pc:spChg chg="mod">
          <ac:chgData name="Thomas, Allan" userId="S::at22615@essex.ac.uk::bb6cf063-c3da-4e1d-8cec-330efabe9372" providerId="AD" clId="Web-{3F824844-3572-4091-A678-CDB02DD190C3}" dt="2023-12-04T18:24:47.418" v="398"/>
          <ac:spMkLst>
            <pc:docMk/>
            <pc:sldMk cId="3664736808" sldId="260"/>
            <ac:spMk id="3" creationId="{D925B9AE-E11A-F27B-2B93-5709804BE9C2}"/>
          </ac:spMkLst>
        </pc:spChg>
        <pc:spChg chg="add del">
          <ac:chgData name="Thomas, Allan" userId="S::at22615@essex.ac.uk::bb6cf063-c3da-4e1d-8cec-330efabe9372" providerId="AD" clId="Web-{3F824844-3572-4091-A678-CDB02DD190C3}" dt="2023-12-04T18:24:45.105" v="395"/>
          <ac:spMkLst>
            <pc:docMk/>
            <pc:sldMk cId="3664736808" sldId="260"/>
            <ac:spMk id="8" creationId="{C2554CA6-288E-4202-BC52-2E5A8F0C0AED}"/>
          </ac:spMkLst>
        </pc:spChg>
        <pc:spChg chg="add del">
          <ac:chgData name="Thomas, Allan" userId="S::at22615@essex.ac.uk::bb6cf063-c3da-4e1d-8cec-330efabe9372" providerId="AD" clId="Web-{3F824844-3572-4091-A678-CDB02DD190C3}" dt="2023-12-04T18:24:45.105" v="395"/>
          <ac:spMkLst>
            <pc:docMk/>
            <pc:sldMk cId="3664736808" sldId="260"/>
            <ac:spMk id="10" creationId="{B10BB131-AC8E-4A8E-A5D1-36260F720C3B}"/>
          </ac:spMkLst>
        </pc:spChg>
        <pc:spChg chg="add del">
          <ac:chgData name="Thomas, Allan" userId="S::at22615@essex.ac.uk::bb6cf063-c3da-4e1d-8cec-330efabe9372" providerId="AD" clId="Web-{3F824844-3572-4091-A678-CDB02DD190C3}" dt="2023-12-04T18:24:45.105" v="395"/>
          <ac:spMkLst>
            <pc:docMk/>
            <pc:sldMk cId="3664736808" sldId="260"/>
            <ac:spMk id="12" creationId="{5B7778FC-632E-4DCA-A7CB-0D7731CCF970}"/>
          </ac:spMkLst>
        </pc:spChg>
        <pc:spChg chg="add del">
          <ac:chgData name="Thomas, Allan" userId="S::at22615@essex.ac.uk::bb6cf063-c3da-4e1d-8cec-330efabe9372" providerId="AD" clId="Web-{3F824844-3572-4091-A678-CDB02DD190C3}" dt="2023-12-04T18:24:45.105" v="395"/>
          <ac:spMkLst>
            <pc:docMk/>
            <pc:sldMk cId="3664736808" sldId="260"/>
            <ac:spMk id="14" creationId="{FA23A907-97FB-4A8F-880A-DD77401C4296}"/>
          </ac:spMkLst>
        </pc:spChg>
        <pc:spChg chg="add del">
          <ac:chgData name="Thomas, Allan" userId="S::at22615@essex.ac.uk::bb6cf063-c3da-4e1d-8cec-330efabe9372" providerId="AD" clId="Web-{3F824844-3572-4091-A678-CDB02DD190C3}" dt="2023-12-04T18:24:47.418" v="397"/>
          <ac:spMkLst>
            <pc:docMk/>
            <pc:sldMk cId="3664736808" sldId="260"/>
            <ac:spMk id="16" creationId="{9F835A99-04AC-494A-A572-AFE8413CC938}"/>
          </ac:spMkLst>
        </pc:spChg>
        <pc:spChg chg="add del">
          <ac:chgData name="Thomas, Allan" userId="S::at22615@essex.ac.uk::bb6cf063-c3da-4e1d-8cec-330efabe9372" providerId="AD" clId="Web-{3F824844-3572-4091-A678-CDB02DD190C3}" dt="2023-12-04T18:24:47.418" v="397"/>
          <ac:spMkLst>
            <pc:docMk/>
            <pc:sldMk cId="3664736808" sldId="260"/>
            <ac:spMk id="17" creationId="{E92FEB64-6EEA-4759-B4A4-BD2C1E660BA8}"/>
          </ac:spMkLst>
        </pc:spChg>
        <pc:spChg chg="add del">
          <ac:chgData name="Thomas, Allan" userId="S::at22615@essex.ac.uk::bb6cf063-c3da-4e1d-8cec-330efabe9372" providerId="AD" clId="Web-{3F824844-3572-4091-A678-CDB02DD190C3}" dt="2023-12-04T18:24:47.418" v="397"/>
          <ac:spMkLst>
            <pc:docMk/>
            <pc:sldMk cId="3664736808" sldId="260"/>
            <ac:spMk id="18" creationId="{7B786209-1B0B-4CA9-9BDD-F7327066A84D}"/>
          </ac:spMkLst>
        </pc:spChg>
        <pc:spChg chg="add del">
          <ac:chgData name="Thomas, Allan" userId="S::at22615@essex.ac.uk::bb6cf063-c3da-4e1d-8cec-330efabe9372" providerId="AD" clId="Web-{3F824844-3572-4091-A678-CDB02DD190C3}" dt="2023-12-04T18:24:47.418" v="397"/>
          <ac:spMkLst>
            <pc:docMk/>
            <pc:sldMk cId="3664736808" sldId="260"/>
            <ac:spMk id="19" creationId="{B10BB131-AC8E-4A8E-A5D1-36260F720C3B}"/>
          </ac:spMkLst>
        </pc:spChg>
        <pc:spChg chg="add del">
          <ac:chgData name="Thomas, Allan" userId="S::at22615@essex.ac.uk::bb6cf063-c3da-4e1d-8cec-330efabe9372" providerId="AD" clId="Web-{3F824844-3572-4091-A678-CDB02DD190C3}" dt="2023-12-04T18:24:47.418" v="397"/>
          <ac:spMkLst>
            <pc:docMk/>
            <pc:sldMk cId="3664736808" sldId="260"/>
            <ac:spMk id="20" creationId="{2D2964BB-484D-45AE-AD66-D407D0629652}"/>
          </ac:spMkLst>
        </pc:spChg>
        <pc:spChg chg="add del">
          <ac:chgData name="Thomas, Allan" userId="S::at22615@essex.ac.uk::bb6cf063-c3da-4e1d-8cec-330efabe9372" providerId="AD" clId="Web-{3F824844-3572-4091-A678-CDB02DD190C3}" dt="2023-12-04T18:24:47.418" v="397"/>
          <ac:spMkLst>
            <pc:docMk/>
            <pc:sldMk cId="3664736808" sldId="260"/>
            <ac:spMk id="21" creationId="{14847E93-7DC1-4D4B-8829-B19AA7137C50}"/>
          </ac:spMkLst>
        </pc:spChg>
        <pc:spChg chg="add del">
          <ac:chgData name="Thomas, Allan" userId="S::at22615@essex.ac.uk::bb6cf063-c3da-4e1d-8cec-330efabe9372" providerId="AD" clId="Web-{3F824844-3572-4091-A678-CDB02DD190C3}" dt="2023-12-04T18:24:47.418" v="397"/>
          <ac:spMkLst>
            <pc:docMk/>
            <pc:sldMk cId="3664736808" sldId="260"/>
            <ac:spMk id="22" creationId="{6691AC69-A76E-4DAB-B565-468B6B87ACF3}"/>
          </ac:spMkLst>
        </pc:spChg>
        <pc:spChg chg="add del">
          <ac:chgData name="Thomas, Allan" userId="S::at22615@essex.ac.uk::bb6cf063-c3da-4e1d-8cec-330efabe9372" providerId="AD" clId="Web-{3F824844-3572-4091-A678-CDB02DD190C3}" dt="2023-12-04T18:24:47.418" v="397"/>
          <ac:spMkLst>
            <pc:docMk/>
            <pc:sldMk cId="3664736808" sldId="260"/>
            <ac:spMk id="23" creationId="{5566D6E1-03A1-4D73-A4E0-35D74D568A04}"/>
          </ac:spMkLst>
        </pc:spChg>
        <pc:spChg chg="add">
          <ac:chgData name="Thomas, Allan" userId="S::at22615@essex.ac.uk::bb6cf063-c3da-4e1d-8cec-330efabe9372" providerId="AD" clId="Web-{3F824844-3572-4091-A678-CDB02DD190C3}" dt="2023-12-04T18:24:47.418" v="398"/>
          <ac:spMkLst>
            <pc:docMk/>
            <pc:sldMk cId="3664736808" sldId="260"/>
            <ac:spMk id="25" creationId="{C2554CA6-288E-4202-BC52-2E5A8F0C0AED}"/>
          </ac:spMkLst>
        </pc:spChg>
        <pc:spChg chg="add">
          <ac:chgData name="Thomas, Allan" userId="S::at22615@essex.ac.uk::bb6cf063-c3da-4e1d-8cec-330efabe9372" providerId="AD" clId="Web-{3F824844-3572-4091-A678-CDB02DD190C3}" dt="2023-12-04T18:24:47.418" v="398"/>
          <ac:spMkLst>
            <pc:docMk/>
            <pc:sldMk cId="3664736808" sldId="260"/>
            <ac:spMk id="26" creationId="{B10BB131-AC8E-4A8E-A5D1-36260F720C3B}"/>
          </ac:spMkLst>
        </pc:spChg>
        <pc:spChg chg="add">
          <ac:chgData name="Thomas, Allan" userId="S::at22615@essex.ac.uk::bb6cf063-c3da-4e1d-8cec-330efabe9372" providerId="AD" clId="Web-{3F824844-3572-4091-A678-CDB02DD190C3}" dt="2023-12-04T18:24:47.418" v="398"/>
          <ac:spMkLst>
            <pc:docMk/>
            <pc:sldMk cId="3664736808" sldId="260"/>
            <ac:spMk id="27" creationId="{5B7778FC-632E-4DCA-A7CB-0D7731CCF970}"/>
          </ac:spMkLst>
        </pc:spChg>
        <pc:spChg chg="add">
          <ac:chgData name="Thomas, Allan" userId="S::at22615@essex.ac.uk::bb6cf063-c3da-4e1d-8cec-330efabe9372" providerId="AD" clId="Web-{3F824844-3572-4091-A678-CDB02DD190C3}" dt="2023-12-04T18:24:47.418" v="398"/>
          <ac:spMkLst>
            <pc:docMk/>
            <pc:sldMk cId="3664736808" sldId="260"/>
            <ac:spMk id="28" creationId="{FA23A907-97FB-4A8F-880A-DD77401C4296}"/>
          </ac:spMkLst>
        </pc:spChg>
      </pc:sldChg>
      <pc:sldChg chg="addSp delSp modSp new mod setBg">
        <pc:chgData name="Thomas, Allan" userId="S::at22615@essex.ac.uk::bb6cf063-c3da-4e1d-8cec-330efabe9372" providerId="AD" clId="Web-{3F824844-3572-4091-A678-CDB02DD190C3}" dt="2023-12-04T18:29:23.440" v="432"/>
        <pc:sldMkLst>
          <pc:docMk/>
          <pc:sldMk cId="622938222" sldId="261"/>
        </pc:sldMkLst>
        <pc:spChg chg="mod">
          <ac:chgData name="Thomas, Allan" userId="S::at22615@essex.ac.uk::bb6cf063-c3da-4e1d-8cec-330efabe9372" providerId="AD" clId="Web-{3F824844-3572-4091-A678-CDB02DD190C3}" dt="2023-12-04T18:29:23.440" v="432"/>
          <ac:spMkLst>
            <pc:docMk/>
            <pc:sldMk cId="622938222" sldId="261"/>
            <ac:spMk id="2" creationId="{92D2FA4A-C941-ADDE-CECA-2AC26456FA85}"/>
          </ac:spMkLst>
        </pc:spChg>
        <pc:spChg chg="del mod">
          <ac:chgData name="Thomas, Allan" userId="S::at22615@essex.ac.uk::bb6cf063-c3da-4e1d-8cec-330efabe9372" providerId="AD" clId="Web-{3F824844-3572-4091-A678-CDB02DD190C3}" dt="2023-12-04T18:29:23.440" v="432"/>
          <ac:spMkLst>
            <pc:docMk/>
            <pc:sldMk cId="622938222" sldId="261"/>
            <ac:spMk id="3" creationId="{F5BAB5BF-7D0C-B8EC-A6AA-0D38BA1F5DA6}"/>
          </ac:spMkLst>
        </pc:spChg>
        <pc:spChg chg="add">
          <ac:chgData name="Thomas, Allan" userId="S::at22615@essex.ac.uk::bb6cf063-c3da-4e1d-8cec-330efabe9372" providerId="AD" clId="Web-{3F824844-3572-4091-A678-CDB02DD190C3}" dt="2023-12-04T18:29:23.440" v="432"/>
          <ac:spMkLst>
            <pc:docMk/>
            <pc:sldMk cId="622938222" sldId="261"/>
            <ac:spMk id="9" creationId="{AE2B703B-46F9-481A-A605-82E2A828C4FA}"/>
          </ac:spMkLst>
        </pc:spChg>
        <pc:spChg chg="add">
          <ac:chgData name="Thomas, Allan" userId="S::at22615@essex.ac.uk::bb6cf063-c3da-4e1d-8cec-330efabe9372" providerId="AD" clId="Web-{3F824844-3572-4091-A678-CDB02DD190C3}" dt="2023-12-04T18:29:23.440" v="432"/>
          <ac:spMkLst>
            <pc:docMk/>
            <pc:sldMk cId="622938222" sldId="261"/>
            <ac:spMk id="11" creationId="{F13BE4D7-0C3D-4906-B230-A1C5B4665CCF}"/>
          </ac:spMkLst>
        </pc:spChg>
        <pc:graphicFrameChg chg="add">
          <ac:chgData name="Thomas, Allan" userId="S::at22615@essex.ac.uk::bb6cf063-c3da-4e1d-8cec-330efabe9372" providerId="AD" clId="Web-{3F824844-3572-4091-A678-CDB02DD190C3}" dt="2023-12-04T18:29:23.440" v="432"/>
          <ac:graphicFrameMkLst>
            <pc:docMk/>
            <pc:sldMk cId="622938222" sldId="261"/>
            <ac:graphicFrameMk id="5" creationId="{9D2BC151-576E-2B38-D136-233E2B76E0A3}"/>
          </ac:graphicFrameMkLst>
        </pc:graphicFrameChg>
      </pc:sldChg>
      <pc:sldChg chg="addSp delSp modSp new mod setBg modClrScheme delDesignElem chgLayout">
        <pc:chgData name="Thomas, Allan" userId="S::at22615@essex.ac.uk::bb6cf063-c3da-4e1d-8cec-330efabe9372" providerId="AD" clId="Web-{3F824844-3572-4091-A678-CDB02DD190C3}" dt="2023-12-05T11:35:54.876" v="526"/>
        <pc:sldMkLst>
          <pc:docMk/>
          <pc:sldMk cId="775582765" sldId="262"/>
        </pc:sldMkLst>
        <pc:spChg chg="mod ord">
          <ac:chgData name="Thomas, Allan" userId="S::at22615@essex.ac.uk::bb6cf063-c3da-4e1d-8cec-330efabe9372" providerId="AD" clId="Web-{3F824844-3572-4091-A678-CDB02DD190C3}" dt="2023-12-04T18:34:20.884" v="525"/>
          <ac:spMkLst>
            <pc:docMk/>
            <pc:sldMk cId="775582765" sldId="262"/>
            <ac:spMk id="2" creationId="{FFC71F8C-3B62-5DD6-1DE5-53D823B10C12}"/>
          </ac:spMkLst>
        </pc:spChg>
        <pc:spChg chg="add del mod ord">
          <ac:chgData name="Thomas, Allan" userId="S::at22615@essex.ac.uk::bb6cf063-c3da-4e1d-8cec-330efabe9372" providerId="AD" clId="Web-{3F824844-3572-4091-A678-CDB02DD190C3}" dt="2023-12-04T18:34:20.884" v="525"/>
          <ac:spMkLst>
            <pc:docMk/>
            <pc:sldMk cId="775582765" sldId="262"/>
            <ac:spMk id="3" creationId="{2EB40962-84FE-0316-E933-26390D3409AA}"/>
          </ac:spMkLst>
        </pc:spChg>
        <pc:spChg chg="add del">
          <ac:chgData name="Thomas, Allan" userId="S::at22615@essex.ac.uk::bb6cf063-c3da-4e1d-8cec-330efabe9372" providerId="AD" clId="Web-{3F824844-3572-4091-A678-CDB02DD190C3}" dt="2023-12-04T18:33:06.289" v="499"/>
          <ac:spMkLst>
            <pc:docMk/>
            <pc:sldMk cId="775582765" sldId="262"/>
            <ac:spMk id="8" creationId="{C2554CA6-288E-4202-BC52-2E5A8F0C0AED}"/>
          </ac:spMkLst>
        </pc:spChg>
        <pc:spChg chg="add del">
          <ac:chgData name="Thomas, Allan" userId="S::at22615@essex.ac.uk::bb6cf063-c3da-4e1d-8cec-330efabe9372" providerId="AD" clId="Web-{3F824844-3572-4091-A678-CDB02DD190C3}" dt="2023-12-04T18:30:15.363" v="445"/>
          <ac:spMkLst>
            <pc:docMk/>
            <pc:sldMk cId="775582765" sldId="262"/>
            <ac:spMk id="9" creationId="{AE2B703B-46F9-481A-A605-82E2A828C4FA}"/>
          </ac:spMkLst>
        </pc:spChg>
        <pc:spChg chg="add del">
          <ac:chgData name="Thomas, Allan" userId="S::at22615@essex.ac.uk::bb6cf063-c3da-4e1d-8cec-330efabe9372" providerId="AD" clId="Web-{3F824844-3572-4091-A678-CDB02DD190C3}" dt="2023-12-04T18:33:06.289" v="499"/>
          <ac:spMkLst>
            <pc:docMk/>
            <pc:sldMk cId="775582765" sldId="262"/>
            <ac:spMk id="10" creationId="{B10BB131-AC8E-4A8E-A5D1-36260F720C3B}"/>
          </ac:spMkLst>
        </pc:spChg>
        <pc:spChg chg="add del">
          <ac:chgData name="Thomas, Allan" userId="S::at22615@essex.ac.uk::bb6cf063-c3da-4e1d-8cec-330efabe9372" providerId="AD" clId="Web-{3F824844-3572-4091-A678-CDB02DD190C3}" dt="2023-12-04T18:30:15.363" v="445"/>
          <ac:spMkLst>
            <pc:docMk/>
            <pc:sldMk cId="775582765" sldId="262"/>
            <ac:spMk id="11" creationId="{F13BE4D7-0C3D-4906-B230-A1C5B4665CCF}"/>
          </ac:spMkLst>
        </pc:spChg>
        <pc:spChg chg="add del">
          <ac:chgData name="Thomas, Allan" userId="S::at22615@essex.ac.uk::bb6cf063-c3da-4e1d-8cec-330efabe9372" providerId="AD" clId="Web-{3F824844-3572-4091-A678-CDB02DD190C3}" dt="2023-12-04T18:33:06.289" v="499"/>
          <ac:spMkLst>
            <pc:docMk/>
            <pc:sldMk cId="775582765" sldId="262"/>
            <ac:spMk id="12" creationId="{5B7778FC-632E-4DCA-A7CB-0D7731CCF970}"/>
          </ac:spMkLst>
        </pc:spChg>
        <pc:spChg chg="add del mod ord">
          <ac:chgData name="Thomas, Allan" userId="S::at22615@essex.ac.uk::bb6cf063-c3da-4e1d-8cec-330efabe9372" providerId="AD" clId="Web-{3F824844-3572-4091-A678-CDB02DD190C3}" dt="2023-12-04T18:33:06.289" v="499"/>
          <ac:spMkLst>
            <pc:docMk/>
            <pc:sldMk cId="775582765" sldId="262"/>
            <ac:spMk id="13" creationId="{2EB40962-84FE-0316-E933-26390D3409AA}"/>
          </ac:spMkLst>
        </pc:spChg>
        <pc:spChg chg="add del">
          <ac:chgData name="Thomas, Allan" userId="S::at22615@essex.ac.uk::bb6cf063-c3da-4e1d-8cec-330efabe9372" providerId="AD" clId="Web-{3F824844-3572-4091-A678-CDB02DD190C3}" dt="2023-12-04T18:33:06.289" v="499"/>
          <ac:spMkLst>
            <pc:docMk/>
            <pc:sldMk cId="775582765" sldId="262"/>
            <ac:spMk id="14" creationId="{FA23A907-97FB-4A8F-880A-DD77401C4296}"/>
          </ac:spMkLst>
        </pc:spChg>
        <pc:spChg chg="add del mod ord">
          <ac:chgData name="Thomas, Allan" userId="S::at22615@essex.ac.uk::bb6cf063-c3da-4e1d-8cec-330efabe9372" providerId="AD" clId="Web-{3F824844-3572-4091-A678-CDB02DD190C3}" dt="2023-12-04T18:32:54.695" v="474"/>
          <ac:spMkLst>
            <pc:docMk/>
            <pc:sldMk cId="775582765" sldId="262"/>
            <ac:spMk id="20" creationId="{7DE6A2D4-AF3E-873A-023F-2CEA4BB3744F}"/>
          </ac:spMkLst>
        </pc:spChg>
        <pc:spChg chg="add del mod ord">
          <ac:chgData name="Thomas, Allan" userId="S::at22615@essex.ac.uk::bb6cf063-c3da-4e1d-8cec-330efabe9372" providerId="AD" clId="Web-{3F824844-3572-4091-A678-CDB02DD190C3}" dt="2023-12-04T18:34:15.321" v="524"/>
          <ac:spMkLst>
            <pc:docMk/>
            <pc:sldMk cId="775582765" sldId="262"/>
            <ac:spMk id="21" creationId="{72CC37E6-4779-6548-EAD8-D971A69E8CBA}"/>
          </ac:spMkLst>
        </pc:spChg>
        <pc:spChg chg="add del mod ord">
          <ac:chgData name="Thomas, Allan" userId="S::at22615@essex.ac.uk::bb6cf063-c3da-4e1d-8cec-330efabe9372" providerId="AD" clId="Web-{3F824844-3572-4091-A678-CDB02DD190C3}" dt="2023-12-04T18:34:14.353" v="523"/>
          <ac:spMkLst>
            <pc:docMk/>
            <pc:sldMk cId="775582765" sldId="262"/>
            <ac:spMk id="22" creationId="{D7C5E997-E5FA-C526-58B0-10AD1D7D3429}"/>
          </ac:spMkLst>
        </pc:spChg>
        <pc:spChg chg="add del mod ord">
          <ac:chgData name="Thomas, Allan" userId="S::at22615@essex.ac.uk::bb6cf063-c3da-4e1d-8cec-330efabe9372" providerId="AD" clId="Web-{3F824844-3572-4091-A678-CDB02DD190C3}" dt="2023-12-05T11:35:54.876" v="526"/>
          <ac:spMkLst>
            <pc:docMk/>
            <pc:sldMk cId="775582765" sldId="262"/>
            <ac:spMk id="23" creationId="{0337A7A0-B112-ED36-3E65-DE474C72ABEC}"/>
          </ac:spMkLst>
        </pc:spChg>
        <pc:graphicFrameChg chg="add del">
          <ac:chgData name="Thomas, Allan" userId="S::at22615@essex.ac.uk::bb6cf063-c3da-4e1d-8cec-330efabe9372" providerId="AD" clId="Web-{3F824844-3572-4091-A678-CDB02DD190C3}" dt="2023-12-04T18:30:15.363" v="445"/>
          <ac:graphicFrameMkLst>
            <pc:docMk/>
            <pc:sldMk cId="775582765" sldId="262"/>
            <ac:graphicFrameMk id="5" creationId="{C82EC028-5660-97E4-A8B6-B4B1F16C6FD3}"/>
          </ac:graphicFrameMkLst>
        </pc:graphicFrameChg>
        <pc:picChg chg="add mod ord">
          <ac:chgData name="Thomas, Allan" userId="S::at22615@essex.ac.uk::bb6cf063-c3da-4e1d-8cec-330efabe9372" providerId="AD" clId="Web-{3F824844-3572-4091-A678-CDB02DD190C3}" dt="2023-12-05T11:35:54.876" v="526"/>
          <ac:picMkLst>
            <pc:docMk/>
            <pc:sldMk cId="775582765" sldId="262"/>
            <ac:picMk id="4" creationId="{F7021B95-BB66-9A4E-0C7E-943B52067FCE}"/>
          </ac:picMkLst>
        </pc:picChg>
      </pc:sldChg>
      <pc:sldChg chg="addSp delSp modSp new mod setBg modClrScheme chgLayout">
        <pc:chgData name="Thomas, Allan" userId="S::at22615@essex.ac.uk::bb6cf063-c3da-4e1d-8cec-330efabe9372" providerId="AD" clId="Web-{3F824844-3572-4091-A678-CDB02DD190C3}" dt="2023-12-05T12:09:21.821" v="825" actId="20577"/>
        <pc:sldMkLst>
          <pc:docMk/>
          <pc:sldMk cId="2444309189" sldId="263"/>
        </pc:sldMkLst>
        <pc:spChg chg="mod ord">
          <ac:chgData name="Thomas, Allan" userId="S::at22615@essex.ac.uk::bb6cf063-c3da-4e1d-8cec-330efabe9372" providerId="AD" clId="Web-{3F824844-3572-4091-A678-CDB02DD190C3}" dt="2023-12-05T11:54:31.172" v="642"/>
          <ac:spMkLst>
            <pc:docMk/>
            <pc:sldMk cId="2444309189" sldId="263"/>
            <ac:spMk id="2" creationId="{383264DB-913A-8F85-6EF9-13A6871E6501}"/>
          </ac:spMkLst>
        </pc:spChg>
        <pc:spChg chg="mod ord">
          <ac:chgData name="Thomas, Allan" userId="S::at22615@essex.ac.uk::bb6cf063-c3da-4e1d-8cec-330efabe9372" providerId="AD" clId="Web-{3F824844-3572-4091-A678-CDB02DD190C3}" dt="2023-12-05T12:09:21.821" v="825" actId="20577"/>
          <ac:spMkLst>
            <pc:docMk/>
            <pc:sldMk cId="2444309189" sldId="263"/>
            <ac:spMk id="3" creationId="{044A9844-DFE2-B2F0-1C76-13F361F5452F}"/>
          </ac:spMkLst>
        </pc:spChg>
        <pc:spChg chg="del">
          <ac:chgData name="Thomas, Allan" userId="S::at22615@essex.ac.uk::bb6cf063-c3da-4e1d-8cec-330efabe9372" providerId="AD" clId="Web-{3F824844-3572-4091-A678-CDB02DD190C3}" dt="2023-12-05T11:38:16.208" v="528"/>
          <ac:spMkLst>
            <pc:docMk/>
            <pc:sldMk cId="2444309189" sldId="263"/>
            <ac:spMk id="4" creationId="{0C39EF3E-7950-52E6-451B-2BDFF785B510}"/>
          </ac:spMkLst>
        </pc:spChg>
        <pc:spChg chg="add">
          <ac:chgData name="Thomas, Allan" userId="S::at22615@essex.ac.uk::bb6cf063-c3da-4e1d-8cec-330efabe9372" providerId="AD" clId="Web-{3F824844-3572-4091-A678-CDB02DD190C3}" dt="2023-12-05T11:54:31.172" v="642"/>
          <ac:spMkLst>
            <pc:docMk/>
            <pc:sldMk cId="2444309189" sldId="263"/>
            <ac:spMk id="8" creationId="{E92FEB64-6EEA-4759-B4A4-BD2C1E660BA8}"/>
          </ac:spMkLst>
        </pc:spChg>
        <pc:spChg chg="add">
          <ac:chgData name="Thomas, Allan" userId="S::at22615@essex.ac.uk::bb6cf063-c3da-4e1d-8cec-330efabe9372" providerId="AD" clId="Web-{3F824844-3572-4091-A678-CDB02DD190C3}" dt="2023-12-05T11:54:31.172" v="642"/>
          <ac:spMkLst>
            <pc:docMk/>
            <pc:sldMk cId="2444309189" sldId="263"/>
            <ac:spMk id="10" creationId="{B10BB131-AC8E-4A8E-A5D1-36260F720C3B}"/>
          </ac:spMkLst>
        </pc:spChg>
        <pc:spChg chg="add">
          <ac:chgData name="Thomas, Allan" userId="S::at22615@essex.ac.uk::bb6cf063-c3da-4e1d-8cec-330efabe9372" providerId="AD" clId="Web-{3F824844-3572-4091-A678-CDB02DD190C3}" dt="2023-12-05T11:54:31.172" v="642"/>
          <ac:spMkLst>
            <pc:docMk/>
            <pc:sldMk cId="2444309189" sldId="263"/>
            <ac:spMk id="12" creationId="{14847E93-7DC1-4D4B-8829-B19AA7137C50}"/>
          </ac:spMkLst>
        </pc:spChg>
        <pc:spChg chg="add">
          <ac:chgData name="Thomas, Allan" userId="S::at22615@essex.ac.uk::bb6cf063-c3da-4e1d-8cec-330efabe9372" providerId="AD" clId="Web-{3F824844-3572-4091-A678-CDB02DD190C3}" dt="2023-12-05T11:54:31.172" v="642"/>
          <ac:spMkLst>
            <pc:docMk/>
            <pc:sldMk cId="2444309189" sldId="263"/>
            <ac:spMk id="14" creationId="{5566D6E1-03A1-4D73-A4E0-35D74D568A04}"/>
          </ac:spMkLst>
        </pc:spChg>
        <pc:spChg chg="add">
          <ac:chgData name="Thomas, Allan" userId="S::at22615@essex.ac.uk::bb6cf063-c3da-4e1d-8cec-330efabe9372" providerId="AD" clId="Web-{3F824844-3572-4091-A678-CDB02DD190C3}" dt="2023-12-05T11:54:31.172" v="642"/>
          <ac:spMkLst>
            <pc:docMk/>
            <pc:sldMk cId="2444309189" sldId="263"/>
            <ac:spMk id="16" creationId="{9F835A99-04AC-494A-A572-AFE8413CC938}"/>
          </ac:spMkLst>
        </pc:spChg>
        <pc:spChg chg="add">
          <ac:chgData name="Thomas, Allan" userId="S::at22615@essex.ac.uk::bb6cf063-c3da-4e1d-8cec-330efabe9372" providerId="AD" clId="Web-{3F824844-3572-4091-A678-CDB02DD190C3}" dt="2023-12-05T11:54:31.172" v="642"/>
          <ac:spMkLst>
            <pc:docMk/>
            <pc:sldMk cId="2444309189" sldId="263"/>
            <ac:spMk id="18" creationId="{7B786209-1B0B-4CA9-9BDD-F7327066A84D}"/>
          </ac:spMkLst>
        </pc:spChg>
        <pc:spChg chg="add">
          <ac:chgData name="Thomas, Allan" userId="S::at22615@essex.ac.uk::bb6cf063-c3da-4e1d-8cec-330efabe9372" providerId="AD" clId="Web-{3F824844-3572-4091-A678-CDB02DD190C3}" dt="2023-12-05T11:54:31.172" v="642"/>
          <ac:spMkLst>
            <pc:docMk/>
            <pc:sldMk cId="2444309189" sldId="263"/>
            <ac:spMk id="20" creationId="{2D2964BB-484D-45AE-AD66-D407D0629652}"/>
          </ac:spMkLst>
        </pc:spChg>
        <pc:spChg chg="add">
          <ac:chgData name="Thomas, Allan" userId="S::at22615@essex.ac.uk::bb6cf063-c3da-4e1d-8cec-330efabe9372" providerId="AD" clId="Web-{3F824844-3572-4091-A678-CDB02DD190C3}" dt="2023-12-05T11:54:31.172" v="642"/>
          <ac:spMkLst>
            <pc:docMk/>
            <pc:sldMk cId="2444309189" sldId="263"/>
            <ac:spMk id="22" creationId="{6691AC69-A76E-4DAB-B565-468B6B87ACF3}"/>
          </ac:spMkLst>
        </pc:spChg>
      </pc:sldChg>
      <pc:sldChg chg="addSp delSp modSp new mod setBg modClrScheme chgLayout">
        <pc:chgData name="Thomas, Allan" userId="S::at22615@essex.ac.uk::bb6cf063-c3da-4e1d-8cec-330efabe9372" providerId="AD" clId="Web-{3F824844-3572-4091-A678-CDB02DD190C3}" dt="2023-12-05T12:09:26.821" v="826" actId="20577"/>
        <pc:sldMkLst>
          <pc:docMk/>
          <pc:sldMk cId="1184581156" sldId="264"/>
        </pc:sldMkLst>
        <pc:spChg chg="mod ord">
          <ac:chgData name="Thomas, Allan" userId="S::at22615@essex.ac.uk::bb6cf063-c3da-4e1d-8cec-330efabe9372" providerId="AD" clId="Web-{3F824844-3572-4091-A678-CDB02DD190C3}" dt="2023-12-05T12:08:38.648" v="781" actId="20577"/>
          <ac:spMkLst>
            <pc:docMk/>
            <pc:sldMk cId="1184581156" sldId="264"/>
            <ac:spMk id="2" creationId="{5C9DA4B9-6741-1E39-64A2-ACDB9DC140B6}"/>
          </ac:spMkLst>
        </pc:spChg>
        <pc:spChg chg="mod ord">
          <ac:chgData name="Thomas, Allan" userId="S::at22615@essex.ac.uk::bb6cf063-c3da-4e1d-8cec-330efabe9372" providerId="AD" clId="Web-{3F824844-3572-4091-A678-CDB02DD190C3}" dt="2023-12-05T12:09:26.821" v="826" actId="20577"/>
          <ac:spMkLst>
            <pc:docMk/>
            <pc:sldMk cId="1184581156" sldId="264"/>
            <ac:spMk id="3" creationId="{8B9C6ECB-A0FD-BA18-E34C-B07FCEEDCE82}"/>
          </ac:spMkLst>
        </pc:spChg>
        <pc:spChg chg="add del mod ord">
          <ac:chgData name="Thomas, Allan" userId="S::at22615@essex.ac.uk::bb6cf063-c3da-4e1d-8cec-330efabe9372" providerId="AD" clId="Web-{3F824844-3572-4091-A678-CDB02DD190C3}" dt="2023-12-05T11:57:33.911" v="643"/>
          <ac:spMkLst>
            <pc:docMk/>
            <pc:sldMk cId="1184581156" sldId="264"/>
            <ac:spMk id="4" creationId="{680CFD68-1D82-61D4-22E1-B8B6119C4524}"/>
          </ac:spMkLst>
        </pc:spChg>
        <pc:spChg chg="add del">
          <ac:chgData name="Thomas, Allan" userId="S::at22615@essex.ac.uk::bb6cf063-c3da-4e1d-8cec-330efabe9372" providerId="AD" clId="Web-{3F824844-3572-4091-A678-CDB02DD190C3}" dt="2023-12-05T11:58:28.804" v="649"/>
          <ac:spMkLst>
            <pc:docMk/>
            <pc:sldMk cId="1184581156" sldId="264"/>
            <ac:spMk id="10" creationId="{6EFC920F-B85A-4068-BD93-41064EDE93D3}"/>
          </ac:spMkLst>
        </pc:spChg>
        <pc:spChg chg="add del">
          <ac:chgData name="Thomas, Allan" userId="S::at22615@essex.ac.uk::bb6cf063-c3da-4e1d-8cec-330efabe9372" providerId="AD" clId="Web-{3F824844-3572-4091-A678-CDB02DD190C3}" dt="2023-12-05T11:58:35.210" v="653"/>
          <ac:spMkLst>
            <pc:docMk/>
            <pc:sldMk cId="1184581156" sldId="264"/>
            <ac:spMk id="14" creationId="{8590ADD5-9383-4D3D-9047-3DA2593CCB5D}"/>
          </ac:spMkLst>
        </pc:spChg>
        <pc:spChg chg="add del">
          <ac:chgData name="Thomas, Allan" userId="S::at22615@essex.ac.uk::bb6cf063-c3da-4e1d-8cec-330efabe9372" providerId="AD" clId="Web-{3F824844-3572-4091-A678-CDB02DD190C3}" dt="2023-12-05T11:58:28.804" v="649"/>
          <ac:spMkLst>
            <pc:docMk/>
            <pc:sldMk cId="1184581156" sldId="264"/>
            <ac:spMk id="16" creationId="{CBC4F608-B4B8-48C3-9572-C0F061B1CD99}"/>
          </ac:spMkLst>
        </pc:spChg>
        <pc:spChg chg="add del">
          <ac:chgData name="Thomas, Allan" userId="S::at22615@essex.ac.uk::bb6cf063-c3da-4e1d-8cec-330efabe9372" providerId="AD" clId="Web-{3F824844-3572-4091-A678-CDB02DD190C3}" dt="2023-12-05T11:58:28.804" v="649"/>
          <ac:spMkLst>
            <pc:docMk/>
            <pc:sldMk cId="1184581156" sldId="264"/>
            <ac:spMk id="18" creationId="{1382A32C-5B0C-4B1C-A074-76C6DBCC9F87}"/>
          </ac:spMkLst>
        </pc:spChg>
        <pc:spChg chg="add del">
          <ac:chgData name="Thomas, Allan" userId="S::at22615@essex.ac.uk::bb6cf063-c3da-4e1d-8cec-330efabe9372" providerId="AD" clId="Web-{3F824844-3572-4091-A678-CDB02DD190C3}" dt="2023-12-05T11:58:31.835" v="651"/>
          <ac:spMkLst>
            <pc:docMk/>
            <pc:sldMk cId="1184581156" sldId="264"/>
            <ac:spMk id="20" creationId="{C0763A76-9F1C-4FC5-82B7-DD475DA461B2}"/>
          </ac:spMkLst>
        </pc:spChg>
        <pc:spChg chg="add del">
          <ac:chgData name="Thomas, Allan" userId="S::at22615@essex.ac.uk::bb6cf063-c3da-4e1d-8cec-330efabe9372" providerId="AD" clId="Web-{3F824844-3572-4091-A678-CDB02DD190C3}" dt="2023-12-05T11:58:31.835" v="651"/>
          <ac:spMkLst>
            <pc:docMk/>
            <pc:sldMk cId="1184581156" sldId="264"/>
            <ac:spMk id="21" creationId="{E81BF4F6-F2CF-4984-9D14-D6966D92F99F}"/>
          </ac:spMkLst>
        </pc:spChg>
        <pc:spChg chg="add del">
          <ac:chgData name="Thomas, Allan" userId="S::at22615@essex.ac.uk::bb6cf063-c3da-4e1d-8cec-330efabe9372" providerId="AD" clId="Web-{3F824844-3572-4091-A678-CDB02DD190C3}" dt="2023-12-05T11:58:35.210" v="653"/>
          <ac:spMkLst>
            <pc:docMk/>
            <pc:sldMk cId="1184581156" sldId="264"/>
            <ac:spMk id="22" creationId="{75F47824-961D-465D-84F9-EAE11BC6173B}"/>
          </ac:spMkLst>
        </pc:spChg>
        <pc:spChg chg="add del">
          <ac:chgData name="Thomas, Allan" userId="S::at22615@essex.ac.uk::bb6cf063-c3da-4e1d-8cec-330efabe9372" providerId="AD" clId="Web-{3F824844-3572-4091-A678-CDB02DD190C3}" dt="2023-12-05T11:58:35.210" v="653"/>
          <ac:spMkLst>
            <pc:docMk/>
            <pc:sldMk cId="1184581156" sldId="264"/>
            <ac:spMk id="23" creationId="{1CD81A2A-6ED4-4EF4-A14C-912D31E14800}"/>
          </ac:spMkLst>
        </pc:spChg>
        <pc:spChg chg="add del">
          <ac:chgData name="Thomas, Allan" userId="S::at22615@essex.ac.uk::bb6cf063-c3da-4e1d-8cec-330efabe9372" providerId="AD" clId="Web-{3F824844-3572-4091-A678-CDB02DD190C3}" dt="2023-12-05T11:58:35.210" v="653"/>
          <ac:spMkLst>
            <pc:docMk/>
            <pc:sldMk cId="1184581156" sldId="264"/>
            <ac:spMk id="24" creationId="{FEC9DA3E-C1D7-472D-B7C0-F71AE41FBA23}"/>
          </ac:spMkLst>
        </pc:spChg>
        <pc:spChg chg="add del">
          <ac:chgData name="Thomas, Allan" userId="S::at22615@essex.ac.uk::bb6cf063-c3da-4e1d-8cec-330efabe9372" providerId="AD" clId="Web-{3F824844-3572-4091-A678-CDB02DD190C3}" dt="2023-12-05T11:58:35.210" v="653"/>
          <ac:spMkLst>
            <pc:docMk/>
            <pc:sldMk cId="1184581156" sldId="264"/>
            <ac:spMk id="25" creationId="{1661932C-CA15-4E17-B115-FAE7CBEE4789}"/>
          </ac:spMkLst>
        </pc:spChg>
        <pc:spChg chg="add del">
          <ac:chgData name="Thomas, Allan" userId="S::at22615@essex.ac.uk::bb6cf063-c3da-4e1d-8cec-330efabe9372" providerId="AD" clId="Web-{3F824844-3572-4091-A678-CDB02DD190C3}" dt="2023-12-05T11:58:35.210" v="653"/>
          <ac:spMkLst>
            <pc:docMk/>
            <pc:sldMk cId="1184581156" sldId="264"/>
            <ac:spMk id="26" creationId="{DABE3E45-88CF-45D8-8D40-C773324D93F6}"/>
          </ac:spMkLst>
        </pc:spChg>
        <pc:spChg chg="add del">
          <ac:chgData name="Thomas, Allan" userId="S::at22615@essex.ac.uk::bb6cf063-c3da-4e1d-8cec-330efabe9372" providerId="AD" clId="Web-{3F824844-3572-4091-A678-CDB02DD190C3}" dt="2023-12-05T11:58:35.210" v="653"/>
          <ac:spMkLst>
            <pc:docMk/>
            <pc:sldMk cId="1184581156" sldId="264"/>
            <ac:spMk id="28" creationId="{B91ECDA9-56DC-4270-8F33-01C5637B8CEB}"/>
          </ac:spMkLst>
        </pc:spChg>
        <pc:spChg chg="add del">
          <ac:chgData name="Thomas, Allan" userId="S::at22615@essex.ac.uk::bb6cf063-c3da-4e1d-8cec-330efabe9372" providerId="AD" clId="Web-{3F824844-3572-4091-A678-CDB02DD190C3}" dt="2023-12-05T11:58:43.757" v="655"/>
          <ac:spMkLst>
            <pc:docMk/>
            <pc:sldMk cId="1184581156" sldId="264"/>
            <ac:spMk id="30" creationId="{F13C74B1-5B17-4795-BED0-7140497B445A}"/>
          </ac:spMkLst>
        </pc:spChg>
        <pc:spChg chg="add del">
          <ac:chgData name="Thomas, Allan" userId="S::at22615@essex.ac.uk::bb6cf063-c3da-4e1d-8cec-330efabe9372" providerId="AD" clId="Web-{3F824844-3572-4091-A678-CDB02DD190C3}" dt="2023-12-05T11:58:43.757" v="655"/>
          <ac:spMkLst>
            <pc:docMk/>
            <pc:sldMk cId="1184581156" sldId="264"/>
            <ac:spMk id="31" creationId="{D4974D33-8DC5-464E-8C6D-BE58F0669C17}"/>
          </ac:spMkLst>
        </pc:spChg>
        <pc:spChg chg="add">
          <ac:chgData name="Thomas, Allan" userId="S::at22615@essex.ac.uk::bb6cf063-c3da-4e1d-8cec-330efabe9372" providerId="AD" clId="Web-{3F824844-3572-4091-A678-CDB02DD190C3}" dt="2023-12-05T11:58:43.773" v="656"/>
          <ac:spMkLst>
            <pc:docMk/>
            <pc:sldMk cId="1184581156" sldId="264"/>
            <ac:spMk id="33" creationId="{460B0EFB-53ED-4F35-B05D-F658EA021C65}"/>
          </ac:spMkLst>
        </pc:spChg>
        <pc:spChg chg="add">
          <ac:chgData name="Thomas, Allan" userId="S::at22615@essex.ac.uk::bb6cf063-c3da-4e1d-8cec-330efabe9372" providerId="AD" clId="Web-{3F824844-3572-4091-A678-CDB02DD190C3}" dt="2023-12-05T11:58:43.773" v="656"/>
          <ac:spMkLst>
            <pc:docMk/>
            <pc:sldMk cId="1184581156" sldId="264"/>
            <ac:spMk id="34" creationId="{835EF3DD-7D43-4A27-8967-A92FD8CC9365}"/>
          </ac:spMkLst>
        </pc:spChg>
        <pc:grpChg chg="add del">
          <ac:chgData name="Thomas, Allan" userId="S::at22615@essex.ac.uk::bb6cf063-c3da-4e1d-8cec-330efabe9372" providerId="AD" clId="Web-{3F824844-3572-4091-A678-CDB02DD190C3}" dt="2023-12-05T11:58:28.804" v="649"/>
          <ac:grpSpMkLst>
            <pc:docMk/>
            <pc:sldMk cId="1184581156" sldId="264"/>
            <ac:grpSpMk id="12" creationId="{1C559108-BBAE-426C-8564-051D2BA6DDC8}"/>
          </ac:grpSpMkLst>
        </pc:grpChg>
        <pc:picChg chg="add mod ord">
          <ac:chgData name="Thomas, Allan" userId="S::at22615@essex.ac.uk::bb6cf063-c3da-4e1d-8cec-330efabe9372" providerId="AD" clId="Web-{3F824844-3572-4091-A678-CDB02DD190C3}" dt="2023-12-05T11:58:43.773" v="656"/>
          <ac:picMkLst>
            <pc:docMk/>
            <pc:sldMk cId="1184581156" sldId="264"/>
            <ac:picMk id="5" creationId="{10580324-B55C-A807-2E93-AC04AD6AD8A7}"/>
          </ac:picMkLst>
        </pc:picChg>
        <pc:cxnChg chg="add del">
          <ac:chgData name="Thomas, Allan" userId="S::at22615@essex.ac.uk::bb6cf063-c3da-4e1d-8cec-330efabe9372" providerId="AD" clId="Web-{3F824844-3572-4091-A678-CDB02DD190C3}" dt="2023-12-05T11:58:35.210" v="653"/>
          <ac:cxnSpMkLst>
            <pc:docMk/>
            <pc:sldMk cId="1184581156" sldId="264"/>
            <ac:cxnSpMk id="27" creationId="{49CD1692-827B-4C8D-B4A1-134FD04CF45C}"/>
          </ac:cxnSpMkLst>
        </pc:cxnChg>
      </pc:sldChg>
      <pc:sldChg chg="addSp delSp modSp new mod setBg modClrScheme chgLayout">
        <pc:chgData name="Thomas, Allan" userId="S::at22615@essex.ac.uk::bb6cf063-c3da-4e1d-8cec-330efabe9372" providerId="AD" clId="Web-{3F824844-3572-4091-A678-CDB02DD190C3}" dt="2023-12-05T11:49:27.273" v="641"/>
        <pc:sldMkLst>
          <pc:docMk/>
          <pc:sldMk cId="264232809" sldId="265"/>
        </pc:sldMkLst>
        <pc:spChg chg="mod ord">
          <ac:chgData name="Thomas, Allan" userId="S::at22615@essex.ac.uk::bb6cf063-c3da-4e1d-8cec-330efabe9372" providerId="AD" clId="Web-{3F824844-3572-4091-A678-CDB02DD190C3}" dt="2023-12-05T11:49:27.273" v="641"/>
          <ac:spMkLst>
            <pc:docMk/>
            <pc:sldMk cId="264232809" sldId="265"/>
            <ac:spMk id="2" creationId="{69BE3905-F256-4123-3026-2C244BE99047}"/>
          </ac:spMkLst>
        </pc:spChg>
        <pc:spChg chg="del mod ord">
          <ac:chgData name="Thomas, Allan" userId="S::at22615@essex.ac.uk::bb6cf063-c3da-4e1d-8cec-330efabe9372" providerId="AD" clId="Web-{3F824844-3572-4091-A678-CDB02DD190C3}" dt="2023-12-05T11:48:54.116" v="636"/>
          <ac:spMkLst>
            <pc:docMk/>
            <pc:sldMk cId="264232809" sldId="265"/>
            <ac:spMk id="3" creationId="{306E0B7B-A767-E288-39C7-DE79FED4DC63}"/>
          </ac:spMkLst>
        </pc:spChg>
        <pc:spChg chg="add mod ord">
          <ac:chgData name="Thomas, Allan" userId="S::at22615@essex.ac.uk::bb6cf063-c3da-4e1d-8cec-330efabe9372" providerId="AD" clId="Web-{3F824844-3572-4091-A678-CDB02DD190C3}" dt="2023-12-05T11:49:27.273" v="641"/>
          <ac:spMkLst>
            <pc:docMk/>
            <pc:sldMk cId="264232809" sldId="265"/>
            <ac:spMk id="4" creationId="{B08D13A8-69E9-F3A8-4670-D42D60069778}"/>
          </ac:spMkLst>
        </pc:spChg>
        <pc:spChg chg="add del">
          <ac:chgData name="Thomas, Allan" userId="S::at22615@essex.ac.uk::bb6cf063-c3da-4e1d-8cec-330efabe9372" providerId="AD" clId="Web-{3F824844-3572-4091-A678-CDB02DD190C3}" dt="2023-12-05T11:49:24.726" v="638"/>
          <ac:spMkLst>
            <pc:docMk/>
            <pc:sldMk cId="264232809" sldId="265"/>
            <ac:spMk id="10" creationId="{201CC55D-ED54-4C5C-95E6-10947BD1103B}"/>
          </ac:spMkLst>
        </pc:spChg>
        <pc:spChg chg="add del">
          <ac:chgData name="Thomas, Allan" userId="S::at22615@essex.ac.uk::bb6cf063-c3da-4e1d-8cec-330efabe9372" providerId="AD" clId="Web-{3F824844-3572-4091-A678-CDB02DD190C3}" dt="2023-12-05T11:49:27.258" v="640"/>
          <ac:spMkLst>
            <pc:docMk/>
            <pc:sldMk cId="264232809" sldId="265"/>
            <ac:spMk id="14" creationId="{A7B99495-F43F-4D80-A44F-2CB4764EB90B}"/>
          </ac:spMkLst>
        </pc:spChg>
        <pc:spChg chg="add del">
          <ac:chgData name="Thomas, Allan" userId="S::at22615@essex.ac.uk::bb6cf063-c3da-4e1d-8cec-330efabe9372" providerId="AD" clId="Web-{3F824844-3572-4091-A678-CDB02DD190C3}" dt="2023-12-05T11:49:24.726" v="638"/>
          <ac:spMkLst>
            <pc:docMk/>
            <pc:sldMk cId="264232809" sldId="265"/>
            <ac:spMk id="16" creationId="{3873B707-463F-40B0-8227-E8CC6C67EB25}"/>
          </ac:spMkLst>
        </pc:spChg>
        <pc:spChg chg="add del">
          <ac:chgData name="Thomas, Allan" userId="S::at22615@essex.ac.uk::bb6cf063-c3da-4e1d-8cec-330efabe9372" providerId="AD" clId="Web-{3F824844-3572-4091-A678-CDB02DD190C3}" dt="2023-12-05T11:49:24.726" v="638"/>
          <ac:spMkLst>
            <pc:docMk/>
            <pc:sldMk cId="264232809" sldId="265"/>
            <ac:spMk id="18" creationId="{C13237C8-E62C-4F0D-A318-BD6FB6C2D138}"/>
          </ac:spMkLst>
        </pc:spChg>
        <pc:spChg chg="add del">
          <ac:chgData name="Thomas, Allan" userId="S::at22615@essex.ac.uk::bb6cf063-c3da-4e1d-8cec-330efabe9372" providerId="AD" clId="Web-{3F824844-3572-4091-A678-CDB02DD190C3}" dt="2023-12-05T11:49:24.726" v="638"/>
          <ac:spMkLst>
            <pc:docMk/>
            <pc:sldMk cId="264232809" sldId="265"/>
            <ac:spMk id="20" creationId="{19C9EAEA-39D0-4B0E-A0EB-51E7B26740B1}"/>
          </ac:spMkLst>
        </pc:spChg>
        <pc:spChg chg="add del">
          <ac:chgData name="Thomas, Allan" userId="S::at22615@essex.ac.uk::bb6cf063-c3da-4e1d-8cec-330efabe9372" providerId="AD" clId="Web-{3F824844-3572-4091-A678-CDB02DD190C3}" dt="2023-12-05T11:49:27.258" v="640"/>
          <ac:spMkLst>
            <pc:docMk/>
            <pc:sldMk cId="264232809" sldId="265"/>
            <ac:spMk id="22" creationId="{77C59BEC-C4CC-4741-B975-08C543178D3D}"/>
          </ac:spMkLst>
        </pc:spChg>
        <pc:spChg chg="add del">
          <ac:chgData name="Thomas, Allan" userId="S::at22615@essex.ac.uk::bb6cf063-c3da-4e1d-8cec-330efabe9372" providerId="AD" clId="Web-{3F824844-3572-4091-A678-CDB02DD190C3}" dt="2023-12-05T11:49:27.258" v="640"/>
          <ac:spMkLst>
            <pc:docMk/>
            <pc:sldMk cId="264232809" sldId="265"/>
            <ac:spMk id="23" creationId="{72DEF309-605D-4117-9340-6D589B6C3A34}"/>
          </ac:spMkLst>
        </pc:spChg>
        <pc:spChg chg="add">
          <ac:chgData name="Thomas, Allan" userId="S::at22615@essex.ac.uk::bb6cf063-c3da-4e1d-8cec-330efabe9372" providerId="AD" clId="Web-{3F824844-3572-4091-A678-CDB02DD190C3}" dt="2023-12-05T11:49:27.273" v="641"/>
          <ac:spMkLst>
            <pc:docMk/>
            <pc:sldMk cId="264232809" sldId="265"/>
            <ac:spMk id="25" creationId="{201CC55D-ED54-4C5C-95E6-10947BD1103B}"/>
          </ac:spMkLst>
        </pc:spChg>
        <pc:spChg chg="add">
          <ac:chgData name="Thomas, Allan" userId="S::at22615@essex.ac.uk::bb6cf063-c3da-4e1d-8cec-330efabe9372" providerId="AD" clId="Web-{3F824844-3572-4091-A678-CDB02DD190C3}" dt="2023-12-05T11:49:27.273" v="641"/>
          <ac:spMkLst>
            <pc:docMk/>
            <pc:sldMk cId="264232809" sldId="265"/>
            <ac:spMk id="28" creationId="{3873B707-463F-40B0-8227-E8CC6C67EB25}"/>
          </ac:spMkLst>
        </pc:spChg>
        <pc:spChg chg="add">
          <ac:chgData name="Thomas, Allan" userId="S::at22615@essex.ac.uk::bb6cf063-c3da-4e1d-8cec-330efabe9372" providerId="AD" clId="Web-{3F824844-3572-4091-A678-CDB02DD190C3}" dt="2023-12-05T11:49:27.273" v="641"/>
          <ac:spMkLst>
            <pc:docMk/>
            <pc:sldMk cId="264232809" sldId="265"/>
            <ac:spMk id="29" creationId="{C13237C8-E62C-4F0D-A318-BD6FB6C2D138}"/>
          </ac:spMkLst>
        </pc:spChg>
        <pc:spChg chg="add">
          <ac:chgData name="Thomas, Allan" userId="S::at22615@essex.ac.uk::bb6cf063-c3da-4e1d-8cec-330efabe9372" providerId="AD" clId="Web-{3F824844-3572-4091-A678-CDB02DD190C3}" dt="2023-12-05T11:49:27.273" v="641"/>
          <ac:spMkLst>
            <pc:docMk/>
            <pc:sldMk cId="264232809" sldId="265"/>
            <ac:spMk id="30" creationId="{19C9EAEA-39D0-4B0E-A0EB-51E7B26740B1}"/>
          </ac:spMkLst>
        </pc:spChg>
        <pc:grpChg chg="add del">
          <ac:chgData name="Thomas, Allan" userId="S::at22615@essex.ac.uk::bb6cf063-c3da-4e1d-8cec-330efabe9372" providerId="AD" clId="Web-{3F824844-3572-4091-A678-CDB02DD190C3}" dt="2023-12-05T11:49:24.726" v="638"/>
          <ac:grpSpMkLst>
            <pc:docMk/>
            <pc:sldMk cId="264232809" sldId="265"/>
            <ac:grpSpMk id="12" creationId="{1DE889C7-FAD6-4397-98E2-05D503484459}"/>
          </ac:grpSpMkLst>
        </pc:grpChg>
        <pc:grpChg chg="add">
          <ac:chgData name="Thomas, Allan" userId="S::at22615@essex.ac.uk::bb6cf063-c3da-4e1d-8cec-330efabe9372" providerId="AD" clId="Web-{3F824844-3572-4091-A678-CDB02DD190C3}" dt="2023-12-05T11:49:27.273" v="641"/>
          <ac:grpSpMkLst>
            <pc:docMk/>
            <pc:sldMk cId="264232809" sldId="265"/>
            <ac:grpSpMk id="26" creationId="{1DE889C7-FAD6-4397-98E2-05D503484459}"/>
          </ac:grpSpMkLst>
        </pc:grpChg>
        <pc:picChg chg="add mod ord">
          <ac:chgData name="Thomas, Allan" userId="S::at22615@essex.ac.uk::bb6cf063-c3da-4e1d-8cec-330efabe9372" providerId="AD" clId="Web-{3F824844-3572-4091-A678-CDB02DD190C3}" dt="2023-12-05T11:49:27.273" v="641"/>
          <ac:picMkLst>
            <pc:docMk/>
            <pc:sldMk cId="264232809" sldId="265"/>
            <ac:picMk id="5" creationId="{4C7094B9-57FE-45AD-0933-653F79AE81E6}"/>
          </ac:picMkLst>
        </pc:picChg>
      </pc:sldChg>
      <pc:sldChg chg="addSp delSp modSp new mod setBg">
        <pc:chgData name="Thomas, Allan" userId="S::at22615@essex.ac.uk::bb6cf063-c3da-4e1d-8cec-330efabe9372" providerId="AD" clId="Web-{3F824844-3572-4091-A678-CDB02DD190C3}" dt="2023-12-05T12:10:35.433" v="843"/>
        <pc:sldMkLst>
          <pc:docMk/>
          <pc:sldMk cId="291105513" sldId="266"/>
        </pc:sldMkLst>
        <pc:spChg chg="mod">
          <ac:chgData name="Thomas, Allan" userId="S::at22615@essex.ac.uk::bb6cf063-c3da-4e1d-8cec-330efabe9372" providerId="AD" clId="Web-{3F824844-3572-4091-A678-CDB02DD190C3}" dt="2023-12-05T12:10:35.433" v="843"/>
          <ac:spMkLst>
            <pc:docMk/>
            <pc:sldMk cId="291105513" sldId="266"/>
            <ac:spMk id="2" creationId="{5BA61DA8-505E-B036-B24A-8F8F528A8B99}"/>
          </ac:spMkLst>
        </pc:spChg>
        <pc:spChg chg="del">
          <ac:chgData name="Thomas, Allan" userId="S::at22615@essex.ac.uk::bb6cf063-c3da-4e1d-8cec-330efabe9372" providerId="AD" clId="Web-{3F824844-3572-4091-A678-CDB02DD190C3}" dt="2023-12-05T12:10:25.104" v="842"/>
          <ac:spMkLst>
            <pc:docMk/>
            <pc:sldMk cId="291105513" sldId="266"/>
            <ac:spMk id="3" creationId="{EE137D5E-826A-4C95-7BB1-61CB6C37A5F4}"/>
          </ac:spMkLst>
        </pc:spChg>
        <pc:spChg chg="mod">
          <ac:chgData name="Thomas, Allan" userId="S::at22615@essex.ac.uk::bb6cf063-c3da-4e1d-8cec-330efabe9372" providerId="AD" clId="Web-{3F824844-3572-4091-A678-CDB02DD190C3}" dt="2023-12-05T12:10:35.433" v="843"/>
          <ac:spMkLst>
            <pc:docMk/>
            <pc:sldMk cId="291105513" sldId="266"/>
            <ac:spMk id="4" creationId="{B9625651-DC98-7693-2A8E-217911EA6F91}"/>
          </ac:spMkLst>
        </pc:spChg>
        <pc:spChg chg="add">
          <ac:chgData name="Thomas, Allan" userId="S::at22615@essex.ac.uk::bb6cf063-c3da-4e1d-8cec-330efabe9372" providerId="AD" clId="Web-{3F824844-3572-4091-A678-CDB02DD190C3}" dt="2023-12-05T12:10:35.433" v="843"/>
          <ac:spMkLst>
            <pc:docMk/>
            <pc:sldMk cId="291105513" sldId="266"/>
            <ac:spMk id="10" creationId="{2B97F24A-32CE-4C1C-A50D-3016B394DCFB}"/>
          </ac:spMkLst>
        </pc:spChg>
        <pc:spChg chg="add">
          <ac:chgData name="Thomas, Allan" userId="S::at22615@essex.ac.uk::bb6cf063-c3da-4e1d-8cec-330efabe9372" providerId="AD" clId="Web-{3F824844-3572-4091-A678-CDB02DD190C3}" dt="2023-12-05T12:10:35.433" v="843"/>
          <ac:spMkLst>
            <pc:docMk/>
            <pc:sldMk cId="291105513" sldId="266"/>
            <ac:spMk id="12" creationId="{CD8B4F24-440B-49E9-B85D-733523DC064B}"/>
          </ac:spMkLst>
        </pc:spChg>
        <pc:picChg chg="add mod ord">
          <ac:chgData name="Thomas, Allan" userId="S::at22615@essex.ac.uk::bb6cf063-c3da-4e1d-8cec-330efabe9372" providerId="AD" clId="Web-{3F824844-3572-4091-A678-CDB02DD190C3}" dt="2023-12-05T12:10:35.433" v="843"/>
          <ac:picMkLst>
            <pc:docMk/>
            <pc:sldMk cId="291105513" sldId="266"/>
            <ac:picMk id="5" creationId="{0CFB9DFD-4AC7-1EA8-D231-7E0117649477}"/>
          </ac:picMkLst>
        </pc:picChg>
      </pc:sldChg>
      <pc:sldChg chg="addSp delSp modSp new">
        <pc:chgData name="Thomas, Allan" userId="S::at22615@essex.ac.uk::bb6cf063-c3da-4e1d-8cec-330efabe9372" providerId="AD" clId="Web-{3F824844-3572-4091-A678-CDB02DD190C3}" dt="2023-12-05T12:16:48.927" v="868"/>
        <pc:sldMkLst>
          <pc:docMk/>
          <pc:sldMk cId="3034546364" sldId="267"/>
        </pc:sldMkLst>
        <pc:spChg chg="mod">
          <ac:chgData name="Thomas, Allan" userId="S::at22615@essex.ac.uk::bb6cf063-c3da-4e1d-8cec-330efabe9372" providerId="AD" clId="Web-{3F824844-3572-4091-A678-CDB02DD190C3}" dt="2023-12-05T12:16:03.957" v="856" actId="20577"/>
          <ac:spMkLst>
            <pc:docMk/>
            <pc:sldMk cId="3034546364" sldId="267"/>
            <ac:spMk id="2" creationId="{39CC5634-2B0D-F9BB-C966-FFF8E73CA859}"/>
          </ac:spMkLst>
        </pc:spChg>
        <pc:spChg chg="del">
          <ac:chgData name="Thomas, Allan" userId="S::at22615@essex.ac.uk::bb6cf063-c3da-4e1d-8cec-330efabe9372" providerId="AD" clId="Web-{3F824844-3572-4091-A678-CDB02DD190C3}" dt="2023-12-05T12:16:48.927" v="868"/>
          <ac:spMkLst>
            <pc:docMk/>
            <pc:sldMk cId="3034546364" sldId="267"/>
            <ac:spMk id="3" creationId="{AC6C0562-2182-4220-2961-65F30CC94D87}"/>
          </ac:spMkLst>
        </pc:spChg>
        <pc:spChg chg="mod">
          <ac:chgData name="Thomas, Allan" userId="S::at22615@essex.ac.uk::bb6cf063-c3da-4e1d-8cec-330efabe9372" providerId="AD" clId="Web-{3F824844-3572-4091-A678-CDB02DD190C3}" dt="2023-12-05T12:16:24.880" v="867" actId="20577"/>
          <ac:spMkLst>
            <pc:docMk/>
            <pc:sldMk cId="3034546364" sldId="267"/>
            <ac:spMk id="4" creationId="{BBF467FD-E1B6-2CF5-D664-355AD1F7A85C}"/>
          </ac:spMkLst>
        </pc:spChg>
        <pc:picChg chg="add mod ord">
          <ac:chgData name="Thomas, Allan" userId="S::at22615@essex.ac.uk::bb6cf063-c3da-4e1d-8cec-330efabe9372" providerId="AD" clId="Web-{3F824844-3572-4091-A678-CDB02DD190C3}" dt="2023-12-05T12:16:48.927" v="868"/>
          <ac:picMkLst>
            <pc:docMk/>
            <pc:sldMk cId="3034546364" sldId="267"/>
            <ac:picMk id="5" creationId="{56095A1C-2CF1-01E7-B7C9-81BBDE306010}"/>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690691-54E3-42BE-B697-3E9234A5B57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2C87533-D617-43EA-8525-36C090D86F53}">
      <dgm:prSet/>
      <dgm:spPr/>
      <dgm:t>
        <a:bodyPr/>
        <a:lstStyle/>
        <a:p>
          <a:pPr>
            <a:defRPr cap="all"/>
          </a:pPr>
          <a:r>
            <a:rPr lang="en-US"/>
            <a:t>Heart Rate (HR)</a:t>
          </a:r>
        </a:p>
      </dgm:t>
    </dgm:pt>
    <dgm:pt modelId="{229A8B7E-B5DA-42EC-8768-7C760F748473}" type="parTrans" cxnId="{D59B929D-3F13-4C3D-9549-2610ECAC9678}">
      <dgm:prSet/>
      <dgm:spPr/>
      <dgm:t>
        <a:bodyPr/>
        <a:lstStyle/>
        <a:p>
          <a:endParaRPr lang="en-US"/>
        </a:p>
      </dgm:t>
    </dgm:pt>
    <dgm:pt modelId="{459B380B-6A7E-4BEA-8EC0-A423783CD5C5}" type="sibTrans" cxnId="{D59B929D-3F13-4C3D-9549-2610ECAC9678}">
      <dgm:prSet/>
      <dgm:spPr/>
      <dgm:t>
        <a:bodyPr/>
        <a:lstStyle/>
        <a:p>
          <a:endParaRPr lang="en-US"/>
        </a:p>
      </dgm:t>
    </dgm:pt>
    <dgm:pt modelId="{99322E0E-C7C4-44EA-B618-A87EB812804B}">
      <dgm:prSet/>
      <dgm:spPr/>
      <dgm:t>
        <a:bodyPr/>
        <a:lstStyle/>
        <a:p>
          <a:pPr>
            <a:defRPr cap="all"/>
          </a:pPr>
          <a:r>
            <a:rPr lang="en-US"/>
            <a:t>Inter-Beat Interval (IBI) </a:t>
          </a:r>
        </a:p>
      </dgm:t>
    </dgm:pt>
    <dgm:pt modelId="{08D0AB3B-3BAC-4BAF-BB32-198E867AF226}" type="parTrans" cxnId="{C8BE8302-1355-4B41-A3B7-BA809D85B306}">
      <dgm:prSet/>
      <dgm:spPr/>
      <dgm:t>
        <a:bodyPr/>
        <a:lstStyle/>
        <a:p>
          <a:endParaRPr lang="en-US"/>
        </a:p>
      </dgm:t>
    </dgm:pt>
    <dgm:pt modelId="{188EC42C-B2DB-4C8F-B19F-34AD8DFC0808}" type="sibTrans" cxnId="{C8BE8302-1355-4B41-A3B7-BA809D85B306}">
      <dgm:prSet/>
      <dgm:spPr/>
      <dgm:t>
        <a:bodyPr/>
        <a:lstStyle/>
        <a:p>
          <a:endParaRPr lang="en-US"/>
        </a:p>
      </dgm:t>
    </dgm:pt>
    <dgm:pt modelId="{F6F7227F-6A62-4518-BCA1-9CFCB3A3AAFB}" type="pres">
      <dgm:prSet presAssocID="{FA690691-54E3-42BE-B697-3E9234A5B573}" presName="root" presStyleCnt="0">
        <dgm:presLayoutVars>
          <dgm:dir/>
          <dgm:resizeHandles val="exact"/>
        </dgm:presLayoutVars>
      </dgm:prSet>
      <dgm:spPr/>
    </dgm:pt>
    <dgm:pt modelId="{DB5667FA-61E6-4341-980B-290754BC35AE}" type="pres">
      <dgm:prSet presAssocID="{E2C87533-D617-43EA-8525-36C090D86F53}" presName="compNode" presStyleCnt="0"/>
      <dgm:spPr/>
    </dgm:pt>
    <dgm:pt modelId="{A4242B1A-A898-4CD1-8A9D-A5ED7498FD4B}" type="pres">
      <dgm:prSet presAssocID="{E2C87533-D617-43EA-8525-36C090D86F53}" presName="iconBgRect" presStyleLbl="bgShp" presStyleIdx="0" presStyleCnt="2"/>
      <dgm:spPr/>
    </dgm:pt>
    <dgm:pt modelId="{07738DC2-62D7-4EAC-8E37-655691B13793}" type="pres">
      <dgm:prSet presAssocID="{E2C87533-D617-43EA-8525-36C090D86F5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rt with Pulse"/>
        </a:ext>
      </dgm:extLst>
    </dgm:pt>
    <dgm:pt modelId="{0A0135DE-F7D2-4DB4-B9E9-A22269337F8F}" type="pres">
      <dgm:prSet presAssocID="{E2C87533-D617-43EA-8525-36C090D86F53}" presName="spaceRect" presStyleCnt="0"/>
      <dgm:spPr/>
    </dgm:pt>
    <dgm:pt modelId="{C1D9932F-6789-4340-827E-DDFE9F7DA92B}" type="pres">
      <dgm:prSet presAssocID="{E2C87533-D617-43EA-8525-36C090D86F53}" presName="textRect" presStyleLbl="revTx" presStyleIdx="0" presStyleCnt="2">
        <dgm:presLayoutVars>
          <dgm:chMax val="1"/>
          <dgm:chPref val="1"/>
        </dgm:presLayoutVars>
      </dgm:prSet>
      <dgm:spPr/>
    </dgm:pt>
    <dgm:pt modelId="{38252BA4-DDDE-406D-B6AD-B99666436A10}" type="pres">
      <dgm:prSet presAssocID="{459B380B-6A7E-4BEA-8EC0-A423783CD5C5}" presName="sibTrans" presStyleCnt="0"/>
      <dgm:spPr/>
    </dgm:pt>
    <dgm:pt modelId="{FCC52914-EBA3-4625-9424-E332DEEE615B}" type="pres">
      <dgm:prSet presAssocID="{99322E0E-C7C4-44EA-B618-A87EB812804B}" presName="compNode" presStyleCnt="0"/>
      <dgm:spPr/>
    </dgm:pt>
    <dgm:pt modelId="{E4874045-6BFE-42A5-B543-640E3B51D791}" type="pres">
      <dgm:prSet presAssocID="{99322E0E-C7C4-44EA-B618-A87EB812804B}" presName="iconBgRect" presStyleLbl="bgShp" presStyleIdx="1" presStyleCnt="2"/>
      <dgm:spPr/>
    </dgm:pt>
    <dgm:pt modelId="{BDFABFBF-A8F0-4DBB-89DB-3205E73B6123}" type="pres">
      <dgm:prSet presAssocID="{99322E0E-C7C4-44EA-B618-A87EB812804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nce Steps"/>
        </a:ext>
      </dgm:extLst>
    </dgm:pt>
    <dgm:pt modelId="{7653C398-5FF7-4A2A-88A6-99A1AEC366D8}" type="pres">
      <dgm:prSet presAssocID="{99322E0E-C7C4-44EA-B618-A87EB812804B}" presName="spaceRect" presStyleCnt="0"/>
      <dgm:spPr/>
    </dgm:pt>
    <dgm:pt modelId="{D9AB5772-1833-4639-97BA-1571BBA499CD}" type="pres">
      <dgm:prSet presAssocID="{99322E0E-C7C4-44EA-B618-A87EB812804B}" presName="textRect" presStyleLbl="revTx" presStyleIdx="1" presStyleCnt="2">
        <dgm:presLayoutVars>
          <dgm:chMax val="1"/>
          <dgm:chPref val="1"/>
        </dgm:presLayoutVars>
      </dgm:prSet>
      <dgm:spPr/>
    </dgm:pt>
  </dgm:ptLst>
  <dgm:cxnLst>
    <dgm:cxn modelId="{C8BE8302-1355-4B41-A3B7-BA809D85B306}" srcId="{FA690691-54E3-42BE-B697-3E9234A5B573}" destId="{99322E0E-C7C4-44EA-B618-A87EB812804B}" srcOrd="1" destOrd="0" parTransId="{08D0AB3B-3BAC-4BAF-BB32-198E867AF226}" sibTransId="{188EC42C-B2DB-4C8F-B19F-34AD8DFC0808}"/>
    <dgm:cxn modelId="{52827850-4EB6-4475-BC86-E765E11BCD69}" type="presOf" srcId="{FA690691-54E3-42BE-B697-3E9234A5B573}" destId="{F6F7227F-6A62-4518-BCA1-9CFCB3A3AAFB}" srcOrd="0" destOrd="0" presId="urn:microsoft.com/office/officeart/2018/5/layout/IconCircleLabelList"/>
    <dgm:cxn modelId="{02E9FB82-C37C-4CF7-AA82-79779EA90219}" type="presOf" srcId="{E2C87533-D617-43EA-8525-36C090D86F53}" destId="{C1D9932F-6789-4340-827E-DDFE9F7DA92B}" srcOrd="0" destOrd="0" presId="urn:microsoft.com/office/officeart/2018/5/layout/IconCircleLabelList"/>
    <dgm:cxn modelId="{D59B929D-3F13-4C3D-9549-2610ECAC9678}" srcId="{FA690691-54E3-42BE-B697-3E9234A5B573}" destId="{E2C87533-D617-43EA-8525-36C090D86F53}" srcOrd="0" destOrd="0" parTransId="{229A8B7E-B5DA-42EC-8768-7C760F748473}" sibTransId="{459B380B-6A7E-4BEA-8EC0-A423783CD5C5}"/>
    <dgm:cxn modelId="{4672BACB-5DF9-491C-8348-7EE6C9D9676E}" type="presOf" srcId="{99322E0E-C7C4-44EA-B618-A87EB812804B}" destId="{D9AB5772-1833-4639-97BA-1571BBA499CD}" srcOrd="0" destOrd="0" presId="urn:microsoft.com/office/officeart/2018/5/layout/IconCircleLabelList"/>
    <dgm:cxn modelId="{8A2B8925-F056-4D3D-BECE-C5812D75FA98}" type="presParOf" srcId="{F6F7227F-6A62-4518-BCA1-9CFCB3A3AAFB}" destId="{DB5667FA-61E6-4341-980B-290754BC35AE}" srcOrd="0" destOrd="0" presId="urn:microsoft.com/office/officeart/2018/5/layout/IconCircleLabelList"/>
    <dgm:cxn modelId="{E26F7594-8FBF-4B79-A617-D819156003E5}" type="presParOf" srcId="{DB5667FA-61E6-4341-980B-290754BC35AE}" destId="{A4242B1A-A898-4CD1-8A9D-A5ED7498FD4B}" srcOrd="0" destOrd="0" presId="urn:microsoft.com/office/officeart/2018/5/layout/IconCircleLabelList"/>
    <dgm:cxn modelId="{7EFDE12A-A23F-422B-9CD4-D3550E799654}" type="presParOf" srcId="{DB5667FA-61E6-4341-980B-290754BC35AE}" destId="{07738DC2-62D7-4EAC-8E37-655691B13793}" srcOrd="1" destOrd="0" presId="urn:microsoft.com/office/officeart/2018/5/layout/IconCircleLabelList"/>
    <dgm:cxn modelId="{F3EC7B84-C001-41C8-A944-CCAB0C8FAB79}" type="presParOf" srcId="{DB5667FA-61E6-4341-980B-290754BC35AE}" destId="{0A0135DE-F7D2-4DB4-B9E9-A22269337F8F}" srcOrd="2" destOrd="0" presId="urn:microsoft.com/office/officeart/2018/5/layout/IconCircleLabelList"/>
    <dgm:cxn modelId="{DA2D955A-3FBB-4B97-8F8C-E3D51D735873}" type="presParOf" srcId="{DB5667FA-61E6-4341-980B-290754BC35AE}" destId="{C1D9932F-6789-4340-827E-DDFE9F7DA92B}" srcOrd="3" destOrd="0" presId="urn:microsoft.com/office/officeart/2018/5/layout/IconCircleLabelList"/>
    <dgm:cxn modelId="{4894B5E8-4DFA-4B39-AAD3-4669DFF34B2D}" type="presParOf" srcId="{F6F7227F-6A62-4518-BCA1-9CFCB3A3AAFB}" destId="{38252BA4-DDDE-406D-B6AD-B99666436A10}" srcOrd="1" destOrd="0" presId="urn:microsoft.com/office/officeart/2018/5/layout/IconCircleLabelList"/>
    <dgm:cxn modelId="{980762A4-8851-4710-81AC-A5F5F529256C}" type="presParOf" srcId="{F6F7227F-6A62-4518-BCA1-9CFCB3A3AAFB}" destId="{FCC52914-EBA3-4625-9424-E332DEEE615B}" srcOrd="2" destOrd="0" presId="urn:microsoft.com/office/officeart/2018/5/layout/IconCircleLabelList"/>
    <dgm:cxn modelId="{9926790C-3D1D-4B81-B1B5-8AEE7D63B1DB}" type="presParOf" srcId="{FCC52914-EBA3-4625-9424-E332DEEE615B}" destId="{E4874045-6BFE-42A5-B543-640E3B51D791}" srcOrd="0" destOrd="0" presId="urn:microsoft.com/office/officeart/2018/5/layout/IconCircleLabelList"/>
    <dgm:cxn modelId="{7619F700-6E8D-459E-A5CE-E678017BD7D2}" type="presParOf" srcId="{FCC52914-EBA3-4625-9424-E332DEEE615B}" destId="{BDFABFBF-A8F0-4DBB-89DB-3205E73B6123}" srcOrd="1" destOrd="0" presId="urn:microsoft.com/office/officeart/2018/5/layout/IconCircleLabelList"/>
    <dgm:cxn modelId="{ED7EF9DC-F8D3-4A41-A961-CE6F6E7C36A6}" type="presParOf" srcId="{FCC52914-EBA3-4625-9424-E332DEEE615B}" destId="{7653C398-5FF7-4A2A-88A6-99A1AEC366D8}" srcOrd="2" destOrd="0" presId="urn:microsoft.com/office/officeart/2018/5/layout/IconCircleLabelList"/>
    <dgm:cxn modelId="{E7AAA10E-6B53-4014-B795-C78AF5F27398}" type="presParOf" srcId="{FCC52914-EBA3-4625-9424-E332DEEE615B}" destId="{D9AB5772-1833-4639-97BA-1571BBA499C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42B1A-A898-4CD1-8A9D-A5ED7498FD4B}">
      <dsp:nvSpPr>
        <dsp:cNvPr id="0" name=""/>
        <dsp:cNvSpPr/>
      </dsp:nvSpPr>
      <dsp:spPr>
        <a:xfrm>
          <a:off x="2044800" y="375668"/>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738DC2-62D7-4EAC-8E37-655691B13793}">
      <dsp:nvSpPr>
        <dsp:cNvPr id="0" name=""/>
        <dsp:cNvSpPr/>
      </dsp:nvSpPr>
      <dsp:spPr>
        <a:xfrm>
          <a:off x="2512800" y="84366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D9932F-6789-4340-827E-DDFE9F7DA92B}">
      <dsp:nvSpPr>
        <dsp:cNvPr id="0" name=""/>
        <dsp:cNvSpPr/>
      </dsp:nvSpPr>
      <dsp:spPr>
        <a:xfrm>
          <a:off x="134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Heart Rate (HR)</a:t>
          </a:r>
        </a:p>
      </dsp:txBody>
      <dsp:txXfrm>
        <a:off x="1342800" y="3255669"/>
        <a:ext cx="3600000" cy="720000"/>
      </dsp:txXfrm>
    </dsp:sp>
    <dsp:sp modelId="{E4874045-6BFE-42A5-B543-640E3B51D791}">
      <dsp:nvSpPr>
        <dsp:cNvPr id="0" name=""/>
        <dsp:cNvSpPr/>
      </dsp:nvSpPr>
      <dsp:spPr>
        <a:xfrm>
          <a:off x="6274800" y="375668"/>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FABFBF-A8F0-4DBB-89DB-3205E73B6123}">
      <dsp:nvSpPr>
        <dsp:cNvPr id="0" name=""/>
        <dsp:cNvSpPr/>
      </dsp:nvSpPr>
      <dsp:spPr>
        <a:xfrm>
          <a:off x="6742800" y="84366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AB5772-1833-4639-97BA-1571BBA499CD}">
      <dsp:nvSpPr>
        <dsp:cNvPr id="0" name=""/>
        <dsp:cNvSpPr/>
      </dsp:nvSpPr>
      <dsp:spPr>
        <a:xfrm>
          <a:off x="557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Inter-Beat Interval (IBI) </a:t>
          </a:r>
        </a:p>
      </dsp:txBody>
      <dsp:txXfrm>
        <a:off x="5572800" y="3255669"/>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7" name="Oval 36">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9" name="Arc 38">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4038600" y="1939159"/>
            <a:ext cx="7644627" cy="2751086"/>
          </a:xfrm>
        </p:spPr>
        <p:txBody>
          <a:bodyPr>
            <a:normAutofit/>
          </a:bodyPr>
          <a:lstStyle/>
          <a:p>
            <a:pPr algn="r"/>
            <a:r>
              <a:rPr lang="en-US">
                <a:cs typeface="Calibri Light"/>
              </a:rPr>
              <a:t>Multi-motion </a:t>
            </a:r>
          </a:p>
        </p:txBody>
      </p:sp>
      <p:sp>
        <p:nvSpPr>
          <p:cNvPr id="3" name="Subtitle 2"/>
          <p:cNvSpPr>
            <a:spLocks noGrp="1"/>
          </p:cNvSpPr>
          <p:nvPr>
            <p:ph type="subTitle" idx="1"/>
          </p:nvPr>
        </p:nvSpPr>
        <p:spPr>
          <a:xfrm>
            <a:off x="4038600" y="4782320"/>
            <a:ext cx="7644627" cy="1329443"/>
          </a:xfrm>
        </p:spPr>
        <p:txBody>
          <a:bodyPr vert="horz" lIns="91440" tIns="45720" rIns="91440" bIns="45720" rtlCol="0" anchor="t">
            <a:normAutofit/>
          </a:bodyPr>
          <a:lstStyle/>
          <a:p>
            <a:pPr algn="r"/>
            <a:r>
              <a:rPr lang="en-US" dirty="0">
                <a:cs typeface="Calibri"/>
              </a:rPr>
              <a:t>By – Allan Thomas</a:t>
            </a:r>
            <a:endParaRPr lang="en-US" dirty="0"/>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Placeholder 4" descr="A diagram of a pulse&#10;&#10;Description automatically generated">
            <a:extLst>
              <a:ext uri="{FF2B5EF4-FFF2-40B4-BE49-F238E27FC236}">
                <a16:creationId xmlns:a16="http://schemas.microsoft.com/office/drawing/2014/main" id="{10580324-B55C-A807-2E93-AC04AD6AD8A7}"/>
              </a:ext>
            </a:extLst>
          </p:cNvPr>
          <p:cNvPicPr>
            <a:picLocks noGrp="1" noChangeAspect="1"/>
          </p:cNvPicPr>
          <p:nvPr>
            <p:ph type="pic" idx="1"/>
          </p:nvPr>
        </p:nvPicPr>
        <p:blipFill rotWithShape="1">
          <a:blip r:embed="rId2"/>
          <a:srcRect l="11906" r="10075"/>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34"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C9DA4B9-6741-1E39-64A2-ACDB9DC140B6}"/>
              </a:ext>
            </a:extLst>
          </p:cNvPr>
          <p:cNvSpPr>
            <a:spLocks noGrp="1"/>
          </p:cNvSpPr>
          <p:nvPr>
            <p:ph type="title"/>
          </p:nvPr>
        </p:nvSpPr>
        <p:spPr>
          <a:xfrm>
            <a:off x="5827048" y="407987"/>
            <a:ext cx="5721484" cy="1325563"/>
          </a:xfrm>
        </p:spPr>
        <p:txBody>
          <a:bodyPr vert="horz" lIns="91440" tIns="45720" rIns="91440" bIns="45720" rtlCol="0" anchor="ctr">
            <a:normAutofit/>
          </a:bodyPr>
          <a:lstStyle/>
          <a:p>
            <a:r>
              <a:rPr lang="en-US" sz="4400" dirty="0"/>
              <a:t>What is the QRS complex ?</a:t>
            </a:r>
          </a:p>
        </p:txBody>
      </p:sp>
      <p:sp>
        <p:nvSpPr>
          <p:cNvPr id="3" name="Content Placeholder 2">
            <a:extLst>
              <a:ext uri="{FF2B5EF4-FFF2-40B4-BE49-F238E27FC236}">
                <a16:creationId xmlns:a16="http://schemas.microsoft.com/office/drawing/2014/main" id="{8B9C6ECB-A0FD-BA18-E34C-B07FCEEDCE82}"/>
              </a:ext>
            </a:extLst>
          </p:cNvPr>
          <p:cNvSpPr>
            <a:spLocks noGrp="1"/>
          </p:cNvSpPr>
          <p:nvPr>
            <p:ph type="body" sz="half" idx="2"/>
          </p:nvPr>
        </p:nvSpPr>
        <p:spPr>
          <a:xfrm>
            <a:off x="5827048" y="1868487"/>
            <a:ext cx="5721484" cy="4351338"/>
          </a:xfrm>
        </p:spPr>
        <p:txBody>
          <a:bodyPr vert="horz" lIns="91440" tIns="45720" rIns="91440" bIns="45720" rtlCol="0" anchor="t">
            <a:noAutofit/>
          </a:bodyPr>
          <a:lstStyle/>
          <a:p>
            <a:pPr>
              <a:buFont typeface="Arial" panose="020B0604020202020204" pitchFamily="34" charset="0"/>
              <a:buChar char="•"/>
            </a:pPr>
            <a:r>
              <a:rPr lang="en-US" sz="1800" dirty="0">
                <a:latin typeface="Times New Roman"/>
                <a:ea typeface="+mn-lt"/>
                <a:cs typeface="+mn-lt"/>
              </a:rPr>
              <a:t> The image to the left shows a prototypical heartbeat.</a:t>
            </a:r>
            <a:endParaRPr lang="en-US"/>
          </a:p>
          <a:p>
            <a:pPr>
              <a:buFont typeface="Arial" panose="020B0604020202020204" pitchFamily="34" charset="0"/>
              <a:buChar char="•"/>
            </a:pPr>
            <a:r>
              <a:rPr lang="en-US" sz="1800" dirty="0">
                <a:latin typeface="Times New Roman"/>
                <a:ea typeface="+mn-lt"/>
                <a:cs typeface="+mn-lt"/>
              </a:rPr>
              <a:t> This is known as the QRS complex, with each letter corresponding to a different part of the heart’s action.</a:t>
            </a:r>
            <a:endParaRPr lang="en-US" sz="1800">
              <a:latin typeface="Times New Roman"/>
              <a:cs typeface="Calibri" panose="020F0502020204030204"/>
            </a:endParaRPr>
          </a:p>
          <a:p>
            <a:pPr>
              <a:buFont typeface="Arial" panose="020B0604020202020204" pitchFamily="34" charset="0"/>
              <a:buChar char="•"/>
            </a:pPr>
            <a:r>
              <a:rPr lang="en-US" sz="1800" dirty="0">
                <a:latin typeface="Times New Roman"/>
                <a:cs typeface="Calibri" panose="020F0502020204030204"/>
              </a:rPr>
              <a:t> </a:t>
            </a:r>
            <a:r>
              <a:rPr lang="en-US" sz="1800" dirty="0">
                <a:latin typeface="Times New Roman"/>
                <a:ea typeface="+mn-lt"/>
                <a:cs typeface="+mn-lt"/>
              </a:rPr>
              <a:t>The important thing to note is that the “R” of the complex is the area from which the values for analysis are taken. </a:t>
            </a:r>
          </a:p>
          <a:p>
            <a:pPr>
              <a:buFont typeface="Arial" panose="020B0604020202020204" pitchFamily="34" charset="0"/>
              <a:buChar char="•"/>
            </a:pPr>
            <a:r>
              <a:rPr lang="en-US" sz="1800" dirty="0">
                <a:latin typeface="Times New Roman"/>
                <a:ea typeface="+mn-lt"/>
                <a:cs typeface="+mn-lt"/>
              </a:rPr>
              <a:t> When we have several heartbeats next to each other, then the distance (in milliseconds) between each “R” is defined as the “RR interval” (or sometimes the “NN interval” to emphasize that the heartbeats are normal).</a:t>
            </a:r>
            <a:endParaRPr lang="en-US" sz="1800">
              <a:latin typeface="Times New Roman"/>
              <a:cs typeface="Calibri"/>
            </a:endParaRPr>
          </a:p>
          <a:p>
            <a:pPr>
              <a:buFont typeface="Arial" panose="020B0604020202020204" pitchFamily="34" charset="0"/>
              <a:buChar char="•"/>
            </a:pPr>
            <a:endParaRPr lang="en-US" sz="1800" dirty="0">
              <a:latin typeface="Times New Roman"/>
              <a:cs typeface="Calibri"/>
            </a:endParaRPr>
          </a:p>
          <a:p>
            <a:pPr>
              <a:buFont typeface="Arial" panose="020B0604020202020204" pitchFamily="34" charset="0"/>
              <a:buChar char="•"/>
            </a:pPr>
            <a:endParaRPr lang="en-US" dirty="0">
              <a:cs typeface="Calibri" panose="020F0502020204030204"/>
            </a:endParaRPr>
          </a:p>
          <a:p>
            <a:pPr>
              <a:buFont typeface="Arial" panose="020B0604020202020204" pitchFamily="34" charset="0"/>
              <a:buChar char="•"/>
            </a:pPr>
            <a:endParaRPr lang="en-US">
              <a:cs typeface="Calibri" panose="020F0502020204030204"/>
            </a:endParaRPr>
          </a:p>
          <a:p>
            <a:pPr indent="-228600">
              <a:buFont typeface="Arial" panose="020B0604020202020204" pitchFamily="34" charset="0"/>
              <a:buChar char="•"/>
            </a:pPr>
            <a:endParaRPr lang="en-US">
              <a:cs typeface="Calibri" panose="020F0502020204030204"/>
            </a:endParaRPr>
          </a:p>
        </p:txBody>
      </p:sp>
    </p:spTree>
    <p:extLst>
      <p:ext uri="{BB962C8B-B14F-4D97-AF65-F5344CB8AC3E}">
        <p14:creationId xmlns:p14="http://schemas.microsoft.com/office/powerpoint/2010/main" val="1184581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A61DA8-505E-B036-B24A-8F8F528A8B99}"/>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000" kern="1200">
                <a:solidFill>
                  <a:schemeClr val="tx1"/>
                </a:solidFill>
                <a:latin typeface="+mj-lt"/>
                <a:ea typeface="+mj-ea"/>
                <a:cs typeface="+mj-cs"/>
              </a:rPr>
              <a:t>What is the RR interval? </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B9625651-DC98-7693-2A8E-217911EA6F91}"/>
              </a:ext>
            </a:extLst>
          </p:cNvPr>
          <p:cNvSpPr>
            <a:spLocks noGrp="1"/>
          </p:cNvSpPr>
          <p:nvPr>
            <p:ph type="body" sz="half" idx="2"/>
          </p:nvPr>
        </p:nvSpPr>
        <p:spPr>
          <a:xfrm>
            <a:off x="630936" y="2807208"/>
            <a:ext cx="3429000" cy="3410712"/>
          </a:xfrm>
        </p:spPr>
        <p:txBody>
          <a:bodyPr vert="horz" lIns="91440" tIns="45720" rIns="91440" bIns="45720" rtlCol="0" anchor="t">
            <a:normAutofit/>
          </a:bodyPr>
          <a:lstStyle/>
          <a:p>
            <a:pPr indent="-228600">
              <a:buFont typeface="Arial" panose="020B0604020202020204" pitchFamily="34" charset="0"/>
              <a:buChar char="•"/>
            </a:pPr>
            <a:r>
              <a:rPr lang="en-US" sz="2200"/>
              <a:t>When we have several heartbeats next to each other, then the distance (in milliseconds) between each “R” is defined as the “RR interval” (or sometimes the “NN interval” to emphasize that the heartbeats are normal).</a:t>
            </a:r>
          </a:p>
          <a:p>
            <a:pPr indent="-228600">
              <a:buFont typeface="Arial" panose="020B0604020202020204" pitchFamily="34" charset="0"/>
              <a:buChar char="•"/>
            </a:pPr>
            <a:endParaRPr lang="en-US" sz="2200"/>
          </a:p>
        </p:txBody>
      </p:sp>
      <p:pic>
        <p:nvPicPr>
          <p:cNvPr id="5" name="Picture Placeholder 4" descr="A line drawing of a heart beat&#10;&#10;Description automatically generated">
            <a:extLst>
              <a:ext uri="{FF2B5EF4-FFF2-40B4-BE49-F238E27FC236}">
                <a16:creationId xmlns:a16="http://schemas.microsoft.com/office/drawing/2014/main" id="{0CFB9DFD-4AC7-1EA8-D231-7E0117649477}"/>
              </a:ext>
            </a:extLst>
          </p:cNvPr>
          <p:cNvPicPr>
            <a:picLocks noGrp="1" noChangeAspect="1"/>
          </p:cNvPicPr>
          <p:nvPr>
            <p:ph type="pic" idx="1"/>
          </p:nvPr>
        </p:nvPicPr>
        <p:blipFill>
          <a:blip r:embed="rId2"/>
          <a:srcRect l="13889" r="13889"/>
          <a:stretch/>
        </p:blipFill>
        <p:spPr>
          <a:xfrm>
            <a:off x="4654296" y="704680"/>
            <a:ext cx="6903720" cy="5448640"/>
          </a:xfrm>
          <a:prstGeom prst="rect">
            <a:avLst/>
          </a:prstGeom>
        </p:spPr>
      </p:pic>
    </p:spTree>
    <p:extLst>
      <p:ext uri="{BB962C8B-B14F-4D97-AF65-F5344CB8AC3E}">
        <p14:creationId xmlns:p14="http://schemas.microsoft.com/office/powerpoint/2010/main" val="291105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C5634-2B0D-F9BB-C966-FFF8E73CA859}"/>
              </a:ext>
            </a:extLst>
          </p:cNvPr>
          <p:cNvSpPr>
            <a:spLocks noGrp="1"/>
          </p:cNvSpPr>
          <p:nvPr>
            <p:ph type="title"/>
          </p:nvPr>
        </p:nvSpPr>
        <p:spPr/>
        <p:txBody>
          <a:bodyPr/>
          <a:lstStyle/>
          <a:p>
            <a:r>
              <a:rPr lang="en-US" dirty="0">
                <a:cs typeface="Calibri Light"/>
              </a:rPr>
              <a:t>How to calculate HRV? </a:t>
            </a:r>
            <a:endParaRPr lang="en-US" dirty="0"/>
          </a:p>
        </p:txBody>
      </p:sp>
      <p:pic>
        <p:nvPicPr>
          <p:cNvPr id="5" name="Picture Placeholder 4" descr="A diagram of a time-domain&#10;&#10;Description automatically generated">
            <a:extLst>
              <a:ext uri="{FF2B5EF4-FFF2-40B4-BE49-F238E27FC236}">
                <a16:creationId xmlns:a16="http://schemas.microsoft.com/office/drawing/2014/main" id="{56095A1C-2CF1-01E7-B7C9-81BBDE306010}"/>
              </a:ext>
            </a:extLst>
          </p:cNvPr>
          <p:cNvPicPr>
            <a:picLocks noGrp="1" noChangeAspect="1"/>
          </p:cNvPicPr>
          <p:nvPr>
            <p:ph type="pic" idx="1"/>
          </p:nvPr>
        </p:nvPicPr>
        <p:blipFill>
          <a:blip r:embed="rId2"/>
          <a:srcRect t="904" b="904"/>
          <a:stretch/>
        </p:blipFill>
        <p:spPr/>
      </p:pic>
      <p:sp>
        <p:nvSpPr>
          <p:cNvPr id="4" name="Text Placeholder 3">
            <a:extLst>
              <a:ext uri="{FF2B5EF4-FFF2-40B4-BE49-F238E27FC236}">
                <a16:creationId xmlns:a16="http://schemas.microsoft.com/office/drawing/2014/main" id="{BBF467FD-E1B6-2CF5-D664-355AD1F7A85C}"/>
              </a:ext>
            </a:extLst>
          </p:cNvPr>
          <p:cNvSpPr>
            <a:spLocks noGrp="1"/>
          </p:cNvSpPr>
          <p:nvPr>
            <p:ph type="body" sz="half" idx="2"/>
          </p:nvPr>
        </p:nvSpPr>
        <p:spPr/>
        <p:txBody>
          <a:bodyPr vert="horz" lIns="91440" tIns="45720" rIns="91440" bIns="45720" rtlCol="0" anchor="t">
            <a:normAutofit/>
          </a:bodyPr>
          <a:lstStyle/>
          <a:p>
            <a:pPr marL="285750" indent="-285750">
              <a:buChar char="•"/>
            </a:pPr>
            <a:r>
              <a:rPr lang="en-US">
                <a:ea typeface="+mn-lt"/>
                <a:cs typeface="+mn-lt"/>
              </a:rPr>
              <a:t>One of the main divisions for the way in which HRV is calculated is by either using time or frequency. </a:t>
            </a:r>
            <a:endParaRPr lang="en-US"/>
          </a:p>
          <a:p>
            <a:pPr marL="285750" indent="-285750">
              <a:buChar char="•"/>
            </a:pPr>
            <a:r>
              <a:rPr lang="en-US">
                <a:ea typeface="+mn-lt"/>
                <a:cs typeface="+mn-lt"/>
              </a:rPr>
              <a:t>In this context, time-domain methods mean that the beat-to-beat amount within an amount of time is used, while frequency-domain methods count the amount of low and high frequency beats that occur. </a:t>
            </a:r>
          </a:p>
          <a:p>
            <a:pPr marL="285750" indent="-285750">
              <a:buChar char="•"/>
            </a:pPr>
            <a:r>
              <a:rPr lang="en-US">
                <a:ea typeface="+mn-lt"/>
                <a:cs typeface="+mn-lt"/>
              </a:rPr>
              <a:t>This is explained further in the image.</a:t>
            </a:r>
          </a:p>
          <a:p>
            <a:pPr marL="285750" indent="-285750">
              <a:buChar char="•"/>
            </a:pPr>
            <a:endParaRPr lang="en-US" dirty="0">
              <a:cs typeface="Calibri"/>
            </a:endParaRPr>
          </a:p>
        </p:txBody>
      </p:sp>
    </p:spTree>
    <p:extLst>
      <p:ext uri="{BB962C8B-B14F-4D97-AF65-F5344CB8AC3E}">
        <p14:creationId xmlns:p14="http://schemas.microsoft.com/office/powerpoint/2010/main" val="3034546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553B4A-5F60-CAD0-0598-82BFC2834976}"/>
              </a:ext>
            </a:extLst>
          </p:cNvPr>
          <p:cNvSpPr>
            <a:spLocks noGrp="1"/>
          </p:cNvSpPr>
          <p:nvPr>
            <p:ph type="title"/>
          </p:nvPr>
        </p:nvSpPr>
        <p:spPr>
          <a:xfrm>
            <a:off x="1171074" y="1396686"/>
            <a:ext cx="3240506" cy="4064628"/>
          </a:xfrm>
        </p:spPr>
        <p:txBody>
          <a:bodyPr>
            <a:normAutofit/>
          </a:bodyPr>
          <a:lstStyle/>
          <a:p>
            <a:r>
              <a:rPr lang="en-US">
                <a:solidFill>
                  <a:srgbClr val="FFFFFF"/>
                </a:solidFill>
                <a:cs typeface="Calibri Light"/>
              </a:rPr>
              <a:t>What is this project about?</a:t>
            </a:r>
          </a:p>
        </p:txBody>
      </p:sp>
      <p:sp>
        <p:nvSpPr>
          <p:cNvPr id="30" name="Arc 29">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7" name="Oval 26">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E9D999C-A407-7660-B560-A0D042241D89}"/>
              </a:ext>
            </a:extLst>
          </p:cNvPr>
          <p:cNvSpPr>
            <a:spLocks noGrp="1"/>
          </p:cNvSpPr>
          <p:nvPr>
            <p:ph idx="1"/>
          </p:nvPr>
        </p:nvSpPr>
        <p:spPr>
          <a:xfrm>
            <a:off x="5370153" y="1526033"/>
            <a:ext cx="5536397" cy="3935281"/>
          </a:xfrm>
        </p:spPr>
        <p:txBody>
          <a:bodyPr vert="horz" lIns="91440" tIns="45720" rIns="91440" bIns="45720" rtlCol="0">
            <a:normAutofit/>
          </a:bodyPr>
          <a:lstStyle/>
          <a:p>
            <a:r>
              <a:rPr lang="en-US" sz="2200" dirty="0">
                <a:cs typeface="Calibri"/>
              </a:rPr>
              <a:t>It primarily focuses on heart rate variability (HRV) to explore emotional arousal and stress levels, by interpreting data from various physiological sensors, including heart rate, galvanic skin response (GSR), pupil size, and facial recognition. The research is propelled by the goal to integrate these physiological measure to predict valence and arousal accurately, enhancing the precision of emotion recognition in the field of Artificial emotional recognition (AEI). </a:t>
            </a:r>
          </a:p>
          <a:p>
            <a:endParaRPr lang="en-US" sz="2200">
              <a:cs typeface="Calibri"/>
            </a:endParaRPr>
          </a:p>
        </p:txBody>
      </p:sp>
    </p:spTree>
    <p:extLst>
      <p:ext uri="{BB962C8B-B14F-4D97-AF65-F5344CB8AC3E}">
        <p14:creationId xmlns:p14="http://schemas.microsoft.com/office/powerpoint/2010/main" val="1299655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C7F695-796C-D47C-C588-330589461F57}"/>
              </a:ext>
            </a:extLst>
          </p:cNvPr>
          <p:cNvSpPr>
            <a:spLocks noGrp="1"/>
          </p:cNvSpPr>
          <p:nvPr>
            <p:ph type="title"/>
          </p:nvPr>
        </p:nvSpPr>
        <p:spPr>
          <a:xfrm>
            <a:off x="1171074" y="1396686"/>
            <a:ext cx="3240506" cy="4064628"/>
          </a:xfrm>
        </p:spPr>
        <p:txBody>
          <a:bodyPr>
            <a:normAutofit/>
          </a:bodyPr>
          <a:lstStyle/>
          <a:p>
            <a:r>
              <a:rPr lang="en-US">
                <a:solidFill>
                  <a:srgbClr val="FFFFFF"/>
                </a:solidFill>
                <a:cs typeface="Calibri Light"/>
              </a:rPr>
              <a:t>What is HRV (Heart Rate Variability)?</a:t>
            </a:r>
            <a:endParaRPr lang="en-US">
              <a:solidFill>
                <a:srgbClr val="FFFFFF"/>
              </a:solidFill>
            </a:endParaRPr>
          </a:p>
        </p:txBody>
      </p:sp>
      <p:sp>
        <p:nvSpPr>
          <p:cNvPr id="27" name="Arc 26">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9" name="Oval 28">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B6E6E57-0E80-5A84-8397-5312532B2271}"/>
              </a:ext>
            </a:extLst>
          </p:cNvPr>
          <p:cNvSpPr>
            <a:spLocks noGrp="1"/>
          </p:cNvSpPr>
          <p:nvPr>
            <p:ph idx="1"/>
          </p:nvPr>
        </p:nvSpPr>
        <p:spPr>
          <a:xfrm>
            <a:off x="5370153" y="1526033"/>
            <a:ext cx="5536397" cy="3935281"/>
          </a:xfrm>
        </p:spPr>
        <p:txBody>
          <a:bodyPr vert="horz" lIns="91440" tIns="45720" rIns="91440" bIns="45720" rtlCol="0">
            <a:normAutofit/>
          </a:bodyPr>
          <a:lstStyle/>
          <a:p>
            <a:r>
              <a:rPr lang="en-US" sz="2400">
                <a:ea typeface="+mn-lt"/>
                <a:cs typeface="+mn-lt"/>
              </a:rPr>
              <a:t>HRV is about how much the time between your heartbeats varies. It's not about how fast your heart beats, but about the tiny changes in time between each beat. Imagine your heart as a drummer: rather than drumming at a constant, unchanging speed, it changes the rhythm slightly with each beat.</a:t>
            </a:r>
            <a:endParaRPr lang="en-US" sz="2400">
              <a:cs typeface="Calibri" panose="020F0502020204030204"/>
            </a:endParaRPr>
          </a:p>
          <a:p>
            <a:pPr marL="0" indent="0">
              <a:buNone/>
            </a:pPr>
            <a:br>
              <a:rPr lang="en-US" sz="2400"/>
            </a:br>
            <a:br>
              <a:rPr lang="en-US" sz="2400"/>
            </a:br>
            <a:endParaRPr lang="en-US" sz="2400">
              <a:cs typeface="Calibri"/>
            </a:endParaRPr>
          </a:p>
          <a:p>
            <a:endParaRPr lang="en-US" sz="2400">
              <a:cs typeface="Calibri"/>
            </a:endParaRPr>
          </a:p>
        </p:txBody>
      </p:sp>
    </p:spTree>
    <p:extLst>
      <p:ext uri="{BB962C8B-B14F-4D97-AF65-F5344CB8AC3E}">
        <p14:creationId xmlns:p14="http://schemas.microsoft.com/office/powerpoint/2010/main" val="209927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0A5272-B9C5-43BC-1808-6CA43FB96BAC}"/>
              </a:ext>
            </a:extLst>
          </p:cNvPr>
          <p:cNvSpPr>
            <a:spLocks noGrp="1"/>
          </p:cNvSpPr>
          <p:nvPr>
            <p:ph type="title"/>
          </p:nvPr>
        </p:nvSpPr>
        <p:spPr>
          <a:xfrm>
            <a:off x="1389278" y="1233241"/>
            <a:ext cx="3240506" cy="4064628"/>
          </a:xfrm>
        </p:spPr>
        <p:txBody>
          <a:bodyPr>
            <a:normAutofit/>
          </a:bodyPr>
          <a:lstStyle/>
          <a:p>
            <a:r>
              <a:rPr lang="en-US">
                <a:solidFill>
                  <a:srgbClr val="FFFFFF"/>
                </a:solidFill>
                <a:cs typeface="Calibri Light"/>
              </a:rPr>
              <a:t>How HRV matters?</a:t>
            </a:r>
            <a:endParaRPr lang="en-US">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9D2F371-C7B4-9E6C-ECEB-AEC3EE46F1C9}"/>
              </a:ext>
            </a:extLst>
          </p:cNvPr>
          <p:cNvSpPr>
            <a:spLocks noGrp="1"/>
          </p:cNvSpPr>
          <p:nvPr>
            <p:ph idx="1"/>
          </p:nvPr>
        </p:nvSpPr>
        <p:spPr>
          <a:xfrm>
            <a:off x="6096000" y="820880"/>
            <a:ext cx="5257799" cy="4889350"/>
          </a:xfrm>
        </p:spPr>
        <p:txBody>
          <a:bodyPr vert="horz" lIns="91440" tIns="45720" rIns="91440" bIns="45720" rtlCol="0" anchor="t">
            <a:normAutofit/>
          </a:bodyPr>
          <a:lstStyle/>
          <a:p>
            <a:r>
              <a:rPr lang="en-US" sz="1500" b="1">
                <a:ea typeface="+mn-lt"/>
                <a:cs typeface="+mn-lt"/>
              </a:rPr>
              <a:t>Connection to Emotions and Stress</a:t>
            </a:r>
            <a:r>
              <a:rPr lang="en-US" sz="1500">
                <a:ea typeface="+mn-lt"/>
                <a:cs typeface="+mn-lt"/>
              </a:rPr>
              <a:t>: When you're feeling calm and relaxed, your heartbeat varies more – it's like the drummer is playing a bit more freely. This is a higher HRV and is generally a good sign, indicating that your body can adapt to changes easily.</a:t>
            </a:r>
            <a:endParaRPr lang="en-US" sz="1500">
              <a:cs typeface="Calibri" panose="020F0502020204030204"/>
            </a:endParaRPr>
          </a:p>
          <a:p>
            <a:r>
              <a:rPr lang="en-US" sz="1500" b="1">
                <a:ea typeface="+mn-lt"/>
                <a:cs typeface="+mn-lt"/>
              </a:rPr>
              <a:t>What Happens Under Stress</a:t>
            </a:r>
            <a:r>
              <a:rPr lang="en-US" sz="1500">
                <a:ea typeface="+mn-lt"/>
                <a:cs typeface="+mn-lt"/>
              </a:rPr>
              <a:t>: Now, when you're stressed or under pressure – like when you're anxious or facing a tight deadline – your HRV decreases. This means the time between each heartbeat becomes more consistent and less varied. The drummer is now playing a more steady, unchanging rhythm. A lower HRV in such situations shows that your body is in a more alert, stress mode.</a:t>
            </a:r>
            <a:endParaRPr lang="en-US" sz="1500"/>
          </a:p>
          <a:p>
            <a:r>
              <a:rPr lang="en-US" sz="1500" b="1">
                <a:ea typeface="+mn-lt"/>
                <a:cs typeface="+mn-lt"/>
              </a:rPr>
              <a:t>Why It Matters</a:t>
            </a:r>
            <a:r>
              <a:rPr lang="en-US" sz="1500">
                <a:ea typeface="+mn-lt"/>
                <a:cs typeface="+mn-lt"/>
              </a:rPr>
              <a:t>: The reason HRV is important is that it tells us about how our body is handling stress. A high HRV (more variability) suggests that you are more relaxed and can handle stress better. A low HRV (less variability) can be a sign that you're under stress or not coping as well with it.</a:t>
            </a:r>
            <a:endParaRPr lang="en-US" sz="1500"/>
          </a:p>
          <a:p>
            <a:r>
              <a:rPr lang="en-US" sz="1500">
                <a:ea typeface="+mn-lt"/>
                <a:cs typeface="+mn-lt"/>
              </a:rPr>
              <a:t>In short, HRV is a way of understanding how our body responds to stress and relaxation. It's like a natural stress meter, showing us how our heart adjusts its rhythm in different emotional states.</a:t>
            </a:r>
            <a:endParaRPr lang="en-US" sz="1500"/>
          </a:p>
          <a:p>
            <a:pPr marL="0" indent="0">
              <a:buNone/>
            </a:pPr>
            <a:endParaRPr lang="en-US" sz="150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904435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F48F3F-4ADC-C3F4-D4D3-6AD2A26683B5}"/>
              </a:ext>
            </a:extLst>
          </p:cNvPr>
          <p:cNvSpPr>
            <a:spLocks noGrp="1"/>
          </p:cNvSpPr>
          <p:nvPr>
            <p:ph type="title"/>
          </p:nvPr>
        </p:nvSpPr>
        <p:spPr>
          <a:xfrm>
            <a:off x="1171074" y="1396686"/>
            <a:ext cx="3240506" cy="4064628"/>
          </a:xfrm>
        </p:spPr>
        <p:txBody>
          <a:bodyPr>
            <a:normAutofit/>
          </a:bodyPr>
          <a:lstStyle/>
          <a:p>
            <a:r>
              <a:rPr lang="en-US">
                <a:solidFill>
                  <a:srgbClr val="FFFFFF"/>
                </a:solidFill>
                <a:cs typeface="Calibri Light"/>
              </a:rPr>
              <a:t>How is HRV associated with Arousal ?</a:t>
            </a:r>
            <a:endParaRPr lang="en-US">
              <a:solidFill>
                <a:srgbClr val="FFFFFF"/>
              </a:solidFill>
            </a:endParaRPr>
          </a:p>
        </p:txBody>
      </p:sp>
      <p:sp>
        <p:nvSpPr>
          <p:cNvPr id="27" name="Arc 26">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925B9AE-E11A-F27B-2B93-5709804BE9C2}"/>
              </a:ext>
            </a:extLst>
          </p:cNvPr>
          <p:cNvSpPr>
            <a:spLocks noGrp="1"/>
          </p:cNvSpPr>
          <p:nvPr>
            <p:ph idx="1"/>
          </p:nvPr>
        </p:nvSpPr>
        <p:spPr>
          <a:xfrm>
            <a:off x="5370153" y="1526033"/>
            <a:ext cx="5536397" cy="3935281"/>
          </a:xfrm>
        </p:spPr>
        <p:txBody>
          <a:bodyPr vert="horz" lIns="91440" tIns="45720" rIns="91440" bIns="45720" rtlCol="0">
            <a:normAutofit/>
          </a:bodyPr>
          <a:lstStyle/>
          <a:p>
            <a:r>
              <a:rPr lang="en-US" sz="2400">
                <a:ea typeface="+mn-lt"/>
                <a:cs typeface="+mn-lt"/>
              </a:rPr>
              <a:t>Overall HRV can be said to be an indicator of physiological stress or arousal, with</a:t>
            </a:r>
            <a:endParaRPr lang="en-US" sz="2400">
              <a:cs typeface="Calibri"/>
            </a:endParaRPr>
          </a:p>
          <a:p>
            <a:r>
              <a:rPr lang="en-US" sz="2400">
                <a:ea typeface="+mn-lt"/>
                <a:cs typeface="+mn-lt"/>
              </a:rPr>
              <a:t>Increased arousal associated with a low HRV, and a decreased arousal associated with high HRV. </a:t>
            </a:r>
          </a:p>
          <a:p>
            <a:r>
              <a:rPr lang="en-US" sz="2400">
                <a:ea typeface="+mn-lt"/>
                <a:cs typeface="+mn-lt"/>
              </a:rPr>
              <a:t>Using ECG alongside other measurements therefore provides another way to investigate ow people respond to different settings or stimuli. </a:t>
            </a:r>
            <a:endParaRPr lang="en-US" sz="2400">
              <a:cs typeface="Calibri"/>
            </a:endParaRPr>
          </a:p>
          <a:p>
            <a:endParaRPr lang="en-US" sz="2400">
              <a:cs typeface="Calibri"/>
            </a:endParaRPr>
          </a:p>
        </p:txBody>
      </p:sp>
    </p:spTree>
    <p:extLst>
      <p:ext uri="{BB962C8B-B14F-4D97-AF65-F5344CB8AC3E}">
        <p14:creationId xmlns:p14="http://schemas.microsoft.com/office/powerpoint/2010/main" val="3664736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BE3905-F256-4123-3026-2C244BE99047}"/>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a:t>Low HRV vs High HRV</a:t>
            </a:r>
          </a:p>
        </p:txBody>
      </p:sp>
      <p:grpSp>
        <p:nvGrpSpPr>
          <p:cNvPr id="26" name="Group 2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B08D13A8-69E9-F3A8-4670-D42D60069778}"/>
              </a:ext>
            </a:extLst>
          </p:cNvPr>
          <p:cNvSpPr>
            <a:spLocks noGrp="1"/>
          </p:cNvSpPr>
          <p:nvPr>
            <p:ph type="body" sz="half" idx="2"/>
          </p:nvPr>
        </p:nvSpPr>
        <p:spPr>
          <a:xfrm>
            <a:off x="590719" y="2330505"/>
            <a:ext cx="4559425" cy="3979585"/>
          </a:xfrm>
        </p:spPr>
        <p:txBody>
          <a:bodyPr vert="horz" lIns="91440" tIns="45720" rIns="91440" bIns="45720" rtlCol="0" anchor="ctr">
            <a:normAutofit/>
          </a:bodyPr>
          <a:lstStyle/>
          <a:p>
            <a:pPr indent="-228600">
              <a:buFont typeface="Arial" panose="020B0604020202020204" pitchFamily="34" charset="0"/>
              <a:buChar char="•"/>
            </a:pPr>
            <a:r>
              <a:rPr lang="en-US" sz="2000"/>
              <a:t>Here is a simple educational diagram that illustrates the concept of Heart Rate Variability (HRV) and its relationship to arousal. The diagram contrasts 'Low HRV' with increased arousal (like stress or alertness) and 'High HRV' with decreased arousal (like calmness or relaxation), along with heart icons to represent the variable and consistent heartbeat lines. This visual should help in understanding the relationship between HRV and emotional states.</a:t>
            </a:r>
          </a:p>
          <a:p>
            <a:pPr indent="-228600">
              <a:buFont typeface="Arial" panose="020B0604020202020204" pitchFamily="34" charset="0"/>
              <a:buChar char="•"/>
            </a:pPr>
            <a:endParaRPr lang="en-US" sz="2000"/>
          </a:p>
        </p:txBody>
      </p:sp>
      <p:sp>
        <p:nvSpPr>
          <p:cNvPr id="29" name="Rectangle 2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a:extLst>
              <a:ext uri="{FF2B5EF4-FFF2-40B4-BE49-F238E27FC236}">
                <a16:creationId xmlns:a16="http://schemas.microsoft.com/office/drawing/2014/main" id="{4C7094B9-57FE-45AD-0933-653F79AE81E6}"/>
              </a:ext>
            </a:extLst>
          </p:cNvPr>
          <p:cNvPicPr>
            <a:picLocks noGrp="1" noChangeAspect="1"/>
          </p:cNvPicPr>
          <p:nvPr>
            <p:ph type="pic" idx="1"/>
          </p:nvPr>
        </p:nvPicPr>
        <p:blipFill rotWithShape="1">
          <a:blip r:embed="rId2"/>
          <a:srcRect t="3062" r="4" b="4"/>
          <a:stretch/>
        </p:blipFill>
        <p:spPr>
          <a:xfrm>
            <a:off x="5977788" y="799352"/>
            <a:ext cx="5425410" cy="5259296"/>
          </a:xfrm>
          <a:prstGeom prst="rect">
            <a:avLst/>
          </a:prstGeom>
        </p:spPr>
      </p:pic>
    </p:spTree>
    <p:extLst>
      <p:ext uri="{BB962C8B-B14F-4D97-AF65-F5344CB8AC3E}">
        <p14:creationId xmlns:p14="http://schemas.microsoft.com/office/powerpoint/2010/main" val="264232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D2FA4A-C941-ADDE-CECA-2AC26456FA85}"/>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cs typeface="Calibri Light"/>
              </a:rPr>
              <a:t>The main features associated with HRV</a:t>
            </a:r>
            <a:endParaRPr lang="en-US">
              <a:solidFill>
                <a:srgbClr val="FFFFFF"/>
              </a:solidFill>
            </a:endParaRP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D2BC151-576E-2B38-D136-233E2B76E0A3}"/>
              </a:ext>
            </a:extLst>
          </p:cNvPr>
          <p:cNvGraphicFramePr>
            <a:graphicFrameLocks noGrp="1"/>
          </p:cNvGraphicFramePr>
          <p:nvPr>
            <p:ph idx="1"/>
            <p:extLst>
              <p:ext uri="{D42A27DB-BD31-4B8C-83A1-F6EECF244321}">
                <p14:modId xmlns:p14="http://schemas.microsoft.com/office/powerpoint/2010/main" val="1223208279"/>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2938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71F8C-3B62-5DD6-1DE5-53D823B10C12}"/>
              </a:ext>
            </a:extLst>
          </p:cNvPr>
          <p:cNvSpPr>
            <a:spLocks noGrp="1"/>
          </p:cNvSpPr>
          <p:nvPr>
            <p:ph type="title"/>
          </p:nvPr>
        </p:nvSpPr>
        <p:spPr/>
        <p:txBody>
          <a:bodyPr/>
          <a:lstStyle/>
          <a:p>
            <a:r>
              <a:rPr lang="en-US" dirty="0">
                <a:cs typeface="Calibri Light"/>
              </a:rPr>
              <a:t>What is Heart Rate (HR) ?</a:t>
            </a:r>
            <a:endParaRPr lang="en-US" dirty="0"/>
          </a:p>
        </p:txBody>
      </p:sp>
      <p:pic>
        <p:nvPicPr>
          <p:cNvPr id="4" name="Picture Placeholder 3" descr="A person&amp;#39;s hand with a device attached to it&#10;&#10;Description automatically generated">
            <a:extLst>
              <a:ext uri="{FF2B5EF4-FFF2-40B4-BE49-F238E27FC236}">
                <a16:creationId xmlns:a16="http://schemas.microsoft.com/office/drawing/2014/main" id="{F7021B95-BB66-9A4E-0C7E-943B52067FCE}"/>
              </a:ext>
            </a:extLst>
          </p:cNvPr>
          <p:cNvPicPr>
            <a:picLocks noGrp="1" noChangeAspect="1"/>
          </p:cNvPicPr>
          <p:nvPr>
            <p:ph type="pic" idx="1"/>
          </p:nvPr>
        </p:nvPicPr>
        <p:blipFill>
          <a:blip r:embed="rId2"/>
          <a:srcRect t="10520" b="10520"/>
          <a:stretch/>
        </p:blipFill>
        <p:spPr/>
      </p:pic>
      <p:sp>
        <p:nvSpPr>
          <p:cNvPr id="3" name="Content Placeholder 2">
            <a:extLst>
              <a:ext uri="{FF2B5EF4-FFF2-40B4-BE49-F238E27FC236}">
                <a16:creationId xmlns:a16="http://schemas.microsoft.com/office/drawing/2014/main" id="{2EB40962-84FE-0316-E933-26390D3409AA}"/>
              </a:ext>
            </a:extLst>
          </p:cNvPr>
          <p:cNvSpPr>
            <a:spLocks noGrp="1"/>
          </p:cNvSpPr>
          <p:nvPr>
            <p:ph type="body" sz="half" idx="2"/>
          </p:nvPr>
        </p:nvSpPr>
        <p:spPr/>
        <p:txBody>
          <a:bodyPr vert="horz" lIns="91440" tIns="45720" rIns="91440" bIns="45720" rtlCol="0" anchor="t">
            <a:normAutofit/>
          </a:bodyPr>
          <a:lstStyle/>
          <a:p>
            <a:r>
              <a:rPr lang="en-US" dirty="0">
                <a:ea typeface="+mn-lt"/>
                <a:cs typeface="+mn-lt"/>
              </a:rPr>
              <a:t>Heart rate (HR) is the count of how many times your heart beats in a minute, usually expressed in beats per minute (bpm). </a:t>
            </a:r>
          </a:p>
          <a:p>
            <a:r>
              <a:rPr lang="en-US" dirty="0">
                <a:ea typeface="+mn-lt"/>
                <a:cs typeface="+mn-lt"/>
              </a:rPr>
              <a:t>It's like a speedometer for your heart, showing how fast it's beating. To measure HR, an ECG (electrocardiogram) is used, which detects the heart's electrical activity through sensors placed on the skin. </a:t>
            </a:r>
            <a:endParaRPr lang="en-US" dirty="0">
              <a:cs typeface="Calibri"/>
            </a:endParaRPr>
          </a:p>
        </p:txBody>
      </p:sp>
    </p:spTree>
    <p:extLst>
      <p:ext uri="{BB962C8B-B14F-4D97-AF65-F5344CB8AC3E}">
        <p14:creationId xmlns:p14="http://schemas.microsoft.com/office/powerpoint/2010/main" val="775582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3264DB-913A-8F85-6EF9-13A6871E6501}"/>
              </a:ext>
            </a:extLst>
          </p:cNvPr>
          <p:cNvSpPr>
            <a:spLocks noGrp="1"/>
          </p:cNvSpPr>
          <p:nvPr>
            <p:ph type="title"/>
          </p:nvPr>
        </p:nvSpPr>
        <p:spPr>
          <a:xfrm>
            <a:off x="1389278" y="1233241"/>
            <a:ext cx="3240506" cy="4064628"/>
          </a:xfrm>
        </p:spPr>
        <p:txBody>
          <a:bodyPr>
            <a:normAutofit/>
          </a:bodyPr>
          <a:lstStyle/>
          <a:p>
            <a:r>
              <a:rPr lang="en-US">
                <a:solidFill>
                  <a:srgbClr val="FFFFFF"/>
                </a:solidFill>
                <a:cs typeface="Calibri Light"/>
              </a:rPr>
              <a:t>Inter-beat Interval (IBI)</a:t>
            </a:r>
            <a:endParaRPr lang="en-US">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Picture Placeholder 2">
            <a:extLst>
              <a:ext uri="{FF2B5EF4-FFF2-40B4-BE49-F238E27FC236}">
                <a16:creationId xmlns:a16="http://schemas.microsoft.com/office/drawing/2014/main" id="{044A9844-DFE2-B2F0-1C76-13F361F5452F}"/>
              </a:ext>
            </a:extLst>
          </p:cNvPr>
          <p:cNvSpPr>
            <a:spLocks noGrp="1"/>
          </p:cNvSpPr>
          <p:nvPr>
            <p:ph idx="1"/>
          </p:nvPr>
        </p:nvSpPr>
        <p:spPr>
          <a:xfrm>
            <a:off x="6096000" y="820880"/>
            <a:ext cx="5257799" cy="4889350"/>
          </a:xfrm>
        </p:spPr>
        <p:txBody>
          <a:bodyPr vert="horz" lIns="91440" tIns="45720" rIns="91440" bIns="45720" rtlCol="0" anchor="t">
            <a:normAutofit/>
          </a:bodyPr>
          <a:lstStyle/>
          <a:p>
            <a:r>
              <a:rPr lang="en-US" dirty="0">
                <a:ea typeface="+mn-lt"/>
                <a:cs typeface="+mn-lt"/>
              </a:rPr>
              <a:t>The IBI is the time interval between individual beats of the</a:t>
            </a:r>
            <a:endParaRPr lang="en-US" dirty="0">
              <a:cs typeface="Calibri" panose="020F0502020204030204"/>
            </a:endParaRPr>
          </a:p>
          <a:p>
            <a:r>
              <a:rPr lang="en-US" dirty="0">
                <a:ea typeface="+mn-lt"/>
                <a:cs typeface="+mn-lt"/>
              </a:rPr>
              <a:t>heart, generally measured in units of milliseconds (</a:t>
            </a:r>
            <a:r>
              <a:rPr lang="en-US" dirty="0" err="1">
                <a:ea typeface="+mn-lt"/>
                <a:cs typeface="+mn-lt"/>
              </a:rPr>
              <a:t>ms</a:t>
            </a:r>
            <a:r>
              <a:rPr lang="en-US" dirty="0">
                <a:ea typeface="+mn-lt"/>
                <a:cs typeface="+mn-lt"/>
              </a:rPr>
              <a:t>). </a:t>
            </a:r>
          </a:p>
          <a:p>
            <a:r>
              <a:rPr lang="en-US" dirty="0">
                <a:ea typeface="+mn-lt"/>
                <a:cs typeface="+mn-lt"/>
              </a:rPr>
              <a:t>Typically, the RR-interval is used for the analysis.</a:t>
            </a:r>
            <a:endParaRPr lang="en-US" dirty="0">
              <a:cs typeface="Calibri"/>
            </a:endParaRPr>
          </a:p>
          <a:p>
            <a:r>
              <a:rPr lang="en-US" dirty="0">
                <a:cs typeface="Calibri"/>
              </a:rPr>
              <a:t>Before we learn to calculate the RR-interval we need to learn about the QRS complex.</a:t>
            </a:r>
          </a:p>
          <a:p>
            <a:endParaRPr lang="en-US" dirty="0">
              <a:cs typeface="Calibri"/>
            </a:endParaRP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4443091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Multi-motion </vt:lpstr>
      <vt:lpstr>What is this project about?</vt:lpstr>
      <vt:lpstr>What is HRV (Heart Rate Variability)?</vt:lpstr>
      <vt:lpstr>How HRV matters?</vt:lpstr>
      <vt:lpstr>How is HRV associated with Arousal ?</vt:lpstr>
      <vt:lpstr>Low HRV vs High HRV</vt:lpstr>
      <vt:lpstr>The main features associated with HRV</vt:lpstr>
      <vt:lpstr>What is Heart Rate (HR) ?</vt:lpstr>
      <vt:lpstr>Inter-beat Interval (IBI)</vt:lpstr>
      <vt:lpstr>What is the QRS complex ?</vt:lpstr>
      <vt:lpstr>What is the RR interval? </vt:lpstr>
      <vt:lpstr>How to calculate HRV?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271</cp:revision>
  <dcterms:created xsi:type="dcterms:W3CDTF">2023-12-04T13:15:07Z</dcterms:created>
  <dcterms:modified xsi:type="dcterms:W3CDTF">2023-12-05T12:16:49Z</dcterms:modified>
</cp:coreProperties>
</file>