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ABB05-55C7-9446-937A-A72CB27B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A4B64C-4A87-584B-B2F7-C6591CDA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EF383-A86A-FF4E-9865-30158D6A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3959E-A4FF-2B41-B1CC-20B72255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F132BC-3A94-D943-8918-8FB72203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6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BFA52-436D-2C4B-8143-A841071D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76E615-83D4-D241-93C4-B97990D2A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1C480-70B7-6045-B552-CB16A56D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39305-8D32-0F4D-9750-96D2296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64531-5DC3-5A4C-8DE1-0D1FE9F9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1489A4-33B6-2143-82D8-6F8B4F445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D55D73-523E-C843-A356-A15B1646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80EBC-0D4E-8249-9FE5-0BA0111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F9684-B635-DE42-9A9A-0B737920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A976B4-79CB-254F-9636-885F51F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0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2C4A4-24BA-2648-80D6-E174B867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187D6-FA11-2841-95EF-EC5E5200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FD92BF-84D1-7A4F-909E-D92CA68A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E0377-11BC-394C-AB59-2E4CBA01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20D3A-C168-D64B-8D8C-AF7303E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24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4B7E7-4390-C946-B829-31337FEE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6BB262-DBB8-E54B-A16B-EE62A9CA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0AC86-AC33-224D-9133-B6630FB9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89773-1CD8-6E4F-9A5C-5150263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536F5-E71C-6444-99B4-4A965AF8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6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4CFC2-A2F3-DD48-B958-91408C1F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1C4558-BC0D-B849-A796-217ED39B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32C662-E56D-F040-83AD-0E66816CD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5C43F0-6FEA-3543-8D2D-F1E3B9C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2D73F-E48B-CC44-91D8-186305AD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D6443B-186C-5342-8A19-B7EDBFD0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5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987B1-F2C1-334C-97EA-0AE356FF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7C82E-12C6-1C40-9BCF-42CDB7B2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69FD0D-877B-4542-82B7-F4A07507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ED1558-2BC6-A048-A2CB-E9B016EAC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36EE7-7430-6440-ACA9-300787EA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D7CA9-B0F9-1549-9081-FFD92F1A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3D59D0-8211-6446-82EC-E507BAE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16DA84-C640-4746-8855-2586AB67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6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37D84-4CE5-DD4A-A411-A688627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38A218-45DA-844A-B5B7-0D44F723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A697D6-C8F6-3B4B-9028-D8CD3F12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D7D92D-F708-DB4E-BB90-17463116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5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3BC47B-F6C4-0746-A368-5A0E569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760D9-4BDC-2E4B-A39B-3EB44D55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14EC1-A40A-B84D-8529-19EA0CBB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A49F4-64F3-1949-8F9C-FE73AFF1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51719-79B1-2243-A02C-EE3A2DB2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EC919-54F8-8149-8C96-AABC67D3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985FC6-CC9C-7249-B4D8-33FDBE5D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D0153B-48AA-9E4A-BAAE-E6CCAA94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DAC9E1-B99B-224E-8D0C-5DDCF84E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3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7B7AB-3A2A-AE49-AD44-D43098C5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007CB3-FB4C-C84D-886C-6089F976F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32E69B-4CF9-E440-A220-2C69BAB4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A840FB-B1C9-4449-895E-983E7F64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502F72-D4E1-D84A-9A1E-54847C53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4E0916-DB14-5F44-9DBE-163C071A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7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E3A5E2-65A0-6D40-A707-8322042B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B26AB-D48E-AF4A-BCCB-3EADE824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71222-8483-6749-A027-ABD93CCB7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7ECD-4E49-B043-B520-6BF501F0A26F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C3A75-CCE2-1440-B354-AA4959FEC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44D02-A236-0B48-9013-94720F4AF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3E6E-98C7-0148-9F01-4387ECBCC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9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37885C7-4D82-2D46-8D6C-668BE16B8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63832"/>
              </p:ext>
            </p:extLst>
          </p:nvPr>
        </p:nvGraphicFramePr>
        <p:xfrm>
          <a:off x="3148864" y="1778542"/>
          <a:ext cx="7206098" cy="362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049">
                  <a:extLst>
                    <a:ext uri="{9D8B030D-6E8A-4147-A177-3AD203B41FA5}">
                      <a16:colId xmlns:a16="http://schemas.microsoft.com/office/drawing/2014/main" val="1980893415"/>
                    </a:ext>
                  </a:extLst>
                </a:gridCol>
                <a:gridCol w="3603049">
                  <a:extLst>
                    <a:ext uri="{9D8B030D-6E8A-4147-A177-3AD203B41FA5}">
                      <a16:colId xmlns:a16="http://schemas.microsoft.com/office/drawing/2014/main" val="1315643595"/>
                    </a:ext>
                  </a:extLst>
                </a:gridCol>
              </a:tblGrid>
              <a:tr h="1810264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>
                          <a:solidFill>
                            <a:schemeClr val="tx1"/>
                          </a:solidFill>
                          <a:latin typeface="Andale Mono" panose="020B0509000000000004" pitchFamily="49" charset="0"/>
                        </a:rPr>
                        <a:t>( 1 , -1 )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>
                          <a:solidFill>
                            <a:schemeClr val="tx1"/>
                          </a:solidFill>
                          <a:latin typeface="Andale Mono" panose="020B0509000000000004" pitchFamily="49" charset="0"/>
                        </a:rPr>
                        <a:t>( -1 , 1)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99348"/>
                  </a:ext>
                </a:extLst>
              </a:tr>
              <a:tr h="1810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latin typeface="Andale Mono" panose="020B0509000000000004" pitchFamily="49" charset="0"/>
                        </a:rPr>
                        <a:t>( -1 , 1)</a:t>
                      </a:r>
                    </a:p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>
                          <a:solidFill>
                            <a:schemeClr val="tx1"/>
                          </a:solidFill>
                          <a:latin typeface="Andale Mono" panose="020B0509000000000004" pitchFamily="49" charset="0"/>
                        </a:rPr>
                        <a:t>( 1 , -1 )</a:t>
                      </a:r>
                    </a:p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71626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DA646D9-6421-ED48-81B0-0FE3F701D92E}"/>
              </a:ext>
            </a:extLst>
          </p:cNvPr>
          <p:cNvSpPr txBox="1"/>
          <p:nvPr/>
        </p:nvSpPr>
        <p:spPr>
          <a:xfrm>
            <a:off x="3148864" y="222421"/>
            <a:ext cx="7206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latin typeface="Andale Mono" panose="020B0509000000000004" pitchFamily="49" charset="0"/>
              </a:rPr>
              <a:t>Joueur B : </a:t>
            </a:r>
            <a:r>
              <a:rPr lang="fr-FR" sz="3200" b="1" i="1" u="sng" dirty="0">
                <a:latin typeface="Andale Mono" panose="020B0509000000000004" pitchFamily="49" charset="0"/>
              </a:rPr>
              <a:t>Impair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44DBD0-E89E-A749-BC56-E115E3296C0B}"/>
              </a:ext>
            </a:extLst>
          </p:cNvPr>
          <p:cNvSpPr txBox="1"/>
          <p:nvPr/>
        </p:nvSpPr>
        <p:spPr>
          <a:xfrm>
            <a:off x="1011348" y="1357125"/>
            <a:ext cx="677108" cy="41437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3200" b="1" u="sng" dirty="0">
                <a:latin typeface="Andale Mono" panose="020B0509000000000004" pitchFamily="49" charset="0"/>
              </a:rPr>
              <a:t>Joueur A : </a:t>
            </a:r>
            <a:r>
              <a:rPr lang="fr-FR" sz="3200" b="1" i="1" u="sng" dirty="0">
                <a:latin typeface="Andale Mono" panose="020B0509000000000004" pitchFamily="49" charset="0"/>
              </a:rPr>
              <a:t>Pair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F317137-518F-AC47-84F9-4859DF4A094F}"/>
              </a:ext>
            </a:extLst>
          </p:cNvPr>
          <p:cNvGrpSpPr/>
          <p:nvPr/>
        </p:nvGrpSpPr>
        <p:grpSpPr>
          <a:xfrm>
            <a:off x="3148864" y="1255322"/>
            <a:ext cx="7195850" cy="523220"/>
            <a:chOff x="3148864" y="1114439"/>
            <a:chExt cx="7195850" cy="52322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CDFD8AD-BC78-DE48-A7AE-B521D2CDC292}"/>
                </a:ext>
              </a:extLst>
            </p:cNvPr>
            <p:cNvSpPr txBox="1"/>
            <p:nvPr/>
          </p:nvSpPr>
          <p:spPr>
            <a:xfrm>
              <a:off x="6746789" y="1114439"/>
              <a:ext cx="359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spc="300" dirty="0">
                  <a:solidFill>
                    <a:srgbClr val="B19455"/>
                  </a:solidFill>
                  <a:latin typeface="Andale Mono" panose="020B0509000000000004" pitchFamily="49" charset="0"/>
                </a:rPr>
                <a:t>FACE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9385F2E-8400-7F4A-81E9-567083422D88}"/>
                </a:ext>
              </a:extLst>
            </p:cNvPr>
            <p:cNvSpPr txBox="1"/>
            <p:nvPr/>
          </p:nvSpPr>
          <p:spPr>
            <a:xfrm>
              <a:off x="3148864" y="1114439"/>
              <a:ext cx="3597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spc="300" dirty="0">
                  <a:solidFill>
                    <a:srgbClr val="B19455"/>
                  </a:solidFill>
                  <a:latin typeface="Andale Mono" panose="020B0509000000000004" pitchFamily="49" charset="0"/>
                </a:rPr>
                <a:t>PILE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A48F3D8-093C-F847-B344-8CFD472272BE}"/>
              </a:ext>
            </a:extLst>
          </p:cNvPr>
          <p:cNvGrpSpPr/>
          <p:nvPr/>
        </p:nvGrpSpPr>
        <p:grpSpPr>
          <a:xfrm>
            <a:off x="2533311" y="1740696"/>
            <a:ext cx="615553" cy="3658374"/>
            <a:chOff x="2533311" y="1599813"/>
            <a:chExt cx="615553" cy="3658374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A05BCCD-4105-8141-9705-6A1F2AE91F21}"/>
                </a:ext>
              </a:extLst>
            </p:cNvPr>
            <p:cNvSpPr txBox="1"/>
            <p:nvPr/>
          </p:nvSpPr>
          <p:spPr>
            <a:xfrm>
              <a:off x="2533311" y="1599813"/>
              <a:ext cx="615553" cy="182918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FR" sz="2800" b="1" spc="300" dirty="0">
                  <a:solidFill>
                    <a:srgbClr val="B19455"/>
                  </a:solidFill>
                  <a:latin typeface="Andale Mono" panose="020B0509000000000004" pitchFamily="49" charset="0"/>
                </a:rPr>
                <a:t>PILE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7499785-D954-5E40-8DE5-A3935AFB2FFD}"/>
                </a:ext>
              </a:extLst>
            </p:cNvPr>
            <p:cNvSpPr txBox="1"/>
            <p:nvPr/>
          </p:nvSpPr>
          <p:spPr>
            <a:xfrm>
              <a:off x="2533311" y="3429000"/>
              <a:ext cx="615553" cy="182918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fr-FR" sz="2800" b="1" spc="300" dirty="0">
                  <a:solidFill>
                    <a:srgbClr val="B19455"/>
                  </a:solidFill>
                  <a:latin typeface="Andale Mono" panose="020B0509000000000004" pitchFamily="49" charset="0"/>
                </a:rPr>
                <a:t>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97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Avi Assayag</dc:creator>
  <cp:lastModifiedBy>Avi Assayag</cp:lastModifiedBy>
  <cp:revision>8</cp:revision>
  <dcterms:created xsi:type="dcterms:W3CDTF">2020-05-15T13:04:32Z</dcterms:created>
  <dcterms:modified xsi:type="dcterms:W3CDTF">2020-05-15T13:35:54Z</dcterms:modified>
</cp:coreProperties>
</file>