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8" r:id="rId3"/>
    <p:sldId id="301" r:id="rId4"/>
    <p:sldId id="318" r:id="rId5"/>
    <p:sldId id="300" r:id="rId6"/>
    <p:sldId id="313" r:id="rId7"/>
    <p:sldId id="271" r:id="rId8"/>
    <p:sldId id="317" r:id="rId9"/>
    <p:sldId id="321" r:id="rId10"/>
    <p:sldId id="279" r:id="rId11"/>
    <p:sldId id="320" r:id="rId12"/>
  </p:sldIdLst>
  <p:sldSz cx="9144000" cy="5143500" type="screen16x9"/>
  <p:notesSz cx="6858000" cy="9144000"/>
  <p:embeddedFontLst>
    <p:embeddedFont>
      <p:font typeface="Palanquin Dark" panose="020B0604020202020204" charset="0"/>
      <p:regular r:id="rId14"/>
      <p:bold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oppins Black" panose="00000A00000000000000" pitchFamily="2" charset="0"/>
      <p:bold r:id="rId20"/>
      <p:boldItalic r:id="rId21"/>
    </p:embeddedFont>
    <p:embeddedFont>
      <p:font typeface="Poppins Medium" panose="000006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410673-10A1-4C44-B215-2FA95C55EBD0}">
  <a:tblStyle styleId="{7B410673-10A1-4C44-B215-2FA95C55EB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31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498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4b3b7ab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4b3b7ab8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0EEEE65-0207-4044-ACE7-7D88248C92D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787890" y="55370"/>
            <a:ext cx="1287114" cy="128711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  <a:t>E-JUST Robotics Club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Workshop 2 – Session 1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9"/>
          <p:cNvSpPr txBox="1">
            <a:spLocks noGrp="1"/>
          </p:cNvSpPr>
          <p:nvPr>
            <p:ph type="title"/>
          </p:nvPr>
        </p:nvSpPr>
        <p:spPr>
          <a:xfrm>
            <a:off x="4755549" y="2113317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08" name="Google Shape;1108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0" name="Google Shape;1110;p49"/>
          <p:cNvGrpSpPr/>
          <p:nvPr/>
        </p:nvGrpSpPr>
        <p:grpSpPr>
          <a:xfrm>
            <a:off x="733851" y="819537"/>
            <a:ext cx="3499435" cy="3805921"/>
            <a:chOff x="692685" y="538923"/>
            <a:chExt cx="3737914" cy="4065286"/>
          </a:xfrm>
        </p:grpSpPr>
        <p:sp>
          <p:nvSpPr>
            <p:cNvPr id="1111" name="Google Shape;1111;p49"/>
            <p:cNvSpPr/>
            <p:nvPr/>
          </p:nvSpPr>
          <p:spPr>
            <a:xfrm flipH="1">
              <a:off x="720026" y="4328225"/>
              <a:ext cx="3710574" cy="2759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49"/>
            <p:cNvSpPr/>
            <p:nvPr/>
          </p:nvSpPr>
          <p:spPr>
            <a:xfrm flipH="1">
              <a:off x="692685" y="538923"/>
              <a:ext cx="2109125" cy="3927796"/>
            </a:xfrm>
            <a:custGeom>
              <a:avLst/>
              <a:gdLst/>
              <a:ahLst/>
              <a:cxnLst/>
              <a:rect l="l" t="t" r="r" b="b"/>
              <a:pathLst>
                <a:path w="72150" h="134364" extrusionOk="0">
                  <a:moveTo>
                    <a:pt x="65938" y="0"/>
                  </a:moveTo>
                  <a:cubicBezTo>
                    <a:pt x="65919" y="0"/>
                    <a:pt x="65899" y="1"/>
                    <a:pt x="65880" y="1"/>
                  </a:cubicBezTo>
                  <a:lnTo>
                    <a:pt x="15110" y="1"/>
                  </a:lnTo>
                  <a:cubicBezTo>
                    <a:pt x="11507" y="67"/>
                    <a:pt x="8539" y="2836"/>
                    <a:pt x="8272" y="6439"/>
                  </a:cubicBezTo>
                  <a:lnTo>
                    <a:pt x="299" y="127926"/>
                  </a:lnTo>
                  <a:cubicBezTo>
                    <a:pt x="1" y="131409"/>
                    <a:pt x="2770" y="134364"/>
                    <a:pt x="6245" y="134364"/>
                  </a:cubicBezTo>
                  <a:cubicBezTo>
                    <a:pt x="6265" y="134364"/>
                    <a:pt x="6284" y="134364"/>
                    <a:pt x="6304" y="134364"/>
                  </a:cubicBezTo>
                  <a:lnTo>
                    <a:pt x="57040" y="134364"/>
                  </a:lnTo>
                  <a:cubicBezTo>
                    <a:pt x="60642" y="134297"/>
                    <a:pt x="63645" y="131528"/>
                    <a:pt x="63911" y="127926"/>
                  </a:cubicBezTo>
                  <a:lnTo>
                    <a:pt x="71884" y="6439"/>
                  </a:lnTo>
                  <a:cubicBezTo>
                    <a:pt x="72149" y="2956"/>
                    <a:pt x="69413" y="0"/>
                    <a:pt x="6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49"/>
            <p:cNvSpPr/>
            <p:nvPr/>
          </p:nvSpPr>
          <p:spPr>
            <a:xfrm flipH="1">
              <a:off x="723905" y="538923"/>
              <a:ext cx="2109096" cy="3927796"/>
            </a:xfrm>
            <a:custGeom>
              <a:avLst/>
              <a:gdLst/>
              <a:ahLst/>
              <a:cxnLst/>
              <a:rect l="l" t="t" r="r" b="b"/>
              <a:pathLst>
                <a:path w="72149" h="134364" extrusionOk="0">
                  <a:moveTo>
                    <a:pt x="65905" y="0"/>
                  </a:moveTo>
                  <a:cubicBezTo>
                    <a:pt x="65885" y="0"/>
                    <a:pt x="65865" y="1"/>
                    <a:pt x="65846" y="1"/>
                  </a:cubicBezTo>
                  <a:lnTo>
                    <a:pt x="15110" y="1"/>
                  </a:lnTo>
                  <a:cubicBezTo>
                    <a:pt x="11507" y="67"/>
                    <a:pt x="8538" y="2836"/>
                    <a:pt x="8238" y="6439"/>
                  </a:cubicBezTo>
                  <a:lnTo>
                    <a:pt x="266" y="127926"/>
                  </a:lnTo>
                  <a:cubicBezTo>
                    <a:pt x="0" y="131409"/>
                    <a:pt x="2737" y="134364"/>
                    <a:pt x="6244" y="134364"/>
                  </a:cubicBezTo>
                  <a:cubicBezTo>
                    <a:pt x="6264" y="134364"/>
                    <a:pt x="6284" y="134364"/>
                    <a:pt x="6303" y="134364"/>
                  </a:cubicBezTo>
                  <a:lnTo>
                    <a:pt x="57039" y="134364"/>
                  </a:lnTo>
                  <a:cubicBezTo>
                    <a:pt x="60642" y="134297"/>
                    <a:pt x="63611" y="131528"/>
                    <a:pt x="63911" y="127926"/>
                  </a:cubicBezTo>
                  <a:lnTo>
                    <a:pt x="71883" y="6439"/>
                  </a:lnTo>
                  <a:cubicBezTo>
                    <a:pt x="72149" y="2956"/>
                    <a:pt x="69412" y="0"/>
                    <a:pt x="6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49"/>
            <p:cNvSpPr/>
            <p:nvPr/>
          </p:nvSpPr>
          <p:spPr>
            <a:xfrm flipH="1">
              <a:off x="753109" y="759307"/>
              <a:ext cx="2050689" cy="3492874"/>
            </a:xfrm>
            <a:custGeom>
              <a:avLst/>
              <a:gdLst/>
              <a:ahLst/>
              <a:cxnLst/>
              <a:rect l="l" t="t" r="r" b="b"/>
              <a:pathLst>
                <a:path w="70151" h="119486" extrusionOk="0">
                  <a:moveTo>
                    <a:pt x="9007" y="0"/>
                  </a:moveTo>
                  <a:cubicBezTo>
                    <a:pt x="8340" y="0"/>
                    <a:pt x="7773" y="534"/>
                    <a:pt x="7739" y="1235"/>
                  </a:cubicBezTo>
                  <a:lnTo>
                    <a:pt x="67" y="118085"/>
                  </a:lnTo>
                  <a:cubicBezTo>
                    <a:pt x="0" y="118852"/>
                    <a:pt x="601" y="119486"/>
                    <a:pt x="1368" y="119486"/>
                  </a:cubicBezTo>
                  <a:lnTo>
                    <a:pt x="61111" y="119486"/>
                  </a:lnTo>
                  <a:cubicBezTo>
                    <a:pt x="61811" y="119486"/>
                    <a:pt x="62378" y="118952"/>
                    <a:pt x="62412" y="118285"/>
                  </a:cubicBezTo>
                  <a:lnTo>
                    <a:pt x="70084" y="1401"/>
                  </a:lnTo>
                  <a:cubicBezTo>
                    <a:pt x="70151" y="634"/>
                    <a:pt x="69550" y="0"/>
                    <a:pt x="68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49"/>
            <p:cNvSpPr/>
            <p:nvPr/>
          </p:nvSpPr>
          <p:spPr>
            <a:xfrm flipH="1">
              <a:off x="1717489" y="3861138"/>
              <a:ext cx="170542" cy="324393"/>
            </a:xfrm>
            <a:custGeom>
              <a:avLst/>
              <a:gdLst/>
              <a:ahLst/>
              <a:cxnLst/>
              <a:rect l="l" t="t" r="r" b="b"/>
              <a:pathLst>
                <a:path w="5834" h="11097" extrusionOk="0">
                  <a:moveTo>
                    <a:pt x="2097" y="1"/>
                  </a:moveTo>
                  <a:cubicBezTo>
                    <a:pt x="1630" y="168"/>
                    <a:pt x="1197" y="401"/>
                    <a:pt x="796" y="635"/>
                  </a:cubicBezTo>
                  <a:cubicBezTo>
                    <a:pt x="769" y="632"/>
                    <a:pt x="741" y="631"/>
                    <a:pt x="714" y="631"/>
                  </a:cubicBezTo>
                  <a:cubicBezTo>
                    <a:pt x="318" y="631"/>
                    <a:pt x="0" y="854"/>
                    <a:pt x="63" y="1135"/>
                  </a:cubicBezTo>
                  <a:cubicBezTo>
                    <a:pt x="296" y="2402"/>
                    <a:pt x="563" y="3303"/>
                    <a:pt x="896" y="4871"/>
                  </a:cubicBezTo>
                  <a:cubicBezTo>
                    <a:pt x="1063" y="5838"/>
                    <a:pt x="763" y="7673"/>
                    <a:pt x="1530" y="10108"/>
                  </a:cubicBezTo>
                  <a:cubicBezTo>
                    <a:pt x="1727" y="10747"/>
                    <a:pt x="2278" y="11097"/>
                    <a:pt x="2906" y="11097"/>
                  </a:cubicBezTo>
                  <a:cubicBezTo>
                    <a:pt x="3557" y="11097"/>
                    <a:pt x="4290" y="10722"/>
                    <a:pt x="4799" y="9908"/>
                  </a:cubicBezTo>
                  <a:cubicBezTo>
                    <a:pt x="5833" y="8307"/>
                    <a:pt x="5133" y="6205"/>
                    <a:pt x="4833" y="4237"/>
                  </a:cubicBezTo>
                  <a:cubicBezTo>
                    <a:pt x="4632" y="2803"/>
                    <a:pt x="5500" y="1935"/>
                    <a:pt x="5500" y="1068"/>
                  </a:cubicBezTo>
                  <a:lnTo>
                    <a:pt x="5500" y="1068"/>
                  </a:lnTo>
                  <a:cubicBezTo>
                    <a:pt x="5236" y="1138"/>
                    <a:pt x="4960" y="1172"/>
                    <a:pt x="4685" y="1172"/>
                  </a:cubicBezTo>
                  <a:cubicBezTo>
                    <a:pt x="4300" y="1172"/>
                    <a:pt x="3915" y="1104"/>
                    <a:pt x="3565" y="968"/>
                  </a:cubicBezTo>
                  <a:cubicBezTo>
                    <a:pt x="2998" y="768"/>
                    <a:pt x="2498" y="434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49"/>
            <p:cNvSpPr/>
            <p:nvPr/>
          </p:nvSpPr>
          <p:spPr>
            <a:xfrm flipH="1">
              <a:off x="784300" y="758342"/>
              <a:ext cx="1077539" cy="3415847"/>
            </a:xfrm>
            <a:custGeom>
              <a:avLst/>
              <a:gdLst/>
              <a:ahLst/>
              <a:cxnLst/>
              <a:rect l="l" t="t" r="r" b="b"/>
              <a:pathLst>
                <a:path w="36861" h="116851" extrusionOk="0">
                  <a:moveTo>
                    <a:pt x="23751" y="3469"/>
                  </a:moveTo>
                  <a:cubicBezTo>
                    <a:pt x="23984" y="4036"/>
                    <a:pt x="24418" y="4503"/>
                    <a:pt x="24985" y="4770"/>
                  </a:cubicBezTo>
                  <a:cubicBezTo>
                    <a:pt x="25052" y="5504"/>
                    <a:pt x="25052" y="6238"/>
                    <a:pt x="24985" y="6972"/>
                  </a:cubicBezTo>
                  <a:cubicBezTo>
                    <a:pt x="24018" y="6171"/>
                    <a:pt x="23517" y="4937"/>
                    <a:pt x="23717" y="3703"/>
                  </a:cubicBezTo>
                  <a:cubicBezTo>
                    <a:pt x="23717" y="3636"/>
                    <a:pt x="23717" y="3536"/>
                    <a:pt x="23751" y="3469"/>
                  </a:cubicBezTo>
                  <a:close/>
                  <a:moveTo>
                    <a:pt x="23551" y="2969"/>
                  </a:moveTo>
                  <a:cubicBezTo>
                    <a:pt x="23551" y="3002"/>
                    <a:pt x="23551" y="3036"/>
                    <a:pt x="23584" y="3069"/>
                  </a:cubicBezTo>
                  <a:cubicBezTo>
                    <a:pt x="23517" y="3236"/>
                    <a:pt x="23451" y="3436"/>
                    <a:pt x="23417" y="3636"/>
                  </a:cubicBezTo>
                  <a:cubicBezTo>
                    <a:pt x="23250" y="5037"/>
                    <a:pt x="23817" y="6438"/>
                    <a:pt x="24985" y="7305"/>
                  </a:cubicBezTo>
                  <a:cubicBezTo>
                    <a:pt x="24952" y="7739"/>
                    <a:pt x="24885" y="8139"/>
                    <a:pt x="24852" y="8540"/>
                  </a:cubicBezTo>
                  <a:cubicBezTo>
                    <a:pt x="24051" y="8206"/>
                    <a:pt x="23417" y="7606"/>
                    <a:pt x="23017" y="6872"/>
                  </a:cubicBezTo>
                  <a:cubicBezTo>
                    <a:pt x="22583" y="6104"/>
                    <a:pt x="22483" y="5170"/>
                    <a:pt x="22717" y="4337"/>
                  </a:cubicBezTo>
                  <a:cubicBezTo>
                    <a:pt x="22850" y="3803"/>
                    <a:pt x="23150" y="3336"/>
                    <a:pt x="23551" y="2969"/>
                  </a:cubicBezTo>
                  <a:close/>
                  <a:moveTo>
                    <a:pt x="22583" y="0"/>
                  </a:moveTo>
                  <a:cubicBezTo>
                    <a:pt x="22650" y="934"/>
                    <a:pt x="22950" y="1835"/>
                    <a:pt x="23451" y="2602"/>
                  </a:cubicBezTo>
                  <a:cubicBezTo>
                    <a:pt x="22950" y="3036"/>
                    <a:pt x="22617" y="3569"/>
                    <a:pt x="22450" y="4203"/>
                  </a:cubicBezTo>
                  <a:cubicBezTo>
                    <a:pt x="22183" y="5104"/>
                    <a:pt x="22316" y="6104"/>
                    <a:pt x="22783" y="6938"/>
                  </a:cubicBezTo>
                  <a:cubicBezTo>
                    <a:pt x="23217" y="7772"/>
                    <a:pt x="23951" y="8406"/>
                    <a:pt x="24785" y="8773"/>
                  </a:cubicBezTo>
                  <a:cubicBezTo>
                    <a:pt x="24585" y="9974"/>
                    <a:pt x="24151" y="10975"/>
                    <a:pt x="23417" y="11508"/>
                  </a:cubicBezTo>
                  <a:cubicBezTo>
                    <a:pt x="22917" y="11442"/>
                    <a:pt x="22416" y="11408"/>
                    <a:pt x="21916" y="11375"/>
                  </a:cubicBezTo>
                  <a:cubicBezTo>
                    <a:pt x="21516" y="11342"/>
                    <a:pt x="21116" y="11308"/>
                    <a:pt x="20749" y="11308"/>
                  </a:cubicBezTo>
                  <a:cubicBezTo>
                    <a:pt x="20660" y="11300"/>
                    <a:pt x="20572" y="11296"/>
                    <a:pt x="20485" y="11296"/>
                  </a:cubicBezTo>
                  <a:cubicBezTo>
                    <a:pt x="19480" y="11296"/>
                    <a:pt x="18532" y="11817"/>
                    <a:pt x="17980" y="12676"/>
                  </a:cubicBezTo>
                  <a:cubicBezTo>
                    <a:pt x="17780" y="12743"/>
                    <a:pt x="17546" y="12876"/>
                    <a:pt x="17380" y="13009"/>
                  </a:cubicBezTo>
                  <a:cubicBezTo>
                    <a:pt x="16846" y="13443"/>
                    <a:pt x="16412" y="13777"/>
                    <a:pt x="15945" y="14210"/>
                  </a:cubicBezTo>
                  <a:cubicBezTo>
                    <a:pt x="15512" y="14611"/>
                    <a:pt x="15045" y="15011"/>
                    <a:pt x="14611" y="15411"/>
                  </a:cubicBezTo>
                  <a:cubicBezTo>
                    <a:pt x="13744" y="16245"/>
                    <a:pt x="12910" y="17112"/>
                    <a:pt x="12109" y="18013"/>
                  </a:cubicBezTo>
                  <a:cubicBezTo>
                    <a:pt x="10708" y="19547"/>
                    <a:pt x="9441" y="21249"/>
                    <a:pt x="8373" y="23050"/>
                  </a:cubicBezTo>
                  <a:cubicBezTo>
                    <a:pt x="7773" y="23183"/>
                    <a:pt x="7139" y="23984"/>
                    <a:pt x="6772" y="25118"/>
                  </a:cubicBezTo>
                  <a:cubicBezTo>
                    <a:pt x="6405" y="26319"/>
                    <a:pt x="6472" y="27486"/>
                    <a:pt x="6905" y="27953"/>
                  </a:cubicBezTo>
                  <a:cubicBezTo>
                    <a:pt x="6905" y="28087"/>
                    <a:pt x="6905" y="28254"/>
                    <a:pt x="6905" y="28420"/>
                  </a:cubicBezTo>
                  <a:cubicBezTo>
                    <a:pt x="6872" y="29721"/>
                    <a:pt x="6939" y="30989"/>
                    <a:pt x="7072" y="32290"/>
                  </a:cubicBezTo>
                  <a:cubicBezTo>
                    <a:pt x="7272" y="34525"/>
                    <a:pt x="7673" y="36760"/>
                    <a:pt x="8173" y="38995"/>
                  </a:cubicBezTo>
                  <a:cubicBezTo>
                    <a:pt x="7939" y="39262"/>
                    <a:pt x="7806" y="39628"/>
                    <a:pt x="7806" y="39995"/>
                  </a:cubicBezTo>
                  <a:cubicBezTo>
                    <a:pt x="7839" y="40696"/>
                    <a:pt x="7906" y="41396"/>
                    <a:pt x="8106" y="42097"/>
                  </a:cubicBezTo>
                  <a:lnTo>
                    <a:pt x="8507" y="44765"/>
                  </a:lnTo>
                  <a:lnTo>
                    <a:pt x="12209" y="44866"/>
                  </a:lnTo>
                  <a:lnTo>
                    <a:pt x="12543" y="42030"/>
                  </a:lnTo>
                  <a:lnTo>
                    <a:pt x="11242" y="39495"/>
                  </a:lnTo>
                  <a:cubicBezTo>
                    <a:pt x="11175" y="39362"/>
                    <a:pt x="11075" y="39195"/>
                    <a:pt x="10942" y="39095"/>
                  </a:cubicBezTo>
                  <a:cubicBezTo>
                    <a:pt x="10942" y="36893"/>
                    <a:pt x="10942" y="34692"/>
                    <a:pt x="11042" y="32557"/>
                  </a:cubicBezTo>
                  <a:cubicBezTo>
                    <a:pt x="11075" y="31389"/>
                    <a:pt x="11175" y="30255"/>
                    <a:pt x="11309" y="29188"/>
                  </a:cubicBezTo>
                  <a:cubicBezTo>
                    <a:pt x="11375" y="28687"/>
                    <a:pt x="11475" y="28187"/>
                    <a:pt x="11609" y="27687"/>
                  </a:cubicBezTo>
                  <a:cubicBezTo>
                    <a:pt x="11675" y="27486"/>
                    <a:pt x="11742" y="27286"/>
                    <a:pt x="11809" y="27120"/>
                  </a:cubicBezTo>
                  <a:cubicBezTo>
                    <a:pt x="11842" y="27019"/>
                    <a:pt x="11876" y="26953"/>
                    <a:pt x="11909" y="26886"/>
                  </a:cubicBezTo>
                  <a:lnTo>
                    <a:pt x="11942" y="26819"/>
                  </a:lnTo>
                  <a:lnTo>
                    <a:pt x="11976" y="26786"/>
                  </a:lnTo>
                  <a:lnTo>
                    <a:pt x="12009" y="26719"/>
                  </a:lnTo>
                  <a:cubicBezTo>
                    <a:pt x="12609" y="25819"/>
                    <a:pt x="13243" y="24985"/>
                    <a:pt x="13910" y="24184"/>
                  </a:cubicBezTo>
                  <a:cubicBezTo>
                    <a:pt x="14611" y="23350"/>
                    <a:pt x="15345" y="22550"/>
                    <a:pt x="16112" y="21749"/>
                  </a:cubicBezTo>
                  <a:lnTo>
                    <a:pt x="17780" y="20081"/>
                  </a:lnTo>
                  <a:lnTo>
                    <a:pt x="17780" y="20515"/>
                  </a:lnTo>
                  <a:lnTo>
                    <a:pt x="17780" y="21115"/>
                  </a:lnTo>
                  <a:lnTo>
                    <a:pt x="17780" y="22783"/>
                  </a:lnTo>
                  <a:lnTo>
                    <a:pt x="17780" y="22917"/>
                  </a:lnTo>
                  <a:cubicBezTo>
                    <a:pt x="17780" y="23450"/>
                    <a:pt x="17746" y="23984"/>
                    <a:pt x="17713" y="24518"/>
                  </a:cubicBezTo>
                  <a:cubicBezTo>
                    <a:pt x="17646" y="26586"/>
                    <a:pt x="17546" y="28587"/>
                    <a:pt x="17380" y="30422"/>
                  </a:cubicBezTo>
                  <a:cubicBezTo>
                    <a:pt x="17246" y="32023"/>
                    <a:pt x="17079" y="33524"/>
                    <a:pt x="16913" y="34858"/>
                  </a:cubicBezTo>
                  <a:cubicBezTo>
                    <a:pt x="16746" y="36560"/>
                    <a:pt x="17246" y="38261"/>
                    <a:pt x="18347" y="39628"/>
                  </a:cubicBezTo>
                  <a:cubicBezTo>
                    <a:pt x="17646" y="40763"/>
                    <a:pt x="17313" y="42064"/>
                    <a:pt x="17313" y="43398"/>
                  </a:cubicBezTo>
                  <a:cubicBezTo>
                    <a:pt x="15912" y="44098"/>
                    <a:pt x="14911" y="45433"/>
                    <a:pt x="14644" y="46967"/>
                  </a:cubicBezTo>
                  <a:cubicBezTo>
                    <a:pt x="13277" y="53772"/>
                    <a:pt x="10775" y="65781"/>
                    <a:pt x="8240" y="74387"/>
                  </a:cubicBezTo>
                  <a:cubicBezTo>
                    <a:pt x="7372" y="74854"/>
                    <a:pt x="6705" y="75588"/>
                    <a:pt x="6338" y="76488"/>
                  </a:cubicBezTo>
                  <a:cubicBezTo>
                    <a:pt x="5838" y="77656"/>
                    <a:pt x="5838" y="78957"/>
                    <a:pt x="6305" y="80124"/>
                  </a:cubicBezTo>
                  <a:cubicBezTo>
                    <a:pt x="3536" y="87196"/>
                    <a:pt x="1435" y="97837"/>
                    <a:pt x="234" y="102940"/>
                  </a:cubicBezTo>
                  <a:cubicBezTo>
                    <a:pt x="0" y="104108"/>
                    <a:pt x="367" y="105309"/>
                    <a:pt x="1201" y="106176"/>
                  </a:cubicBezTo>
                  <a:cubicBezTo>
                    <a:pt x="1602" y="106576"/>
                    <a:pt x="2102" y="106910"/>
                    <a:pt x="2636" y="107110"/>
                  </a:cubicBezTo>
                  <a:cubicBezTo>
                    <a:pt x="3005" y="107246"/>
                    <a:pt x="3386" y="107314"/>
                    <a:pt x="3766" y="107314"/>
                  </a:cubicBezTo>
                  <a:cubicBezTo>
                    <a:pt x="4036" y="107314"/>
                    <a:pt x="4306" y="107280"/>
                    <a:pt x="4570" y="107210"/>
                  </a:cubicBezTo>
                  <a:cubicBezTo>
                    <a:pt x="5571" y="107010"/>
                    <a:pt x="6372" y="106276"/>
                    <a:pt x="6705" y="105342"/>
                  </a:cubicBezTo>
                  <a:cubicBezTo>
                    <a:pt x="8473" y="100339"/>
                    <a:pt x="11275" y="91366"/>
                    <a:pt x="14778" y="84094"/>
                  </a:cubicBezTo>
                  <a:cubicBezTo>
                    <a:pt x="16079" y="83793"/>
                    <a:pt x="17179" y="82859"/>
                    <a:pt x="17680" y="81625"/>
                  </a:cubicBezTo>
                  <a:cubicBezTo>
                    <a:pt x="18280" y="80258"/>
                    <a:pt x="18180" y="78690"/>
                    <a:pt x="17446" y="77422"/>
                  </a:cubicBezTo>
                  <a:cubicBezTo>
                    <a:pt x="19748" y="70851"/>
                    <a:pt x="22717" y="60977"/>
                    <a:pt x="24852" y="53805"/>
                  </a:cubicBezTo>
                  <a:cubicBezTo>
                    <a:pt x="24952" y="54606"/>
                    <a:pt x="25052" y="55406"/>
                    <a:pt x="25152" y="56274"/>
                  </a:cubicBezTo>
                  <a:cubicBezTo>
                    <a:pt x="25152" y="56340"/>
                    <a:pt x="25152" y="56441"/>
                    <a:pt x="25185" y="56541"/>
                  </a:cubicBezTo>
                  <a:cubicBezTo>
                    <a:pt x="25218" y="56974"/>
                    <a:pt x="25285" y="57441"/>
                    <a:pt x="25352" y="57908"/>
                  </a:cubicBezTo>
                  <a:lnTo>
                    <a:pt x="25352" y="58108"/>
                  </a:lnTo>
                  <a:cubicBezTo>
                    <a:pt x="25385" y="58575"/>
                    <a:pt x="25452" y="59076"/>
                    <a:pt x="25519" y="59543"/>
                  </a:cubicBezTo>
                  <a:cubicBezTo>
                    <a:pt x="25986" y="63579"/>
                    <a:pt x="26453" y="67949"/>
                    <a:pt x="26786" y="72052"/>
                  </a:cubicBezTo>
                  <a:cubicBezTo>
                    <a:pt x="27053" y="75187"/>
                    <a:pt x="27487" y="78189"/>
                    <a:pt x="27787" y="80825"/>
                  </a:cubicBezTo>
                  <a:cubicBezTo>
                    <a:pt x="27220" y="81492"/>
                    <a:pt x="26853" y="82292"/>
                    <a:pt x="26753" y="83160"/>
                  </a:cubicBezTo>
                  <a:cubicBezTo>
                    <a:pt x="26553" y="84694"/>
                    <a:pt x="27053" y="86228"/>
                    <a:pt x="28121" y="87296"/>
                  </a:cubicBezTo>
                  <a:cubicBezTo>
                    <a:pt x="28287" y="96636"/>
                    <a:pt x="29221" y="109378"/>
                    <a:pt x="29688" y="115249"/>
                  </a:cubicBezTo>
                  <a:cubicBezTo>
                    <a:pt x="29755" y="115816"/>
                    <a:pt x="29955" y="116383"/>
                    <a:pt x="30255" y="116850"/>
                  </a:cubicBezTo>
                  <a:lnTo>
                    <a:pt x="34859" y="47534"/>
                  </a:lnTo>
                  <a:cubicBezTo>
                    <a:pt x="34525" y="47100"/>
                    <a:pt x="34125" y="46700"/>
                    <a:pt x="33691" y="46333"/>
                  </a:cubicBezTo>
                  <a:cubicBezTo>
                    <a:pt x="33825" y="45633"/>
                    <a:pt x="33858" y="44932"/>
                    <a:pt x="33791" y="44232"/>
                  </a:cubicBezTo>
                  <a:cubicBezTo>
                    <a:pt x="33725" y="43698"/>
                    <a:pt x="33624" y="43198"/>
                    <a:pt x="33491" y="42664"/>
                  </a:cubicBezTo>
                  <a:cubicBezTo>
                    <a:pt x="34192" y="42264"/>
                    <a:pt x="34825" y="41663"/>
                    <a:pt x="35259" y="40996"/>
                  </a:cubicBezTo>
                  <a:lnTo>
                    <a:pt x="36860" y="16579"/>
                  </a:lnTo>
                  <a:cubicBezTo>
                    <a:pt x="36226" y="15078"/>
                    <a:pt x="34959" y="13943"/>
                    <a:pt x="33391" y="13410"/>
                  </a:cubicBezTo>
                  <a:cubicBezTo>
                    <a:pt x="33057" y="13310"/>
                    <a:pt x="32657" y="13176"/>
                    <a:pt x="32290" y="13076"/>
                  </a:cubicBezTo>
                  <a:cubicBezTo>
                    <a:pt x="31957" y="12976"/>
                    <a:pt x="31656" y="12909"/>
                    <a:pt x="31323" y="12809"/>
                  </a:cubicBezTo>
                  <a:cubicBezTo>
                    <a:pt x="29188" y="11942"/>
                    <a:pt x="28821" y="10541"/>
                    <a:pt x="29055" y="9073"/>
                  </a:cubicBezTo>
                  <a:cubicBezTo>
                    <a:pt x="29088" y="8873"/>
                    <a:pt x="29121" y="8706"/>
                    <a:pt x="29155" y="8506"/>
                  </a:cubicBezTo>
                  <a:lnTo>
                    <a:pt x="29221" y="8306"/>
                  </a:lnTo>
                  <a:cubicBezTo>
                    <a:pt x="29470" y="8349"/>
                    <a:pt x="29717" y="8370"/>
                    <a:pt x="29962" y="8370"/>
                  </a:cubicBezTo>
                  <a:cubicBezTo>
                    <a:pt x="31785" y="8370"/>
                    <a:pt x="33437" y="7202"/>
                    <a:pt x="34025" y="5437"/>
                  </a:cubicBezTo>
                  <a:cubicBezTo>
                    <a:pt x="34558" y="3669"/>
                    <a:pt x="34692" y="1801"/>
                    <a:pt x="3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49"/>
            <p:cNvSpPr/>
            <p:nvPr/>
          </p:nvSpPr>
          <p:spPr>
            <a:xfrm flipH="1">
              <a:off x="1454221" y="625714"/>
              <a:ext cx="405659" cy="45866"/>
            </a:xfrm>
            <a:custGeom>
              <a:avLst/>
              <a:gdLst/>
              <a:ahLst/>
              <a:cxnLst/>
              <a:rect l="l" t="t" r="r" b="b"/>
              <a:pathLst>
                <a:path w="13877" h="1569" extrusionOk="0">
                  <a:moveTo>
                    <a:pt x="901" y="1"/>
                  </a:moveTo>
                  <a:cubicBezTo>
                    <a:pt x="434" y="1"/>
                    <a:pt x="67" y="334"/>
                    <a:pt x="34" y="801"/>
                  </a:cubicBezTo>
                  <a:cubicBezTo>
                    <a:pt x="0" y="1201"/>
                    <a:pt x="334" y="1568"/>
                    <a:pt x="767" y="1568"/>
                  </a:cubicBezTo>
                  <a:lnTo>
                    <a:pt x="13043" y="1568"/>
                  </a:lnTo>
                  <a:cubicBezTo>
                    <a:pt x="13476" y="1568"/>
                    <a:pt x="13843" y="1235"/>
                    <a:pt x="13877" y="801"/>
                  </a:cubicBezTo>
                  <a:cubicBezTo>
                    <a:pt x="13877" y="367"/>
                    <a:pt x="13543" y="1"/>
                    <a:pt x="1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49"/>
            <p:cNvSpPr/>
            <p:nvPr/>
          </p:nvSpPr>
          <p:spPr>
            <a:xfrm flipH="1">
              <a:off x="3254271" y="1181015"/>
              <a:ext cx="524840" cy="875689"/>
            </a:xfrm>
            <a:custGeom>
              <a:avLst/>
              <a:gdLst/>
              <a:ahLst/>
              <a:cxnLst/>
              <a:rect l="l" t="t" r="r" b="b"/>
              <a:pathLst>
                <a:path w="17954" h="29956" extrusionOk="0">
                  <a:moveTo>
                    <a:pt x="15182" y="0"/>
                  </a:moveTo>
                  <a:cubicBezTo>
                    <a:pt x="13876" y="0"/>
                    <a:pt x="12771" y="985"/>
                    <a:pt x="12616" y="2286"/>
                  </a:cubicBezTo>
                  <a:lnTo>
                    <a:pt x="12616" y="2320"/>
                  </a:lnTo>
                  <a:cubicBezTo>
                    <a:pt x="12316" y="4822"/>
                    <a:pt x="11983" y="7357"/>
                    <a:pt x="11649" y="9859"/>
                  </a:cubicBezTo>
                  <a:cubicBezTo>
                    <a:pt x="11449" y="11093"/>
                    <a:pt x="11249" y="12327"/>
                    <a:pt x="11049" y="13561"/>
                  </a:cubicBezTo>
                  <a:cubicBezTo>
                    <a:pt x="10848" y="14729"/>
                    <a:pt x="10582" y="15863"/>
                    <a:pt x="10248" y="16997"/>
                  </a:cubicBezTo>
                  <a:cubicBezTo>
                    <a:pt x="10148" y="17264"/>
                    <a:pt x="10081" y="17497"/>
                    <a:pt x="9981" y="17697"/>
                  </a:cubicBezTo>
                  <a:cubicBezTo>
                    <a:pt x="9914" y="17864"/>
                    <a:pt x="9848" y="18031"/>
                    <a:pt x="9748" y="18198"/>
                  </a:cubicBezTo>
                  <a:cubicBezTo>
                    <a:pt x="9447" y="18631"/>
                    <a:pt x="9114" y="19065"/>
                    <a:pt x="8747" y="19499"/>
                  </a:cubicBezTo>
                  <a:cubicBezTo>
                    <a:pt x="8013" y="20399"/>
                    <a:pt x="7146" y="21300"/>
                    <a:pt x="6245" y="22234"/>
                  </a:cubicBezTo>
                  <a:cubicBezTo>
                    <a:pt x="4511" y="24035"/>
                    <a:pt x="2676" y="25870"/>
                    <a:pt x="875" y="27705"/>
                  </a:cubicBezTo>
                  <a:cubicBezTo>
                    <a:pt x="0" y="28606"/>
                    <a:pt x="782" y="29956"/>
                    <a:pt x="1809" y="29956"/>
                  </a:cubicBezTo>
                  <a:cubicBezTo>
                    <a:pt x="2035" y="29956"/>
                    <a:pt x="2274" y="29890"/>
                    <a:pt x="2509" y="29739"/>
                  </a:cubicBezTo>
                  <a:cubicBezTo>
                    <a:pt x="4744" y="28372"/>
                    <a:pt x="6912" y="26837"/>
                    <a:pt x="8980" y="25236"/>
                  </a:cubicBezTo>
                  <a:cubicBezTo>
                    <a:pt x="10014" y="24402"/>
                    <a:pt x="11049" y="23568"/>
                    <a:pt x="12049" y="22601"/>
                  </a:cubicBezTo>
                  <a:cubicBezTo>
                    <a:pt x="12616" y="22067"/>
                    <a:pt x="13117" y="21500"/>
                    <a:pt x="13584" y="20933"/>
                  </a:cubicBezTo>
                  <a:cubicBezTo>
                    <a:pt x="13884" y="20566"/>
                    <a:pt x="14117" y="20166"/>
                    <a:pt x="14318" y="19732"/>
                  </a:cubicBezTo>
                  <a:cubicBezTo>
                    <a:pt x="14518" y="19332"/>
                    <a:pt x="14684" y="18998"/>
                    <a:pt x="14818" y="18631"/>
                  </a:cubicBezTo>
                  <a:cubicBezTo>
                    <a:pt x="15318" y="17331"/>
                    <a:pt x="15719" y="15963"/>
                    <a:pt x="16019" y="14595"/>
                  </a:cubicBezTo>
                  <a:cubicBezTo>
                    <a:pt x="16352" y="13294"/>
                    <a:pt x="16586" y="11993"/>
                    <a:pt x="16819" y="10659"/>
                  </a:cubicBezTo>
                  <a:cubicBezTo>
                    <a:pt x="17286" y="8057"/>
                    <a:pt x="17620" y="5489"/>
                    <a:pt x="17853" y="2820"/>
                  </a:cubicBezTo>
                  <a:lnTo>
                    <a:pt x="17820" y="2820"/>
                  </a:lnTo>
                  <a:cubicBezTo>
                    <a:pt x="17953" y="1419"/>
                    <a:pt x="16886" y="152"/>
                    <a:pt x="15485" y="18"/>
                  </a:cubicBezTo>
                  <a:cubicBezTo>
                    <a:pt x="15383" y="6"/>
                    <a:pt x="1528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49"/>
            <p:cNvSpPr/>
            <p:nvPr/>
          </p:nvSpPr>
          <p:spPr>
            <a:xfrm flipH="1">
              <a:off x="3335215" y="1680393"/>
              <a:ext cx="99478" cy="149027"/>
            </a:xfrm>
            <a:custGeom>
              <a:avLst/>
              <a:gdLst/>
              <a:ahLst/>
              <a:cxnLst/>
              <a:rect l="l" t="t" r="r" b="b"/>
              <a:pathLst>
                <a:path w="3403" h="5098" extrusionOk="0">
                  <a:moveTo>
                    <a:pt x="2531" y="1"/>
                  </a:moveTo>
                  <a:cubicBezTo>
                    <a:pt x="1912" y="1"/>
                    <a:pt x="1101" y="847"/>
                    <a:pt x="601" y="2082"/>
                  </a:cubicBezTo>
                  <a:cubicBezTo>
                    <a:pt x="0" y="3450"/>
                    <a:pt x="34" y="4784"/>
                    <a:pt x="668" y="5051"/>
                  </a:cubicBezTo>
                  <a:cubicBezTo>
                    <a:pt x="739" y="5083"/>
                    <a:pt x="815" y="5098"/>
                    <a:pt x="895" y="5098"/>
                  </a:cubicBezTo>
                  <a:cubicBezTo>
                    <a:pt x="1492" y="5098"/>
                    <a:pt x="2306" y="4251"/>
                    <a:pt x="2836" y="3016"/>
                  </a:cubicBezTo>
                  <a:cubicBezTo>
                    <a:pt x="3403" y="1649"/>
                    <a:pt x="3369" y="314"/>
                    <a:pt x="2769" y="47"/>
                  </a:cubicBezTo>
                  <a:cubicBezTo>
                    <a:pt x="2694" y="16"/>
                    <a:pt x="2614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9"/>
            <p:cNvSpPr/>
            <p:nvPr/>
          </p:nvSpPr>
          <p:spPr>
            <a:xfrm flipH="1">
              <a:off x="3690156" y="1983827"/>
              <a:ext cx="105325" cy="133856"/>
            </a:xfrm>
            <a:custGeom>
              <a:avLst/>
              <a:gdLst/>
              <a:ahLst/>
              <a:cxnLst/>
              <a:rect l="l" t="t" r="r" b="b"/>
              <a:pathLst>
                <a:path w="3603" h="4579" extrusionOk="0">
                  <a:moveTo>
                    <a:pt x="2036" y="0"/>
                  </a:moveTo>
                  <a:cubicBezTo>
                    <a:pt x="1759" y="0"/>
                    <a:pt x="1480" y="78"/>
                    <a:pt x="1234" y="242"/>
                  </a:cubicBezTo>
                  <a:lnTo>
                    <a:pt x="0" y="1076"/>
                  </a:lnTo>
                  <a:lnTo>
                    <a:pt x="1968" y="4578"/>
                  </a:lnTo>
                  <a:cubicBezTo>
                    <a:pt x="2502" y="3811"/>
                    <a:pt x="2969" y="2977"/>
                    <a:pt x="3403" y="2143"/>
                  </a:cubicBezTo>
                  <a:cubicBezTo>
                    <a:pt x="3603" y="1676"/>
                    <a:pt x="3569" y="1176"/>
                    <a:pt x="3336" y="742"/>
                  </a:cubicBezTo>
                  <a:cubicBezTo>
                    <a:pt x="3054" y="266"/>
                    <a:pt x="2548" y="0"/>
                    <a:pt x="20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49"/>
            <p:cNvSpPr/>
            <p:nvPr/>
          </p:nvSpPr>
          <p:spPr>
            <a:xfrm flipH="1">
              <a:off x="3737922" y="2015252"/>
              <a:ext cx="95590" cy="147273"/>
            </a:xfrm>
            <a:custGeom>
              <a:avLst/>
              <a:gdLst/>
              <a:ahLst/>
              <a:cxnLst/>
              <a:rect l="l" t="t" r="r" b="b"/>
              <a:pathLst>
                <a:path w="3270" h="5038" extrusionOk="0">
                  <a:moveTo>
                    <a:pt x="1301" y="1"/>
                  </a:moveTo>
                  <a:lnTo>
                    <a:pt x="0" y="2202"/>
                  </a:lnTo>
                  <a:lnTo>
                    <a:pt x="1935" y="5037"/>
                  </a:lnTo>
                  <a:lnTo>
                    <a:pt x="3269" y="3503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49"/>
            <p:cNvSpPr/>
            <p:nvPr/>
          </p:nvSpPr>
          <p:spPr>
            <a:xfrm flipH="1">
              <a:off x="1826701" y="3834624"/>
              <a:ext cx="183726" cy="332578"/>
            </a:xfrm>
            <a:custGeom>
              <a:avLst/>
              <a:gdLst/>
              <a:ahLst/>
              <a:cxnLst/>
              <a:rect l="l" t="t" r="r" b="b"/>
              <a:pathLst>
                <a:path w="6285" h="11377" extrusionOk="0">
                  <a:moveTo>
                    <a:pt x="2662" y="1"/>
                  </a:moveTo>
                  <a:cubicBezTo>
                    <a:pt x="2547" y="1"/>
                    <a:pt x="2439" y="87"/>
                    <a:pt x="2382" y="174"/>
                  </a:cubicBezTo>
                  <a:lnTo>
                    <a:pt x="580" y="4010"/>
                  </a:lnTo>
                  <a:cubicBezTo>
                    <a:pt x="514" y="4210"/>
                    <a:pt x="514" y="4410"/>
                    <a:pt x="580" y="4610"/>
                  </a:cubicBezTo>
                  <a:cubicBezTo>
                    <a:pt x="880" y="5711"/>
                    <a:pt x="1247" y="7746"/>
                    <a:pt x="147" y="10548"/>
                  </a:cubicBezTo>
                  <a:cubicBezTo>
                    <a:pt x="0" y="10903"/>
                    <a:pt x="417" y="11377"/>
                    <a:pt x="922" y="11377"/>
                  </a:cubicBezTo>
                  <a:cubicBezTo>
                    <a:pt x="1222" y="11377"/>
                    <a:pt x="1553" y="11209"/>
                    <a:pt x="1814" y="10748"/>
                  </a:cubicBezTo>
                  <a:cubicBezTo>
                    <a:pt x="3182" y="8413"/>
                    <a:pt x="3883" y="6011"/>
                    <a:pt x="4316" y="5077"/>
                  </a:cubicBezTo>
                  <a:cubicBezTo>
                    <a:pt x="5050" y="3510"/>
                    <a:pt x="5550" y="2642"/>
                    <a:pt x="6151" y="1441"/>
                  </a:cubicBezTo>
                  <a:cubicBezTo>
                    <a:pt x="6284" y="1141"/>
                    <a:pt x="6118" y="774"/>
                    <a:pt x="5817" y="708"/>
                  </a:cubicBezTo>
                  <a:lnTo>
                    <a:pt x="2715" y="7"/>
                  </a:lnTo>
                  <a:cubicBezTo>
                    <a:pt x="2697" y="3"/>
                    <a:pt x="2679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49"/>
            <p:cNvSpPr/>
            <p:nvPr/>
          </p:nvSpPr>
          <p:spPr>
            <a:xfrm flipH="1">
              <a:off x="2921751" y="4298982"/>
              <a:ext cx="395925" cy="116053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49"/>
            <p:cNvSpPr/>
            <p:nvPr/>
          </p:nvSpPr>
          <p:spPr>
            <a:xfrm flipH="1">
              <a:off x="3039733" y="3084197"/>
              <a:ext cx="258445" cy="261602"/>
            </a:xfrm>
            <a:custGeom>
              <a:avLst/>
              <a:gdLst/>
              <a:ahLst/>
              <a:cxnLst/>
              <a:rect l="l" t="t" r="r" b="b"/>
              <a:pathLst>
                <a:path w="8841" h="8949" extrusionOk="0">
                  <a:moveTo>
                    <a:pt x="4239" y="0"/>
                  </a:moveTo>
                  <a:cubicBezTo>
                    <a:pt x="3973" y="0"/>
                    <a:pt x="3704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803" y="8948"/>
                    <a:pt x="4676" y="8948"/>
                  </a:cubicBezTo>
                  <a:cubicBezTo>
                    <a:pt x="4929" y="8948"/>
                    <a:pt x="5184" y="8922"/>
                    <a:pt x="5438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90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49"/>
            <p:cNvSpPr/>
            <p:nvPr/>
          </p:nvSpPr>
          <p:spPr>
            <a:xfrm flipH="1">
              <a:off x="2934438" y="2070677"/>
              <a:ext cx="369586" cy="2149349"/>
            </a:xfrm>
            <a:custGeom>
              <a:avLst/>
              <a:gdLst/>
              <a:ahLst/>
              <a:cxnLst/>
              <a:rect l="l" t="t" r="r" b="b"/>
              <a:pathLst>
                <a:path w="12643" h="73526" extrusionOk="0">
                  <a:moveTo>
                    <a:pt x="5858" y="1"/>
                  </a:moveTo>
                  <a:cubicBezTo>
                    <a:pt x="5555" y="1"/>
                    <a:pt x="5247" y="24"/>
                    <a:pt x="4937" y="73"/>
                  </a:cubicBezTo>
                  <a:cubicBezTo>
                    <a:pt x="2102" y="573"/>
                    <a:pt x="0" y="3041"/>
                    <a:pt x="67" y="5910"/>
                  </a:cubicBezTo>
                  <a:cubicBezTo>
                    <a:pt x="200" y="14783"/>
                    <a:pt x="667" y="33030"/>
                    <a:pt x="1968" y="40768"/>
                  </a:cubicBezTo>
                  <a:cubicBezTo>
                    <a:pt x="3403" y="49308"/>
                    <a:pt x="5571" y="64686"/>
                    <a:pt x="6438" y="70823"/>
                  </a:cubicBezTo>
                  <a:cubicBezTo>
                    <a:pt x="6638" y="72358"/>
                    <a:pt x="7939" y="73525"/>
                    <a:pt x="9507" y="73525"/>
                  </a:cubicBezTo>
                  <a:cubicBezTo>
                    <a:pt x="11242" y="73525"/>
                    <a:pt x="12643" y="72124"/>
                    <a:pt x="12643" y="70356"/>
                  </a:cubicBezTo>
                  <a:cubicBezTo>
                    <a:pt x="12509" y="64018"/>
                    <a:pt x="12209" y="49575"/>
                    <a:pt x="11342" y="40168"/>
                  </a:cubicBezTo>
                  <a:cubicBezTo>
                    <a:pt x="11041" y="36899"/>
                    <a:pt x="11442" y="32162"/>
                    <a:pt x="11375" y="27192"/>
                  </a:cubicBezTo>
                  <a:cubicBezTo>
                    <a:pt x="11308" y="20888"/>
                    <a:pt x="11442" y="14016"/>
                    <a:pt x="11642" y="8645"/>
                  </a:cubicBezTo>
                  <a:cubicBezTo>
                    <a:pt x="11642" y="7745"/>
                    <a:pt x="11675" y="6877"/>
                    <a:pt x="11709" y="6044"/>
                  </a:cubicBezTo>
                  <a:cubicBezTo>
                    <a:pt x="11831" y="2687"/>
                    <a:pt x="9106" y="1"/>
                    <a:pt x="5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49"/>
            <p:cNvSpPr/>
            <p:nvPr/>
          </p:nvSpPr>
          <p:spPr>
            <a:xfrm flipH="1">
              <a:off x="2922745" y="3084197"/>
              <a:ext cx="258415" cy="261602"/>
            </a:xfrm>
            <a:custGeom>
              <a:avLst/>
              <a:gdLst/>
              <a:ahLst/>
              <a:cxnLst/>
              <a:rect l="l" t="t" r="r" b="b"/>
              <a:pathLst>
                <a:path w="8840" h="8949" extrusionOk="0">
                  <a:moveTo>
                    <a:pt x="4229" y="0"/>
                  </a:moveTo>
                  <a:cubicBezTo>
                    <a:pt x="3965" y="0"/>
                    <a:pt x="3700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777" y="8948"/>
                    <a:pt x="4667" y="8948"/>
                  </a:cubicBezTo>
                  <a:cubicBezTo>
                    <a:pt x="4922" y="8948"/>
                    <a:pt x="5180" y="8922"/>
                    <a:pt x="5437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65" y="0"/>
                    <a:pt x="4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49"/>
            <p:cNvSpPr/>
            <p:nvPr/>
          </p:nvSpPr>
          <p:spPr>
            <a:xfrm flipH="1">
              <a:off x="2958818" y="2074740"/>
              <a:ext cx="153120" cy="425187"/>
            </a:xfrm>
            <a:custGeom>
              <a:avLst/>
              <a:gdLst/>
              <a:ahLst/>
              <a:cxnLst/>
              <a:rect l="l" t="t" r="r" b="b"/>
              <a:pathLst>
                <a:path w="5238" h="14545" extrusionOk="0">
                  <a:moveTo>
                    <a:pt x="568" y="0"/>
                  </a:moveTo>
                  <a:cubicBezTo>
                    <a:pt x="1" y="3369"/>
                    <a:pt x="2269" y="9540"/>
                    <a:pt x="4904" y="14544"/>
                  </a:cubicBezTo>
                  <a:cubicBezTo>
                    <a:pt x="4937" y="12409"/>
                    <a:pt x="5004" y="10374"/>
                    <a:pt x="5038" y="8506"/>
                  </a:cubicBezTo>
                  <a:cubicBezTo>
                    <a:pt x="5071" y="7606"/>
                    <a:pt x="5104" y="6705"/>
                    <a:pt x="5138" y="5905"/>
                  </a:cubicBezTo>
                  <a:cubicBezTo>
                    <a:pt x="5238" y="3103"/>
                    <a:pt x="3303" y="601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49"/>
            <p:cNvSpPr/>
            <p:nvPr/>
          </p:nvSpPr>
          <p:spPr>
            <a:xfrm flipH="1">
              <a:off x="2739399" y="1810595"/>
              <a:ext cx="546092" cy="481079"/>
            </a:xfrm>
            <a:custGeom>
              <a:avLst/>
              <a:gdLst/>
              <a:ahLst/>
              <a:cxnLst/>
              <a:rect l="l" t="t" r="r" b="b"/>
              <a:pathLst>
                <a:path w="18681" h="16457" extrusionOk="0">
                  <a:moveTo>
                    <a:pt x="9331" y="1"/>
                  </a:moveTo>
                  <a:cubicBezTo>
                    <a:pt x="8278" y="1"/>
                    <a:pt x="7206" y="203"/>
                    <a:pt x="6171" y="630"/>
                  </a:cubicBezTo>
                  <a:cubicBezTo>
                    <a:pt x="2001" y="2398"/>
                    <a:pt x="0" y="7202"/>
                    <a:pt x="1768" y="11405"/>
                  </a:cubicBezTo>
                  <a:cubicBezTo>
                    <a:pt x="3071" y="14561"/>
                    <a:pt x="6122" y="16457"/>
                    <a:pt x="9327" y="16457"/>
                  </a:cubicBezTo>
                  <a:cubicBezTo>
                    <a:pt x="10391" y="16457"/>
                    <a:pt x="11470" y="16248"/>
                    <a:pt x="12509" y="15808"/>
                  </a:cubicBezTo>
                  <a:cubicBezTo>
                    <a:pt x="16712" y="14073"/>
                    <a:pt x="18680" y="9270"/>
                    <a:pt x="16945" y="5067"/>
                  </a:cubicBezTo>
                  <a:cubicBezTo>
                    <a:pt x="15613" y="1899"/>
                    <a:pt x="12556" y="1"/>
                    <a:pt x="9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49"/>
            <p:cNvSpPr/>
            <p:nvPr/>
          </p:nvSpPr>
          <p:spPr>
            <a:xfrm flipH="1">
              <a:off x="2438099" y="2961654"/>
              <a:ext cx="273061" cy="257363"/>
            </a:xfrm>
            <a:custGeom>
              <a:avLst/>
              <a:gdLst/>
              <a:ahLst/>
              <a:cxnLst/>
              <a:rect l="l" t="t" r="r" b="b"/>
              <a:pathLst>
                <a:path w="9341" h="8804" extrusionOk="0">
                  <a:moveTo>
                    <a:pt x="4240" y="1"/>
                  </a:moveTo>
                  <a:cubicBezTo>
                    <a:pt x="3666" y="1"/>
                    <a:pt x="3096" y="134"/>
                    <a:pt x="2569" y="416"/>
                  </a:cubicBezTo>
                  <a:cubicBezTo>
                    <a:pt x="634" y="1450"/>
                    <a:pt x="0" y="4052"/>
                    <a:pt x="1168" y="6253"/>
                  </a:cubicBezTo>
                  <a:cubicBezTo>
                    <a:pt x="2017" y="7855"/>
                    <a:pt x="3572" y="8803"/>
                    <a:pt x="5115" y="8803"/>
                  </a:cubicBezTo>
                  <a:cubicBezTo>
                    <a:pt x="5693" y="8803"/>
                    <a:pt x="6269" y="8670"/>
                    <a:pt x="6805" y="8388"/>
                  </a:cubicBezTo>
                  <a:cubicBezTo>
                    <a:pt x="8740" y="7354"/>
                    <a:pt x="9340" y="4752"/>
                    <a:pt x="8206" y="2551"/>
                  </a:cubicBezTo>
                  <a:cubicBezTo>
                    <a:pt x="7333" y="949"/>
                    <a:pt x="5771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49"/>
            <p:cNvSpPr/>
            <p:nvPr/>
          </p:nvSpPr>
          <p:spPr>
            <a:xfrm flipH="1">
              <a:off x="1971022" y="2010516"/>
              <a:ext cx="1065817" cy="1851031"/>
            </a:xfrm>
            <a:custGeom>
              <a:avLst/>
              <a:gdLst/>
              <a:ahLst/>
              <a:cxnLst/>
              <a:rect l="l" t="t" r="r" b="b"/>
              <a:pathLst>
                <a:path w="36460" h="63321" extrusionOk="0">
                  <a:moveTo>
                    <a:pt x="6584" y="1"/>
                  </a:moveTo>
                  <a:cubicBezTo>
                    <a:pt x="6095" y="1"/>
                    <a:pt x="5599" y="64"/>
                    <a:pt x="5104" y="196"/>
                  </a:cubicBezTo>
                  <a:cubicBezTo>
                    <a:pt x="1801" y="1030"/>
                    <a:pt x="0" y="4599"/>
                    <a:pt x="1234" y="7768"/>
                  </a:cubicBezTo>
                  <a:cubicBezTo>
                    <a:pt x="4603" y="16508"/>
                    <a:pt x="10875" y="32386"/>
                    <a:pt x="14144" y="38790"/>
                  </a:cubicBezTo>
                  <a:cubicBezTo>
                    <a:pt x="17946" y="46329"/>
                    <a:pt x="26252" y="57203"/>
                    <a:pt x="30022" y="62040"/>
                  </a:cubicBezTo>
                  <a:cubicBezTo>
                    <a:pt x="30670" y="62871"/>
                    <a:pt x="31664" y="63321"/>
                    <a:pt x="32665" y="63321"/>
                  </a:cubicBezTo>
                  <a:cubicBezTo>
                    <a:pt x="33312" y="63321"/>
                    <a:pt x="33962" y="63133"/>
                    <a:pt x="34525" y="62741"/>
                  </a:cubicBezTo>
                  <a:cubicBezTo>
                    <a:pt x="36026" y="61740"/>
                    <a:pt x="36459" y="59705"/>
                    <a:pt x="35492" y="58171"/>
                  </a:cubicBezTo>
                  <a:cubicBezTo>
                    <a:pt x="32657" y="53601"/>
                    <a:pt x="26953" y="44227"/>
                    <a:pt x="23484" y="37122"/>
                  </a:cubicBezTo>
                  <a:cubicBezTo>
                    <a:pt x="19581" y="29083"/>
                    <a:pt x="14544" y="12605"/>
                    <a:pt x="12042" y="4099"/>
                  </a:cubicBezTo>
                  <a:cubicBezTo>
                    <a:pt x="11318" y="1619"/>
                    <a:pt x="9058" y="1"/>
                    <a:pt x="6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9"/>
            <p:cNvSpPr/>
            <p:nvPr/>
          </p:nvSpPr>
          <p:spPr>
            <a:xfrm flipH="1">
              <a:off x="2325963" y="2919735"/>
              <a:ext cx="273061" cy="256924"/>
            </a:xfrm>
            <a:custGeom>
              <a:avLst/>
              <a:gdLst/>
              <a:ahLst/>
              <a:cxnLst/>
              <a:rect l="l" t="t" r="r" b="b"/>
              <a:pathLst>
                <a:path w="9341" h="8789" extrusionOk="0">
                  <a:moveTo>
                    <a:pt x="4244" y="0"/>
                  </a:moveTo>
                  <a:cubicBezTo>
                    <a:pt x="3668" y="0"/>
                    <a:pt x="3096" y="133"/>
                    <a:pt x="2569" y="415"/>
                  </a:cubicBezTo>
                  <a:cubicBezTo>
                    <a:pt x="634" y="1449"/>
                    <a:pt x="0" y="4051"/>
                    <a:pt x="1168" y="6253"/>
                  </a:cubicBezTo>
                  <a:cubicBezTo>
                    <a:pt x="2019" y="7857"/>
                    <a:pt x="3578" y="8788"/>
                    <a:pt x="5110" y="8788"/>
                  </a:cubicBezTo>
                  <a:cubicBezTo>
                    <a:pt x="5680" y="8788"/>
                    <a:pt x="6247" y="8659"/>
                    <a:pt x="6772" y="8388"/>
                  </a:cubicBezTo>
                  <a:cubicBezTo>
                    <a:pt x="8740" y="7354"/>
                    <a:pt x="9340" y="4752"/>
                    <a:pt x="8173" y="2550"/>
                  </a:cubicBezTo>
                  <a:cubicBezTo>
                    <a:pt x="7348" y="949"/>
                    <a:pt x="5782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9"/>
            <p:cNvSpPr/>
            <p:nvPr/>
          </p:nvSpPr>
          <p:spPr>
            <a:xfrm flipH="1">
              <a:off x="2764772" y="1089722"/>
              <a:ext cx="667963" cy="938685"/>
            </a:xfrm>
            <a:custGeom>
              <a:avLst/>
              <a:gdLst/>
              <a:ahLst/>
              <a:cxnLst/>
              <a:rect l="l" t="t" r="r" b="b"/>
              <a:pathLst>
                <a:path w="22850" h="32111" extrusionOk="0">
                  <a:moveTo>
                    <a:pt x="16224" y="1"/>
                  </a:moveTo>
                  <a:cubicBezTo>
                    <a:pt x="16164" y="1"/>
                    <a:pt x="16105" y="2"/>
                    <a:pt x="16045" y="6"/>
                  </a:cubicBezTo>
                  <a:cubicBezTo>
                    <a:pt x="15678" y="6"/>
                    <a:pt x="15278" y="39"/>
                    <a:pt x="14877" y="39"/>
                  </a:cubicBezTo>
                  <a:cubicBezTo>
                    <a:pt x="14377" y="72"/>
                    <a:pt x="13877" y="139"/>
                    <a:pt x="13376" y="172"/>
                  </a:cubicBezTo>
                  <a:cubicBezTo>
                    <a:pt x="10774" y="473"/>
                    <a:pt x="8173" y="873"/>
                    <a:pt x="5604" y="1473"/>
                  </a:cubicBezTo>
                  <a:cubicBezTo>
                    <a:pt x="5304" y="1540"/>
                    <a:pt x="4970" y="1640"/>
                    <a:pt x="4670" y="1707"/>
                  </a:cubicBezTo>
                  <a:cubicBezTo>
                    <a:pt x="4303" y="1840"/>
                    <a:pt x="3936" y="1940"/>
                    <a:pt x="3603" y="2074"/>
                  </a:cubicBezTo>
                  <a:cubicBezTo>
                    <a:pt x="1601" y="2741"/>
                    <a:pt x="234" y="4542"/>
                    <a:pt x="167" y="6644"/>
                  </a:cubicBezTo>
                  <a:cubicBezTo>
                    <a:pt x="0" y="10546"/>
                    <a:pt x="300" y="17818"/>
                    <a:pt x="3403" y="27725"/>
                  </a:cubicBezTo>
                  <a:cubicBezTo>
                    <a:pt x="4204" y="30367"/>
                    <a:pt x="6642" y="32110"/>
                    <a:pt x="9332" y="32110"/>
                  </a:cubicBezTo>
                  <a:cubicBezTo>
                    <a:pt x="9665" y="32110"/>
                    <a:pt x="10002" y="32084"/>
                    <a:pt x="10341" y="32028"/>
                  </a:cubicBezTo>
                  <a:lnTo>
                    <a:pt x="17046" y="30928"/>
                  </a:lnTo>
                  <a:cubicBezTo>
                    <a:pt x="20548" y="30361"/>
                    <a:pt x="22850" y="26992"/>
                    <a:pt x="22116" y="23522"/>
                  </a:cubicBezTo>
                  <a:cubicBezTo>
                    <a:pt x="21816" y="22188"/>
                    <a:pt x="21515" y="20687"/>
                    <a:pt x="21249" y="19086"/>
                  </a:cubicBezTo>
                  <a:cubicBezTo>
                    <a:pt x="20815" y="16818"/>
                    <a:pt x="20415" y="14182"/>
                    <a:pt x="20114" y="11581"/>
                  </a:cubicBezTo>
                  <a:cubicBezTo>
                    <a:pt x="19814" y="8945"/>
                    <a:pt x="19614" y="6177"/>
                    <a:pt x="19581" y="3341"/>
                  </a:cubicBezTo>
                  <a:cubicBezTo>
                    <a:pt x="19581" y="1499"/>
                    <a:pt x="18077" y="1"/>
                    <a:pt x="1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49"/>
            <p:cNvSpPr/>
            <p:nvPr/>
          </p:nvSpPr>
          <p:spPr>
            <a:xfrm flipH="1">
              <a:off x="2838877" y="1244917"/>
              <a:ext cx="118976" cy="230147"/>
            </a:xfrm>
            <a:custGeom>
              <a:avLst/>
              <a:gdLst/>
              <a:ahLst/>
              <a:cxnLst/>
              <a:rect l="l" t="t" r="r" b="b"/>
              <a:pathLst>
                <a:path w="4070" h="7873" extrusionOk="0">
                  <a:moveTo>
                    <a:pt x="3402" y="0"/>
                  </a:moveTo>
                  <a:lnTo>
                    <a:pt x="0" y="601"/>
                  </a:lnTo>
                  <a:cubicBezTo>
                    <a:pt x="600" y="3369"/>
                    <a:pt x="2035" y="5871"/>
                    <a:pt x="4070" y="7873"/>
                  </a:cubicBezTo>
                  <a:cubicBezTo>
                    <a:pt x="4003" y="7339"/>
                    <a:pt x="3936" y="6805"/>
                    <a:pt x="3869" y="6272"/>
                  </a:cubicBezTo>
                  <a:cubicBezTo>
                    <a:pt x="3636" y="4237"/>
                    <a:pt x="3469" y="2135"/>
                    <a:pt x="3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49"/>
            <p:cNvSpPr/>
            <p:nvPr/>
          </p:nvSpPr>
          <p:spPr>
            <a:xfrm flipH="1">
              <a:off x="3015704" y="813796"/>
              <a:ext cx="262011" cy="210766"/>
            </a:xfrm>
            <a:custGeom>
              <a:avLst/>
              <a:gdLst/>
              <a:ahLst/>
              <a:cxnLst/>
              <a:rect l="l" t="t" r="r" b="b"/>
              <a:pathLst>
                <a:path w="8963" h="7210" extrusionOk="0">
                  <a:moveTo>
                    <a:pt x="4969" y="264"/>
                  </a:moveTo>
                  <a:cubicBezTo>
                    <a:pt x="6322" y="264"/>
                    <a:pt x="7588" y="1083"/>
                    <a:pt x="8107" y="2406"/>
                  </a:cubicBezTo>
                  <a:cubicBezTo>
                    <a:pt x="8962" y="4725"/>
                    <a:pt x="7168" y="6952"/>
                    <a:pt x="4993" y="6952"/>
                  </a:cubicBezTo>
                  <a:cubicBezTo>
                    <a:pt x="4540" y="6952"/>
                    <a:pt x="4070" y="6855"/>
                    <a:pt x="3603" y="6643"/>
                  </a:cubicBezTo>
                  <a:cubicBezTo>
                    <a:pt x="902" y="5408"/>
                    <a:pt x="1002" y="1539"/>
                    <a:pt x="3804" y="471"/>
                  </a:cubicBezTo>
                  <a:cubicBezTo>
                    <a:pt x="4189" y="331"/>
                    <a:pt x="4582" y="264"/>
                    <a:pt x="4969" y="264"/>
                  </a:cubicBezTo>
                  <a:close/>
                  <a:moveTo>
                    <a:pt x="5019" y="0"/>
                  </a:moveTo>
                  <a:cubicBezTo>
                    <a:pt x="4595" y="0"/>
                    <a:pt x="4162" y="76"/>
                    <a:pt x="3737" y="238"/>
                  </a:cubicBezTo>
                  <a:cubicBezTo>
                    <a:pt x="1" y="1672"/>
                    <a:pt x="1035" y="7210"/>
                    <a:pt x="5004" y="7210"/>
                  </a:cubicBezTo>
                  <a:cubicBezTo>
                    <a:pt x="7273" y="7210"/>
                    <a:pt x="8941" y="5141"/>
                    <a:pt x="8540" y="2940"/>
                  </a:cubicBezTo>
                  <a:cubicBezTo>
                    <a:pt x="8221" y="1183"/>
                    <a:pt x="6691" y="0"/>
                    <a:pt x="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49"/>
            <p:cNvSpPr/>
            <p:nvPr/>
          </p:nvSpPr>
          <p:spPr>
            <a:xfrm flipH="1">
              <a:off x="3050549" y="783950"/>
              <a:ext cx="248593" cy="211380"/>
            </a:xfrm>
            <a:custGeom>
              <a:avLst/>
              <a:gdLst/>
              <a:ahLst/>
              <a:cxnLst/>
              <a:rect l="l" t="t" r="r" b="b"/>
              <a:pathLst>
                <a:path w="8504" h="7231" extrusionOk="0">
                  <a:moveTo>
                    <a:pt x="4591" y="279"/>
                  </a:moveTo>
                  <a:cubicBezTo>
                    <a:pt x="5171" y="279"/>
                    <a:pt x="5752" y="442"/>
                    <a:pt x="6271" y="759"/>
                  </a:cubicBezTo>
                  <a:cubicBezTo>
                    <a:pt x="7839" y="1693"/>
                    <a:pt x="8373" y="3761"/>
                    <a:pt x="7405" y="5329"/>
                  </a:cubicBezTo>
                  <a:cubicBezTo>
                    <a:pt x="6788" y="6387"/>
                    <a:pt x="5689" y="6964"/>
                    <a:pt x="4563" y="6964"/>
                  </a:cubicBezTo>
                  <a:cubicBezTo>
                    <a:pt x="3985" y="6964"/>
                    <a:pt x="3400" y="6813"/>
                    <a:pt x="2869" y="6496"/>
                  </a:cubicBezTo>
                  <a:cubicBezTo>
                    <a:pt x="334" y="4962"/>
                    <a:pt x="867" y="1126"/>
                    <a:pt x="3736" y="392"/>
                  </a:cubicBezTo>
                  <a:lnTo>
                    <a:pt x="3769" y="392"/>
                  </a:lnTo>
                  <a:cubicBezTo>
                    <a:pt x="4039" y="316"/>
                    <a:pt x="4315" y="279"/>
                    <a:pt x="4591" y="279"/>
                  </a:cubicBezTo>
                  <a:close/>
                  <a:moveTo>
                    <a:pt x="4636" y="0"/>
                  </a:moveTo>
                  <a:cubicBezTo>
                    <a:pt x="4328" y="0"/>
                    <a:pt x="4015" y="41"/>
                    <a:pt x="3703" y="125"/>
                  </a:cubicBezTo>
                  <a:cubicBezTo>
                    <a:pt x="600" y="925"/>
                    <a:pt x="0" y="5062"/>
                    <a:pt x="2735" y="6730"/>
                  </a:cubicBezTo>
                  <a:cubicBezTo>
                    <a:pt x="3269" y="7063"/>
                    <a:pt x="3936" y="7230"/>
                    <a:pt x="4570" y="7230"/>
                  </a:cubicBezTo>
                  <a:lnTo>
                    <a:pt x="4603" y="7230"/>
                  </a:lnTo>
                  <a:cubicBezTo>
                    <a:pt x="4622" y="7230"/>
                    <a:pt x="4640" y="7230"/>
                    <a:pt x="4659" y="7230"/>
                  </a:cubicBezTo>
                  <a:cubicBezTo>
                    <a:pt x="6801" y="7230"/>
                    <a:pt x="8504" y="5310"/>
                    <a:pt x="8206" y="3160"/>
                  </a:cubicBezTo>
                  <a:cubicBezTo>
                    <a:pt x="7979" y="1314"/>
                    <a:pt x="6398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9"/>
            <p:cNvSpPr/>
            <p:nvPr/>
          </p:nvSpPr>
          <p:spPr>
            <a:xfrm flipH="1">
              <a:off x="3034647" y="637086"/>
              <a:ext cx="276218" cy="210006"/>
            </a:xfrm>
            <a:custGeom>
              <a:avLst/>
              <a:gdLst/>
              <a:ahLst/>
              <a:cxnLst/>
              <a:rect l="l" t="t" r="r" b="b"/>
              <a:pathLst>
                <a:path w="9449" h="7184" extrusionOk="0">
                  <a:moveTo>
                    <a:pt x="4985" y="204"/>
                  </a:moveTo>
                  <a:cubicBezTo>
                    <a:pt x="7466" y="204"/>
                    <a:pt x="9221" y="3003"/>
                    <a:pt x="7840" y="5316"/>
                  </a:cubicBezTo>
                  <a:cubicBezTo>
                    <a:pt x="7373" y="6083"/>
                    <a:pt x="6639" y="6650"/>
                    <a:pt x="5772" y="6850"/>
                  </a:cubicBezTo>
                  <a:cubicBezTo>
                    <a:pt x="5491" y="6923"/>
                    <a:pt x="5210" y="6957"/>
                    <a:pt x="4933" y="6957"/>
                  </a:cubicBezTo>
                  <a:cubicBezTo>
                    <a:pt x="3432" y="6957"/>
                    <a:pt x="2063" y="5936"/>
                    <a:pt x="1669" y="4415"/>
                  </a:cubicBezTo>
                  <a:cubicBezTo>
                    <a:pt x="1202" y="2614"/>
                    <a:pt x="2302" y="779"/>
                    <a:pt x="4104" y="345"/>
                  </a:cubicBezTo>
                  <a:lnTo>
                    <a:pt x="4137" y="312"/>
                  </a:lnTo>
                  <a:cubicBezTo>
                    <a:pt x="4427" y="239"/>
                    <a:pt x="4710" y="204"/>
                    <a:pt x="4985" y="204"/>
                  </a:cubicBezTo>
                  <a:close/>
                  <a:moveTo>
                    <a:pt x="4962" y="0"/>
                  </a:moveTo>
                  <a:cubicBezTo>
                    <a:pt x="4673" y="0"/>
                    <a:pt x="4375" y="36"/>
                    <a:pt x="4070" y="112"/>
                  </a:cubicBezTo>
                  <a:cubicBezTo>
                    <a:pt x="1" y="1179"/>
                    <a:pt x="735" y="7150"/>
                    <a:pt x="4938" y="7184"/>
                  </a:cubicBezTo>
                  <a:cubicBezTo>
                    <a:pt x="5238" y="7184"/>
                    <a:pt x="5505" y="7117"/>
                    <a:pt x="5805" y="7050"/>
                  </a:cubicBezTo>
                  <a:cubicBezTo>
                    <a:pt x="6739" y="6817"/>
                    <a:pt x="7506" y="6250"/>
                    <a:pt x="8006" y="5416"/>
                  </a:cubicBezTo>
                  <a:cubicBezTo>
                    <a:pt x="9449" y="2952"/>
                    <a:pt x="7589" y="0"/>
                    <a:pt x="4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49"/>
            <p:cNvSpPr/>
            <p:nvPr/>
          </p:nvSpPr>
          <p:spPr>
            <a:xfrm flipH="1">
              <a:off x="3089925" y="605164"/>
              <a:ext cx="269699" cy="209743"/>
            </a:xfrm>
            <a:custGeom>
              <a:avLst/>
              <a:gdLst/>
              <a:ahLst/>
              <a:cxnLst/>
              <a:rect l="l" t="t" r="r" b="b"/>
              <a:pathLst>
                <a:path w="9226" h="7175" extrusionOk="0">
                  <a:moveTo>
                    <a:pt x="4960" y="204"/>
                  </a:moveTo>
                  <a:cubicBezTo>
                    <a:pt x="7455" y="204"/>
                    <a:pt x="9226" y="2987"/>
                    <a:pt x="7840" y="5307"/>
                  </a:cubicBezTo>
                  <a:cubicBezTo>
                    <a:pt x="7373" y="6074"/>
                    <a:pt x="6639" y="6641"/>
                    <a:pt x="5772" y="6841"/>
                  </a:cubicBezTo>
                  <a:cubicBezTo>
                    <a:pt x="5491" y="6914"/>
                    <a:pt x="5210" y="6949"/>
                    <a:pt x="4933" y="6949"/>
                  </a:cubicBezTo>
                  <a:cubicBezTo>
                    <a:pt x="3432" y="6949"/>
                    <a:pt x="2063" y="5927"/>
                    <a:pt x="1669" y="4406"/>
                  </a:cubicBezTo>
                  <a:cubicBezTo>
                    <a:pt x="1235" y="2605"/>
                    <a:pt x="2303" y="804"/>
                    <a:pt x="4104" y="337"/>
                  </a:cubicBezTo>
                  <a:lnTo>
                    <a:pt x="4137" y="303"/>
                  </a:lnTo>
                  <a:cubicBezTo>
                    <a:pt x="4418" y="236"/>
                    <a:pt x="4693" y="204"/>
                    <a:pt x="4960" y="204"/>
                  </a:cubicBezTo>
                  <a:close/>
                  <a:moveTo>
                    <a:pt x="4918" y="0"/>
                  </a:moveTo>
                  <a:cubicBezTo>
                    <a:pt x="4638" y="0"/>
                    <a:pt x="4354" y="34"/>
                    <a:pt x="4070" y="103"/>
                  </a:cubicBezTo>
                  <a:cubicBezTo>
                    <a:pt x="1" y="1171"/>
                    <a:pt x="735" y="7141"/>
                    <a:pt x="4938" y="7175"/>
                  </a:cubicBezTo>
                  <a:cubicBezTo>
                    <a:pt x="5238" y="7175"/>
                    <a:pt x="5505" y="7141"/>
                    <a:pt x="5805" y="7075"/>
                  </a:cubicBezTo>
                  <a:cubicBezTo>
                    <a:pt x="7740" y="6574"/>
                    <a:pt x="8874" y="4640"/>
                    <a:pt x="8407" y="2705"/>
                  </a:cubicBezTo>
                  <a:cubicBezTo>
                    <a:pt x="7981" y="1087"/>
                    <a:pt x="6516" y="0"/>
                    <a:pt x="49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49"/>
            <p:cNvSpPr/>
            <p:nvPr/>
          </p:nvSpPr>
          <p:spPr>
            <a:xfrm flipH="1">
              <a:off x="3027076" y="594932"/>
              <a:ext cx="369586" cy="328193"/>
            </a:xfrm>
            <a:custGeom>
              <a:avLst/>
              <a:gdLst/>
              <a:ahLst/>
              <a:cxnLst/>
              <a:rect l="l" t="t" r="r" b="b"/>
              <a:pathLst>
                <a:path w="12643" h="11227" extrusionOk="0">
                  <a:moveTo>
                    <a:pt x="6289" y="1"/>
                  </a:moveTo>
                  <a:cubicBezTo>
                    <a:pt x="5638" y="1"/>
                    <a:pt x="4978" y="114"/>
                    <a:pt x="4337" y="353"/>
                  </a:cubicBezTo>
                  <a:cubicBezTo>
                    <a:pt x="1435" y="1454"/>
                    <a:pt x="0" y="4689"/>
                    <a:pt x="1101" y="7592"/>
                  </a:cubicBezTo>
                  <a:cubicBezTo>
                    <a:pt x="1954" y="9839"/>
                    <a:pt x="4087" y="11226"/>
                    <a:pt x="6338" y="11226"/>
                  </a:cubicBezTo>
                  <a:cubicBezTo>
                    <a:pt x="6994" y="11226"/>
                    <a:pt x="7659" y="11109"/>
                    <a:pt x="8306" y="10861"/>
                  </a:cubicBezTo>
                  <a:cubicBezTo>
                    <a:pt x="11208" y="9760"/>
                    <a:pt x="12643" y="6524"/>
                    <a:pt x="11542" y="3622"/>
                  </a:cubicBezTo>
                  <a:cubicBezTo>
                    <a:pt x="10687" y="1369"/>
                    <a:pt x="8546" y="1"/>
                    <a:pt x="6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9"/>
            <p:cNvSpPr/>
            <p:nvPr/>
          </p:nvSpPr>
          <p:spPr>
            <a:xfrm flipH="1">
              <a:off x="3040727" y="844139"/>
              <a:ext cx="237953" cy="392037"/>
            </a:xfrm>
            <a:custGeom>
              <a:avLst/>
              <a:gdLst/>
              <a:ahLst/>
              <a:cxnLst/>
              <a:rect l="l" t="t" r="r" b="b"/>
              <a:pathLst>
                <a:path w="8140" h="13411" extrusionOk="0">
                  <a:moveTo>
                    <a:pt x="5938" y="1"/>
                  </a:moveTo>
                  <a:lnTo>
                    <a:pt x="1802" y="4837"/>
                  </a:lnTo>
                  <a:cubicBezTo>
                    <a:pt x="2636" y="6705"/>
                    <a:pt x="3036" y="8773"/>
                    <a:pt x="367" y="9908"/>
                  </a:cubicBezTo>
                  <a:cubicBezTo>
                    <a:pt x="1" y="10808"/>
                    <a:pt x="2169" y="13410"/>
                    <a:pt x="2169" y="13410"/>
                  </a:cubicBezTo>
                  <a:cubicBezTo>
                    <a:pt x="2169" y="13410"/>
                    <a:pt x="7072" y="10141"/>
                    <a:pt x="8140" y="8607"/>
                  </a:cubicBezTo>
                  <a:cubicBezTo>
                    <a:pt x="6105" y="7239"/>
                    <a:pt x="5838" y="2569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49"/>
            <p:cNvSpPr/>
            <p:nvPr/>
          </p:nvSpPr>
          <p:spPr>
            <a:xfrm flipH="1">
              <a:off x="3145058" y="900704"/>
              <a:ext cx="80974" cy="123858"/>
            </a:xfrm>
            <a:custGeom>
              <a:avLst/>
              <a:gdLst/>
              <a:ahLst/>
              <a:cxnLst/>
              <a:rect l="l" t="t" r="r" b="b"/>
              <a:pathLst>
                <a:path w="2770" h="4237" extrusionOk="0">
                  <a:moveTo>
                    <a:pt x="2436" y="0"/>
                  </a:moveTo>
                  <a:lnTo>
                    <a:pt x="1" y="2902"/>
                  </a:lnTo>
                  <a:cubicBezTo>
                    <a:pt x="201" y="3336"/>
                    <a:pt x="334" y="3770"/>
                    <a:pt x="468" y="4237"/>
                  </a:cubicBezTo>
                  <a:cubicBezTo>
                    <a:pt x="1502" y="3903"/>
                    <a:pt x="2769" y="2502"/>
                    <a:pt x="2703" y="1368"/>
                  </a:cubicBezTo>
                  <a:cubicBezTo>
                    <a:pt x="2703" y="901"/>
                    <a:pt x="2603" y="434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49"/>
            <p:cNvSpPr/>
            <p:nvPr/>
          </p:nvSpPr>
          <p:spPr>
            <a:xfrm flipH="1">
              <a:off x="3094340" y="606450"/>
              <a:ext cx="320856" cy="397124"/>
            </a:xfrm>
            <a:custGeom>
              <a:avLst/>
              <a:gdLst/>
              <a:ahLst/>
              <a:cxnLst/>
              <a:rect l="l" t="t" r="r" b="b"/>
              <a:pathLst>
                <a:path w="10976" h="13585" extrusionOk="0">
                  <a:moveTo>
                    <a:pt x="5583" y="1"/>
                  </a:moveTo>
                  <a:cubicBezTo>
                    <a:pt x="4749" y="1"/>
                    <a:pt x="3894" y="228"/>
                    <a:pt x="3103" y="726"/>
                  </a:cubicBezTo>
                  <a:cubicBezTo>
                    <a:pt x="1" y="2594"/>
                    <a:pt x="367" y="7731"/>
                    <a:pt x="1602" y="10633"/>
                  </a:cubicBezTo>
                  <a:cubicBezTo>
                    <a:pt x="2387" y="12510"/>
                    <a:pt x="4184" y="13584"/>
                    <a:pt x="5976" y="13584"/>
                  </a:cubicBezTo>
                  <a:cubicBezTo>
                    <a:pt x="7305" y="13584"/>
                    <a:pt x="8632" y="12993"/>
                    <a:pt x="9541" y="11701"/>
                  </a:cubicBezTo>
                  <a:cubicBezTo>
                    <a:pt x="10975" y="9699"/>
                    <a:pt x="10608" y="7698"/>
                    <a:pt x="10241" y="4295"/>
                  </a:cubicBezTo>
                  <a:cubicBezTo>
                    <a:pt x="10021" y="1726"/>
                    <a:pt x="7880" y="1"/>
                    <a:pt x="5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49"/>
            <p:cNvSpPr/>
            <p:nvPr/>
          </p:nvSpPr>
          <p:spPr>
            <a:xfrm flipH="1">
              <a:off x="2504399" y="1123953"/>
              <a:ext cx="489557" cy="828449"/>
            </a:xfrm>
            <a:custGeom>
              <a:avLst/>
              <a:gdLst/>
              <a:ahLst/>
              <a:cxnLst/>
              <a:rect l="l" t="t" r="r" b="b"/>
              <a:pathLst>
                <a:path w="16747" h="28340" extrusionOk="0">
                  <a:moveTo>
                    <a:pt x="2981" y="0"/>
                  </a:moveTo>
                  <a:cubicBezTo>
                    <a:pt x="2192" y="0"/>
                    <a:pt x="1409" y="352"/>
                    <a:pt x="901" y="1036"/>
                  </a:cubicBezTo>
                  <a:cubicBezTo>
                    <a:pt x="1" y="2170"/>
                    <a:pt x="234" y="3838"/>
                    <a:pt x="1368" y="4705"/>
                  </a:cubicBezTo>
                  <a:lnTo>
                    <a:pt x="1435" y="4772"/>
                  </a:lnTo>
                  <a:lnTo>
                    <a:pt x="2769" y="5840"/>
                  </a:lnTo>
                  <a:cubicBezTo>
                    <a:pt x="3203" y="6206"/>
                    <a:pt x="3670" y="6573"/>
                    <a:pt x="4104" y="6940"/>
                  </a:cubicBezTo>
                  <a:cubicBezTo>
                    <a:pt x="4971" y="7708"/>
                    <a:pt x="5838" y="8475"/>
                    <a:pt x="6672" y="9275"/>
                  </a:cubicBezTo>
                  <a:cubicBezTo>
                    <a:pt x="7506" y="10043"/>
                    <a:pt x="8340" y="10843"/>
                    <a:pt x="9107" y="11677"/>
                  </a:cubicBezTo>
                  <a:cubicBezTo>
                    <a:pt x="9875" y="12511"/>
                    <a:pt x="10608" y="13345"/>
                    <a:pt x="11276" y="14212"/>
                  </a:cubicBezTo>
                  <a:lnTo>
                    <a:pt x="11309" y="14279"/>
                  </a:lnTo>
                  <a:lnTo>
                    <a:pt x="11342" y="14312"/>
                  </a:lnTo>
                  <a:cubicBezTo>
                    <a:pt x="11342" y="14346"/>
                    <a:pt x="11376" y="14346"/>
                    <a:pt x="11409" y="14379"/>
                  </a:cubicBezTo>
                  <a:cubicBezTo>
                    <a:pt x="11442" y="14446"/>
                    <a:pt x="11476" y="14512"/>
                    <a:pt x="11509" y="14579"/>
                  </a:cubicBezTo>
                  <a:cubicBezTo>
                    <a:pt x="11609" y="14779"/>
                    <a:pt x="11676" y="14946"/>
                    <a:pt x="11776" y="15180"/>
                  </a:cubicBezTo>
                  <a:cubicBezTo>
                    <a:pt x="11943" y="15680"/>
                    <a:pt x="12076" y="16180"/>
                    <a:pt x="12176" y="16681"/>
                  </a:cubicBezTo>
                  <a:cubicBezTo>
                    <a:pt x="12410" y="17748"/>
                    <a:pt x="12610" y="18882"/>
                    <a:pt x="12777" y="20050"/>
                  </a:cubicBezTo>
                  <a:cubicBezTo>
                    <a:pt x="13110" y="22351"/>
                    <a:pt x="13344" y="24753"/>
                    <a:pt x="13544" y="27121"/>
                  </a:cubicBezTo>
                  <a:lnTo>
                    <a:pt x="13544" y="27155"/>
                  </a:lnTo>
                  <a:cubicBezTo>
                    <a:pt x="13629" y="27939"/>
                    <a:pt x="14245" y="28340"/>
                    <a:pt x="14859" y="28340"/>
                  </a:cubicBezTo>
                  <a:cubicBezTo>
                    <a:pt x="15446" y="28340"/>
                    <a:pt x="16031" y="27972"/>
                    <a:pt x="16146" y="27222"/>
                  </a:cubicBezTo>
                  <a:cubicBezTo>
                    <a:pt x="16513" y="24786"/>
                    <a:pt x="16713" y="22285"/>
                    <a:pt x="16713" y="19783"/>
                  </a:cubicBezTo>
                  <a:cubicBezTo>
                    <a:pt x="16746" y="18515"/>
                    <a:pt x="16679" y="17214"/>
                    <a:pt x="16513" y="15947"/>
                  </a:cubicBezTo>
                  <a:cubicBezTo>
                    <a:pt x="16446" y="15246"/>
                    <a:pt x="16312" y="14579"/>
                    <a:pt x="16146" y="13879"/>
                  </a:cubicBezTo>
                  <a:cubicBezTo>
                    <a:pt x="16046" y="13512"/>
                    <a:pt x="15946" y="13145"/>
                    <a:pt x="15812" y="12778"/>
                  </a:cubicBezTo>
                  <a:cubicBezTo>
                    <a:pt x="15745" y="12611"/>
                    <a:pt x="15645" y="12378"/>
                    <a:pt x="15545" y="12177"/>
                  </a:cubicBezTo>
                  <a:lnTo>
                    <a:pt x="15345" y="11844"/>
                  </a:lnTo>
                  <a:lnTo>
                    <a:pt x="15278" y="11677"/>
                  </a:lnTo>
                  <a:lnTo>
                    <a:pt x="15178" y="11577"/>
                  </a:lnTo>
                  <a:cubicBezTo>
                    <a:pt x="13811" y="9375"/>
                    <a:pt x="12176" y="7341"/>
                    <a:pt x="10308" y="5539"/>
                  </a:cubicBezTo>
                  <a:cubicBezTo>
                    <a:pt x="9441" y="4639"/>
                    <a:pt x="8507" y="3771"/>
                    <a:pt x="7540" y="2937"/>
                  </a:cubicBezTo>
                  <a:cubicBezTo>
                    <a:pt x="7073" y="2537"/>
                    <a:pt x="6606" y="2137"/>
                    <a:pt x="6105" y="1737"/>
                  </a:cubicBezTo>
                  <a:cubicBezTo>
                    <a:pt x="5605" y="1303"/>
                    <a:pt x="5138" y="969"/>
                    <a:pt x="4571" y="536"/>
                  </a:cubicBezTo>
                  <a:cubicBezTo>
                    <a:pt x="4101" y="176"/>
                    <a:pt x="353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49"/>
            <p:cNvSpPr/>
            <p:nvPr/>
          </p:nvSpPr>
          <p:spPr>
            <a:xfrm flipH="1">
              <a:off x="2500511" y="1432034"/>
              <a:ext cx="98514" cy="149670"/>
            </a:xfrm>
            <a:custGeom>
              <a:avLst/>
              <a:gdLst/>
              <a:ahLst/>
              <a:cxnLst/>
              <a:rect l="l" t="t" r="r" b="b"/>
              <a:pathLst>
                <a:path w="3370" h="5120" extrusionOk="0">
                  <a:moveTo>
                    <a:pt x="870" y="1"/>
                  </a:moveTo>
                  <a:cubicBezTo>
                    <a:pt x="799" y="1"/>
                    <a:pt x="731" y="13"/>
                    <a:pt x="668" y="37"/>
                  </a:cubicBezTo>
                  <a:cubicBezTo>
                    <a:pt x="34" y="304"/>
                    <a:pt x="0" y="1638"/>
                    <a:pt x="568" y="3039"/>
                  </a:cubicBezTo>
                  <a:cubicBezTo>
                    <a:pt x="1069" y="4249"/>
                    <a:pt x="1884" y="5120"/>
                    <a:pt x="2504" y="5120"/>
                  </a:cubicBezTo>
                  <a:cubicBezTo>
                    <a:pt x="2585" y="5120"/>
                    <a:pt x="2663" y="5105"/>
                    <a:pt x="2736" y="5074"/>
                  </a:cubicBezTo>
                  <a:cubicBezTo>
                    <a:pt x="3336" y="4807"/>
                    <a:pt x="3370" y="3473"/>
                    <a:pt x="2802" y="2105"/>
                  </a:cubicBezTo>
                  <a:cubicBezTo>
                    <a:pt x="2296" y="853"/>
                    <a:pt x="1469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49"/>
            <p:cNvSpPr/>
            <p:nvPr/>
          </p:nvSpPr>
          <p:spPr>
            <a:xfrm flipH="1">
              <a:off x="2504399" y="1880227"/>
              <a:ext cx="132657" cy="109710"/>
            </a:xfrm>
            <a:custGeom>
              <a:avLst/>
              <a:gdLst/>
              <a:ahLst/>
              <a:cxnLst/>
              <a:rect l="l" t="t" r="r" b="b"/>
              <a:pathLst>
                <a:path w="4538" h="3753" extrusionOk="0">
                  <a:moveTo>
                    <a:pt x="2671" y="1"/>
                  </a:moveTo>
                  <a:cubicBezTo>
                    <a:pt x="2593" y="1"/>
                    <a:pt x="2515" y="6"/>
                    <a:pt x="2436" y="16"/>
                  </a:cubicBezTo>
                  <a:cubicBezTo>
                    <a:pt x="1802" y="116"/>
                    <a:pt x="1268" y="550"/>
                    <a:pt x="1035" y="1150"/>
                  </a:cubicBezTo>
                  <a:lnTo>
                    <a:pt x="1" y="3686"/>
                  </a:lnTo>
                  <a:lnTo>
                    <a:pt x="4404" y="3752"/>
                  </a:lnTo>
                  <a:cubicBezTo>
                    <a:pt x="4537" y="3018"/>
                    <a:pt x="4537" y="2318"/>
                    <a:pt x="4504" y="1617"/>
                  </a:cubicBezTo>
                  <a:cubicBezTo>
                    <a:pt x="4381" y="696"/>
                    <a:pt x="3579" y="1"/>
                    <a:pt x="267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49"/>
            <p:cNvSpPr/>
            <p:nvPr/>
          </p:nvSpPr>
          <p:spPr>
            <a:xfrm flipH="1">
              <a:off x="2508316" y="1987949"/>
              <a:ext cx="128740" cy="82903"/>
            </a:xfrm>
            <a:custGeom>
              <a:avLst/>
              <a:gdLst/>
              <a:ahLst/>
              <a:cxnLst/>
              <a:rect l="l" t="t" r="r" b="b"/>
              <a:pathLst>
                <a:path w="4404" h="2836" extrusionOk="0">
                  <a:moveTo>
                    <a:pt x="1" y="1"/>
                  </a:moveTo>
                  <a:lnTo>
                    <a:pt x="601" y="2836"/>
                  </a:lnTo>
                  <a:lnTo>
                    <a:pt x="4270" y="2702"/>
                  </a:lnTo>
                  <a:lnTo>
                    <a:pt x="4404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49"/>
            <p:cNvSpPr/>
            <p:nvPr/>
          </p:nvSpPr>
          <p:spPr>
            <a:xfrm flipH="1">
              <a:off x="3063149" y="760067"/>
              <a:ext cx="101437" cy="139878"/>
            </a:xfrm>
            <a:custGeom>
              <a:avLst/>
              <a:gdLst/>
              <a:ahLst/>
              <a:cxnLst/>
              <a:rect l="l" t="t" r="r" b="b"/>
              <a:pathLst>
                <a:path w="3470" h="4785" extrusionOk="0">
                  <a:moveTo>
                    <a:pt x="1877" y="1"/>
                  </a:moveTo>
                  <a:cubicBezTo>
                    <a:pt x="1025" y="1"/>
                    <a:pt x="261" y="969"/>
                    <a:pt x="134" y="2209"/>
                  </a:cubicBezTo>
                  <a:cubicBezTo>
                    <a:pt x="0" y="3544"/>
                    <a:pt x="567" y="4678"/>
                    <a:pt x="1468" y="4778"/>
                  </a:cubicBezTo>
                  <a:cubicBezTo>
                    <a:pt x="1508" y="4783"/>
                    <a:pt x="1548" y="4785"/>
                    <a:pt x="1588" y="4785"/>
                  </a:cubicBezTo>
                  <a:cubicBezTo>
                    <a:pt x="2411" y="4785"/>
                    <a:pt x="3177" y="3817"/>
                    <a:pt x="3336" y="2576"/>
                  </a:cubicBezTo>
                  <a:cubicBezTo>
                    <a:pt x="3469" y="1275"/>
                    <a:pt x="2869" y="108"/>
                    <a:pt x="2002" y="8"/>
                  </a:cubicBezTo>
                  <a:cubicBezTo>
                    <a:pt x="1960" y="3"/>
                    <a:pt x="1919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49"/>
            <p:cNvSpPr/>
            <p:nvPr/>
          </p:nvSpPr>
          <p:spPr>
            <a:xfrm flipH="1">
              <a:off x="3202003" y="756150"/>
              <a:ext cx="76385" cy="45749"/>
            </a:xfrm>
            <a:custGeom>
              <a:avLst/>
              <a:gdLst/>
              <a:ahLst/>
              <a:cxnLst/>
              <a:rect l="l" t="t" r="r" b="b"/>
              <a:pathLst>
                <a:path w="2613" h="1565" extrusionOk="0">
                  <a:moveTo>
                    <a:pt x="2137" y="0"/>
                  </a:moveTo>
                  <a:cubicBezTo>
                    <a:pt x="2112" y="0"/>
                    <a:pt x="2086" y="3"/>
                    <a:pt x="2059" y="8"/>
                  </a:cubicBezTo>
                  <a:lnTo>
                    <a:pt x="558" y="108"/>
                  </a:lnTo>
                  <a:cubicBezTo>
                    <a:pt x="324" y="108"/>
                    <a:pt x="157" y="242"/>
                    <a:pt x="124" y="475"/>
                  </a:cubicBezTo>
                  <a:lnTo>
                    <a:pt x="57" y="1076"/>
                  </a:lnTo>
                  <a:cubicBezTo>
                    <a:pt x="0" y="1332"/>
                    <a:pt x="211" y="1564"/>
                    <a:pt x="461" y="1564"/>
                  </a:cubicBezTo>
                  <a:cubicBezTo>
                    <a:pt x="503" y="1564"/>
                    <a:pt x="547" y="1557"/>
                    <a:pt x="591" y="1543"/>
                  </a:cubicBezTo>
                  <a:lnTo>
                    <a:pt x="2025" y="1209"/>
                  </a:lnTo>
                  <a:cubicBezTo>
                    <a:pt x="2125" y="1176"/>
                    <a:pt x="2259" y="1076"/>
                    <a:pt x="2292" y="976"/>
                  </a:cubicBezTo>
                  <a:lnTo>
                    <a:pt x="2459" y="609"/>
                  </a:lnTo>
                  <a:cubicBezTo>
                    <a:pt x="2612" y="333"/>
                    <a:pt x="2427" y="0"/>
                    <a:pt x="2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49"/>
            <p:cNvSpPr/>
            <p:nvPr/>
          </p:nvSpPr>
          <p:spPr>
            <a:xfrm flipH="1">
              <a:off x="3343196" y="759160"/>
              <a:ext cx="39727" cy="41656"/>
            </a:xfrm>
            <a:custGeom>
              <a:avLst/>
              <a:gdLst/>
              <a:ahLst/>
              <a:cxnLst/>
              <a:rect l="l" t="t" r="r" b="b"/>
              <a:pathLst>
                <a:path w="1359" h="1425" extrusionOk="0">
                  <a:moveTo>
                    <a:pt x="190" y="0"/>
                  </a:moveTo>
                  <a:cubicBezTo>
                    <a:pt x="78" y="0"/>
                    <a:pt x="1" y="120"/>
                    <a:pt x="31" y="239"/>
                  </a:cubicBezTo>
                  <a:lnTo>
                    <a:pt x="264" y="939"/>
                  </a:lnTo>
                  <a:cubicBezTo>
                    <a:pt x="298" y="973"/>
                    <a:pt x="331" y="1040"/>
                    <a:pt x="364" y="1040"/>
                  </a:cubicBezTo>
                  <a:lnTo>
                    <a:pt x="1065" y="1406"/>
                  </a:lnTo>
                  <a:cubicBezTo>
                    <a:pt x="1089" y="1419"/>
                    <a:pt x="1115" y="1424"/>
                    <a:pt x="1140" y="1424"/>
                  </a:cubicBezTo>
                  <a:cubicBezTo>
                    <a:pt x="1253" y="1424"/>
                    <a:pt x="1359" y="1315"/>
                    <a:pt x="1332" y="1206"/>
                  </a:cubicBezTo>
                  <a:lnTo>
                    <a:pt x="1098" y="172"/>
                  </a:lnTo>
                  <a:cubicBezTo>
                    <a:pt x="1065" y="106"/>
                    <a:pt x="998" y="39"/>
                    <a:pt x="931" y="39"/>
                  </a:cubicBezTo>
                  <a:lnTo>
                    <a:pt x="231" y="5"/>
                  </a:lnTo>
                  <a:cubicBezTo>
                    <a:pt x="217" y="2"/>
                    <a:pt x="203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49"/>
            <p:cNvSpPr/>
            <p:nvPr/>
          </p:nvSpPr>
          <p:spPr>
            <a:xfrm flipH="1">
              <a:off x="2794999" y="1210773"/>
              <a:ext cx="177500" cy="813277"/>
            </a:xfrm>
            <a:custGeom>
              <a:avLst/>
              <a:gdLst/>
              <a:ahLst/>
              <a:cxnLst/>
              <a:rect l="l" t="t" r="r" b="b"/>
              <a:pathLst>
                <a:path w="6072" h="27821" extrusionOk="0">
                  <a:moveTo>
                    <a:pt x="2669" y="1"/>
                  </a:moveTo>
                  <a:cubicBezTo>
                    <a:pt x="2603" y="1"/>
                    <a:pt x="2569" y="34"/>
                    <a:pt x="2569" y="101"/>
                  </a:cubicBezTo>
                  <a:cubicBezTo>
                    <a:pt x="2603" y="2669"/>
                    <a:pt x="2769" y="5438"/>
                    <a:pt x="3103" y="8340"/>
                  </a:cubicBezTo>
                  <a:cubicBezTo>
                    <a:pt x="3370" y="10775"/>
                    <a:pt x="3737" y="13210"/>
                    <a:pt x="4204" y="15879"/>
                  </a:cubicBezTo>
                  <a:cubicBezTo>
                    <a:pt x="4471" y="17280"/>
                    <a:pt x="4771" y="18714"/>
                    <a:pt x="5104" y="20315"/>
                  </a:cubicBezTo>
                  <a:cubicBezTo>
                    <a:pt x="5805" y="23718"/>
                    <a:pt x="3537" y="27020"/>
                    <a:pt x="101" y="27587"/>
                  </a:cubicBezTo>
                  <a:cubicBezTo>
                    <a:pt x="34" y="27587"/>
                    <a:pt x="1" y="27654"/>
                    <a:pt x="1" y="27721"/>
                  </a:cubicBezTo>
                  <a:cubicBezTo>
                    <a:pt x="1" y="27754"/>
                    <a:pt x="67" y="27821"/>
                    <a:pt x="101" y="27821"/>
                  </a:cubicBezTo>
                  <a:lnTo>
                    <a:pt x="134" y="27787"/>
                  </a:lnTo>
                  <a:cubicBezTo>
                    <a:pt x="3703" y="27220"/>
                    <a:pt x="6072" y="23785"/>
                    <a:pt x="5304" y="20249"/>
                  </a:cubicBezTo>
                  <a:cubicBezTo>
                    <a:pt x="4971" y="18681"/>
                    <a:pt x="4671" y="17213"/>
                    <a:pt x="4437" y="15812"/>
                  </a:cubicBezTo>
                  <a:cubicBezTo>
                    <a:pt x="3937" y="13177"/>
                    <a:pt x="3603" y="10742"/>
                    <a:pt x="3303" y="8307"/>
                  </a:cubicBezTo>
                  <a:cubicBezTo>
                    <a:pt x="3003" y="5438"/>
                    <a:pt x="2803" y="2669"/>
                    <a:pt x="2803" y="101"/>
                  </a:cubicBezTo>
                  <a:cubicBezTo>
                    <a:pt x="2803" y="34"/>
                    <a:pt x="2736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F2CE325-0413-400E-A471-F83E9E7EFCF1}"/>
              </a:ext>
            </a:extLst>
          </p:cNvPr>
          <p:cNvSpPr/>
          <p:nvPr/>
        </p:nvSpPr>
        <p:spPr>
          <a:xfrm>
            <a:off x="4710065" y="3458196"/>
            <a:ext cx="3473838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9FB8D-4352-462C-7278-19C8616D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cheat 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A2BF9-0488-EBEB-6C1A-462A0F1A4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28"/>
          <a:stretch/>
        </p:blipFill>
        <p:spPr>
          <a:xfrm>
            <a:off x="223630" y="1136300"/>
            <a:ext cx="2795941" cy="36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468CB-36A1-DF3F-883B-DF05C02A8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50"/>
          <a:stretch/>
        </p:blipFill>
        <p:spPr>
          <a:xfrm>
            <a:off x="4767055" y="1136300"/>
            <a:ext cx="3232545" cy="36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7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596526" y="130636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28"/>
          <p:cNvSpPr/>
          <p:nvPr/>
        </p:nvSpPr>
        <p:spPr>
          <a:xfrm>
            <a:off x="575777" y="2937098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28"/>
          <p:cNvSpPr/>
          <p:nvPr/>
        </p:nvSpPr>
        <p:spPr>
          <a:xfrm>
            <a:off x="4825010" y="1209821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1614360" y="3211052"/>
            <a:ext cx="2682600" cy="426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 protocols</a:t>
            </a:r>
            <a:endParaRPr dirty="0"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1636391" y="1426157"/>
            <a:ext cx="2682600" cy="734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IMU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MPU 6050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Detecting acceleration</a:t>
            </a:r>
            <a:endParaRPr sz="1200"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640619" y="144106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4869110" y="1344518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864874" y="1362443"/>
            <a:ext cx="2682600" cy="668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Arduino Circuit</a:t>
            </a:r>
            <a:endParaRPr dirty="0"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3"/>
          </p:nvPr>
        </p:nvSpPr>
        <p:spPr>
          <a:xfrm>
            <a:off x="619870" y="3071795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CFF60D04-974C-4B05-8B99-FEE518161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847" y="54563"/>
            <a:ext cx="1284858" cy="1284858"/>
          </a:xfrm>
          <a:prstGeom prst="rect">
            <a:avLst/>
          </a:prstGeom>
        </p:spPr>
      </p:pic>
      <p:sp>
        <p:nvSpPr>
          <p:cNvPr id="9" name="Google Shape;237;p28">
            <a:extLst>
              <a:ext uri="{FF2B5EF4-FFF2-40B4-BE49-F238E27FC236}">
                <a16:creationId xmlns:a16="http://schemas.microsoft.com/office/drawing/2014/main" id="{C6359013-F610-76FD-6BD0-5714FCB4E7A6}"/>
              </a:ext>
            </a:extLst>
          </p:cNvPr>
          <p:cNvSpPr/>
          <p:nvPr/>
        </p:nvSpPr>
        <p:spPr>
          <a:xfrm>
            <a:off x="4825010" y="307179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245;p28">
            <a:extLst>
              <a:ext uri="{FF2B5EF4-FFF2-40B4-BE49-F238E27FC236}">
                <a16:creationId xmlns:a16="http://schemas.microsoft.com/office/drawing/2014/main" id="{7B590904-BE0D-72C6-1C2C-24BF85B22ECC}"/>
              </a:ext>
            </a:extLst>
          </p:cNvPr>
          <p:cNvSpPr txBox="1">
            <a:spLocks/>
          </p:cNvSpPr>
          <p:nvPr/>
        </p:nvSpPr>
        <p:spPr>
          <a:xfrm>
            <a:off x="4869110" y="3206492"/>
            <a:ext cx="8859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Poppins Black"/>
              <a:buNone/>
              <a:defRPr sz="4800" b="0" i="0" u="none" strike="noStrike" cap="none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12" name="Google Shape;246;p28">
            <a:extLst>
              <a:ext uri="{FF2B5EF4-FFF2-40B4-BE49-F238E27FC236}">
                <a16:creationId xmlns:a16="http://schemas.microsoft.com/office/drawing/2014/main" id="{7435D9AD-11FC-FB37-920B-5D68347AD5D7}"/>
              </a:ext>
            </a:extLst>
          </p:cNvPr>
          <p:cNvSpPr txBox="1">
            <a:spLocks/>
          </p:cNvSpPr>
          <p:nvPr/>
        </p:nvSpPr>
        <p:spPr>
          <a:xfrm>
            <a:off x="5864874" y="3224417"/>
            <a:ext cx="2682600" cy="668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pPr marL="0" indent="0"/>
            <a:r>
              <a:rPr lang="en-US" dirty="0"/>
              <a:t>Arduino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IMU - MPU 6050</a:t>
            </a:r>
            <a:endParaRPr dirty="0"/>
          </a:p>
        </p:txBody>
      </p:sp>
      <p:pic>
        <p:nvPicPr>
          <p:cNvPr id="1026" name="Picture 2" descr="Sensors Modules Mpu6050 Gyroscope Accelerometer Temperature Senso...">
            <a:extLst>
              <a:ext uri="{FF2B5EF4-FFF2-40B4-BE49-F238E27FC236}">
                <a16:creationId xmlns:a16="http://schemas.microsoft.com/office/drawing/2014/main" id="{7C4C01D6-CAB6-9D6E-4159-8A5B94CE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82" y="1466849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D8DB65-12C1-8C58-CB31-33DC7C8B183A}"/>
              </a:ext>
            </a:extLst>
          </p:cNvPr>
          <p:cNvSpPr/>
          <p:nvPr/>
        </p:nvSpPr>
        <p:spPr>
          <a:xfrm>
            <a:off x="5050631" y="4143298"/>
            <a:ext cx="1343025" cy="528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Right hand rule</a:t>
            </a:r>
          </a:p>
        </p:txBody>
      </p:sp>
      <p:pic>
        <p:nvPicPr>
          <p:cNvPr id="3" name="Picture 2" descr="MPU-6050 Module Pin Description">
            <a:extLst>
              <a:ext uri="{FF2B5EF4-FFF2-40B4-BE49-F238E27FC236}">
                <a16:creationId xmlns:a16="http://schemas.microsoft.com/office/drawing/2014/main" id="{D1960D36-1002-AD0A-581C-3EC7379CA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7" y="1528685"/>
            <a:ext cx="2560480" cy="261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E88A60-FB44-DCA5-1603-EAC76DE4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acceleration in MPU</a:t>
            </a:r>
          </a:p>
        </p:txBody>
      </p:sp>
      <p:pic>
        <p:nvPicPr>
          <p:cNvPr id="2050" name="Picture 2" descr="Robots">
            <a:extLst>
              <a:ext uri="{FF2B5EF4-FFF2-40B4-BE49-F238E27FC236}">
                <a16:creationId xmlns:a16="http://schemas.microsoft.com/office/drawing/2014/main" id="{E11CBE33-7B99-779B-E3A6-E21DB143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200"/>
            <a:ext cx="4414631" cy="300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721BAB-BE60-E2EF-4407-3F5ACEAEEC5F}"/>
              </a:ext>
            </a:extLst>
          </p:cNvPr>
          <p:cNvSpPr/>
          <p:nvPr/>
        </p:nvSpPr>
        <p:spPr>
          <a:xfrm>
            <a:off x="1158806" y="4007644"/>
            <a:ext cx="1900238" cy="900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MEMS: Micro electrochemical system</a:t>
            </a:r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006BF25-EF6D-2E1D-9BE3-8E67097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850" y="1612800"/>
            <a:ext cx="4668864" cy="2609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5226EB-F8F6-C032-136E-66164D99CB78}"/>
              </a:ext>
            </a:extLst>
          </p:cNvPr>
          <p:cNvSpPr/>
          <p:nvPr/>
        </p:nvSpPr>
        <p:spPr>
          <a:xfrm>
            <a:off x="4279106" y="4243387"/>
            <a:ext cx="2200275" cy="900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Acceleration in Y- direction</a:t>
            </a:r>
          </a:p>
        </p:txBody>
      </p:sp>
    </p:spTree>
    <p:extLst>
      <p:ext uri="{BB962C8B-B14F-4D97-AF65-F5344CB8AC3E}">
        <p14:creationId xmlns:p14="http://schemas.microsoft.com/office/powerpoint/2010/main" val="77947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PU-6050 Module Pin Description">
            <a:extLst>
              <a:ext uri="{FF2B5EF4-FFF2-40B4-BE49-F238E27FC236}">
                <a16:creationId xmlns:a16="http://schemas.microsoft.com/office/drawing/2014/main" id="{689736D4-E758-BF2F-916F-356A3630D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8347" y="3250395"/>
            <a:ext cx="1449852" cy="14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Communication Protocols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6B860-28F1-4336-ADD6-30C33A55838B}"/>
              </a:ext>
            </a:extLst>
          </p:cNvPr>
          <p:cNvSpPr txBox="1"/>
          <p:nvPr/>
        </p:nvSpPr>
        <p:spPr>
          <a:xfrm>
            <a:off x="1099568" y="106966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</a:rPr>
              <a:t>USB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D4EAA-0C28-409C-BA45-53B31973F430}"/>
              </a:ext>
            </a:extLst>
          </p:cNvPr>
          <p:cNvSpPr txBox="1"/>
          <p:nvPr/>
        </p:nvSpPr>
        <p:spPr>
          <a:xfrm>
            <a:off x="6526544" y="221425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r>
              <a:rPr lang="en-US" sz="1800" dirty="0">
                <a:sym typeface="Poppins"/>
              </a:rPr>
              <a:t>UART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2B3F0-D600-DC46-2FEB-8853110BDB14}"/>
              </a:ext>
            </a:extLst>
          </p:cNvPr>
          <p:cNvSpPr txBox="1"/>
          <p:nvPr/>
        </p:nvSpPr>
        <p:spPr>
          <a:xfrm>
            <a:off x="1832032" y="2083656"/>
            <a:ext cx="598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</a:rPr>
              <a:t>I2C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684F6-71C8-AAF2-5903-91BA6FFE764F}"/>
              </a:ext>
            </a:extLst>
          </p:cNvPr>
          <p:cNvSpPr txBox="1"/>
          <p:nvPr/>
        </p:nvSpPr>
        <p:spPr>
          <a:xfrm>
            <a:off x="6511630" y="1175205"/>
            <a:ext cx="55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dk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r>
              <a:rPr lang="en-US" sz="2000" dirty="0">
                <a:sym typeface="Poppins"/>
              </a:rPr>
              <a:t>SPI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46EBB3-F316-F69C-0B85-4DDC973603F1}"/>
              </a:ext>
            </a:extLst>
          </p:cNvPr>
          <p:cNvSpPr/>
          <p:nvPr/>
        </p:nvSpPr>
        <p:spPr>
          <a:xfrm>
            <a:off x="1484831" y="1869374"/>
            <a:ext cx="1350169" cy="842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C78BBD-C996-1BDD-7051-3E14F5218AC8}"/>
              </a:ext>
            </a:extLst>
          </p:cNvPr>
          <p:cNvSpPr/>
          <p:nvPr/>
        </p:nvSpPr>
        <p:spPr>
          <a:xfrm>
            <a:off x="6241149" y="1992823"/>
            <a:ext cx="1350169" cy="8429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C-05 Bluetooth Module Pinout, Datasheet, Features &amp; Applications - The  Engineering Projects">
            <a:extLst>
              <a:ext uri="{FF2B5EF4-FFF2-40B4-BE49-F238E27FC236}">
                <a16:creationId xmlns:a16="http://schemas.microsoft.com/office/drawing/2014/main" id="{1F042B3B-8FD8-F2CA-FE5A-A7B217096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5" t="11043" r="8393" b="7372"/>
          <a:stretch/>
        </p:blipFill>
        <p:spPr bwMode="auto">
          <a:xfrm rot="16200000">
            <a:off x="4484741" y="2870786"/>
            <a:ext cx="1648298" cy="21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C3078D-E00E-F10D-A700-09A066F3FFC2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241149" y="2835786"/>
            <a:ext cx="675085" cy="8825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8A2219-14DF-3B4B-C068-AE29D850CB47}"/>
              </a:ext>
            </a:extLst>
          </p:cNvPr>
          <p:cNvCxnSpPr>
            <a:cxnSpLocks/>
            <a:stCxn id="7" idx="5"/>
          </p:cNvCxnSpPr>
          <p:nvPr/>
        </p:nvCxnSpPr>
        <p:spPr>
          <a:xfrm flipH="1">
            <a:off x="6405456" y="2712337"/>
            <a:ext cx="988134" cy="11160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F8F04-40E8-297C-29B6-2878F42291E9}"/>
              </a:ext>
            </a:extLst>
          </p:cNvPr>
          <p:cNvCxnSpPr>
            <a:cxnSpLocks/>
            <a:stCxn id="5" idx="5"/>
          </p:cNvCxnSpPr>
          <p:nvPr/>
        </p:nvCxnSpPr>
        <p:spPr>
          <a:xfrm flipH="1">
            <a:off x="2069669" y="2588888"/>
            <a:ext cx="567603" cy="769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2F37B2-0CDD-D9FB-242A-B7D4A0A3C2E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82559" y="2588888"/>
            <a:ext cx="201373" cy="769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4" grpId="0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D138BC-B0A9-240E-9C8F-B52CADB3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Circuit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2CFF59-9A9F-3F6C-DD08-C832CEE50E6D}"/>
              </a:ext>
            </a:extLst>
          </p:cNvPr>
          <p:cNvCxnSpPr>
            <a:cxnSpLocks/>
          </p:cNvCxnSpPr>
          <p:nvPr/>
        </p:nvCxnSpPr>
        <p:spPr>
          <a:xfrm flipV="1">
            <a:off x="4450556" y="2571750"/>
            <a:ext cx="0" cy="65722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2C0CB4-F192-11C4-19B5-C66E2D9B3D2A}"/>
              </a:ext>
            </a:extLst>
          </p:cNvPr>
          <p:cNvCxnSpPr>
            <a:cxnSpLocks/>
          </p:cNvCxnSpPr>
          <p:nvPr/>
        </p:nvCxnSpPr>
        <p:spPr>
          <a:xfrm>
            <a:off x="3529013" y="1521619"/>
            <a:ext cx="40004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BC4BB5-2B41-B414-770F-900AD9F14339}"/>
              </a:ext>
            </a:extLst>
          </p:cNvPr>
          <p:cNvCxnSpPr>
            <a:cxnSpLocks/>
          </p:cNvCxnSpPr>
          <p:nvPr/>
        </p:nvCxnSpPr>
        <p:spPr>
          <a:xfrm>
            <a:off x="3529013" y="1585913"/>
            <a:ext cx="40004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rduino MPU6050 Gyroscope Sensor Circuit Diagram">
            <a:extLst>
              <a:ext uri="{FF2B5EF4-FFF2-40B4-BE49-F238E27FC236}">
                <a16:creationId xmlns:a16="http://schemas.microsoft.com/office/drawing/2014/main" id="{E4F262C3-A63F-98A8-877F-4A5298FAF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1304925"/>
            <a:ext cx="71437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3426B2A-0E67-9BA1-2D07-448C9111420F}"/>
              </a:ext>
            </a:extLst>
          </p:cNvPr>
          <p:cNvSpPr/>
          <p:nvPr/>
        </p:nvSpPr>
        <p:spPr>
          <a:xfrm>
            <a:off x="5664994" y="4193381"/>
            <a:ext cx="1621631" cy="464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6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1"/>
          <p:cNvSpPr/>
          <p:nvPr/>
        </p:nvSpPr>
        <p:spPr>
          <a:xfrm>
            <a:off x="4254325" y="2246000"/>
            <a:ext cx="35409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2" name="Google Shape;822;p41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Arduino Code</a:t>
            </a:r>
            <a:endParaRPr sz="5000" dirty="0"/>
          </a:p>
        </p:txBody>
      </p:sp>
      <p:grpSp>
        <p:nvGrpSpPr>
          <p:cNvPr id="823" name="Google Shape;823;p41"/>
          <p:cNvGrpSpPr/>
          <p:nvPr/>
        </p:nvGrpSpPr>
        <p:grpSpPr>
          <a:xfrm>
            <a:off x="719874" y="881551"/>
            <a:ext cx="3382053" cy="3380397"/>
            <a:chOff x="719878" y="1032266"/>
            <a:chExt cx="3382053" cy="3078966"/>
          </a:xfrm>
        </p:grpSpPr>
        <p:sp>
          <p:nvSpPr>
            <p:cNvPr id="824" name="Google Shape;824;p41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41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avLst/>
              <a:gdLst/>
              <a:ahLst/>
              <a:cxnLst/>
              <a:rect l="l" t="t" r="r" b="b"/>
              <a:pathLst>
                <a:path w="13377" h="18149" extrusionOk="0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41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avLst/>
              <a:gdLst/>
              <a:ahLst/>
              <a:cxnLst/>
              <a:rect l="l" t="t" r="r" b="b"/>
              <a:pathLst>
                <a:path w="13444" h="12438" extrusionOk="0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41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avLst/>
              <a:gdLst/>
              <a:ahLst/>
              <a:cxnLst/>
              <a:rect l="l" t="t" r="r" b="b"/>
              <a:pathLst>
                <a:path w="12143" h="26926" extrusionOk="0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41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41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avLst/>
              <a:gdLst/>
              <a:ahLst/>
              <a:cxnLst/>
              <a:rect l="l" t="t" r="r" b="b"/>
              <a:pathLst>
                <a:path w="27354" h="21187" extrusionOk="0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41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avLst/>
              <a:gdLst/>
              <a:ahLst/>
              <a:cxnLst/>
              <a:rect l="l" t="t" r="r" b="b"/>
              <a:pathLst>
                <a:path w="35193" h="24085" extrusionOk="0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41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avLst/>
              <a:gdLst/>
              <a:ahLst/>
              <a:cxnLst/>
              <a:rect l="l" t="t" r="r" b="b"/>
              <a:pathLst>
                <a:path w="68283" h="82015" extrusionOk="0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41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avLst/>
              <a:gdLst/>
              <a:ahLst/>
              <a:cxnLst/>
              <a:rect l="l" t="t" r="r" b="b"/>
              <a:pathLst>
                <a:path w="41230" h="81658" extrusionOk="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41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avLst/>
              <a:gdLst/>
              <a:ahLst/>
              <a:cxnLst/>
              <a:rect l="l" t="t" r="r" b="b"/>
              <a:pathLst>
                <a:path w="37128" h="65229" extrusionOk="0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41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avLst/>
              <a:gdLst/>
              <a:ahLst/>
              <a:cxnLst/>
              <a:rect l="l" t="t" r="r" b="b"/>
              <a:pathLst>
                <a:path w="27354" h="21186" extrusionOk="0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41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avLst/>
              <a:gdLst/>
              <a:ahLst/>
              <a:cxnLst/>
              <a:rect l="l" t="t" r="r" b="b"/>
              <a:pathLst>
                <a:path w="12143" h="26849" extrusionOk="0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41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avLst/>
              <a:gdLst/>
              <a:ahLst/>
              <a:cxnLst/>
              <a:rect l="l" t="t" r="r" b="b"/>
              <a:pathLst>
                <a:path w="23175" h="38944" extrusionOk="0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41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avLst/>
              <a:gdLst/>
              <a:ahLst/>
              <a:cxnLst/>
              <a:rect l="l" t="t" r="r" b="b"/>
              <a:pathLst>
                <a:path w="5938" h="4545" extrusionOk="0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41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41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avLst/>
              <a:gdLst/>
              <a:ahLst/>
              <a:cxnLst/>
              <a:rect l="l" t="t" r="r" b="b"/>
              <a:pathLst>
                <a:path w="20749" h="17973" extrusionOk="0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41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avLst/>
              <a:gdLst/>
              <a:ahLst/>
              <a:cxnLst/>
              <a:rect l="l" t="t" r="r" b="b"/>
              <a:pathLst>
                <a:path w="6773" h="9719" extrusionOk="0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41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avLst/>
              <a:gdLst/>
              <a:ahLst/>
              <a:cxnLst/>
              <a:rect l="l" t="t" r="r" b="b"/>
              <a:pathLst>
                <a:path w="21984" h="12972" extrusionOk="0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41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avLst/>
              <a:gdLst/>
              <a:ahLst/>
              <a:cxnLst/>
              <a:rect l="l" t="t" r="r" b="b"/>
              <a:pathLst>
                <a:path w="20883" h="1218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41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avLst/>
              <a:gdLst/>
              <a:ahLst/>
              <a:cxnLst/>
              <a:rect l="l" t="t" r="r" b="b"/>
              <a:pathLst>
                <a:path w="14945" h="14634" extrusionOk="0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41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avLst/>
              <a:gdLst/>
              <a:ahLst/>
              <a:cxnLst/>
              <a:rect l="l" t="t" r="r" b="b"/>
              <a:pathLst>
                <a:path w="4471" h="8111" extrusionOk="0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41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avLst/>
              <a:gdLst/>
              <a:ahLst/>
              <a:cxnLst/>
              <a:rect l="l" t="t" r="r" b="b"/>
              <a:pathLst>
                <a:path w="14678" h="9083" extrusionOk="0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41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41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avLst/>
              <a:gdLst/>
              <a:ahLst/>
              <a:cxnLst/>
              <a:rect l="l" t="t" r="r" b="b"/>
              <a:pathLst>
                <a:path w="21823" h="7483" extrusionOk="0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41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avLst/>
              <a:gdLst/>
              <a:ahLst/>
              <a:cxnLst/>
              <a:rect l="l" t="t" r="r" b="b"/>
              <a:pathLst>
                <a:path w="15676" h="8238" extrusionOk="0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41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avLst/>
              <a:gdLst/>
              <a:ahLst/>
              <a:cxnLst/>
              <a:rect l="l" t="t" r="r" b="b"/>
              <a:pathLst>
                <a:path w="12143" h="3453" extrusionOk="0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41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avLst/>
              <a:gdLst/>
              <a:ahLst/>
              <a:cxnLst/>
              <a:rect l="l" t="t" r="r" b="b"/>
              <a:pathLst>
                <a:path w="36327" h="30122" extrusionOk="0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41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avLst/>
              <a:gdLst/>
              <a:ahLst/>
              <a:cxnLst/>
              <a:rect l="l" t="t" r="r" b="b"/>
              <a:pathLst>
                <a:path w="20716" h="10015" extrusionOk="0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41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avLst/>
              <a:gdLst/>
              <a:ahLst/>
              <a:cxnLst/>
              <a:rect l="l" t="t" r="r" b="b"/>
              <a:pathLst>
                <a:path w="5072" h="7983" extrusionOk="0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F35BE8-1CBA-7E19-B631-5DF6C4874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69"/>
          <a:stretch/>
        </p:blipFill>
        <p:spPr>
          <a:xfrm>
            <a:off x="400050" y="764381"/>
            <a:ext cx="4480263" cy="405764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70D987-26AB-AA97-E8B9-EADCF744A3BF}"/>
              </a:ext>
            </a:extLst>
          </p:cNvPr>
          <p:cNvSpPr/>
          <p:nvPr/>
        </p:nvSpPr>
        <p:spPr>
          <a:xfrm>
            <a:off x="4824857" y="3309341"/>
            <a:ext cx="3974550" cy="15359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Complete the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7E91A-2301-6E49-3205-92FBFAD06F9F}"/>
              </a:ext>
            </a:extLst>
          </p:cNvPr>
          <p:cNvSpPr/>
          <p:nvPr/>
        </p:nvSpPr>
        <p:spPr>
          <a:xfrm>
            <a:off x="3014663" y="321469"/>
            <a:ext cx="207168" cy="36433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00400F-739E-9FFC-1061-DC0FBA7BA433}"/>
              </a:ext>
            </a:extLst>
          </p:cNvPr>
          <p:cNvCxnSpPr>
            <a:cxnSpLocks/>
          </p:cNvCxnSpPr>
          <p:nvPr/>
        </p:nvCxnSpPr>
        <p:spPr>
          <a:xfrm flipH="1">
            <a:off x="4686300" y="4077294"/>
            <a:ext cx="1281067" cy="4071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21BAE3-F84E-4367-798C-AEB5856E792A}"/>
              </a:ext>
            </a:extLst>
          </p:cNvPr>
          <p:cNvSpPr/>
          <p:nvPr/>
        </p:nvSpPr>
        <p:spPr>
          <a:xfrm>
            <a:off x="4769400" y="2025252"/>
            <a:ext cx="3974550" cy="15359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MPU works with 16 bits and Arduino works with 8 so minimize bits used with MPU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93E02C-9A09-A1DC-0F8E-B3BD94A57C03}"/>
              </a:ext>
            </a:extLst>
          </p:cNvPr>
          <p:cNvCxnSpPr>
            <a:cxnSpLocks/>
          </p:cNvCxnSpPr>
          <p:nvPr/>
        </p:nvCxnSpPr>
        <p:spPr>
          <a:xfrm flipH="1">
            <a:off x="3708806" y="2793205"/>
            <a:ext cx="1281067" cy="328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5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70D987-26AB-AA97-E8B9-EADCF744A3BF}"/>
              </a:ext>
            </a:extLst>
          </p:cNvPr>
          <p:cNvSpPr/>
          <p:nvPr/>
        </p:nvSpPr>
        <p:spPr>
          <a:xfrm>
            <a:off x="4769400" y="3464719"/>
            <a:ext cx="3974550" cy="15359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omputer keyboard navigation buttons: up, down, left, right. Isolated  vector icons of arrows. Internet browsing design elements. Stock Vector |  Adobe Stock">
            <a:extLst>
              <a:ext uri="{FF2B5EF4-FFF2-40B4-BE49-F238E27FC236}">
                <a16:creationId xmlns:a16="http://schemas.microsoft.com/office/drawing/2014/main" id="{F5B93709-989D-BDEA-108D-98B324FEC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20000" r="6334" b="16000"/>
          <a:stretch/>
        </p:blipFill>
        <p:spPr bwMode="auto">
          <a:xfrm>
            <a:off x="3639741" y="3771900"/>
            <a:ext cx="18645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57E91A-2301-6E49-3205-92FBFAD06F9F}"/>
              </a:ext>
            </a:extLst>
          </p:cNvPr>
          <p:cNvSpPr/>
          <p:nvPr/>
        </p:nvSpPr>
        <p:spPr>
          <a:xfrm>
            <a:off x="3014663" y="321469"/>
            <a:ext cx="207168" cy="36433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198D72-412D-F753-434F-39CFF9AC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2" y="1053420"/>
            <a:ext cx="3733800" cy="32927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E27B0-213A-9C2E-E5EE-9D6896A5EE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703" t="13450" r="2109" b="4678"/>
          <a:stretch/>
        </p:blipFill>
        <p:spPr>
          <a:xfrm>
            <a:off x="5323041" y="1305542"/>
            <a:ext cx="2441972" cy="25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80508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80</Words>
  <Application>Microsoft Office PowerPoint</Application>
  <PresentationFormat>On-screen Show (16:9)</PresentationFormat>
  <Paragraphs>29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Poppins Medium</vt:lpstr>
      <vt:lpstr>Poppins Black</vt:lpstr>
      <vt:lpstr>Palanquin Dark</vt:lpstr>
      <vt:lpstr>Poppins</vt:lpstr>
      <vt:lpstr>Robotic Workshop by Slidesgo</vt:lpstr>
      <vt:lpstr>E-JUST Robotics Club</vt:lpstr>
      <vt:lpstr>Table of Contents</vt:lpstr>
      <vt:lpstr>IMU - MPU 6050</vt:lpstr>
      <vt:lpstr>Detecting acceleration in MPU</vt:lpstr>
      <vt:lpstr>Communication Protocols</vt:lpstr>
      <vt:lpstr>Arduino Circuit</vt:lpstr>
      <vt:lpstr>Arduino Code</vt:lpstr>
      <vt:lpstr>PowerPoint Presentation</vt:lpstr>
      <vt:lpstr>PowerPoint Presentation</vt:lpstr>
      <vt:lpstr>Thanks!</vt:lpstr>
      <vt:lpstr>Arduino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E-JUST Robotics Club</dc:title>
  <dc:creator>Anwarito</dc:creator>
  <cp:lastModifiedBy>Mariam Gadallah</cp:lastModifiedBy>
  <cp:revision>25</cp:revision>
  <dcterms:modified xsi:type="dcterms:W3CDTF">2023-10-30T15:01:47Z</dcterms:modified>
</cp:coreProperties>
</file>