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entury Schoolbook" panose="02040604050505020304" pitchFamily="18" charset="0"/>
      <p:regular r:id="rId14"/>
      <p:bold r:id="rId15"/>
      <p:italic r:id="rId16"/>
      <p:boldItalic r:id="rId17"/>
    </p:embeddedFont>
    <p:embeddedFont>
      <p:font typeface="Wingdings 2" panose="050201020105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234">
          <p15:clr>
            <a:srgbClr val="A4A3A4"/>
          </p15:clr>
        </p15:guide>
        <p15:guide id="3" pos="7514">
          <p15:clr>
            <a:srgbClr val="A4A3A4"/>
          </p15:clr>
        </p15:guide>
        <p15:guide id="4" orient="horz" pos="3185">
          <p15:clr>
            <a:srgbClr val="A4A3A4"/>
          </p15:clr>
        </p15:guide>
        <p15:guide id="5" pos="176">
          <p15:clr>
            <a:srgbClr val="A4A3A4"/>
          </p15:clr>
        </p15:guide>
        <p15:guide id="6" pos="563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85063" autoAdjust="0"/>
  </p:normalViewPr>
  <p:slideViewPr>
    <p:cSldViewPr snapToGrid="0">
      <p:cViewPr>
        <p:scale>
          <a:sx n="150" d="100"/>
          <a:sy n="150" d="100"/>
        </p:scale>
        <p:origin x="-874" y="-778"/>
      </p:cViewPr>
      <p:guideLst>
        <p:guide orient="horz" pos="4247"/>
        <p:guide pos="234"/>
        <p:guide pos="7514"/>
        <p:guide orient="horz" pos="3185"/>
        <p:guide pos="176"/>
        <p:guide pos="5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54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3600450"/>
            <a:ext cx="7063740" cy="1268730"/>
          </a:xfrm>
        </p:spPr>
        <p:txBody>
          <a:bodyPr>
            <a:normAutofit/>
          </a:bodyPr>
          <a:lstStyle>
            <a:lvl1pPr marL="0" indent="0" algn="l">
              <a:buNone/>
              <a:defRPr sz="1650" spc="23" baseline="0">
                <a:solidFill>
                  <a:schemeClr val="tx1">
                    <a:lumMod val="75000"/>
                  </a:schemeClr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Rectangle 10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284775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0614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285750"/>
            <a:ext cx="1857375" cy="4423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285750"/>
            <a:ext cx="5800725" cy="4423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3334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00000000-1234-1234-1234-123412341234}" type="slidenum">
              <a:rPr lang="tr-TR" smtClean="0"/>
              <a:pPr algn="r"/>
              <a:t>‹#›</a:t>
            </a:fld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1616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569214"/>
            <a:ext cx="7063740" cy="3031236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3600450"/>
            <a:ext cx="7063740" cy="1268730"/>
          </a:xfrm>
        </p:spPr>
        <p:txBody>
          <a:bodyPr anchor="t">
            <a:normAutofit/>
          </a:bodyPr>
          <a:lstStyle>
            <a:lvl1pPr marL="0" indent="0">
              <a:buNone/>
              <a:defRPr sz="1650" spc="23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‹#›</a:t>
            </a:fld>
            <a:endParaRPr lang="tr-TR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3429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91685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371600"/>
            <a:ext cx="3360420" cy="326350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371600"/>
            <a:ext cx="3360420" cy="3263503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04248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291205"/>
            <a:ext cx="3360420" cy="54864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5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4860" y="1291205"/>
            <a:ext cx="3360420" cy="54864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5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marL="0" lvl="0" indent="0" algn="l" defTabSz="685800" rtl="0" eaLnBrk="1" latinLnBrk="0" hangingPunct="1">
              <a:lnSpc>
                <a:spcPct val="90000"/>
              </a:lnSpc>
              <a:spcBef>
                <a:spcPts val="15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1880662"/>
            <a:ext cx="3360420" cy="2748488"/>
          </a:xfrm>
        </p:spPr>
        <p:txBody>
          <a:bodyPr/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3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281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7739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342900"/>
            <a:ext cx="2400300" cy="1200148"/>
          </a:xfrm>
        </p:spPr>
        <p:txBody>
          <a:bodyPr anchor="b">
            <a:normAutofit/>
          </a:bodyPr>
          <a:lstStyle>
            <a:lvl1pPr>
              <a:defRPr sz="24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514350"/>
            <a:ext cx="4559300" cy="4114800"/>
          </a:xfrm>
        </p:spPr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1574801"/>
            <a:ext cx="2400300" cy="28575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600"/>
              </a:spcBef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72572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829050"/>
            <a:ext cx="8469630" cy="1314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43350"/>
            <a:ext cx="7486650" cy="685800"/>
          </a:xfrm>
        </p:spPr>
        <p:txBody>
          <a:bodyPr anchor="b">
            <a:normAutofit/>
          </a:bodyPr>
          <a:lstStyle>
            <a:lvl1pPr>
              <a:defRPr sz="21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384669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581442"/>
            <a:ext cx="7486650" cy="447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05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21309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69630" y="0"/>
            <a:ext cx="685800" cy="51435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196795"/>
            <a:ext cx="7269480" cy="1071697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371600"/>
            <a:ext cx="6446520" cy="3263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8098157" y="748903"/>
            <a:ext cx="14287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469506" y="3034903"/>
            <a:ext cx="26860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9630" y="4629150"/>
            <a:ext cx="685800" cy="445294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27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88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 spc="-38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685800" rtl="0" eaLnBrk="1" latinLnBrk="0" hangingPunct="1">
        <a:lnSpc>
          <a:spcPct val="95000"/>
        </a:lnSpc>
        <a:spcBef>
          <a:spcPts val="1050"/>
        </a:spcBef>
        <a:spcAft>
          <a:spcPts val="150"/>
        </a:spcAft>
        <a:buClr>
          <a:schemeClr val="accent1"/>
        </a:buClr>
        <a:buSzPct val="80000"/>
        <a:buFont typeface="Arial" pitchFamily="34" charset="0"/>
        <a:buChar char="•"/>
        <a:defRPr sz="1500" kern="1200" spc="8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225"/>
        </a:spcBef>
        <a:spcAft>
          <a:spcPts val="225"/>
        </a:spcAft>
        <a:buClr>
          <a:schemeClr val="accent1"/>
        </a:buClr>
        <a:buFont typeface="Wingdings 2" pitchFamily="18" charset="2"/>
        <a:buChar char="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A08A0-8ED5-CB8C-6B47-09068B1CF3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Raspberry Pi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DFAED9-3972-CD60-7C4D-9A55489F07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Workshop 2 by Robotics Club</a:t>
            </a:r>
          </a:p>
          <a:p>
            <a:r>
              <a:rPr lang="en-US" dirty="0"/>
              <a:t>By : Eng. Abdallah Amr / Ahmed Mohammed / Ahmed Yasser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0B1C0-F920-BC9C-4C4B-C5794772C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84766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714FF-C7AE-C0DA-FF1E-387055C7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raspberry pi?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DB818-18A3-9837-9045-C3908A250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Board Computer</a:t>
            </a:r>
          </a:p>
          <a:p>
            <a:r>
              <a:rPr lang="en-US" dirty="0"/>
              <a:t>Small size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Learning platform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AEE21-DF34-AC9D-2E3B-9E44DF58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5925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633E8-D0DD-B302-8736-70569A185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0D42E90-EC03-CC7E-6ABE-851D9F287AE7}"/>
              </a:ext>
            </a:extLst>
          </p:cNvPr>
          <p:cNvSpPr/>
          <p:nvPr/>
        </p:nvSpPr>
        <p:spPr>
          <a:xfrm>
            <a:off x="376323" y="1628598"/>
            <a:ext cx="2749506" cy="2749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7AFB85-3C85-4201-AF1D-D23F62AFD18D}"/>
              </a:ext>
            </a:extLst>
          </p:cNvPr>
          <p:cNvSpPr/>
          <p:nvPr/>
        </p:nvSpPr>
        <p:spPr>
          <a:xfrm>
            <a:off x="4859615" y="1628598"/>
            <a:ext cx="2749506" cy="2749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73B5A9-1225-6695-D127-B1C7CE5F65E2}"/>
              </a:ext>
            </a:extLst>
          </p:cNvPr>
          <p:cNvSpPr/>
          <p:nvPr/>
        </p:nvSpPr>
        <p:spPr>
          <a:xfrm>
            <a:off x="2680190" y="1628598"/>
            <a:ext cx="2749506" cy="27495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20EDFB-52AE-B295-7AB3-A1A4B6B7FA57}"/>
              </a:ext>
            </a:extLst>
          </p:cNvPr>
          <p:cNvSpPr txBox="1"/>
          <p:nvPr/>
        </p:nvSpPr>
        <p:spPr>
          <a:xfrm>
            <a:off x="1229736" y="2818496"/>
            <a:ext cx="206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EBA268-9AC3-F1AB-74BB-000714240D14}"/>
              </a:ext>
            </a:extLst>
          </p:cNvPr>
          <p:cNvSpPr txBox="1"/>
          <p:nvPr/>
        </p:nvSpPr>
        <p:spPr>
          <a:xfrm>
            <a:off x="3249931" y="2818685"/>
            <a:ext cx="206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Raspberry Pi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EFD8AD-2C91-D0B9-F81F-25F2FF5E7F6C}"/>
              </a:ext>
            </a:extLst>
          </p:cNvPr>
          <p:cNvSpPr txBox="1"/>
          <p:nvPr/>
        </p:nvSpPr>
        <p:spPr>
          <a:xfrm>
            <a:off x="5775329" y="2818685"/>
            <a:ext cx="2068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Arduino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E8A9666-7EC8-522B-6028-739A22621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389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4E28-6E2C-6EFF-6926-650D6017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4</a:t>
            </a:fld>
            <a:endParaRPr lang="tr-TR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9DDC7F-232C-C8C7-6ACF-1B92B2E8E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109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AEE8-C56F-49A3-0F5D-834BD7D4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808028-1E2F-28CF-7750-79B3B0732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5716" y="1371600"/>
            <a:ext cx="5547705" cy="3263900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4E28-6E2C-6EFF-6926-650D60178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3386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5179E-C55B-222C-1CAA-642BC9FB2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47F5-18D1-3E73-90AA-22219337C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04CAC1-926E-95CB-6E51-1C3E1E854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709" y="1371600"/>
            <a:ext cx="6131910" cy="364337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E32B1-7837-74ED-5E56-95CEDF92B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9657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9F6A7-9F57-21D0-53A5-FDB740E1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Linux?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D709-B608-AE5F-8A35-400244F29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Operating System open source </a:t>
            </a:r>
          </a:p>
          <a:p>
            <a:r>
              <a:rPr lang="en-US" dirty="0"/>
              <a:t>Have many based systems (ubuntu, Debian, Raspberry Pi 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3A38A3-A89E-6D45-D2C7-D151C6060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5250108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D70D5E"/>
      </a:accent2>
      <a:accent3>
        <a:srgbClr val="98037E"/>
      </a:accent3>
      <a:accent4>
        <a:srgbClr val="68027D"/>
      </a:accent4>
      <a:accent5>
        <a:srgbClr val="095ACA"/>
      </a:accent5>
      <a:accent6>
        <a:srgbClr val="063597"/>
      </a:accent6>
      <a:hlink>
        <a:srgbClr val="17BBFD"/>
      </a:hlink>
      <a:folHlink>
        <a:srgbClr val="FF79C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697</TotalTime>
  <Words>71</Words>
  <Application>Microsoft Office PowerPoint</Application>
  <PresentationFormat>On-screen Show (16:9)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Century Schoolbook</vt:lpstr>
      <vt:lpstr>Wingdings 2</vt:lpstr>
      <vt:lpstr>Arial</vt:lpstr>
      <vt:lpstr>Calibri</vt:lpstr>
      <vt:lpstr>View</vt:lpstr>
      <vt:lpstr>Raspberry Pi</vt:lpstr>
      <vt:lpstr>What is a raspberry pi? </vt:lpstr>
      <vt:lpstr>Comparison</vt:lpstr>
      <vt:lpstr>PowerPoint Presentation</vt:lpstr>
      <vt:lpstr>Components</vt:lpstr>
      <vt:lpstr>Operating System</vt:lpstr>
      <vt:lpstr>What is Linux?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mcc</dc:creator>
  <cp:lastModifiedBy>Mohammed Abelaziz</cp:lastModifiedBy>
  <cp:revision>35</cp:revision>
  <dcterms:modified xsi:type="dcterms:W3CDTF">2023-12-04T16:26:52Z</dcterms:modified>
</cp:coreProperties>
</file>