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03EDDD-C525-4AFB-9ADE-9F109117310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5654266-F03B-40C5-A917-006B606E9928}">
      <dgm:prSet/>
      <dgm:spPr/>
      <dgm:t>
        <a:bodyPr/>
        <a:lstStyle/>
        <a:p>
          <a:pPr>
            <a:defRPr cap="all"/>
          </a:pPr>
          <a:r>
            <a:rPr lang="en-US"/>
            <a:t>We wrote various SQL queries to fetch key information.</a:t>
          </a:r>
        </a:p>
      </dgm:t>
    </dgm:pt>
    <dgm:pt modelId="{154322B3-7600-4AB3-90BF-EB6F35BB5A45}" type="parTrans" cxnId="{4B4D1F20-4122-4AD1-AED0-B13BB1FFBC76}">
      <dgm:prSet/>
      <dgm:spPr/>
      <dgm:t>
        <a:bodyPr/>
        <a:lstStyle/>
        <a:p>
          <a:endParaRPr lang="en-US"/>
        </a:p>
      </dgm:t>
    </dgm:pt>
    <dgm:pt modelId="{90C6327E-B941-4EC5-91A4-746566EB5949}" type="sibTrans" cxnId="{4B4D1F20-4122-4AD1-AED0-B13BB1FFBC76}">
      <dgm:prSet/>
      <dgm:spPr/>
      <dgm:t>
        <a:bodyPr/>
        <a:lstStyle/>
        <a:p>
          <a:endParaRPr lang="en-US"/>
        </a:p>
      </dgm:t>
    </dgm:pt>
    <dgm:pt modelId="{A6DC5CB0-EC23-4FF0-818F-531AD61B6DEE}">
      <dgm:prSet/>
      <dgm:spPr/>
      <dgm:t>
        <a:bodyPr/>
        <a:lstStyle/>
        <a:p>
          <a:pPr>
            <a:defRPr cap="all"/>
          </a:pPr>
          <a:r>
            <a:rPr lang="en-US"/>
            <a:t>Examples include:</a:t>
          </a:r>
        </a:p>
      </dgm:t>
    </dgm:pt>
    <dgm:pt modelId="{7E72A7A7-F349-44E9-82B4-9F2B42756B65}" type="parTrans" cxnId="{AA949138-F384-4B0F-9B96-7901580AEBEB}">
      <dgm:prSet/>
      <dgm:spPr/>
      <dgm:t>
        <a:bodyPr/>
        <a:lstStyle/>
        <a:p>
          <a:endParaRPr lang="en-US"/>
        </a:p>
      </dgm:t>
    </dgm:pt>
    <dgm:pt modelId="{5FFEA574-1C9B-4A2A-8BA5-89BB2151434D}" type="sibTrans" cxnId="{AA949138-F384-4B0F-9B96-7901580AEBEB}">
      <dgm:prSet/>
      <dgm:spPr/>
      <dgm:t>
        <a:bodyPr/>
        <a:lstStyle/>
        <a:p>
          <a:endParaRPr lang="en-US"/>
        </a:p>
      </dgm:t>
    </dgm:pt>
    <dgm:pt modelId="{D427F517-B8BC-4FDC-8A2B-6F7DCD56D5FC}">
      <dgm:prSet/>
      <dgm:spPr/>
      <dgm:t>
        <a:bodyPr/>
        <a:lstStyle/>
        <a:p>
          <a:pPr>
            <a:defRPr cap="all"/>
          </a:pPr>
          <a:r>
            <a:rPr lang="en-US"/>
            <a:t>Which product is most expensive?</a:t>
          </a:r>
        </a:p>
      </dgm:t>
    </dgm:pt>
    <dgm:pt modelId="{75EBE331-0A41-41B2-9FFA-2ADA085E634A}" type="parTrans" cxnId="{CFA19397-45A9-4D30-BA6A-21E015C61302}">
      <dgm:prSet/>
      <dgm:spPr/>
      <dgm:t>
        <a:bodyPr/>
        <a:lstStyle/>
        <a:p>
          <a:endParaRPr lang="en-US"/>
        </a:p>
      </dgm:t>
    </dgm:pt>
    <dgm:pt modelId="{6D202E92-4D0E-49E8-BF4A-BB3D753E3662}" type="sibTrans" cxnId="{CFA19397-45A9-4D30-BA6A-21E015C61302}">
      <dgm:prSet/>
      <dgm:spPr/>
      <dgm:t>
        <a:bodyPr/>
        <a:lstStyle/>
        <a:p>
          <a:endParaRPr lang="en-US"/>
        </a:p>
      </dgm:t>
    </dgm:pt>
    <dgm:pt modelId="{BF28C49E-2470-43AC-B7E8-9A1147260E41}">
      <dgm:prSet/>
      <dgm:spPr/>
      <dgm:t>
        <a:bodyPr/>
        <a:lstStyle/>
        <a:p>
          <a:pPr>
            <a:defRPr cap="all"/>
          </a:pPr>
          <a:r>
            <a:rPr lang="en-US"/>
            <a:t>Total number of customers and their status.</a:t>
          </a:r>
        </a:p>
      </dgm:t>
    </dgm:pt>
    <dgm:pt modelId="{297355C4-A85F-4FF4-9D00-3890E652E452}" type="parTrans" cxnId="{C055540C-93B3-4FF5-88D0-3456407854FF}">
      <dgm:prSet/>
      <dgm:spPr/>
      <dgm:t>
        <a:bodyPr/>
        <a:lstStyle/>
        <a:p>
          <a:endParaRPr lang="en-US"/>
        </a:p>
      </dgm:t>
    </dgm:pt>
    <dgm:pt modelId="{186E2391-177A-4792-A4C3-229C110D7A75}" type="sibTrans" cxnId="{C055540C-93B3-4FF5-88D0-3456407854FF}">
      <dgm:prSet/>
      <dgm:spPr/>
      <dgm:t>
        <a:bodyPr/>
        <a:lstStyle/>
        <a:p>
          <a:endParaRPr lang="en-US"/>
        </a:p>
      </dgm:t>
    </dgm:pt>
    <dgm:pt modelId="{98AD1F55-8815-422C-8B61-0D40E33773CF}">
      <dgm:prSet/>
      <dgm:spPr/>
      <dgm:t>
        <a:bodyPr/>
        <a:lstStyle/>
        <a:p>
          <a:pPr>
            <a:defRPr cap="all"/>
          </a:pPr>
          <a:r>
            <a:rPr lang="en-US"/>
            <a:t>Store-wise sales and revenue.</a:t>
          </a:r>
        </a:p>
      </dgm:t>
    </dgm:pt>
    <dgm:pt modelId="{D10FCE99-B99B-4BB5-82FE-489CF4B44A88}" type="parTrans" cxnId="{693E0F72-C806-4296-9A12-96DB7128F29A}">
      <dgm:prSet/>
      <dgm:spPr/>
      <dgm:t>
        <a:bodyPr/>
        <a:lstStyle/>
        <a:p>
          <a:endParaRPr lang="en-US"/>
        </a:p>
      </dgm:t>
    </dgm:pt>
    <dgm:pt modelId="{78B920C0-8BA8-415D-8993-74F18FC7DC69}" type="sibTrans" cxnId="{693E0F72-C806-4296-9A12-96DB7128F29A}">
      <dgm:prSet/>
      <dgm:spPr/>
      <dgm:t>
        <a:bodyPr/>
        <a:lstStyle/>
        <a:p>
          <a:endParaRPr lang="en-US"/>
        </a:p>
      </dgm:t>
    </dgm:pt>
    <dgm:pt modelId="{899A7938-9B17-4717-9B2E-B10D2B14667A}">
      <dgm:prSet/>
      <dgm:spPr/>
      <dgm:t>
        <a:bodyPr/>
        <a:lstStyle/>
        <a:p>
          <a:pPr>
            <a:defRPr cap="all"/>
          </a:pPr>
          <a:r>
            <a:rPr lang="en-US"/>
            <a:t>Total price spent per order.</a:t>
          </a:r>
        </a:p>
      </dgm:t>
    </dgm:pt>
    <dgm:pt modelId="{C5B918CB-648B-46C1-B567-BF0A5DDAC78E}" type="parTrans" cxnId="{91AF9187-9B8F-4723-9F28-B121FCC33EAF}">
      <dgm:prSet/>
      <dgm:spPr/>
      <dgm:t>
        <a:bodyPr/>
        <a:lstStyle/>
        <a:p>
          <a:endParaRPr lang="en-US"/>
        </a:p>
      </dgm:t>
    </dgm:pt>
    <dgm:pt modelId="{62C5C194-C538-48CF-8354-46EB877CD1F9}" type="sibTrans" cxnId="{91AF9187-9B8F-4723-9F28-B121FCC33EAF}">
      <dgm:prSet/>
      <dgm:spPr/>
      <dgm:t>
        <a:bodyPr/>
        <a:lstStyle/>
        <a:p>
          <a:endParaRPr lang="en-US"/>
        </a:p>
      </dgm:t>
    </dgm:pt>
    <dgm:pt modelId="{8D6FDA0E-3456-46BA-A14A-2D4CAEF910A6}" type="pres">
      <dgm:prSet presAssocID="{9203EDDD-C525-4AFB-9ADE-9F1091173101}" presName="root" presStyleCnt="0">
        <dgm:presLayoutVars>
          <dgm:dir/>
          <dgm:resizeHandles val="exact"/>
        </dgm:presLayoutVars>
      </dgm:prSet>
      <dgm:spPr/>
    </dgm:pt>
    <dgm:pt modelId="{6298E3B4-742B-463A-8380-157F12C003F8}" type="pres">
      <dgm:prSet presAssocID="{45654266-F03B-40C5-A917-006B606E9928}" presName="compNode" presStyleCnt="0"/>
      <dgm:spPr/>
    </dgm:pt>
    <dgm:pt modelId="{EBFAF3B1-9137-4A95-ACD4-A90ECBE37184}" type="pres">
      <dgm:prSet presAssocID="{45654266-F03B-40C5-A917-006B606E9928}" presName="iconBgRect" presStyleLbl="bgShp" presStyleIdx="0" presStyleCnt="6"/>
      <dgm:spPr>
        <a:prstGeom prst="round2DiagRect">
          <a:avLst>
            <a:gd name="adj1" fmla="val 29727"/>
            <a:gd name="adj2" fmla="val 0"/>
          </a:avLst>
        </a:prstGeom>
      </dgm:spPr>
    </dgm:pt>
    <dgm:pt modelId="{1B2CE7B0-E942-4DFD-9E3F-CBEDD19B2818}" type="pres">
      <dgm:prSet presAssocID="{45654266-F03B-40C5-A917-006B606E992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8CA8941-5844-475C-ACBC-41192B6223A0}" type="pres">
      <dgm:prSet presAssocID="{45654266-F03B-40C5-A917-006B606E9928}" presName="spaceRect" presStyleCnt="0"/>
      <dgm:spPr/>
    </dgm:pt>
    <dgm:pt modelId="{6BB5AC32-8FB5-494F-A82F-38CBF8390E3D}" type="pres">
      <dgm:prSet presAssocID="{45654266-F03B-40C5-A917-006B606E9928}" presName="textRect" presStyleLbl="revTx" presStyleIdx="0" presStyleCnt="6">
        <dgm:presLayoutVars>
          <dgm:chMax val="1"/>
          <dgm:chPref val="1"/>
        </dgm:presLayoutVars>
      </dgm:prSet>
      <dgm:spPr/>
    </dgm:pt>
    <dgm:pt modelId="{24538D08-1A4A-44E7-AA86-51B10D6F475A}" type="pres">
      <dgm:prSet presAssocID="{90C6327E-B941-4EC5-91A4-746566EB5949}" presName="sibTrans" presStyleCnt="0"/>
      <dgm:spPr/>
    </dgm:pt>
    <dgm:pt modelId="{44ACF354-6C8F-498E-B888-A4DC2E011260}" type="pres">
      <dgm:prSet presAssocID="{A6DC5CB0-EC23-4FF0-818F-531AD61B6DEE}" presName="compNode" presStyleCnt="0"/>
      <dgm:spPr/>
    </dgm:pt>
    <dgm:pt modelId="{9031111B-A45A-4B19-8FDD-88266829BC17}" type="pres">
      <dgm:prSet presAssocID="{A6DC5CB0-EC23-4FF0-818F-531AD61B6DEE}" presName="iconBgRect" presStyleLbl="bgShp" presStyleIdx="1" presStyleCnt="6"/>
      <dgm:spPr>
        <a:prstGeom prst="round2DiagRect">
          <a:avLst>
            <a:gd name="adj1" fmla="val 29727"/>
            <a:gd name="adj2" fmla="val 0"/>
          </a:avLst>
        </a:prstGeom>
      </dgm:spPr>
    </dgm:pt>
    <dgm:pt modelId="{BFBA1840-533B-4845-87AA-751AEE120BF3}" type="pres">
      <dgm:prSet presAssocID="{A6DC5CB0-EC23-4FF0-818F-531AD61B6DE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D2B490A-64D1-4DAC-ADEF-ADD869834885}" type="pres">
      <dgm:prSet presAssocID="{A6DC5CB0-EC23-4FF0-818F-531AD61B6DEE}" presName="spaceRect" presStyleCnt="0"/>
      <dgm:spPr/>
    </dgm:pt>
    <dgm:pt modelId="{213D0542-8067-434C-98B4-637897DF6696}" type="pres">
      <dgm:prSet presAssocID="{A6DC5CB0-EC23-4FF0-818F-531AD61B6DEE}" presName="textRect" presStyleLbl="revTx" presStyleIdx="1" presStyleCnt="6">
        <dgm:presLayoutVars>
          <dgm:chMax val="1"/>
          <dgm:chPref val="1"/>
        </dgm:presLayoutVars>
      </dgm:prSet>
      <dgm:spPr/>
    </dgm:pt>
    <dgm:pt modelId="{F0ACD0EC-5E30-4B29-ADCF-3AFB814FAF1D}" type="pres">
      <dgm:prSet presAssocID="{5FFEA574-1C9B-4A2A-8BA5-89BB2151434D}" presName="sibTrans" presStyleCnt="0"/>
      <dgm:spPr/>
    </dgm:pt>
    <dgm:pt modelId="{097218E5-F9C3-4404-A218-724E81B16B48}" type="pres">
      <dgm:prSet presAssocID="{D427F517-B8BC-4FDC-8A2B-6F7DCD56D5FC}" presName="compNode" presStyleCnt="0"/>
      <dgm:spPr/>
    </dgm:pt>
    <dgm:pt modelId="{A186AF48-B829-4186-B04F-A5083C34689F}" type="pres">
      <dgm:prSet presAssocID="{D427F517-B8BC-4FDC-8A2B-6F7DCD56D5FC}" presName="iconBgRect" presStyleLbl="bgShp" presStyleIdx="2" presStyleCnt="6"/>
      <dgm:spPr>
        <a:prstGeom prst="round2DiagRect">
          <a:avLst>
            <a:gd name="adj1" fmla="val 29727"/>
            <a:gd name="adj2" fmla="val 0"/>
          </a:avLst>
        </a:prstGeom>
      </dgm:spPr>
    </dgm:pt>
    <dgm:pt modelId="{3A8468FE-B4BD-44CB-A630-57DFA32DDFA8}" type="pres">
      <dgm:prSet presAssocID="{D427F517-B8BC-4FDC-8A2B-6F7DCD56D5F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76DD67F2-E8F5-4B01-BAFA-539EC1A0C368}" type="pres">
      <dgm:prSet presAssocID="{D427F517-B8BC-4FDC-8A2B-6F7DCD56D5FC}" presName="spaceRect" presStyleCnt="0"/>
      <dgm:spPr/>
    </dgm:pt>
    <dgm:pt modelId="{33511FA3-693D-4F6E-A320-ED042954A16C}" type="pres">
      <dgm:prSet presAssocID="{D427F517-B8BC-4FDC-8A2B-6F7DCD56D5FC}" presName="textRect" presStyleLbl="revTx" presStyleIdx="2" presStyleCnt="6">
        <dgm:presLayoutVars>
          <dgm:chMax val="1"/>
          <dgm:chPref val="1"/>
        </dgm:presLayoutVars>
      </dgm:prSet>
      <dgm:spPr/>
    </dgm:pt>
    <dgm:pt modelId="{F7A50330-5904-4A5F-8F7D-D2FBF9892273}" type="pres">
      <dgm:prSet presAssocID="{6D202E92-4D0E-49E8-BF4A-BB3D753E3662}" presName="sibTrans" presStyleCnt="0"/>
      <dgm:spPr/>
    </dgm:pt>
    <dgm:pt modelId="{C9E27E22-1E90-431B-808D-3CD3E74C8A08}" type="pres">
      <dgm:prSet presAssocID="{BF28C49E-2470-43AC-B7E8-9A1147260E41}" presName="compNode" presStyleCnt="0"/>
      <dgm:spPr/>
    </dgm:pt>
    <dgm:pt modelId="{C22CA492-2800-4F39-8F16-4CFFFBCAE07C}" type="pres">
      <dgm:prSet presAssocID="{BF28C49E-2470-43AC-B7E8-9A1147260E41}" presName="iconBgRect" presStyleLbl="bgShp" presStyleIdx="3" presStyleCnt="6"/>
      <dgm:spPr>
        <a:prstGeom prst="round2DiagRect">
          <a:avLst>
            <a:gd name="adj1" fmla="val 29727"/>
            <a:gd name="adj2" fmla="val 0"/>
          </a:avLst>
        </a:prstGeom>
      </dgm:spPr>
    </dgm:pt>
    <dgm:pt modelId="{CAE88849-8FC3-45F4-8DA7-AE948F524895}" type="pres">
      <dgm:prSet presAssocID="{BF28C49E-2470-43AC-B7E8-9A1147260E4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utral Face with No Fill"/>
        </a:ext>
      </dgm:extLst>
    </dgm:pt>
    <dgm:pt modelId="{5970BD69-761E-4C9C-A2AD-F6AC65E1CAEE}" type="pres">
      <dgm:prSet presAssocID="{BF28C49E-2470-43AC-B7E8-9A1147260E41}" presName="spaceRect" presStyleCnt="0"/>
      <dgm:spPr/>
    </dgm:pt>
    <dgm:pt modelId="{0026DBA0-F79A-4760-B43C-FDF27C690788}" type="pres">
      <dgm:prSet presAssocID="{BF28C49E-2470-43AC-B7E8-9A1147260E41}" presName="textRect" presStyleLbl="revTx" presStyleIdx="3" presStyleCnt="6">
        <dgm:presLayoutVars>
          <dgm:chMax val="1"/>
          <dgm:chPref val="1"/>
        </dgm:presLayoutVars>
      </dgm:prSet>
      <dgm:spPr/>
    </dgm:pt>
    <dgm:pt modelId="{D5ECD008-B3DA-4F21-A990-8CC4CE085CC9}" type="pres">
      <dgm:prSet presAssocID="{186E2391-177A-4792-A4C3-229C110D7A75}" presName="sibTrans" presStyleCnt="0"/>
      <dgm:spPr/>
    </dgm:pt>
    <dgm:pt modelId="{8A1CF8CD-17C2-476E-8A9C-AD92C5D2973F}" type="pres">
      <dgm:prSet presAssocID="{98AD1F55-8815-422C-8B61-0D40E33773CF}" presName="compNode" presStyleCnt="0"/>
      <dgm:spPr/>
    </dgm:pt>
    <dgm:pt modelId="{03930A4A-5742-498D-92C4-6629431E5B03}" type="pres">
      <dgm:prSet presAssocID="{98AD1F55-8815-422C-8B61-0D40E33773CF}" presName="iconBgRect" presStyleLbl="bgShp" presStyleIdx="4" presStyleCnt="6"/>
      <dgm:spPr>
        <a:prstGeom prst="round2DiagRect">
          <a:avLst>
            <a:gd name="adj1" fmla="val 29727"/>
            <a:gd name="adj2" fmla="val 0"/>
          </a:avLst>
        </a:prstGeom>
      </dgm:spPr>
    </dgm:pt>
    <dgm:pt modelId="{52C3E83E-CC4A-4D4F-B450-3E6B56EFF7CF}" type="pres">
      <dgm:prSet presAssocID="{98AD1F55-8815-422C-8B61-0D40E33773C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re"/>
        </a:ext>
      </dgm:extLst>
    </dgm:pt>
    <dgm:pt modelId="{C5238DD9-DB40-4775-8AD8-FA25DFEF18E3}" type="pres">
      <dgm:prSet presAssocID="{98AD1F55-8815-422C-8B61-0D40E33773CF}" presName="spaceRect" presStyleCnt="0"/>
      <dgm:spPr/>
    </dgm:pt>
    <dgm:pt modelId="{D142992A-E23E-4001-B857-652887E9E470}" type="pres">
      <dgm:prSet presAssocID="{98AD1F55-8815-422C-8B61-0D40E33773CF}" presName="textRect" presStyleLbl="revTx" presStyleIdx="4" presStyleCnt="6">
        <dgm:presLayoutVars>
          <dgm:chMax val="1"/>
          <dgm:chPref val="1"/>
        </dgm:presLayoutVars>
      </dgm:prSet>
      <dgm:spPr/>
    </dgm:pt>
    <dgm:pt modelId="{AAA7B861-A89D-4424-BABA-7BD71B166176}" type="pres">
      <dgm:prSet presAssocID="{78B920C0-8BA8-415D-8993-74F18FC7DC69}" presName="sibTrans" presStyleCnt="0"/>
      <dgm:spPr/>
    </dgm:pt>
    <dgm:pt modelId="{D78DF45B-8BCA-4582-97B0-4D80441DD4F9}" type="pres">
      <dgm:prSet presAssocID="{899A7938-9B17-4717-9B2E-B10D2B14667A}" presName="compNode" presStyleCnt="0"/>
      <dgm:spPr/>
    </dgm:pt>
    <dgm:pt modelId="{4A06DC35-2EDD-450A-8843-B52C67EDA7EF}" type="pres">
      <dgm:prSet presAssocID="{899A7938-9B17-4717-9B2E-B10D2B14667A}" presName="iconBgRect" presStyleLbl="bgShp" presStyleIdx="5" presStyleCnt="6"/>
      <dgm:spPr>
        <a:prstGeom prst="round2DiagRect">
          <a:avLst>
            <a:gd name="adj1" fmla="val 29727"/>
            <a:gd name="adj2" fmla="val 0"/>
          </a:avLst>
        </a:prstGeom>
      </dgm:spPr>
    </dgm:pt>
    <dgm:pt modelId="{386BCEE9-6C11-4D74-8336-4EFB4E44BE19}" type="pres">
      <dgm:prSet presAssocID="{899A7938-9B17-4717-9B2E-B10D2B14667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ins"/>
        </a:ext>
      </dgm:extLst>
    </dgm:pt>
    <dgm:pt modelId="{1691F097-F6A7-4063-BA34-0B9699E37F48}" type="pres">
      <dgm:prSet presAssocID="{899A7938-9B17-4717-9B2E-B10D2B14667A}" presName="spaceRect" presStyleCnt="0"/>
      <dgm:spPr/>
    </dgm:pt>
    <dgm:pt modelId="{2576BB9F-B50C-4285-B0EF-BBB389EF91B2}" type="pres">
      <dgm:prSet presAssocID="{899A7938-9B17-4717-9B2E-B10D2B14667A}" presName="textRect" presStyleLbl="revTx" presStyleIdx="5" presStyleCnt="6">
        <dgm:presLayoutVars>
          <dgm:chMax val="1"/>
          <dgm:chPref val="1"/>
        </dgm:presLayoutVars>
      </dgm:prSet>
      <dgm:spPr/>
    </dgm:pt>
  </dgm:ptLst>
  <dgm:cxnLst>
    <dgm:cxn modelId="{C055540C-93B3-4FF5-88D0-3456407854FF}" srcId="{9203EDDD-C525-4AFB-9ADE-9F1091173101}" destId="{BF28C49E-2470-43AC-B7E8-9A1147260E41}" srcOrd="3" destOrd="0" parTransId="{297355C4-A85F-4FF4-9D00-3890E652E452}" sibTransId="{186E2391-177A-4792-A4C3-229C110D7A75}"/>
    <dgm:cxn modelId="{4B4D1F20-4122-4AD1-AED0-B13BB1FFBC76}" srcId="{9203EDDD-C525-4AFB-9ADE-9F1091173101}" destId="{45654266-F03B-40C5-A917-006B606E9928}" srcOrd="0" destOrd="0" parTransId="{154322B3-7600-4AB3-90BF-EB6F35BB5A45}" sibTransId="{90C6327E-B941-4EC5-91A4-746566EB5949}"/>
    <dgm:cxn modelId="{AA949138-F384-4B0F-9B96-7901580AEBEB}" srcId="{9203EDDD-C525-4AFB-9ADE-9F1091173101}" destId="{A6DC5CB0-EC23-4FF0-818F-531AD61B6DEE}" srcOrd="1" destOrd="0" parTransId="{7E72A7A7-F349-44E9-82B4-9F2B42756B65}" sibTransId="{5FFEA574-1C9B-4A2A-8BA5-89BB2151434D}"/>
    <dgm:cxn modelId="{264D1465-225C-45A6-8FDF-B581F6FF67DA}" type="presOf" srcId="{D427F517-B8BC-4FDC-8A2B-6F7DCD56D5FC}" destId="{33511FA3-693D-4F6E-A320-ED042954A16C}" srcOrd="0" destOrd="0" presId="urn:microsoft.com/office/officeart/2018/5/layout/IconLeafLabelList"/>
    <dgm:cxn modelId="{18757645-B0AF-4A8C-8D08-03B94C881397}" type="presOf" srcId="{899A7938-9B17-4717-9B2E-B10D2B14667A}" destId="{2576BB9F-B50C-4285-B0EF-BBB389EF91B2}" srcOrd="0" destOrd="0" presId="urn:microsoft.com/office/officeart/2018/5/layout/IconLeafLabelList"/>
    <dgm:cxn modelId="{D541086C-D602-47B9-9F51-9C2C80E2E0C1}" type="presOf" srcId="{BF28C49E-2470-43AC-B7E8-9A1147260E41}" destId="{0026DBA0-F79A-4760-B43C-FDF27C690788}" srcOrd="0" destOrd="0" presId="urn:microsoft.com/office/officeart/2018/5/layout/IconLeafLabelList"/>
    <dgm:cxn modelId="{63DAF770-0594-4BC7-812F-B43AFB78C25D}" type="presOf" srcId="{A6DC5CB0-EC23-4FF0-818F-531AD61B6DEE}" destId="{213D0542-8067-434C-98B4-637897DF6696}" srcOrd="0" destOrd="0" presId="urn:microsoft.com/office/officeart/2018/5/layout/IconLeafLabelList"/>
    <dgm:cxn modelId="{693E0F72-C806-4296-9A12-96DB7128F29A}" srcId="{9203EDDD-C525-4AFB-9ADE-9F1091173101}" destId="{98AD1F55-8815-422C-8B61-0D40E33773CF}" srcOrd="4" destOrd="0" parTransId="{D10FCE99-B99B-4BB5-82FE-489CF4B44A88}" sibTransId="{78B920C0-8BA8-415D-8993-74F18FC7DC69}"/>
    <dgm:cxn modelId="{91AF9187-9B8F-4723-9F28-B121FCC33EAF}" srcId="{9203EDDD-C525-4AFB-9ADE-9F1091173101}" destId="{899A7938-9B17-4717-9B2E-B10D2B14667A}" srcOrd="5" destOrd="0" parTransId="{C5B918CB-648B-46C1-B567-BF0A5DDAC78E}" sibTransId="{62C5C194-C538-48CF-8354-46EB877CD1F9}"/>
    <dgm:cxn modelId="{CFA19397-45A9-4D30-BA6A-21E015C61302}" srcId="{9203EDDD-C525-4AFB-9ADE-9F1091173101}" destId="{D427F517-B8BC-4FDC-8A2B-6F7DCD56D5FC}" srcOrd="2" destOrd="0" parTransId="{75EBE331-0A41-41B2-9FFA-2ADA085E634A}" sibTransId="{6D202E92-4D0E-49E8-BF4A-BB3D753E3662}"/>
    <dgm:cxn modelId="{0021DAA5-532E-44FE-A269-B095DD4204A1}" type="presOf" srcId="{9203EDDD-C525-4AFB-9ADE-9F1091173101}" destId="{8D6FDA0E-3456-46BA-A14A-2D4CAEF910A6}" srcOrd="0" destOrd="0" presId="urn:microsoft.com/office/officeart/2018/5/layout/IconLeafLabelList"/>
    <dgm:cxn modelId="{C52354BE-3650-4E35-9CD7-9ED356575D31}" type="presOf" srcId="{45654266-F03B-40C5-A917-006B606E9928}" destId="{6BB5AC32-8FB5-494F-A82F-38CBF8390E3D}" srcOrd="0" destOrd="0" presId="urn:microsoft.com/office/officeart/2018/5/layout/IconLeafLabelList"/>
    <dgm:cxn modelId="{C19B8BDF-BB7D-4BA2-B603-07661420948E}" type="presOf" srcId="{98AD1F55-8815-422C-8B61-0D40E33773CF}" destId="{D142992A-E23E-4001-B857-652887E9E470}" srcOrd="0" destOrd="0" presId="urn:microsoft.com/office/officeart/2018/5/layout/IconLeafLabelList"/>
    <dgm:cxn modelId="{26926465-9860-453B-B8D8-99BF28B4688C}" type="presParOf" srcId="{8D6FDA0E-3456-46BA-A14A-2D4CAEF910A6}" destId="{6298E3B4-742B-463A-8380-157F12C003F8}" srcOrd="0" destOrd="0" presId="urn:microsoft.com/office/officeart/2018/5/layout/IconLeafLabelList"/>
    <dgm:cxn modelId="{913D34DF-B23A-4353-9A67-692ABB389DCC}" type="presParOf" srcId="{6298E3B4-742B-463A-8380-157F12C003F8}" destId="{EBFAF3B1-9137-4A95-ACD4-A90ECBE37184}" srcOrd="0" destOrd="0" presId="urn:microsoft.com/office/officeart/2018/5/layout/IconLeafLabelList"/>
    <dgm:cxn modelId="{76BADAC4-E0EE-401A-9CCB-EB4184D01BF8}" type="presParOf" srcId="{6298E3B4-742B-463A-8380-157F12C003F8}" destId="{1B2CE7B0-E942-4DFD-9E3F-CBEDD19B2818}" srcOrd="1" destOrd="0" presId="urn:microsoft.com/office/officeart/2018/5/layout/IconLeafLabelList"/>
    <dgm:cxn modelId="{E8C163DF-AAE9-4626-B275-3B267A31D343}" type="presParOf" srcId="{6298E3B4-742B-463A-8380-157F12C003F8}" destId="{18CA8941-5844-475C-ACBC-41192B6223A0}" srcOrd="2" destOrd="0" presId="urn:microsoft.com/office/officeart/2018/5/layout/IconLeafLabelList"/>
    <dgm:cxn modelId="{2EA5BC66-E9DF-448A-A485-99C565EB8CA9}" type="presParOf" srcId="{6298E3B4-742B-463A-8380-157F12C003F8}" destId="{6BB5AC32-8FB5-494F-A82F-38CBF8390E3D}" srcOrd="3" destOrd="0" presId="urn:microsoft.com/office/officeart/2018/5/layout/IconLeafLabelList"/>
    <dgm:cxn modelId="{A9FDEE3E-0494-46D3-A660-F814FEC5D981}" type="presParOf" srcId="{8D6FDA0E-3456-46BA-A14A-2D4CAEF910A6}" destId="{24538D08-1A4A-44E7-AA86-51B10D6F475A}" srcOrd="1" destOrd="0" presId="urn:microsoft.com/office/officeart/2018/5/layout/IconLeafLabelList"/>
    <dgm:cxn modelId="{C2082E61-B237-41A0-B23D-40A4DA7E8ECE}" type="presParOf" srcId="{8D6FDA0E-3456-46BA-A14A-2D4CAEF910A6}" destId="{44ACF354-6C8F-498E-B888-A4DC2E011260}" srcOrd="2" destOrd="0" presId="urn:microsoft.com/office/officeart/2018/5/layout/IconLeafLabelList"/>
    <dgm:cxn modelId="{6E10B979-5042-44F5-A196-E0C404885C4D}" type="presParOf" srcId="{44ACF354-6C8F-498E-B888-A4DC2E011260}" destId="{9031111B-A45A-4B19-8FDD-88266829BC17}" srcOrd="0" destOrd="0" presId="urn:microsoft.com/office/officeart/2018/5/layout/IconLeafLabelList"/>
    <dgm:cxn modelId="{2BF49E92-7BAB-4D8E-8B18-7BCDB70C495F}" type="presParOf" srcId="{44ACF354-6C8F-498E-B888-A4DC2E011260}" destId="{BFBA1840-533B-4845-87AA-751AEE120BF3}" srcOrd="1" destOrd="0" presId="urn:microsoft.com/office/officeart/2018/5/layout/IconLeafLabelList"/>
    <dgm:cxn modelId="{530D69D8-842F-450D-8AB1-2CCFC833C74A}" type="presParOf" srcId="{44ACF354-6C8F-498E-B888-A4DC2E011260}" destId="{8D2B490A-64D1-4DAC-ADEF-ADD869834885}" srcOrd="2" destOrd="0" presId="urn:microsoft.com/office/officeart/2018/5/layout/IconLeafLabelList"/>
    <dgm:cxn modelId="{448805F9-2231-462F-8C9D-E8712B75FB0E}" type="presParOf" srcId="{44ACF354-6C8F-498E-B888-A4DC2E011260}" destId="{213D0542-8067-434C-98B4-637897DF6696}" srcOrd="3" destOrd="0" presId="urn:microsoft.com/office/officeart/2018/5/layout/IconLeafLabelList"/>
    <dgm:cxn modelId="{2259B27D-1961-4DC5-A37E-BA7A6BC9B105}" type="presParOf" srcId="{8D6FDA0E-3456-46BA-A14A-2D4CAEF910A6}" destId="{F0ACD0EC-5E30-4B29-ADCF-3AFB814FAF1D}" srcOrd="3" destOrd="0" presId="urn:microsoft.com/office/officeart/2018/5/layout/IconLeafLabelList"/>
    <dgm:cxn modelId="{54CC9557-8698-4D33-B81F-32926BD0C4E9}" type="presParOf" srcId="{8D6FDA0E-3456-46BA-A14A-2D4CAEF910A6}" destId="{097218E5-F9C3-4404-A218-724E81B16B48}" srcOrd="4" destOrd="0" presId="urn:microsoft.com/office/officeart/2018/5/layout/IconLeafLabelList"/>
    <dgm:cxn modelId="{C12AC9D1-DD7B-4CDE-9E2C-414A18DD8058}" type="presParOf" srcId="{097218E5-F9C3-4404-A218-724E81B16B48}" destId="{A186AF48-B829-4186-B04F-A5083C34689F}" srcOrd="0" destOrd="0" presId="urn:microsoft.com/office/officeart/2018/5/layout/IconLeafLabelList"/>
    <dgm:cxn modelId="{905077DF-0459-466D-B31A-C171698E8703}" type="presParOf" srcId="{097218E5-F9C3-4404-A218-724E81B16B48}" destId="{3A8468FE-B4BD-44CB-A630-57DFA32DDFA8}" srcOrd="1" destOrd="0" presId="urn:microsoft.com/office/officeart/2018/5/layout/IconLeafLabelList"/>
    <dgm:cxn modelId="{18AD7362-B60D-487E-8041-DD8B1231261D}" type="presParOf" srcId="{097218E5-F9C3-4404-A218-724E81B16B48}" destId="{76DD67F2-E8F5-4B01-BAFA-539EC1A0C368}" srcOrd="2" destOrd="0" presId="urn:microsoft.com/office/officeart/2018/5/layout/IconLeafLabelList"/>
    <dgm:cxn modelId="{27BC0882-0D61-4CCB-A399-7ECF782DC59D}" type="presParOf" srcId="{097218E5-F9C3-4404-A218-724E81B16B48}" destId="{33511FA3-693D-4F6E-A320-ED042954A16C}" srcOrd="3" destOrd="0" presId="urn:microsoft.com/office/officeart/2018/5/layout/IconLeafLabelList"/>
    <dgm:cxn modelId="{7F411B60-F7DF-471C-A78B-58301379CE16}" type="presParOf" srcId="{8D6FDA0E-3456-46BA-A14A-2D4CAEF910A6}" destId="{F7A50330-5904-4A5F-8F7D-D2FBF9892273}" srcOrd="5" destOrd="0" presId="urn:microsoft.com/office/officeart/2018/5/layout/IconLeafLabelList"/>
    <dgm:cxn modelId="{65F4E6CB-B46F-406C-A94C-F0351913B6DA}" type="presParOf" srcId="{8D6FDA0E-3456-46BA-A14A-2D4CAEF910A6}" destId="{C9E27E22-1E90-431B-808D-3CD3E74C8A08}" srcOrd="6" destOrd="0" presId="urn:microsoft.com/office/officeart/2018/5/layout/IconLeafLabelList"/>
    <dgm:cxn modelId="{CAD9F864-9326-4C5D-AE5D-5A9751C41B8E}" type="presParOf" srcId="{C9E27E22-1E90-431B-808D-3CD3E74C8A08}" destId="{C22CA492-2800-4F39-8F16-4CFFFBCAE07C}" srcOrd="0" destOrd="0" presId="urn:microsoft.com/office/officeart/2018/5/layout/IconLeafLabelList"/>
    <dgm:cxn modelId="{FED329DC-30AF-4F45-AA98-3206FFAB8B65}" type="presParOf" srcId="{C9E27E22-1E90-431B-808D-3CD3E74C8A08}" destId="{CAE88849-8FC3-45F4-8DA7-AE948F524895}" srcOrd="1" destOrd="0" presId="urn:microsoft.com/office/officeart/2018/5/layout/IconLeafLabelList"/>
    <dgm:cxn modelId="{EEF5A617-BB3F-4162-A065-6A54ABDA7AAB}" type="presParOf" srcId="{C9E27E22-1E90-431B-808D-3CD3E74C8A08}" destId="{5970BD69-761E-4C9C-A2AD-F6AC65E1CAEE}" srcOrd="2" destOrd="0" presId="urn:microsoft.com/office/officeart/2018/5/layout/IconLeafLabelList"/>
    <dgm:cxn modelId="{B5C96185-82B1-44DE-B142-A99A1C80525E}" type="presParOf" srcId="{C9E27E22-1E90-431B-808D-3CD3E74C8A08}" destId="{0026DBA0-F79A-4760-B43C-FDF27C690788}" srcOrd="3" destOrd="0" presId="urn:microsoft.com/office/officeart/2018/5/layout/IconLeafLabelList"/>
    <dgm:cxn modelId="{020A741B-1D4A-4DDE-B0D4-5D27ECB6E6F6}" type="presParOf" srcId="{8D6FDA0E-3456-46BA-A14A-2D4CAEF910A6}" destId="{D5ECD008-B3DA-4F21-A990-8CC4CE085CC9}" srcOrd="7" destOrd="0" presId="urn:microsoft.com/office/officeart/2018/5/layout/IconLeafLabelList"/>
    <dgm:cxn modelId="{13BB5733-8949-43F2-9281-371C42CEA425}" type="presParOf" srcId="{8D6FDA0E-3456-46BA-A14A-2D4CAEF910A6}" destId="{8A1CF8CD-17C2-476E-8A9C-AD92C5D2973F}" srcOrd="8" destOrd="0" presId="urn:microsoft.com/office/officeart/2018/5/layout/IconLeafLabelList"/>
    <dgm:cxn modelId="{E4566531-943F-4F35-8CEB-789A618C74F5}" type="presParOf" srcId="{8A1CF8CD-17C2-476E-8A9C-AD92C5D2973F}" destId="{03930A4A-5742-498D-92C4-6629431E5B03}" srcOrd="0" destOrd="0" presId="urn:microsoft.com/office/officeart/2018/5/layout/IconLeafLabelList"/>
    <dgm:cxn modelId="{3C445E95-BE42-4D39-9948-312A4D6EC825}" type="presParOf" srcId="{8A1CF8CD-17C2-476E-8A9C-AD92C5D2973F}" destId="{52C3E83E-CC4A-4D4F-B450-3E6B56EFF7CF}" srcOrd="1" destOrd="0" presId="urn:microsoft.com/office/officeart/2018/5/layout/IconLeafLabelList"/>
    <dgm:cxn modelId="{73BFA06F-2BFC-476C-AE85-D9CB34759193}" type="presParOf" srcId="{8A1CF8CD-17C2-476E-8A9C-AD92C5D2973F}" destId="{C5238DD9-DB40-4775-8AD8-FA25DFEF18E3}" srcOrd="2" destOrd="0" presId="urn:microsoft.com/office/officeart/2018/5/layout/IconLeafLabelList"/>
    <dgm:cxn modelId="{0BE01671-92EB-49DF-B836-88EBB885DAAC}" type="presParOf" srcId="{8A1CF8CD-17C2-476E-8A9C-AD92C5D2973F}" destId="{D142992A-E23E-4001-B857-652887E9E470}" srcOrd="3" destOrd="0" presId="urn:microsoft.com/office/officeart/2018/5/layout/IconLeafLabelList"/>
    <dgm:cxn modelId="{DD6E94E0-A6F2-4F44-BD41-BA4345651415}" type="presParOf" srcId="{8D6FDA0E-3456-46BA-A14A-2D4CAEF910A6}" destId="{AAA7B861-A89D-4424-BABA-7BD71B166176}" srcOrd="9" destOrd="0" presId="urn:microsoft.com/office/officeart/2018/5/layout/IconLeafLabelList"/>
    <dgm:cxn modelId="{106374E9-2EFE-4DA9-BAAC-CF28D7557EB8}" type="presParOf" srcId="{8D6FDA0E-3456-46BA-A14A-2D4CAEF910A6}" destId="{D78DF45B-8BCA-4582-97B0-4D80441DD4F9}" srcOrd="10" destOrd="0" presId="urn:microsoft.com/office/officeart/2018/5/layout/IconLeafLabelList"/>
    <dgm:cxn modelId="{DBFCE110-31DA-4FFF-B6FA-40F425D62DDA}" type="presParOf" srcId="{D78DF45B-8BCA-4582-97B0-4D80441DD4F9}" destId="{4A06DC35-2EDD-450A-8843-B52C67EDA7EF}" srcOrd="0" destOrd="0" presId="urn:microsoft.com/office/officeart/2018/5/layout/IconLeafLabelList"/>
    <dgm:cxn modelId="{C56792F7-4C16-40D6-A756-F6ADB0FF503F}" type="presParOf" srcId="{D78DF45B-8BCA-4582-97B0-4D80441DD4F9}" destId="{386BCEE9-6C11-4D74-8336-4EFB4E44BE19}" srcOrd="1" destOrd="0" presId="urn:microsoft.com/office/officeart/2018/5/layout/IconLeafLabelList"/>
    <dgm:cxn modelId="{58717F54-636B-450B-B927-8F5B17C424F7}" type="presParOf" srcId="{D78DF45B-8BCA-4582-97B0-4D80441DD4F9}" destId="{1691F097-F6A7-4063-BA34-0B9699E37F48}" srcOrd="2" destOrd="0" presId="urn:microsoft.com/office/officeart/2018/5/layout/IconLeafLabelList"/>
    <dgm:cxn modelId="{63F9AC15-E4CB-4BC0-B8A7-C882A2E2C4DB}" type="presParOf" srcId="{D78DF45B-8BCA-4582-97B0-4D80441DD4F9}" destId="{2576BB9F-B50C-4285-B0EF-BBB389EF91B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87E8A9-FDEA-4F5C-8535-7713EDB439E3}"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27B3A013-1B24-4385-8DCF-C59CBC85B6F8}">
      <dgm:prSet/>
      <dgm:spPr/>
      <dgm:t>
        <a:bodyPr/>
        <a:lstStyle/>
        <a:p>
          <a:r>
            <a:rPr lang="en-US"/>
            <a:t>The SQL queries provided valuable insights:</a:t>
          </a:r>
        </a:p>
      </dgm:t>
    </dgm:pt>
    <dgm:pt modelId="{B5CAC93F-7481-4122-BCA0-A8DFFEAE4A12}" type="parTrans" cxnId="{A88319C8-AEF1-4562-A6F9-E9C8FC44DFA9}">
      <dgm:prSet/>
      <dgm:spPr/>
      <dgm:t>
        <a:bodyPr/>
        <a:lstStyle/>
        <a:p>
          <a:endParaRPr lang="en-US"/>
        </a:p>
      </dgm:t>
    </dgm:pt>
    <dgm:pt modelId="{74544DD6-D209-423D-89AE-76C81E0518B8}" type="sibTrans" cxnId="{A88319C8-AEF1-4562-A6F9-E9C8FC44DFA9}">
      <dgm:prSet/>
      <dgm:spPr/>
      <dgm:t>
        <a:bodyPr/>
        <a:lstStyle/>
        <a:p>
          <a:endParaRPr lang="en-US"/>
        </a:p>
      </dgm:t>
    </dgm:pt>
    <dgm:pt modelId="{E6C0A25D-1851-40BE-A701-6EA341BCC02B}">
      <dgm:prSet/>
      <dgm:spPr/>
      <dgm:t>
        <a:bodyPr/>
        <a:lstStyle/>
        <a:p>
          <a:r>
            <a:rPr lang="en-US"/>
            <a:t>Most expensive bike is highly priced to appeal to premium customers.</a:t>
          </a:r>
        </a:p>
      </dgm:t>
    </dgm:pt>
    <dgm:pt modelId="{5EF64DA8-C83E-4F9F-ABB8-6B24033286CF}" type="parTrans" cxnId="{A0DF79F4-14EA-4EE3-BF62-4FC5A99994F3}">
      <dgm:prSet/>
      <dgm:spPr/>
      <dgm:t>
        <a:bodyPr/>
        <a:lstStyle/>
        <a:p>
          <a:endParaRPr lang="en-US"/>
        </a:p>
      </dgm:t>
    </dgm:pt>
    <dgm:pt modelId="{4C401B17-DE1E-47FF-AD06-FDCC6EA6CC18}" type="sibTrans" cxnId="{A0DF79F4-14EA-4EE3-BF62-4FC5A99994F3}">
      <dgm:prSet/>
      <dgm:spPr/>
      <dgm:t>
        <a:bodyPr/>
        <a:lstStyle/>
        <a:p>
          <a:endParaRPr lang="en-US"/>
        </a:p>
      </dgm:t>
    </dgm:pt>
    <dgm:pt modelId="{7BB02805-8AAE-4738-B969-02F929E380A7}">
      <dgm:prSet/>
      <dgm:spPr/>
      <dgm:t>
        <a:bodyPr/>
        <a:lstStyle/>
        <a:p>
          <a:r>
            <a:rPr lang="en-US"/>
            <a:t>stores in total with one store performing better in terms of sales.</a:t>
          </a:r>
        </a:p>
      </dgm:t>
    </dgm:pt>
    <dgm:pt modelId="{3AB9977E-89D5-4256-9C60-0338EEFF71B9}" type="parTrans" cxnId="{85285097-6D8C-4590-A8E4-7D23EC844B96}">
      <dgm:prSet/>
      <dgm:spPr/>
      <dgm:t>
        <a:bodyPr/>
        <a:lstStyle/>
        <a:p>
          <a:endParaRPr lang="en-US"/>
        </a:p>
      </dgm:t>
    </dgm:pt>
    <dgm:pt modelId="{375D3146-7CF2-48A0-BE5E-6F41376747A9}" type="sibTrans" cxnId="{85285097-6D8C-4590-A8E4-7D23EC844B96}">
      <dgm:prSet/>
      <dgm:spPr/>
      <dgm:t>
        <a:bodyPr/>
        <a:lstStyle/>
        <a:p>
          <a:endParaRPr lang="en-US"/>
        </a:p>
      </dgm:t>
    </dgm:pt>
    <dgm:pt modelId="{B5BA864C-E77F-4CE5-832C-2ED70CD894B8}">
      <dgm:prSet/>
      <dgm:spPr/>
      <dgm:t>
        <a:bodyPr/>
        <a:lstStyle/>
        <a:p>
          <a:r>
            <a:rPr lang="en-US"/>
            <a:t>The 'Children' category had significant sales in the last 8 months.</a:t>
          </a:r>
        </a:p>
      </dgm:t>
    </dgm:pt>
    <dgm:pt modelId="{CDA5197B-B855-4990-9714-36287663CA9B}" type="parTrans" cxnId="{EFFCF7DE-C92E-49C8-8EC4-4B99E9312344}">
      <dgm:prSet/>
      <dgm:spPr/>
      <dgm:t>
        <a:bodyPr/>
        <a:lstStyle/>
        <a:p>
          <a:endParaRPr lang="en-US"/>
        </a:p>
      </dgm:t>
    </dgm:pt>
    <dgm:pt modelId="{1BAE1E9B-71B0-4922-96CE-87D077C37AE2}" type="sibTrans" cxnId="{EFFCF7DE-C92E-49C8-8EC4-4B99E9312344}">
      <dgm:prSet/>
      <dgm:spPr/>
      <dgm:t>
        <a:bodyPr/>
        <a:lstStyle/>
        <a:p>
          <a:endParaRPr lang="en-US"/>
        </a:p>
      </dgm:t>
    </dgm:pt>
    <dgm:pt modelId="{92CDD881-B5C0-4980-B45A-A20F472069BC}" type="pres">
      <dgm:prSet presAssocID="{6487E8A9-FDEA-4F5C-8535-7713EDB439E3}" presName="outerComposite" presStyleCnt="0">
        <dgm:presLayoutVars>
          <dgm:chMax val="5"/>
          <dgm:dir/>
          <dgm:resizeHandles val="exact"/>
        </dgm:presLayoutVars>
      </dgm:prSet>
      <dgm:spPr/>
    </dgm:pt>
    <dgm:pt modelId="{30DF2051-EE25-494E-8FA8-3519E59C021E}" type="pres">
      <dgm:prSet presAssocID="{6487E8A9-FDEA-4F5C-8535-7713EDB439E3}" presName="dummyMaxCanvas" presStyleCnt="0">
        <dgm:presLayoutVars/>
      </dgm:prSet>
      <dgm:spPr/>
    </dgm:pt>
    <dgm:pt modelId="{E0584C6C-0C9B-4C6F-83BC-778AF2A3A41D}" type="pres">
      <dgm:prSet presAssocID="{6487E8A9-FDEA-4F5C-8535-7713EDB439E3}" presName="FourNodes_1" presStyleLbl="node1" presStyleIdx="0" presStyleCnt="4">
        <dgm:presLayoutVars>
          <dgm:bulletEnabled val="1"/>
        </dgm:presLayoutVars>
      </dgm:prSet>
      <dgm:spPr/>
    </dgm:pt>
    <dgm:pt modelId="{8D01B079-5022-4395-BDE3-2CC307008979}" type="pres">
      <dgm:prSet presAssocID="{6487E8A9-FDEA-4F5C-8535-7713EDB439E3}" presName="FourNodes_2" presStyleLbl="node1" presStyleIdx="1" presStyleCnt="4">
        <dgm:presLayoutVars>
          <dgm:bulletEnabled val="1"/>
        </dgm:presLayoutVars>
      </dgm:prSet>
      <dgm:spPr/>
    </dgm:pt>
    <dgm:pt modelId="{814F41E3-4261-44FE-8FF8-9E8ECE907EB5}" type="pres">
      <dgm:prSet presAssocID="{6487E8A9-FDEA-4F5C-8535-7713EDB439E3}" presName="FourNodes_3" presStyleLbl="node1" presStyleIdx="2" presStyleCnt="4">
        <dgm:presLayoutVars>
          <dgm:bulletEnabled val="1"/>
        </dgm:presLayoutVars>
      </dgm:prSet>
      <dgm:spPr/>
    </dgm:pt>
    <dgm:pt modelId="{D3CD18C4-4C77-400A-9668-406AC3A51641}" type="pres">
      <dgm:prSet presAssocID="{6487E8A9-FDEA-4F5C-8535-7713EDB439E3}" presName="FourNodes_4" presStyleLbl="node1" presStyleIdx="3" presStyleCnt="4">
        <dgm:presLayoutVars>
          <dgm:bulletEnabled val="1"/>
        </dgm:presLayoutVars>
      </dgm:prSet>
      <dgm:spPr/>
    </dgm:pt>
    <dgm:pt modelId="{C30C5CFF-62FC-47A9-B25F-D316EFDDF2BC}" type="pres">
      <dgm:prSet presAssocID="{6487E8A9-FDEA-4F5C-8535-7713EDB439E3}" presName="FourConn_1-2" presStyleLbl="fgAccFollowNode1" presStyleIdx="0" presStyleCnt="3">
        <dgm:presLayoutVars>
          <dgm:bulletEnabled val="1"/>
        </dgm:presLayoutVars>
      </dgm:prSet>
      <dgm:spPr/>
    </dgm:pt>
    <dgm:pt modelId="{4B238D03-BE06-4F5C-B061-9A41814C6F80}" type="pres">
      <dgm:prSet presAssocID="{6487E8A9-FDEA-4F5C-8535-7713EDB439E3}" presName="FourConn_2-3" presStyleLbl="fgAccFollowNode1" presStyleIdx="1" presStyleCnt="3">
        <dgm:presLayoutVars>
          <dgm:bulletEnabled val="1"/>
        </dgm:presLayoutVars>
      </dgm:prSet>
      <dgm:spPr/>
    </dgm:pt>
    <dgm:pt modelId="{8FA8598A-F316-4B09-B3EE-AA5BC81FC65F}" type="pres">
      <dgm:prSet presAssocID="{6487E8A9-FDEA-4F5C-8535-7713EDB439E3}" presName="FourConn_3-4" presStyleLbl="fgAccFollowNode1" presStyleIdx="2" presStyleCnt="3">
        <dgm:presLayoutVars>
          <dgm:bulletEnabled val="1"/>
        </dgm:presLayoutVars>
      </dgm:prSet>
      <dgm:spPr/>
    </dgm:pt>
    <dgm:pt modelId="{98D0EE97-889D-41D7-8D74-D3123424443B}" type="pres">
      <dgm:prSet presAssocID="{6487E8A9-FDEA-4F5C-8535-7713EDB439E3}" presName="FourNodes_1_text" presStyleLbl="node1" presStyleIdx="3" presStyleCnt="4">
        <dgm:presLayoutVars>
          <dgm:bulletEnabled val="1"/>
        </dgm:presLayoutVars>
      </dgm:prSet>
      <dgm:spPr/>
    </dgm:pt>
    <dgm:pt modelId="{339D922C-65F8-49E0-A754-DA1B03FD4665}" type="pres">
      <dgm:prSet presAssocID="{6487E8A9-FDEA-4F5C-8535-7713EDB439E3}" presName="FourNodes_2_text" presStyleLbl="node1" presStyleIdx="3" presStyleCnt="4">
        <dgm:presLayoutVars>
          <dgm:bulletEnabled val="1"/>
        </dgm:presLayoutVars>
      </dgm:prSet>
      <dgm:spPr/>
    </dgm:pt>
    <dgm:pt modelId="{25B48F92-DCE5-4492-A47C-BA8EC59BF882}" type="pres">
      <dgm:prSet presAssocID="{6487E8A9-FDEA-4F5C-8535-7713EDB439E3}" presName="FourNodes_3_text" presStyleLbl="node1" presStyleIdx="3" presStyleCnt="4">
        <dgm:presLayoutVars>
          <dgm:bulletEnabled val="1"/>
        </dgm:presLayoutVars>
      </dgm:prSet>
      <dgm:spPr/>
    </dgm:pt>
    <dgm:pt modelId="{E62E4FBA-A337-4EED-9322-189A74E9B1DD}" type="pres">
      <dgm:prSet presAssocID="{6487E8A9-FDEA-4F5C-8535-7713EDB439E3}" presName="FourNodes_4_text" presStyleLbl="node1" presStyleIdx="3" presStyleCnt="4">
        <dgm:presLayoutVars>
          <dgm:bulletEnabled val="1"/>
        </dgm:presLayoutVars>
      </dgm:prSet>
      <dgm:spPr/>
    </dgm:pt>
  </dgm:ptLst>
  <dgm:cxnLst>
    <dgm:cxn modelId="{22880129-31B0-4F76-BA3C-C41A1DCB0AEF}" type="presOf" srcId="{7BB02805-8AAE-4738-B969-02F929E380A7}" destId="{814F41E3-4261-44FE-8FF8-9E8ECE907EB5}" srcOrd="0" destOrd="0" presId="urn:microsoft.com/office/officeart/2005/8/layout/vProcess5"/>
    <dgm:cxn modelId="{3F5A1F2A-7F8B-49FB-9571-75E99ECB678D}" type="presOf" srcId="{375D3146-7CF2-48A0-BE5E-6F41376747A9}" destId="{8FA8598A-F316-4B09-B3EE-AA5BC81FC65F}" srcOrd="0" destOrd="0" presId="urn:microsoft.com/office/officeart/2005/8/layout/vProcess5"/>
    <dgm:cxn modelId="{ED32482D-C6D2-4B7F-831D-0191C2FE103E}" type="presOf" srcId="{6487E8A9-FDEA-4F5C-8535-7713EDB439E3}" destId="{92CDD881-B5C0-4980-B45A-A20F472069BC}" srcOrd="0" destOrd="0" presId="urn:microsoft.com/office/officeart/2005/8/layout/vProcess5"/>
    <dgm:cxn modelId="{C41B3343-06D6-4048-A0A9-06A030664F91}" type="presOf" srcId="{B5BA864C-E77F-4CE5-832C-2ED70CD894B8}" destId="{E62E4FBA-A337-4EED-9322-189A74E9B1DD}" srcOrd="1" destOrd="0" presId="urn:microsoft.com/office/officeart/2005/8/layout/vProcess5"/>
    <dgm:cxn modelId="{E13C7364-1D9D-49D4-8A6E-6CBB861B6EC2}" type="presOf" srcId="{27B3A013-1B24-4385-8DCF-C59CBC85B6F8}" destId="{E0584C6C-0C9B-4C6F-83BC-778AF2A3A41D}" srcOrd="0" destOrd="0" presId="urn:microsoft.com/office/officeart/2005/8/layout/vProcess5"/>
    <dgm:cxn modelId="{1DFACC69-445E-4101-934A-823021F2CC89}" type="presOf" srcId="{B5BA864C-E77F-4CE5-832C-2ED70CD894B8}" destId="{D3CD18C4-4C77-400A-9668-406AC3A51641}" srcOrd="0" destOrd="0" presId="urn:microsoft.com/office/officeart/2005/8/layout/vProcess5"/>
    <dgm:cxn modelId="{72F5254D-3799-4F66-B582-2544DCB66DCF}" type="presOf" srcId="{27B3A013-1B24-4385-8DCF-C59CBC85B6F8}" destId="{98D0EE97-889D-41D7-8D74-D3123424443B}" srcOrd="1" destOrd="0" presId="urn:microsoft.com/office/officeart/2005/8/layout/vProcess5"/>
    <dgm:cxn modelId="{85285097-6D8C-4590-A8E4-7D23EC844B96}" srcId="{6487E8A9-FDEA-4F5C-8535-7713EDB439E3}" destId="{7BB02805-8AAE-4738-B969-02F929E380A7}" srcOrd="2" destOrd="0" parTransId="{3AB9977E-89D5-4256-9C60-0338EEFF71B9}" sibTransId="{375D3146-7CF2-48A0-BE5E-6F41376747A9}"/>
    <dgm:cxn modelId="{E825E4A2-DA56-4990-8A28-C677B6FB0565}" type="presOf" srcId="{7BB02805-8AAE-4738-B969-02F929E380A7}" destId="{25B48F92-DCE5-4492-A47C-BA8EC59BF882}" srcOrd="1" destOrd="0" presId="urn:microsoft.com/office/officeart/2005/8/layout/vProcess5"/>
    <dgm:cxn modelId="{CBC177B2-934A-4E25-82D7-765CD72ABF5B}" type="presOf" srcId="{4C401B17-DE1E-47FF-AD06-FDCC6EA6CC18}" destId="{4B238D03-BE06-4F5C-B061-9A41814C6F80}" srcOrd="0" destOrd="0" presId="urn:microsoft.com/office/officeart/2005/8/layout/vProcess5"/>
    <dgm:cxn modelId="{8F0FA2C0-437B-49D8-B04B-8E903FDE861C}" type="presOf" srcId="{E6C0A25D-1851-40BE-A701-6EA341BCC02B}" destId="{8D01B079-5022-4395-BDE3-2CC307008979}" srcOrd="0" destOrd="0" presId="urn:microsoft.com/office/officeart/2005/8/layout/vProcess5"/>
    <dgm:cxn modelId="{A88319C8-AEF1-4562-A6F9-E9C8FC44DFA9}" srcId="{6487E8A9-FDEA-4F5C-8535-7713EDB439E3}" destId="{27B3A013-1B24-4385-8DCF-C59CBC85B6F8}" srcOrd="0" destOrd="0" parTransId="{B5CAC93F-7481-4122-BCA0-A8DFFEAE4A12}" sibTransId="{74544DD6-D209-423D-89AE-76C81E0518B8}"/>
    <dgm:cxn modelId="{EFFCF7DE-C92E-49C8-8EC4-4B99E9312344}" srcId="{6487E8A9-FDEA-4F5C-8535-7713EDB439E3}" destId="{B5BA864C-E77F-4CE5-832C-2ED70CD894B8}" srcOrd="3" destOrd="0" parTransId="{CDA5197B-B855-4990-9714-36287663CA9B}" sibTransId="{1BAE1E9B-71B0-4922-96CE-87D077C37AE2}"/>
    <dgm:cxn modelId="{9C29EDE8-E6A6-454B-8FBA-6266E9DAEF3C}" type="presOf" srcId="{74544DD6-D209-423D-89AE-76C81E0518B8}" destId="{C30C5CFF-62FC-47A9-B25F-D316EFDDF2BC}" srcOrd="0" destOrd="0" presId="urn:microsoft.com/office/officeart/2005/8/layout/vProcess5"/>
    <dgm:cxn modelId="{26BE84EE-218C-41C3-B719-25477FD4BA84}" type="presOf" srcId="{E6C0A25D-1851-40BE-A701-6EA341BCC02B}" destId="{339D922C-65F8-49E0-A754-DA1B03FD4665}" srcOrd="1" destOrd="0" presId="urn:microsoft.com/office/officeart/2005/8/layout/vProcess5"/>
    <dgm:cxn modelId="{A0DF79F4-14EA-4EE3-BF62-4FC5A99994F3}" srcId="{6487E8A9-FDEA-4F5C-8535-7713EDB439E3}" destId="{E6C0A25D-1851-40BE-A701-6EA341BCC02B}" srcOrd="1" destOrd="0" parTransId="{5EF64DA8-C83E-4F9F-ABB8-6B24033286CF}" sibTransId="{4C401B17-DE1E-47FF-AD06-FDCC6EA6CC18}"/>
    <dgm:cxn modelId="{B14702B9-3AF2-4939-8488-D164A0E1660A}" type="presParOf" srcId="{92CDD881-B5C0-4980-B45A-A20F472069BC}" destId="{30DF2051-EE25-494E-8FA8-3519E59C021E}" srcOrd="0" destOrd="0" presId="urn:microsoft.com/office/officeart/2005/8/layout/vProcess5"/>
    <dgm:cxn modelId="{DED7E97F-6DBF-4EA1-A95D-8FEA6EDBB29B}" type="presParOf" srcId="{92CDD881-B5C0-4980-B45A-A20F472069BC}" destId="{E0584C6C-0C9B-4C6F-83BC-778AF2A3A41D}" srcOrd="1" destOrd="0" presId="urn:microsoft.com/office/officeart/2005/8/layout/vProcess5"/>
    <dgm:cxn modelId="{8A05CDC2-B8C8-4AAC-B6C8-FEDBC2A905FD}" type="presParOf" srcId="{92CDD881-B5C0-4980-B45A-A20F472069BC}" destId="{8D01B079-5022-4395-BDE3-2CC307008979}" srcOrd="2" destOrd="0" presId="urn:microsoft.com/office/officeart/2005/8/layout/vProcess5"/>
    <dgm:cxn modelId="{D1199CE1-E8E9-4E43-94E1-ADE3FFD0BB76}" type="presParOf" srcId="{92CDD881-B5C0-4980-B45A-A20F472069BC}" destId="{814F41E3-4261-44FE-8FF8-9E8ECE907EB5}" srcOrd="3" destOrd="0" presId="urn:microsoft.com/office/officeart/2005/8/layout/vProcess5"/>
    <dgm:cxn modelId="{1D9993A0-7E00-4E4A-9635-5400D847D272}" type="presParOf" srcId="{92CDD881-B5C0-4980-B45A-A20F472069BC}" destId="{D3CD18C4-4C77-400A-9668-406AC3A51641}" srcOrd="4" destOrd="0" presId="urn:microsoft.com/office/officeart/2005/8/layout/vProcess5"/>
    <dgm:cxn modelId="{FE761E9E-D1FF-49E4-A9AF-3D0A0BB398C2}" type="presParOf" srcId="{92CDD881-B5C0-4980-B45A-A20F472069BC}" destId="{C30C5CFF-62FC-47A9-B25F-D316EFDDF2BC}" srcOrd="5" destOrd="0" presId="urn:microsoft.com/office/officeart/2005/8/layout/vProcess5"/>
    <dgm:cxn modelId="{2C1CAD95-8ECA-4F4F-B143-2ACFF5511B59}" type="presParOf" srcId="{92CDD881-B5C0-4980-B45A-A20F472069BC}" destId="{4B238D03-BE06-4F5C-B061-9A41814C6F80}" srcOrd="6" destOrd="0" presId="urn:microsoft.com/office/officeart/2005/8/layout/vProcess5"/>
    <dgm:cxn modelId="{76A166B1-28F3-4799-B0E3-D9006E33652D}" type="presParOf" srcId="{92CDD881-B5C0-4980-B45A-A20F472069BC}" destId="{8FA8598A-F316-4B09-B3EE-AA5BC81FC65F}" srcOrd="7" destOrd="0" presId="urn:microsoft.com/office/officeart/2005/8/layout/vProcess5"/>
    <dgm:cxn modelId="{8F4856AD-945A-40DE-853F-344C06C5B1F8}" type="presParOf" srcId="{92CDD881-B5C0-4980-B45A-A20F472069BC}" destId="{98D0EE97-889D-41D7-8D74-D3123424443B}" srcOrd="8" destOrd="0" presId="urn:microsoft.com/office/officeart/2005/8/layout/vProcess5"/>
    <dgm:cxn modelId="{24A3ED32-12B5-470F-B355-B413D3376D51}" type="presParOf" srcId="{92CDD881-B5C0-4980-B45A-A20F472069BC}" destId="{339D922C-65F8-49E0-A754-DA1B03FD4665}" srcOrd="9" destOrd="0" presId="urn:microsoft.com/office/officeart/2005/8/layout/vProcess5"/>
    <dgm:cxn modelId="{1F994282-5F7D-4D09-B3F0-6A98000299C4}" type="presParOf" srcId="{92CDD881-B5C0-4980-B45A-A20F472069BC}" destId="{25B48F92-DCE5-4492-A47C-BA8EC59BF882}" srcOrd="10" destOrd="0" presId="urn:microsoft.com/office/officeart/2005/8/layout/vProcess5"/>
    <dgm:cxn modelId="{B9F345EC-A8A9-4C5E-BC4D-E48C7EEB7B61}" type="presParOf" srcId="{92CDD881-B5C0-4980-B45A-A20F472069BC}" destId="{E62E4FBA-A337-4EED-9322-189A74E9B1D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95782B-E2A1-476D-8B01-0F14C8F10ED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715D82F8-D562-4982-ACDF-2A86A43CBAEF}">
      <dgm:prSet/>
      <dgm:spPr/>
      <dgm:t>
        <a:bodyPr/>
        <a:lstStyle/>
        <a:p>
          <a:r>
            <a:rPr lang="en-US"/>
            <a:t>Key learnings from this project:</a:t>
          </a:r>
        </a:p>
      </dgm:t>
    </dgm:pt>
    <dgm:pt modelId="{0F84E43A-34FE-4AA8-8282-BC32D0BE660C}" type="parTrans" cxnId="{492BCF1B-B307-4011-99D2-2D49917D0F1D}">
      <dgm:prSet/>
      <dgm:spPr/>
      <dgm:t>
        <a:bodyPr/>
        <a:lstStyle/>
        <a:p>
          <a:endParaRPr lang="en-US"/>
        </a:p>
      </dgm:t>
    </dgm:pt>
    <dgm:pt modelId="{9319C4F2-FA90-44E2-AB45-C896B4C8AE8D}" type="sibTrans" cxnId="{492BCF1B-B307-4011-99D2-2D49917D0F1D}">
      <dgm:prSet/>
      <dgm:spPr/>
      <dgm:t>
        <a:bodyPr/>
        <a:lstStyle/>
        <a:p>
          <a:endParaRPr lang="en-US"/>
        </a:p>
      </dgm:t>
    </dgm:pt>
    <dgm:pt modelId="{0015979C-153E-468B-B649-8466B64F5D10}">
      <dgm:prSet/>
      <dgm:spPr/>
      <dgm:t>
        <a:bodyPr/>
        <a:lstStyle/>
        <a:p>
          <a:r>
            <a:rPr lang="en-US"/>
            <a:t>Importance of well-structured databases.</a:t>
          </a:r>
        </a:p>
      </dgm:t>
    </dgm:pt>
    <dgm:pt modelId="{FD14BA07-6406-4586-A01D-481708D997BC}" type="parTrans" cxnId="{4517BE0E-AD3C-45AB-BC78-4217A918AE44}">
      <dgm:prSet/>
      <dgm:spPr/>
      <dgm:t>
        <a:bodyPr/>
        <a:lstStyle/>
        <a:p>
          <a:endParaRPr lang="en-US"/>
        </a:p>
      </dgm:t>
    </dgm:pt>
    <dgm:pt modelId="{7A663F3F-D419-4DF6-965A-7D516919A53F}" type="sibTrans" cxnId="{4517BE0E-AD3C-45AB-BC78-4217A918AE44}">
      <dgm:prSet/>
      <dgm:spPr/>
      <dgm:t>
        <a:bodyPr/>
        <a:lstStyle/>
        <a:p>
          <a:endParaRPr lang="en-US"/>
        </a:p>
      </dgm:t>
    </dgm:pt>
    <dgm:pt modelId="{91D6D05C-99FF-44BB-A531-A4DCAFBF43A0}">
      <dgm:prSet/>
      <dgm:spPr/>
      <dgm:t>
        <a:bodyPr/>
        <a:lstStyle/>
        <a:p>
          <a:r>
            <a:rPr lang="en-US"/>
            <a:t>How to leverage SQL for business insights.</a:t>
          </a:r>
        </a:p>
      </dgm:t>
    </dgm:pt>
    <dgm:pt modelId="{578E8F6F-DE46-4BE8-8FF8-69CB6F0E9DCD}" type="parTrans" cxnId="{FAF0DFC7-EBFD-4C0B-8B2C-A35DEAFB42C3}">
      <dgm:prSet/>
      <dgm:spPr/>
      <dgm:t>
        <a:bodyPr/>
        <a:lstStyle/>
        <a:p>
          <a:endParaRPr lang="en-US"/>
        </a:p>
      </dgm:t>
    </dgm:pt>
    <dgm:pt modelId="{2976F66F-06B2-441B-A0D5-242C452FFF1D}" type="sibTrans" cxnId="{FAF0DFC7-EBFD-4C0B-8B2C-A35DEAFB42C3}">
      <dgm:prSet/>
      <dgm:spPr/>
      <dgm:t>
        <a:bodyPr/>
        <a:lstStyle/>
        <a:p>
          <a:endParaRPr lang="en-US"/>
        </a:p>
      </dgm:t>
    </dgm:pt>
    <dgm:pt modelId="{686C93E6-FC00-496C-B1CE-2BE09F5541F3}">
      <dgm:prSet/>
      <dgm:spPr/>
      <dgm:t>
        <a:bodyPr/>
        <a:lstStyle/>
        <a:p>
          <a:r>
            <a:rPr lang="en-US"/>
            <a:t>Significance of data integrity and foreign key relationships in managing data between tables.</a:t>
          </a:r>
        </a:p>
      </dgm:t>
    </dgm:pt>
    <dgm:pt modelId="{C2CFCC0B-4B14-4BD8-988E-4147F2B22849}" type="parTrans" cxnId="{0EC45679-A3B9-4DE9-893A-F8482323F1DF}">
      <dgm:prSet/>
      <dgm:spPr/>
      <dgm:t>
        <a:bodyPr/>
        <a:lstStyle/>
        <a:p>
          <a:endParaRPr lang="en-US"/>
        </a:p>
      </dgm:t>
    </dgm:pt>
    <dgm:pt modelId="{9BC6CCDA-027F-41A9-92DF-367786F1A523}" type="sibTrans" cxnId="{0EC45679-A3B9-4DE9-893A-F8482323F1DF}">
      <dgm:prSet/>
      <dgm:spPr/>
      <dgm:t>
        <a:bodyPr/>
        <a:lstStyle/>
        <a:p>
          <a:endParaRPr lang="en-US"/>
        </a:p>
      </dgm:t>
    </dgm:pt>
    <dgm:pt modelId="{CB843F0E-D9FA-40A8-B1E5-9D8F293C8002}" type="pres">
      <dgm:prSet presAssocID="{D595782B-E2A1-476D-8B01-0F14C8F10EDB}" presName="outerComposite" presStyleCnt="0">
        <dgm:presLayoutVars>
          <dgm:chMax val="5"/>
          <dgm:dir/>
          <dgm:resizeHandles val="exact"/>
        </dgm:presLayoutVars>
      </dgm:prSet>
      <dgm:spPr/>
    </dgm:pt>
    <dgm:pt modelId="{9E3D1F47-0FB7-4B87-A86A-A982F0227DCA}" type="pres">
      <dgm:prSet presAssocID="{D595782B-E2A1-476D-8B01-0F14C8F10EDB}" presName="dummyMaxCanvas" presStyleCnt="0">
        <dgm:presLayoutVars/>
      </dgm:prSet>
      <dgm:spPr/>
    </dgm:pt>
    <dgm:pt modelId="{8DBD94CF-03E6-4030-BAD1-46B62E02A40A}" type="pres">
      <dgm:prSet presAssocID="{D595782B-E2A1-476D-8B01-0F14C8F10EDB}" presName="FourNodes_1" presStyleLbl="node1" presStyleIdx="0" presStyleCnt="4">
        <dgm:presLayoutVars>
          <dgm:bulletEnabled val="1"/>
        </dgm:presLayoutVars>
      </dgm:prSet>
      <dgm:spPr/>
    </dgm:pt>
    <dgm:pt modelId="{9DFA528C-FE07-4922-92F7-25D954998151}" type="pres">
      <dgm:prSet presAssocID="{D595782B-E2A1-476D-8B01-0F14C8F10EDB}" presName="FourNodes_2" presStyleLbl="node1" presStyleIdx="1" presStyleCnt="4">
        <dgm:presLayoutVars>
          <dgm:bulletEnabled val="1"/>
        </dgm:presLayoutVars>
      </dgm:prSet>
      <dgm:spPr/>
    </dgm:pt>
    <dgm:pt modelId="{E24A6DED-2E49-4611-957F-60E776BD066C}" type="pres">
      <dgm:prSet presAssocID="{D595782B-E2A1-476D-8B01-0F14C8F10EDB}" presName="FourNodes_3" presStyleLbl="node1" presStyleIdx="2" presStyleCnt="4">
        <dgm:presLayoutVars>
          <dgm:bulletEnabled val="1"/>
        </dgm:presLayoutVars>
      </dgm:prSet>
      <dgm:spPr/>
    </dgm:pt>
    <dgm:pt modelId="{730F6045-3B2F-47BE-A68E-C1636C381E3B}" type="pres">
      <dgm:prSet presAssocID="{D595782B-E2A1-476D-8B01-0F14C8F10EDB}" presName="FourNodes_4" presStyleLbl="node1" presStyleIdx="3" presStyleCnt="4">
        <dgm:presLayoutVars>
          <dgm:bulletEnabled val="1"/>
        </dgm:presLayoutVars>
      </dgm:prSet>
      <dgm:spPr/>
    </dgm:pt>
    <dgm:pt modelId="{DFB6718A-C9ED-4CB6-BC36-FC64753FBEA1}" type="pres">
      <dgm:prSet presAssocID="{D595782B-E2A1-476D-8B01-0F14C8F10EDB}" presName="FourConn_1-2" presStyleLbl="fgAccFollowNode1" presStyleIdx="0" presStyleCnt="3">
        <dgm:presLayoutVars>
          <dgm:bulletEnabled val="1"/>
        </dgm:presLayoutVars>
      </dgm:prSet>
      <dgm:spPr/>
    </dgm:pt>
    <dgm:pt modelId="{DC6FE311-9973-4755-9D09-51E1974840A7}" type="pres">
      <dgm:prSet presAssocID="{D595782B-E2A1-476D-8B01-0F14C8F10EDB}" presName="FourConn_2-3" presStyleLbl="fgAccFollowNode1" presStyleIdx="1" presStyleCnt="3">
        <dgm:presLayoutVars>
          <dgm:bulletEnabled val="1"/>
        </dgm:presLayoutVars>
      </dgm:prSet>
      <dgm:spPr/>
    </dgm:pt>
    <dgm:pt modelId="{7FD565B1-359E-4DE4-8310-19CDF657CE80}" type="pres">
      <dgm:prSet presAssocID="{D595782B-E2A1-476D-8B01-0F14C8F10EDB}" presName="FourConn_3-4" presStyleLbl="fgAccFollowNode1" presStyleIdx="2" presStyleCnt="3">
        <dgm:presLayoutVars>
          <dgm:bulletEnabled val="1"/>
        </dgm:presLayoutVars>
      </dgm:prSet>
      <dgm:spPr/>
    </dgm:pt>
    <dgm:pt modelId="{9455CD18-4DF5-4E3B-9300-FA14ACBEEFE6}" type="pres">
      <dgm:prSet presAssocID="{D595782B-E2A1-476D-8B01-0F14C8F10EDB}" presName="FourNodes_1_text" presStyleLbl="node1" presStyleIdx="3" presStyleCnt="4">
        <dgm:presLayoutVars>
          <dgm:bulletEnabled val="1"/>
        </dgm:presLayoutVars>
      </dgm:prSet>
      <dgm:spPr/>
    </dgm:pt>
    <dgm:pt modelId="{18809B67-8CFD-44E6-80FC-9E354FF987AB}" type="pres">
      <dgm:prSet presAssocID="{D595782B-E2A1-476D-8B01-0F14C8F10EDB}" presName="FourNodes_2_text" presStyleLbl="node1" presStyleIdx="3" presStyleCnt="4">
        <dgm:presLayoutVars>
          <dgm:bulletEnabled val="1"/>
        </dgm:presLayoutVars>
      </dgm:prSet>
      <dgm:spPr/>
    </dgm:pt>
    <dgm:pt modelId="{2D60A794-4165-47F1-95F9-4D92FAE5D42B}" type="pres">
      <dgm:prSet presAssocID="{D595782B-E2A1-476D-8B01-0F14C8F10EDB}" presName="FourNodes_3_text" presStyleLbl="node1" presStyleIdx="3" presStyleCnt="4">
        <dgm:presLayoutVars>
          <dgm:bulletEnabled val="1"/>
        </dgm:presLayoutVars>
      </dgm:prSet>
      <dgm:spPr/>
    </dgm:pt>
    <dgm:pt modelId="{5144B83A-E105-4122-BFDC-7D29FBC36392}" type="pres">
      <dgm:prSet presAssocID="{D595782B-E2A1-476D-8B01-0F14C8F10EDB}" presName="FourNodes_4_text" presStyleLbl="node1" presStyleIdx="3" presStyleCnt="4">
        <dgm:presLayoutVars>
          <dgm:bulletEnabled val="1"/>
        </dgm:presLayoutVars>
      </dgm:prSet>
      <dgm:spPr/>
    </dgm:pt>
  </dgm:ptLst>
  <dgm:cxnLst>
    <dgm:cxn modelId="{4517BE0E-AD3C-45AB-BC78-4217A918AE44}" srcId="{D595782B-E2A1-476D-8B01-0F14C8F10EDB}" destId="{0015979C-153E-468B-B649-8466B64F5D10}" srcOrd="1" destOrd="0" parTransId="{FD14BA07-6406-4586-A01D-481708D997BC}" sibTransId="{7A663F3F-D419-4DF6-965A-7D516919A53F}"/>
    <dgm:cxn modelId="{492BCF1B-B307-4011-99D2-2D49917D0F1D}" srcId="{D595782B-E2A1-476D-8B01-0F14C8F10EDB}" destId="{715D82F8-D562-4982-ACDF-2A86A43CBAEF}" srcOrd="0" destOrd="0" parTransId="{0F84E43A-34FE-4AA8-8282-BC32D0BE660C}" sibTransId="{9319C4F2-FA90-44E2-AB45-C896B4C8AE8D}"/>
    <dgm:cxn modelId="{A2D85C21-FF41-47B2-9758-77B9D257865B}" type="presOf" srcId="{D595782B-E2A1-476D-8B01-0F14C8F10EDB}" destId="{CB843F0E-D9FA-40A8-B1E5-9D8F293C8002}" srcOrd="0" destOrd="0" presId="urn:microsoft.com/office/officeart/2005/8/layout/vProcess5"/>
    <dgm:cxn modelId="{85A83060-359C-4AD1-9654-ED7180C2ABAD}" type="presOf" srcId="{7A663F3F-D419-4DF6-965A-7D516919A53F}" destId="{DC6FE311-9973-4755-9D09-51E1974840A7}" srcOrd="0" destOrd="0" presId="urn:microsoft.com/office/officeart/2005/8/layout/vProcess5"/>
    <dgm:cxn modelId="{15E13444-E7EE-4BA9-93F2-4BE186E9C51D}" type="presOf" srcId="{0015979C-153E-468B-B649-8466B64F5D10}" destId="{18809B67-8CFD-44E6-80FC-9E354FF987AB}" srcOrd="1" destOrd="0" presId="urn:microsoft.com/office/officeart/2005/8/layout/vProcess5"/>
    <dgm:cxn modelId="{514E4F73-51A7-447E-92CD-9B879C2B61F2}" type="presOf" srcId="{715D82F8-D562-4982-ACDF-2A86A43CBAEF}" destId="{9455CD18-4DF5-4E3B-9300-FA14ACBEEFE6}" srcOrd="1" destOrd="0" presId="urn:microsoft.com/office/officeart/2005/8/layout/vProcess5"/>
    <dgm:cxn modelId="{0EC45679-A3B9-4DE9-893A-F8482323F1DF}" srcId="{D595782B-E2A1-476D-8B01-0F14C8F10EDB}" destId="{686C93E6-FC00-496C-B1CE-2BE09F5541F3}" srcOrd="3" destOrd="0" parTransId="{C2CFCC0B-4B14-4BD8-988E-4147F2B22849}" sibTransId="{9BC6CCDA-027F-41A9-92DF-367786F1A523}"/>
    <dgm:cxn modelId="{1C9DFA87-A028-4AE6-9DD2-FCE34E69D987}" type="presOf" srcId="{686C93E6-FC00-496C-B1CE-2BE09F5541F3}" destId="{5144B83A-E105-4122-BFDC-7D29FBC36392}" srcOrd="1" destOrd="0" presId="urn:microsoft.com/office/officeart/2005/8/layout/vProcess5"/>
    <dgm:cxn modelId="{E2EB6B88-331B-4535-908D-49EAA7A47780}" type="presOf" srcId="{686C93E6-FC00-496C-B1CE-2BE09F5541F3}" destId="{730F6045-3B2F-47BE-A68E-C1636C381E3B}" srcOrd="0" destOrd="0" presId="urn:microsoft.com/office/officeart/2005/8/layout/vProcess5"/>
    <dgm:cxn modelId="{6B0CD59A-B204-49C0-A81B-35239A7509AD}" type="presOf" srcId="{91D6D05C-99FF-44BB-A531-A4DCAFBF43A0}" destId="{2D60A794-4165-47F1-95F9-4D92FAE5D42B}" srcOrd="1" destOrd="0" presId="urn:microsoft.com/office/officeart/2005/8/layout/vProcess5"/>
    <dgm:cxn modelId="{984D45A0-0DA6-4406-B829-05DC4F7F9161}" type="presOf" srcId="{715D82F8-D562-4982-ACDF-2A86A43CBAEF}" destId="{8DBD94CF-03E6-4030-BAD1-46B62E02A40A}" srcOrd="0" destOrd="0" presId="urn:microsoft.com/office/officeart/2005/8/layout/vProcess5"/>
    <dgm:cxn modelId="{664F02B9-7661-493A-9093-6AABB17AEAFF}" type="presOf" srcId="{0015979C-153E-468B-B649-8466B64F5D10}" destId="{9DFA528C-FE07-4922-92F7-25D954998151}" srcOrd="0" destOrd="0" presId="urn:microsoft.com/office/officeart/2005/8/layout/vProcess5"/>
    <dgm:cxn modelId="{FAF0DFC7-EBFD-4C0B-8B2C-A35DEAFB42C3}" srcId="{D595782B-E2A1-476D-8B01-0F14C8F10EDB}" destId="{91D6D05C-99FF-44BB-A531-A4DCAFBF43A0}" srcOrd="2" destOrd="0" parTransId="{578E8F6F-DE46-4BE8-8FF8-69CB6F0E9DCD}" sibTransId="{2976F66F-06B2-441B-A0D5-242C452FFF1D}"/>
    <dgm:cxn modelId="{135F2FCD-C521-48C6-A690-DC7B991557BB}" type="presOf" srcId="{9319C4F2-FA90-44E2-AB45-C896B4C8AE8D}" destId="{DFB6718A-C9ED-4CB6-BC36-FC64753FBEA1}" srcOrd="0" destOrd="0" presId="urn:microsoft.com/office/officeart/2005/8/layout/vProcess5"/>
    <dgm:cxn modelId="{EC3754E7-8B8B-40BA-8197-3FBE4CDED5A9}" type="presOf" srcId="{91D6D05C-99FF-44BB-A531-A4DCAFBF43A0}" destId="{E24A6DED-2E49-4611-957F-60E776BD066C}" srcOrd="0" destOrd="0" presId="urn:microsoft.com/office/officeart/2005/8/layout/vProcess5"/>
    <dgm:cxn modelId="{33B464F9-2786-4F21-AA10-5ED2B0476DE0}" type="presOf" srcId="{2976F66F-06B2-441B-A0D5-242C452FFF1D}" destId="{7FD565B1-359E-4DE4-8310-19CDF657CE80}" srcOrd="0" destOrd="0" presId="urn:microsoft.com/office/officeart/2005/8/layout/vProcess5"/>
    <dgm:cxn modelId="{C892C4A1-C9B7-44E2-9EF7-A7807470E830}" type="presParOf" srcId="{CB843F0E-D9FA-40A8-B1E5-9D8F293C8002}" destId="{9E3D1F47-0FB7-4B87-A86A-A982F0227DCA}" srcOrd="0" destOrd="0" presId="urn:microsoft.com/office/officeart/2005/8/layout/vProcess5"/>
    <dgm:cxn modelId="{A7D65D2C-0829-41FC-977F-3BA4E6354B59}" type="presParOf" srcId="{CB843F0E-D9FA-40A8-B1E5-9D8F293C8002}" destId="{8DBD94CF-03E6-4030-BAD1-46B62E02A40A}" srcOrd="1" destOrd="0" presId="urn:microsoft.com/office/officeart/2005/8/layout/vProcess5"/>
    <dgm:cxn modelId="{494C2C1D-DA38-4628-9681-D8CB217FCF1F}" type="presParOf" srcId="{CB843F0E-D9FA-40A8-B1E5-9D8F293C8002}" destId="{9DFA528C-FE07-4922-92F7-25D954998151}" srcOrd="2" destOrd="0" presId="urn:microsoft.com/office/officeart/2005/8/layout/vProcess5"/>
    <dgm:cxn modelId="{7622A6B2-78D5-4D27-BA7E-44110C9FB9AC}" type="presParOf" srcId="{CB843F0E-D9FA-40A8-B1E5-9D8F293C8002}" destId="{E24A6DED-2E49-4611-957F-60E776BD066C}" srcOrd="3" destOrd="0" presId="urn:microsoft.com/office/officeart/2005/8/layout/vProcess5"/>
    <dgm:cxn modelId="{95A746A6-296C-4FBB-B82E-06D222FECE37}" type="presParOf" srcId="{CB843F0E-D9FA-40A8-B1E5-9D8F293C8002}" destId="{730F6045-3B2F-47BE-A68E-C1636C381E3B}" srcOrd="4" destOrd="0" presId="urn:microsoft.com/office/officeart/2005/8/layout/vProcess5"/>
    <dgm:cxn modelId="{FD47A49E-B5CD-48F8-B11D-9DE9A0B67CBE}" type="presParOf" srcId="{CB843F0E-D9FA-40A8-B1E5-9D8F293C8002}" destId="{DFB6718A-C9ED-4CB6-BC36-FC64753FBEA1}" srcOrd="5" destOrd="0" presId="urn:microsoft.com/office/officeart/2005/8/layout/vProcess5"/>
    <dgm:cxn modelId="{F02820CF-C091-4C3E-86CF-41AF94FB72B0}" type="presParOf" srcId="{CB843F0E-D9FA-40A8-B1E5-9D8F293C8002}" destId="{DC6FE311-9973-4755-9D09-51E1974840A7}" srcOrd="6" destOrd="0" presId="urn:microsoft.com/office/officeart/2005/8/layout/vProcess5"/>
    <dgm:cxn modelId="{4A84A7BD-129A-4F3C-A321-DCEF0094ABC8}" type="presParOf" srcId="{CB843F0E-D9FA-40A8-B1E5-9D8F293C8002}" destId="{7FD565B1-359E-4DE4-8310-19CDF657CE80}" srcOrd="7" destOrd="0" presId="urn:microsoft.com/office/officeart/2005/8/layout/vProcess5"/>
    <dgm:cxn modelId="{8BFBC6A0-04C1-4BE5-8227-5139A9BD5393}" type="presParOf" srcId="{CB843F0E-D9FA-40A8-B1E5-9D8F293C8002}" destId="{9455CD18-4DF5-4E3B-9300-FA14ACBEEFE6}" srcOrd="8" destOrd="0" presId="urn:microsoft.com/office/officeart/2005/8/layout/vProcess5"/>
    <dgm:cxn modelId="{7BCD5768-4E60-47E3-B78B-7FDB36EA0F64}" type="presParOf" srcId="{CB843F0E-D9FA-40A8-B1E5-9D8F293C8002}" destId="{18809B67-8CFD-44E6-80FC-9E354FF987AB}" srcOrd="9" destOrd="0" presId="urn:microsoft.com/office/officeart/2005/8/layout/vProcess5"/>
    <dgm:cxn modelId="{70C9C27F-36B5-4A76-A9A4-EF40F0521968}" type="presParOf" srcId="{CB843F0E-D9FA-40A8-B1E5-9D8F293C8002}" destId="{2D60A794-4165-47F1-95F9-4D92FAE5D42B}" srcOrd="10" destOrd="0" presId="urn:microsoft.com/office/officeart/2005/8/layout/vProcess5"/>
    <dgm:cxn modelId="{0E3DFD24-BEA8-4DD8-BED0-F8AB5713C270}" type="presParOf" srcId="{CB843F0E-D9FA-40A8-B1E5-9D8F293C8002}" destId="{5144B83A-E105-4122-BFDC-7D29FBC3639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F0C763-8934-4E0E-AB8C-6A8EB82CE058}"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D62332CB-62BB-40A6-B843-51C289CB18D5}">
      <dgm:prSet/>
      <dgm:spPr/>
      <dgm:t>
        <a:bodyPr/>
        <a:lstStyle/>
        <a:p>
          <a:r>
            <a:rPr lang="en-US"/>
            <a:t>This project provided a comprehensive analysis of the BikeStores database.</a:t>
          </a:r>
        </a:p>
      </dgm:t>
    </dgm:pt>
    <dgm:pt modelId="{75459853-9FE6-40DE-A81C-B05C4126D430}" type="parTrans" cxnId="{8EFE6CE1-5C42-4E35-AA1D-DE1AF2EA39AC}">
      <dgm:prSet/>
      <dgm:spPr/>
      <dgm:t>
        <a:bodyPr/>
        <a:lstStyle/>
        <a:p>
          <a:endParaRPr lang="en-US"/>
        </a:p>
      </dgm:t>
    </dgm:pt>
    <dgm:pt modelId="{99BA4637-3314-4A1C-8C9E-BE15AA3228C7}" type="sibTrans" cxnId="{8EFE6CE1-5C42-4E35-AA1D-DE1AF2EA39AC}">
      <dgm:prSet/>
      <dgm:spPr/>
      <dgm:t>
        <a:bodyPr/>
        <a:lstStyle/>
        <a:p>
          <a:endParaRPr lang="en-US"/>
        </a:p>
      </dgm:t>
    </dgm:pt>
    <dgm:pt modelId="{2D90AB32-C11D-4D61-B6EC-412D04D783C4}">
      <dgm:prSet/>
      <dgm:spPr/>
      <dgm:t>
        <a:bodyPr/>
        <a:lstStyle/>
        <a:p>
          <a:r>
            <a:rPr lang="en-US"/>
            <a:t>In the future, we plan to optimize queries further and explore more advanced features like indexing for faster query execution.</a:t>
          </a:r>
        </a:p>
      </dgm:t>
    </dgm:pt>
    <dgm:pt modelId="{2C7123E9-7450-4CA9-AECB-33591F048AAB}" type="parTrans" cxnId="{FA6B638B-F6F4-4457-B0DC-F762436F060C}">
      <dgm:prSet/>
      <dgm:spPr/>
      <dgm:t>
        <a:bodyPr/>
        <a:lstStyle/>
        <a:p>
          <a:endParaRPr lang="en-US"/>
        </a:p>
      </dgm:t>
    </dgm:pt>
    <dgm:pt modelId="{3BA7942E-678F-4905-98DB-C3A4E51354C5}" type="sibTrans" cxnId="{FA6B638B-F6F4-4457-B0DC-F762436F060C}">
      <dgm:prSet/>
      <dgm:spPr/>
      <dgm:t>
        <a:bodyPr/>
        <a:lstStyle/>
        <a:p>
          <a:endParaRPr lang="en-US"/>
        </a:p>
      </dgm:t>
    </dgm:pt>
    <dgm:pt modelId="{716FE19B-30AE-4AC0-913A-C0919B3EE990}" type="pres">
      <dgm:prSet presAssocID="{BFF0C763-8934-4E0E-AB8C-6A8EB82CE058}" presName="hierChild1" presStyleCnt="0">
        <dgm:presLayoutVars>
          <dgm:chPref val="1"/>
          <dgm:dir/>
          <dgm:animOne val="branch"/>
          <dgm:animLvl val="lvl"/>
          <dgm:resizeHandles/>
        </dgm:presLayoutVars>
      </dgm:prSet>
      <dgm:spPr/>
    </dgm:pt>
    <dgm:pt modelId="{A6596AA8-8E46-43DA-BDE2-464DAAE8C4AD}" type="pres">
      <dgm:prSet presAssocID="{D62332CB-62BB-40A6-B843-51C289CB18D5}" presName="hierRoot1" presStyleCnt="0"/>
      <dgm:spPr/>
    </dgm:pt>
    <dgm:pt modelId="{B698D43B-2913-4ED0-992F-608BB3D5BE83}" type="pres">
      <dgm:prSet presAssocID="{D62332CB-62BB-40A6-B843-51C289CB18D5}" presName="composite" presStyleCnt="0"/>
      <dgm:spPr/>
    </dgm:pt>
    <dgm:pt modelId="{831DBF73-5111-45C8-B2CB-4881827B0DE0}" type="pres">
      <dgm:prSet presAssocID="{D62332CB-62BB-40A6-B843-51C289CB18D5}" presName="background" presStyleLbl="node0" presStyleIdx="0" presStyleCnt="2"/>
      <dgm:spPr/>
    </dgm:pt>
    <dgm:pt modelId="{1CDA8D59-3528-447B-8DEC-F786EECF0303}" type="pres">
      <dgm:prSet presAssocID="{D62332CB-62BB-40A6-B843-51C289CB18D5}" presName="text" presStyleLbl="fgAcc0" presStyleIdx="0" presStyleCnt="2">
        <dgm:presLayoutVars>
          <dgm:chPref val="3"/>
        </dgm:presLayoutVars>
      </dgm:prSet>
      <dgm:spPr/>
    </dgm:pt>
    <dgm:pt modelId="{240A35C7-7C20-456E-896C-2DA99B596445}" type="pres">
      <dgm:prSet presAssocID="{D62332CB-62BB-40A6-B843-51C289CB18D5}" presName="hierChild2" presStyleCnt="0"/>
      <dgm:spPr/>
    </dgm:pt>
    <dgm:pt modelId="{ADE55F79-99EA-49F4-8541-AAFB1223D506}" type="pres">
      <dgm:prSet presAssocID="{2D90AB32-C11D-4D61-B6EC-412D04D783C4}" presName="hierRoot1" presStyleCnt="0"/>
      <dgm:spPr/>
    </dgm:pt>
    <dgm:pt modelId="{E40140DA-4279-4F3B-93A4-A5A1D89C1627}" type="pres">
      <dgm:prSet presAssocID="{2D90AB32-C11D-4D61-B6EC-412D04D783C4}" presName="composite" presStyleCnt="0"/>
      <dgm:spPr/>
    </dgm:pt>
    <dgm:pt modelId="{844A3013-DF10-49D1-A484-B62D7DC81D6C}" type="pres">
      <dgm:prSet presAssocID="{2D90AB32-C11D-4D61-B6EC-412D04D783C4}" presName="background" presStyleLbl="node0" presStyleIdx="1" presStyleCnt="2"/>
      <dgm:spPr/>
    </dgm:pt>
    <dgm:pt modelId="{54A48986-E24F-4159-A106-0BC31BD1FA38}" type="pres">
      <dgm:prSet presAssocID="{2D90AB32-C11D-4D61-B6EC-412D04D783C4}" presName="text" presStyleLbl="fgAcc0" presStyleIdx="1" presStyleCnt="2">
        <dgm:presLayoutVars>
          <dgm:chPref val="3"/>
        </dgm:presLayoutVars>
      </dgm:prSet>
      <dgm:spPr/>
    </dgm:pt>
    <dgm:pt modelId="{C90BC288-9BBF-4823-A892-F3AA43165C4B}" type="pres">
      <dgm:prSet presAssocID="{2D90AB32-C11D-4D61-B6EC-412D04D783C4}" presName="hierChild2" presStyleCnt="0"/>
      <dgm:spPr/>
    </dgm:pt>
  </dgm:ptLst>
  <dgm:cxnLst>
    <dgm:cxn modelId="{80F01906-68A5-46D3-BC8F-C4C9EBCE90BA}" type="presOf" srcId="{D62332CB-62BB-40A6-B843-51C289CB18D5}" destId="{1CDA8D59-3528-447B-8DEC-F786EECF0303}" srcOrd="0" destOrd="0" presId="urn:microsoft.com/office/officeart/2005/8/layout/hierarchy1"/>
    <dgm:cxn modelId="{419DC653-8E6B-419E-A9F0-44337B0C886A}" type="presOf" srcId="{2D90AB32-C11D-4D61-B6EC-412D04D783C4}" destId="{54A48986-E24F-4159-A106-0BC31BD1FA38}" srcOrd="0" destOrd="0" presId="urn:microsoft.com/office/officeart/2005/8/layout/hierarchy1"/>
    <dgm:cxn modelId="{FA6B638B-F6F4-4457-B0DC-F762436F060C}" srcId="{BFF0C763-8934-4E0E-AB8C-6A8EB82CE058}" destId="{2D90AB32-C11D-4D61-B6EC-412D04D783C4}" srcOrd="1" destOrd="0" parTransId="{2C7123E9-7450-4CA9-AECB-33591F048AAB}" sibTransId="{3BA7942E-678F-4905-98DB-C3A4E51354C5}"/>
    <dgm:cxn modelId="{8EFE6CE1-5C42-4E35-AA1D-DE1AF2EA39AC}" srcId="{BFF0C763-8934-4E0E-AB8C-6A8EB82CE058}" destId="{D62332CB-62BB-40A6-B843-51C289CB18D5}" srcOrd="0" destOrd="0" parTransId="{75459853-9FE6-40DE-A81C-B05C4126D430}" sibTransId="{99BA4637-3314-4A1C-8C9E-BE15AA3228C7}"/>
    <dgm:cxn modelId="{763504EC-8876-41EC-B3B6-F22865995419}" type="presOf" srcId="{BFF0C763-8934-4E0E-AB8C-6A8EB82CE058}" destId="{716FE19B-30AE-4AC0-913A-C0919B3EE990}" srcOrd="0" destOrd="0" presId="urn:microsoft.com/office/officeart/2005/8/layout/hierarchy1"/>
    <dgm:cxn modelId="{DE33F4CA-2941-4136-BAFD-9F18229C4F71}" type="presParOf" srcId="{716FE19B-30AE-4AC0-913A-C0919B3EE990}" destId="{A6596AA8-8E46-43DA-BDE2-464DAAE8C4AD}" srcOrd="0" destOrd="0" presId="urn:microsoft.com/office/officeart/2005/8/layout/hierarchy1"/>
    <dgm:cxn modelId="{1B69B9BB-239D-4211-98A4-B81677CD3A06}" type="presParOf" srcId="{A6596AA8-8E46-43DA-BDE2-464DAAE8C4AD}" destId="{B698D43B-2913-4ED0-992F-608BB3D5BE83}" srcOrd="0" destOrd="0" presId="urn:microsoft.com/office/officeart/2005/8/layout/hierarchy1"/>
    <dgm:cxn modelId="{D0DA6267-1155-4FD6-9960-E9C854EC056A}" type="presParOf" srcId="{B698D43B-2913-4ED0-992F-608BB3D5BE83}" destId="{831DBF73-5111-45C8-B2CB-4881827B0DE0}" srcOrd="0" destOrd="0" presId="urn:microsoft.com/office/officeart/2005/8/layout/hierarchy1"/>
    <dgm:cxn modelId="{2942B161-CCF2-4AC9-B3CB-50DD26E3B597}" type="presParOf" srcId="{B698D43B-2913-4ED0-992F-608BB3D5BE83}" destId="{1CDA8D59-3528-447B-8DEC-F786EECF0303}" srcOrd="1" destOrd="0" presId="urn:microsoft.com/office/officeart/2005/8/layout/hierarchy1"/>
    <dgm:cxn modelId="{E83FDC58-DD54-492D-9023-A9101FF8CDDD}" type="presParOf" srcId="{A6596AA8-8E46-43DA-BDE2-464DAAE8C4AD}" destId="{240A35C7-7C20-456E-896C-2DA99B596445}" srcOrd="1" destOrd="0" presId="urn:microsoft.com/office/officeart/2005/8/layout/hierarchy1"/>
    <dgm:cxn modelId="{B9629734-B6FB-480B-B8BF-BB24D26AEFEB}" type="presParOf" srcId="{716FE19B-30AE-4AC0-913A-C0919B3EE990}" destId="{ADE55F79-99EA-49F4-8541-AAFB1223D506}" srcOrd="1" destOrd="0" presId="urn:microsoft.com/office/officeart/2005/8/layout/hierarchy1"/>
    <dgm:cxn modelId="{C686A0C9-AB96-4B68-A74E-145AACE48594}" type="presParOf" srcId="{ADE55F79-99EA-49F4-8541-AAFB1223D506}" destId="{E40140DA-4279-4F3B-93A4-A5A1D89C1627}" srcOrd="0" destOrd="0" presId="urn:microsoft.com/office/officeart/2005/8/layout/hierarchy1"/>
    <dgm:cxn modelId="{B02631ED-5B66-4597-A6A9-A093C69F2651}" type="presParOf" srcId="{E40140DA-4279-4F3B-93A4-A5A1D89C1627}" destId="{844A3013-DF10-49D1-A484-B62D7DC81D6C}" srcOrd="0" destOrd="0" presId="urn:microsoft.com/office/officeart/2005/8/layout/hierarchy1"/>
    <dgm:cxn modelId="{A0785B89-649F-47D8-B01A-29A06779160C}" type="presParOf" srcId="{E40140DA-4279-4F3B-93A4-A5A1D89C1627}" destId="{54A48986-E24F-4159-A106-0BC31BD1FA38}" srcOrd="1" destOrd="0" presId="urn:microsoft.com/office/officeart/2005/8/layout/hierarchy1"/>
    <dgm:cxn modelId="{73163EA9-7979-4F05-BE7C-535E4AC02F78}" type="presParOf" srcId="{ADE55F79-99EA-49F4-8541-AAFB1223D506}" destId="{C90BC288-9BBF-4823-A892-F3AA43165C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AF3B1-9137-4A95-ACD4-A90ECBE37184}">
      <dsp:nvSpPr>
        <dsp:cNvPr id="0" name=""/>
        <dsp:cNvSpPr/>
      </dsp:nvSpPr>
      <dsp:spPr>
        <a:xfrm>
          <a:off x="433831" y="1685"/>
          <a:ext cx="1096927" cy="109692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2CE7B0-E942-4DFD-9E3F-CBEDD19B2818}">
      <dsp:nvSpPr>
        <dsp:cNvPr id="0" name=""/>
        <dsp:cNvSpPr/>
      </dsp:nvSpPr>
      <dsp:spPr>
        <a:xfrm>
          <a:off x="667602" y="235457"/>
          <a:ext cx="629384" cy="629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B5AC32-8FB5-494F-A82F-38CBF8390E3D}">
      <dsp:nvSpPr>
        <dsp:cNvPr id="0" name=""/>
        <dsp:cNvSpPr/>
      </dsp:nvSpPr>
      <dsp:spPr>
        <a:xfrm>
          <a:off x="83173" y="1440279"/>
          <a:ext cx="1798242"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We wrote various SQL queries to fetch key information.</a:t>
          </a:r>
        </a:p>
      </dsp:txBody>
      <dsp:txXfrm>
        <a:off x="83173" y="1440279"/>
        <a:ext cx="1798242" cy="719296"/>
      </dsp:txXfrm>
    </dsp:sp>
    <dsp:sp modelId="{9031111B-A45A-4B19-8FDD-88266829BC17}">
      <dsp:nvSpPr>
        <dsp:cNvPr id="0" name=""/>
        <dsp:cNvSpPr/>
      </dsp:nvSpPr>
      <dsp:spPr>
        <a:xfrm>
          <a:off x="2546765" y="1685"/>
          <a:ext cx="1096927" cy="109692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A1840-533B-4845-87AA-751AEE120BF3}">
      <dsp:nvSpPr>
        <dsp:cNvPr id="0" name=""/>
        <dsp:cNvSpPr/>
      </dsp:nvSpPr>
      <dsp:spPr>
        <a:xfrm>
          <a:off x="2780537" y="235457"/>
          <a:ext cx="629384" cy="629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3D0542-8067-434C-98B4-637897DF6696}">
      <dsp:nvSpPr>
        <dsp:cNvPr id="0" name=""/>
        <dsp:cNvSpPr/>
      </dsp:nvSpPr>
      <dsp:spPr>
        <a:xfrm>
          <a:off x="2196108" y="1440279"/>
          <a:ext cx="1798242"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Examples include:</a:t>
          </a:r>
        </a:p>
      </dsp:txBody>
      <dsp:txXfrm>
        <a:off x="2196108" y="1440279"/>
        <a:ext cx="1798242" cy="719296"/>
      </dsp:txXfrm>
    </dsp:sp>
    <dsp:sp modelId="{A186AF48-B829-4186-B04F-A5083C34689F}">
      <dsp:nvSpPr>
        <dsp:cNvPr id="0" name=""/>
        <dsp:cNvSpPr/>
      </dsp:nvSpPr>
      <dsp:spPr>
        <a:xfrm>
          <a:off x="4659700" y="1685"/>
          <a:ext cx="1096927" cy="109692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468FE-B4BD-44CB-A630-57DFA32DDFA8}">
      <dsp:nvSpPr>
        <dsp:cNvPr id="0" name=""/>
        <dsp:cNvSpPr/>
      </dsp:nvSpPr>
      <dsp:spPr>
        <a:xfrm>
          <a:off x="4893471" y="235457"/>
          <a:ext cx="629384" cy="629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511FA3-693D-4F6E-A320-ED042954A16C}">
      <dsp:nvSpPr>
        <dsp:cNvPr id="0" name=""/>
        <dsp:cNvSpPr/>
      </dsp:nvSpPr>
      <dsp:spPr>
        <a:xfrm>
          <a:off x="4309042" y="1440279"/>
          <a:ext cx="1798242"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Which product is most expensive?</a:t>
          </a:r>
        </a:p>
      </dsp:txBody>
      <dsp:txXfrm>
        <a:off x="4309042" y="1440279"/>
        <a:ext cx="1798242" cy="719296"/>
      </dsp:txXfrm>
    </dsp:sp>
    <dsp:sp modelId="{C22CA492-2800-4F39-8F16-4CFFFBCAE07C}">
      <dsp:nvSpPr>
        <dsp:cNvPr id="0" name=""/>
        <dsp:cNvSpPr/>
      </dsp:nvSpPr>
      <dsp:spPr>
        <a:xfrm>
          <a:off x="433831" y="2609136"/>
          <a:ext cx="1096927" cy="109692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88849-8FC3-45F4-8DA7-AE948F524895}">
      <dsp:nvSpPr>
        <dsp:cNvPr id="0" name=""/>
        <dsp:cNvSpPr/>
      </dsp:nvSpPr>
      <dsp:spPr>
        <a:xfrm>
          <a:off x="667602" y="2842908"/>
          <a:ext cx="629384" cy="6293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26DBA0-F79A-4760-B43C-FDF27C690788}">
      <dsp:nvSpPr>
        <dsp:cNvPr id="0" name=""/>
        <dsp:cNvSpPr/>
      </dsp:nvSpPr>
      <dsp:spPr>
        <a:xfrm>
          <a:off x="83173" y="4047730"/>
          <a:ext cx="1798242"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Total number of customers and their status.</a:t>
          </a:r>
        </a:p>
      </dsp:txBody>
      <dsp:txXfrm>
        <a:off x="83173" y="4047730"/>
        <a:ext cx="1798242" cy="719296"/>
      </dsp:txXfrm>
    </dsp:sp>
    <dsp:sp modelId="{03930A4A-5742-498D-92C4-6629431E5B03}">
      <dsp:nvSpPr>
        <dsp:cNvPr id="0" name=""/>
        <dsp:cNvSpPr/>
      </dsp:nvSpPr>
      <dsp:spPr>
        <a:xfrm>
          <a:off x="2546765" y="2609136"/>
          <a:ext cx="1096927" cy="109692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3E83E-CC4A-4D4F-B450-3E6B56EFF7CF}">
      <dsp:nvSpPr>
        <dsp:cNvPr id="0" name=""/>
        <dsp:cNvSpPr/>
      </dsp:nvSpPr>
      <dsp:spPr>
        <a:xfrm>
          <a:off x="2780537" y="2842908"/>
          <a:ext cx="629384" cy="6293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42992A-E23E-4001-B857-652887E9E470}">
      <dsp:nvSpPr>
        <dsp:cNvPr id="0" name=""/>
        <dsp:cNvSpPr/>
      </dsp:nvSpPr>
      <dsp:spPr>
        <a:xfrm>
          <a:off x="2196108" y="4047730"/>
          <a:ext cx="1798242"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Store-wise sales and revenue.</a:t>
          </a:r>
        </a:p>
      </dsp:txBody>
      <dsp:txXfrm>
        <a:off x="2196108" y="4047730"/>
        <a:ext cx="1798242" cy="719296"/>
      </dsp:txXfrm>
    </dsp:sp>
    <dsp:sp modelId="{4A06DC35-2EDD-450A-8843-B52C67EDA7EF}">
      <dsp:nvSpPr>
        <dsp:cNvPr id="0" name=""/>
        <dsp:cNvSpPr/>
      </dsp:nvSpPr>
      <dsp:spPr>
        <a:xfrm>
          <a:off x="4659700" y="2609136"/>
          <a:ext cx="1096927" cy="109692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BCEE9-6C11-4D74-8336-4EFB4E44BE19}">
      <dsp:nvSpPr>
        <dsp:cNvPr id="0" name=""/>
        <dsp:cNvSpPr/>
      </dsp:nvSpPr>
      <dsp:spPr>
        <a:xfrm>
          <a:off x="4893471" y="2842908"/>
          <a:ext cx="629384" cy="62938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76BB9F-B50C-4285-B0EF-BBB389EF91B2}">
      <dsp:nvSpPr>
        <dsp:cNvPr id="0" name=""/>
        <dsp:cNvSpPr/>
      </dsp:nvSpPr>
      <dsp:spPr>
        <a:xfrm>
          <a:off x="4309042" y="4047730"/>
          <a:ext cx="1798242" cy="71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Total price spent per order.</a:t>
          </a:r>
        </a:p>
      </dsp:txBody>
      <dsp:txXfrm>
        <a:off x="4309042" y="4047730"/>
        <a:ext cx="1798242" cy="719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84C6C-0C9B-4C6F-83BC-778AF2A3A41D}">
      <dsp:nvSpPr>
        <dsp:cNvPr id="0" name=""/>
        <dsp:cNvSpPr/>
      </dsp:nvSpPr>
      <dsp:spPr>
        <a:xfrm>
          <a:off x="0" y="0"/>
          <a:ext cx="8656319" cy="795242"/>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SQL queries provided valuable insights:</a:t>
          </a:r>
        </a:p>
      </dsp:txBody>
      <dsp:txXfrm>
        <a:off x="23292" y="23292"/>
        <a:ext cx="7730992" cy="748658"/>
      </dsp:txXfrm>
    </dsp:sp>
    <dsp:sp modelId="{8D01B079-5022-4395-BDE3-2CC307008979}">
      <dsp:nvSpPr>
        <dsp:cNvPr id="0" name=""/>
        <dsp:cNvSpPr/>
      </dsp:nvSpPr>
      <dsp:spPr>
        <a:xfrm>
          <a:off x="724966" y="939831"/>
          <a:ext cx="8656319" cy="795242"/>
        </a:xfrm>
        <a:prstGeom prst="roundRect">
          <a:avLst>
            <a:gd name="adj" fmla="val 10000"/>
          </a:avLst>
        </a:prstGeom>
        <a:solidFill>
          <a:schemeClr val="accent2">
            <a:hueOff val="-2918144"/>
            <a:satOff val="-2633"/>
            <a:lumOff val="-587"/>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Most expensive bike is highly priced to appeal to premium customers.</a:t>
          </a:r>
        </a:p>
      </dsp:txBody>
      <dsp:txXfrm>
        <a:off x="748258" y="963123"/>
        <a:ext cx="7367860" cy="748658"/>
      </dsp:txXfrm>
    </dsp:sp>
    <dsp:sp modelId="{814F41E3-4261-44FE-8FF8-9E8ECE907EB5}">
      <dsp:nvSpPr>
        <dsp:cNvPr id="0" name=""/>
        <dsp:cNvSpPr/>
      </dsp:nvSpPr>
      <dsp:spPr>
        <a:xfrm>
          <a:off x="1439113" y="1879663"/>
          <a:ext cx="8656319" cy="795242"/>
        </a:xfrm>
        <a:prstGeom prst="roundRect">
          <a:avLst>
            <a:gd name="adj" fmla="val 10000"/>
          </a:avLst>
        </a:prstGeom>
        <a:solidFill>
          <a:schemeClr val="accent2">
            <a:hueOff val="-5836287"/>
            <a:satOff val="-5267"/>
            <a:lumOff val="-1175"/>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stores in total with one store performing better in terms of sales.</a:t>
          </a:r>
        </a:p>
      </dsp:txBody>
      <dsp:txXfrm>
        <a:off x="1462405" y="1902955"/>
        <a:ext cx="7378681" cy="748658"/>
      </dsp:txXfrm>
    </dsp:sp>
    <dsp:sp modelId="{D3CD18C4-4C77-400A-9668-406AC3A51641}">
      <dsp:nvSpPr>
        <dsp:cNvPr id="0" name=""/>
        <dsp:cNvSpPr/>
      </dsp:nvSpPr>
      <dsp:spPr>
        <a:xfrm>
          <a:off x="2164079" y="2819495"/>
          <a:ext cx="8656319" cy="795242"/>
        </a:xfrm>
        <a:prstGeom prst="roundRect">
          <a:avLst>
            <a:gd name="adj" fmla="val 10000"/>
          </a:avLst>
        </a:prstGeom>
        <a:solidFill>
          <a:schemeClr val="accent2">
            <a:hueOff val="-8754431"/>
            <a:satOff val="-7900"/>
            <a:lumOff val="-176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'Children' category had significant sales in the last 8 months.</a:t>
          </a:r>
        </a:p>
      </dsp:txBody>
      <dsp:txXfrm>
        <a:off x="2187371" y="2842787"/>
        <a:ext cx="7367860" cy="748658"/>
      </dsp:txXfrm>
    </dsp:sp>
    <dsp:sp modelId="{C30C5CFF-62FC-47A9-B25F-D316EFDDF2BC}">
      <dsp:nvSpPr>
        <dsp:cNvPr id="0" name=""/>
        <dsp:cNvSpPr/>
      </dsp:nvSpPr>
      <dsp:spPr>
        <a:xfrm>
          <a:off x="8139411" y="609083"/>
          <a:ext cx="516907" cy="516907"/>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255715" y="609083"/>
        <a:ext cx="284299" cy="388973"/>
      </dsp:txXfrm>
    </dsp:sp>
    <dsp:sp modelId="{4B238D03-BE06-4F5C-B061-9A41814C6F80}">
      <dsp:nvSpPr>
        <dsp:cNvPr id="0" name=""/>
        <dsp:cNvSpPr/>
      </dsp:nvSpPr>
      <dsp:spPr>
        <a:xfrm>
          <a:off x="8864378" y="1548915"/>
          <a:ext cx="516907" cy="516907"/>
        </a:xfrm>
        <a:prstGeom prst="downArrow">
          <a:avLst>
            <a:gd name="adj1" fmla="val 55000"/>
            <a:gd name="adj2" fmla="val 45000"/>
          </a:avLst>
        </a:prstGeom>
        <a:solidFill>
          <a:schemeClr val="accent2">
            <a:tint val="40000"/>
            <a:alpha val="90000"/>
            <a:hueOff val="-4916723"/>
            <a:satOff val="-2883"/>
            <a:lumOff val="-359"/>
            <a:alphaOff val="0"/>
          </a:schemeClr>
        </a:solidFill>
        <a:ln w="15875" cap="rnd" cmpd="sng" algn="ctr">
          <a:solidFill>
            <a:schemeClr val="accent2">
              <a:tint val="40000"/>
              <a:alpha val="90000"/>
              <a:hueOff val="-4916723"/>
              <a:satOff val="-2883"/>
              <a:lumOff val="-3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80682" y="1548915"/>
        <a:ext cx="284299" cy="388973"/>
      </dsp:txXfrm>
    </dsp:sp>
    <dsp:sp modelId="{8FA8598A-F316-4B09-B3EE-AA5BC81FC65F}">
      <dsp:nvSpPr>
        <dsp:cNvPr id="0" name=""/>
        <dsp:cNvSpPr/>
      </dsp:nvSpPr>
      <dsp:spPr>
        <a:xfrm>
          <a:off x="9578524" y="2488747"/>
          <a:ext cx="516907" cy="516907"/>
        </a:xfrm>
        <a:prstGeom prst="downArrow">
          <a:avLst>
            <a:gd name="adj1" fmla="val 55000"/>
            <a:gd name="adj2" fmla="val 45000"/>
          </a:avLst>
        </a:prstGeom>
        <a:solidFill>
          <a:schemeClr val="accent2">
            <a:tint val="40000"/>
            <a:alpha val="90000"/>
            <a:hueOff val="-9833447"/>
            <a:satOff val="-5766"/>
            <a:lumOff val="-718"/>
            <a:alphaOff val="0"/>
          </a:schemeClr>
        </a:solidFill>
        <a:ln w="15875" cap="rnd" cmpd="sng" algn="ctr">
          <a:solidFill>
            <a:schemeClr val="accent2">
              <a:tint val="40000"/>
              <a:alpha val="90000"/>
              <a:hueOff val="-9833447"/>
              <a:satOff val="-5766"/>
              <a:lumOff val="-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694828" y="2488747"/>
        <a:ext cx="284299" cy="388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D94CF-03E6-4030-BAD1-46B62E02A40A}">
      <dsp:nvSpPr>
        <dsp:cNvPr id="0" name=""/>
        <dsp:cNvSpPr/>
      </dsp:nvSpPr>
      <dsp:spPr>
        <a:xfrm>
          <a:off x="0" y="0"/>
          <a:ext cx="4952367" cy="1049116"/>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Key learnings from this project:</a:t>
          </a:r>
        </a:p>
      </dsp:txBody>
      <dsp:txXfrm>
        <a:off x="30728" y="30728"/>
        <a:ext cx="3731637" cy="987660"/>
      </dsp:txXfrm>
    </dsp:sp>
    <dsp:sp modelId="{9DFA528C-FE07-4922-92F7-25D954998151}">
      <dsp:nvSpPr>
        <dsp:cNvPr id="0" name=""/>
        <dsp:cNvSpPr/>
      </dsp:nvSpPr>
      <dsp:spPr>
        <a:xfrm>
          <a:off x="414760" y="1239865"/>
          <a:ext cx="4952367" cy="1049116"/>
        </a:xfrm>
        <a:prstGeom prst="roundRect">
          <a:avLst>
            <a:gd name="adj" fmla="val 10000"/>
          </a:avLst>
        </a:prstGeom>
        <a:solidFill>
          <a:schemeClr val="accent2">
            <a:hueOff val="-2918144"/>
            <a:satOff val="-2633"/>
            <a:lumOff val="-5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Importance of well-structured databases.</a:t>
          </a:r>
        </a:p>
      </dsp:txBody>
      <dsp:txXfrm>
        <a:off x="445488" y="1270593"/>
        <a:ext cx="3794224" cy="987660"/>
      </dsp:txXfrm>
    </dsp:sp>
    <dsp:sp modelId="{E24A6DED-2E49-4611-957F-60E776BD066C}">
      <dsp:nvSpPr>
        <dsp:cNvPr id="0" name=""/>
        <dsp:cNvSpPr/>
      </dsp:nvSpPr>
      <dsp:spPr>
        <a:xfrm>
          <a:off x="823331" y="2479730"/>
          <a:ext cx="4952367" cy="1049116"/>
        </a:xfrm>
        <a:prstGeom prst="roundRect">
          <a:avLst>
            <a:gd name="adj" fmla="val 10000"/>
          </a:avLst>
        </a:prstGeom>
        <a:solidFill>
          <a:schemeClr val="accent2">
            <a:hueOff val="-5836287"/>
            <a:satOff val="-5267"/>
            <a:lumOff val="-11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How to leverage SQL for business insights.</a:t>
          </a:r>
        </a:p>
      </dsp:txBody>
      <dsp:txXfrm>
        <a:off x="854059" y="2510458"/>
        <a:ext cx="3800414" cy="987660"/>
      </dsp:txXfrm>
    </dsp:sp>
    <dsp:sp modelId="{730F6045-3B2F-47BE-A68E-C1636C381E3B}">
      <dsp:nvSpPr>
        <dsp:cNvPr id="0" name=""/>
        <dsp:cNvSpPr/>
      </dsp:nvSpPr>
      <dsp:spPr>
        <a:xfrm>
          <a:off x="1238091" y="3719596"/>
          <a:ext cx="4952367" cy="1049116"/>
        </a:xfrm>
        <a:prstGeom prst="roundRect">
          <a:avLst>
            <a:gd name="adj" fmla="val 10000"/>
          </a:avLst>
        </a:prstGeom>
        <a:solidFill>
          <a:schemeClr val="accent2">
            <a:hueOff val="-8754431"/>
            <a:satOff val="-7900"/>
            <a:lumOff val="-17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Significance of data integrity and foreign key relationships in managing data between tables.</a:t>
          </a:r>
        </a:p>
      </dsp:txBody>
      <dsp:txXfrm>
        <a:off x="1268819" y="3750324"/>
        <a:ext cx="3794224" cy="987660"/>
      </dsp:txXfrm>
    </dsp:sp>
    <dsp:sp modelId="{DFB6718A-C9ED-4CB6-BC36-FC64753FBEA1}">
      <dsp:nvSpPr>
        <dsp:cNvPr id="0" name=""/>
        <dsp:cNvSpPr/>
      </dsp:nvSpPr>
      <dsp:spPr>
        <a:xfrm>
          <a:off x="4270441" y="803528"/>
          <a:ext cx="681925" cy="681925"/>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423874" y="803528"/>
        <a:ext cx="375059" cy="513149"/>
      </dsp:txXfrm>
    </dsp:sp>
    <dsp:sp modelId="{DC6FE311-9973-4755-9D09-51E1974840A7}">
      <dsp:nvSpPr>
        <dsp:cNvPr id="0" name=""/>
        <dsp:cNvSpPr/>
      </dsp:nvSpPr>
      <dsp:spPr>
        <a:xfrm>
          <a:off x="4685201" y="2043393"/>
          <a:ext cx="681925" cy="681925"/>
        </a:xfrm>
        <a:prstGeom prst="downArrow">
          <a:avLst>
            <a:gd name="adj1" fmla="val 55000"/>
            <a:gd name="adj2" fmla="val 45000"/>
          </a:avLst>
        </a:prstGeom>
        <a:solidFill>
          <a:schemeClr val="accent2">
            <a:tint val="40000"/>
            <a:alpha val="90000"/>
            <a:hueOff val="-4916723"/>
            <a:satOff val="-2883"/>
            <a:lumOff val="-359"/>
            <a:alphaOff val="0"/>
          </a:schemeClr>
        </a:solidFill>
        <a:ln w="15875" cap="rnd" cmpd="sng" algn="ctr">
          <a:solidFill>
            <a:schemeClr val="accent2">
              <a:tint val="40000"/>
              <a:alpha val="90000"/>
              <a:hueOff val="-4916723"/>
              <a:satOff val="-2883"/>
              <a:lumOff val="-3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838634" y="2043393"/>
        <a:ext cx="375059" cy="513149"/>
      </dsp:txXfrm>
    </dsp:sp>
    <dsp:sp modelId="{7FD565B1-359E-4DE4-8310-19CDF657CE80}">
      <dsp:nvSpPr>
        <dsp:cNvPr id="0" name=""/>
        <dsp:cNvSpPr/>
      </dsp:nvSpPr>
      <dsp:spPr>
        <a:xfrm>
          <a:off x="5093772" y="3283258"/>
          <a:ext cx="681925" cy="681925"/>
        </a:xfrm>
        <a:prstGeom prst="downArrow">
          <a:avLst>
            <a:gd name="adj1" fmla="val 55000"/>
            <a:gd name="adj2" fmla="val 45000"/>
          </a:avLst>
        </a:prstGeom>
        <a:solidFill>
          <a:schemeClr val="accent2">
            <a:tint val="40000"/>
            <a:alpha val="90000"/>
            <a:hueOff val="-9833447"/>
            <a:satOff val="-5766"/>
            <a:lumOff val="-718"/>
            <a:alphaOff val="0"/>
          </a:schemeClr>
        </a:solidFill>
        <a:ln w="15875" cap="rnd" cmpd="sng" algn="ctr">
          <a:solidFill>
            <a:schemeClr val="accent2">
              <a:tint val="40000"/>
              <a:alpha val="90000"/>
              <a:hueOff val="-9833447"/>
              <a:satOff val="-5766"/>
              <a:lumOff val="-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247205" y="3283258"/>
        <a:ext cx="375059" cy="5131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DBF73-5111-45C8-B2CB-4881827B0DE0}">
      <dsp:nvSpPr>
        <dsp:cNvPr id="0" name=""/>
        <dsp:cNvSpPr/>
      </dsp:nvSpPr>
      <dsp:spPr>
        <a:xfrm>
          <a:off x="1320" y="90693"/>
          <a:ext cx="4636181" cy="2943975"/>
        </a:xfrm>
        <a:prstGeom prst="roundRect">
          <a:avLst>
            <a:gd name="adj" fmla="val 10000"/>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DA8D59-3528-447B-8DEC-F786EECF0303}">
      <dsp:nvSpPr>
        <dsp:cNvPr id="0" name=""/>
        <dsp:cNvSpPr/>
      </dsp:nvSpPr>
      <dsp:spPr>
        <a:xfrm>
          <a:off x="516452" y="580068"/>
          <a:ext cx="4636181" cy="294397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This project provided a comprehensive analysis of the BikeStores database.</a:t>
          </a:r>
        </a:p>
      </dsp:txBody>
      <dsp:txXfrm>
        <a:off x="602678" y="666294"/>
        <a:ext cx="4463729" cy="2771523"/>
      </dsp:txXfrm>
    </dsp:sp>
    <dsp:sp modelId="{844A3013-DF10-49D1-A484-B62D7DC81D6C}">
      <dsp:nvSpPr>
        <dsp:cNvPr id="0" name=""/>
        <dsp:cNvSpPr/>
      </dsp:nvSpPr>
      <dsp:spPr>
        <a:xfrm>
          <a:off x="5667765" y="90693"/>
          <a:ext cx="4636181" cy="2943975"/>
        </a:xfrm>
        <a:prstGeom prst="roundRect">
          <a:avLst>
            <a:gd name="adj" fmla="val 10000"/>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4A48986-E24F-4159-A106-0BC31BD1FA38}">
      <dsp:nvSpPr>
        <dsp:cNvPr id="0" name=""/>
        <dsp:cNvSpPr/>
      </dsp:nvSpPr>
      <dsp:spPr>
        <a:xfrm>
          <a:off x="6182896" y="580068"/>
          <a:ext cx="4636181" cy="294397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In the future, we plan to optimize queries further and explore more advanced features like indexing for faster query execution.</a:t>
          </a:r>
        </a:p>
      </dsp:txBody>
      <dsp:txXfrm>
        <a:off x="6269122" y="666294"/>
        <a:ext cx="4463729" cy="277152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056D9-9A97-4B1A-9BBB-D54B21E74DA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096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D5C1D6F-9FC6-4E69-85A1-7FAE17B04934}"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319116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360363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056D9-9A97-4B1A-9BBB-D54B21E74DA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21673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1241417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056D9-9A97-4B1A-9BBB-D54B21E74DA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40297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1831785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3359398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1494823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4A24-A1CF-26B4-63FB-CAC27E7B832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B86E411-9C0A-477E-B132-2BB29B0B5F9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1CFED-1EB0-8387-A108-D12BAE92DA3E}"/>
              </a:ext>
            </a:extLst>
          </p:cNvPr>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a:extLst>
              <a:ext uri="{FF2B5EF4-FFF2-40B4-BE49-F238E27FC236}">
                <a16:creationId xmlns:a16="http://schemas.microsoft.com/office/drawing/2014/main" id="{0EBA2A08-4C05-94AB-C601-FCAD68BA8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868E8-B03A-DAA3-61C9-65E981527BE9}"/>
              </a:ext>
            </a:extLst>
          </p:cNvPr>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416110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188144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C1D6F-9FC6-4E69-85A1-7FAE17B04934}"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415719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C1D6F-9FC6-4E69-85A1-7FAE17B04934}"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7320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C1D6F-9FC6-4E69-85A1-7FAE17B04934}"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169572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C1D6F-9FC6-4E69-85A1-7FAE17B04934}"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676296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C1D6F-9FC6-4E69-85A1-7FAE17B04934}"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174505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C1D6F-9FC6-4E69-85A1-7FAE17B04934}"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169155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C1D6F-9FC6-4E69-85A1-7FAE17B04934}"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056D9-9A97-4B1A-9BBB-D54B21E74DAF}" type="slidenum">
              <a:rPr lang="en-US" smtClean="0"/>
              <a:t>‹#›</a:t>
            </a:fld>
            <a:endParaRPr lang="en-US"/>
          </a:p>
        </p:txBody>
      </p:sp>
    </p:spTree>
    <p:extLst>
      <p:ext uri="{BB962C8B-B14F-4D97-AF65-F5344CB8AC3E}">
        <p14:creationId xmlns:p14="http://schemas.microsoft.com/office/powerpoint/2010/main" val="175258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D5C1D6F-9FC6-4E69-85A1-7FAE17B04934}" type="datetimeFigureOut">
              <a:rPr lang="en-US" smtClean="0"/>
              <a:t>10/1/2024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5A056D9-9A97-4B1A-9BBB-D54B21E74DAF}" type="slidenum">
              <a:rPr lang="en-US" smtClean="0"/>
              <a:t>‹#›</a:t>
            </a:fld>
            <a:endParaRPr lang="en-US"/>
          </a:p>
        </p:txBody>
      </p:sp>
    </p:spTree>
    <p:extLst>
      <p:ext uri="{BB962C8B-B14F-4D97-AF65-F5344CB8AC3E}">
        <p14:creationId xmlns:p14="http://schemas.microsoft.com/office/powerpoint/2010/main" val="3974906323"/>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3A989-B1ED-D8CE-DDFC-C8F0E23DCD9B}"/>
              </a:ext>
            </a:extLst>
          </p:cNvPr>
          <p:cNvSpPr>
            <a:spLocks noGrp="1"/>
          </p:cNvSpPr>
          <p:nvPr>
            <p:ph type="ctrTitle"/>
          </p:nvPr>
        </p:nvSpPr>
        <p:spPr>
          <a:xfrm>
            <a:off x="4546886" y="685799"/>
            <a:ext cx="7077667" cy="4892676"/>
          </a:xfrm>
        </p:spPr>
        <p:txBody>
          <a:bodyPr anchor="ctr">
            <a:normAutofit/>
          </a:bodyPr>
          <a:lstStyle/>
          <a:p>
            <a:r>
              <a:rPr lang="pt-BR"/>
              <a:t>Final SQL Project: BikeStores Database</a:t>
            </a:r>
            <a:endParaRPr lang="en-US"/>
          </a:p>
        </p:txBody>
      </p:sp>
      <p:sp>
        <p:nvSpPr>
          <p:cNvPr id="3" name="Subtitle 2">
            <a:extLst>
              <a:ext uri="{FF2B5EF4-FFF2-40B4-BE49-F238E27FC236}">
                <a16:creationId xmlns:a16="http://schemas.microsoft.com/office/drawing/2014/main" id="{36A5D508-F2E1-C58D-BB6B-CC450DCDD6D0}"/>
              </a:ext>
            </a:extLst>
          </p:cNvPr>
          <p:cNvSpPr>
            <a:spLocks noGrp="1"/>
          </p:cNvSpPr>
          <p:nvPr>
            <p:ph type="subTitle" idx="1"/>
          </p:nvPr>
        </p:nvSpPr>
        <p:spPr>
          <a:xfrm>
            <a:off x="684212" y="685800"/>
            <a:ext cx="2888773" cy="4892675"/>
          </a:xfrm>
        </p:spPr>
        <p:txBody>
          <a:bodyPr anchor="ctr">
            <a:normAutofit/>
          </a:bodyPr>
          <a:lstStyle/>
          <a:p>
            <a:pPr algn="r"/>
            <a:r>
              <a:rPr lang="en-US">
                <a:solidFill>
                  <a:schemeClr val="tx1"/>
                </a:solidFill>
              </a:rPr>
              <a:t>Exploring Data with SQL in Microsoft SQL Server</a:t>
            </a:r>
          </a:p>
        </p:txBody>
      </p:sp>
      <p:cxnSp>
        <p:nvCxnSpPr>
          <p:cNvPr id="10" name="Straight Connector 9">
            <a:extLst>
              <a:ext uri="{FF2B5EF4-FFF2-40B4-BE49-F238E27FC236}">
                <a16:creationId xmlns:a16="http://schemas.microsoft.com/office/drawing/2014/main" id="{ABEC335A-D1CD-4687-AB54-7E9FEC72BC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32691"/>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2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B517DE5-9965-A24E-375A-C25A36ECDA69}"/>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kern="1200" cap="all" dirty="0">
                <a:ln w="3175" cmpd="sng">
                  <a:noFill/>
                </a:ln>
                <a:solidFill>
                  <a:schemeClr val="tx1"/>
                </a:solidFill>
                <a:effectLst/>
                <a:latin typeface="+mj-lt"/>
                <a:ea typeface="+mj-ea"/>
                <a:cs typeface="+mj-cs"/>
              </a:rPr>
              <a:t>Conclusion and Future Work</a:t>
            </a:r>
          </a:p>
        </p:txBody>
      </p:sp>
      <p:graphicFrame>
        <p:nvGraphicFramePr>
          <p:cNvPr id="5" name="Text Placeholder 2">
            <a:extLst>
              <a:ext uri="{FF2B5EF4-FFF2-40B4-BE49-F238E27FC236}">
                <a16:creationId xmlns:a16="http://schemas.microsoft.com/office/drawing/2014/main" id="{CB7DC11A-57A1-E563-DD62-E62B17F4EB8B}"/>
              </a:ext>
            </a:extLst>
          </p:cNvPr>
          <p:cNvGraphicFramePr/>
          <p:nvPr>
            <p:extLst>
              <p:ext uri="{D42A27DB-BD31-4B8C-83A1-F6EECF244321}">
                <p14:modId xmlns:p14="http://schemas.microsoft.com/office/powerpoint/2010/main" val="2731458961"/>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127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5" name="Rectangle 24">
            <a:extLst>
              <a:ext uri="{FF2B5EF4-FFF2-40B4-BE49-F238E27FC236}">
                <a16:creationId xmlns:a16="http://schemas.microsoft.com/office/drawing/2014/main" id="{1AB8FFBB-0A2D-4D4C-B94B-320ABB349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Top view of cubes connected with black lines">
            <a:extLst>
              <a:ext uri="{FF2B5EF4-FFF2-40B4-BE49-F238E27FC236}">
                <a16:creationId xmlns:a16="http://schemas.microsoft.com/office/drawing/2014/main" id="{6615AFED-6594-D3F8-2EA9-348AEAA167B7}"/>
              </a:ext>
            </a:extLst>
          </p:cNvPr>
          <p:cNvPicPr>
            <a:picLocks noChangeAspect="1"/>
          </p:cNvPicPr>
          <p:nvPr/>
        </p:nvPicPr>
        <p:blipFill>
          <a:blip r:embed="rId2">
            <a:duotone>
              <a:schemeClr val="bg2">
                <a:shade val="45000"/>
                <a:satMod val="135000"/>
              </a:schemeClr>
              <a:prstClr val="white"/>
            </a:duotone>
            <a:alphaModFix amt="15000"/>
          </a:blip>
          <a:srcRect t="14732" b="10268"/>
          <a:stretch/>
        </p:blipFill>
        <p:spPr>
          <a:xfrm>
            <a:off x="20" y="10"/>
            <a:ext cx="12191980" cy="6857990"/>
          </a:xfrm>
          <a:prstGeom prst="rect">
            <a:avLst/>
          </a:prstGeom>
        </p:spPr>
      </p:pic>
      <p:sp>
        <p:nvSpPr>
          <p:cNvPr id="2" name="Title 1">
            <a:extLst>
              <a:ext uri="{FF2B5EF4-FFF2-40B4-BE49-F238E27FC236}">
                <a16:creationId xmlns:a16="http://schemas.microsoft.com/office/drawing/2014/main" id="{2BD9DB8F-0962-BD9C-8B24-634D3FD8956F}"/>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a:t>Introduction</a:t>
            </a:r>
          </a:p>
        </p:txBody>
      </p:sp>
      <p:sp>
        <p:nvSpPr>
          <p:cNvPr id="3" name="Text Placeholder 2">
            <a:extLst>
              <a:ext uri="{FF2B5EF4-FFF2-40B4-BE49-F238E27FC236}">
                <a16:creationId xmlns:a16="http://schemas.microsoft.com/office/drawing/2014/main" id="{D4878604-A335-B23E-05BC-30A33A305833}"/>
              </a:ext>
            </a:extLst>
          </p:cNvPr>
          <p:cNvSpPr>
            <a:spLocks noGrp="1"/>
          </p:cNvSpPr>
          <p:nvPr>
            <p:ph type="body" idx="1"/>
          </p:nvPr>
        </p:nvSpPr>
        <p:spPr>
          <a:xfrm>
            <a:off x="684212" y="685800"/>
            <a:ext cx="8534400" cy="3615267"/>
          </a:xfrm>
        </p:spPr>
        <p:txBody>
          <a:bodyPr vert="horz" lIns="91440" tIns="45720" rIns="91440" bIns="45720" rtlCol="0" anchor="ctr">
            <a:normAutofit/>
          </a:bodyPr>
          <a:lstStyle/>
          <a:p>
            <a:r>
              <a:rPr lang="en-US" dirty="0"/>
              <a:t>In this project, we explored a database called </a:t>
            </a:r>
            <a:r>
              <a:rPr lang="en-US" dirty="0" err="1"/>
              <a:t>BikeStores</a:t>
            </a:r>
            <a:r>
              <a:rPr lang="en-US" dirty="0"/>
              <a:t> using SQL.</a:t>
            </a:r>
          </a:p>
          <a:p>
            <a:r>
              <a:rPr lang="en-US" dirty="0"/>
              <a:t>The </a:t>
            </a:r>
            <a:r>
              <a:rPr lang="en-US" dirty="0" err="1"/>
              <a:t>BikeStores</a:t>
            </a:r>
            <a:r>
              <a:rPr lang="en-US" dirty="0"/>
              <a:t> database consists of schemas, tables, and queries that helped analyze different business scenarios like sales, product inventory, and customer management.</a:t>
            </a:r>
          </a:p>
        </p:txBody>
      </p:sp>
      <p:grpSp>
        <p:nvGrpSpPr>
          <p:cNvPr id="18" name="Group 17">
            <a:extLst>
              <a:ext uri="{FF2B5EF4-FFF2-40B4-BE49-F238E27FC236}">
                <a16:creationId xmlns:a16="http://schemas.microsoft.com/office/drawing/2014/main" id="{0EC92BD4-3684-4A4A-84FF-704DCA7A3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CBA388E6-4C14-4B9E-A26C-CCA504DAB3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E122466-428E-43AB-9AB9-02C82A3902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749A3CE-D685-4BD6-9E32-FECB9B95F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1C33F82-A690-4D10-9DF8-7B2B300FC2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C37F367-774B-4B76-82C0-09AA8E2D9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1518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6705D-E538-5AF2-6A87-D5B43276E676}"/>
              </a:ext>
            </a:extLst>
          </p:cNvPr>
          <p:cNvSpPr>
            <a:spLocks noGrp="1"/>
          </p:cNvSpPr>
          <p:nvPr>
            <p:ph type="title"/>
          </p:nvPr>
        </p:nvSpPr>
        <p:spPr>
          <a:xfrm>
            <a:off x="3978579" y="4487332"/>
            <a:ext cx="5627158" cy="1507067"/>
          </a:xfrm>
        </p:spPr>
        <p:txBody>
          <a:bodyPr vert="horz" lIns="91440" tIns="45720" rIns="91440" bIns="45720" rtlCol="0" anchor="ctr">
            <a:normAutofit/>
          </a:bodyPr>
          <a:lstStyle/>
          <a:p>
            <a:r>
              <a:rPr lang="en-US"/>
              <a:t>Database Structure</a:t>
            </a:r>
          </a:p>
        </p:txBody>
      </p:sp>
      <p:pic>
        <p:nvPicPr>
          <p:cNvPr id="5" name="Picture 4" descr="Top view of cubes connected with black lines">
            <a:extLst>
              <a:ext uri="{FF2B5EF4-FFF2-40B4-BE49-F238E27FC236}">
                <a16:creationId xmlns:a16="http://schemas.microsoft.com/office/drawing/2014/main" id="{8E99C168-4A03-DA5F-0FB9-35C160905659}"/>
              </a:ext>
            </a:extLst>
          </p:cNvPr>
          <p:cNvPicPr>
            <a:picLocks noChangeAspect="1"/>
          </p:cNvPicPr>
          <p:nvPr/>
        </p:nvPicPr>
        <p:blipFill>
          <a:blip r:embed="rId2"/>
          <a:srcRect l="35812" r="25890"/>
          <a:stretch/>
        </p:blipFill>
        <p:spPr>
          <a:xfrm>
            <a:off x="831" y="10"/>
            <a:ext cx="3502025" cy="6857990"/>
          </a:xfrm>
          <a:prstGeom prst="rect">
            <a:avLst/>
          </a:prstGeom>
          <a:effectLst>
            <a:innerShdw blurRad="57150" dist="38100" dir="14460000">
              <a:prstClr val="black">
                <a:alpha val="70000"/>
              </a:prstClr>
            </a:innerShdw>
          </a:effectLst>
        </p:spPr>
      </p:pic>
      <p:sp>
        <p:nvSpPr>
          <p:cNvPr id="3" name="Text Placeholder 2">
            <a:extLst>
              <a:ext uri="{FF2B5EF4-FFF2-40B4-BE49-F238E27FC236}">
                <a16:creationId xmlns:a16="http://schemas.microsoft.com/office/drawing/2014/main" id="{A77A1204-C6DA-C4C9-B5AA-EE92D38AE070}"/>
              </a:ext>
            </a:extLst>
          </p:cNvPr>
          <p:cNvSpPr>
            <a:spLocks noGrp="1"/>
          </p:cNvSpPr>
          <p:nvPr>
            <p:ph type="body" idx="1"/>
          </p:nvPr>
        </p:nvSpPr>
        <p:spPr>
          <a:xfrm>
            <a:off x="3884612" y="685800"/>
            <a:ext cx="6626072" cy="3615267"/>
          </a:xfrm>
        </p:spPr>
        <p:txBody>
          <a:bodyPr vert="horz" lIns="91440" tIns="45720" rIns="91440" bIns="45720" rtlCol="0" anchor="ctr">
            <a:normAutofit/>
          </a:bodyPr>
          <a:lstStyle/>
          <a:p>
            <a:r>
              <a:rPr lang="en-US" dirty="0"/>
              <a:t>The </a:t>
            </a:r>
            <a:r>
              <a:rPr lang="en-US" dirty="0" err="1"/>
              <a:t>BikeStores</a:t>
            </a:r>
            <a:r>
              <a:rPr lang="en-US" dirty="0"/>
              <a:t> database is structured with two schemas: 'production' and 'sales’.</a:t>
            </a:r>
          </a:p>
          <a:p>
            <a:r>
              <a:rPr lang="en-US" dirty="0"/>
              <a:t>The 'production' schema handles data related to products, categories, brands, and stock.</a:t>
            </a:r>
          </a:p>
          <a:p>
            <a:r>
              <a:rPr lang="en-US" dirty="0"/>
              <a:t>The 'sales' schema handles customers, stores, staff, and orders.</a:t>
            </a:r>
          </a:p>
        </p:txBody>
      </p:sp>
      <p:grpSp>
        <p:nvGrpSpPr>
          <p:cNvPr id="18" name="Group 17">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3457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967C7-1A84-7375-B880-E7DD3F65EA95}"/>
              </a:ext>
            </a:extLst>
          </p:cNvPr>
          <p:cNvSpPr>
            <a:spLocks noGrp="1"/>
          </p:cNvSpPr>
          <p:nvPr>
            <p:ph type="title"/>
          </p:nvPr>
        </p:nvSpPr>
        <p:spPr>
          <a:xfrm>
            <a:off x="6084114" y="4487332"/>
            <a:ext cx="4205003" cy="1507067"/>
          </a:xfrm>
        </p:spPr>
        <p:txBody>
          <a:bodyPr vert="horz" lIns="91440" tIns="45720" rIns="91440" bIns="45720" rtlCol="0" anchor="ctr">
            <a:normAutofit/>
          </a:bodyPr>
          <a:lstStyle/>
          <a:p>
            <a:r>
              <a:rPr lang="en-US" sz="3200">
                <a:solidFill>
                  <a:srgbClr val="FFFFFF"/>
                </a:solidFill>
              </a:rPr>
              <a:t>Goals of the Project</a:t>
            </a:r>
          </a:p>
        </p:txBody>
      </p:sp>
      <p:pic>
        <p:nvPicPr>
          <p:cNvPr id="7" name="Graphic 6" descr="Database">
            <a:extLst>
              <a:ext uri="{FF2B5EF4-FFF2-40B4-BE49-F238E27FC236}">
                <a16:creationId xmlns:a16="http://schemas.microsoft.com/office/drawing/2014/main" id="{D9C41C14-3EE9-550B-5483-B83C2DB43F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51" y="875199"/>
            <a:ext cx="4887466" cy="4887466"/>
          </a:xfrm>
          <a:prstGeom prst="rect">
            <a:avLst/>
          </a:prstGeom>
          <a:effectLst>
            <a:innerShdw blurRad="57150" dist="38100" dir="14460000">
              <a:prstClr val="black">
                <a:alpha val="70000"/>
              </a:prstClr>
            </a:innerShdw>
          </a:effectLst>
        </p:spPr>
      </p:pic>
      <p:sp>
        <p:nvSpPr>
          <p:cNvPr id="3" name="Text Placeholder 2">
            <a:extLst>
              <a:ext uri="{FF2B5EF4-FFF2-40B4-BE49-F238E27FC236}">
                <a16:creationId xmlns:a16="http://schemas.microsoft.com/office/drawing/2014/main" id="{455A1693-9BB6-7415-D678-792D594B65B8}"/>
              </a:ext>
            </a:extLst>
          </p:cNvPr>
          <p:cNvSpPr>
            <a:spLocks noGrp="1"/>
          </p:cNvSpPr>
          <p:nvPr>
            <p:ph type="body" idx="1"/>
          </p:nvPr>
        </p:nvSpPr>
        <p:spPr>
          <a:xfrm>
            <a:off x="6095998" y="685800"/>
            <a:ext cx="4819653" cy="3615267"/>
          </a:xfrm>
        </p:spPr>
        <p:txBody>
          <a:bodyPr vert="horz" lIns="91440" tIns="45720" rIns="91440" bIns="45720" rtlCol="0" anchor="ctr">
            <a:normAutofit/>
          </a:bodyPr>
          <a:lstStyle/>
          <a:p>
            <a:r>
              <a:rPr lang="en-US" sz="1800">
                <a:solidFill>
                  <a:srgbClr val="0F496F"/>
                </a:solidFill>
              </a:rPr>
              <a:t>The main goal of this project was to leverage SQL queries to answer important business questions such as which products are the most sold, customer behavior, revenue per store, and inventory management.</a:t>
            </a:r>
          </a:p>
        </p:txBody>
      </p:sp>
      <p:grpSp>
        <p:nvGrpSpPr>
          <p:cNvPr id="19" name="Group 18">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465572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FFB35C14-75CC-1AB9-968E-86A6435658B4}"/>
              </a:ext>
            </a:extLst>
          </p:cNvPr>
          <p:cNvSpPr>
            <a:spLocks noGrp="1"/>
          </p:cNvSpPr>
          <p:nvPr>
            <p:ph type="title"/>
          </p:nvPr>
        </p:nvSpPr>
        <p:spPr>
          <a:xfrm>
            <a:off x="8588661" y="941424"/>
            <a:ext cx="3043896" cy="3248611"/>
          </a:xfrm>
        </p:spPr>
        <p:txBody>
          <a:bodyPr vert="horz" lIns="91440" tIns="45720" rIns="91440" bIns="45720" rtlCol="0" anchor="ctr">
            <a:normAutofit/>
          </a:bodyPr>
          <a:lstStyle/>
          <a:p>
            <a:r>
              <a:rPr lang="en-US" kern="1200" cap="all">
                <a:ln w="3175" cmpd="sng">
                  <a:noFill/>
                </a:ln>
                <a:solidFill>
                  <a:srgbClr val="FFFFFF"/>
                </a:solidFill>
                <a:effectLst/>
                <a:latin typeface="+mj-lt"/>
                <a:ea typeface="+mj-ea"/>
                <a:cs typeface="+mj-cs"/>
              </a:rPr>
              <a:t>Key SQL Queries</a:t>
            </a:r>
          </a:p>
        </p:txBody>
      </p:sp>
      <p:graphicFrame>
        <p:nvGraphicFramePr>
          <p:cNvPr id="19" name="Text Placeholder 2">
            <a:extLst>
              <a:ext uri="{FF2B5EF4-FFF2-40B4-BE49-F238E27FC236}">
                <a16:creationId xmlns:a16="http://schemas.microsoft.com/office/drawing/2014/main" id="{2EFEB426-DD5B-9E3A-6F4A-47D222C37A29}"/>
              </a:ext>
            </a:extLst>
          </p:cNvPr>
          <p:cNvGraphicFramePr/>
          <p:nvPr>
            <p:extLst>
              <p:ext uri="{D42A27DB-BD31-4B8C-83A1-F6EECF244321}">
                <p14:modId xmlns:p14="http://schemas.microsoft.com/office/powerpoint/2010/main" val="3316487052"/>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1225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250CCFE5-7569-5D18-1B4C-E8DAE50B5AC8}"/>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kern="1200" cap="all" dirty="0">
                <a:ln w="3175" cmpd="sng">
                  <a:noFill/>
                </a:ln>
                <a:solidFill>
                  <a:schemeClr val="tx1"/>
                </a:solidFill>
                <a:effectLst/>
                <a:latin typeface="+mj-lt"/>
                <a:ea typeface="+mj-ea"/>
                <a:cs typeface="+mj-cs"/>
              </a:rPr>
              <a:t>Analysis Results</a:t>
            </a:r>
          </a:p>
        </p:txBody>
      </p:sp>
      <p:graphicFrame>
        <p:nvGraphicFramePr>
          <p:cNvPr id="35" name="Text Placeholder 2">
            <a:extLst>
              <a:ext uri="{FF2B5EF4-FFF2-40B4-BE49-F238E27FC236}">
                <a16:creationId xmlns:a16="http://schemas.microsoft.com/office/drawing/2014/main" id="{D2F2025A-CEE3-27CF-DFE3-EBD51BB6F31C}"/>
              </a:ext>
            </a:extLst>
          </p:cNvPr>
          <p:cNvGraphicFramePr/>
          <p:nvPr>
            <p:extLst>
              <p:ext uri="{D42A27DB-BD31-4B8C-83A1-F6EECF244321}">
                <p14:modId xmlns:p14="http://schemas.microsoft.com/office/powerpoint/2010/main" val="1898989789"/>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93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DA319-8B26-E261-2702-C5D2F8AAEDCD}"/>
              </a:ext>
            </a:extLst>
          </p:cNvPr>
          <p:cNvSpPr>
            <a:spLocks noGrp="1"/>
          </p:cNvSpPr>
          <p:nvPr>
            <p:ph type="title"/>
          </p:nvPr>
        </p:nvSpPr>
        <p:spPr>
          <a:xfrm>
            <a:off x="3978579" y="4487332"/>
            <a:ext cx="5627158" cy="1507067"/>
          </a:xfrm>
        </p:spPr>
        <p:txBody>
          <a:bodyPr vert="horz" lIns="91440" tIns="45720" rIns="91440" bIns="45720" rtlCol="0" anchor="ctr">
            <a:normAutofit/>
          </a:bodyPr>
          <a:lstStyle/>
          <a:p>
            <a:r>
              <a:rPr lang="en-US"/>
              <a:t>Store and Staff Management</a:t>
            </a:r>
          </a:p>
        </p:txBody>
      </p:sp>
      <p:pic>
        <p:nvPicPr>
          <p:cNvPr id="5" name="Picture 4" descr="Cardboard boxes on conveyor belt">
            <a:extLst>
              <a:ext uri="{FF2B5EF4-FFF2-40B4-BE49-F238E27FC236}">
                <a16:creationId xmlns:a16="http://schemas.microsoft.com/office/drawing/2014/main" id="{6CA2CF70-4E6D-EC7B-03BB-2A0616E93626}"/>
              </a:ext>
            </a:extLst>
          </p:cNvPr>
          <p:cNvPicPr>
            <a:picLocks noChangeAspect="1"/>
          </p:cNvPicPr>
          <p:nvPr/>
        </p:nvPicPr>
        <p:blipFill>
          <a:blip r:embed="rId2"/>
          <a:srcRect l="38031" r="27883" b="-1"/>
          <a:stretch/>
        </p:blipFill>
        <p:spPr>
          <a:xfrm>
            <a:off x="831" y="10"/>
            <a:ext cx="3502025" cy="6857990"/>
          </a:xfrm>
          <a:prstGeom prst="rect">
            <a:avLst/>
          </a:prstGeom>
          <a:effectLst>
            <a:innerShdw blurRad="57150" dist="38100" dir="14460000">
              <a:prstClr val="black">
                <a:alpha val="70000"/>
              </a:prstClr>
            </a:innerShdw>
          </a:effectLst>
        </p:spPr>
      </p:pic>
      <p:sp>
        <p:nvSpPr>
          <p:cNvPr id="3" name="Text Placeholder 2">
            <a:extLst>
              <a:ext uri="{FF2B5EF4-FFF2-40B4-BE49-F238E27FC236}">
                <a16:creationId xmlns:a16="http://schemas.microsoft.com/office/drawing/2014/main" id="{28105E2D-E9EA-E823-66CA-A3A017AAD0EF}"/>
              </a:ext>
            </a:extLst>
          </p:cNvPr>
          <p:cNvSpPr>
            <a:spLocks noGrp="1"/>
          </p:cNvSpPr>
          <p:nvPr>
            <p:ph type="body" idx="1"/>
          </p:nvPr>
        </p:nvSpPr>
        <p:spPr>
          <a:xfrm>
            <a:off x="3884612" y="685800"/>
            <a:ext cx="6626072" cy="3615267"/>
          </a:xfrm>
        </p:spPr>
        <p:txBody>
          <a:bodyPr vert="horz" lIns="91440" tIns="45720" rIns="91440" bIns="45720" rtlCol="0" anchor="ctr">
            <a:normAutofit/>
          </a:bodyPr>
          <a:lstStyle/>
          <a:p>
            <a:r>
              <a:rPr lang="en-US" dirty="0"/>
              <a:t>We explored how stores manage their staff and inventory.</a:t>
            </a:r>
          </a:p>
          <a:p>
            <a:r>
              <a:rPr lang="en-US" dirty="0"/>
              <a:t>SQL queries showed which staff members processed certain orders and which stores had the most products in stock, highlighting inventory control.</a:t>
            </a:r>
          </a:p>
        </p:txBody>
      </p:sp>
      <p:grpSp>
        <p:nvGrpSpPr>
          <p:cNvPr id="18" name="Group 17">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305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0D2CE-A4D3-023B-1520-919F856AB148}"/>
              </a:ext>
            </a:extLst>
          </p:cNvPr>
          <p:cNvSpPr>
            <a:spLocks noGrp="1"/>
          </p:cNvSpPr>
          <p:nvPr>
            <p:ph type="title"/>
          </p:nvPr>
        </p:nvSpPr>
        <p:spPr>
          <a:xfrm>
            <a:off x="3978579" y="4487332"/>
            <a:ext cx="5627158" cy="1507067"/>
          </a:xfrm>
        </p:spPr>
        <p:txBody>
          <a:bodyPr vert="horz" lIns="91440" tIns="45720" rIns="91440" bIns="45720" rtlCol="0" anchor="ctr">
            <a:normAutofit/>
          </a:bodyPr>
          <a:lstStyle/>
          <a:p>
            <a:r>
              <a:rPr lang="en-US"/>
              <a:t>Customer and Order Data</a:t>
            </a:r>
          </a:p>
        </p:txBody>
      </p:sp>
      <p:pic>
        <p:nvPicPr>
          <p:cNvPr id="5" name="Picture 4" descr="Magnifying glass showing decling performance">
            <a:extLst>
              <a:ext uri="{FF2B5EF4-FFF2-40B4-BE49-F238E27FC236}">
                <a16:creationId xmlns:a16="http://schemas.microsoft.com/office/drawing/2014/main" id="{26FA07A8-5470-F11D-3D6B-6A32F0CA3AEE}"/>
              </a:ext>
            </a:extLst>
          </p:cNvPr>
          <p:cNvPicPr>
            <a:picLocks noChangeAspect="1"/>
          </p:cNvPicPr>
          <p:nvPr/>
        </p:nvPicPr>
        <p:blipFill>
          <a:blip r:embed="rId2"/>
          <a:srcRect l="17675" r="48239" b="-1"/>
          <a:stretch/>
        </p:blipFill>
        <p:spPr>
          <a:xfrm>
            <a:off x="831" y="10"/>
            <a:ext cx="3502025" cy="6857990"/>
          </a:xfrm>
          <a:prstGeom prst="rect">
            <a:avLst/>
          </a:prstGeom>
          <a:effectLst>
            <a:innerShdw blurRad="57150" dist="38100" dir="14460000">
              <a:prstClr val="black">
                <a:alpha val="70000"/>
              </a:prstClr>
            </a:innerShdw>
          </a:effectLst>
        </p:spPr>
      </p:pic>
      <p:sp>
        <p:nvSpPr>
          <p:cNvPr id="3" name="Text Placeholder 2">
            <a:extLst>
              <a:ext uri="{FF2B5EF4-FFF2-40B4-BE49-F238E27FC236}">
                <a16:creationId xmlns:a16="http://schemas.microsoft.com/office/drawing/2014/main" id="{6FF28496-1C1A-B1BF-3A0A-53FA801BC609}"/>
              </a:ext>
            </a:extLst>
          </p:cNvPr>
          <p:cNvSpPr>
            <a:spLocks noGrp="1"/>
          </p:cNvSpPr>
          <p:nvPr>
            <p:ph type="body" idx="1"/>
          </p:nvPr>
        </p:nvSpPr>
        <p:spPr>
          <a:xfrm>
            <a:off x="3884612" y="685800"/>
            <a:ext cx="6626072" cy="3615267"/>
          </a:xfrm>
        </p:spPr>
        <p:txBody>
          <a:bodyPr vert="horz" lIns="91440" tIns="45720" rIns="91440" bIns="45720" rtlCol="0" anchor="ctr">
            <a:normAutofit/>
          </a:bodyPr>
          <a:lstStyle/>
          <a:p>
            <a:r>
              <a:rPr lang="en-US"/>
              <a:t>We analyzed customer behavior by checking order status and customer purchase patterns. This analysis helped identify loyal customers and product preferences across different regions.</a:t>
            </a:r>
          </a:p>
        </p:txBody>
      </p:sp>
      <p:grpSp>
        <p:nvGrpSpPr>
          <p:cNvPr id="18" name="Group 17">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3091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55B88A-C127-47B3-B317-724BD4EAAD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3F07A923-368D-45E6-AACC-9ECE4057A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FE16B44-FE3C-4330-AF20-E869FC7B7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1CB6733-6A12-4A1C-87C3-B676FB381D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754CCFD-DC5E-453F-B95A-F045ED9B29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E826A39-89EA-44EA-ABC5-F446934921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A32D6D8B-CB64-59AB-74AC-E4343F04D28E}"/>
              </a:ext>
            </a:extLst>
          </p:cNvPr>
          <p:cNvSpPr>
            <a:spLocks noGrp="1"/>
          </p:cNvSpPr>
          <p:nvPr>
            <p:ph type="title"/>
          </p:nvPr>
        </p:nvSpPr>
        <p:spPr>
          <a:xfrm>
            <a:off x="8588661" y="941424"/>
            <a:ext cx="3043896" cy="3248611"/>
          </a:xfrm>
        </p:spPr>
        <p:txBody>
          <a:bodyPr vert="horz" lIns="91440" tIns="45720" rIns="91440" bIns="45720" rtlCol="0" anchor="ctr">
            <a:normAutofit/>
          </a:bodyPr>
          <a:lstStyle/>
          <a:p>
            <a:r>
              <a:rPr lang="en-US" kern="1200" cap="all">
                <a:ln w="3175" cmpd="sng">
                  <a:noFill/>
                </a:ln>
                <a:solidFill>
                  <a:srgbClr val="FFFFFF"/>
                </a:solidFill>
                <a:effectLst/>
                <a:latin typeface="+mj-lt"/>
                <a:ea typeface="+mj-ea"/>
                <a:cs typeface="+mj-cs"/>
              </a:rPr>
              <a:t>Learnings from the Project</a:t>
            </a:r>
          </a:p>
        </p:txBody>
      </p:sp>
      <p:graphicFrame>
        <p:nvGraphicFramePr>
          <p:cNvPr id="5" name="Text Placeholder 2">
            <a:extLst>
              <a:ext uri="{FF2B5EF4-FFF2-40B4-BE49-F238E27FC236}">
                <a16:creationId xmlns:a16="http://schemas.microsoft.com/office/drawing/2014/main" id="{7301DA03-D0B5-F953-F16A-F9490131562F}"/>
              </a:ext>
            </a:extLst>
          </p:cNvPr>
          <p:cNvGraphicFramePr/>
          <p:nvPr>
            <p:extLst>
              <p:ext uri="{D42A27DB-BD31-4B8C-83A1-F6EECF244321}">
                <p14:modId xmlns:p14="http://schemas.microsoft.com/office/powerpoint/2010/main" val="4074650645"/>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862062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TotalTime>
  <Words>371</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Final SQL Project: BikeStores Database</vt:lpstr>
      <vt:lpstr>Introduction</vt:lpstr>
      <vt:lpstr>Database Structure</vt:lpstr>
      <vt:lpstr>Goals of the Project</vt:lpstr>
      <vt:lpstr>Key SQL Queries</vt:lpstr>
      <vt:lpstr>Analysis Results</vt:lpstr>
      <vt:lpstr>Store and Staff Management</vt:lpstr>
      <vt:lpstr>Customer and Order Data</vt:lpstr>
      <vt:lpstr>Learnings from the Project</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عاصم احمد مرسى محمد دشيشه</dc:creator>
  <cp:lastModifiedBy>عاصم احمد مرسى محمد دشيشه</cp:lastModifiedBy>
  <cp:revision>3</cp:revision>
  <dcterms:created xsi:type="dcterms:W3CDTF">2024-10-01T13:48:03Z</dcterms:created>
  <dcterms:modified xsi:type="dcterms:W3CDTF">2024-10-01T13:55:24Z</dcterms:modified>
</cp:coreProperties>
</file>