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96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5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15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0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10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8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13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28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89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3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2A49-38FA-48D0-AC79-8487C8003014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00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94277"/>
            <a:ext cx="12019280" cy="98268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Title: Deep Learning for Gait Biometrics: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Siamese MobilenetV2 Approach on the CASIA Gait B Dataset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By: Assem Hamdi Saif 195169 						Supervisor: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Dr.Ann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Nosseir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1076961"/>
            <a:ext cx="3423920" cy="550163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  <a:p>
            <a:r>
              <a:rPr lang="en-US" sz="1550" dirty="0"/>
              <a:t>The project used a Siamese network with MobileNetV2 to build a gait recognition system. By preprocessing and augmenting data, it addressed challenges like camera angles, speed, and clothing. The model performed exceptionally, with accuracy and precision at 0.99 and recall, F1-score, and AUC-ROC at 1.0, indicating its practical applicability. Future enhancements may include more data augmentation, combining with other biometrics, and tweaking the model.</a:t>
            </a:r>
            <a:endParaRPr lang="en-GB" sz="155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25520" y="1076960"/>
            <a:ext cx="5212080" cy="55016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Design</a:t>
            </a:r>
          </a:p>
          <a:p>
            <a:r>
              <a:rPr lang="en-US" sz="1600" dirty="0"/>
              <a:t>Data Preprocessing: The CASIA Gait Dataset B, containing gait sequences of 124 individuals, is split into training, validation, and testing sets. </a:t>
            </a:r>
            <a:r>
              <a:rPr lang="en-US" sz="1600" dirty="0" err="1"/>
              <a:t>ImageDataGenerator</a:t>
            </a:r>
            <a:r>
              <a:rPr lang="en-US" sz="1600" dirty="0"/>
              <a:t> is used for data augmentation by scaling, rotating, shifting, and flipping the images. Siamese Network Architecture: The network is based on MobileNetV2. It takes two input images which pass through the MobileNetV2 network, then computes their absolute differences. These differences are processed by a dense layer, followed by a sigmoid output layer for binary classification. Training: The network is trained using the Adam optimizer with binary cross-entropy loss. The model is trained on pairs of images, with labels indicating whether they belong to the same individual. Evaluation: The model's performance is assessed on the test set using various metrics including accuracy, precision, recall, F1-score, and AUC-ROC. </a:t>
            </a:r>
            <a:endParaRPr lang="en-GB" sz="1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737600" y="1076960"/>
            <a:ext cx="3383280" cy="33934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</a:t>
            </a:r>
          </a:p>
          <a:p>
            <a:r>
              <a:rPr lang="en-US" sz="1800" dirty="0"/>
              <a:t>The Siamese MobileNetV2 model excelled in gait recognition with near-perfect results when trained on the CASIA Gait B dataset. It achieved an accuracy of 99.99%, an exceptionally low-test loss, and a precision of 99.97%. Moreover, it had a 100% recall rate and an F1-score of 99.99%, indicating high reliability in identifying true positives. Its AUC-ROC score of 1.00 showcases its flawless capability in differentiating various gait patterns.</a:t>
            </a:r>
            <a:endParaRPr lang="en-GB" sz="1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737600" y="4470400"/>
            <a:ext cx="3383280" cy="2108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Conclusions</a:t>
            </a:r>
          </a:p>
          <a:p>
            <a:r>
              <a:rPr lang="en-US" sz="1900" dirty="0"/>
              <a:t>The project developed an advanced gait recognition system using a Siamese MobileNetV2 model and the CASIA Gait B dataset. Through efficient feature extraction, preprocessing, and data augmentation, the model displayed high adaptability and near-perfect performance, making it suitable for applications such as biometrics and surveillance.</a:t>
            </a:r>
            <a:endParaRPr lang="en-GB" sz="19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65397"/>
            <a:ext cx="791817" cy="328970"/>
          </a:xfrm>
          <a:prstGeom prst="rect">
            <a:avLst/>
          </a:prstGeom>
        </p:spPr>
      </p:pic>
      <p:pic>
        <p:nvPicPr>
          <p:cNvPr id="13" name="Picture 12" descr="A diagram of a network&#10;&#10;Description automatically generated with low confidence">
            <a:extLst>
              <a:ext uri="{FF2B5EF4-FFF2-40B4-BE49-F238E27FC236}">
                <a16:creationId xmlns:a16="http://schemas.microsoft.com/office/drawing/2014/main" id="{C7681648-D994-8721-A7BC-1261B9077F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4" y="5024761"/>
            <a:ext cx="4763891" cy="1375983"/>
          </a:xfrm>
          <a:prstGeom prst="rect">
            <a:avLst/>
          </a:prstGeom>
        </p:spPr>
      </p:pic>
      <p:pic>
        <p:nvPicPr>
          <p:cNvPr id="15" name="Picture 14" descr="A picture containing text, diagram, screenshot, map&#10;&#10;Description automatically generated">
            <a:extLst>
              <a:ext uri="{FF2B5EF4-FFF2-40B4-BE49-F238E27FC236}">
                <a16:creationId xmlns:a16="http://schemas.microsoft.com/office/drawing/2014/main" id="{A0074A46-27D4-9591-812E-46043FE2CB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4" y="5335479"/>
            <a:ext cx="2975731" cy="1239279"/>
          </a:xfrm>
          <a:prstGeom prst="rect">
            <a:avLst/>
          </a:prstGeom>
        </p:spPr>
      </p:pic>
      <p:pic>
        <p:nvPicPr>
          <p:cNvPr id="17" name="Picture 16" descr="A person walking in a room&#10;&#10;Description automatically generated with low confidence">
            <a:extLst>
              <a:ext uri="{FF2B5EF4-FFF2-40B4-BE49-F238E27FC236}">
                <a16:creationId xmlns:a16="http://schemas.microsoft.com/office/drawing/2014/main" id="{D434E825-E8D6-E309-97B4-27BE9C0E5D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4" y="4385569"/>
            <a:ext cx="2975731" cy="8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4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401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Title: Deep Learning for Gait Biometrics:  A Siamese MobilenetV2 Approach on the CASIA Gait B Dataset By: Assem Hamdi Saif 195169       Supervisor: Dr.Ann Nosseir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: by        supervisor</dc:title>
  <dc:creator>Windows User</dc:creator>
  <cp:lastModifiedBy>Assem195169</cp:lastModifiedBy>
  <cp:revision>6</cp:revision>
  <dcterms:created xsi:type="dcterms:W3CDTF">2022-05-24T14:49:20Z</dcterms:created>
  <dcterms:modified xsi:type="dcterms:W3CDTF">2023-06-10T12:57:02Z</dcterms:modified>
</cp:coreProperties>
</file>