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09B5-E18C-4D8E-9715-E2CFAEFE9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5744D-5D88-47CA-8761-64A9199B4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3FC5B-3DC9-42CB-BE1E-99476D00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0FFCA-7D20-434A-B98D-CE3C399B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FB4F2-48B9-405B-91DA-05A0D173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5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199E-1DAB-490F-9CBC-7DBDB3F5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D0230-29B4-404A-BC64-953EF62F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191D3-3659-4BA8-8FB8-5D9C7B85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A79A-9AD1-4E14-B78D-3887CEF5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54DB6-7ACA-479A-8647-7881830D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1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9022D-9681-4A24-856D-629571EF0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629A3-75CC-4D5B-956A-4C492C8AD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4F52D-E61A-413F-8694-062CB6ED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1F59-9E3B-44F9-BD76-71D80CD5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A7078-9CC0-493B-B119-C525153C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3A91-95D5-42D8-A4A4-D411EEA7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826E0-6281-4B38-981F-F2B4D5514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67C2D-C1F1-4C78-8D23-FEBC48ED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A6036-0FBA-46C0-9E3F-C90BB087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40803-77B7-4E9A-95D1-8ABA14ED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8DC1-962C-4E91-BFDB-1F0333E6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412F3-7D3B-4E89-9D44-122E67380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7D164-5171-4F70-B1F8-C9DD0B8F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3316-0BD8-4A9D-91C3-CB4BCAFD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3B2ED-A7DA-4DC4-A686-243E2C05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0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58A3-36E0-41C4-BB91-5CF794E6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A050-B53B-4307-97B9-37E491B27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E5533-E238-48EF-8E0C-60EB393B6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D20BE-5342-4C96-89BB-7699C3F2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A897C-4699-46E4-BDE7-DBBC16F5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9D8F0-B8FB-4A0E-8075-A1A1955D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9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395A-B93D-46CD-A30C-432E4C07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0E9D6-9C8F-4E49-9CBC-BC4928F9C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DD888-8FB9-4919-BCAE-2A221B161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BCF29-4F58-4FC8-BFE2-35C75D01A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2121E-6C0B-4176-9C15-A6BB8B56B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36524-401E-47E4-A38B-4A74441C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1CBAC-5875-49AC-A1ED-E1F0B04E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35A48-370B-4EB9-A1DB-33E59B34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7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FB57-63A2-44E4-9BF5-023697F9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3A695-C5EC-40AA-8A9E-D96D388A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3875F-0E3C-4B0D-AF81-3DDEFF4C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9501C-AE76-4FA6-B325-6ECE3802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9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BBB9B-68BE-4EB0-A36B-B354B37F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5EC36-F62D-414B-9754-1110729A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2778F-441F-4DAC-ADF9-876F9A79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0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9B00-A42A-4B1C-BA73-050BCDA0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EB98-A350-4840-8D8B-7C4B89E9E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3079A-5105-4AE3-87F4-647DB56F2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8F2D0-727A-44F5-814A-2CA3D6B3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3AA51-D56A-4CC5-8331-83751EDD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46BD0-AFD3-499C-8088-CC2158B7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5A46-380B-49AD-BE81-82B62FBF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EDD1-CD1E-456C-8565-0F967777E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E9987-2A33-4ABF-A788-0EF2E88FD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B50D5-C8A2-447B-8004-F6C81230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68584-C8E5-49ED-86C1-138AFB41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2B84C-1863-40FF-B691-8BBA2906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0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8F7F7-C68E-4ACB-AB09-7442BCC5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E10D1-2D5A-4D2E-9972-9A1848091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73F3-94E7-45F2-9C03-47DA0E75D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DA8F-0D33-4D8F-B0AC-18F2FFBD780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8C539-F04D-469C-8937-170496640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AB11C-C82F-4746-8F12-25B0CD947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7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555F48-9531-4D64-B58A-5B09D50B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24" y="29061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93803E-D895-4A22-924A-4B94C780B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42" y="2905124"/>
            <a:ext cx="6281316" cy="150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0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65E8-332F-4B2F-86CF-B114BD9B3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2569" y="1137077"/>
            <a:ext cx="7537937" cy="926245"/>
          </a:xfrm>
        </p:spPr>
        <p:txBody>
          <a:bodyPr/>
          <a:lstStyle/>
          <a:p>
            <a:r>
              <a:rPr lang="en-US" b="1" dirty="0"/>
              <a:t>Meeting Chairperson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2A282-B8C9-4B5D-BB0A-DE5E9B64D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4B6E7-6534-464F-933B-AF94E5EAF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37" y="2329961"/>
            <a:ext cx="5533416" cy="416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6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E3308B-0028-4A55-9A4A-474FC9EFB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122" y="278302"/>
            <a:ext cx="8979877" cy="1225183"/>
          </a:xfrm>
        </p:spPr>
        <p:txBody>
          <a:bodyPr/>
          <a:lstStyle/>
          <a:p>
            <a:r>
              <a:rPr lang="en-US" dirty="0"/>
              <a:t>Black Box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C789C95-E97C-4C0C-A010-6135EFD4A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1408" y="1732085"/>
            <a:ext cx="9076592" cy="35257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B6843E-DCAB-4376-A482-10DADBB5C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631" y="2330741"/>
            <a:ext cx="3270739" cy="32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7FA2-AA36-409B-BE7E-516BB60D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662" y="365125"/>
            <a:ext cx="6852138" cy="8328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11EE8B-E9FB-4BF3-8E50-1023772F3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57" y="896814"/>
            <a:ext cx="4948153" cy="5331633"/>
          </a:xfrm>
        </p:spPr>
      </p:pic>
    </p:spTree>
    <p:extLst>
      <p:ext uri="{BB962C8B-B14F-4D97-AF65-F5344CB8AC3E}">
        <p14:creationId xmlns:p14="http://schemas.microsoft.com/office/powerpoint/2010/main" val="215215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5EBD-C24D-49DF-983E-C449774F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ECAAE-BA1A-4BAA-95A3-6391F2D25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896" y="1143000"/>
            <a:ext cx="4936208" cy="4936208"/>
          </a:xfrm>
        </p:spPr>
      </p:pic>
    </p:spTree>
    <p:extLst>
      <p:ext uri="{BB962C8B-B14F-4D97-AF65-F5344CB8AC3E}">
        <p14:creationId xmlns:p14="http://schemas.microsoft.com/office/powerpoint/2010/main" val="332800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Adobe Myungjo Std M</vt:lpstr>
      <vt:lpstr>Arial</vt:lpstr>
      <vt:lpstr>Calibri</vt:lpstr>
      <vt:lpstr>Calibri Light</vt:lpstr>
      <vt:lpstr>Office Theme</vt:lpstr>
      <vt:lpstr> </vt:lpstr>
      <vt:lpstr>Meeting Chairperson</vt:lpstr>
      <vt:lpstr>Black Box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 </dc:title>
  <dc:creator>Ahmed Essam</dc:creator>
  <cp:lastModifiedBy>Ahmed Essam</cp:lastModifiedBy>
  <cp:revision>8</cp:revision>
  <dcterms:created xsi:type="dcterms:W3CDTF">2018-09-24T21:45:38Z</dcterms:created>
  <dcterms:modified xsi:type="dcterms:W3CDTF">2018-09-24T22:33:48Z</dcterms:modified>
</cp:coreProperties>
</file>