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0" r:id="rId16"/>
    <p:sldId id="271" r:id="rId17"/>
    <p:sldId id="272" r:id="rId18"/>
    <p:sldId id="273" r:id="rId19"/>
    <p:sldId id="261" r:id="rId20"/>
    <p:sldId id="270" r:id="rId2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66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er Mohamed" userId="278af92d96c82663" providerId="LiveId" clId="{A9770B82-FE9F-43ED-A451-E76DBF6F980C}"/>
    <pc:docChg chg="undo redo custSel delSld modSld sldOrd">
      <pc:chgData name="Aser Mohamed" userId="278af92d96c82663" providerId="LiveId" clId="{A9770B82-FE9F-43ED-A451-E76DBF6F980C}" dt="2024-12-30T20:52:19.625" v="164" actId="2696"/>
      <pc:docMkLst>
        <pc:docMk/>
      </pc:docMkLst>
      <pc:sldChg chg="modSp mod">
        <pc:chgData name="Aser Mohamed" userId="278af92d96c82663" providerId="LiveId" clId="{A9770B82-FE9F-43ED-A451-E76DBF6F980C}" dt="2024-12-30T20:47:13.533" v="125" actId="20577"/>
        <pc:sldMkLst>
          <pc:docMk/>
          <pc:sldMk cId="0" sldId="256"/>
        </pc:sldMkLst>
        <pc:spChg chg="mod">
          <ac:chgData name="Aser Mohamed" userId="278af92d96c82663" providerId="LiveId" clId="{A9770B82-FE9F-43ED-A451-E76DBF6F980C}" dt="2024-12-30T20:46:45.410" v="118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Aser Mohamed" userId="278af92d96c82663" providerId="LiveId" clId="{A9770B82-FE9F-43ED-A451-E76DBF6F980C}" dt="2024-12-30T20:46:48.185" v="119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Aser Mohamed" userId="278af92d96c82663" providerId="LiveId" clId="{A9770B82-FE9F-43ED-A451-E76DBF6F980C}" dt="2024-12-30T20:46:55.956" v="122" actId="20577"/>
          <ac:spMkLst>
            <pc:docMk/>
            <pc:sldMk cId="0" sldId="256"/>
            <ac:spMk id="5" creationId="{00000000-0000-0000-0000-000000000000}"/>
          </ac:spMkLst>
        </pc:spChg>
        <pc:graphicFrameChg chg="modGraphic">
          <ac:chgData name="Aser Mohamed" userId="278af92d96c82663" providerId="LiveId" clId="{A9770B82-FE9F-43ED-A451-E76DBF6F980C}" dt="2024-12-30T20:47:13.533" v="125" actId="20577"/>
          <ac:graphicFrameMkLst>
            <pc:docMk/>
            <pc:sldMk cId="0" sldId="256"/>
            <ac:graphicFrameMk id="7" creationId="{00000000-0000-0000-0000-000000000000}"/>
          </ac:graphicFrameMkLst>
        </pc:graphicFrameChg>
      </pc:sldChg>
      <pc:sldChg chg="modSp mod">
        <pc:chgData name="Aser Mohamed" userId="278af92d96c82663" providerId="LiveId" clId="{A9770B82-FE9F-43ED-A451-E76DBF6F980C}" dt="2024-12-30T20:51:55.701" v="163" actId="1076"/>
        <pc:sldMkLst>
          <pc:docMk/>
          <pc:sldMk cId="0" sldId="258"/>
        </pc:sldMkLst>
        <pc:spChg chg="mod">
          <ac:chgData name="Aser Mohamed" userId="278af92d96c82663" providerId="LiveId" clId="{A9770B82-FE9F-43ED-A451-E76DBF6F980C}" dt="2024-12-30T20:51:50.814" v="162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Aser Mohamed" userId="278af92d96c82663" providerId="LiveId" clId="{A9770B82-FE9F-43ED-A451-E76DBF6F980C}" dt="2024-12-30T20:51:55.701" v="163" actId="1076"/>
          <ac:spMkLst>
            <pc:docMk/>
            <pc:sldMk cId="0" sldId="258"/>
            <ac:spMk id="5" creationId="{00000000-0000-0000-0000-000000000000}"/>
          </ac:spMkLst>
        </pc:spChg>
      </pc:sldChg>
      <pc:sldChg chg="modSp mod">
        <pc:chgData name="Aser Mohamed" userId="278af92d96c82663" providerId="LiveId" clId="{A9770B82-FE9F-43ED-A451-E76DBF6F980C}" dt="2024-12-30T20:47:44.447" v="130" actId="404"/>
        <pc:sldMkLst>
          <pc:docMk/>
          <pc:sldMk cId="0" sldId="259"/>
        </pc:sldMkLst>
        <pc:spChg chg="mod">
          <ac:chgData name="Aser Mohamed" userId="278af92d96c82663" providerId="LiveId" clId="{A9770B82-FE9F-43ED-A451-E76DBF6F980C}" dt="2024-12-30T20:47:44.447" v="130" actId="404"/>
          <ac:spMkLst>
            <pc:docMk/>
            <pc:sldMk cId="0" sldId="259"/>
            <ac:spMk id="2" creationId="{00000000-0000-0000-0000-000000000000}"/>
          </ac:spMkLst>
        </pc:spChg>
      </pc:sldChg>
      <pc:sldChg chg="modSp mod">
        <pc:chgData name="Aser Mohamed" userId="278af92d96c82663" providerId="LiveId" clId="{A9770B82-FE9F-43ED-A451-E76DBF6F980C}" dt="2024-12-30T20:41:06.136" v="61" actId="14100"/>
        <pc:sldMkLst>
          <pc:docMk/>
          <pc:sldMk cId="0" sldId="260"/>
        </pc:sldMkLst>
        <pc:spChg chg="mod">
          <ac:chgData name="Aser Mohamed" userId="278af92d96c82663" providerId="LiveId" clId="{A9770B82-FE9F-43ED-A451-E76DBF6F980C}" dt="2024-12-30T20:40:46.017" v="55" actId="404"/>
          <ac:spMkLst>
            <pc:docMk/>
            <pc:sldMk cId="0" sldId="260"/>
            <ac:spMk id="2" creationId="{00000000-0000-0000-0000-000000000000}"/>
          </ac:spMkLst>
        </pc:spChg>
        <pc:picChg chg="mod">
          <ac:chgData name="Aser Mohamed" userId="278af92d96c82663" providerId="LiveId" clId="{A9770B82-FE9F-43ED-A451-E76DBF6F980C}" dt="2024-12-30T20:40:54.683" v="57" actId="1076"/>
          <ac:picMkLst>
            <pc:docMk/>
            <pc:sldMk cId="0" sldId="260"/>
            <ac:picMk id="4" creationId="{00000000-0000-0000-0000-000000000000}"/>
          </ac:picMkLst>
        </pc:picChg>
        <pc:picChg chg="mod">
          <ac:chgData name="Aser Mohamed" userId="278af92d96c82663" providerId="LiveId" clId="{A9770B82-FE9F-43ED-A451-E76DBF6F980C}" dt="2024-12-30T20:41:06.136" v="61" actId="14100"/>
          <ac:picMkLst>
            <pc:docMk/>
            <pc:sldMk cId="0" sldId="260"/>
            <ac:picMk id="6" creationId="{E3648960-F9BA-C94D-5D20-AC070A2500A6}"/>
          </ac:picMkLst>
        </pc:picChg>
        <pc:picChg chg="mod">
          <ac:chgData name="Aser Mohamed" userId="278af92d96c82663" providerId="LiveId" clId="{A9770B82-FE9F-43ED-A451-E76DBF6F980C}" dt="2024-12-30T20:40:32.328" v="50" actId="14100"/>
          <ac:picMkLst>
            <pc:docMk/>
            <pc:sldMk cId="0" sldId="260"/>
            <ac:picMk id="8" creationId="{49023B35-5EF4-1A49-4EBA-F1FE75DED66D}"/>
          </ac:picMkLst>
        </pc:picChg>
      </pc:sldChg>
      <pc:sldChg chg="modSp mod">
        <pc:chgData name="Aser Mohamed" userId="278af92d96c82663" providerId="LiveId" clId="{A9770B82-FE9F-43ED-A451-E76DBF6F980C}" dt="2024-12-30T20:49:26.583" v="148" actId="1076"/>
        <pc:sldMkLst>
          <pc:docMk/>
          <pc:sldMk cId="0" sldId="261"/>
        </pc:sldMkLst>
        <pc:spChg chg="mod">
          <ac:chgData name="Aser Mohamed" userId="278af92d96c82663" providerId="LiveId" clId="{A9770B82-FE9F-43ED-A451-E76DBF6F980C}" dt="2024-12-30T20:49:26.583" v="148" actId="1076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Aser Mohamed" userId="278af92d96c82663" providerId="LiveId" clId="{A9770B82-FE9F-43ED-A451-E76DBF6F980C}" dt="2024-12-30T20:47:55.094" v="131" actId="14100"/>
        <pc:sldMkLst>
          <pc:docMk/>
          <pc:sldMk cId="0" sldId="262"/>
        </pc:sldMkLst>
        <pc:picChg chg="mod">
          <ac:chgData name="Aser Mohamed" userId="278af92d96c82663" providerId="LiveId" clId="{A9770B82-FE9F-43ED-A451-E76DBF6F980C}" dt="2024-12-30T20:47:55.094" v="131" actId="14100"/>
          <ac:picMkLst>
            <pc:docMk/>
            <pc:sldMk cId="0" sldId="262"/>
            <ac:picMk id="4" creationId="{00000000-0000-0000-0000-000000000000}"/>
          </ac:picMkLst>
        </pc:picChg>
      </pc:sldChg>
      <pc:sldChg chg="addSp delSp modSp mod">
        <pc:chgData name="Aser Mohamed" userId="278af92d96c82663" providerId="LiveId" clId="{A9770B82-FE9F-43ED-A451-E76DBF6F980C}" dt="2024-12-30T20:37:46.123" v="5"/>
        <pc:sldMkLst>
          <pc:docMk/>
          <pc:sldMk cId="0" sldId="263"/>
        </pc:sldMkLst>
        <pc:spChg chg="add del mod">
          <ac:chgData name="Aser Mohamed" userId="278af92d96c82663" providerId="LiveId" clId="{A9770B82-FE9F-43ED-A451-E76DBF6F980C}" dt="2024-12-30T20:37:46.123" v="5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Aser Mohamed" userId="278af92d96c82663" providerId="LiveId" clId="{A9770B82-FE9F-43ED-A451-E76DBF6F980C}" dt="2024-12-30T20:38:36.064" v="6" actId="113"/>
        <pc:sldMkLst>
          <pc:docMk/>
          <pc:sldMk cId="0" sldId="264"/>
        </pc:sldMkLst>
        <pc:spChg chg="mod">
          <ac:chgData name="Aser Mohamed" userId="278af92d96c82663" providerId="LiveId" clId="{A9770B82-FE9F-43ED-A451-E76DBF6F980C}" dt="2024-12-30T20:38:36.064" v="6" actId="113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Aser Mohamed" userId="278af92d96c82663" providerId="LiveId" clId="{A9770B82-FE9F-43ED-A451-E76DBF6F980C}" dt="2024-12-30T20:44:38.252" v="107" actId="14100"/>
        <pc:sldMkLst>
          <pc:docMk/>
          <pc:sldMk cId="0" sldId="265"/>
        </pc:sldMkLst>
        <pc:spChg chg="mod">
          <ac:chgData name="Aser Mohamed" userId="278af92d96c82663" providerId="LiveId" clId="{A9770B82-FE9F-43ED-A451-E76DBF6F980C}" dt="2024-12-30T20:44:38.252" v="107" actId="14100"/>
          <ac:spMkLst>
            <pc:docMk/>
            <pc:sldMk cId="0" sldId="265"/>
            <ac:spMk id="2" creationId="{00000000-0000-0000-0000-000000000000}"/>
          </ac:spMkLst>
        </pc:spChg>
      </pc:sldChg>
      <pc:sldChg chg="modSp mod">
        <pc:chgData name="Aser Mohamed" userId="278af92d96c82663" providerId="LiveId" clId="{A9770B82-FE9F-43ED-A451-E76DBF6F980C}" dt="2024-12-30T20:45:14.028" v="110" actId="1076"/>
        <pc:sldMkLst>
          <pc:docMk/>
          <pc:sldMk cId="0" sldId="266"/>
        </pc:sldMkLst>
        <pc:spChg chg="mod">
          <ac:chgData name="Aser Mohamed" userId="278af92d96c82663" providerId="LiveId" clId="{A9770B82-FE9F-43ED-A451-E76DBF6F980C}" dt="2024-12-30T20:45:14.028" v="110" actId="1076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Aser Mohamed" userId="278af92d96c82663" providerId="LiveId" clId="{A9770B82-FE9F-43ED-A451-E76DBF6F980C}" dt="2024-12-30T20:45:20.094" v="111" actId="14100"/>
        <pc:sldMkLst>
          <pc:docMk/>
          <pc:sldMk cId="0" sldId="267"/>
        </pc:sldMkLst>
        <pc:spChg chg="mod">
          <ac:chgData name="Aser Mohamed" userId="278af92d96c82663" providerId="LiveId" clId="{A9770B82-FE9F-43ED-A451-E76DBF6F980C}" dt="2024-12-30T20:45:20.094" v="111" actId="14100"/>
          <ac:spMkLst>
            <pc:docMk/>
            <pc:sldMk cId="0" sldId="267"/>
            <ac:spMk id="2" creationId="{00000000-0000-0000-0000-000000000000}"/>
          </ac:spMkLst>
        </pc:spChg>
      </pc:sldChg>
      <pc:sldChg chg="modSp mod">
        <pc:chgData name="Aser Mohamed" userId="278af92d96c82663" providerId="LiveId" clId="{A9770B82-FE9F-43ED-A451-E76DBF6F980C}" dt="2024-12-30T20:40:10.249" v="43" actId="1076"/>
        <pc:sldMkLst>
          <pc:docMk/>
          <pc:sldMk cId="0" sldId="268"/>
        </pc:sldMkLst>
        <pc:spChg chg="mod">
          <ac:chgData name="Aser Mohamed" userId="278af92d96c82663" providerId="LiveId" clId="{A9770B82-FE9F-43ED-A451-E76DBF6F980C}" dt="2024-12-30T20:40:10.249" v="43" actId="1076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Aser Mohamed" userId="278af92d96c82663" providerId="LiveId" clId="{A9770B82-FE9F-43ED-A451-E76DBF6F980C}" dt="2024-12-30T20:41:33.640" v="74" actId="1076"/>
        <pc:sldMkLst>
          <pc:docMk/>
          <pc:sldMk cId="397795453" sldId="271"/>
        </pc:sldMkLst>
        <pc:spChg chg="mod">
          <ac:chgData name="Aser Mohamed" userId="278af92d96c82663" providerId="LiveId" clId="{A9770B82-FE9F-43ED-A451-E76DBF6F980C}" dt="2024-12-30T20:41:23.577" v="71" actId="1076"/>
          <ac:spMkLst>
            <pc:docMk/>
            <pc:sldMk cId="397795453" sldId="271"/>
            <ac:spMk id="4" creationId="{ADB66BBE-D646-43A8-97A8-772AEA079AC5}"/>
          </ac:spMkLst>
        </pc:spChg>
        <pc:picChg chg="mod">
          <ac:chgData name="Aser Mohamed" userId="278af92d96c82663" providerId="LiveId" clId="{A9770B82-FE9F-43ED-A451-E76DBF6F980C}" dt="2024-12-30T20:41:33.640" v="74" actId="1076"/>
          <ac:picMkLst>
            <pc:docMk/>
            <pc:sldMk cId="397795453" sldId="271"/>
            <ac:picMk id="7" creationId="{4B74CA0B-C8AE-7EA0-91AA-6F40C72FD335}"/>
          </ac:picMkLst>
        </pc:picChg>
      </pc:sldChg>
      <pc:sldChg chg="modSp mod">
        <pc:chgData name="Aser Mohamed" userId="278af92d96c82663" providerId="LiveId" clId="{A9770B82-FE9F-43ED-A451-E76DBF6F980C}" dt="2024-12-30T20:42:23.874" v="91" actId="14100"/>
        <pc:sldMkLst>
          <pc:docMk/>
          <pc:sldMk cId="3306374812" sldId="272"/>
        </pc:sldMkLst>
        <pc:spChg chg="mod">
          <ac:chgData name="Aser Mohamed" userId="278af92d96c82663" providerId="LiveId" clId="{A9770B82-FE9F-43ED-A451-E76DBF6F980C}" dt="2024-12-30T20:41:55.843" v="82" actId="1076"/>
          <ac:spMkLst>
            <pc:docMk/>
            <pc:sldMk cId="3306374812" sldId="272"/>
            <ac:spMk id="4" creationId="{FA489752-00F1-5FC3-423C-9375435BE4A3}"/>
          </ac:spMkLst>
        </pc:spChg>
        <pc:picChg chg="mod">
          <ac:chgData name="Aser Mohamed" userId="278af92d96c82663" providerId="LiveId" clId="{A9770B82-FE9F-43ED-A451-E76DBF6F980C}" dt="2024-12-30T20:41:58.314" v="83" actId="14100"/>
          <ac:picMkLst>
            <pc:docMk/>
            <pc:sldMk cId="3306374812" sldId="272"/>
            <ac:picMk id="6" creationId="{56E9A5C3-B537-87EF-1726-23DDA298A501}"/>
          </ac:picMkLst>
        </pc:picChg>
        <pc:picChg chg="mod">
          <ac:chgData name="Aser Mohamed" userId="278af92d96c82663" providerId="LiveId" clId="{A9770B82-FE9F-43ED-A451-E76DBF6F980C}" dt="2024-12-30T20:42:03.468" v="85" actId="14100"/>
          <ac:picMkLst>
            <pc:docMk/>
            <pc:sldMk cId="3306374812" sldId="272"/>
            <ac:picMk id="8" creationId="{C30F2800-C98B-9838-8255-43A97E027BCD}"/>
          </ac:picMkLst>
        </pc:picChg>
        <pc:picChg chg="mod">
          <ac:chgData name="Aser Mohamed" userId="278af92d96c82663" providerId="LiveId" clId="{A9770B82-FE9F-43ED-A451-E76DBF6F980C}" dt="2024-12-30T20:42:08.927" v="87" actId="14100"/>
          <ac:picMkLst>
            <pc:docMk/>
            <pc:sldMk cId="3306374812" sldId="272"/>
            <ac:picMk id="10" creationId="{D72CF09A-AC47-D11B-9C0B-703BB3C7D9EC}"/>
          </ac:picMkLst>
        </pc:picChg>
        <pc:picChg chg="mod">
          <ac:chgData name="Aser Mohamed" userId="278af92d96c82663" providerId="LiveId" clId="{A9770B82-FE9F-43ED-A451-E76DBF6F980C}" dt="2024-12-30T20:42:16.982" v="89" actId="14100"/>
          <ac:picMkLst>
            <pc:docMk/>
            <pc:sldMk cId="3306374812" sldId="272"/>
            <ac:picMk id="12" creationId="{FD8BAA32-96EA-CDF8-B134-2E0903C7F5AF}"/>
          </ac:picMkLst>
        </pc:picChg>
        <pc:picChg chg="mod">
          <ac:chgData name="Aser Mohamed" userId="278af92d96c82663" providerId="LiveId" clId="{A9770B82-FE9F-43ED-A451-E76DBF6F980C}" dt="2024-12-30T20:42:23.874" v="91" actId="14100"/>
          <ac:picMkLst>
            <pc:docMk/>
            <pc:sldMk cId="3306374812" sldId="272"/>
            <ac:picMk id="14" creationId="{26F30889-ED4D-8961-C459-CF9B2B00EEA4}"/>
          </ac:picMkLst>
        </pc:picChg>
      </pc:sldChg>
      <pc:sldChg chg="modSp mod">
        <pc:chgData name="Aser Mohamed" userId="278af92d96c82663" providerId="LiveId" clId="{A9770B82-FE9F-43ED-A451-E76DBF6F980C}" dt="2024-12-30T20:43:10.675" v="106" actId="1076"/>
        <pc:sldMkLst>
          <pc:docMk/>
          <pc:sldMk cId="305782199" sldId="273"/>
        </pc:sldMkLst>
        <pc:spChg chg="mod">
          <ac:chgData name="Aser Mohamed" userId="278af92d96c82663" providerId="LiveId" clId="{A9770B82-FE9F-43ED-A451-E76DBF6F980C}" dt="2024-12-30T20:42:46.618" v="99" actId="1076"/>
          <ac:spMkLst>
            <pc:docMk/>
            <pc:sldMk cId="305782199" sldId="273"/>
            <ac:spMk id="2" creationId="{FF340FCC-21A5-7BA3-6AE4-C11A5183C717}"/>
          </ac:spMkLst>
        </pc:spChg>
        <pc:picChg chg="mod">
          <ac:chgData name="Aser Mohamed" userId="278af92d96c82663" providerId="LiveId" clId="{A9770B82-FE9F-43ED-A451-E76DBF6F980C}" dt="2024-12-30T20:42:32.264" v="93" actId="14100"/>
          <ac:picMkLst>
            <pc:docMk/>
            <pc:sldMk cId="305782199" sldId="273"/>
            <ac:picMk id="4" creationId="{AF185D19-7DF0-8099-FFA5-00F686964FF9}"/>
          </ac:picMkLst>
        </pc:picChg>
        <pc:picChg chg="mod">
          <ac:chgData name="Aser Mohamed" userId="278af92d96c82663" providerId="LiveId" clId="{A9770B82-FE9F-43ED-A451-E76DBF6F980C}" dt="2024-12-30T20:42:58.617" v="101" actId="14100"/>
          <ac:picMkLst>
            <pc:docMk/>
            <pc:sldMk cId="305782199" sldId="273"/>
            <ac:picMk id="8" creationId="{30CD265E-F297-753A-145E-FD167FC3A6F2}"/>
          </ac:picMkLst>
        </pc:picChg>
        <pc:picChg chg="mod">
          <ac:chgData name="Aser Mohamed" userId="278af92d96c82663" providerId="LiveId" clId="{A9770B82-FE9F-43ED-A451-E76DBF6F980C}" dt="2024-12-30T20:43:10.675" v="106" actId="1076"/>
          <ac:picMkLst>
            <pc:docMk/>
            <pc:sldMk cId="305782199" sldId="273"/>
            <ac:picMk id="12" creationId="{84AA3DC7-97A4-7734-2237-50457D9ABFF6}"/>
          </ac:picMkLst>
        </pc:picChg>
      </pc:sldChg>
      <pc:sldChg chg="del ord">
        <pc:chgData name="Aser Mohamed" userId="278af92d96c82663" providerId="LiveId" clId="{A9770B82-FE9F-43ED-A451-E76DBF6F980C}" dt="2024-12-30T20:52:19.625" v="164" actId="2696"/>
        <pc:sldMkLst>
          <pc:docMk/>
          <pc:sldMk cId="4262508691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72509" y="349885"/>
            <a:ext cx="2238375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0489" y="2368815"/>
            <a:ext cx="3843020" cy="1779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8325" y="1152016"/>
            <a:ext cx="4430395" cy="3983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00" y="1901630"/>
            <a:ext cx="8610599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4400" dirty="0"/>
              <a:t>Efficient File Management System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2209800" y="2863772"/>
            <a:ext cx="4251960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000" b="1" spc="-10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Students’</a:t>
            </a:r>
            <a:r>
              <a:rPr sz="3600" b="1" spc="-1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N</a:t>
            </a:r>
            <a:r>
              <a:rPr sz="3600"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ames</a:t>
            </a:r>
            <a:endParaRPr sz="4400" dirty="0">
              <a:solidFill>
                <a:schemeClr val="tx2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52600" y="5257800"/>
            <a:ext cx="5410200" cy="13724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8175" marR="644525" indent="3810" algn="ctr">
              <a:lnSpc>
                <a:spcPct val="118900"/>
              </a:lnSpc>
              <a:spcBef>
                <a:spcPts val="90"/>
              </a:spcBef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Course</a:t>
            </a:r>
            <a:r>
              <a:rPr sz="20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Code:</a:t>
            </a:r>
            <a:r>
              <a:rPr lang="en-US" sz="20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CSE || 233</a:t>
            </a:r>
          </a:p>
          <a:p>
            <a:pPr marL="638175" marR="644525" indent="3810" algn="ctr">
              <a:lnSpc>
                <a:spcPct val="118900"/>
              </a:lnSpc>
              <a:spcBef>
                <a:spcPts val="90"/>
              </a:spcBef>
            </a:pPr>
            <a:r>
              <a:rPr sz="20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Course</a:t>
            </a:r>
            <a:r>
              <a:rPr sz="20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Name</a:t>
            </a:r>
            <a:r>
              <a:rPr lang="en-US" sz="20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: Operating Systems</a:t>
            </a:r>
            <a:endParaRPr sz="20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Academic</a:t>
            </a:r>
            <a:r>
              <a:rPr sz="20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Year</a:t>
            </a:r>
            <a:r>
              <a:rPr lang="en-US"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r>
              <a:rPr sz="20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2024/2025 </a:t>
            </a:r>
            <a:endParaRPr lang="en-US" sz="2000" b="1" spc="-10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2065" marR="5080" algn="ctr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Semester:</a:t>
            </a:r>
            <a:r>
              <a:rPr sz="20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Fall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04177"/>
              </p:ext>
            </p:extLst>
          </p:nvPr>
        </p:nvGraphicFramePr>
        <p:xfrm>
          <a:off x="381000" y="3723768"/>
          <a:ext cx="838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3945901025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263977976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3230035499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4192805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Aser Mohamed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222102487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Amina </a:t>
                      </a:r>
                      <a:r>
                        <a:rPr lang="en-US" dirty="0" err="1"/>
                        <a:t>Elshabandy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222100306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73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Basel </a:t>
                      </a:r>
                      <a:r>
                        <a:rPr lang="en-US" dirty="0" err="1"/>
                        <a:t>Hammad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222100363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Sherif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Farag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222100822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57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Mostafa Ibrahim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222101590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Merna</a:t>
                      </a:r>
                      <a:r>
                        <a:rPr lang="en-US" dirty="0"/>
                        <a:t> Muhammed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222101717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0384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294284"/>
            <a:ext cx="9144000" cy="5817618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9)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read -p "Enter the file name to sort content (with extension): " 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sortfile</a:t>
            </a:r>
            <a:endParaRPr lang="en-US" sz="1300" b="1" dirty="0">
              <a:solidFill>
                <a:srgbClr val="006FC0"/>
              </a:solidFill>
              <a:latin typeface="Consolas" panose="020B0609020204030204" pitchFamily="49" charset="0"/>
              <a:ea typeface="Calibri"/>
              <a:cs typeface="Calibri"/>
            </a:endParaRP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if [ -f "$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sortfile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" ]; then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sort "$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sortfile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else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echo "File 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sortfile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does not exist."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fi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 10)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echo "Listing only directories..."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ls -d */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 11)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echo "1 - .c"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echo "2 - .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sh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echo "3 - .txt"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read -p "Enter your choice (1-3): " 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extopt</a:t>
            </a:r>
            <a:endParaRPr lang="en-US" sz="1300" b="1" dirty="0">
              <a:solidFill>
                <a:srgbClr val="006FC0"/>
              </a:solidFill>
              <a:latin typeface="Consolas" panose="020B0609020204030204" pitchFamily="49" charset="0"/>
              <a:ea typeface="Calibri"/>
              <a:cs typeface="Calibri"/>
            </a:endParaRP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case 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extopt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in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1) ls *.c 2&gt;/dev/null || echo "No .c files found."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2) ls *.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sh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2&gt;/dev/null || echo "No .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sh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files found."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3) ls *.txt 2&gt;/dev/null || echo "No .txt files found."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*) echo "Invalid input. Try again."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esac</a:t>
            </a:r>
            <a:endParaRPr lang="en-US" sz="1300" b="1" dirty="0">
              <a:solidFill>
                <a:srgbClr val="006FC0"/>
              </a:solidFill>
              <a:latin typeface="Consolas" panose="020B0609020204030204" pitchFamily="49" charset="0"/>
              <a:ea typeface="Calibri"/>
              <a:cs typeface="Calibri"/>
            </a:endParaRP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 12)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echo "Counting number of directories..."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echo $(find . -type d | 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wc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-l) directories found.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3400" y="457200"/>
            <a:ext cx="8486402" cy="4029949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13)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echo "Counting number of files..."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echo $(find . -type f | 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wc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-l) files found.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 14)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echo "Sorting files in the current directory..."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ls | sort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 0)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echo "Exiting the program. Goodbye!"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break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 *)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echo "Invalid choice. Try again."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 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esac</a:t>
            </a:r>
            <a:endParaRPr lang="en-US" sz="1300" b="1" dirty="0">
              <a:solidFill>
                <a:srgbClr val="006FC0"/>
              </a:solidFill>
              <a:latin typeface="Consolas" panose="020B0609020204030204" pitchFamily="49" charset="0"/>
              <a:ea typeface="Calibri"/>
              <a:cs typeface="Calibri"/>
            </a:endParaRPr>
          </a:p>
          <a:p>
            <a:pPr algn="l"/>
            <a:endParaRPr lang="en-US" sz="1300" b="1" dirty="0">
              <a:solidFill>
                <a:srgbClr val="006FC0"/>
              </a:solidFill>
              <a:latin typeface="Consolas" panose="020B0609020204030204" pitchFamily="49" charset="0"/>
              <a:ea typeface="Calibri"/>
              <a:cs typeface="Calibri"/>
            </a:endParaRP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 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i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=$((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i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+ 1))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done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sz="1300" b="1" dirty="0">
              <a:solidFill>
                <a:srgbClr val="006FC0"/>
              </a:solidFill>
              <a:latin typeface="Consolas" panose="020B0609020204030204" pitchFamily="49" charset="0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276600" y="258329"/>
            <a:ext cx="223837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860"/>
              </a:spcBef>
              <a:tabLst>
                <a:tab pos="755650" algn="l"/>
              </a:tabLst>
            </a:pPr>
            <a:r>
              <a:rPr lang="en-US" sz="2800" spc="-10" dirty="0"/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71295"/>
            <a:ext cx="7620000" cy="3565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48960-F9BA-C94D-5D20-AC070A250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10"/>
          <a:stretch/>
        </p:blipFill>
        <p:spPr>
          <a:xfrm>
            <a:off x="1066800" y="4289459"/>
            <a:ext cx="7162799" cy="833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023B35-5EF4-1A49-4EBA-F1FE75DED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7" r="20834"/>
          <a:stretch/>
        </p:blipFill>
        <p:spPr>
          <a:xfrm>
            <a:off x="914400" y="5146219"/>
            <a:ext cx="7315199" cy="83314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B66BBE-D646-43A8-97A8-772AEA079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0" y="269556"/>
            <a:ext cx="1380491" cy="492443"/>
          </a:xfrm>
        </p:spPr>
        <p:txBody>
          <a:bodyPr/>
          <a:lstStyle/>
          <a:p>
            <a:r>
              <a:rPr lang="en-US" sz="3200" dirty="0"/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4CA0B-C8AE-7EA0-91AA-6F40C72FD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9" y="838200"/>
            <a:ext cx="8849762" cy="54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5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489752-00F1-5FC3-423C-9375435B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317853"/>
            <a:ext cx="1295400" cy="492443"/>
          </a:xfrm>
        </p:spPr>
        <p:txBody>
          <a:bodyPr/>
          <a:lstStyle/>
          <a:p>
            <a:r>
              <a:rPr lang="en-US" sz="3200" dirty="0"/>
              <a:t>Results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9A5C3-B537-87EF-1726-23DDA298A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12389"/>
            <a:ext cx="7924800" cy="15487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F2800-C98B-9838-8255-43A97E027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8"/>
          <a:stretch/>
        </p:blipFill>
        <p:spPr>
          <a:xfrm>
            <a:off x="609600" y="2491279"/>
            <a:ext cx="7924800" cy="7750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2CF09A-AC47-D11B-9C0B-703BB3C7D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01814"/>
            <a:ext cx="7924800" cy="9526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8BAA32-96EA-CDF8-B134-2E0903C7F5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71"/>
          <a:stretch/>
        </p:blipFill>
        <p:spPr>
          <a:xfrm>
            <a:off x="609600" y="4289871"/>
            <a:ext cx="7924800" cy="775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F30889-ED4D-8961-C459-CF9B2B00EE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94"/>
          <a:stretch/>
        </p:blipFill>
        <p:spPr>
          <a:xfrm>
            <a:off x="990600" y="5095089"/>
            <a:ext cx="7010400" cy="9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7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0FCC-21A5-7BA3-6AE4-C11A5183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76200"/>
            <a:ext cx="1371600" cy="492443"/>
          </a:xfrm>
        </p:spPr>
        <p:txBody>
          <a:bodyPr/>
          <a:lstStyle/>
          <a:p>
            <a:r>
              <a:rPr lang="en-US" sz="3200" dirty="0"/>
              <a:t>Results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185D19-7DF0-8099-FFA5-00F686964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59929"/>
            <a:ext cx="7696200" cy="1757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CD265E-F297-753A-145E-FD167FC3A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561801"/>
            <a:ext cx="71628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AA3DC7-97A4-7734-2237-50457D9ABF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0" b="502"/>
          <a:stretch/>
        </p:blipFill>
        <p:spPr>
          <a:xfrm>
            <a:off x="1333500" y="5358858"/>
            <a:ext cx="6477000" cy="85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2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057400"/>
            <a:ext cx="8153400" cy="2639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5"/>
              </a:spcBef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6FC0"/>
                </a:solidFill>
                <a:latin typeface="Times New Roman"/>
                <a:cs typeface="Times New Roman"/>
              </a:rPr>
              <a:t>The project achieved its objective of </a:t>
            </a:r>
            <a:r>
              <a:rPr lang="en-GB"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providing a comprehensive file management system</a:t>
            </a:r>
            <a:r>
              <a:rPr lang="en-GB" sz="2400" dirty="0">
                <a:solidFill>
                  <a:srgbClr val="006FC0"/>
                </a:solidFill>
                <a:latin typeface="Times New Roman"/>
                <a:cs typeface="Times New Roman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GB" sz="2400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5"/>
              </a:spcBef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6FC0"/>
                </a:solidFill>
                <a:latin typeface="Times New Roman"/>
                <a:cs typeface="Times New Roman"/>
              </a:rPr>
              <a:t>The integration of </a:t>
            </a:r>
            <a:r>
              <a:rPr lang="en-GB"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menu-driven operations and automation enhances</a:t>
            </a:r>
            <a:r>
              <a:rPr lang="en-GB" sz="2400" dirty="0">
                <a:solidFill>
                  <a:srgbClr val="006FC0"/>
                </a:solidFill>
                <a:latin typeface="Times New Roman"/>
                <a:cs typeface="Times New Roman"/>
              </a:rPr>
              <a:t>.</a:t>
            </a:r>
            <a:br>
              <a:rPr lang="en-GB" sz="2400" dirty="0">
                <a:solidFill>
                  <a:srgbClr val="006FC0"/>
                </a:solidFill>
                <a:latin typeface="Times New Roman"/>
                <a:cs typeface="Times New Roman"/>
              </a:rPr>
            </a:br>
            <a:endParaRPr lang="en-GB" sz="2400" dirty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25"/>
              </a:spcBef>
              <a:buFont typeface="Wingdings" panose="05000000000000000000" pitchFamily="2" charset="2"/>
              <a:buChar char="q"/>
            </a:pPr>
            <a:r>
              <a:rPr lang="en-GB" sz="2400" dirty="0">
                <a:solidFill>
                  <a:srgbClr val="006FC0"/>
                </a:solidFill>
                <a:latin typeface="Times New Roman"/>
                <a:cs typeface="Times New Roman"/>
              </a:rPr>
              <a:t>productivity and minimizes errors.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775266" y="609600"/>
            <a:ext cx="3437891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865"/>
              </a:spcBef>
              <a:tabLst>
                <a:tab pos="755650" algn="l"/>
              </a:tabLst>
            </a:pPr>
            <a:r>
              <a:rPr lang="en-US" sz="4000" spc="-10" dirty="0"/>
              <a:t>Conclusion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marR="5080" indent="490220">
              <a:lnSpc>
                <a:spcPct val="119900"/>
              </a:lnSpc>
              <a:spcBef>
                <a:spcPts val="95"/>
              </a:spcBef>
            </a:pPr>
            <a:r>
              <a:rPr dirty="0">
                <a:solidFill>
                  <a:srgbClr val="00AF50"/>
                </a:solidFill>
              </a:rPr>
              <a:t>Thank</a:t>
            </a:r>
            <a:r>
              <a:rPr spc="-90" dirty="0">
                <a:solidFill>
                  <a:srgbClr val="00AF50"/>
                </a:solidFill>
              </a:rPr>
              <a:t> </a:t>
            </a:r>
            <a:r>
              <a:rPr spc="-25" dirty="0">
                <a:solidFill>
                  <a:srgbClr val="00AF50"/>
                </a:solidFill>
              </a:rPr>
              <a:t>you </a:t>
            </a:r>
            <a:r>
              <a:rPr dirty="0"/>
              <a:t>Any</a:t>
            </a:r>
            <a:r>
              <a:rPr spc="-25" dirty="0"/>
              <a:t> </a:t>
            </a:r>
            <a:r>
              <a:rPr spc="-10" dirty="0"/>
              <a:t>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61409" y="349885"/>
            <a:ext cx="19754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/>
              <a:t>Contents</a:t>
            </a:r>
            <a:endParaRPr sz="39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755650" indent="-742950">
              <a:lnSpc>
                <a:spcPct val="100000"/>
              </a:lnSpc>
              <a:spcBef>
                <a:spcPts val="960"/>
              </a:spcBef>
              <a:buAutoNum type="arabicPeriod"/>
              <a:tabLst>
                <a:tab pos="755650" algn="l"/>
              </a:tabLst>
            </a:pPr>
            <a:r>
              <a:rPr spc="-10" dirty="0"/>
              <a:t>Introduction</a:t>
            </a:r>
          </a:p>
          <a:p>
            <a:pPr marL="755650" indent="-742950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755650" algn="l"/>
              </a:tabLst>
            </a:pPr>
            <a:r>
              <a:rPr spc="-10" dirty="0"/>
              <a:t>Motivation</a:t>
            </a:r>
          </a:p>
          <a:p>
            <a:pPr marL="755650" indent="-74295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755650" algn="l"/>
              </a:tabLst>
            </a:pPr>
            <a:r>
              <a:rPr dirty="0"/>
              <a:t>Project</a:t>
            </a:r>
            <a:r>
              <a:rPr spc="-20" dirty="0"/>
              <a:t> </a:t>
            </a:r>
            <a:r>
              <a:rPr dirty="0"/>
              <a:t>Flow</a:t>
            </a:r>
            <a:r>
              <a:rPr spc="15" dirty="0"/>
              <a:t> </a:t>
            </a:r>
            <a:r>
              <a:rPr spc="-10" dirty="0"/>
              <a:t>chart</a:t>
            </a:r>
          </a:p>
          <a:p>
            <a:pPr marL="755650" indent="-74295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755650" algn="l"/>
              </a:tabLst>
            </a:pPr>
            <a:r>
              <a:rPr dirty="0"/>
              <a:t>Project</a:t>
            </a:r>
            <a:r>
              <a:rPr spc="-35" dirty="0"/>
              <a:t> </a:t>
            </a:r>
            <a:r>
              <a:rPr spc="-20" dirty="0"/>
              <a:t>Code</a:t>
            </a:r>
          </a:p>
          <a:p>
            <a:pPr marL="755650" indent="-742950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755650" algn="l"/>
              </a:tabLst>
            </a:pPr>
            <a:r>
              <a:rPr spc="-10" dirty="0"/>
              <a:t>Results</a:t>
            </a:r>
          </a:p>
          <a:p>
            <a:pPr marL="755650" indent="-742950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755650" algn="l"/>
              </a:tabLst>
            </a:pPr>
            <a:r>
              <a:rPr spc="-10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276600" y="381000"/>
            <a:ext cx="28956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alt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sz="36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1066800"/>
            <a:ext cx="8229600" cy="419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file management techniques </a:t>
            </a: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Ubuntu Server</a:t>
            </a:r>
            <a:r>
              <a:rPr kumimoji="0" lang="en-GB" altLang="en-US" sz="2000" i="0" u="none" strike="noStrike" cap="none" normalizeH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 popular Linux-based platform.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en-US" sz="2000" i="0" u="none" strike="noStrike" cap="none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Bash scripts and C programming</a:t>
            </a:r>
            <a:r>
              <a:rPr kumimoji="0" lang="en-GB" altLang="en-US" sz="2000" b="1" i="0" u="none" strike="noStrike" cap="none" normalizeH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it aims to automate and simplify file management tasks.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en-US" sz="2000" i="0" u="none" strike="noStrike" cap="none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goal is 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improve data organization</a:t>
            </a: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productivity </a:t>
            </a:r>
            <a:r>
              <a:rPr kumimoji="0" lang="en-GB" altLang="en-US" sz="2000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within an operating system, catering to diverse needs on personal computers, network servers, or in the cloud.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204993"/>
            <a:ext cx="8381999" cy="45711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Tasks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Streamline file management processes to reduce manual effort.</a:t>
            </a:r>
          </a:p>
          <a:p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Organization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systematic ways to store, retrieve, and share files.</a:t>
            </a: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Accessibility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easy access to data on personal computers, network servers, or in the cloud.</a:t>
            </a:r>
          </a:p>
          <a:p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Performance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reliability and speed to improve overall system performance.</a:t>
            </a:r>
          </a:p>
          <a:p>
            <a:endParaRPr lang="en-GB" sz="20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Productivity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a seamless user experience that simplifies complex tasks and boosts productivity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386453" y="381000"/>
            <a:ext cx="2523491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000" dirty="0"/>
              <a:t>Motivation</a:t>
            </a:r>
            <a:endParaRPr sz="39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972749" y="434576"/>
            <a:ext cx="3437891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35"/>
              </a:spcBef>
              <a:tabLst>
                <a:tab pos="755650" algn="l"/>
              </a:tabLst>
            </a:pPr>
            <a:r>
              <a:rPr lang="en-US" sz="4000" dirty="0"/>
              <a:t>Flow</a:t>
            </a:r>
            <a:r>
              <a:rPr lang="en-US" sz="4000" spc="15" dirty="0"/>
              <a:t> </a:t>
            </a:r>
            <a:r>
              <a:rPr lang="en-US" sz="4000" spc="-10" dirty="0"/>
              <a:t>chart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4" y="1037617"/>
            <a:ext cx="8547751" cy="53858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990600"/>
            <a:ext cx="8839200" cy="4817344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#include &lt;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stdio.h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&gt;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int main(void) {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printf("=============================================================\n");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printf("----------------------- File Management Project -----------------------\n");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printf("=============================================================\n");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printf("Welcome, The Main Menu is given below:\n");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printf("1 - List all Files and Directories\n");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printf("2 - Create New Files\n");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printf("3 - Delete Existing Files\n");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printf("4 - Rename Files\n");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printf("5 - Edit File Content\n");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printf("6 - Search Files\n");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printf("7 - Details of Particular File\n");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printf("8 - View Content of File\n");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printf("9 - Sort File Content\n");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printf("10 - List only Directories (Folders)\n");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printf("11 - List Files of Particular Extension\n");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printf("12 - Count Number of Directories\n");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printf("13 - Count Number of Files\n");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printf("14 - Sort Files in a Directory\n");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printf("0 - Exit\n");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printf("\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nWhat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 action you want to perform? Enter 1-14:\n");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    return 0;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cs typeface="Times New Roman"/>
              </a:rPr>
              <a:t>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2989803" y="428326"/>
            <a:ext cx="2619375" cy="119135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865"/>
              </a:spcBef>
            </a:pPr>
            <a:r>
              <a:rPr lang="en-US" sz="3600" dirty="0"/>
              <a:t>Project Code</a:t>
            </a:r>
            <a:endParaRPr lang="en-US" sz="3600" b="0" dirty="0"/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39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2628" y="238255"/>
            <a:ext cx="9039972" cy="6230552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#!/bin/bash</a:t>
            </a:r>
          </a:p>
          <a:p>
            <a:pPr algn="l"/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i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=0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while [ 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i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-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lt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100 ]; do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 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gcc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menu.c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-o menu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 ./menu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 read -p "Enter your choice: " opt1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 case $opt1 in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 1)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echo "Listing all files and directories..."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sleep 3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ls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 2)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echo "Create New Files here:"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echo "1 - .c"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echo "2 - .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sh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echo "3 - .txt"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read -p "Enter your choice (1-3): " 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filechoice</a:t>
            </a:r>
            <a:endParaRPr lang="en-US" sz="1300" b="1" dirty="0">
              <a:solidFill>
                <a:srgbClr val="006FC0"/>
              </a:solidFill>
              <a:latin typeface="Consolas" panose="020B0609020204030204" pitchFamily="49" charset="0"/>
              <a:ea typeface="Calibri"/>
              <a:cs typeface="Calibri"/>
            </a:endParaRP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case 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filechoice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in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 1)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     read -p "Enter file name (without .c extension): " filename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     touch "$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filename.c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     echo "File 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filename.c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created successfully."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    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2)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     read -p "Enter file name (without .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sh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extension): " filename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     touch "$filename.sh"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     echo "File $filename.sh created successfully."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     ;;</a:t>
            </a:r>
          </a:p>
          <a:p>
            <a:pPr algn="l">
              <a:lnSpc>
                <a:spcPct val="100000"/>
              </a:lnSpc>
            </a:pPr>
            <a:endParaRPr lang="en-US" sz="1300" b="1" dirty="0">
              <a:solidFill>
                <a:srgbClr val="006FC0"/>
              </a:solidFill>
              <a:latin typeface="Consolas" panose="020B0609020204030204" pitchFamily="49" charset="0"/>
              <a:ea typeface="Calibri"/>
              <a:cs typeface="Calibri"/>
            </a:endParaRPr>
          </a:p>
          <a:p>
            <a:pPr marL="12700">
              <a:spcBef>
                <a:spcPts val="125"/>
              </a:spcBef>
            </a:pPr>
            <a:endParaRPr lang="en-US" sz="1300" b="1" dirty="0">
              <a:solidFill>
                <a:srgbClr val="006FC0"/>
              </a:solidFill>
              <a:latin typeface="Consolas" panose="020B0609020204030204" pitchFamily="49" charset="0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327902"/>
            <a:ext cx="8915400" cy="6017673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3)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   read -p "Enter file name (without .txt extension): " filename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     touch "$filename.txt"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     echo "File $filename.txt created successfully."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    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*)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     echo "Invalid input. Try again."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    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esac</a:t>
            </a:r>
            <a:endParaRPr lang="en-US" sz="1300" b="1" dirty="0">
              <a:solidFill>
                <a:srgbClr val="006FC0"/>
              </a:solidFill>
              <a:latin typeface="Consolas" panose="020B0609020204030204" pitchFamily="49" charset="0"/>
              <a:ea typeface="Calibri"/>
              <a:cs typeface="Calibri"/>
            </a:endParaRP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 3)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read -p "Enter the file name to delete (with extension): " 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delfile</a:t>
            </a:r>
            <a:endParaRPr lang="en-US" sz="1300" b="1" dirty="0">
              <a:solidFill>
                <a:srgbClr val="006FC0"/>
              </a:solidFill>
              <a:latin typeface="Consolas" panose="020B0609020204030204" pitchFamily="49" charset="0"/>
              <a:ea typeface="Calibri"/>
              <a:cs typeface="Calibri"/>
            </a:endParaRP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if [ -f "$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delfile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" ]; then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rm "$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delfile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echo "File 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delfile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deleted successfully."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else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echo "File 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delfile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not found."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fi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 4)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read -p "Enter the old file name (with extension): " old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if [ -f "$old" ]; then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read -p "Enter the new file name (with extension): " new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mv "$old" "$new"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echo "File renamed to $new."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else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echo "File $old does not exist."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fi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4800" y="304800"/>
            <a:ext cx="8839200" cy="6030497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 5)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read -p "Enter the file name to edit (with extension): " 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editfile</a:t>
            </a:r>
            <a:endParaRPr lang="en-US" sz="1300" b="1" dirty="0">
              <a:solidFill>
                <a:srgbClr val="006FC0"/>
              </a:solidFill>
              <a:latin typeface="Consolas" panose="020B0609020204030204" pitchFamily="49" charset="0"/>
              <a:ea typeface="Calibri"/>
              <a:cs typeface="Calibri"/>
            </a:endParaRP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if [ -f "$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editfile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" ]; then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nano "$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editfile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else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echo "File 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editfile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does not exist."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fi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 6)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read -p "Enter the file name to search (with extension): " 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searchfile</a:t>
            </a:r>
            <a:endParaRPr lang="en-US" sz="1300" b="1" dirty="0">
              <a:solidFill>
                <a:srgbClr val="006FC0"/>
              </a:solidFill>
              <a:latin typeface="Consolas" panose="020B0609020204030204" pitchFamily="49" charset="0"/>
              <a:ea typeface="Calibri"/>
              <a:cs typeface="Calibri"/>
            </a:endParaRP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find . -name "$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searchfile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" &amp;&amp; echo "File 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searchfile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found." || echo "File 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searchfile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not found."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 7)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read -p "Enter the file name to view details (with extension): " 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detailfile</a:t>
            </a:r>
            <a:endParaRPr lang="en-US" sz="1300" b="1" dirty="0">
              <a:solidFill>
                <a:srgbClr val="006FC0"/>
              </a:solidFill>
              <a:latin typeface="Consolas" panose="020B0609020204030204" pitchFamily="49" charset="0"/>
              <a:ea typeface="Calibri"/>
              <a:cs typeface="Calibri"/>
            </a:endParaRP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if [ -f "$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detailfile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" ]; then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stat "$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detailfile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else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echo "File 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detailfile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does not exist."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fi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;;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 8)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read -p "Enter the file name to view content (with extension): " 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readfile</a:t>
            </a:r>
            <a:endParaRPr lang="en-US" sz="1300" b="1" dirty="0">
              <a:solidFill>
                <a:srgbClr val="006FC0"/>
              </a:solidFill>
              <a:latin typeface="Consolas" panose="020B0609020204030204" pitchFamily="49" charset="0"/>
              <a:ea typeface="Calibri"/>
              <a:cs typeface="Calibri"/>
            </a:endParaRP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if [ -f "$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readfile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" ]; then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cat "$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readfile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else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     echo "File $</a:t>
            </a:r>
            <a:r>
              <a:rPr lang="en-US" sz="1300" b="1" dirty="0" err="1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readfile</a:t>
            </a:r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 does not exist."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fi</a:t>
            </a:r>
          </a:p>
          <a:p>
            <a:pPr algn="l"/>
            <a:r>
              <a:rPr lang="en-US" sz="1300" b="1" dirty="0">
                <a:solidFill>
                  <a:srgbClr val="006FC0"/>
                </a:solidFill>
                <a:latin typeface="Consolas" panose="020B0609020204030204" pitchFamily="49" charset="0"/>
                <a:ea typeface="Calibri"/>
                <a:cs typeface="Calibri"/>
              </a:rPr>
              <a:t>            ;;</a:t>
            </a: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endParaRPr lang="en-US" sz="1300" b="1" dirty="0">
              <a:solidFill>
                <a:srgbClr val="006FC0"/>
              </a:solidFill>
              <a:latin typeface="Consolas" panose="020B0609020204030204" pitchFamily="49" charset="0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09768688073A498E8DADADBEBE44F3" ma:contentTypeVersion="5" ma:contentTypeDescription="Create a new document." ma:contentTypeScope="" ma:versionID="a2fa619d4c78f0569ac188c969a71bf9">
  <xsd:schema xmlns:xsd="http://www.w3.org/2001/XMLSchema" xmlns:xs="http://www.w3.org/2001/XMLSchema" xmlns:p="http://schemas.microsoft.com/office/2006/metadata/properties" xmlns:ns3="70eb0bac-ab32-4c8c-967f-28dcf1ddec39" targetNamespace="http://schemas.microsoft.com/office/2006/metadata/properties" ma:root="true" ma:fieldsID="470679fe46c5b7dc97ee2588b4180e06" ns3:_="">
    <xsd:import namespace="70eb0bac-ab32-4c8c-967f-28dcf1ddec3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eb0bac-ab32-4c8c-967f-28dcf1ddec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C1FC08-C353-43CF-A23D-100D594BBE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eb0bac-ab32-4c8c-967f-28dcf1ddec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0BFF78-A72A-4493-AEFE-65DF8F2FABE1}">
  <ds:schemaRefs>
    <ds:schemaRef ds:uri="70eb0bac-ab32-4c8c-967f-28dcf1ddec39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F39747E-513B-44AC-9885-F9A6F73953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1379</Words>
  <Application>Microsoft Office PowerPoint</Application>
  <PresentationFormat>On-screen Show (4:3)</PresentationFormat>
  <Paragraphs>212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Consolas</vt:lpstr>
      <vt:lpstr>Segoe UI</vt:lpstr>
      <vt:lpstr>Times New Roman</vt:lpstr>
      <vt:lpstr>Wingdings</vt:lpstr>
      <vt:lpstr>Office Theme</vt:lpstr>
      <vt:lpstr>Efficient File Management System</vt:lpstr>
      <vt:lpstr>Contents</vt:lpstr>
      <vt:lpstr>Introduction</vt:lpstr>
      <vt:lpstr>Motivation</vt:lpstr>
      <vt:lpstr>Flow chart</vt:lpstr>
      <vt:lpstr>Project Code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Results</vt:lpstr>
      <vt:lpstr>Results</vt:lpstr>
      <vt:lpstr>Conclusion</vt:lpstr>
      <vt:lpstr>Thank you 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File Management System</dc:title>
  <dc:creator>SASA HELMY</dc:creator>
  <cp:lastModifiedBy>Aser Mohamed</cp:lastModifiedBy>
  <cp:revision>113</cp:revision>
  <dcterms:created xsi:type="dcterms:W3CDTF">2024-12-26T18:41:24Z</dcterms:created>
  <dcterms:modified xsi:type="dcterms:W3CDTF">2024-12-30T20:52:26Z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2024-12-22T00:00:00Z</vt:filetime>
  </property>
  <property fmtid="{D5CDD505-2E9C-101B-9397-08002B2CF9AE}" pid="3" name="LastSaved">
    <vt:filetime>2024-12-26T00:00:00Z</vt:filetime>
  </property>
  <property fmtid="{D5CDD505-2E9C-101B-9397-08002B2CF9AE}" pid="4" name="ContentTypeId">
    <vt:lpwstr>0x0101000709768688073A498E8DADADBEBE44F3</vt:lpwstr>
  </property>
</Properties>
</file>