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7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71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655320" y="-5715"/>
            <a:ext cx="6017894" cy="8235316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4081" y="1656082"/>
            <a:ext cx="10289546" cy="3139439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18453" y="4795520"/>
            <a:ext cx="8385174" cy="1666241"/>
          </a:xfrm>
        </p:spPr>
        <p:txBody>
          <a:bodyPr anchor="t">
            <a:normAutofit/>
          </a:bodyPr>
          <a:lstStyle>
            <a:lvl1pPr marL="0" indent="0" algn="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98894" y="7059931"/>
            <a:ext cx="518885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8422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5679438"/>
            <a:ext cx="12022453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63214" y="1118535"/>
            <a:ext cx="9871133" cy="37979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4" y="6359524"/>
            <a:ext cx="12022453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980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822960"/>
            <a:ext cx="12022453" cy="3657600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5" y="5212080"/>
            <a:ext cx="12022456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433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24174" y="4114799"/>
            <a:ext cx="10239378" cy="4572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16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3" cy="1737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089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3970297"/>
            <a:ext cx="12022451" cy="1762560"/>
          </a:xfrm>
        </p:spPr>
        <p:txBody>
          <a:bodyPr anchor="b">
            <a:normAutofit/>
          </a:bodyPr>
          <a:lstStyle>
            <a:lvl1pPr algn="r">
              <a:defRPr sz="384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2857"/>
            <a:ext cx="12022452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9462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918334" y="1035628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072110" y="3383279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855" y="822961"/>
            <a:ext cx="10788014" cy="3291839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6" y="4663440"/>
            <a:ext cx="12022452" cy="10668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8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730240"/>
            <a:ext cx="12022452" cy="1219200"/>
          </a:xfrm>
        </p:spPr>
        <p:txBody>
          <a:bodyPr anchor="t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585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6" y="822961"/>
            <a:ext cx="12022454" cy="327279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81175" y="4206240"/>
            <a:ext cx="12022456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36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4" y="5212080"/>
            <a:ext cx="12022456" cy="17373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580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41875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79187" y="822960"/>
            <a:ext cx="2124443" cy="6126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81175" y="822960"/>
            <a:ext cx="9623690" cy="612648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30115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44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2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142228" y="7040558"/>
            <a:ext cx="661400" cy="4381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400329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2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9628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44779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49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012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736" y="3200399"/>
            <a:ext cx="10716896" cy="2532458"/>
          </a:xfrm>
        </p:spPr>
        <p:txBody>
          <a:bodyPr anchor="b"/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86733" y="5732857"/>
            <a:ext cx="10716898" cy="1032480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917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1175" y="3200400"/>
            <a:ext cx="5874066" cy="3749041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29561" y="3200400"/>
            <a:ext cx="5874067" cy="3749040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0730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615" y="3190240"/>
            <a:ext cx="5528626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1173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6585" y="3200400"/>
            <a:ext cx="55470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29561" y="4002405"/>
            <a:ext cx="5874067" cy="2947034"/>
          </a:xfrm>
        </p:spPr>
        <p:txBody>
          <a:bodyPr anchor="t"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428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68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96950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75" y="1920240"/>
            <a:ext cx="4258945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4440" y="822960"/>
            <a:ext cx="7489188" cy="6126481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1175" y="3566160"/>
            <a:ext cx="4258945" cy="2194560"/>
          </a:xfrm>
        </p:spPr>
        <p:txBody>
          <a:bodyPr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3241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9269" y="2103119"/>
            <a:ext cx="6511390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13618" y="1097280"/>
            <a:ext cx="3937169" cy="54864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79269" y="3749039"/>
            <a:ext cx="6511390" cy="2194560"/>
          </a:xfrm>
        </p:spPr>
        <p:txBody>
          <a:bodyPr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043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80975" y="1"/>
            <a:ext cx="2924176" cy="82296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81174" y="822961"/>
            <a:ext cx="12022456" cy="210311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172" y="3200400"/>
            <a:ext cx="12022456" cy="37490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79187" y="7059931"/>
            <a:ext cx="13716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736" y="7059931"/>
            <a:ext cx="850101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2228" y="7059931"/>
            <a:ext cx="661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48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8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6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30836" y="1735231"/>
            <a:ext cx="6968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Football Graph Database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02105" y="3097393"/>
            <a:ext cx="12181982" cy="100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Modeling football players, teams, and relationships using Neo4j graph database</a:t>
            </a:r>
          </a:p>
          <a:p>
            <a:pPr algn="l">
              <a:lnSpc>
                <a:spcPts val="2850"/>
              </a:lnSpc>
            </a:pPr>
            <a:r>
              <a:rPr lang="en-US" sz="28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   technology.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02104" y="4451136"/>
            <a:ext cx="8197810" cy="100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Explore football beyond stats through its complex network of connections </a:t>
            </a:r>
          </a:p>
          <a:p>
            <a:pPr algn="l">
              <a:lnSpc>
                <a:spcPts val="2850"/>
              </a:lnSpc>
            </a:pPr>
            <a:r>
              <a:rPr lang="en-US" sz="2800" dirty="0"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    and interactions.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D13A-3FDA-410B-C618-679601F6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186" y="221643"/>
            <a:ext cx="1594757" cy="1594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33DC0F-AAA4-2B8E-F26A-ABAFBB333B72}"/>
              </a:ext>
            </a:extLst>
          </p:cNvPr>
          <p:cNvSpPr txBox="1"/>
          <p:nvPr/>
        </p:nvSpPr>
        <p:spPr>
          <a:xfrm>
            <a:off x="4513778" y="6032704"/>
            <a:ext cx="62857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AIE212 || Knowledge Based Systems</a:t>
            </a: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supervision of: Prof. Manar El-</a:t>
            </a:r>
            <a:r>
              <a:rPr lang="en-US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Shazly</a:t>
            </a:r>
            <a:endParaRPr lang="en-US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Spring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74105" y="1635783"/>
            <a:ext cx="605713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Why Graph Databases for Football?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574104" y="3393503"/>
            <a:ext cx="40905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b="1" dirty="0"/>
              <a:t>1</a:t>
            </a:r>
          </a:p>
        </p:txBody>
      </p:sp>
      <p:sp>
        <p:nvSpPr>
          <p:cNvPr id="5" name="Text 2"/>
          <p:cNvSpPr/>
          <p:nvPr/>
        </p:nvSpPr>
        <p:spPr>
          <a:xfrm>
            <a:off x="7311220" y="3471370"/>
            <a:ext cx="23241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Complex Relationships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311220" y="4316118"/>
            <a:ext cx="23241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Traditional databases struggle to handle dynamic football connections.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494117" y="3393503"/>
            <a:ext cx="40905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b="1" dirty="0"/>
              <a:t>2</a:t>
            </a:r>
          </a:p>
        </p:txBody>
      </p:sp>
      <p:sp>
        <p:nvSpPr>
          <p:cNvPr id="8" name="Text 5"/>
          <p:cNvSpPr/>
          <p:nvPr/>
        </p:nvSpPr>
        <p:spPr>
          <a:xfrm>
            <a:off x="11231233" y="3471370"/>
            <a:ext cx="23241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Game of Connections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1231233" y="4316118"/>
            <a:ext cx="23241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Football is about passes, tackles, and team plays.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574104" y="5858454"/>
            <a:ext cx="40905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dirty="0"/>
              <a:t>3</a:t>
            </a:r>
          </a:p>
        </p:txBody>
      </p:sp>
      <p:sp>
        <p:nvSpPr>
          <p:cNvPr id="11" name="Text 8"/>
          <p:cNvSpPr/>
          <p:nvPr/>
        </p:nvSpPr>
        <p:spPr>
          <a:xfrm>
            <a:off x="7311220" y="5936321"/>
            <a:ext cx="227268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Neo4j Advantages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311220" y="6426739"/>
            <a:ext cx="54662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Intuitive, visual exploration with 1000x faster relationship queries.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74C66D-5F07-41AE-768A-0515773CB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01519" y="-16413"/>
            <a:ext cx="7846240" cy="83928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66676" y="1624131"/>
            <a:ext cx="107022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Data Model: Players, Teams, and More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067419" y="3022903"/>
            <a:ext cx="2835235" cy="474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Nodes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067419" y="359425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2067419" y="408006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Teams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067419" y="455743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Matches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067419" y="497800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Leagues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2067419" y="545027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Coaches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2067419" y="59225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Stadiums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735699" y="31126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Relationships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5758872" y="367501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Plays_For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5758872" y="414531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Manages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5735699" y="456868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Competes_In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5758872" y="501898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Played_In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5758872" y="546928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Teammate_Of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9872067" y="31355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Properties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9872067" y="371665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Player stats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9872067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Team rankings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9872067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Match results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8"/>
          <p:cNvSpPr/>
          <p:nvPr/>
        </p:nvSpPr>
        <p:spPr>
          <a:xfrm>
            <a:off x="9872067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Coach tenures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6229B46-D3EB-77E7-F9E7-A2797C5B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2" y="2641279"/>
            <a:ext cx="11887200" cy="37742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A7B0F4-EC05-B1F9-F0FB-7E2DE4E31E83}"/>
              </a:ext>
            </a:extLst>
          </p:cNvPr>
          <p:cNvSpPr txBox="1"/>
          <p:nvPr/>
        </p:nvSpPr>
        <p:spPr>
          <a:xfrm>
            <a:off x="2460171" y="1426029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20903" y="4278631"/>
            <a:ext cx="77885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Visualizing Player Networks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410684" y="5449134"/>
            <a:ext cx="735747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Text 2"/>
          <p:cNvSpPr/>
          <p:nvPr/>
        </p:nvSpPr>
        <p:spPr>
          <a:xfrm>
            <a:off x="3241655" y="5378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Nodes [40]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3327048" y="584204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Player name, country, home stadium.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268093" y="5409843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8" name="Text 5"/>
          <p:cNvSpPr/>
          <p:nvPr/>
        </p:nvSpPr>
        <p:spPr>
          <a:xfrm>
            <a:off x="8084837" y="5378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[39]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8062470" y="589669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played in, hosted at.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ADCD4D-1A8D-F441-8A0A-EA6CE2ECFA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4630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04013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Interactive Exploration with Neo4j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2797850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0246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Visual Querying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754422" y="351508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Explore complex queries through a user-friendly interface.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Example Search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Find players who played with Ronaldo and won Champions League.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828586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Benefit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Reduces query time by 60% for non-technical users.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6717921-7BDB-C6FD-3A0F-2D74B99509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928533" y="-31296"/>
            <a:ext cx="9403644" cy="83850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4092" y="2964452"/>
            <a:ext cx="11806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Conclusion: The Future of Football Analytics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2"/>
          <p:cNvSpPr/>
          <p:nvPr/>
        </p:nvSpPr>
        <p:spPr>
          <a:xfrm>
            <a:off x="15309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Unlocking Insights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Graph databases reveal hidden patterns in the game.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35893" y="3992166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 5"/>
          <p:cNvSpPr/>
          <p:nvPr/>
        </p:nvSpPr>
        <p:spPr>
          <a:xfrm>
            <a:off x="5973008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Applications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973008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Player scouting, team strategy, and fan engagement evolve.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77995" y="3992166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2"/>
          </a:solidFill>
          <a:ln/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0" name="Text 8"/>
          <p:cNvSpPr/>
          <p:nvPr/>
        </p:nvSpPr>
        <p:spPr>
          <a:xfrm>
            <a:off x="10415111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Times New Roman" panose="02020603050405020304" pitchFamily="18" charset="0"/>
                <a:ea typeface="MuseoModerno Medium" pitchFamily="34" charset="-122"/>
                <a:cs typeface="Times New Roman" panose="02020603050405020304" pitchFamily="18" charset="0"/>
              </a:rPr>
              <a:t>Next Steps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415111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Expand data models and integrate machine learning techniques.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F22C4-4239-EDCC-C278-5873C2EBBE59}"/>
              </a:ext>
            </a:extLst>
          </p:cNvPr>
          <p:cNvSpPr txBox="1"/>
          <p:nvPr/>
        </p:nvSpPr>
        <p:spPr>
          <a:xfrm>
            <a:off x="5770386" y="3679372"/>
            <a:ext cx="30896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86318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48</TotalTime>
  <Words>252</Words>
  <Application>Microsoft Office PowerPoint</Application>
  <PresentationFormat>Custom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Times New Roman</vt:lpstr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Aser Mohamed</cp:lastModifiedBy>
  <cp:revision>2</cp:revision>
  <dcterms:created xsi:type="dcterms:W3CDTF">2025-05-19T01:31:42Z</dcterms:created>
  <dcterms:modified xsi:type="dcterms:W3CDTF">2025-05-19T02:20:27Z</dcterms:modified>
</cp:coreProperties>
</file>