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8288000" cy="10287000"/>
  <p:notesSz cx="6858000" cy="9144000"/>
  <p:embeddedFontLst>
    <p:embeddedFont>
      <p:font typeface="Times New Roman Bold" panose="02020803070505020304" pitchFamily="18" charset="0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946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er Mohamed" userId="278af92d96c82663" providerId="LiveId" clId="{A288EFA3-4E02-43BA-BA9B-903A007122A8}"/>
    <pc:docChg chg="undo custSel modSld">
      <pc:chgData name="Aser Mohamed" userId="278af92d96c82663" providerId="LiveId" clId="{A288EFA3-4E02-43BA-BA9B-903A007122A8}" dt="2024-08-18T21:50:38.121" v="218" actId="115"/>
      <pc:docMkLst>
        <pc:docMk/>
      </pc:docMkLst>
      <pc:sldChg chg="modSp mod">
        <pc:chgData name="Aser Mohamed" userId="278af92d96c82663" providerId="LiveId" clId="{A288EFA3-4E02-43BA-BA9B-903A007122A8}" dt="2024-08-12T19:23:50.979" v="98" actId="20577"/>
        <pc:sldMkLst>
          <pc:docMk/>
          <pc:sldMk cId="0" sldId="256"/>
        </pc:sldMkLst>
        <pc:spChg chg="mod">
          <ac:chgData name="Aser Mohamed" userId="278af92d96c82663" providerId="LiveId" clId="{A288EFA3-4E02-43BA-BA9B-903A007122A8}" dt="2024-08-12T19:23:50.979" v="98" actId="20577"/>
          <ac:spMkLst>
            <pc:docMk/>
            <pc:sldMk cId="0" sldId="256"/>
            <ac:spMk id="24" creationId="{00000000-0000-0000-0000-000000000000}"/>
          </ac:spMkLst>
        </pc:spChg>
      </pc:sldChg>
      <pc:sldChg chg="modSp mod">
        <pc:chgData name="Aser Mohamed" userId="278af92d96c82663" providerId="LiveId" clId="{A288EFA3-4E02-43BA-BA9B-903A007122A8}" dt="2024-08-18T21:45:48.623" v="108" actId="20577"/>
        <pc:sldMkLst>
          <pc:docMk/>
          <pc:sldMk cId="0" sldId="265"/>
        </pc:sldMkLst>
        <pc:spChg chg="mod">
          <ac:chgData name="Aser Mohamed" userId="278af92d96c82663" providerId="LiveId" clId="{A288EFA3-4E02-43BA-BA9B-903A007122A8}" dt="2024-08-18T21:45:48.623" v="108" actId="20577"/>
          <ac:spMkLst>
            <pc:docMk/>
            <pc:sldMk cId="0" sldId="265"/>
            <ac:spMk id="22" creationId="{00000000-0000-0000-0000-000000000000}"/>
          </ac:spMkLst>
        </pc:spChg>
        <pc:spChg chg="mod">
          <ac:chgData name="Aser Mohamed" userId="278af92d96c82663" providerId="LiveId" clId="{A288EFA3-4E02-43BA-BA9B-903A007122A8}" dt="2024-08-18T21:45:42.501" v="103" actId="20577"/>
          <ac:spMkLst>
            <pc:docMk/>
            <pc:sldMk cId="0" sldId="265"/>
            <ac:spMk id="23" creationId="{00000000-0000-0000-0000-000000000000}"/>
          </ac:spMkLst>
        </pc:spChg>
      </pc:sldChg>
      <pc:sldChg chg="modSp mod">
        <pc:chgData name="Aser Mohamed" userId="278af92d96c82663" providerId="LiveId" clId="{A288EFA3-4E02-43BA-BA9B-903A007122A8}" dt="2024-08-18T21:48:22.178" v="162" actId="20577"/>
        <pc:sldMkLst>
          <pc:docMk/>
          <pc:sldMk cId="0" sldId="266"/>
        </pc:sldMkLst>
        <pc:spChg chg="mod">
          <ac:chgData name="Aser Mohamed" userId="278af92d96c82663" providerId="LiveId" clId="{A288EFA3-4E02-43BA-BA9B-903A007122A8}" dt="2024-08-18T21:48:22.178" v="162" actId="20577"/>
          <ac:spMkLst>
            <pc:docMk/>
            <pc:sldMk cId="0" sldId="266"/>
            <ac:spMk id="21" creationId="{00000000-0000-0000-0000-000000000000}"/>
          </ac:spMkLst>
        </pc:spChg>
        <pc:spChg chg="mod">
          <ac:chgData name="Aser Mohamed" userId="278af92d96c82663" providerId="LiveId" clId="{A288EFA3-4E02-43BA-BA9B-903A007122A8}" dt="2024-08-18T21:46:10.055" v="109" actId="20577"/>
          <ac:spMkLst>
            <pc:docMk/>
            <pc:sldMk cId="0" sldId="266"/>
            <ac:spMk id="23" creationId="{00000000-0000-0000-0000-000000000000}"/>
          </ac:spMkLst>
        </pc:spChg>
      </pc:sldChg>
      <pc:sldChg chg="modSp mod">
        <pc:chgData name="Aser Mohamed" userId="278af92d96c82663" providerId="LiveId" clId="{A288EFA3-4E02-43BA-BA9B-903A007122A8}" dt="2024-08-18T21:49:14.618" v="194" actId="404"/>
        <pc:sldMkLst>
          <pc:docMk/>
          <pc:sldMk cId="0" sldId="267"/>
        </pc:sldMkLst>
        <pc:spChg chg="mod">
          <ac:chgData name="Aser Mohamed" userId="278af92d96c82663" providerId="LiveId" clId="{A288EFA3-4E02-43BA-BA9B-903A007122A8}" dt="2024-08-18T21:49:14.618" v="194" actId="404"/>
          <ac:spMkLst>
            <pc:docMk/>
            <pc:sldMk cId="0" sldId="267"/>
            <ac:spMk id="23" creationId="{00000000-0000-0000-0000-000000000000}"/>
          </ac:spMkLst>
        </pc:spChg>
      </pc:sldChg>
      <pc:sldChg chg="modSp mod">
        <pc:chgData name="Aser Mohamed" userId="278af92d96c82663" providerId="LiveId" clId="{A288EFA3-4E02-43BA-BA9B-903A007122A8}" dt="2024-08-18T21:50:38.121" v="218" actId="115"/>
        <pc:sldMkLst>
          <pc:docMk/>
          <pc:sldMk cId="0" sldId="268"/>
        </pc:sldMkLst>
        <pc:spChg chg="mod">
          <ac:chgData name="Aser Mohamed" userId="278af92d96c82663" providerId="LiveId" clId="{A288EFA3-4E02-43BA-BA9B-903A007122A8}" dt="2024-08-18T21:50:10.627" v="212" actId="20577"/>
          <ac:spMkLst>
            <pc:docMk/>
            <pc:sldMk cId="0" sldId="268"/>
            <ac:spMk id="22" creationId="{00000000-0000-0000-0000-000000000000}"/>
          </ac:spMkLst>
        </pc:spChg>
        <pc:spChg chg="mod">
          <ac:chgData name="Aser Mohamed" userId="278af92d96c82663" providerId="LiveId" clId="{A288EFA3-4E02-43BA-BA9B-903A007122A8}" dt="2024-08-18T21:50:38.121" v="218" actId="115"/>
          <ac:spMkLst>
            <pc:docMk/>
            <pc:sldMk cId="0" sldId="268"/>
            <ac:spMk id="23" creationId="{00000000-0000-0000-0000-000000000000}"/>
          </ac:spMkLst>
        </pc:spChg>
      </pc:sldChg>
      <pc:sldChg chg="addSp delSp modSp mod">
        <pc:chgData name="Aser Mohamed" userId="278af92d96c82663" providerId="LiveId" clId="{A288EFA3-4E02-43BA-BA9B-903A007122A8}" dt="2024-08-12T19:20:12.121" v="66" actId="1076"/>
        <pc:sldMkLst>
          <pc:docMk/>
          <pc:sldMk cId="0" sldId="270"/>
        </pc:sldMkLst>
        <pc:spChg chg="del">
          <ac:chgData name="Aser Mohamed" userId="278af92d96c82663" providerId="LiveId" clId="{A288EFA3-4E02-43BA-BA9B-903A007122A8}" dt="2024-08-12T19:19:56.856" v="61" actId="478"/>
          <ac:spMkLst>
            <pc:docMk/>
            <pc:sldMk cId="0" sldId="270"/>
            <ac:spMk id="21" creationId="{00000000-0000-0000-0000-000000000000}"/>
          </ac:spMkLst>
        </pc:spChg>
        <pc:picChg chg="add mod">
          <ac:chgData name="Aser Mohamed" userId="278af92d96c82663" providerId="LiveId" clId="{A288EFA3-4E02-43BA-BA9B-903A007122A8}" dt="2024-08-12T19:20:12.121" v="66" actId="1076"/>
          <ac:picMkLst>
            <pc:docMk/>
            <pc:sldMk cId="0" sldId="270"/>
            <ac:picMk id="24" creationId="{8B5E426A-C9EF-9E72-E485-15C3E1650CCA}"/>
          </ac:picMkLst>
        </pc:picChg>
      </pc:sldChg>
      <pc:sldChg chg="modSp mod">
        <pc:chgData name="Aser Mohamed" userId="278af92d96c82663" providerId="LiveId" clId="{A288EFA3-4E02-43BA-BA9B-903A007122A8}" dt="2024-08-12T02:40:20.911" v="11" actId="6559"/>
        <pc:sldMkLst>
          <pc:docMk/>
          <pc:sldMk cId="0" sldId="272"/>
        </pc:sldMkLst>
        <pc:spChg chg="mod">
          <ac:chgData name="Aser Mohamed" userId="278af92d96c82663" providerId="LiveId" clId="{A288EFA3-4E02-43BA-BA9B-903A007122A8}" dt="2024-08-12T02:40:20.911" v="11" actId="6559"/>
          <ac:spMkLst>
            <pc:docMk/>
            <pc:sldMk cId="0" sldId="272"/>
            <ac:spMk id="22" creationId="{00000000-0000-0000-0000-000000000000}"/>
          </ac:spMkLst>
        </pc:spChg>
      </pc:sldChg>
      <pc:sldChg chg="modSp mod">
        <pc:chgData name="Aser Mohamed" userId="278af92d96c82663" providerId="LiveId" clId="{A288EFA3-4E02-43BA-BA9B-903A007122A8}" dt="2024-08-12T19:22:09.810" v="75" actId="20577"/>
        <pc:sldMkLst>
          <pc:docMk/>
          <pc:sldMk cId="0" sldId="273"/>
        </pc:sldMkLst>
        <pc:spChg chg="mod">
          <ac:chgData name="Aser Mohamed" userId="278af92d96c82663" providerId="LiveId" clId="{A288EFA3-4E02-43BA-BA9B-903A007122A8}" dt="2024-08-12T03:31:17.590" v="24" actId="113"/>
          <ac:spMkLst>
            <pc:docMk/>
            <pc:sldMk cId="0" sldId="273"/>
            <ac:spMk id="19" creationId="{00000000-0000-0000-0000-000000000000}"/>
          </ac:spMkLst>
        </pc:spChg>
        <pc:spChg chg="mod">
          <ac:chgData name="Aser Mohamed" userId="278af92d96c82663" providerId="LiveId" clId="{A288EFA3-4E02-43BA-BA9B-903A007122A8}" dt="2024-08-12T19:22:09.810" v="75" actId="20577"/>
          <ac:spMkLst>
            <pc:docMk/>
            <pc:sldMk cId="0" sldId="273"/>
            <ac:spMk id="20" creationId="{00000000-0000-0000-0000-000000000000}"/>
          </ac:spMkLst>
        </pc:spChg>
      </pc:sldChg>
    </pc:docChg>
  </pc:docChgLst>
  <pc:docChgLst>
    <pc:chgData name="Aser Mohamed" userId="278af92d96c82663" providerId="LiveId" clId="{B4DBD563-6437-4FCC-9496-188B61166A3C}"/>
    <pc:docChg chg="modSld">
      <pc:chgData name="Aser Mohamed" userId="278af92d96c82663" providerId="LiveId" clId="{B4DBD563-6437-4FCC-9496-188B61166A3C}" dt="2024-08-11T02:44:09.779" v="14" actId="14100"/>
      <pc:docMkLst>
        <pc:docMk/>
      </pc:docMkLst>
      <pc:sldChg chg="modSp mod">
        <pc:chgData name="Aser Mohamed" userId="278af92d96c82663" providerId="LiveId" clId="{B4DBD563-6437-4FCC-9496-188B61166A3C}" dt="2024-08-11T02:40:27.249" v="5" actId="1076"/>
        <pc:sldMkLst>
          <pc:docMk/>
          <pc:sldMk cId="0" sldId="257"/>
        </pc:sldMkLst>
        <pc:spChg chg="mod">
          <ac:chgData name="Aser Mohamed" userId="278af92d96c82663" providerId="LiveId" clId="{B4DBD563-6437-4FCC-9496-188B61166A3C}" dt="2024-08-11T02:40:14.522" v="4" actId="1076"/>
          <ac:spMkLst>
            <pc:docMk/>
            <pc:sldMk cId="0" sldId="257"/>
            <ac:spMk id="21" creationId="{00000000-0000-0000-0000-000000000000}"/>
          </ac:spMkLst>
        </pc:spChg>
        <pc:spChg chg="mod">
          <ac:chgData name="Aser Mohamed" userId="278af92d96c82663" providerId="LiveId" clId="{B4DBD563-6437-4FCC-9496-188B61166A3C}" dt="2024-08-11T02:40:27.249" v="5" actId="1076"/>
          <ac:spMkLst>
            <pc:docMk/>
            <pc:sldMk cId="0" sldId="257"/>
            <ac:spMk id="22" creationId="{00000000-0000-0000-0000-000000000000}"/>
          </ac:spMkLst>
        </pc:spChg>
      </pc:sldChg>
      <pc:sldChg chg="modSp mod">
        <pc:chgData name="Aser Mohamed" userId="278af92d96c82663" providerId="LiveId" clId="{B4DBD563-6437-4FCC-9496-188B61166A3C}" dt="2024-08-11T02:44:09.779" v="14" actId="14100"/>
        <pc:sldMkLst>
          <pc:docMk/>
          <pc:sldMk cId="0" sldId="268"/>
        </pc:sldMkLst>
        <pc:spChg chg="mod">
          <ac:chgData name="Aser Mohamed" userId="278af92d96c82663" providerId="LiveId" clId="{B4DBD563-6437-4FCC-9496-188B61166A3C}" dt="2024-08-11T02:44:02.897" v="13" actId="14100"/>
          <ac:spMkLst>
            <pc:docMk/>
            <pc:sldMk cId="0" sldId="268"/>
            <ac:spMk id="21" creationId="{00000000-0000-0000-0000-000000000000}"/>
          </ac:spMkLst>
        </pc:spChg>
        <pc:spChg chg="mod">
          <ac:chgData name="Aser Mohamed" userId="278af92d96c82663" providerId="LiveId" clId="{B4DBD563-6437-4FCC-9496-188B61166A3C}" dt="2024-08-11T02:44:09.779" v="14" actId="14100"/>
          <ac:spMkLst>
            <pc:docMk/>
            <pc:sldMk cId="0" sldId="268"/>
            <ac:spMk id="23" creationId="{00000000-0000-0000-0000-000000000000}"/>
          </ac:spMkLst>
        </pc:spChg>
      </pc:sldChg>
      <pc:sldChg chg="modSp mod">
        <pc:chgData name="Aser Mohamed" userId="278af92d96c82663" providerId="LiveId" clId="{B4DBD563-6437-4FCC-9496-188B61166A3C}" dt="2024-08-11T02:41:57.825" v="12" actId="1076"/>
        <pc:sldMkLst>
          <pc:docMk/>
          <pc:sldMk cId="0" sldId="271"/>
        </pc:sldMkLst>
        <pc:spChg chg="mod">
          <ac:chgData name="Aser Mohamed" userId="278af92d96c82663" providerId="LiveId" clId="{B4DBD563-6437-4FCC-9496-188B61166A3C}" dt="2024-08-11T02:41:47.529" v="10" actId="14100"/>
          <ac:spMkLst>
            <pc:docMk/>
            <pc:sldMk cId="0" sldId="271"/>
            <ac:spMk id="20" creationId="{00000000-0000-0000-0000-000000000000}"/>
          </ac:spMkLst>
        </pc:spChg>
        <pc:spChg chg="mod">
          <ac:chgData name="Aser Mohamed" userId="278af92d96c82663" providerId="LiveId" clId="{B4DBD563-6437-4FCC-9496-188B61166A3C}" dt="2024-08-11T02:41:57.825" v="12" actId="1076"/>
          <ac:spMkLst>
            <pc:docMk/>
            <pc:sldMk cId="0" sldId="271"/>
            <ac:spMk id="2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://www.journaldev.com/30481/pointers-in-c-and-c-plus-plus" TargetMode="External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hyperlink" Target="https://www.bing.com/ck/a?!&amp;&amp;p=e8605020cddb8ccaJmltdHM9MTcyMzQyMDgwMCZpZ3VpZD0wZGU3M2I1NC00MDgyLTYxNTUtMjg2My0yZmVjNDE1ZjYwMWEmaW5zaWQ9NTM3OQ&amp;ptn=3&amp;ver=2&amp;hsh=3&amp;fclid=0de73b54-4082-6155-2863-2fec415f601a&amp;psq=data+structures+via+c%2b%2b+the+most+modern+referrences&amp;u=a1aHR0cHM6Ly9jczYxLnNlYXMuaGFydmFyZC5lZHUvc2l0ZS8yMDIxL1NlY3Rpb24xLw&amp;ntb=1" TargetMode="External"/><Relationship Id="rId2" Type="http://schemas.openxmlformats.org/officeDocument/2006/relationships/image" Target="../media/image3.png"/><Relationship Id="rId16" Type="http://schemas.openxmlformats.org/officeDocument/2006/relationships/hyperlink" Target="http://www.geeksforgeeks.org/pointers-andreferences-in-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hyperlink" Target="http://www.bptrends.com/publicationfiles/01-03-2012-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hyperlink" Target="https://bizfluent.com/how-6808955%20runsupermarket-business.html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9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7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25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22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750413" y="-2743662"/>
            <a:ext cx="7298595" cy="729859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163630" y="6782877"/>
            <a:ext cx="6477578" cy="6477578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586675" y="9096618"/>
            <a:ext cx="2353208" cy="2353208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959727" y="3595206"/>
            <a:ext cx="1919454" cy="1919454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8905443"/>
            <a:ext cx="3920639" cy="705715"/>
          </a:xfrm>
          <a:custGeom>
            <a:avLst/>
            <a:gdLst/>
            <a:ahLst/>
            <a:cxnLst/>
            <a:rect l="l" t="t" r="r" b="b"/>
            <a:pathLst>
              <a:path w="3920639" h="705715">
                <a:moveTo>
                  <a:pt x="0" y="0"/>
                </a:moveTo>
                <a:lnTo>
                  <a:pt x="3920639" y="0"/>
                </a:lnTo>
                <a:lnTo>
                  <a:pt x="3920639" y="705714"/>
                </a:lnTo>
                <a:lnTo>
                  <a:pt x="0" y="705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591032" y="-89250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153568" y="2389297"/>
            <a:ext cx="1665995" cy="1665995"/>
          </a:xfrm>
          <a:custGeom>
            <a:avLst/>
            <a:gdLst/>
            <a:ahLst/>
            <a:cxnLst/>
            <a:rect l="l" t="t" r="r" b="b"/>
            <a:pathLst>
              <a:path w="1665995" h="1665995">
                <a:moveTo>
                  <a:pt x="0" y="0"/>
                </a:moveTo>
                <a:lnTo>
                  <a:pt x="1665996" y="0"/>
                </a:lnTo>
                <a:lnTo>
                  <a:pt x="1665996" y="1665995"/>
                </a:lnTo>
                <a:lnTo>
                  <a:pt x="0" y="16659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5546747" y="782726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326504" y="5985148"/>
            <a:ext cx="1320124" cy="1320124"/>
          </a:xfrm>
          <a:custGeom>
            <a:avLst/>
            <a:gdLst/>
            <a:ahLst/>
            <a:cxnLst/>
            <a:rect l="l" t="t" r="r" b="b"/>
            <a:pathLst>
              <a:path w="1320124" h="1320124">
                <a:moveTo>
                  <a:pt x="0" y="0"/>
                </a:moveTo>
                <a:lnTo>
                  <a:pt x="1320124" y="0"/>
                </a:lnTo>
                <a:lnTo>
                  <a:pt x="1320124" y="1320124"/>
                </a:lnTo>
                <a:lnTo>
                  <a:pt x="0" y="13201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3105014" y="-1844324"/>
            <a:ext cx="2873024" cy="2873024"/>
          </a:xfrm>
          <a:custGeom>
            <a:avLst/>
            <a:gdLst/>
            <a:ahLst/>
            <a:cxnLst/>
            <a:rect l="l" t="t" r="r" b="b"/>
            <a:pathLst>
              <a:path w="2873024" h="2873024">
                <a:moveTo>
                  <a:pt x="0" y="0"/>
                </a:moveTo>
                <a:lnTo>
                  <a:pt x="2873025" y="0"/>
                </a:lnTo>
                <a:lnTo>
                  <a:pt x="2873025" y="2873024"/>
                </a:lnTo>
                <a:lnTo>
                  <a:pt x="0" y="287302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153568" y="606788"/>
            <a:ext cx="1665995" cy="1665995"/>
          </a:xfrm>
          <a:custGeom>
            <a:avLst/>
            <a:gdLst/>
            <a:ahLst/>
            <a:cxnLst/>
            <a:rect l="l" t="t" r="r" b="b"/>
            <a:pathLst>
              <a:path w="1665995" h="1665995">
                <a:moveTo>
                  <a:pt x="1665996" y="0"/>
                </a:moveTo>
                <a:lnTo>
                  <a:pt x="0" y="0"/>
                </a:lnTo>
                <a:lnTo>
                  <a:pt x="0" y="1665995"/>
                </a:lnTo>
                <a:lnTo>
                  <a:pt x="1665996" y="1665995"/>
                </a:lnTo>
                <a:lnTo>
                  <a:pt x="1665996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6589225" y="1439785"/>
            <a:ext cx="4676623" cy="1599914"/>
          </a:xfrm>
          <a:custGeom>
            <a:avLst/>
            <a:gdLst/>
            <a:ahLst/>
            <a:cxnLst/>
            <a:rect l="l" t="t" r="r" b="b"/>
            <a:pathLst>
              <a:path w="4676623" h="1599914">
                <a:moveTo>
                  <a:pt x="0" y="0"/>
                </a:moveTo>
                <a:lnTo>
                  <a:pt x="4676624" y="0"/>
                </a:lnTo>
                <a:lnTo>
                  <a:pt x="4676624" y="1599914"/>
                </a:lnTo>
                <a:lnTo>
                  <a:pt x="0" y="159991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t="-1671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628806" y="5560707"/>
            <a:ext cx="3573436" cy="3344736"/>
          </a:xfrm>
          <a:custGeom>
            <a:avLst/>
            <a:gdLst/>
            <a:ahLst/>
            <a:cxnLst/>
            <a:rect l="l" t="t" r="r" b="b"/>
            <a:pathLst>
              <a:path w="3573436" h="3344736">
                <a:moveTo>
                  <a:pt x="0" y="0"/>
                </a:moveTo>
                <a:lnTo>
                  <a:pt x="3573436" y="0"/>
                </a:lnTo>
                <a:lnTo>
                  <a:pt x="3573436" y="3344736"/>
                </a:lnTo>
                <a:lnTo>
                  <a:pt x="0" y="334473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2422108" y="4082822"/>
            <a:ext cx="13443785" cy="147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1"/>
              </a:lnSpc>
            </a:pPr>
            <a:r>
              <a:rPr lang="en-US" sz="4065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Functioning Of Super Market Billing System </a:t>
            </a:r>
          </a:p>
          <a:p>
            <a:pPr algn="ctr">
              <a:lnSpc>
                <a:spcPts val="5691"/>
              </a:lnSpc>
            </a:pPr>
            <a:endParaRPr lang="en-US" sz="4065">
              <a:solidFill>
                <a:srgbClr val="30318B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4124370" y="5371784"/>
            <a:ext cx="10039260" cy="2662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5"/>
              </a:lnSpc>
            </a:pPr>
            <a:r>
              <a:rPr lang="en-US" sz="3768" dirty="0">
                <a:solidFill>
                  <a:srgbClr val="3031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CSE111 || Data Structures</a:t>
            </a:r>
          </a:p>
          <a:p>
            <a:pPr algn="ctr">
              <a:lnSpc>
                <a:spcPts val="5275"/>
              </a:lnSpc>
            </a:pPr>
            <a:r>
              <a:rPr lang="en-US" sz="3768" dirty="0">
                <a:solidFill>
                  <a:srgbClr val="3031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Supervisor : prof. Mohamed Abdelaziz</a:t>
            </a:r>
          </a:p>
          <a:p>
            <a:pPr algn="ctr">
              <a:lnSpc>
                <a:spcPts val="5275"/>
              </a:lnSpc>
            </a:pPr>
            <a:r>
              <a:rPr lang="en-US" sz="3768" dirty="0">
                <a:solidFill>
                  <a:srgbClr val="3031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Radwa Taher</a:t>
            </a:r>
          </a:p>
          <a:p>
            <a:pPr algn="ctr">
              <a:lnSpc>
                <a:spcPts val="5275"/>
              </a:lnSpc>
            </a:pPr>
            <a:endParaRPr lang="en-US" sz="3768" dirty="0">
              <a:solidFill>
                <a:srgbClr val="30318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4439833" cy="44398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163102" y="8366027"/>
            <a:ext cx="4456357" cy="445635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928362"/>
            <a:ext cx="1839350" cy="1478771"/>
            <a:chOff x="0" y="0"/>
            <a:chExt cx="812800" cy="65346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653462"/>
            </a:xfrm>
            <a:custGeom>
              <a:avLst/>
              <a:gdLst/>
              <a:ahLst/>
              <a:cxnLst/>
              <a:rect l="l" t="t" r="r" b="b"/>
              <a:pathLst>
                <a:path w="812800" h="653462">
                  <a:moveTo>
                    <a:pt x="406400" y="0"/>
                  </a:moveTo>
                  <a:cubicBezTo>
                    <a:pt x="181951" y="0"/>
                    <a:pt x="0" y="146282"/>
                    <a:pt x="0" y="326731"/>
                  </a:cubicBezTo>
                  <a:cubicBezTo>
                    <a:pt x="0" y="507179"/>
                    <a:pt x="181951" y="653462"/>
                    <a:pt x="406400" y="653462"/>
                  </a:cubicBezTo>
                  <a:cubicBezTo>
                    <a:pt x="630849" y="653462"/>
                    <a:pt x="812800" y="507179"/>
                    <a:pt x="812800" y="326731"/>
                  </a:cubicBezTo>
                  <a:cubicBezTo>
                    <a:pt x="812800" y="146282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3162"/>
              <a:ext cx="660400" cy="5690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863952" y="1711781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258300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7303636" y="7334172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5" y="0"/>
                </a:lnTo>
                <a:lnTo>
                  <a:pt x="1031855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990089" y="-1567125"/>
            <a:ext cx="2173912" cy="2173912"/>
          </a:xfrm>
          <a:custGeom>
            <a:avLst/>
            <a:gdLst/>
            <a:ahLst/>
            <a:cxnLst/>
            <a:rect l="l" t="t" r="r" b="b"/>
            <a:pathLst>
              <a:path w="2173912" h="2173912">
                <a:moveTo>
                  <a:pt x="0" y="0"/>
                </a:moveTo>
                <a:lnTo>
                  <a:pt x="2173912" y="0"/>
                </a:lnTo>
                <a:lnTo>
                  <a:pt x="2173912" y="2173913"/>
                </a:lnTo>
                <a:lnTo>
                  <a:pt x="0" y="21739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476770" y="1933722"/>
            <a:ext cx="7811230" cy="8553736"/>
          </a:xfrm>
          <a:custGeom>
            <a:avLst/>
            <a:gdLst/>
            <a:ahLst/>
            <a:cxnLst/>
            <a:rect l="l" t="t" r="r" b="b"/>
            <a:pathLst>
              <a:path w="7811230" h="8553736">
                <a:moveTo>
                  <a:pt x="0" y="0"/>
                </a:moveTo>
                <a:lnTo>
                  <a:pt x="7811230" y="0"/>
                </a:lnTo>
                <a:lnTo>
                  <a:pt x="7811230" y="8553735"/>
                </a:lnTo>
                <a:lnTo>
                  <a:pt x="0" y="855373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t="-685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3077045" y="627000"/>
            <a:ext cx="11012550" cy="918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1- STOCK</a:t>
            </a:r>
            <a:r>
              <a:rPr lang="en-US" sz="5600" dirty="0">
                <a:solidFill>
                  <a:srgbClr val="3031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(Linked list, Array list)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78390" y="2240915"/>
            <a:ext cx="10685203" cy="56091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3067" lvl="1" indent="-341534" algn="l">
              <a:lnSpc>
                <a:spcPts val="4429"/>
              </a:lnSpc>
              <a:buFont typeface="Arial"/>
              <a:buChar char="•"/>
            </a:pPr>
            <a:r>
              <a:rPr lang="en-US" sz="3163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a.</a:t>
            </a:r>
            <a:r>
              <a:rPr lang="en-US" sz="3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63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Add Product:</a:t>
            </a:r>
            <a:r>
              <a:rPr lang="en-US" sz="3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Enter product details (ID, Name, Price, Quantity)</a:t>
            </a:r>
            <a:r>
              <a:rPr lang="en-US" sz="3163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using a linked list</a:t>
            </a:r>
            <a:r>
              <a:rPr lang="en-US" sz="3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683067" lvl="1" indent="-341534" algn="l">
              <a:lnSpc>
                <a:spcPts val="4429"/>
              </a:lnSpc>
              <a:buFont typeface="Arial"/>
              <a:buChar char="•"/>
            </a:pPr>
            <a:r>
              <a:rPr lang="en-US" sz="3163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b.</a:t>
            </a:r>
            <a:r>
              <a:rPr lang="en-US" sz="3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63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Display Products:</a:t>
            </a:r>
            <a:r>
              <a:rPr lang="en-US" sz="3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 available products, prices, and quantities </a:t>
            </a:r>
            <a:r>
              <a:rPr lang="en-US" sz="3163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an array list</a:t>
            </a:r>
            <a:r>
              <a:rPr lang="en-US" sz="3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683067" lvl="1" indent="-341534" algn="l">
              <a:lnSpc>
                <a:spcPts val="4429"/>
              </a:lnSpc>
              <a:buFont typeface="Arial"/>
              <a:buChar char="•"/>
            </a:pPr>
            <a:r>
              <a:rPr lang="en-US" sz="3163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c.</a:t>
            </a:r>
            <a:r>
              <a:rPr lang="en-US" sz="3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163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Modify Products:</a:t>
            </a:r>
            <a:r>
              <a:rPr lang="en-US" sz="3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Update product details if faulty or stock changes.</a:t>
            </a:r>
          </a:p>
          <a:p>
            <a:pPr marL="683067" lvl="1" indent="-341534" algn="l">
              <a:lnSpc>
                <a:spcPts val="4429"/>
              </a:lnSpc>
              <a:buFont typeface="Arial"/>
              <a:buChar char="•"/>
            </a:pPr>
            <a:r>
              <a:rPr lang="en-US" sz="3163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d. Remove Items:</a:t>
            </a:r>
            <a:r>
              <a:rPr lang="en-US" sz="3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Remove unavailable or expired products </a:t>
            </a:r>
            <a:r>
              <a:rPr lang="en-US" sz="3163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list</a:t>
            </a:r>
            <a:r>
              <a:rPr lang="en-US" sz="3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683067" lvl="1" indent="-341534" algn="l">
              <a:lnSpc>
                <a:spcPts val="4429"/>
              </a:lnSpc>
              <a:buFont typeface="Arial"/>
              <a:buChar char="•"/>
            </a:pPr>
            <a:r>
              <a:rPr lang="en-US" sz="3163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e. Back to Main Menu:</a:t>
            </a:r>
            <a:r>
              <a:rPr lang="en-US" sz="3163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Return to the main menu to access the customer menu or exit.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4829325" cy="482932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1879407" cy="1879407"/>
          </a:xfrm>
          <a:custGeom>
            <a:avLst/>
            <a:gdLst/>
            <a:ahLst/>
            <a:cxnLst/>
            <a:rect l="l" t="t" r="r" b="b"/>
            <a:pathLst>
              <a:path w="1879407" h="1879407">
                <a:moveTo>
                  <a:pt x="0" y="0"/>
                </a:moveTo>
                <a:lnTo>
                  <a:pt x="1879407" y="0"/>
                </a:lnTo>
                <a:lnTo>
                  <a:pt x="1879407" y="1879407"/>
                </a:lnTo>
                <a:lnTo>
                  <a:pt x="0" y="187940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1477" y="3359729"/>
            <a:ext cx="11627888" cy="47021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1554" lvl="1" indent="-410777" algn="l">
              <a:lnSpc>
                <a:spcPts val="5327"/>
              </a:lnSpc>
              <a:buFont typeface="Arial"/>
              <a:buChar char="•"/>
            </a:pPr>
            <a:r>
              <a:rPr lang="en-US" sz="3805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a. Assign Basket:</a:t>
            </a:r>
            <a:r>
              <a:rPr lang="en-US" sz="38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Assign a trolley number to the customer </a:t>
            </a:r>
            <a:r>
              <a:rPr lang="en-US" sz="3805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stack of size (50).</a:t>
            </a:r>
            <a:endParaRPr lang="en-US" sz="3805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21554" lvl="1" indent="-410777" algn="l">
              <a:lnSpc>
                <a:spcPts val="5327"/>
              </a:lnSpc>
              <a:buFont typeface="Arial"/>
              <a:buChar char="•"/>
            </a:pPr>
            <a:r>
              <a:rPr lang="en-US" sz="3805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b. Buy Items:</a:t>
            </a:r>
            <a:r>
              <a:rPr lang="en-US" sz="38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 selected products to the basket (trolly) with quantities. If out of stock, return to the main menu.</a:t>
            </a:r>
          </a:p>
          <a:p>
            <a:pPr marL="821554" lvl="1" indent="-410777" algn="l">
              <a:lnSpc>
                <a:spcPts val="5327"/>
              </a:lnSpc>
              <a:buFont typeface="Arial"/>
              <a:buChar char="•"/>
            </a:pPr>
            <a:r>
              <a:rPr lang="en-US" sz="3805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c. Enter Customer Queue: </a:t>
            </a:r>
            <a:r>
              <a:rPr lang="en-US" sz="38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the customer</a:t>
            </a:r>
            <a:r>
              <a:rPr lang="en-US" sz="3805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the queue (enqueue)</a:t>
            </a:r>
            <a:r>
              <a:rPr lang="en-US" sz="380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after item selection.</a:t>
            </a:r>
          </a:p>
        </p:txBody>
      </p:sp>
      <p:sp>
        <p:nvSpPr>
          <p:cNvPr id="22" name="Freeform 22"/>
          <p:cNvSpPr/>
          <p:nvPr/>
        </p:nvSpPr>
        <p:spPr>
          <a:xfrm>
            <a:off x="11669365" y="1472093"/>
            <a:ext cx="6618635" cy="8814907"/>
          </a:xfrm>
          <a:custGeom>
            <a:avLst/>
            <a:gdLst/>
            <a:ahLst/>
            <a:cxnLst/>
            <a:rect l="l" t="t" r="r" b="b"/>
            <a:pathLst>
              <a:path w="6618635" h="8814907">
                <a:moveTo>
                  <a:pt x="0" y="0"/>
                </a:moveTo>
                <a:lnTo>
                  <a:pt x="6618635" y="0"/>
                </a:lnTo>
                <a:lnTo>
                  <a:pt x="6618635" y="8814907"/>
                </a:lnTo>
                <a:lnTo>
                  <a:pt x="0" y="8814907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313" t="-1270"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2596351" y="256920"/>
            <a:ext cx="13130773" cy="788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2- CUSTOMER </a:t>
            </a:r>
            <a:r>
              <a:rPr lang="en-US" sz="4800" dirty="0">
                <a:solidFill>
                  <a:srgbClr val="3031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(Stack, Array, Queue)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3574036" cy="357403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970005" y="1028700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361246" cy="2361246"/>
          </a:xfrm>
          <a:custGeom>
            <a:avLst/>
            <a:gdLst/>
            <a:ahLst/>
            <a:cxnLst/>
            <a:rect l="l" t="t" r="r" b="b"/>
            <a:pathLst>
              <a:path w="2361246" h="2361246">
                <a:moveTo>
                  <a:pt x="0" y="0"/>
                </a:moveTo>
                <a:lnTo>
                  <a:pt x="2361246" y="0"/>
                </a:lnTo>
                <a:lnTo>
                  <a:pt x="2361246" y="2361245"/>
                </a:lnTo>
                <a:lnTo>
                  <a:pt x="0" y="23612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637449" y="2063642"/>
            <a:ext cx="1182115" cy="1182115"/>
          </a:xfrm>
          <a:custGeom>
            <a:avLst/>
            <a:gdLst/>
            <a:ahLst/>
            <a:cxnLst/>
            <a:rect l="l" t="t" r="r" b="b"/>
            <a:pathLst>
              <a:path w="1182115" h="1182115">
                <a:moveTo>
                  <a:pt x="0" y="0"/>
                </a:moveTo>
                <a:lnTo>
                  <a:pt x="1182115" y="0"/>
                </a:lnTo>
                <a:lnTo>
                  <a:pt x="1182115" y="1182115"/>
                </a:lnTo>
                <a:lnTo>
                  <a:pt x="0" y="11821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028700" y="-1912980"/>
            <a:ext cx="2173912" cy="2173912"/>
          </a:xfrm>
          <a:custGeom>
            <a:avLst/>
            <a:gdLst/>
            <a:ahLst/>
            <a:cxnLst/>
            <a:rect l="l" t="t" r="r" b="b"/>
            <a:pathLst>
              <a:path w="2173912" h="2173912">
                <a:moveTo>
                  <a:pt x="0" y="0"/>
                </a:moveTo>
                <a:lnTo>
                  <a:pt x="2173912" y="0"/>
                </a:lnTo>
                <a:lnTo>
                  <a:pt x="2173912" y="2173913"/>
                </a:lnTo>
                <a:lnTo>
                  <a:pt x="0" y="217391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637449" y="606788"/>
            <a:ext cx="1182115" cy="1182115"/>
          </a:xfrm>
          <a:custGeom>
            <a:avLst/>
            <a:gdLst/>
            <a:ahLst/>
            <a:cxnLst/>
            <a:rect l="l" t="t" r="r" b="b"/>
            <a:pathLst>
              <a:path w="1182115" h="1182115">
                <a:moveTo>
                  <a:pt x="1182115" y="0"/>
                </a:moveTo>
                <a:lnTo>
                  <a:pt x="0" y="0"/>
                </a:lnTo>
                <a:lnTo>
                  <a:pt x="0" y="1182115"/>
                </a:lnTo>
                <a:lnTo>
                  <a:pt x="1182115" y="1182115"/>
                </a:lnTo>
                <a:lnTo>
                  <a:pt x="1182115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0983949" y="1197845"/>
            <a:ext cx="7304051" cy="9089155"/>
          </a:xfrm>
          <a:custGeom>
            <a:avLst/>
            <a:gdLst/>
            <a:ahLst/>
            <a:cxnLst/>
            <a:rect l="l" t="t" r="r" b="b"/>
            <a:pathLst>
              <a:path w="7304051" h="9089155">
                <a:moveTo>
                  <a:pt x="0" y="0"/>
                </a:moveTo>
                <a:lnTo>
                  <a:pt x="7304051" y="0"/>
                </a:lnTo>
                <a:lnTo>
                  <a:pt x="7304051" y="9089155"/>
                </a:lnTo>
                <a:lnTo>
                  <a:pt x="0" y="9089155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041228" y="475298"/>
            <a:ext cx="15121874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3- MEMBERSHIP CUSTOMER </a:t>
            </a:r>
            <a:r>
              <a:rPr lang="en-US" sz="4800">
                <a:solidFill>
                  <a:srgbClr val="3031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(Stack, Array, Queue)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91903" y="2949188"/>
            <a:ext cx="10792046" cy="4347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0131" lvl="1" indent="-380066" algn="l">
              <a:lnSpc>
                <a:spcPts val="4929"/>
              </a:lnSpc>
              <a:buFont typeface="Arial"/>
              <a:buChar char="•"/>
            </a:pPr>
            <a:r>
              <a:rPr lang="en-US" sz="352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a. Existing Member:</a:t>
            </a:r>
            <a:r>
              <a:rPr lang="en-US" sz="35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Current members receive discounts and coupons 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(20% discount, 500 EGP coupon).</a:t>
            </a:r>
            <a:endParaRPr lang="en-US" sz="352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0131" lvl="1" indent="-380066" algn="l">
              <a:lnSpc>
                <a:spcPts val="4929"/>
              </a:lnSpc>
              <a:buFont typeface="Arial"/>
              <a:buChar char="•"/>
            </a:pPr>
            <a:r>
              <a:rPr lang="en-US" sz="352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b. New Member Registration:</a:t>
            </a:r>
            <a:r>
              <a:rPr lang="en-US" sz="35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New members can register; fees are added to the final amount, with future discounts.</a:t>
            </a:r>
          </a:p>
          <a:p>
            <a:pPr marL="760131" lvl="1" indent="-380066" algn="l">
              <a:lnSpc>
                <a:spcPts val="4929"/>
              </a:lnSpc>
              <a:buFont typeface="Arial"/>
              <a:buChar char="•"/>
            </a:pPr>
            <a:r>
              <a:rPr lang="en-US" sz="352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c. Same Functions:</a:t>
            </a:r>
            <a:r>
              <a:rPr lang="en-US" sz="35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Other </a:t>
            </a:r>
            <a:r>
              <a:rPr lang="en-US" sz="352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 and data structures</a:t>
            </a:r>
            <a:r>
              <a:rPr lang="en-US" sz="352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the same as in the customer module.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4344605" cy="434460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008257" y="1509796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63978" y="-2217325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7467600" y="2394622"/>
            <a:ext cx="10820400" cy="7892377"/>
          </a:xfrm>
          <a:custGeom>
            <a:avLst/>
            <a:gdLst/>
            <a:ahLst/>
            <a:cxnLst/>
            <a:rect l="l" t="t" r="r" b="b"/>
            <a:pathLst>
              <a:path w="11213391" h="7906464">
                <a:moveTo>
                  <a:pt x="0" y="0"/>
                </a:moveTo>
                <a:lnTo>
                  <a:pt x="11213391" y="0"/>
                </a:lnTo>
                <a:lnTo>
                  <a:pt x="11213391" y="7906464"/>
                </a:lnTo>
                <a:lnTo>
                  <a:pt x="0" y="790646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911888" y="513947"/>
            <a:ext cx="11012550" cy="918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dirty="0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4- ADMIN </a:t>
            </a:r>
            <a:r>
              <a:rPr lang="en-US" sz="5600" dirty="0">
                <a:solidFill>
                  <a:srgbClr val="3031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(Array list, Linked queue)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26832" y="2157847"/>
            <a:ext cx="10441167" cy="39914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a. Display Products: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Show available products with prices and quantities </a:t>
            </a:r>
            <a:r>
              <a:rPr lang="en-US" sz="32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an array list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b. Customer List: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Manage online traffic with a first-come, first-served </a:t>
            </a:r>
            <a:r>
              <a:rPr lang="en-US" sz="32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(FIFO) queue using a linked queue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customers are added via </a:t>
            </a:r>
            <a:r>
              <a:rPr lang="en-US" sz="32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ENQUEUE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c. Dequeue Customer: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Remove customers from the</a:t>
            </a:r>
            <a:r>
              <a:rPr lang="en-US" sz="32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queue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after they receive their product using</a:t>
            </a:r>
            <a:r>
              <a:rPr lang="en-US" sz="3200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DEQUEUE.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4344605" cy="434460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751067" y="9335159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008257" y="1509796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304002" y="9335159"/>
            <a:ext cx="2584698" cy="465246"/>
          </a:xfrm>
          <a:custGeom>
            <a:avLst/>
            <a:gdLst/>
            <a:ahLst/>
            <a:cxnLst/>
            <a:rect l="l" t="t" r="r" b="b"/>
            <a:pathLst>
              <a:path w="2584698" h="465246">
                <a:moveTo>
                  <a:pt x="0" y="0"/>
                </a:moveTo>
                <a:lnTo>
                  <a:pt x="2584698" y="0"/>
                </a:lnTo>
                <a:lnTo>
                  <a:pt x="2584698" y="465246"/>
                </a:lnTo>
                <a:lnTo>
                  <a:pt x="0" y="465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63978" y="-2217325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2321438" y="1708645"/>
            <a:ext cx="12722079" cy="8705618"/>
          </a:xfrm>
          <a:custGeom>
            <a:avLst/>
            <a:gdLst/>
            <a:ahLst/>
            <a:cxnLst/>
            <a:rect l="l" t="t" r="r" b="b"/>
            <a:pathLst>
              <a:path w="12722079" h="8705618">
                <a:moveTo>
                  <a:pt x="0" y="0"/>
                </a:moveTo>
                <a:lnTo>
                  <a:pt x="12722080" y="0"/>
                </a:lnTo>
                <a:lnTo>
                  <a:pt x="12722080" y="8705618"/>
                </a:lnTo>
                <a:lnTo>
                  <a:pt x="0" y="870561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t="-336" r="-21007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911888" y="513947"/>
            <a:ext cx="11012550" cy="106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 main super market billing code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4344605" cy="434460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751067" y="9335159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008257" y="1509796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304002" y="9335159"/>
            <a:ext cx="2584698" cy="465246"/>
          </a:xfrm>
          <a:custGeom>
            <a:avLst/>
            <a:gdLst/>
            <a:ahLst/>
            <a:cxnLst/>
            <a:rect l="l" t="t" r="r" b="b"/>
            <a:pathLst>
              <a:path w="2584698" h="465246">
                <a:moveTo>
                  <a:pt x="0" y="0"/>
                </a:moveTo>
                <a:lnTo>
                  <a:pt x="2584698" y="0"/>
                </a:lnTo>
                <a:lnTo>
                  <a:pt x="2584698" y="465246"/>
                </a:lnTo>
                <a:lnTo>
                  <a:pt x="0" y="465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63978" y="-2217325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2063467" y="734199"/>
            <a:ext cx="13725560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 and discussion </a:t>
            </a:r>
            <a:r>
              <a:rPr lang="en-US" sz="4800">
                <a:solidFill>
                  <a:srgbClr val="30318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(working and outputs of code)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B5E426A-C9EF-9E72-E485-15C3E1650C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300" y="1689804"/>
            <a:ext cx="16453351" cy="94722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3885986" cy="388598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751067" y="9335159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008257" y="1509796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304002" y="9335159"/>
            <a:ext cx="2584698" cy="465246"/>
          </a:xfrm>
          <a:custGeom>
            <a:avLst/>
            <a:gdLst/>
            <a:ahLst/>
            <a:cxnLst/>
            <a:rect l="l" t="t" r="r" b="b"/>
            <a:pathLst>
              <a:path w="2584698" h="465246">
                <a:moveTo>
                  <a:pt x="0" y="0"/>
                </a:moveTo>
                <a:lnTo>
                  <a:pt x="2584698" y="0"/>
                </a:lnTo>
                <a:lnTo>
                  <a:pt x="2584698" y="465246"/>
                </a:lnTo>
                <a:lnTo>
                  <a:pt x="0" y="465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548678" cy="2548678"/>
          </a:xfrm>
          <a:custGeom>
            <a:avLst/>
            <a:gdLst/>
            <a:ahLst/>
            <a:cxnLst/>
            <a:rect l="l" t="t" r="r" b="b"/>
            <a:pathLst>
              <a:path w="2548678" h="2548678">
                <a:moveTo>
                  <a:pt x="0" y="0"/>
                </a:moveTo>
                <a:lnTo>
                  <a:pt x="2548678" y="0"/>
                </a:lnTo>
                <a:lnTo>
                  <a:pt x="2548678" y="2548678"/>
                </a:lnTo>
                <a:lnTo>
                  <a:pt x="0" y="25486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63978" y="-2217325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847234" y="606788"/>
            <a:ext cx="972330" cy="1098298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1304002" y="2200760"/>
            <a:ext cx="16077814" cy="8054075"/>
          </a:xfrm>
          <a:custGeom>
            <a:avLst/>
            <a:gdLst/>
            <a:ahLst/>
            <a:cxnLst/>
            <a:rect l="l" t="t" r="r" b="b"/>
            <a:pathLst>
              <a:path w="16077814" h="8054075">
                <a:moveTo>
                  <a:pt x="0" y="0"/>
                </a:moveTo>
                <a:lnTo>
                  <a:pt x="16077813" y="0"/>
                </a:lnTo>
                <a:lnTo>
                  <a:pt x="16077813" y="8054074"/>
                </a:lnTo>
                <a:lnTo>
                  <a:pt x="0" y="805407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1440766" y="886747"/>
            <a:ext cx="14887592" cy="788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dirty="0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Lets play with the code and output (try different options)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4344605" cy="4344605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751067" y="9335159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008257" y="1509796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304002" y="9335159"/>
            <a:ext cx="2584698" cy="465246"/>
          </a:xfrm>
          <a:custGeom>
            <a:avLst/>
            <a:gdLst/>
            <a:ahLst/>
            <a:cxnLst/>
            <a:rect l="l" t="t" r="r" b="b"/>
            <a:pathLst>
              <a:path w="2584698" h="465246">
                <a:moveTo>
                  <a:pt x="0" y="0"/>
                </a:moveTo>
                <a:lnTo>
                  <a:pt x="2584698" y="0"/>
                </a:lnTo>
                <a:lnTo>
                  <a:pt x="2584698" y="465246"/>
                </a:lnTo>
                <a:lnTo>
                  <a:pt x="0" y="4652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1263978" y="-2217325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1730162" y="1559864"/>
            <a:ext cx="13725560" cy="106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3282394"/>
            <a:ext cx="15128484" cy="3880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spc="-15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supermarket billing system now a days is completely being operated through software mode. </a:t>
            </a:r>
          </a:p>
          <a:p>
            <a:pPr algn="just">
              <a:lnSpc>
                <a:spcPts val="5040"/>
              </a:lnSpc>
            </a:pP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makes the process easier, clear, uses less time, less energy, and more effective.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endParaRPr lang="en-US" sz="3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3885986" cy="388598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590418" y="7793342"/>
            <a:ext cx="5029042" cy="5029042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88800" y="9562035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1107912" y="1028700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-1107912" y="-1038882"/>
            <a:ext cx="2504629" cy="2504629"/>
          </a:xfrm>
          <a:custGeom>
            <a:avLst/>
            <a:gdLst/>
            <a:ahLst/>
            <a:cxnLst/>
            <a:rect l="l" t="t" r="r" b="b"/>
            <a:pathLst>
              <a:path w="2504629" h="2504629">
                <a:moveTo>
                  <a:pt x="0" y="0"/>
                </a:moveTo>
                <a:lnTo>
                  <a:pt x="2504629" y="0"/>
                </a:lnTo>
                <a:lnTo>
                  <a:pt x="2504629" y="2504628"/>
                </a:lnTo>
                <a:lnTo>
                  <a:pt x="0" y="2504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263978" y="-2217325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734314" y="385445"/>
            <a:ext cx="13725560" cy="9185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 b="1" dirty="0">
                <a:solidFill>
                  <a:srgbClr val="30318B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References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78735" y="2222766"/>
            <a:ext cx="18367748" cy="7501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marR="1558290" lvl="0" indent="-342900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723900" algn="l"/>
                <a:tab pos="724535" algn="l"/>
              </a:tabLst>
            </a:pPr>
            <a:r>
              <a:rPr lang="en-US" sz="18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hlinkClick r:id="rId12"/>
              </a:rPr>
              <a:t>https://www.bing.com/ck/a?!&amp;&amp;p=e8605020cddb8ccaJmltdHM9MTcyMzQyMDgwMCZpZ3VpZD0wZGU3M2I1NC00MDgyLTYxNTUtMjg2My0yZmVjNDE1ZjYwMWEmaW5zaWQ9NTM3OQ&amp;ptn=3&amp;ver=2&amp;hsh=3&amp;fclid=0de73b54-4082-6155-2863-2fec415f601a&amp;psq=data+structures+via+c%2b%2b+the+most+modern+referrences&amp;u=a1aHR0cHM6Ly9jczYxLnNlYXMuaGFydmFyZC5lZHUvc2l0ZS8yMDIxL1NlY3Rpb24xLw&amp;ntb=1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marR="1558290" lvl="0" indent="-457200" rtl="0">
              <a:spcBef>
                <a:spcPts val="95"/>
              </a:spcBef>
              <a:spcAft>
                <a:spcPts val="0"/>
              </a:spcAft>
              <a:buFont typeface="+mj-lt"/>
              <a:buAutoNum type="arabicPeriod"/>
              <a:tabLst>
                <a:tab pos="723900" algn="l"/>
                <a:tab pos="724535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Pointers in C and C++. (2020, July 14). Journal Dev. Retrieved from: https://</a:t>
            </a:r>
            <a:r>
              <a:rPr lang="en-US" sz="23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3"/>
              </a:rPr>
              <a:t>www.journaldev.com/30481/pointers-in-c-and-c-plus-plus</a:t>
            </a:r>
            <a:endParaRPr lang="en-US" sz="23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1678305" lvl="0" indent="-457200">
              <a:lnSpc>
                <a:spcPct val="111000"/>
              </a:lnSpc>
              <a:spcBef>
                <a:spcPts val="40"/>
              </a:spcBef>
              <a:spcAft>
                <a:spcPts val="0"/>
              </a:spcAft>
              <a:buFont typeface="+mj-lt"/>
              <a:buAutoNum type="arabicPeriod"/>
              <a:tabLst>
                <a:tab pos="723900" algn="l"/>
                <a:tab pos="724535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Vanessa Cross.(September 26, 2017). How to Run a Supermarket</a:t>
            </a:r>
            <a:r>
              <a:rPr lang="en-US" sz="23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Business. Retrieved from: </a:t>
            </a:r>
            <a:r>
              <a:rPr lang="en-US" sz="2300" u="sng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4"/>
              </a:rPr>
              <a:t>https://bizfluent.com/how-6808955 runsupermarket-business.html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457200" marR="1193800" lvl="0" indent="-457200">
              <a:lnSpc>
                <a:spcPct val="108000"/>
              </a:lnSpc>
              <a:spcBef>
                <a:spcPts val="105"/>
              </a:spcBef>
              <a:spcAft>
                <a:spcPts val="0"/>
              </a:spcAft>
              <a:buFont typeface="+mj-lt"/>
              <a:buAutoNum type="arabicPeriod"/>
              <a:tabLst>
                <a:tab pos="495935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Reema,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Thareja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.(2014). Data structures using C, 2nd edition. Oxford University</a:t>
            </a:r>
            <a:r>
              <a:rPr lang="en-US" sz="23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Press.</a:t>
            </a:r>
          </a:p>
          <a:p>
            <a:pPr marL="457200" marR="1029335" lvl="0" indent="-457200">
              <a:lnSpc>
                <a:spcPct val="110000"/>
              </a:lnSpc>
              <a:spcBef>
                <a:spcPts val="125"/>
              </a:spcBef>
              <a:spcAft>
                <a:spcPts val="0"/>
              </a:spcAft>
              <a:buFont typeface="+mj-lt"/>
              <a:buAutoNum type="arabicPeriod"/>
              <a:tabLst>
                <a:tab pos="495935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Narasimha,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Karumanchi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.(2014). Data Structures and Algorithms Made Easy, 2</a:t>
            </a:r>
            <a:r>
              <a:rPr lang="en-US" sz="2300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ed. Atlantic</a:t>
            </a:r>
            <a:r>
              <a:rPr lang="en-US" sz="23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Publishers</a:t>
            </a:r>
            <a:r>
              <a:rPr lang="en-US" sz="23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3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Distributers.</a:t>
            </a:r>
          </a:p>
          <a:p>
            <a:pPr marL="457200" marR="553085" lvl="0" indent="-457200">
              <a:lnSpc>
                <a:spcPct val="111000"/>
              </a:lnSpc>
              <a:spcBef>
                <a:spcPts val="210"/>
              </a:spcBef>
              <a:spcAft>
                <a:spcPts val="0"/>
              </a:spcAft>
              <a:buFont typeface="+mj-lt"/>
              <a:buAutoNum type="arabicPeriod"/>
              <a:tabLst>
                <a:tab pos="723900" algn="l"/>
                <a:tab pos="724535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Frank,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Steeneken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&amp; Dave, Ackley. (January 2012). A Complete Model of</a:t>
            </a:r>
            <a:r>
              <a:rPr lang="en-US" sz="2300" spc="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Supermarket Business. Retrieved from: https://</a:t>
            </a:r>
            <a:r>
              <a:rPr lang="en-US" sz="23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www.bptrends.com/publicationfiles/01-</a:t>
            </a:r>
            <a:r>
              <a:rPr lang="en-US" sz="23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03-2012-</a:t>
            </a:r>
            <a:r>
              <a:rPr lang="en-US" sz="2300" u="none" strike="noStrike" spc="-1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5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ARTSupermarket%20Article-steeneken-Ackley%20111226.pdf. BP</a:t>
            </a:r>
            <a:r>
              <a:rPr lang="en-US" sz="2300" spc="-3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Trends.</a:t>
            </a:r>
          </a:p>
          <a:p>
            <a:pPr marL="457200" marR="571500" lvl="0" indent="-457200">
              <a:lnSpc>
                <a:spcPct val="107000"/>
              </a:lnSpc>
              <a:spcBef>
                <a:spcPts val="175"/>
              </a:spcBef>
              <a:spcAft>
                <a:spcPts val="0"/>
              </a:spcAft>
              <a:buFont typeface="+mj-lt"/>
              <a:buAutoNum type="arabicPeriod"/>
              <a:tabLst>
                <a:tab pos="495935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Krishnamoorthy, R., &amp;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Kumaravel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G. I. (2010). Data structures using C. New Delhi: Tata </a:t>
            </a:r>
            <a:r>
              <a:rPr lang="en-US" sz="23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McGraw</a:t>
            </a:r>
            <a:r>
              <a:rPr lang="en-US" sz="23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Hill education Private.</a:t>
            </a:r>
          </a:p>
          <a:p>
            <a:pPr marL="457200" marR="1195705" lvl="0" indent="-457200">
              <a:lnSpc>
                <a:spcPct val="110000"/>
              </a:lnSpc>
              <a:spcBef>
                <a:spcPts val="105"/>
              </a:spcBef>
              <a:spcAft>
                <a:spcPts val="0"/>
              </a:spcAft>
              <a:buFont typeface="+mj-lt"/>
              <a:buAutoNum type="arabicPeriod"/>
              <a:tabLst>
                <a:tab pos="495935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Sahni, Sartaj. (2005). Data Structures, Algorithms and Applications in C++,2nd</a:t>
            </a:r>
            <a:r>
              <a:rPr lang="en-US" sz="23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ed.</a:t>
            </a:r>
            <a:r>
              <a:rPr lang="en-US" sz="23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Universities</a:t>
            </a:r>
            <a:r>
              <a:rPr lang="en-US" sz="23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Press.</a:t>
            </a:r>
          </a:p>
          <a:p>
            <a:pPr marL="457200" marR="937260" lvl="0" indent="-457200">
              <a:lnSpc>
                <a:spcPct val="110000"/>
              </a:lnSpc>
              <a:spcBef>
                <a:spcPts val="75"/>
              </a:spcBef>
              <a:spcAft>
                <a:spcPts val="0"/>
              </a:spcAft>
              <a:buFont typeface="+mj-lt"/>
              <a:buAutoNum type="arabicPeriod"/>
              <a:tabLst>
                <a:tab pos="495935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Wegner, Peter; Reilly, Edwin D. (2003-08-29). Encyclopedia of Computer Science.</a:t>
            </a:r>
            <a:r>
              <a:rPr lang="en-US" sz="23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Chichester,</a:t>
            </a:r>
            <a:r>
              <a:rPr lang="en-US" sz="23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UK:</a:t>
            </a:r>
            <a:r>
              <a:rPr lang="en-US" sz="23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John</a:t>
            </a:r>
            <a:r>
              <a:rPr lang="en-US" sz="23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Wiley</a:t>
            </a:r>
            <a:r>
              <a:rPr lang="en-US" sz="23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en-US" sz="23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Sons.</a:t>
            </a:r>
          </a:p>
          <a:p>
            <a:pPr marL="457200" marR="622300" lvl="0" indent="-457200">
              <a:lnSpc>
                <a:spcPct val="108000"/>
              </a:lnSpc>
              <a:spcBef>
                <a:spcPts val="985"/>
              </a:spcBef>
              <a:spcAft>
                <a:spcPts val="0"/>
              </a:spcAft>
              <a:buFont typeface="+mj-lt"/>
              <a:buAutoNum type="arabicPeriod"/>
              <a:tabLst>
                <a:tab pos="495935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Sara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Baase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Allen Van Gelder. (1999). Computer Algorithms, Introduction to Design and </a:t>
            </a:r>
            <a:r>
              <a:rPr lang="en-US" sz="23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Analysis, 3rd</a:t>
            </a:r>
            <a:r>
              <a:rPr lang="en-US" sz="23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edition. Wesley Longman</a:t>
            </a:r>
            <a:r>
              <a:rPr lang="en-US" sz="23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Publishing.</a:t>
            </a:r>
          </a:p>
          <a:p>
            <a:pPr marL="457200" marR="913130" lvl="0" indent="-457200">
              <a:lnSpc>
                <a:spcPct val="108000"/>
              </a:lnSpc>
              <a:spcBef>
                <a:spcPts val="75"/>
              </a:spcBef>
              <a:spcAft>
                <a:spcPts val="0"/>
              </a:spcAft>
              <a:buFont typeface="+mj-lt"/>
              <a:buAutoNum type="arabicPeriod"/>
              <a:tabLst>
                <a:tab pos="495935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Thomas, H &amp;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Cormen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Charles, E &amp;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Leiserson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Ronald,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L&amp;Rivest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Clifford, Stein. (May</a:t>
            </a:r>
            <a:r>
              <a:rPr lang="en-US" sz="23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2001).</a:t>
            </a:r>
            <a:r>
              <a:rPr lang="en-US" sz="23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Introduction_</a:t>
            </a:r>
            <a:r>
              <a:rPr lang="en-US" sz="23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to_</a:t>
            </a:r>
            <a:r>
              <a:rPr lang="en-US" sz="23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Algorithm.</a:t>
            </a:r>
            <a:r>
              <a:rPr lang="en-US" sz="23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</a:t>
            </a:r>
            <a:r>
              <a:rPr lang="en-US" sz="2300" spc="-2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MIT</a:t>
            </a:r>
            <a:r>
              <a:rPr lang="en-US" sz="23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Press,</a:t>
            </a:r>
            <a:r>
              <a:rPr lang="en-US" sz="23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McGraw-Hill Book</a:t>
            </a:r>
            <a:r>
              <a:rPr lang="en-US" sz="2300" spc="-2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Company.</a:t>
            </a:r>
          </a:p>
          <a:p>
            <a:pPr marL="457200" marR="1939290" lvl="0" indent="-457200">
              <a:lnSpc>
                <a:spcPct val="107000"/>
              </a:lnSpc>
              <a:spcBef>
                <a:spcPts val="90"/>
              </a:spcBef>
              <a:spcAft>
                <a:spcPts val="0"/>
              </a:spcAft>
              <a:buFont typeface="+mj-lt"/>
              <a:buAutoNum type="arabicPeriod"/>
              <a:tabLst>
                <a:tab pos="537210" algn="l"/>
              </a:tabLst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Ellis, Horowitz.(1983). Fundamentals of Data Structures in C, 2nd</a:t>
            </a:r>
            <a:r>
              <a:rPr lang="en-US" sz="23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Edition. Computer</a:t>
            </a:r>
            <a:r>
              <a:rPr lang="en-US" sz="2300" spc="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Science</a:t>
            </a:r>
            <a:r>
              <a:rPr lang="en-US" sz="2300" spc="-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Press. retrieved</a:t>
            </a:r>
            <a:r>
              <a:rPr lang="en-US" sz="2300" spc="-5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from:</a:t>
            </a:r>
            <a:r>
              <a:rPr lang="en-US" sz="2300" spc="-55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</a:t>
            </a:r>
            <a:r>
              <a:rPr lang="en-US" sz="23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6"/>
              </a:rPr>
              <a:t>//ww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w.</a:t>
            </a:r>
            <a:r>
              <a:rPr lang="en-US" sz="2300" u="none" strike="noStrike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16"/>
              </a:rPr>
              <a:t>geeksforgeeks.org/pointers-andreferences-in-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c/</a:t>
            </a:r>
          </a:p>
          <a:p>
            <a:pPr marL="457200" marR="1939290" lvl="0" indent="-457200">
              <a:lnSpc>
                <a:spcPct val="107000"/>
              </a:lnSpc>
              <a:spcBef>
                <a:spcPts val="90"/>
              </a:spcBef>
              <a:spcAft>
                <a:spcPts val="0"/>
              </a:spcAft>
              <a:buFont typeface="+mj-lt"/>
              <a:buAutoNum type="arabicPeriod"/>
              <a:tabLst>
                <a:tab pos="537210" algn="l"/>
              </a:tabLst>
            </a:pP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Lipschutz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 (101-). Data structures (SOS) (Revised first edition). McGraw-</a:t>
            </a:r>
            <a:r>
              <a:rPr lang="en-US" sz="2300" spc="-26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Hill</a:t>
            </a:r>
            <a:r>
              <a:rPr lang="en-US" sz="2300" spc="-15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Education. 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3327164" y="3930014"/>
            <a:ext cx="10260346" cy="12134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8000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Thank you</a:t>
            </a:r>
          </a:p>
        </p:txBody>
      </p:sp>
      <p:sp>
        <p:nvSpPr>
          <p:cNvPr id="22" name="Freeform 22"/>
          <p:cNvSpPr/>
          <p:nvPr/>
        </p:nvSpPr>
        <p:spPr>
          <a:xfrm>
            <a:off x="479486" y="5865970"/>
            <a:ext cx="3364656" cy="3149318"/>
          </a:xfrm>
          <a:custGeom>
            <a:avLst/>
            <a:gdLst/>
            <a:ahLst/>
            <a:cxnLst/>
            <a:rect l="l" t="t" r="r" b="b"/>
            <a:pathLst>
              <a:path w="3364656" h="3149318">
                <a:moveTo>
                  <a:pt x="0" y="0"/>
                </a:moveTo>
                <a:lnTo>
                  <a:pt x="3364656" y="0"/>
                </a:lnTo>
                <a:lnTo>
                  <a:pt x="3364656" y="3149318"/>
                </a:lnTo>
                <a:lnTo>
                  <a:pt x="0" y="3149318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2347714" y="2410218"/>
            <a:ext cx="13101735" cy="5338093"/>
          </a:xfrm>
          <a:custGeom>
            <a:avLst/>
            <a:gdLst/>
            <a:ahLst/>
            <a:cxnLst/>
            <a:rect l="l" t="t" r="r" b="b"/>
            <a:pathLst>
              <a:path w="13101735" h="5338093">
                <a:moveTo>
                  <a:pt x="0" y="0"/>
                </a:moveTo>
                <a:lnTo>
                  <a:pt x="13101735" y="0"/>
                </a:lnTo>
                <a:lnTo>
                  <a:pt x="13101735" y="5338092"/>
                </a:lnTo>
                <a:lnTo>
                  <a:pt x="0" y="533809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r="-2914"/>
            </a:stretch>
          </a:blipFill>
        </p:spPr>
      </p:sp>
      <p:sp>
        <p:nvSpPr>
          <p:cNvPr id="22" name="TextBox 22"/>
          <p:cNvSpPr txBox="1"/>
          <p:nvPr/>
        </p:nvSpPr>
        <p:spPr>
          <a:xfrm>
            <a:off x="7103635" y="1141697"/>
            <a:ext cx="4080729" cy="6937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511666" y="1693532"/>
            <a:ext cx="8424863" cy="847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499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Introduction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2130177" y="6384120"/>
            <a:ext cx="13718812" cy="1372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software is designed to ease the work for administrator (user friendly) and reduce the waiting time for the customer  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2128966" y="4767767"/>
            <a:ext cx="14508483" cy="1372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software is made efficient and fast by using the </a:t>
            </a:r>
            <a:r>
              <a:rPr lang="en-US" sz="3734" u="sng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structures</a:t>
            </a:r>
            <a:r>
              <a:rPr lang="en-US" sz="37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that we have learnt to minimize the complexity in code.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130177" y="3151415"/>
            <a:ext cx="13187840" cy="1372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The supermarket billing system automates the basic functions required for the fast and correct billing 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383937" y="2110482"/>
            <a:ext cx="8424863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Aim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96140" y="3850225"/>
            <a:ext cx="16295719" cy="22819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0977" lvl="1" indent="-435488" algn="l">
              <a:lnSpc>
                <a:spcPts val="5647"/>
              </a:lnSpc>
              <a:buFont typeface="Arial"/>
              <a:buChar char="•"/>
            </a:pPr>
            <a:r>
              <a:rPr lang="en-US" sz="40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aim of the supermarket billing system is to have an efficient way to serve supermarket function fast and accurate.</a:t>
            </a:r>
          </a:p>
          <a:p>
            <a:pPr algn="l">
              <a:lnSpc>
                <a:spcPts val="6347"/>
              </a:lnSpc>
            </a:pPr>
            <a:endParaRPr lang="en-US" sz="4034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028700" y="5745543"/>
            <a:ext cx="15274058" cy="13720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6208" lvl="1" indent="-403104" algn="l">
              <a:lnSpc>
                <a:spcPts val="5227"/>
              </a:lnSpc>
              <a:buFont typeface="Arial"/>
              <a:buChar char="•"/>
            </a:pPr>
            <a:r>
              <a:rPr lang="en-US" sz="37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 customer wants to wait for their turn for a long time. This happens with an unorganized billing system.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931568" y="2191053"/>
            <a:ext cx="8424863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Scope | Applicability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28700" y="4140992"/>
            <a:ext cx="15791929" cy="1541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saves organization costs and resources by eliminating paper usage for billing 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28700" y="5967887"/>
            <a:ext cx="15134402" cy="1541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instant product and price information to save time and providing a flexible, user-friendly interface.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383937" y="2191053"/>
            <a:ext cx="8424863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Purpose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45277" y="3935883"/>
            <a:ext cx="15212660" cy="1424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08" lvl="1" indent="-421004" algn="just">
              <a:lnSpc>
                <a:spcPts val="5459"/>
              </a:lnSpc>
              <a:buFont typeface="Arial"/>
              <a:buChar char="•"/>
            </a:pPr>
            <a:r>
              <a:rPr lang="en-US" sz="3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process is completely software based and does not need many workers to manage the work 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245277" y="5674458"/>
            <a:ext cx="14306682" cy="7477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9688" lvl="1" indent="-424844" algn="l">
              <a:lnSpc>
                <a:spcPts val="5509"/>
              </a:lnSpc>
              <a:buFont typeface="Arial"/>
              <a:buChar char="•"/>
            </a:pPr>
            <a:r>
              <a:rPr lang="en-US" sz="393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makes your billing system faster, simpler and more efficient 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4589907" y="1760339"/>
            <a:ext cx="8424863" cy="91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Solution | Idea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93681" y="3500392"/>
            <a:ext cx="15617315" cy="3389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0421" lvl="1" indent="-410210" algn="l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Customer Management:</a:t>
            </a: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Track customer details and easily modify product information.</a:t>
            </a:r>
          </a:p>
          <a:p>
            <a:pPr algn="l">
              <a:lnSpc>
                <a:spcPts val="5320"/>
              </a:lnSpc>
            </a:pPr>
            <a:endParaRPr lang="en-US" sz="3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20421" lvl="1" indent="-410210" algn="l">
              <a:lnSpc>
                <a:spcPts val="532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Scalable Algorithm:</a:t>
            </a:r>
            <a:r>
              <a:rPr lang="en-US" sz="3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Develop an efficient, editable program that can serve as a module for larger systems.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1028700" y="904680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4081066" y="3425269"/>
            <a:ext cx="4066072" cy="2538822"/>
          </a:xfrm>
          <a:custGeom>
            <a:avLst/>
            <a:gdLst/>
            <a:ahLst/>
            <a:cxnLst/>
            <a:rect l="l" t="t" r="r" b="b"/>
            <a:pathLst>
              <a:path w="4066072" h="2538822">
                <a:moveTo>
                  <a:pt x="0" y="0"/>
                </a:moveTo>
                <a:lnTo>
                  <a:pt x="4066071" y="0"/>
                </a:lnTo>
                <a:lnTo>
                  <a:pt x="4066071" y="2538822"/>
                </a:lnTo>
                <a:lnTo>
                  <a:pt x="0" y="253882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t="-15844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9144000" y="3410014"/>
            <a:ext cx="4066072" cy="2538822"/>
          </a:xfrm>
          <a:custGeom>
            <a:avLst/>
            <a:gdLst/>
            <a:ahLst/>
            <a:cxnLst/>
            <a:rect l="l" t="t" r="r" b="b"/>
            <a:pathLst>
              <a:path w="4066072" h="2538822">
                <a:moveTo>
                  <a:pt x="0" y="0"/>
                </a:moveTo>
                <a:lnTo>
                  <a:pt x="4066072" y="0"/>
                </a:lnTo>
                <a:lnTo>
                  <a:pt x="4066072" y="2538822"/>
                </a:lnTo>
                <a:lnTo>
                  <a:pt x="0" y="253882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r="-1645" b="-2325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9144000" y="6364061"/>
            <a:ext cx="4066072" cy="2538822"/>
          </a:xfrm>
          <a:custGeom>
            <a:avLst/>
            <a:gdLst/>
            <a:ahLst/>
            <a:cxnLst/>
            <a:rect l="l" t="t" r="r" b="b"/>
            <a:pathLst>
              <a:path w="4066072" h="2538822">
                <a:moveTo>
                  <a:pt x="0" y="0"/>
                </a:moveTo>
                <a:lnTo>
                  <a:pt x="4066072" y="0"/>
                </a:lnTo>
                <a:lnTo>
                  <a:pt x="4066072" y="2538822"/>
                </a:lnTo>
                <a:lnTo>
                  <a:pt x="0" y="253882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r="-1645" b="-2325"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4081066" y="6364061"/>
            <a:ext cx="4066072" cy="2538822"/>
          </a:xfrm>
          <a:custGeom>
            <a:avLst/>
            <a:gdLst/>
            <a:ahLst/>
            <a:cxnLst/>
            <a:rect l="l" t="t" r="r" b="b"/>
            <a:pathLst>
              <a:path w="4066072" h="2538822">
                <a:moveTo>
                  <a:pt x="0" y="0"/>
                </a:moveTo>
                <a:lnTo>
                  <a:pt x="4066071" y="0"/>
                </a:lnTo>
                <a:lnTo>
                  <a:pt x="4066071" y="2538822"/>
                </a:lnTo>
                <a:lnTo>
                  <a:pt x="0" y="2538822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r="-1645" b="-2325"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9144000" y="3425269"/>
            <a:ext cx="4193573" cy="2501909"/>
          </a:xfrm>
          <a:custGeom>
            <a:avLst/>
            <a:gdLst/>
            <a:ahLst/>
            <a:cxnLst/>
            <a:rect l="l" t="t" r="r" b="b"/>
            <a:pathLst>
              <a:path w="4193573" h="2501909">
                <a:moveTo>
                  <a:pt x="0" y="0"/>
                </a:moveTo>
                <a:lnTo>
                  <a:pt x="4193573" y="0"/>
                </a:lnTo>
                <a:lnTo>
                  <a:pt x="4193573" y="2501909"/>
                </a:lnTo>
                <a:lnTo>
                  <a:pt x="0" y="2501909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4081066" y="6364061"/>
            <a:ext cx="4066072" cy="2538822"/>
          </a:xfrm>
          <a:custGeom>
            <a:avLst/>
            <a:gdLst/>
            <a:ahLst/>
            <a:cxnLst/>
            <a:rect l="l" t="t" r="r" b="b"/>
            <a:pathLst>
              <a:path w="4066072" h="2538822">
                <a:moveTo>
                  <a:pt x="0" y="0"/>
                </a:moveTo>
                <a:lnTo>
                  <a:pt x="4066071" y="0"/>
                </a:lnTo>
                <a:lnTo>
                  <a:pt x="4066071" y="2538822"/>
                </a:lnTo>
                <a:lnTo>
                  <a:pt x="0" y="2538822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-8868" t="-14202" r="-9155" b="-18408"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9198528" y="6364061"/>
            <a:ext cx="4011544" cy="2538822"/>
          </a:xfrm>
          <a:custGeom>
            <a:avLst/>
            <a:gdLst/>
            <a:ahLst/>
            <a:cxnLst/>
            <a:rect l="l" t="t" r="r" b="b"/>
            <a:pathLst>
              <a:path w="4011544" h="2538822">
                <a:moveTo>
                  <a:pt x="0" y="0"/>
                </a:moveTo>
                <a:lnTo>
                  <a:pt x="4011544" y="0"/>
                </a:lnTo>
                <a:lnTo>
                  <a:pt x="4011544" y="2538822"/>
                </a:lnTo>
                <a:lnTo>
                  <a:pt x="0" y="2538822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l="-4295" t="-12189" r="-6114" b="-13999"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4164001" y="1733697"/>
            <a:ext cx="9348066" cy="991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89"/>
              </a:lnSpc>
            </a:pPr>
            <a:r>
              <a:rPr lang="en-US" sz="5206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Concepts of data structures used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945470" y="-2376191"/>
            <a:ext cx="5272633" cy="527263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914620" y="7117545"/>
            <a:ext cx="5704840" cy="57048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4323752" y="9567782"/>
            <a:ext cx="1839350" cy="183935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318B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-651846" y="2203119"/>
            <a:ext cx="1386647" cy="138664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9C5F1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519647" y="9301063"/>
            <a:ext cx="2963546" cy="533438"/>
          </a:xfrm>
          <a:custGeom>
            <a:avLst/>
            <a:gdLst/>
            <a:ahLst/>
            <a:cxnLst/>
            <a:rect l="l" t="t" r="r" b="b"/>
            <a:pathLst>
              <a:path w="2963546" h="533438">
                <a:moveTo>
                  <a:pt x="0" y="0"/>
                </a:moveTo>
                <a:lnTo>
                  <a:pt x="2963546" y="0"/>
                </a:lnTo>
                <a:lnTo>
                  <a:pt x="2963546" y="533438"/>
                </a:lnTo>
                <a:lnTo>
                  <a:pt x="0" y="5334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-1107912" y="-1038882"/>
            <a:ext cx="2972604" cy="2972604"/>
          </a:xfrm>
          <a:custGeom>
            <a:avLst/>
            <a:gdLst/>
            <a:ahLst/>
            <a:cxnLst/>
            <a:rect l="l" t="t" r="r" b="b"/>
            <a:pathLst>
              <a:path w="2972604" h="2972604">
                <a:moveTo>
                  <a:pt x="0" y="0"/>
                </a:moveTo>
                <a:lnTo>
                  <a:pt x="2972604" y="0"/>
                </a:lnTo>
                <a:lnTo>
                  <a:pt x="2972604" y="2972604"/>
                </a:lnTo>
                <a:lnTo>
                  <a:pt x="0" y="29726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-10800000">
            <a:off x="16457937" y="2063642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0" y="0"/>
                </a:moveTo>
                <a:lnTo>
                  <a:pt x="1361627" y="0"/>
                </a:lnTo>
                <a:lnTo>
                  <a:pt x="1361627" y="1361627"/>
                </a:lnTo>
                <a:lnTo>
                  <a:pt x="0" y="13616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6637449" y="8575609"/>
            <a:ext cx="3216273" cy="3216273"/>
          </a:xfrm>
          <a:custGeom>
            <a:avLst/>
            <a:gdLst/>
            <a:ahLst/>
            <a:cxnLst/>
            <a:rect l="l" t="t" r="r" b="b"/>
            <a:pathLst>
              <a:path w="3216273" h="3216273">
                <a:moveTo>
                  <a:pt x="0" y="0"/>
                </a:moveTo>
                <a:lnTo>
                  <a:pt x="3216273" y="0"/>
                </a:lnTo>
                <a:lnTo>
                  <a:pt x="3216273" y="3216273"/>
                </a:lnTo>
                <a:lnTo>
                  <a:pt x="0" y="321627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6986566" y="7117545"/>
            <a:ext cx="1031856" cy="1031856"/>
          </a:xfrm>
          <a:custGeom>
            <a:avLst/>
            <a:gdLst/>
            <a:ahLst/>
            <a:cxnLst/>
            <a:rect l="l" t="t" r="r" b="b"/>
            <a:pathLst>
              <a:path w="1031856" h="1031856">
                <a:moveTo>
                  <a:pt x="0" y="0"/>
                </a:moveTo>
                <a:lnTo>
                  <a:pt x="1031856" y="0"/>
                </a:lnTo>
                <a:lnTo>
                  <a:pt x="1031856" y="1031855"/>
                </a:lnTo>
                <a:lnTo>
                  <a:pt x="0" y="103185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2284594" y="-1726493"/>
            <a:ext cx="2664744" cy="2664744"/>
          </a:xfrm>
          <a:custGeom>
            <a:avLst/>
            <a:gdLst/>
            <a:ahLst/>
            <a:cxnLst/>
            <a:rect l="l" t="t" r="r" b="b"/>
            <a:pathLst>
              <a:path w="2664744" h="2664744">
                <a:moveTo>
                  <a:pt x="0" y="0"/>
                </a:moveTo>
                <a:lnTo>
                  <a:pt x="2664745" y="0"/>
                </a:lnTo>
                <a:lnTo>
                  <a:pt x="2664745" y="2664745"/>
                </a:lnTo>
                <a:lnTo>
                  <a:pt x="0" y="266474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 rot="-10800000" flipH="1">
            <a:off x="16457937" y="606788"/>
            <a:ext cx="1361627" cy="1361627"/>
          </a:xfrm>
          <a:custGeom>
            <a:avLst/>
            <a:gdLst/>
            <a:ahLst/>
            <a:cxnLst/>
            <a:rect l="l" t="t" r="r" b="b"/>
            <a:pathLst>
              <a:path w="1361627" h="1361627">
                <a:moveTo>
                  <a:pt x="1361627" y="0"/>
                </a:moveTo>
                <a:lnTo>
                  <a:pt x="0" y="0"/>
                </a:lnTo>
                <a:lnTo>
                  <a:pt x="0" y="1361627"/>
                </a:lnTo>
                <a:lnTo>
                  <a:pt x="1361627" y="1361627"/>
                </a:lnTo>
                <a:lnTo>
                  <a:pt x="136162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Freeform 21"/>
          <p:cNvSpPr/>
          <p:nvPr/>
        </p:nvSpPr>
        <p:spPr>
          <a:xfrm>
            <a:off x="3829072" y="3250398"/>
            <a:ext cx="4439891" cy="2626653"/>
          </a:xfrm>
          <a:custGeom>
            <a:avLst/>
            <a:gdLst/>
            <a:ahLst/>
            <a:cxnLst/>
            <a:rect l="l" t="t" r="r" b="b"/>
            <a:pathLst>
              <a:path w="4439891" h="2626653">
                <a:moveTo>
                  <a:pt x="0" y="0"/>
                </a:moveTo>
                <a:lnTo>
                  <a:pt x="4439891" y="0"/>
                </a:lnTo>
                <a:lnTo>
                  <a:pt x="4439891" y="2626653"/>
                </a:lnTo>
                <a:lnTo>
                  <a:pt x="0" y="2626653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t="-18951" b="-10425"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9343814" y="3250398"/>
            <a:ext cx="4439891" cy="2626653"/>
          </a:xfrm>
          <a:custGeom>
            <a:avLst/>
            <a:gdLst/>
            <a:ahLst/>
            <a:cxnLst/>
            <a:rect l="l" t="t" r="r" b="b"/>
            <a:pathLst>
              <a:path w="4439891" h="2626653">
                <a:moveTo>
                  <a:pt x="0" y="0"/>
                </a:moveTo>
                <a:lnTo>
                  <a:pt x="4439891" y="0"/>
                </a:lnTo>
                <a:lnTo>
                  <a:pt x="4439891" y="2626653"/>
                </a:lnTo>
                <a:lnTo>
                  <a:pt x="0" y="262665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t="-5700" b="-6396"/>
            </a:stretch>
          </a:blipFill>
        </p:spPr>
      </p:sp>
      <p:sp>
        <p:nvSpPr>
          <p:cNvPr id="23" name="Freeform 23"/>
          <p:cNvSpPr/>
          <p:nvPr/>
        </p:nvSpPr>
        <p:spPr>
          <a:xfrm>
            <a:off x="9343814" y="6420150"/>
            <a:ext cx="4439891" cy="2626653"/>
          </a:xfrm>
          <a:custGeom>
            <a:avLst/>
            <a:gdLst/>
            <a:ahLst/>
            <a:cxnLst/>
            <a:rect l="l" t="t" r="r" b="b"/>
            <a:pathLst>
              <a:path w="4439891" h="2626653">
                <a:moveTo>
                  <a:pt x="0" y="0"/>
                </a:moveTo>
                <a:lnTo>
                  <a:pt x="4439891" y="0"/>
                </a:lnTo>
                <a:lnTo>
                  <a:pt x="4439891" y="2626653"/>
                </a:lnTo>
                <a:lnTo>
                  <a:pt x="0" y="262665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t="-5700" b="-6396"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3829072" y="6420150"/>
            <a:ext cx="4439891" cy="2626653"/>
          </a:xfrm>
          <a:custGeom>
            <a:avLst/>
            <a:gdLst/>
            <a:ahLst/>
            <a:cxnLst/>
            <a:rect l="l" t="t" r="r" b="b"/>
            <a:pathLst>
              <a:path w="4439891" h="2626653">
                <a:moveTo>
                  <a:pt x="0" y="0"/>
                </a:moveTo>
                <a:lnTo>
                  <a:pt x="4439891" y="0"/>
                </a:lnTo>
                <a:lnTo>
                  <a:pt x="4439891" y="2626653"/>
                </a:lnTo>
                <a:lnTo>
                  <a:pt x="0" y="2626653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t="-5700" b="-6396"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9343814" y="3250398"/>
            <a:ext cx="4439891" cy="2626653"/>
          </a:xfrm>
          <a:custGeom>
            <a:avLst/>
            <a:gdLst/>
            <a:ahLst/>
            <a:cxnLst/>
            <a:rect l="l" t="t" r="r" b="b"/>
            <a:pathLst>
              <a:path w="4439891" h="2626653">
                <a:moveTo>
                  <a:pt x="0" y="0"/>
                </a:moveTo>
                <a:lnTo>
                  <a:pt x="4439891" y="0"/>
                </a:lnTo>
                <a:lnTo>
                  <a:pt x="4439891" y="2626653"/>
                </a:lnTo>
                <a:lnTo>
                  <a:pt x="0" y="2626653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-2730" t="-24698" r="-2730" b="-11510"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3813594" y="6420150"/>
            <a:ext cx="4455369" cy="2626653"/>
          </a:xfrm>
          <a:custGeom>
            <a:avLst/>
            <a:gdLst/>
            <a:ahLst/>
            <a:cxnLst/>
            <a:rect l="l" t="t" r="r" b="b"/>
            <a:pathLst>
              <a:path w="4455369" h="2626653">
                <a:moveTo>
                  <a:pt x="0" y="0"/>
                </a:moveTo>
                <a:lnTo>
                  <a:pt x="4455369" y="0"/>
                </a:lnTo>
                <a:lnTo>
                  <a:pt x="4455369" y="2626653"/>
                </a:lnTo>
                <a:lnTo>
                  <a:pt x="0" y="2626653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t="-10742" b="-10742"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9483631" y="6420150"/>
            <a:ext cx="4160258" cy="2626653"/>
          </a:xfrm>
          <a:custGeom>
            <a:avLst/>
            <a:gdLst/>
            <a:ahLst/>
            <a:cxnLst/>
            <a:rect l="l" t="t" r="r" b="b"/>
            <a:pathLst>
              <a:path w="4160258" h="2626653">
                <a:moveTo>
                  <a:pt x="0" y="0"/>
                </a:moveTo>
                <a:lnTo>
                  <a:pt x="4160258" y="0"/>
                </a:lnTo>
                <a:lnTo>
                  <a:pt x="4160258" y="2626653"/>
                </a:lnTo>
                <a:lnTo>
                  <a:pt x="0" y="2626653"/>
                </a:lnTo>
                <a:lnTo>
                  <a:pt x="0" y="0"/>
                </a:lnTo>
                <a:close/>
              </a:path>
            </a:pathLst>
          </a:custGeom>
          <a:blipFill>
            <a:blip r:embed="rId18"/>
            <a:stretch>
              <a:fillRect t="-14317" b="-6703"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4400398" y="1420387"/>
            <a:ext cx="8935729" cy="1067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</a:pPr>
            <a:r>
              <a:rPr lang="en-US" sz="5600">
                <a:solidFill>
                  <a:srgbClr val="30318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List of modules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1013</Words>
  <Application>Microsoft Office PowerPoint</Application>
  <PresentationFormat>Custom</PresentationFormat>
  <Paragraphs>64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Times New Roman Bold</vt:lpstr>
      <vt:lpstr>Times New Roman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Functioning Of Super Market Billing System</dc:title>
  <cp:lastModifiedBy>Aser Mohamed</cp:lastModifiedBy>
  <cp:revision>1</cp:revision>
  <dcterms:created xsi:type="dcterms:W3CDTF">2006-08-16T00:00:00Z</dcterms:created>
  <dcterms:modified xsi:type="dcterms:W3CDTF">2024-08-18T21:52:09Z</dcterms:modified>
  <dc:identifier>DAGNfnaYvtY</dc:identifier>
</cp:coreProperties>
</file>