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35"/>
  </p:notesMasterIdLst>
  <p:sldIdLst>
    <p:sldId id="256" r:id="rId2"/>
    <p:sldId id="257" r:id="rId3"/>
    <p:sldId id="258" r:id="rId4"/>
    <p:sldId id="259" r:id="rId5"/>
    <p:sldId id="305" r:id="rId6"/>
    <p:sldId id="306" r:id="rId7"/>
    <p:sldId id="308" r:id="rId8"/>
    <p:sldId id="309" r:id="rId9"/>
    <p:sldId id="307" r:id="rId10"/>
    <p:sldId id="311" r:id="rId11"/>
    <p:sldId id="310" r:id="rId12"/>
    <p:sldId id="261" r:id="rId13"/>
    <p:sldId id="260" r:id="rId14"/>
    <p:sldId id="327" r:id="rId15"/>
    <p:sldId id="333" r:id="rId16"/>
    <p:sldId id="328" r:id="rId17"/>
    <p:sldId id="335" r:id="rId18"/>
    <p:sldId id="329" r:id="rId19"/>
    <p:sldId id="334" r:id="rId20"/>
    <p:sldId id="330" r:id="rId21"/>
    <p:sldId id="331" r:id="rId22"/>
    <p:sldId id="336" r:id="rId23"/>
    <p:sldId id="337" r:id="rId24"/>
    <p:sldId id="324" r:id="rId25"/>
    <p:sldId id="325" r:id="rId26"/>
    <p:sldId id="326" r:id="rId27"/>
    <p:sldId id="262" r:id="rId28"/>
    <p:sldId id="264" r:id="rId29"/>
    <p:sldId id="332" r:id="rId30"/>
    <p:sldId id="339" r:id="rId31"/>
    <p:sldId id="338" r:id="rId32"/>
    <p:sldId id="265" r:id="rId33"/>
    <p:sldId id="263" r:id="rId34"/>
  </p:sldIdLst>
  <p:sldSz cx="9144000" cy="5143500" type="screen16x9"/>
  <p:notesSz cx="6858000" cy="9144000"/>
  <p:embeddedFontLst>
    <p:embeddedFont>
      <p:font typeface="Calibri" panose="020F0502020204030204" pitchFamily="34" charset="0"/>
      <p:regular r:id="rId36"/>
      <p:bold r:id="rId37"/>
      <p:italic r:id="rId38"/>
      <p:boldItalic r:id="rId39"/>
    </p:embeddedFont>
    <p:embeddedFont>
      <p:font typeface="Convergence" panose="020B0604020202020204" charset="0"/>
      <p:regular r:id="rId40"/>
    </p:embeddedFont>
    <p:embeddedFont>
      <p:font typeface="Fredoka One" panose="02000000000000000000" pitchFamily="2" charset="0"/>
      <p:regular r:id="rId41"/>
    </p:embeddedFont>
    <p:embeddedFont>
      <p:font typeface="Lato" panose="020F0502020204030203" pitchFamily="34" charset="0"/>
      <p:regular r:id="rId42"/>
      <p:bold r:id="rId43"/>
      <p:italic r:id="rId44"/>
      <p:boldItalic r:id="rId45"/>
    </p:embeddedFont>
    <p:embeddedFont>
      <p:font typeface="Lato Black" panose="020F0502020204030203" pitchFamily="34" charset="0"/>
      <p:bold r:id="rId46"/>
      <p:boldItalic r:id="rId47"/>
    </p:embeddedFont>
    <p:embeddedFont>
      <p:font typeface="Palanquin Dark" panose="020B0604020202020204" charset="0"/>
      <p:regular r:id="rId48"/>
      <p:bold r:id="rId49"/>
    </p:embeddedFont>
    <p:embeddedFont>
      <p:font typeface="Roboto Condensed Light" panose="02000000000000000000" pitchFamily="2" charset="0"/>
      <p:regular r:id="rId50"/>
      <p: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AE87914-C4D6-465C-AD05-D22FBDB2D4D6}">
  <a:tblStyle styleId="{0AE87914-C4D6-465C-AD05-D22FBDB2D4D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78" y="-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06ddb05087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06ddb05087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c6ac5e8787_0_6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c6ac5e8787_0_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8468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c6ac5e8787_0_6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c6ac5e8787_0_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6758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10712ef0186_0_2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10712ef0186_0_2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c6ac5e8787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c6ac5e8787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10712ef0186_0_2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10712ef0186_0_2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0327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10712ef0186_0_2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10712ef0186_0_2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67760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10712ef0186_0_2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10712ef0186_0_2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58190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10712ef0186_0_2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10712ef0186_0_2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80999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10712ef0186_0_2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10712ef0186_0_2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01466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10712ef0186_0_2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10712ef0186_0_2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405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10712ef0186_0_2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10712ef0186_0_2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93443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10712ef0186_0_2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10712ef0186_0_2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82019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10712ef0186_0_2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10712ef0186_0_2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79400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10712ef0186_0_2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10712ef0186_0_2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53739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10712ef0186_0_2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10712ef0186_0_2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17626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10712ef0186_0_2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10712ef0186_0_2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72742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10712ef0186_0_2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10712ef0186_0_2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27179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10712ef0186_0_30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10712ef0186_0_3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c6ac5e8787_2_4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c6ac5e8787_2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c6ac5e8787_2_4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c6ac5e8787_2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087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e34544eb2f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e34544eb2f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c6ac5e8787_2_4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c6ac5e8787_2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31064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c6ac5e8787_2_4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c6ac5e8787_2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01522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10712ef0186_0_2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10712ef0186_0_2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10712ef0186_0_35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10712ef0186_0_35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c6ac5e8787_0_6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c6ac5e8787_0_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c6ac5e8787_0_6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c6ac5e8787_0_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458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c6ac5e8787_0_6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c6ac5e8787_0_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2358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c6ac5e8787_0_6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c6ac5e8787_0_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1505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c6ac5e8787_0_6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c6ac5e8787_0_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5964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c6ac5e8787_0_6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c6ac5e8787_0_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4781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882057" y="1016425"/>
            <a:ext cx="4086900" cy="2329500"/>
          </a:xfrm>
          <a:prstGeom prst="rect">
            <a:avLst/>
          </a:prstGeom>
        </p:spPr>
        <p:txBody>
          <a:bodyPr spcFirstLastPara="1" wrap="square" lIns="91425" tIns="91425" rIns="91425" bIns="91425" anchor="ctr" anchorCtr="0">
            <a:noAutofit/>
          </a:bodyPr>
          <a:lstStyle>
            <a:lvl1pPr lvl="0" algn="l" rtl="0">
              <a:lnSpc>
                <a:spcPct val="80000"/>
              </a:lnSpc>
              <a:spcBef>
                <a:spcPts val="0"/>
              </a:spcBef>
              <a:spcAft>
                <a:spcPts val="0"/>
              </a:spcAft>
              <a:buSzPts val="5500"/>
              <a:buNone/>
              <a:defRPr sz="55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882057" y="3393325"/>
            <a:ext cx="2894100" cy="687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5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978630" y="0"/>
            <a:ext cx="10170430" cy="5143577"/>
            <a:chOff x="-978630" y="0"/>
            <a:chExt cx="10170430" cy="5143577"/>
          </a:xfrm>
        </p:grpSpPr>
        <p:grpSp>
          <p:nvGrpSpPr>
            <p:cNvPr id="12" name="Google Shape;12;p2"/>
            <p:cNvGrpSpPr/>
            <p:nvPr/>
          </p:nvGrpSpPr>
          <p:grpSpPr>
            <a:xfrm>
              <a:off x="-978630" y="0"/>
              <a:ext cx="7032906" cy="5143577"/>
              <a:chOff x="-978630" y="0"/>
              <a:chExt cx="7032906" cy="5143577"/>
            </a:xfrm>
          </p:grpSpPr>
          <p:sp>
            <p:nvSpPr>
              <p:cNvPr id="13" name="Google Shape;13;p2"/>
              <p:cNvSpPr/>
              <p:nvPr/>
            </p:nvSpPr>
            <p:spPr>
              <a:xfrm>
                <a:off x="-978630" y="0"/>
                <a:ext cx="5557875" cy="3101875"/>
              </a:xfrm>
              <a:custGeom>
                <a:avLst/>
                <a:gdLst/>
                <a:ahLst/>
                <a:cxnLst/>
                <a:rect l="l" t="t" r="r" b="b"/>
                <a:pathLst>
                  <a:path w="222315" h="124075" extrusionOk="0">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0" y="2571750"/>
                <a:ext cx="6054276" cy="2571827"/>
              </a:xfrm>
              <a:custGeom>
                <a:avLst/>
                <a:gdLst/>
                <a:ahLst/>
                <a:cxnLst/>
                <a:rect l="l" t="t" r="r" b="b"/>
                <a:pathLst>
                  <a:path w="145230" h="61693" extrusionOk="0">
                    <a:moveTo>
                      <a:pt x="48008" y="0"/>
                    </a:moveTo>
                    <a:cubicBezTo>
                      <a:pt x="42535" y="0"/>
                      <a:pt x="37147" y="1823"/>
                      <a:pt x="32738" y="5274"/>
                    </a:cubicBezTo>
                    <a:cubicBezTo>
                      <a:pt x="27008" y="9779"/>
                      <a:pt x="23127" y="16155"/>
                      <a:pt x="18991" y="22070"/>
                    </a:cubicBezTo>
                    <a:cubicBezTo>
                      <a:pt x="14371" y="28655"/>
                      <a:pt x="9195" y="34430"/>
                      <a:pt x="2010" y="38266"/>
                    </a:cubicBezTo>
                    <a:cubicBezTo>
                      <a:pt x="1340" y="38612"/>
                      <a:pt x="670" y="38959"/>
                      <a:pt x="0" y="39282"/>
                    </a:cubicBezTo>
                    <a:lnTo>
                      <a:pt x="0" y="61693"/>
                    </a:lnTo>
                    <a:lnTo>
                      <a:pt x="145229" y="61693"/>
                    </a:lnTo>
                    <a:cubicBezTo>
                      <a:pt x="140747" y="57095"/>
                      <a:pt x="135156" y="53722"/>
                      <a:pt x="129010" y="51897"/>
                    </a:cubicBezTo>
                    <a:cubicBezTo>
                      <a:pt x="126028" y="51048"/>
                      <a:pt x="123056" y="50766"/>
                      <a:pt x="120083" y="50766"/>
                    </a:cubicBezTo>
                    <a:cubicBezTo>
                      <a:pt x="114399" y="50766"/>
                      <a:pt x="108714" y="51798"/>
                      <a:pt x="102950" y="51874"/>
                    </a:cubicBezTo>
                    <a:cubicBezTo>
                      <a:pt x="102773" y="51876"/>
                      <a:pt x="102597" y="51878"/>
                      <a:pt x="102421" y="51878"/>
                    </a:cubicBezTo>
                    <a:cubicBezTo>
                      <a:pt x="97963" y="51878"/>
                      <a:pt x="93625" y="51021"/>
                      <a:pt x="89757" y="48732"/>
                    </a:cubicBezTo>
                    <a:cubicBezTo>
                      <a:pt x="86084" y="46537"/>
                      <a:pt x="83127" y="43372"/>
                      <a:pt x="81209" y="39583"/>
                    </a:cubicBezTo>
                    <a:cubicBezTo>
                      <a:pt x="77258" y="31866"/>
                      <a:pt x="76889" y="22879"/>
                      <a:pt x="72545" y="15324"/>
                    </a:cubicBezTo>
                    <a:cubicBezTo>
                      <a:pt x="68618" y="8462"/>
                      <a:pt x="62264" y="2940"/>
                      <a:pt x="54548" y="884"/>
                    </a:cubicBezTo>
                    <a:cubicBezTo>
                      <a:pt x="52392" y="291"/>
                      <a:pt x="50193" y="0"/>
                      <a:pt x="480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rot="10800000" flipH="1">
              <a:off x="7378425" y="3163625"/>
              <a:ext cx="1813375" cy="1979875"/>
            </a:xfrm>
            <a:custGeom>
              <a:avLst/>
              <a:gdLst/>
              <a:ahLst/>
              <a:cxnLst/>
              <a:rect l="l" t="t" r="r" b="b"/>
              <a:pathLst>
                <a:path w="72535" h="79195" extrusionOk="0">
                  <a:moveTo>
                    <a:pt x="7690" y="1"/>
                  </a:moveTo>
                  <a:cubicBezTo>
                    <a:pt x="12073" y="637"/>
                    <a:pt x="16114" y="3698"/>
                    <a:pt x="17657" y="7861"/>
                  </a:cubicBezTo>
                  <a:cubicBezTo>
                    <a:pt x="19934" y="13934"/>
                    <a:pt x="16873" y="21207"/>
                    <a:pt x="12906" y="25884"/>
                  </a:cubicBezTo>
                  <a:cubicBezTo>
                    <a:pt x="8596" y="30978"/>
                    <a:pt x="4262" y="35361"/>
                    <a:pt x="2376" y="41997"/>
                  </a:cubicBezTo>
                  <a:cubicBezTo>
                    <a:pt x="1" y="50348"/>
                    <a:pt x="2646" y="59678"/>
                    <a:pt x="10433" y="64183"/>
                  </a:cubicBezTo>
                  <a:cubicBezTo>
                    <a:pt x="14324" y="66446"/>
                    <a:pt x="18751" y="67131"/>
                    <a:pt x="23295" y="67131"/>
                  </a:cubicBezTo>
                  <a:cubicBezTo>
                    <a:pt x="26815" y="67131"/>
                    <a:pt x="30404" y="66720"/>
                    <a:pt x="33868" y="66314"/>
                  </a:cubicBezTo>
                  <a:cubicBezTo>
                    <a:pt x="36858" y="65954"/>
                    <a:pt x="39959" y="65646"/>
                    <a:pt x="43016" y="65646"/>
                  </a:cubicBezTo>
                  <a:cubicBezTo>
                    <a:pt x="48070" y="65646"/>
                    <a:pt x="53002" y="66488"/>
                    <a:pt x="57107" y="69326"/>
                  </a:cubicBezTo>
                  <a:cubicBezTo>
                    <a:pt x="59605" y="71040"/>
                    <a:pt x="61613" y="73415"/>
                    <a:pt x="63890" y="75448"/>
                  </a:cubicBezTo>
                  <a:cubicBezTo>
                    <a:pt x="66192" y="77480"/>
                    <a:pt x="68959" y="79195"/>
                    <a:pt x="72020" y="79195"/>
                  </a:cubicBezTo>
                  <a:cubicBezTo>
                    <a:pt x="71971" y="53041"/>
                    <a:pt x="71971" y="26864"/>
                    <a:pt x="71995" y="686"/>
                  </a:cubicBezTo>
                  <a:cubicBezTo>
                    <a:pt x="72142" y="686"/>
                    <a:pt x="72387" y="25"/>
                    <a:pt x="72534" y="25"/>
                  </a:cubicBezTo>
                  <a:lnTo>
                    <a:pt x="76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3_1_4_2_1_1">
    <p:spTree>
      <p:nvGrpSpPr>
        <p:cNvPr id="1" name="Shape 114"/>
        <p:cNvGrpSpPr/>
        <p:nvPr/>
      </p:nvGrpSpPr>
      <p:grpSpPr>
        <a:xfrm>
          <a:off x="0" y="0"/>
          <a:ext cx="0" cy="0"/>
          <a:chOff x="0" y="0"/>
          <a:chExt cx="0" cy="0"/>
        </a:xfrm>
      </p:grpSpPr>
      <p:sp>
        <p:nvSpPr>
          <p:cNvPr id="115" name="Google Shape;115;p18"/>
          <p:cNvSpPr txBox="1">
            <a:spLocks noGrp="1"/>
          </p:cNvSpPr>
          <p:nvPr>
            <p:ph type="title" hasCustomPrompt="1"/>
          </p:nvPr>
        </p:nvSpPr>
        <p:spPr>
          <a:xfrm flipH="1">
            <a:off x="2891411" y="1902534"/>
            <a:ext cx="7680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solidFill>
                  <a:schemeClr val="dk1"/>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16" name="Google Shape;116;p18"/>
          <p:cNvSpPr txBox="1">
            <a:spLocks noGrp="1"/>
          </p:cNvSpPr>
          <p:nvPr>
            <p:ph type="subTitle" idx="1"/>
          </p:nvPr>
        </p:nvSpPr>
        <p:spPr>
          <a:xfrm flipH="1">
            <a:off x="720131" y="1681400"/>
            <a:ext cx="2044500" cy="371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2200" b="1">
                <a:latin typeface="Convergence"/>
                <a:ea typeface="Convergence"/>
                <a:cs typeface="Convergence"/>
                <a:sym typeface="Convergence"/>
              </a:defRPr>
            </a:lvl1pPr>
            <a:lvl2pPr lvl="1" algn="r" rtl="0">
              <a:lnSpc>
                <a:spcPct val="100000"/>
              </a:lnSpc>
              <a:spcBef>
                <a:spcPts val="0"/>
              </a:spcBef>
              <a:spcAft>
                <a:spcPts val="0"/>
              </a:spcAft>
              <a:buNone/>
              <a:defRPr sz="2200" b="1">
                <a:latin typeface="Convergence"/>
                <a:ea typeface="Convergence"/>
                <a:cs typeface="Convergence"/>
                <a:sym typeface="Convergence"/>
              </a:defRPr>
            </a:lvl2pPr>
            <a:lvl3pPr lvl="2" algn="r" rtl="0">
              <a:lnSpc>
                <a:spcPct val="100000"/>
              </a:lnSpc>
              <a:spcBef>
                <a:spcPts val="0"/>
              </a:spcBef>
              <a:spcAft>
                <a:spcPts val="0"/>
              </a:spcAft>
              <a:buNone/>
              <a:defRPr sz="2200" b="1">
                <a:latin typeface="Convergence"/>
                <a:ea typeface="Convergence"/>
                <a:cs typeface="Convergence"/>
                <a:sym typeface="Convergence"/>
              </a:defRPr>
            </a:lvl3pPr>
            <a:lvl4pPr lvl="3" algn="r" rtl="0">
              <a:lnSpc>
                <a:spcPct val="100000"/>
              </a:lnSpc>
              <a:spcBef>
                <a:spcPts val="0"/>
              </a:spcBef>
              <a:spcAft>
                <a:spcPts val="0"/>
              </a:spcAft>
              <a:buNone/>
              <a:defRPr sz="2200" b="1">
                <a:latin typeface="Convergence"/>
                <a:ea typeface="Convergence"/>
                <a:cs typeface="Convergence"/>
                <a:sym typeface="Convergence"/>
              </a:defRPr>
            </a:lvl4pPr>
            <a:lvl5pPr lvl="4" algn="r" rtl="0">
              <a:lnSpc>
                <a:spcPct val="100000"/>
              </a:lnSpc>
              <a:spcBef>
                <a:spcPts val="0"/>
              </a:spcBef>
              <a:spcAft>
                <a:spcPts val="0"/>
              </a:spcAft>
              <a:buNone/>
              <a:defRPr sz="2200" b="1">
                <a:latin typeface="Convergence"/>
                <a:ea typeface="Convergence"/>
                <a:cs typeface="Convergence"/>
                <a:sym typeface="Convergence"/>
              </a:defRPr>
            </a:lvl5pPr>
            <a:lvl6pPr lvl="5" algn="r" rtl="0">
              <a:lnSpc>
                <a:spcPct val="100000"/>
              </a:lnSpc>
              <a:spcBef>
                <a:spcPts val="0"/>
              </a:spcBef>
              <a:spcAft>
                <a:spcPts val="0"/>
              </a:spcAft>
              <a:buNone/>
              <a:defRPr sz="2200" b="1">
                <a:latin typeface="Convergence"/>
                <a:ea typeface="Convergence"/>
                <a:cs typeface="Convergence"/>
                <a:sym typeface="Convergence"/>
              </a:defRPr>
            </a:lvl6pPr>
            <a:lvl7pPr lvl="6" algn="r" rtl="0">
              <a:lnSpc>
                <a:spcPct val="100000"/>
              </a:lnSpc>
              <a:spcBef>
                <a:spcPts val="0"/>
              </a:spcBef>
              <a:spcAft>
                <a:spcPts val="0"/>
              </a:spcAft>
              <a:buNone/>
              <a:defRPr sz="2200" b="1">
                <a:latin typeface="Convergence"/>
                <a:ea typeface="Convergence"/>
                <a:cs typeface="Convergence"/>
                <a:sym typeface="Convergence"/>
              </a:defRPr>
            </a:lvl7pPr>
            <a:lvl8pPr lvl="7" algn="r" rtl="0">
              <a:lnSpc>
                <a:spcPct val="100000"/>
              </a:lnSpc>
              <a:spcBef>
                <a:spcPts val="0"/>
              </a:spcBef>
              <a:spcAft>
                <a:spcPts val="0"/>
              </a:spcAft>
              <a:buNone/>
              <a:defRPr sz="2200" b="1">
                <a:latin typeface="Convergence"/>
                <a:ea typeface="Convergence"/>
                <a:cs typeface="Convergence"/>
                <a:sym typeface="Convergence"/>
              </a:defRPr>
            </a:lvl8pPr>
            <a:lvl9pPr lvl="8" algn="r"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117" name="Google Shape;117;p18"/>
          <p:cNvSpPr txBox="1">
            <a:spLocks noGrp="1"/>
          </p:cNvSpPr>
          <p:nvPr>
            <p:ph type="subTitle" idx="2"/>
          </p:nvPr>
        </p:nvSpPr>
        <p:spPr>
          <a:xfrm flipH="1">
            <a:off x="720131" y="2037920"/>
            <a:ext cx="2044500" cy="699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a:lvl1pPr>
            <a:lvl2pPr lvl="1" algn="r" rtl="0">
              <a:lnSpc>
                <a:spcPct val="100000"/>
              </a:lnSpc>
              <a:spcBef>
                <a:spcPts val="0"/>
              </a:spcBef>
              <a:spcAft>
                <a:spcPts val="0"/>
              </a:spcAft>
              <a:buNone/>
              <a:defRPr/>
            </a:lvl2pPr>
            <a:lvl3pPr lvl="2" algn="r" rtl="0">
              <a:lnSpc>
                <a:spcPct val="100000"/>
              </a:lnSpc>
              <a:spcBef>
                <a:spcPts val="0"/>
              </a:spcBef>
              <a:spcAft>
                <a:spcPts val="0"/>
              </a:spcAft>
              <a:buNone/>
              <a:defRPr/>
            </a:lvl3pPr>
            <a:lvl4pPr lvl="3" algn="r" rtl="0">
              <a:lnSpc>
                <a:spcPct val="100000"/>
              </a:lnSpc>
              <a:spcBef>
                <a:spcPts val="0"/>
              </a:spcBef>
              <a:spcAft>
                <a:spcPts val="0"/>
              </a:spcAft>
              <a:buNone/>
              <a:defRPr/>
            </a:lvl4pPr>
            <a:lvl5pPr lvl="4" algn="r" rtl="0">
              <a:lnSpc>
                <a:spcPct val="100000"/>
              </a:lnSpc>
              <a:spcBef>
                <a:spcPts val="0"/>
              </a:spcBef>
              <a:spcAft>
                <a:spcPts val="0"/>
              </a:spcAft>
              <a:buNone/>
              <a:defRPr/>
            </a:lvl5pPr>
            <a:lvl6pPr lvl="5" algn="r" rtl="0">
              <a:lnSpc>
                <a:spcPct val="100000"/>
              </a:lnSpc>
              <a:spcBef>
                <a:spcPts val="0"/>
              </a:spcBef>
              <a:spcAft>
                <a:spcPts val="0"/>
              </a:spcAft>
              <a:buNone/>
              <a:defRPr/>
            </a:lvl6pPr>
            <a:lvl7pPr lvl="6" algn="r" rtl="0">
              <a:lnSpc>
                <a:spcPct val="100000"/>
              </a:lnSpc>
              <a:spcBef>
                <a:spcPts val="0"/>
              </a:spcBef>
              <a:spcAft>
                <a:spcPts val="0"/>
              </a:spcAft>
              <a:buNone/>
              <a:defRPr/>
            </a:lvl7pPr>
            <a:lvl8pPr lvl="7" algn="r" rtl="0">
              <a:lnSpc>
                <a:spcPct val="100000"/>
              </a:lnSpc>
              <a:spcBef>
                <a:spcPts val="0"/>
              </a:spcBef>
              <a:spcAft>
                <a:spcPts val="0"/>
              </a:spcAft>
              <a:buNone/>
              <a:defRPr/>
            </a:lvl8pPr>
            <a:lvl9pPr lvl="8" algn="r" rtl="0">
              <a:lnSpc>
                <a:spcPct val="100000"/>
              </a:lnSpc>
              <a:spcBef>
                <a:spcPts val="0"/>
              </a:spcBef>
              <a:spcAft>
                <a:spcPts val="0"/>
              </a:spcAft>
              <a:buNone/>
              <a:defRPr/>
            </a:lvl9pPr>
          </a:lstStyle>
          <a:p>
            <a:endParaRPr/>
          </a:p>
        </p:txBody>
      </p:sp>
      <p:sp>
        <p:nvSpPr>
          <p:cNvPr id="118" name="Google Shape;118;p18"/>
          <p:cNvSpPr txBox="1">
            <a:spLocks noGrp="1"/>
          </p:cNvSpPr>
          <p:nvPr>
            <p:ph type="title" idx="3" hasCustomPrompt="1"/>
          </p:nvPr>
        </p:nvSpPr>
        <p:spPr>
          <a:xfrm flipH="1">
            <a:off x="2891411" y="3429355"/>
            <a:ext cx="7680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solidFill>
                  <a:schemeClr val="dk1"/>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19" name="Google Shape;119;p18"/>
          <p:cNvSpPr txBox="1">
            <a:spLocks noGrp="1"/>
          </p:cNvSpPr>
          <p:nvPr>
            <p:ph type="subTitle" idx="4"/>
          </p:nvPr>
        </p:nvSpPr>
        <p:spPr>
          <a:xfrm flipH="1">
            <a:off x="720131" y="3208214"/>
            <a:ext cx="2044500" cy="371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2200" b="1">
                <a:latin typeface="Convergence"/>
                <a:ea typeface="Convergence"/>
                <a:cs typeface="Convergence"/>
                <a:sym typeface="Convergence"/>
              </a:defRPr>
            </a:lvl1pPr>
            <a:lvl2pPr lvl="1" algn="r" rtl="0">
              <a:lnSpc>
                <a:spcPct val="100000"/>
              </a:lnSpc>
              <a:spcBef>
                <a:spcPts val="0"/>
              </a:spcBef>
              <a:spcAft>
                <a:spcPts val="0"/>
              </a:spcAft>
              <a:buNone/>
              <a:defRPr sz="2200" b="1">
                <a:latin typeface="Convergence"/>
                <a:ea typeface="Convergence"/>
                <a:cs typeface="Convergence"/>
                <a:sym typeface="Convergence"/>
              </a:defRPr>
            </a:lvl2pPr>
            <a:lvl3pPr lvl="2" algn="r" rtl="0">
              <a:lnSpc>
                <a:spcPct val="100000"/>
              </a:lnSpc>
              <a:spcBef>
                <a:spcPts val="0"/>
              </a:spcBef>
              <a:spcAft>
                <a:spcPts val="0"/>
              </a:spcAft>
              <a:buNone/>
              <a:defRPr sz="2200" b="1">
                <a:latin typeface="Convergence"/>
                <a:ea typeface="Convergence"/>
                <a:cs typeface="Convergence"/>
                <a:sym typeface="Convergence"/>
              </a:defRPr>
            </a:lvl3pPr>
            <a:lvl4pPr lvl="3" algn="r" rtl="0">
              <a:lnSpc>
                <a:spcPct val="100000"/>
              </a:lnSpc>
              <a:spcBef>
                <a:spcPts val="0"/>
              </a:spcBef>
              <a:spcAft>
                <a:spcPts val="0"/>
              </a:spcAft>
              <a:buNone/>
              <a:defRPr sz="2200" b="1">
                <a:latin typeface="Convergence"/>
                <a:ea typeface="Convergence"/>
                <a:cs typeface="Convergence"/>
                <a:sym typeface="Convergence"/>
              </a:defRPr>
            </a:lvl4pPr>
            <a:lvl5pPr lvl="4" algn="r" rtl="0">
              <a:lnSpc>
                <a:spcPct val="100000"/>
              </a:lnSpc>
              <a:spcBef>
                <a:spcPts val="0"/>
              </a:spcBef>
              <a:spcAft>
                <a:spcPts val="0"/>
              </a:spcAft>
              <a:buNone/>
              <a:defRPr sz="2200" b="1">
                <a:latin typeface="Convergence"/>
                <a:ea typeface="Convergence"/>
                <a:cs typeface="Convergence"/>
                <a:sym typeface="Convergence"/>
              </a:defRPr>
            </a:lvl5pPr>
            <a:lvl6pPr lvl="5" algn="r" rtl="0">
              <a:lnSpc>
                <a:spcPct val="100000"/>
              </a:lnSpc>
              <a:spcBef>
                <a:spcPts val="0"/>
              </a:spcBef>
              <a:spcAft>
                <a:spcPts val="0"/>
              </a:spcAft>
              <a:buNone/>
              <a:defRPr sz="2200" b="1">
                <a:latin typeface="Convergence"/>
                <a:ea typeface="Convergence"/>
                <a:cs typeface="Convergence"/>
                <a:sym typeface="Convergence"/>
              </a:defRPr>
            </a:lvl6pPr>
            <a:lvl7pPr lvl="6" algn="r" rtl="0">
              <a:lnSpc>
                <a:spcPct val="100000"/>
              </a:lnSpc>
              <a:spcBef>
                <a:spcPts val="0"/>
              </a:spcBef>
              <a:spcAft>
                <a:spcPts val="0"/>
              </a:spcAft>
              <a:buNone/>
              <a:defRPr sz="2200" b="1">
                <a:latin typeface="Convergence"/>
                <a:ea typeface="Convergence"/>
                <a:cs typeface="Convergence"/>
                <a:sym typeface="Convergence"/>
              </a:defRPr>
            </a:lvl7pPr>
            <a:lvl8pPr lvl="7" algn="r" rtl="0">
              <a:lnSpc>
                <a:spcPct val="100000"/>
              </a:lnSpc>
              <a:spcBef>
                <a:spcPts val="0"/>
              </a:spcBef>
              <a:spcAft>
                <a:spcPts val="0"/>
              </a:spcAft>
              <a:buNone/>
              <a:defRPr sz="2200" b="1">
                <a:latin typeface="Convergence"/>
                <a:ea typeface="Convergence"/>
                <a:cs typeface="Convergence"/>
                <a:sym typeface="Convergence"/>
              </a:defRPr>
            </a:lvl8pPr>
            <a:lvl9pPr lvl="8" algn="r"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120" name="Google Shape;120;p18"/>
          <p:cNvSpPr txBox="1">
            <a:spLocks noGrp="1"/>
          </p:cNvSpPr>
          <p:nvPr>
            <p:ph type="subTitle" idx="5"/>
          </p:nvPr>
        </p:nvSpPr>
        <p:spPr>
          <a:xfrm flipH="1">
            <a:off x="720131" y="3564734"/>
            <a:ext cx="2044500" cy="699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a:lvl1pPr>
            <a:lvl2pPr lvl="1" algn="r" rtl="0">
              <a:lnSpc>
                <a:spcPct val="100000"/>
              </a:lnSpc>
              <a:spcBef>
                <a:spcPts val="0"/>
              </a:spcBef>
              <a:spcAft>
                <a:spcPts val="0"/>
              </a:spcAft>
              <a:buNone/>
              <a:defRPr/>
            </a:lvl2pPr>
            <a:lvl3pPr lvl="2" algn="r" rtl="0">
              <a:lnSpc>
                <a:spcPct val="100000"/>
              </a:lnSpc>
              <a:spcBef>
                <a:spcPts val="0"/>
              </a:spcBef>
              <a:spcAft>
                <a:spcPts val="0"/>
              </a:spcAft>
              <a:buNone/>
              <a:defRPr/>
            </a:lvl3pPr>
            <a:lvl4pPr lvl="3" algn="r" rtl="0">
              <a:lnSpc>
                <a:spcPct val="100000"/>
              </a:lnSpc>
              <a:spcBef>
                <a:spcPts val="0"/>
              </a:spcBef>
              <a:spcAft>
                <a:spcPts val="0"/>
              </a:spcAft>
              <a:buNone/>
              <a:defRPr/>
            </a:lvl4pPr>
            <a:lvl5pPr lvl="4" algn="r" rtl="0">
              <a:lnSpc>
                <a:spcPct val="100000"/>
              </a:lnSpc>
              <a:spcBef>
                <a:spcPts val="0"/>
              </a:spcBef>
              <a:spcAft>
                <a:spcPts val="0"/>
              </a:spcAft>
              <a:buNone/>
              <a:defRPr/>
            </a:lvl5pPr>
            <a:lvl6pPr lvl="5" algn="r" rtl="0">
              <a:lnSpc>
                <a:spcPct val="100000"/>
              </a:lnSpc>
              <a:spcBef>
                <a:spcPts val="0"/>
              </a:spcBef>
              <a:spcAft>
                <a:spcPts val="0"/>
              </a:spcAft>
              <a:buNone/>
              <a:defRPr/>
            </a:lvl6pPr>
            <a:lvl7pPr lvl="6" algn="r" rtl="0">
              <a:lnSpc>
                <a:spcPct val="100000"/>
              </a:lnSpc>
              <a:spcBef>
                <a:spcPts val="0"/>
              </a:spcBef>
              <a:spcAft>
                <a:spcPts val="0"/>
              </a:spcAft>
              <a:buNone/>
              <a:defRPr/>
            </a:lvl7pPr>
            <a:lvl8pPr lvl="7" algn="r" rtl="0">
              <a:lnSpc>
                <a:spcPct val="100000"/>
              </a:lnSpc>
              <a:spcBef>
                <a:spcPts val="0"/>
              </a:spcBef>
              <a:spcAft>
                <a:spcPts val="0"/>
              </a:spcAft>
              <a:buNone/>
              <a:defRPr/>
            </a:lvl8pPr>
            <a:lvl9pPr lvl="8" algn="r" rtl="0">
              <a:lnSpc>
                <a:spcPct val="100000"/>
              </a:lnSpc>
              <a:spcBef>
                <a:spcPts val="0"/>
              </a:spcBef>
              <a:spcAft>
                <a:spcPts val="0"/>
              </a:spcAft>
              <a:buNone/>
              <a:defRPr/>
            </a:lvl9pPr>
          </a:lstStyle>
          <a:p>
            <a:endParaRPr/>
          </a:p>
        </p:txBody>
      </p:sp>
      <p:sp>
        <p:nvSpPr>
          <p:cNvPr id="121" name="Google Shape;121;p18"/>
          <p:cNvSpPr txBox="1">
            <a:spLocks noGrp="1"/>
          </p:cNvSpPr>
          <p:nvPr>
            <p:ph type="title" idx="6" hasCustomPrompt="1"/>
          </p:nvPr>
        </p:nvSpPr>
        <p:spPr>
          <a:xfrm>
            <a:off x="5484589" y="1902534"/>
            <a:ext cx="7680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solidFill>
                  <a:schemeClr val="dk1"/>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22" name="Google Shape;122;p18"/>
          <p:cNvSpPr txBox="1">
            <a:spLocks noGrp="1"/>
          </p:cNvSpPr>
          <p:nvPr>
            <p:ph type="subTitle" idx="7"/>
          </p:nvPr>
        </p:nvSpPr>
        <p:spPr>
          <a:xfrm>
            <a:off x="6379369" y="1681400"/>
            <a:ext cx="20445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123" name="Google Shape;123;p18"/>
          <p:cNvSpPr txBox="1">
            <a:spLocks noGrp="1"/>
          </p:cNvSpPr>
          <p:nvPr>
            <p:ph type="subTitle" idx="8"/>
          </p:nvPr>
        </p:nvSpPr>
        <p:spPr>
          <a:xfrm>
            <a:off x="6379369" y="2037920"/>
            <a:ext cx="20445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24" name="Google Shape;124;p18"/>
          <p:cNvSpPr txBox="1">
            <a:spLocks noGrp="1"/>
          </p:cNvSpPr>
          <p:nvPr>
            <p:ph type="title" idx="9"/>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125" name="Google Shape;125;p18"/>
          <p:cNvSpPr txBox="1">
            <a:spLocks noGrp="1"/>
          </p:cNvSpPr>
          <p:nvPr>
            <p:ph type="title" idx="13" hasCustomPrompt="1"/>
          </p:nvPr>
        </p:nvSpPr>
        <p:spPr>
          <a:xfrm>
            <a:off x="5484596" y="3429367"/>
            <a:ext cx="7680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solidFill>
                  <a:schemeClr val="dk1"/>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26" name="Google Shape;126;p18"/>
          <p:cNvSpPr txBox="1">
            <a:spLocks noGrp="1"/>
          </p:cNvSpPr>
          <p:nvPr>
            <p:ph type="subTitle" idx="14"/>
          </p:nvPr>
        </p:nvSpPr>
        <p:spPr>
          <a:xfrm>
            <a:off x="6379369" y="3208227"/>
            <a:ext cx="20445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127" name="Google Shape;127;p18"/>
          <p:cNvSpPr txBox="1">
            <a:spLocks noGrp="1"/>
          </p:cNvSpPr>
          <p:nvPr>
            <p:ph type="subTitle" idx="15"/>
          </p:nvPr>
        </p:nvSpPr>
        <p:spPr>
          <a:xfrm>
            <a:off x="6379369" y="3564759"/>
            <a:ext cx="20445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grpSp>
        <p:nvGrpSpPr>
          <p:cNvPr id="128" name="Google Shape;128;p18"/>
          <p:cNvGrpSpPr/>
          <p:nvPr/>
        </p:nvGrpSpPr>
        <p:grpSpPr>
          <a:xfrm>
            <a:off x="-132947" y="-148837"/>
            <a:ext cx="9410902" cy="5441239"/>
            <a:chOff x="-132947" y="-148837"/>
            <a:chExt cx="9410902" cy="5441239"/>
          </a:xfrm>
        </p:grpSpPr>
        <p:sp>
          <p:nvSpPr>
            <p:cNvPr id="129" name="Google Shape;129;p18"/>
            <p:cNvSpPr/>
            <p:nvPr/>
          </p:nvSpPr>
          <p:spPr>
            <a:xfrm>
              <a:off x="-132947" y="3907925"/>
              <a:ext cx="1712652" cy="1384412"/>
            </a:xfrm>
            <a:custGeom>
              <a:avLst/>
              <a:gdLst/>
              <a:ahLst/>
              <a:cxnLst/>
              <a:rect l="l" t="t" r="r" b="b"/>
              <a:pathLst>
                <a:path w="122245" h="98816" extrusionOk="0">
                  <a:moveTo>
                    <a:pt x="21840" y="0"/>
                  </a:moveTo>
                  <a:cubicBezTo>
                    <a:pt x="16360" y="0"/>
                    <a:pt x="10958" y="1255"/>
                    <a:pt x="6245" y="3998"/>
                  </a:cubicBezTo>
                  <a:cubicBezTo>
                    <a:pt x="1" y="7622"/>
                    <a:pt x="3086" y="16266"/>
                    <a:pt x="2964" y="22560"/>
                  </a:cubicBezTo>
                  <a:cubicBezTo>
                    <a:pt x="3062" y="27629"/>
                    <a:pt x="3429" y="32698"/>
                    <a:pt x="4090" y="37742"/>
                  </a:cubicBezTo>
                  <a:lnTo>
                    <a:pt x="4090" y="98619"/>
                  </a:lnTo>
                  <a:lnTo>
                    <a:pt x="118743" y="98815"/>
                  </a:lnTo>
                  <a:cubicBezTo>
                    <a:pt x="122245" y="89632"/>
                    <a:pt x="121559" y="79396"/>
                    <a:pt x="116906" y="70777"/>
                  </a:cubicBezTo>
                  <a:cubicBezTo>
                    <a:pt x="111519" y="60981"/>
                    <a:pt x="101405" y="54688"/>
                    <a:pt x="90288" y="53782"/>
                  </a:cubicBezTo>
                  <a:cubicBezTo>
                    <a:pt x="78852" y="52851"/>
                    <a:pt x="68347" y="52925"/>
                    <a:pt x="61514" y="41611"/>
                  </a:cubicBezTo>
                  <a:cubicBezTo>
                    <a:pt x="56078" y="32624"/>
                    <a:pt x="57915" y="22070"/>
                    <a:pt x="50838" y="13303"/>
                  </a:cubicBezTo>
                  <a:cubicBezTo>
                    <a:pt x="44167" y="5064"/>
                    <a:pt x="32847" y="0"/>
                    <a:pt x="218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8"/>
            <p:cNvSpPr/>
            <p:nvPr/>
          </p:nvSpPr>
          <p:spPr>
            <a:xfrm rot="5400000">
              <a:off x="7511416" y="3525867"/>
              <a:ext cx="1812825" cy="1720243"/>
            </a:xfrm>
            <a:custGeom>
              <a:avLst/>
              <a:gdLst/>
              <a:ahLst/>
              <a:cxnLst/>
              <a:rect l="l" t="t" r="r" b="b"/>
              <a:pathLst>
                <a:path w="115780" h="109867" extrusionOk="0">
                  <a:moveTo>
                    <a:pt x="4693" y="1"/>
                  </a:moveTo>
                  <a:lnTo>
                    <a:pt x="4693" y="1"/>
                  </a:lnTo>
                  <a:cubicBezTo>
                    <a:pt x="4689" y="1"/>
                    <a:pt x="4684" y="5"/>
                    <a:pt x="4678" y="12"/>
                  </a:cubicBezTo>
                  <a:lnTo>
                    <a:pt x="4704" y="12"/>
                  </a:lnTo>
                  <a:cubicBezTo>
                    <a:pt x="4701" y="5"/>
                    <a:pt x="4698" y="1"/>
                    <a:pt x="4693" y="1"/>
                  </a:cubicBezTo>
                  <a:close/>
                  <a:moveTo>
                    <a:pt x="4704" y="12"/>
                  </a:moveTo>
                  <a:cubicBezTo>
                    <a:pt x="4732" y="101"/>
                    <a:pt x="4634" y="661"/>
                    <a:pt x="4686" y="661"/>
                  </a:cubicBezTo>
                  <a:cubicBezTo>
                    <a:pt x="4690" y="661"/>
                    <a:pt x="4696" y="657"/>
                    <a:pt x="4702" y="649"/>
                  </a:cubicBezTo>
                  <a:lnTo>
                    <a:pt x="4702" y="649"/>
                  </a:lnTo>
                  <a:cubicBezTo>
                    <a:pt x="1004" y="7457"/>
                    <a:pt x="0" y="15881"/>
                    <a:pt x="2792" y="23129"/>
                  </a:cubicBezTo>
                  <a:cubicBezTo>
                    <a:pt x="5608" y="30353"/>
                    <a:pt x="12416" y="36083"/>
                    <a:pt x="20129" y="36842"/>
                  </a:cubicBezTo>
                  <a:cubicBezTo>
                    <a:pt x="20783" y="36905"/>
                    <a:pt x="21435" y="36935"/>
                    <a:pt x="22086" y="36935"/>
                  </a:cubicBezTo>
                  <a:cubicBezTo>
                    <a:pt x="31165" y="36935"/>
                    <a:pt x="39952" y="31223"/>
                    <a:pt x="48903" y="31223"/>
                  </a:cubicBezTo>
                  <a:cubicBezTo>
                    <a:pt x="50051" y="31223"/>
                    <a:pt x="51201" y="31316"/>
                    <a:pt x="52356" y="31528"/>
                  </a:cubicBezTo>
                  <a:cubicBezTo>
                    <a:pt x="62322" y="33365"/>
                    <a:pt x="68738" y="43479"/>
                    <a:pt x="70771" y="53421"/>
                  </a:cubicBezTo>
                  <a:cubicBezTo>
                    <a:pt x="72803" y="63338"/>
                    <a:pt x="71677" y="73648"/>
                    <a:pt x="73048" y="83688"/>
                  </a:cubicBezTo>
                  <a:cubicBezTo>
                    <a:pt x="73685" y="88414"/>
                    <a:pt x="74933" y="93140"/>
                    <a:pt x="77554" y="97132"/>
                  </a:cubicBezTo>
                  <a:cubicBezTo>
                    <a:pt x="83798" y="106584"/>
                    <a:pt x="96311" y="109620"/>
                    <a:pt x="107625" y="109865"/>
                  </a:cubicBezTo>
                  <a:cubicBezTo>
                    <a:pt x="107691" y="109866"/>
                    <a:pt x="107757" y="109867"/>
                    <a:pt x="107822" y="109867"/>
                  </a:cubicBezTo>
                  <a:cubicBezTo>
                    <a:pt x="110892" y="109867"/>
                    <a:pt x="112854" y="108733"/>
                    <a:pt x="114628" y="106143"/>
                  </a:cubicBezTo>
                  <a:cubicBezTo>
                    <a:pt x="115779" y="104454"/>
                    <a:pt x="115706" y="104796"/>
                    <a:pt x="114212" y="103352"/>
                  </a:cubicBezTo>
                  <a:lnTo>
                    <a:pt x="113673" y="1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8"/>
            <p:cNvSpPr/>
            <p:nvPr/>
          </p:nvSpPr>
          <p:spPr>
            <a:xfrm rot="10800000">
              <a:off x="7565303" y="-148837"/>
              <a:ext cx="1712652" cy="1384412"/>
            </a:xfrm>
            <a:custGeom>
              <a:avLst/>
              <a:gdLst/>
              <a:ahLst/>
              <a:cxnLst/>
              <a:rect l="l" t="t" r="r" b="b"/>
              <a:pathLst>
                <a:path w="122245" h="98816" extrusionOk="0">
                  <a:moveTo>
                    <a:pt x="21840" y="0"/>
                  </a:moveTo>
                  <a:cubicBezTo>
                    <a:pt x="16360" y="0"/>
                    <a:pt x="10958" y="1255"/>
                    <a:pt x="6245" y="3998"/>
                  </a:cubicBezTo>
                  <a:cubicBezTo>
                    <a:pt x="1" y="7622"/>
                    <a:pt x="3086" y="16266"/>
                    <a:pt x="2964" y="22560"/>
                  </a:cubicBezTo>
                  <a:cubicBezTo>
                    <a:pt x="3062" y="27629"/>
                    <a:pt x="3429" y="32698"/>
                    <a:pt x="4090" y="37742"/>
                  </a:cubicBezTo>
                  <a:lnTo>
                    <a:pt x="4090" y="98619"/>
                  </a:lnTo>
                  <a:lnTo>
                    <a:pt x="118743" y="98815"/>
                  </a:lnTo>
                  <a:cubicBezTo>
                    <a:pt x="122245" y="89632"/>
                    <a:pt x="121559" y="79396"/>
                    <a:pt x="116906" y="70777"/>
                  </a:cubicBezTo>
                  <a:cubicBezTo>
                    <a:pt x="111519" y="60981"/>
                    <a:pt x="101405" y="54688"/>
                    <a:pt x="90288" y="53782"/>
                  </a:cubicBezTo>
                  <a:cubicBezTo>
                    <a:pt x="78852" y="52851"/>
                    <a:pt x="68347" y="52925"/>
                    <a:pt x="61514" y="41611"/>
                  </a:cubicBezTo>
                  <a:cubicBezTo>
                    <a:pt x="56078" y="32624"/>
                    <a:pt x="57915" y="22070"/>
                    <a:pt x="50838" y="13303"/>
                  </a:cubicBezTo>
                  <a:cubicBezTo>
                    <a:pt x="44167" y="5064"/>
                    <a:pt x="32847" y="0"/>
                    <a:pt x="218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ive columns">
  <p:cSld name="CUSTOM_30_1">
    <p:spTree>
      <p:nvGrpSpPr>
        <p:cNvPr id="1" name="Shape 132"/>
        <p:cNvGrpSpPr/>
        <p:nvPr/>
      </p:nvGrpSpPr>
      <p:grpSpPr>
        <a:xfrm>
          <a:off x="0" y="0"/>
          <a:ext cx="0" cy="0"/>
          <a:chOff x="0" y="0"/>
          <a:chExt cx="0" cy="0"/>
        </a:xfrm>
      </p:grpSpPr>
      <p:sp>
        <p:nvSpPr>
          <p:cNvPr id="133" name="Google Shape;133;p19"/>
          <p:cNvSpPr txBox="1">
            <a:spLocks noGrp="1"/>
          </p:cNvSpPr>
          <p:nvPr>
            <p:ph type="subTitle" idx="1"/>
          </p:nvPr>
        </p:nvSpPr>
        <p:spPr>
          <a:xfrm>
            <a:off x="3536550" y="3669794"/>
            <a:ext cx="20709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134" name="Google Shape;134;p19"/>
          <p:cNvSpPr txBox="1">
            <a:spLocks noGrp="1"/>
          </p:cNvSpPr>
          <p:nvPr>
            <p:ph type="subTitle" idx="2"/>
          </p:nvPr>
        </p:nvSpPr>
        <p:spPr>
          <a:xfrm>
            <a:off x="3536550" y="4020175"/>
            <a:ext cx="2070900" cy="50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35" name="Google Shape;135;p19"/>
          <p:cNvSpPr txBox="1">
            <a:spLocks noGrp="1"/>
          </p:cNvSpPr>
          <p:nvPr>
            <p:ph type="subTitle" idx="3"/>
          </p:nvPr>
        </p:nvSpPr>
        <p:spPr>
          <a:xfrm>
            <a:off x="3536550" y="1977083"/>
            <a:ext cx="20709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136" name="Google Shape;136;p19"/>
          <p:cNvSpPr txBox="1">
            <a:spLocks noGrp="1"/>
          </p:cNvSpPr>
          <p:nvPr>
            <p:ph type="subTitle" idx="4"/>
          </p:nvPr>
        </p:nvSpPr>
        <p:spPr>
          <a:xfrm>
            <a:off x="3536550" y="2327463"/>
            <a:ext cx="2070900" cy="50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37" name="Google Shape;137;p19"/>
          <p:cNvSpPr txBox="1">
            <a:spLocks noGrp="1"/>
          </p:cNvSpPr>
          <p:nvPr>
            <p:ph type="subTitle" idx="5"/>
          </p:nvPr>
        </p:nvSpPr>
        <p:spPr>
          <a:xfrm>
            <a:off x="6190712" y="3669794"/>
            <a:ext cx="2070900" cy="371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138" name="Google Shape;138;p19"/>
          <p:cNvSpPr txBox="1">
            <a:spLocks noGrp="1"/>
          </p:cNvSpPr>
          <p:nvPr>
            <p:ph type="subTitle" idx="6"/>
          </p:nvPr>
        </p:nvSpPr>
        <p:spPr>
          <a:xfrm>
            <a:off x="6190712" y="4020175"/>
            <a:ext cx="2070900" cy="50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39" name="Google Shape;139;p19"/>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Font typeface="Fredoka One"/>
              <a:buNone/>
              <a:defRPr sz="3200"/>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sp>
        <p:nvSpPr>
          <p:cNvPr id="140" name="Google Shape;140;p19"/>
          <p:cNvSpPr txBox="1">
            <a:spLocks noGrp="1"/>
          </p:cNvSpPr>
          <p:nvPr>
            <p:ph type="subTitle" idx="7"/>
          </p:nvPr>
        </p:nvSpPr>
        <p:spPr>
          <a:xfrm>
            <a:off x="882388" y="1977083"/>
            <a:ext cx="20709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141" name="Google Shape;141;p19"/>
          <p:cNvSpPr txBox="1">
            <a:spLocks noGrp="1"/>
          </p:cNvSpPr>
          <p:nvPr>
            <p:ph type="subTitle" idx="8"/>
          </p:nvPr>
        </p:nvSpPr>
        <p:spPr>
          <a:xfrm>
            <a:off x="882388" y="2327463"/>
            <a:ext cx="2070900" cy="50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42" name="Google Shape;142;p19"/>
          <p:cNvSpPr txBox="1">
            <a:spLocks noGrp="1"/>
          </p:cNvSpPr>
          <p:nvPr>
            <p:ph type="subTitle" idx="9"/>
          </p:nvPr>
        </p:nvSpPr>
        <p:spPr>
          <a:xfrm>
            <a:off x="6190712" y="1977083"/>
            <a:ext cx="20709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143" name="Google Shape;143;p19"/>
          <p:cNvSpPr txBox="1">
            <a:spLocks noGrp="1"/>
          </p:cNvSpPr>
          <p:nvPr>
            <p:ph type="subTitle" idx="13"/>
          </p:nvPr>
        </p:nvSpPr>
        <p:spPr>
          <a:xfrm>
            <a:off x="6190712" y="2327463"/>
            <a:ext cx="2070900" cy="50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44" name="Google Shape;144;p19"/>
          <p:cNvSpPr/>
          <p:nvPr/>
        </p:nvSpPr>
        <p:spPr>
          <a:xfrm>
            <a:off x="0" y="3345751"/>
            <a:ext cx="4232365" cy="1797888"/>
          </a:xfrm>
          <a:custGeom>
            <a:avLst/>
            <a:gdLst/>
            <a:ahLst/>
            <a:cxnLst/>
            <a:rect l="l" t="t" r="r" b="b"/>
            <a:pathLst>
              <a:path w="145230" h="61693" extrusionOk="0">
                <a:moveTo>
                  <a:pt x="48008" y="0"/>
                </a:moveTo>
                <a:cubicBezTo>
                  <a:pt x="42535" y="0"/>
                  <a:pt x="37147" y="1823"/>
                  <a:pt x="32738" y="5274"/>
                </a:cubicBezTo>
                <a:cubicBezTo>
                  <a:pt x="27008" y="9779"/>
                  <a:pt x="23127" y="16155"/>
                  <a:pt x="18991" y="22070"/>
                </a:cubicBezTo>
                <a:cubicBezTo>
                  <a:pt x="14371" y="28655"/>
                  <a:pt x="9195" y="34430"/>
                  <a:pt x="2010" y="38266"/>
                </a:cubicBezTo>
                <a:cubicBezTo>
                  <a:pt x="1340" y="38612"/>
                  <a:pt x="670" y="38959"/>
                  <a:pt x="0" y="39282"/>
                </a:cubicBezTo>
                <a:lnTo>
                  <a:pt x="0" y="61693"/>
                </a:lnTo>
                <a:lnTo>
                  <a:pt x="145229" y="61693"/>
                </a:lnTo>
                <a:cubicBezTo>
                  <a:pt x="140747" y="57095"/>
                  <a:pt x="135156" y="53722"/>
                  <a:pt x="129010" y="51897"/>
                </a:cubicBezTo>
                <a:cubicBezTo>
                  <a:pt x="126028" y="51048"/>
                  <a:pt x="123056" y="50766"/>
                  <a:pt x="120083" y="50766"/>
                </a:cubicBezTo>
                <a:cubicBezTo>
                  <a:pt x="114399" y="50766"/>
                  <a:pt x="108714" y="51798"/>
                  <a:pt x="102950" y="51874"/>
                </a:cubicBezTo>
                <a:cubicBezTo>
                  <a:pt x="102773" y="51876"/>
                  <a:pt x="102597" y="51878"/>
                  <a:pt x="102421" y="51878"/>
                </a:cubicBezTo>
                <a:cubicBezTo>
                  <a:pt x="97963" y="51878"/>
                  <a:pt x="93625" y="51021"/>
                  <a:pt x="89757" y="48732"/>
                </a:cubicBezTo>
                <a:cubicBezTo>
                  <a:pt x="86084" y="46537"/>
                  <a:pt x="83127" y="43372"/>
                  <a:pt x="81209" y="39583"/>
                </a:cubicBezTo>
                <a:cubicBezTo>
                  <a:pt x="77258" y="31866"/>
                  <a:pt x="76889" y="22879"/>
                  <a:pt x="72545" y="15324"/>
                </a:cubicBezTo>
                <a:cubicBezTo>
                  <a:pt x="68618" y="8462"/>
                  <a:pt x="62264" y="2940"/>
                  <a:pt x="54548" y="884"/>
                </a:cubicBezTo>
                <a:cubicBezTo>
                  <a:pt x="52392" y="291"/>
                  <a:pt x="50193" y="0"/>
                  <a:pt x="480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9"/>
          <p:cNvSpPr/>
          <p:nvPr/>
        </p:nvSpPr>
        <p:spPr>
          <a:xfrm flipH="1">
            <a:off x="7833700" y="-354125"/>
            <a:ext cx="2369850" cy="1233250"/>
          </a:xfrm>
          <a:custGeom>
            <a:avLst/>
            <a:gdLst/>
            <a:ahLst/>
            <a:cxnLst/>
            <a:rect l="l" t="t" r="r" b="b"/>
            <a:pathLst>
              <a:path w="94794" h="49330" extrusionOk="0">
                <a:moveTo>
                  <a:pt x="94793" y="0"/>
                </a:moveTo>
                <a:lnTo>
                  <a:pt x="94793" y="0"/>
                </a:lnTo>
                <a:cubicBezTo>
                  <a:pt x="93760" y="296"/>
                  <a:pt x="92779" y="711"/>
                  <a:pt x="91856" y="1227"/>
                </a:cubicBezTo>
                <a:lnTo>
                  <a:pt x="91856" y="1227"/>
                </a:lnTo>
                <a:cubicBezTo>
                  <a:pt x="92850" y="822"/>
                  <a:pt x="93830" y="414"/>
                  <a:pt x="94793" y="0"/>
                </a:cubicBezTo>
                <a:close/>
                <a:moveTo>
                  <a:pt x="955" y="12954"/>
                </a:moveTo>
                <a:cubicBezTo>
                  <a:pt x="637" y="12954"/>
                  <a:pt x="343" y="13248"/>
                  <a:pt x="0" y="13248"/>
                </a:cubicBezTo>
                <a:lnTo>
                  <a:pt x="955" y="13248"/>
                </a:lnTo>
                <a:lnTo>
                  <a:pt x="955" y="12954"/>
                </a:lnTo>
                <a:close/>
                <a:moveTo>
                  <a:pt x="91856" y="1227"/>
                </a:moveTo>
                <a:lnTo>
                  <a:pt x="91856" y="1227"/>
                </a:lnTo>
                <a:cubicBezTo>
                  <a:pt x="83144" y="4776"/>
                  <a:pt x="73396" y="8053"/>
                  <a:pt x="65285" y="12318"/>
                </a:cubicBezTo>
                <a:cubicBezTo>
                  <a:pt x="65726" y="12440"/>
                  <a:pt x="66191" y="13101"/>
                  <a:pt x="66657" y="13248"/>
                </a:cubicBezTo>
                <a:lnTo>
                  <a:pt x="955" y="13248"/>
                </a:lnTo>
                <a:lnTo>
                  <a:pt x="955" y="20154"/>
                </a:lnTo>
                <a:cubicBezTo>
                  <a:pt x="1176" y="20154"/>
                  <a:pt x="1274" y="19566"/>
                  <a:pt x="1470" y="19566"/>
                </a:cubicBezTo>
                <a:cubicBezTo>
                  <a:pt x="5349" y="18844"/>
                  <a:pt x="9495" y="18369"/>
                  <a:pt x="13639" y="18369"/>
                </a:cubicBezTo>
                <a:cubicBezTo>
                  <a:pt x="21998" y="18369"/>
                  <a:pt x="30348" y="20301"/>
                  <a:pt x="36487" y="26031"/>
                </a:cubicBezTo>
                <a:cubicBezTo>
                  <a:pt x="42879" y="32030"/>
                  <a:pt x="45940" y="41164"/>
                  <a:pt x="53286" y="46160"/>
                </a:cubicBezTo>
                <a:cubicBezTo>
                  <a:pt x="56402" y="48276"/>
                  <a:pt x="60175" y="49330"/>
                  <a:pt x="63937" y="49330"/>
                </a:cubicBezTo>
                <a:cubicBezTo>
                  <a:pt x="69666" y="49330"/>
                  <a:pt x="75369" y="46885"/>
                  <a:pt x="78680" y="42021"/>
                </a:cubicBezTo>
                <a:cubicBezTo>
                  <a:pt x="80909" y="38716"/>
                  <a:pt x="81913" y="34749"/>
                  <a:pt x="82182" y="30757"/>
                </a:cubicBezTo>
                <a:cubicBezTo>
                  <a:pt x="82598" y="23974"/>
                  <a:pt x="81178" y="18244"/>
                  <a:pt x="83553" y="11632"/>
                </a:cubicBezTo>
                <a:cubicBezTo>
                  <a:pt x="85077" y="7357"/>
                  <a:pt x="87961" y="3401"/>
                  <a:pt x="91856" y="12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215"/>
        <p:cNvGrpSpPr/>
        <p:nvPr/>
      </p:nvGrpSpPr>
      <p:grpSpPr>
        <a:xfrm>
          <a:off x="0" y="0"/>
          <a:ext cx="0" cy="0"/>
          <a:chOff x="0" y="0"/>
          <a:chExt cx="0" cy="0"/>
        </a:xfrm>
      </p:grpSpPr>
      <p:grpSp>
        <p:nvGrpSpPr>
          <p:cNvPr id="216" name="Google Shape;216;p28"/>
          <p:cNvGrpSpPr/>
          <p:nvPr/>
        </p:nvGrpSpPr>
        <p:grpSpPr>
          <a:xfrm>
            <a:off x="0" y="0"/>
            <a:ext cx="9144041" cy="5158191"/>
            <a:chOff x="0" y="0"/>
            <a:chExt cx="9144041" cy="5158191"/>
          </a:xfrm>
        </p:grpSpPr>
        <p:sp>
          <p:nvSpPr>
            <p:cNvPr id="217" name="Google Shape;217;p28"/>
            <p:cNvSpPr/>
            <p:nvPr/>
          </p:nvSpPr>
          <p:spPr>
            <a:xfrm>
              <a:off x="0" y="0"/>
              <a:ext cx="1728602" cy="1680618"/>
            </a:xfrm>
            <a:custGeom>
              <a:avLst/>
              <a:gdLst/>
              <a:ahLst/>
              <a:cxnLst/>
              <a:rect l="l" t="t" r="r" b="b"/>
              <a:pathLst>
                <a:path w="83036" h="80731" extrusionOk="0">
                  <a:moveTo>
                    <a:pt x="25" y="0"/>
                  </a:moveTo>
                  <a:lnTo>
                    <a:pt x="25" y="79621"/>
                  </a:lnTo>
                  <a:lnTo>
                    <a:pt x="25" y="79621"/>
                  </a:lnTo>
                  <a:cubicBezTo>
                    <a:pt x="170" y="75516"/>
                    <a:pt x="1996" y="61219"/>
                    <a:pt x="20177" y="56992"/>
                  </a:cubicBezTo>
                  <a:cubicBezTo>
                    <a:pt x="41454" y="52068"/>
                    <a:pt x="47564" y="43709"/>
                    <a:pt x="54008" y="29271"/>
                  </a:cubicBezTo>
                  <a:cubicBezTo>
                    <a:pt x="60452" y="14833"/>
                    <a:pt x="67260" y="2675"/>
                    <a:pt x="83036" y="0"/>
                  </a:cubicBezTo>
                  <a:close/>
                  <a:moveTo>
                    <a:pt x="25" y="79621"/>
                  </a:moveTo>
                  <a:lnTo>
                    <a:pt x="25" y="79621"/>
                  </a:lnTo>
                  <a:cubicBezTo>
                    <a:pt x="0" y="80326"/>
                    <a:pt x="25" y="80731"/>
                    <a:pt x="25" y="80731"/>
                  </a:cubicBezTo>
                  <a:lnTo>
                    <a:pt x="25" y="7962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8"/>
            <p:cNvSpPr/>
            <p:nvPr/>
          </p:nvSpPr>
          <p:spPr>
            <a:xfrm>
              <a:off x="6501375" y="4126024"/>
              <a:ext cx="2642666" cy="1032168"/>
            </a:xfrm>
            <a:custGeom>
              <a:avLst/>
              <a:gdLst/>
              <a:ahLst/>
              <a:cxnLst/>
              <a:rect l="l" t="t" r="r" b="b"/>
              <a:pathLst>
                <a:path w="78604" h="30701" extrusionOk="0">
                  <a:moveTo>
                    <a:pt x="78604" y="1"/>
                  </a:moveTo>
                  <a:cubicBezTo>
                    <a:pt x="78604" y="20283"/>
                    <a:pt x="61198" y="24538"/>
                    <a:pt x="44445" y="24538"/>
                  </a:cubicBezTo>
                  <a:cubicBezTo>
                    <a:pt x="35714" y="24538"/>
                    <a:pt x="27159" y="23382"/>
                    <a:pt x="21338" y="22737"/>
                  </a:cubicBezTo>
                  <a:cubicBezTo>
                    <a:pt x="19837" y="22568"/>
                    <a:pt x="18434" y="22490"/>
                    <a:pt x="17125" y="22490"/>
                  </a:cubicBezTo>
                  <a:cubicBezTo>
                    <a:pt x="3613" y="22490"/>
                    <a:pt x="0" y="30700"/>
                    <a:pt x="0" y="30700"/>
                  </a:cubicBezTo>
                  <a:lnTo>
                    <a:pt x="78604" y="30700"/>
                  </a:lnTo>
                  <a:lnTo>
                    <a:pt x="786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219"/>
        <p:cNvGrpSpPr/>
        <p:nvPr/>
      </p:nvGrpSpPr>
      <p:grpSpPr>
        <a:xfrm>
          <a:off x="0" y="0"/>
          <a:ext cx="0" cy="0"/>
          <a:chOff x="0" y="0"/>
          <a:chExt cx="0" cy="0"/>
        </a:xfrm>
      </p:grpSpPr>
      <p:sp>
        <p:nvSpPr>
          <p:cNvPr id="220" name="Google Shape;220;p29"/>
          <p:cNvSpPr/>
          <p:nvPr/>
        </p:nvSpPr>
        <p:spPr>
          <a:xfrm>
            <a:off x="625" y="0"/>
            <a:ext cx="5172714" cy="2886915"/>
          </a:xfrm>
          <a:custGeom>
            <a:avLst/>
            <a:gdLst/>
            <a:ahLst/>
            <a:cxnLst/>
            <a:rect l="l" t="t" r="r" b="b"/>
            <a:pathLst>
              <a:path w="222315" h="124075" extrusionOk="0">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1067475" y="879125"/>
            <a:ext cx="8076532" cy="4279056"/>
          </a:xfrm>
          <a:custGeom>
            <a:avLst/>
            <a:gdLst/>
            <a:ahLst/>
            <a:cxnLst/>
            <a:rect l="l" t="t" r="r" b="b"/>
            <a:pathLst>
              <a:path w="237057" h="125596" extrusionOk="0">
                <a:moveTo>
                  <a:pt x="237057" y="1"/>
                </a:moveTo>
                <a:cubicBezTo>
                  <a:pt x="237057" y="1"/>
                  <a:pt x="214929" y="22889"/>
                  <a:pt x="222072" y="57844"/>
                </a:cubicBezTo>
                <a:cubicBezTo>
                  <a:pt x="228977" y="91463"/>
                  <a:pt x="223940" y="108774"/>
                  <a:pt x="199667" y="108774"/>
                </a:cubicBezTo>
                <a:cubicBezTo>
                  <a:pt x="198725" y="108774"/>
                  <a:pt x="197753" y="108748"/>
                  <a:pt x="196752" y="108695"/>
                </a:cubicBezTo>
                <a:cubicBezTo>
                  <a:pt x="185148" y="108086"/>
                  <a:pt x="174297" y="105319"/>
                  <a:pt x="162239" y="105319"/>
                </a:cubicBezTo>
                <a:cubicBezTo>
                  <a:pt x="154461" y="105319"/>
                  <a:pt x="146181" y="106470"/>
                  <a:pt x="136872" y="110094"/>
                </a:cubicBezTo>
                <a:cubicBezTo>
                  <a:pt x="125739" y="114442"/>
                  <a:pt x="115949" y="116296"/>
                  <a:pt x="104710" y="116296"/>
                </a:cubicBezTo>
                <a:cubicBezTo>
                  <a:pt x="91984" y="116296"/>
                  <a:pt x="77399" y="113919"/>
                  <a:pt x="56901" y="110094"/>
                </a:cubicBezTo>
                <a:cubicBezTo>
                  <a:pt x="51633" y="109114"/>
                  <a:pt x="46743" y="108691"/>
                  <a:pt x="42225" y="108691"/>
                </a:cubicBezTo>
                <a:cubicBezTo>
                  <a:pt x="13665" y="108691"/>
                  <a:pt x="1" y="125595"/>
                  <a:pt x="1" y="125595"/>
                </a:cubicBezTo>
                <a:lnTo>
                  <a:pt x="237057" y="125595"/>
                </a:lnTo>
                <a:lnTo>
                  <a:pt x="2370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flipH="1">
            <a:off x="-74425" y="-58825"/>
            <a:ext cx="1813375" cy="1979875"/>
          </a:xfrm>
          <a:custGeom>
            <a:avLst/>
            <a:gdLst/>
            <a:ahLst/>
            <a:cxnLst/>
            <a:rect l="l" t="t" r="r" b="b"/>
            <a:pathLst>
              <a:path w="72535" h="79195" extrusionOk="0">
                <a:moveTo>
                  <a:pt x="7690" y="1"/>
                </a:moveTo>
                <a:cubicBezTo>
                  <a:pt x="12073" y="637"/>
                  <a:pt x="16114" y="3698"/>
                  <a:pt x="17657" y="7861"/>
                </a:cubicBezTo>
                <a:cubicBezTo>
                  <a:pt x="19934" y="13934"/>
                  <a:pt x="16873" y="21207"/>
                  <a:pt x="12906" y="25884"/>
                </a:cubicBezTo>
                <a:cubicBezTo>
                  <a:pt x="8596" y="30978"/>
                  <a:pt x="4262" y="35361"/>
                  <a:pt x="2376" y="41997"/>
                </a:cubicBezTo>
                <a:cubicBezTo>
                  <a:pt x="1" y="50348"/>
                  <a:pt x="2646" y="59678"/>
                  <a:pt x="10433" y="64183"/>
                </a:cubicBezTo>
                <a:cubicBezTo>
                  <a:pt x="14324" y="66446"/>
                  <a:pt x="18751" y="67131"/>
                  <a:pt x="23295" y="67131"/>
                </a:cubicBezTo>
                <a:cubicBezTo>
                  <a:pt x="26815" y="67131"/>
                  <a:pt x="30404" y="66720"/>
                  <a:pt x="33868" y="66314"/>
                </a:cubicBezTo>
                <a:cubicBezTo>
                  <a:pt x="36858" y="65954"/>
                  <a:pt x="39959" y="65646"/>
                  <a:pt x="43016" y="65646"/>
                </a:cubicBezTo>
                <a:cubicBezTo>
                  <a:pt x="48070" y="65646"/>
                  <a:pt x="53002" y="66488"/>
                  <a:pt x="57107" y="69326"/>
                </a:cubicBezTo>
                <a:cubicBezTo>
                  <a:pt x="59605" y="71040"/>
                  <a:pt x="61613" y="73415"/>
                  <a:pt x="63890" y="75448"/>
                </a:cubicBezTo>
                <a:cubicBezTo>
                  <a:pt x="66192" y="77480"/>
                  <a:pt x="68959" y="79195"/>
                  <a:pt x="72020" y="79195"/>
                </a:cubicBezTo>
                <a:cubicBezTo>
                  <a:pt x="71971" y="53041"/>
                  <a:pt x="71971" y="26864"/>
                  <a:pt x="71995" y="686"/>
                </a:cubicBezTo>
                <a:cubicBezTo>
                  <a:pt x="72142" y="686"/>
                  <a:pt x="72387" y="25"/>
                  <a:pt x="72534" y="25"/>
                </a:cubicBezTo>
                <a:lnTo>
                  <a:pt x="76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txBox="1">
            <a:spLocks noGrp="1"/>
          </p:cNvSpPr>
          <p:nvPr>
            <p:ph type="title"/>
          </p:nvPr>
        </p:nvSpPr>
        <p:spPr>
          <a:xfrm>
            <a:off x="720275" y="2329700"/>
            <a:ext cx="4310700" cy="15120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19" name="Google Shape;19;p3"/>
          <p:cNvSpPr txBox="1">
            <a:spLocks noGrp="1"/>
          </p:cNvSpPr>
          <p:nvPr>
            <p:ph type="title" idx="2" hasCustomPrompt="1"/>
          </p:nvPr>
        </p:nvSpPr>
        <p:spPr>
          <a:xfrm>
            <a:off x="2219075" y="876007"/>
            <a:ext cx="1313100" cy="92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solidFill>
                  <a:schemeClr val="dk1"/>
                </a:solidFill>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20" name="Google Shape;20;p3"/>
          <p:cNvSpPr txBox="1">
            <a:spLocks noGrp="1"/>
          </p:cNvSpPr>
          <p:nvPr>
            <p:ph type="subTitle" idx="1"/>
          </p:nvPr>
        </p:nvSpPr>
        <p:spPr>
          <a:xfrm>
            <a:off x="1355975" y="3882913"/>
            <a:ext cx="3039300" cy="69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body" idx="1"/>
          </p:nvPr>
        </p:nvSpPr>
        <p:spPr>
          <a:xfrm>
            <a:off x="720000" y="1098957"/>
            <a:ext cx="7704000" cy="3471000"/>
          </a:xfrm>
          <a:prstGeom prst="rect">
            <a:avLst/>
          </a:prstGeom>
        </p:spPr>
        <p:txBody>
          <a:bodyPr spcFirstLastPara="1" wrap="square" lIns="91425" tIns="91425" rIns="91425" bIns="91425" anchor="ctr" anchorCtr="0">
            <a:noAutofit/>
          </a:bodyPr>
          <a:lstStyle>
            <a:lvl1pPr marL="457200" lvl="0" indent="-304800">
              <a:lnSpc>
                <a:spcPct val="100000"/>
              </a:lnSpc>
              <a:spcBef>
                <a:spcPts val="0"/>
              </a:spcBef>
              <a:spcAft>
                <a:spcPts val="0"/>
              </a:spcAft>
              <a:buSzPts val="1200"/>
              <a:buFont typeface="Lato Black"/>
              <a:buAutoNum type="arabicPeriod"/>
              <a:defRPr sz="1200"/>
            </a:lvl1pPr>
            <a:lvl2pPr marL="914400" lvl="1" indent="-304800">
              <a:lnSpc>
                <a:spcPct val="100000"/>
              </a:lnSpc>
              <a:spcBef>
                <a:spcPts val="0"/>
              </a:spcBef>
              <a:spcAft>
                <a:spcPts val="0"/>
              </a:spcAft>
              <a:buClr>
                <a:srgbClr val="434343"/>
              </a:buClr>
              <a:buSzPts val="1200"/>
              <a:buFont typeface="Roboto Condensed Light"/>
              <a:buAutoNum type="alphaLcPeriod"/>
              <a:defRPr sz="1200"/>
            </a:lvl2pPr>
            <a:lvl3pPr marL="1371600" lvl="2" indent="-304800">
              <a:lnSpc>
                <a:spcPct val="100000"/>
              </a:lnSpc>
              <a:spcBef>
                <a:spcPts val="0"/>
              </a:spcBef>
              <a:spcAft>
                <a:spcPts val="0"/>
              </a:spcAft>
              <a:buClr>
                <a:srgbClr val="434343"/>
              </a:buClr>
              <a:buSzPts val="1200"/>
              <a:buFont typeface="Roboto Condensed Light"/>
              <a:buAutoNum type="romanLcPeriod"/>
              <a:defRPr sz="1200"/>
            </a:lvl3pPr>
            <a:lvl4pPr marL="1828800" lvl="3" indent="-304800">
              <a:lnSpc>
                <a:spcPct val="100000"/>
              </a:lnSpc>
              <a:spcBef>
                <a:spcPts val="0"/>
              </a:spcBef>
              <a:spcAft>
                <a:spcPts val="0"/>
              </a:spcAft>
              <a:buClr>
                <a:srgbClr val="434343"/>
              </a:buClr>
              <a:buSzPts val="1200"/>
              <a:buFont typeface="Roboto Condensed Light"/>
              <a:buAutoNum type="arabicPeriod"/>
              <a:defRPr sz="1200"/>
            </a:lvl4pPr>
            <a:lvl5pPr marL="2286000" lvl="4" indent="-304800">
              <a:lnSpc>
                <a:spcPct val="100000"/>
              </a:lnSpc>
              <a:spcBef>
                <a:spcPts val="0"/>
              </a:spcBef>
              <a:spcAft>
                <a:spcPts val="0"/>
              </a:spcAft>
              <a:buClr>
                <a:srgbClr val="434343"/>
              </a:buClr>
              <a:buSzPts val="1200"/>
              <a:buFont typeface="Roboto Condensed Light"/>
              <a:buAutoNum type="alphaLcPeriod"/>
              <a:defRPr sz="1200"/>
            </a:lvl5pPr>
            <a:lvl6pPr marL="2743200" lvl="5" indent="-304800">
              <a:lnSpc>
                <a:spcPct val="100000"/>
              </a:lnSpc>
              <a:spcBef>
                <a:spcPts val="0"/>
              </a:spcBef>
              <a:spcAft>
                <a:spcPts val="0"/>
              </a:spcAft>
              <a:buClr>
                <a:srgbClr val="434343"/>
              </a:buClr>
              <a:buSzPts val="1200"/>
              <a:buFont typeface="Roboto Condensed Light"/>
              <a:buAutoNum type="romanLcPeriod"/>
              <a:defRPr sz="1200"/>
            </a:lvl6pPr>
            <a:lvl7pPr marL="3200400" lvl="6" indent="-304800">
              <a:lnSpc>
                <a:spcPct val="100000"/>
              </a:lnSpc>
              <a:spcBef>
                <a:spcPts val="0"/>
              </a:spcBef>
              <a:spcAft>
                <a:spcPts val="0"/>
              </a:spcAft>
              <a:buClr>
                <a:srgbClr val="434343"/>
              </a:buClr>
              <a:buSzPts val="1200"/>
              <a:buFont typeface="Roboto Condensed Light"/>
              <a:buAutoNum type="arabicPeriod"/>
              <a:defRPr sz="1200"/>
            </a:lvl7pPr>
            <a:lvl8pPr marL="3657600" lvl="7" indent="-304800">
              <a:lnSpc>
                <a:spcPct val="100000"/>
              </a:lnSpc>
              <a:spcBef>
                <a:spcPts val="0"/>
              </a:spcBef>
              <a:spcAft>
                <a:spcPts val="0"/>
              </a:spcAft>
              <a:buClr>
                <a:srgbClr val="434343"/>
              </a:buClr>
              <a:buSzPts val="1200"/>
              <a:buFont typeface="Roboto Condensed Light"/>
              <a:buAutoNum type="alphaLcPeriod"/>
              <a:defRPr sz="1200"/>
            </a:lvl8pPr>
            <a:lvl9pPr marL="4114800" lvl="8" indent="-30480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3" name="Google Shape;23;p4"/>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Font typeface="Fredoka One"/>
              <a:buNone/>
              <a:defRPr sz="3200"/>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sp>
        <p:nvSpPr>
          <p:cNvPr id="24" name="Google Shape;24;p4"/>
          <p:cNvSpPr/>
          <p:nvPr/>
        </p:nvSpPr>
        <p:spPr>
          <a:xfrm>
            <a:off x="4421250" y="2655825"/>
            <a:ext cx="4722750" cy="2502350"/>
          </a:xfrm>
          <a:custGeom>
            <a:avLst/>
            <a:gdLst/>
            <a:ahLst/>
            <a:cxnLst/>
            <a:rect l="l" t="t" r="r" b="b"/>
            <a:pathLst>
              <a:path w="188910" h="100094" extrusionOk="0">
                <a:moveTo>
                  <a:pt x="188910" y="1"/>
                </a:moveTo>
                <a:cubicBezTo>
                  <a:pt x="188910" y="1"/>
                  <a:pt x="171280" y="18238"/>
                  <a:pt x="176995" y="46111"/>
                </a:cubicBezTo>
                <a:cubicBezTo>
                  <a:pt x="182464" y="72903"/>
                  <a:pt x="178449" y="86692"/>
                  <a:pt x="159152" y="86692"/>
                </a:cubicBezTo>
                <a:cubicBezTo>
                  <a:pt x="158395" y="86692"/>
                  <a:pt x="157616" y="86671"/>
                  <a:pt x="156812" y="86628"/>
                </a:cubicBezTo>
                <a:cubicBezTo>
                  <a:pt x="147554" y="86148"/>
                  <a:pt x="138892" y="83937"/>
                  <a:pt x="129282" y="83937"/>
                </a:cubicBezTo>
                <a:cubicBezTo>
                  <a:pt x="123084" y="83937"/>
                  <a:pt x="116491" y="84857"/>
                  <a:pt x="109091" y="87753"/>
                </a:cubicBezTo>
                <a:cubicBezTo>
                  <a:pt x="100234" y="91213"/>
                  <a:pt x="92437" y="92685"/>
                  <a:pt x="83489" y="92685"/>
                </a:cubicBezTo>
                <a:cubicBezTo>
                  <a:pt x="73336" y="92685"/>
                  <a:pt x="61701" y="90790"/>
                  <a:pt x="45351" y="87753"/>
                </a:cubicBezTo>
                <a:cubicBezTo>
                  <a:pt x="41135" y="86965"/>
                  <a:pt x="37223" y="86626"/>
                  <a:pt x="33610" y="86626"/>
                </a:cubicBezTo>
                <a:cubicBezTo>
                  <a:pt x="10865" y="86626"/>
                  <a:pt x="0" y="100093"/>
                  <a:pt x="0" y="100093"/>
                </a:cubicBezTo>
                <a:lnTo>
                  <a:pt x="188910" y="100093"/>
                </a:lnTo>
                <a:lnTo>
                  <a:pt x="1889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subTitle" idx="1"/>
          </p:nvPr>
        </p:nvSpPr>
        <p:spPr>
          <a:xfrm>
            <a:off x="1254775" y="2759316"/>
            <a:ext cx="2776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27" name="Google Shape;27;p5"/>
          <p:cNvSpPr txBox="1">
            <a:spLocks noGrp="1"/>
          </p:cNvSpPr>
          <p:nvPr>
            <p:ph type="subTitle" idx="2"/>
          </p:nvPr>
        </p:nvSpPr>
        <p:spPr>
          <a:xfrm>
            <a:off x="1254775" y="3130716"/>
            <a:ext cx="2776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8" name="Google Shape;28;p5"/>
          <p:cNvSpPr txBox="1">
            <a:spLocks noGrp="1"/>
          </p:cNvSpPr>
          <p:nvPr>
            <p:ph type="subTitle" idx="3"/>
          </p:nvPr>
        </p:nvSpPr>
        <p:spPr>
          <a:xfrm>
            <a:off x="5112400" y="2759316"/>
            <a:ext cx="2776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29" name="Google Shape;29;p5"/>
          <p:cNvSpPr txBox="1">
            <a:spLocks noGrp="1"/>
          </p:cNvSpPr>
          <p:nvPr>
            <p:ph type="subTitle" idx="4"/>
          </p:nvPr>
        </p:nvSpPr>
        <p:spPr>
          <a:xfrm>
            <a:off x="5112400" y="3130716"/>
            <a:ext cx="2776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0" name="Google Shape;30;p5"/>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31" name="Google Shape;31;p5"/>
          <p:cNvSpPr txBox="1">
            <a:spLocks noGrp="1"/>
          </p:cNvSpPr>
          <p:nvPr>
            <p:ph type="title" idx="5" hasCustomPrompt="1"/>
          </p:nvPr>
        </p:nvSpPr>
        <p:spPr>
          <a:xfrm>
            <a:off x="2200225" y="1891446"/>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solidFill>
                  <a:schemeClr val="dk1"/>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2" name="Google Shape;32;p5"/>
          <p:cNvSpPr txBox="1">
            <a:spLocks noGrp="1"/>
          </p:cNvSpPr>
          <p:nvPr>
            <p:ph type="title" idx="6" hasCustomPrompt="1"/>
          </p:nvPr>
        </p:nvSpPr>
        <p:spPr>
          <a:xfrm>
            <a:off x="6057850" y="1891446"/>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solidFill>
                  <a:schemeClr val="dk1"/>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3" name="Google Shape;33;p5"/>
          <p:cNvSpPr/>
          <p:nvPr/>
        </p:nvSpPr>
        <p:spPr>
          <a:xfrm>
            <a:off x="0" y="2881750"/>
            <a:ext cx="3395336" cy="2261900"/>
          </a:xfrm>
          <a:custGeom>
            <a:avLst/>
            <a:gdLst/>
            <a:ahLst/>
            <a:cxnLst/>
            <a:rect l="l" t="t" r="r" b="b"/>
            <a:pathLst>
              <a:path w="139985" h="93255" extrusionOk="0">
                <a:moveTo>
                  <a:pt x="11633" y="0"/>
                </a:moveTo>
                <a:cubicBezTo>
                  <a:pt x="11181" y="0"/>
                  <a:pt x="10731" y="10"/>
                  <a:pt x="10281" y="31"/>
                </a:cubicBezTo>
                <a:cubicBezTo>
                  <a:pt x="6723" y="169"/>
                  <a:pt x="3234" y="1024"/>
                  <a:pt x="0" y="2503"/>
                </a:cubicBezTo>
                <a:lnTo>
                  <a:pt x="0" y="93254"/>
                </a:lnTo>
                <a:lnTo>
                  <a:pt x="139984" y="93254"/>
                </a:lnTo>
                <a:cubicBezTo>
                  <a:pt x="135225" y="90366"/>
                  <a:pt x="131228" y="86369"/>
                  <a:pt x="127069" y="82626"/>
                </a:cubicBezTo>
                <a:cubicBezTo>
                  <a:pt x="120531" y="76735"/>
                  <a:pt x="112468" y="71721"/>
                  <a:pt x="103735" y="70058"/>
                </a:cubicBezTo>
                <a:cubicBezTo>
                  <a:pt x="101377" y="69608"/>
                  <a:pt x="99077" y="69414"/>
                  <a:pt x="96812" y="69414"/>
                </a:cubicBezTo>
                <a:cubicBezTo>
                  <a:pt x="89779" y="69414"/>
                  <a:pt x="83088" y="71284"/>
                  <a:pt x="76080" y="73154"/>
                </a:cubicBezTo>
                <a:cubicBezTo>
                  <a:pt x="71411" y="74397"/>
                  <a:pt x="66518" y="75522"/>
                  <a:pt x="61709" y="75522"/>
                </a:cubicBezTo>
                <a:cubicBezTo>
                  <a:pt x="57762" y="75522"/>
                  <a:pt x="53870" y="74764"/>
                  <a:pt x="50204" y="72692"/>
                </a:cubicBezTo>
                <a:cubicBezTo>
                  <a:pt x="42002" y="68071"/>
                  <a:pt x="38190" y="58552"/>
                  <a:pt x="37497" y="49565"/>
                </a:cubicBezTo>
                <a:cubicBezTo>
                  <a:pt x="36735" y="39446"/>
                  <a:pt x="41309" y="28957"/>
                  <a:pt x="39045" y="18999"/>
                </a:cubicBezTo>
                <a:cubicBezTo>
                  <a:pt x="38005" y="14401"/>
                  <a:pt x="35279" y="10289"/>
                  <a:pt x="31675" y="7239"/>
                </a:cubicBezTo>
                <a:cubicBezTo>
                  <a:pt x="26196" y="2587"/>
                  <a:pt x="18835" y="0"/>
                  <a:pt x="116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7355820" y="0"/>
            <a:ext cx="1788180" cy="1738542"/>
          </a:xfrm>
          <a:custGeom>
            <a:avLst/>
            <a:gdLst/>
            <a:ahLst/>
            <a:cxnLst/>
            <a:rect l="l" t="t" r="r" b="b"/>
            <a:pathLst>
              <a:path w="83036" h="80731" extrusionOk="0">
                <a:moveTo>
                  <a:pt x="25" y="0"/>
                </a:moveTo>
                <a:lnTo>
                  <a:pt x="25" y="79621"/>
                </a:lnTo>
                <a:lnTo>
                  <a:pt x="25" y="79621"/>
                </a:lnTo>
                <a:cubicBezTo>
                  <a:pt x="170" y="75516"/>
                  <a:pt x="1996" y="61219"/>
                  <a:pt x="20177" y="56992"/>
                </a:cubicBezTo>
                <a:cubicBezTo>
                  <a:pt x="41454" y="52068"/>
                  <a:pt x="47564" y="43709"/>
                  <a:pt x="54008" y="29271"/>
                </a:cubicBezTo>
                <a:cubicBezTo>
                  <a:pt x="60452" y="14833"/>
                  <a:pt x="67260" y="2675"/>
                  <a:pt x="83036" y="0"/>
                </a:cubicBezTo>
                <a:close/>
                <a:moveTo>
                  <a:pt x="25" y="79621"/>
                </a:moveTo>
                <a:lnTo>
                  <a:pt x="25" y="79621"/>
                </a:lnTo>
                <a:cubicBezTo>
                  <a:pt x="0" y="80326"/>
                  <a:pt x="25" y="80731"/>
                  <a:pt x="25" y="80731"/>
                </a:cubicBezTo>
                <a:lnTo>
                  <a:pt x="25" y="7962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Font typeface="Fredoka One"/>
              <a:buNone/>
              <a:defRPr sz="3200"/>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sp>
        <p:nvSpPr>
          <p:cNvPr id="37" name="Google Shape;37;p6"/>
          <p:cNvSpPr/>
          <p:nvPr/>
        </p:nvSpPr>
        <p:spPr>
          <a:xfrm>
            <a:off x="4421250" y="2655825"/>
            <a:ext cx="4722750" cy="2502350"/>
          </a:xfrm>
          <a:custGeom>
            <a:avLst/>
            <a:gdLst/>
            <a:ahLst/>
            <a:cxnLst/>
            <a:rect l="l" t="t" r="r" b="b"/>
            <a:pathLst>
              <a:path w="188910" h="100094" extrusionOk="0">
                <a:moveTo>
                  <a:pt x="188910" y="1"/>
                </a:moveTo>
                <a:cubicBezTo>
                  <a:pt x="188910" y="1"/>
                  <a:pt x="171280" y="18238"/>
                  <a:pt x="176995" y="46111"/>
                </a:cubicBezTo>
                <a:cubicBezTo>
                  <a:pt x="182464" y="72903"/>
                  <a:pt x="178449" y="86692"/>
                  <a:pt x="159152" y="86692"/>
                </a:cubicBezTo>
                <a:cubicBezTo>
                  <a:pt x="158395" y="86692"/>
                  <a:pt x="157616" y="86671"/>
                  <a:pt x="156812" y="86628"/>
                </a:cubicBezTo>
                <a:cubicBezTo>
                  <a:pt x="147554" y="86148"/>
                  <a:pt x="138892" y="83937"/>
                  <a:pt x="129282" y="83937"/>
                </a:cubicBezTo>
                <a:cubicBezTo>
                  <a:pt x="123084" y="83937"/>
                  <a:pt x="116491" y="84857"/>
                  <a:pt x="109091" y="87753"/>
                </a:cubicBezTo>
                <a:cubicBezTo>
                  <a:pt x="100234" y="91213"/>
                  <a:pt x="92437" y="92685"/>
                  <a:pt x="83489" y="92685"/>
                </a:cubicBezTo>
                <a:cubicBezTo>
                  <a:pt x="73336" y="92685"/>
                  <a:pt x="61701" y="90790"/>
                  <a:pt x="45351" y="87753"/>
                </a:cubicBezTo>
                <a:cubicBezTo>
                  <a:pt x="41135" y="86965"/>
                  <a:pt x="37223" y="86626"/>
                  <a:pt x="33610" y="86626"/>
                </a:cubicBezTo>
                <a:cubicBezTo>
                  <a:pt x="10865" y="86626"/>
                  <a:pt x="0" y="100093"/>
                  <a:pt x="0" y="100093"/>
                </a:cubicBezTo>
                <a:lnTo>
                  <a:pt x="188910" y="100093"/>
                </a:lnTo>
                <a:lnTo>
                  <a:pt x="1889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625" y="0"/>
            <a:ext cx="5172714" cy="2886915"/>
          </a:xfrm>
          <a:custGeom>
            <a:avLst/>
            <a:gdLst/>
            <a:ahLst/>
            <a:cxnLst/>
            <a:rect l="l" t="t" r="r" b="b"/>
            <a:pathLst>
              <a:path w="222315" h="124075" extrusionOk="0">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p:nvPr/>
        </p:nvSpPr>
        <p:spPr>
          <a:xfrm>
            <a:off x="1067475" y="879125"/>
            <a:ext cx="8076532" cy="4279056"/>
          </a:xfrm>
          <a:custGeom>
            <a:avLst/>
            <a:gdLst/>
            <a:ahLst/>
            <a:cxnLst/>
            <a:rect l="l" t="t" r="r" b="b"/>
            <a:pathLst>
              <a:path w="237057" h="125596" extrusionOk="0">
                <a:moveTo>
                  <a:pt x="237057" y="1"/>
                </a:moveTo>
                <a:cubicBezTo>
                  <a:pt x="237057" y="1"/>
                  <a:pt x="214929" y="22889"/>
                  <a:pt x="222072" y="57844"/>
                </a:cubicBezTo>
                <a:cubicBezTo>
                  <a:pt x="228977" y="91463"/>
                  <a:pt x="223940" y="108774"/>
                  <a:pt x="199667" y="108774"/>
                </a:cubicBezTo>
                <a:cubicBezTo>
                  <a:pt x="198725" y="108774"/>
                  <a:pt x="197753" y="108748"/>
                  <a:pt x="196752" y="108695"/>
                </a:cubicBezTo>
                <a:cubicBezTo>
                  <a:pt x="185148" y="108086"/>
                  <a:pt x="174297" y="105319"/>
                  <a:pt x="162239" y="105319"/>
                </a:cubicBezTo>
                <a:cubicBezTo>
                  <a:pt x="154461" y="105319"/>
                  <a:pt x="146181" y="106470"/>
                  <a:pt x="136872" y="110094"/>
                </a:cubicBezTo>
                <a:cubicBezTo>
                  <a:pt x="125739" y="114442"/>
                  <a:pt x="115949" y="116296"/>
                  <a:pt x="104710" y="116296"/>
                </a:cubicBezTo>
                <a:cubicBezTo>
                  <a:pt x="91984" y="116296"/>
                  <a:pt x="77399" y="113919"/>
                  <a:pt x="56901" y="110094"/>
                </a:cubicBezTo>
                <a:cubicBezTo>
                  <a:pt x="51633" y="109114"/>
                  <a:pt x="46743" y="108691"/>
                  <a:pt x="42225" y="108691"/>
                </a:cubicBezTo>
                <a:cubicBezTo>
                  <a:pt x="13665" y="108691"/>
                  <a:pt x="1" y="125595"/>
                  <a:pt x="1" y="125595"/>
                </a:cubicBezTo>
                <a:lnTo>
                  <a:pt x="237057" y="125595"/>
                </a:lnTo>
                <a:lnTo>
                  <a:pt x="2370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txBox="1">
            <a:spLocks noGrp="1"/>
          </p:cNvSpPr>
          <p:nvPr>
            <p:ph type="subTitle" idx="1"/>
          </p:nvPr>
        </p:nvSpPr>
        <p:spPr>
          <a:xfrm>
            <a:off x="2303100" y="2151975"/>
            <a:ext cx="4537800" cy="1548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sp>
        <p:nvSpPr>
          <p:cNvPr id="52" name="Google Shape;52;p9"/>
          <p:cNvSpPr txBox="1">
            <a:spLocks noGrp="1"/>
          </p:cNvSpPr>
          <p:nvPr>
            <p:ph type="title"/>
          </p:nvPr>
        </p:nvSpPr>
        <p:spPr>
          <a:xfrm>
            <a:off x="2303100" y="1380862"/>
            <a:ext cx="4537800" cy="79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4000"/>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26_1_1_1">
    <p:spTree>
      <p:nvGrpSpPr>
        <p:cNvPr id="1" name="Shape 62"/>
        <p:cNvGrpSpPr/>
        <p:nvPr/>
      </p:nvGrpSpPr>
      <p:grpSpPr>
        <a:xfrm>
          <a:off x="0" y="0"/>
          <a:ext cx="0" cy="0"/>
          <a:chOff x="0" y="0"/>
          <a:chExt cx="0" cy="0"/>
        </a:xfrm>
      </p:grpSpPr>
      <p:grpSp>
        <p:nvGrpSpPr>
          <p:cNvPr id="63" name="Google Shape;63;p13"/>
          <p:cNvGrpSpPr/>
          <p:nvPr/>
        </p:nvGrpSpPr>
        <p:grpSpPr>
          <a:xfrm>
            <a:off x="0" y="0"/>
            <a:ext cx="9144041" cy="5158191"/>
            <a:chOff x="0" y="0"/>
            <a:chExt cx="9144041" cy="5158191"/>
          </a:xfrm>
        </p:grpSpPr>
        <p:sp>
          <p:nvSpPr>
            <p:cNvPr id="64" name="Google Shape;64;p13"/>
            <p:cNvSpPr/>
            <p:nvPr/>
          </p:nvSpPr>
          <p:spPr>
            <a:xfrm>
              <a:off x="0" y="0"/>
              <a:ext cx="1728602" cy="1680618"/>
            </a:xfrm>
            <a:custGeom>
              <a:avLst/>
              <a:gdLst/>
              <a:ahLst/>
              <a:cxnLst/>
              <a:rect l="l" t="t" r="r" b="b"/>
              <a:pathLst>
                <a:path w="83036" h="80731" extrusionOk="0">
                  <a:moveTo>
                    <a:pt x="25" y="0"/>
                  </a:moveTo>
                  <a:lnTo>
                    <a:pt x="25" y="79621"/>
                  </a:lnTo>
                  <a:lnTo>
                    <a:pt x="25" y="79621"/>
                  </a:lnTo>
                  <a:cubicBezTo>
                    <a:pt x="170" y="75516"/>
                    <a:pt x="1996" y="61219"/>
                    <a:pt x="20177" y="56992"/>
                  </a:cubicBezTo>
                  <a:cubicBezTo>
                    <a:pt x="41454" y="52068"/>
                    <a:pt x="47564" y="43709"/>
                    <a:pt x="54008" y="29271"/>
                  </a:cubicBezTo>
                  <a:cubicBezTo>
                    <a:pt x="60452" y="14833"/>
                    <a:pt x="67260" y="2675"/>
                    <a:pt x="83036" y="0"/>
                  </a:cubicBezTo>
                  <a:close/>
                  <a:moveTo>
                    <a:pt x="25" y="79621"/>
                  </a:moveTo>
                  <a:lnTo>
                    <a:pt x="25" y="79621"/>
                  </a:lnTo>
                  <a:cubicBezTo>
                    <a:pt x="0" y="80326"/>
                    <a:pt x="25" y="80731"/>
                    <a:pt x="25" y="80731"/>
                  </a:cubicBezTo>
                  <a:lnTo>
                    <a:pt x="25" y="7962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6501375" y="4126024"/>
              <a:ext cx="2642666" cy="1032168"/>
            </a:xfrm>
            <a:custGeom>
              <a:avLst/>
              <a:gdLst/>
              <a:ahLst/>
              <a:cxnLst/>
              <a:rect l="l" t="t" r="r" b="b"/>
              <a:pathLst>
                <a:path w="78604" h="30701" extrusionOk="0">
                  <a:moveTo>
                    <a:pt x="78604" y="1"/>
                  </a:moveTo>
                  <a:cubicBezTo>
                    <a:pt x="78604" y="20283"/>
                    <a:pt x="61198" y="24538"/>
                    <a:pt x="44445" y="24538"/>
                  </a:cubicBezTo>
                  <a:cubicBezTo>
                    <a:pt x="35714" y="24538"/>
                    <a:pt x="27159" y="23382"/>
                    <a:pt x="21338" y="22737"/>
                  </a:cubicBezTo>
                  <a:cubicBezTo>
                    <a:pt x="19837" y="22568"/>
                    <a:pt x="18434" y="22490"/>
                    <a:pt x="17125" y="22490"/>
                  </a:cubicBezTo>
                  <a:cubicBezTo>
                    <a:pt x="3613" y="22490"/>
                    <a:pt x="0" y="30700"/>
                    <a:pt x="0" y="30700"/>
                  </a:cubicBezTo>
                  <a:lnTo>
                    <a:pt x="78604" y="30700"/>
                  </a:lnTo>
                  <a:lnTo>
                    <a:pt x="786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13"/>
          <p:cNvSpPr txBox="1">
            <a:spLocks noGrp="1"/>
          </p:cNvSpPr>
          <p:nvPr>
            <p:ph type="title" hasCustomPrompt="1"/>
          </p:nvPr>
        </p:nvSpPr>
        <p:spPr>
          <a:xfrm>
            <a:off x="748111" y="1541508"/>
            <a:ext cx="7680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solidFill>
                  <a:schemeClr val="dk1"/>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67" name="Google Shape;67;p13"/>
          <p:cNvSpPr txBox="1">
            <a:spLocks noGrp="1"/>
          </p:cNvSpPr>
          <p:nvPr>
            <p:ph type="subTitle" idx="1"/>
          </p:nvPr>
        </p:nvSpPr>
        <p:spPr>
          <a:xfrm>
            <a:off x="1631915" y="1320375"/>
            <a:ext cx="28434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68" name="Google Shape;68;p13"/>
          <p:cNvSpPr txBox="1">
            <a:spLocks noGrp="1"/>
          </p:cNvSpPr>
          <p:nvPr>
            <p:ph type="subTitle" idx="2"/>
          </p:nvPr>
        </p:nvSpPr>
        <p:spPr>
          <a:xfrm>
            <a:off x="1631914" y="1664400"/>
            <a:ext cx="25662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69" name="Google Shape;69;p13"/>
          <p:cNvSpPr txBox="1">
            <a:spLocks noGrp="1"/>
          </p:cNvSpPr>
          <p:nvPr>
            <p:ph type="title" idx="3" hasCustomPrompt="1"/>
          </p:nvPr>
        </p:nvSpPr>
        <p:spPr>
          <a:xfrm>
            <a:off x="748111" y="3789132"/>
            <a:ext cx="7680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solidFill>
                  <a:schemeClr val="dk1"/>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70" name="Google Shape;70;p13"/>
          <p:cNvSpPr txBox="1">
            <a:spLocks noGrp="1"/>
          </p:cNvSpPr>
          <p:nvPr>
            <p:ph type="subTitle" idx="4"/>
          </p:nvPr>
        </p:nvSpPr>
        <p:spPr>
          <a:xfrm>
            <a:off x="1631915" y="3567992"/>
            <a:ext cx="28434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71" name="Google Shape;71;p13"/>
          <p:cNvSpPr txBox="1">
            <a:spLocks noGrp="1"/>
          </p:cNvSpPr>
          <p:nvPr>
            <p:ph type="subTitle" idx="5"/>
          </p:nvPr>
        </p:nvSpPr>
        <p:spPr>
          <a:xfrm>
            <a:off x="1631914" y="3912023"/>
            <a:ext cx="25662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72" name="Google Shape;72;p13"/>
          <p:cNvSpPr txBox="1">
            <a:spLocks noGrp="1"/>
          </p:cNvSpPr>
          <p:nvPr>
            <p:ph type="title" idx="6" hasCustomPrompt="1"/>
          </p:nvPr>
        </p:nvSpPr>
        <p:spPr>
          <a:xfrm>
            <a:off x="4688361" y="1541508"/>
            <a:ext cx="7680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solidFill>
                  <a:schemeClr val="dk1"/>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73" name="Google Shape;73;p13"/>
          <p:cNvSpPr txBox="1">
            <a:spLocks noGrp="1"/>
          </p:cNvSpPr>
          <p:nvPr>
            <p:ph type="subTitle" idx="7"/>
          </p:nvPr>
        </p:nvSpPr>
        <p:spPr>
          <a:xfrm>
            <a:off x="5572139" y="1320375"/>
            <a:ext cx="28434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74" name="Google Shape;74;p13"/>
          <p:cNvSpPr txBox="1">
            <a:spLocks noGrp="1"/>
          </p:cNvSpPr>
          <p:nvPr>
            <p:ph type="subTitle" idx="8"/>
          </p:nvPr>
        </p:nvSpPr>
        <p:spPr>
          <a:xfrm>
            <a:off x="5572139" y="1664400"/>
            <a:ext cx="25662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75" name="Google Shape;75;p13"/>
          <p:cNvSpPr txBox="1">
            <a:spLocks noGrp="1"/>
          </p:cNvSpPr>
          <p:nvPr>
            <p:ph type="title" idx="9"/>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76" name="Google Shape;76;p13"/>
          <p:cNvSpPr txBox="1">
            <a:spLocks noGrp="1"/>
          </p:cNvSpPr>
          <p:nvPr>
            <p:ph type="title" idx="13" hasCustomPrompt="1"/>
          </p:nvPr>
        </p:nvSpPr>
        <p:spPr>
          <a:xfrm>
            <a:off x="4688361" y="3789144"/>
            <a:ext cx="7680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solidFill>
                  <a:schemeClr val="dk1"/>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77" name="Google Shape;77;p13"/>
          <p:cNvSpPr txBox="1">
            <a:spLocks noGrp="1"/>
          </p:cNvSpPr>
          <p:nvPr>
            <p:ph type="subTitle" idx="14"/>
          </p:nvPr>
        </p:nvSpPr>
        <p:spPr>
          <a:xfrm>
            <a:off x="5572139" y="3567999"/>
            <a:ext cx="28434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78" name="Google Shape;78;p13"/>
          <p:cNvSpPr txBox="1">
            <a:spLocks noGrp="1"/>
          </p:cNvSpPr>
          <p:nvPr>
            <p:ph type="subTitle" idx="15"/>
          </p:nvPr>
        </p:nvSpPr>
        <p:spPr>
          <a:xfrm>
            <a:off x="5572139" y="3912048"/>
            <a:ext cx="25662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79" name="Google Shape;79;p13"/>
          <p:cNvSpPr txBox="1">
            <a:spLocks noGrp="1"/>
          </p:cNvSpPr>
          <p:nvPr>
            <p:ph type="title" idx="16" hasCustomPrompt="1"/>
          </p:nvPr>
        </p:nvSpPr>
        <p:spPr>
          <a:xfrm>
            <a:off x="748111" y="2665320"/>
            <a:ext cx="7680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solidFill>
                  <a:schemeClr val="dk1"/>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80" name="Google Shape;80;p13"/>
          <p:cNvSpPr txBox="1">
            <a:spLocks noGrp="1"/>
          </p:cNvSpPr>
          <p:nvPr>
            <p:ph type="subTitle" idx="17"/>
          </p:nvPr>
        </p:nvSpPr>
        <p:spPr>
          <a:xfrm>
            <a:off x="1631915" y="2444184"/>
            <a:ext cx="28434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81" name="Google Shape;81;p13"/>
          <p:cNvSpPr txBox="1">
            <a:spLocks noGrp="1"/>
          </p:cNvSpPr>
          <p:nvPr>
            <p:ph type="subTitle" idx="18"/>
          </p:nvPr>
        </p:nvSpPr>
        <p:spPr>
          <a:xfrm>
            <a:off x="1631914" y="2788212"/>
            <a:ext cx="25662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82" name="Google Shape;82;p13"/>
          <p:cNvSpPr txBox="1">
            <a:spLocks noGrp="1"/>
          </p:cNvSpPr>
          <p:nvPr>
            <p:ph type="title" idx="19" hasCustomPrompt="1"/>
          </p:nvPr>
        </p:nvSpPr>
        <p:spPr>
          <a:xfrm>
            <a:off x="4688361" y="2665320"/>
            <a:ext cx="7680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solidFill>
                  <a:schemeClr val="dk1"/>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83" name="Google Shape;83;p13"/>
          <p:cNvSpPr txBox="1">
            <a:spLocks noGrp="1"/>
          </p:cNvSpPr>
          <p:nvPr>
            <p:ph type="subTitle" idx="20"/>
          </p:nvPr>
        </p:nvSpPr>
        <p:spPr>
          <a:xfrm>
            <a:off x="5572139" y="2444184"/>
            <a:ext cx="28434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84" name="Google Shape;84;p13"/>
          <p:cNvSpPr txBox="1">
            <a:spLocks noGrp="1"/>
          </p:cNvSpPr>
          <p:nvPr>
            <p:ph type="subTitle" idx="21"/>
          </p:nvPr>
        </p:nvSpPr>
        <p:spPr>
          <a:xfrm>
            <a:off x="5572139" y="2788217"/>
            <a:ext cx="25662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2_2_1_1">
    <p:spTree>
      <p:nvGrpSpPr>
        <p:cNvPr id="1" name="Shape 104"/>
        <p:cNvGrpSpPr/>
        <p:nvPr/>
      </p:nvGrpSpPr>
      <p:grpSpPr>
        <a:xfrm>
          <a:off x="0" y="0"/>
          <a:ext cx="0" cy="0"/>
          <a:chOff x="0" y="0"/>
          <a:chExt cx="0" cy="0"/>
        </a:xfrm>
      </p:grpSpPr>
      <p:sp>
        <p:nvSpPr>
          <p:cNvPr id="105" name="Google Shape;105;p17"/>
          <p:cNvSpPr/>
          <p:nvPr/>
        </p:nvSpPr>
        <p:spPr>
          <a:xfrm>
            <a:off x="0" y="0"/>
            <a:ext cx="2075900" cy="2018275"/>
          </a:xfrm>
          <a:custGeom>
            <a:avLst/>
            <a:gdLst/>
            <a:ahLst/>
            <a:cxnLst/>
            <a:rect l="l" t="t" r="r" b="b"/>
            <a:pathLst>
              <a:path w="83036" h="80731" extrusionOk="0">
                <a:moveTo>
                  <a:pt x="25" y="0"/>
                </a:moveTo>
                <a:lnTo>
                  <a:pt x="25" y="79621"/>
                </a:lnTo>
                <a:lnTo>
                  <a:pt x="25" y="79621"/>
                </a:lnTo>
                <a:cubicBezTo>
                  <a:pt x="170" y="75516"/>
                  <a:pt x="1996" y="61219"/>
                  <a:pt x="20177" y="56992"/>
                </a:cubicBezTo>
                <a:cubicBezTo>
                  <a:pt x="41454" y="52068"/>
                  <a:pt x="47564" y="43709"/>
                  <a:pt x="54008" y="29271"/>
                </a:cubicBezTo>
                <a:cubicBezTo>
                  <a:pt x="60452" y="14833"/>
                  <a:pt x="67260" y="2675"/>
                  <a:pt x="83036" y="0"/>
                </a:cubicBezTo>
                <a:close/>
                <a:moveTo>
                  <a:pt x="25" y="79621"/>
                </a:moveTo>
                <a:lnTo>
                  <a:pt x="25" y="79621"/>
                </a:lnTo>
                <a:cubicBezTo>
                  <a:pt x="0" y="80326"/>
                  <a:pt x="25" y="80731"/>
                  <a:pt x="25" y="80731"/>
                </a:cubicBezTo>
                <a:lnTo>
                  <a:pt x="25" y="7962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7"/>
          <p:cNvSpPr/>
          <p:nvPr/>
        </p:nvSpPr>
        <p:spPr>
          <a:xfrm>
            <a:off x="7178900" y="4390650"/>
            <a:ext cx="1965100" cy="767525"/>
          </a:xfrm>
          <a:custGeom>
            <a:avLst/>
            <a:gdLst/>
            <a:ahLst/>
            <a:cxnLst/>
            <a:rect l="l" t="t" r="r" b="b"/>
            <a:pathLst>
              <a:path w="78604" h="30701" extrusionOk="0">
                <a:moveTo>
                  <a:pt x="78604" y="1"/>
                </a:moveTo>
                <a:cubicBezTo>
                  <a:pt x="78604" y="20283"/>
                  <a:pt x="61198" y="24538"/>
                  <a:pt x="44445" y="24538"/>
                </a:cubicBezTo>
                <a:cubicBezTo>
                  <a:pt x="35714" y="24538"/>
                  <a:pt x="27159" y="23382"/>
                  <a:pt x="21338" y="22737"/>
                </a:cubicBezTo>
                <a:cubicBezTo>
                  <a:pt x="19837" y="22568"/>
                  <a:pt x="18434" y="22490"/>
                  <a:pt x="17125" y="22490"/>
                </a:cubicBezTo>
                <a:cubicBezTo>
                  <a:pt x="3613" y="22490"/>
                  <a:pt x="0" y="30700"/>
                  <a:pt x="0" y="30700"/>
                </a:cubicBezTo>
                <a:lnTo>
                  <a:pt x="78604" y="30700"/>
                </a:lnTo>
                <a:lnTo>
                  <a:pt x="786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txBox="1">
            <a:spLocks noGrp="1"/>
          </p:cNvSpPr>
          <p:nvPr>
            <p:ph type="subTitle" idx="1"/>
          </p:nvPr>
        </p:nvSpPr>
        <p:spPr>
          <a:xfrm>
            <a:off x="735925" y="3023075"/>
            <a:ext cx="23715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108" name="Google Shape;108;p17"/>
          <p:cNvSpPr txBox="1">
            <a:spLocks noGrp="1"/>
          </p:cNvSpPr>
          <p:nvPr>
            <p:ph type="subTitle" idx="2"/>
          </p:nvPr>
        </p:nvSpPr>
        <p:spPr>
          <a:xfrm>
            <a:off x="735925" y="3394475"/>
            <a:ext cx="23715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09" name="Google Shape;109;p17"/>
          <p:cNvSpPr txBox="1">
            <a:spLocks noGrp="1"/>
          </p:cNvSpPr>
          <p:nvPr>
            <p:ph type="subTitle" idx="3"/>
          </p:nvPr>
        </p:nvSpPr>
        <p:spPr>
          <a:xfrm>
            <a:off x="3386250" y="3023075"/>
            <a:ext cx="23715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110" name="Google Shape;110;p17"/>
          <p:cNvSpPr txBox="1">
            <a:spLocks noGrp="1"/>
          </p:cNvSpPr>
          <p:nvPr>
            <p:ph type="subTitle" idx="4"/>
          </p:nvPr>
        </p:nvSpPr>
        <p:spPr>
          <a:xfrm>
            <a:off x="3386250" y="3394475"/>
            <a:ext cx="23715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11" name="Google Shape;111;p17"/>
          <p:cNvSpPr txBox="1">
            <a:spLocks noGrp="1"/>
          </p:cNvSpPr>
          <p:nvPr>
            <p:ph type="subTitle" idx="5"/>
          </p:nvPr>
        </p:nvSpPr>
        <p:spPr>
          <a:xfrm>
            <a:off x="6036575" y="3023075"/>
            <a:ext cx="23715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112" name="Google Shape;112;p17"/>
          <p:cNvSpPr txBox="1">
            <a:spLocks noGrp="1"/>
          </p:cNvSpPr>
          <p:nvPr>
            <p:ph type="subTitle" idx="6"/>
          </p:nvPr>
        </p:nvSpPr>
        <p:spPr>
          <a:xfrm>
            <a:off x="6036575" y="3394475"/>
            <a:ext cx="23715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13" name="Google Shape;113;p17"/>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92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accent6"/>
              </a:buClr>
              <a:buSzPts val="3200"/>
              <a:buFont typeface="Convergence"/>
              <a:buNone/>
              <a:defRPr sz="3200" b="1">
                <a:solidFill>
                  <a:schemeClr val="accent6"/>
                </a:solidFill>
                <a:latin typeface="Convergence"/>
                <a:ea typeface="Convergence"/>
                <a:cs typeface="Convergence"/>
                <a:sym typeface="Convergence"/>
              </a:defRPr>
            </a:lvl1pPr>
            <a:lvl2pPr lvl="1"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2pPr>
            <a:lvl3pPr lvl="2"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3pPr>
            <a:lvl4pPr lvl="3"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4pPr>
            <a:lvl5pPr lvl="4"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5pPr>
            <a:lvl6pPr lvl="5"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6pPr>
            <a:lvl7pPr lvl="6"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7pPr>
            <a:lvl8pPr lvl="7"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8pPr>
            <a:lvl9pPr lvl="8"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ctr" anchorCtr="0">
            <a:noAutofit/>
          </a:bodyPr>
          <a:lstStyle>
            <a:lvl1pPr marL="457200" lvl="0" indent="-323850">
              <a:lnSpc>
                <a:spcPct val="100000"/>
              </a:lnSpc>
              <a:spcBef>
                <a:spcPts val="0"/>
              </a:spcBef>
              <a:spcAft>
                <a:spcPts val="0"/>
              </a:spcAft>
              <a:buClr>
                <a:schemeClr val="lt2"/>
              </a:buClr>
              <a:buSzPts val="1500"/>
              <a:buFont typeface="Lato"/>
              <a:buChar char="●"/>
              <a:defRPr sz="1500">
                <a:solidFill>
                  <a:schemeClr val="dk1"/>
                </a:solidFill>
                <a:latin typeface="Lato"/>
                <a:ea typeface="Lato"/>
                <a:cs typeface="Lato"/>
                <a:sym typeface="Lato"/>
              </a:defRPr>
            </a:lvl1pPr>
            <a:lvl2pPr marL="914400" lvl="1"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2pPr>
            <a:lvl3pPr marL="1371600" lvl="2"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3pPr>
            <a:lvl4pPr marL="1828800" lvl="3"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4pPr>
            <a:lvl5pPr marL="2286000" lvl="4"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5pPr>
            <a:lvl6pPr marL="2743200" lvl="5"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6pPr>
            <a:lvl7pPr marL="3200400" lvl="6"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7pPr>
            <a:lvl8pPr marL="3657600" lvl="7"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8pPr>
            <a:lvl9pPr marL="4114800" lvl="8"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8" r:id="rId7"/>
    <p:sldLayoutId id="2147483659" r:id="rId8"/>
    <p:sldLayoutId id="2147483663" r:id="rId9"/>
    <p:sldLayoutId id="2147483664" r:id="rId10"/>
    <p:sldLayoutId id="2147483665" r:id="rId11"/>
    <p:sldLayoutId id="2147483674" r:id="rId12"/>
    <p:sldLayoutId id="2147483675"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a:spLocks noGrp="1"/>
          </p:cNvSpPr>
          <p:nvPr>
            <p:ph type="ctrTitle"/>
          </p:nvPr>
        </p:nvSpPr>
        <p:spPr>
          <a:xfrm>
            <a:off x="2741703" y="1341294"/>
            <a:ext cx="6552030" cy="1425956"/>
          </a:xfrm>
          <a:prstGeom prst="rect">
            <a:avLst/>
          </a:prstGeom>
        </p:spPr>
        <p:txBody>
          <a:bodyPr spcFirstLastPara="1" wrap="square" lIns="91425" tIns="91425" rIns="91425" bIns="91425" anchor="ctr" anchorCtr="0">
            <a:noAutofit/>
          </a:bodyPr>
          <a:lstStyle/>
          <a:p>
            <a:pPr marL="0" marR="0" algn="ctr">
              <a:lnSpc>
                <a:spcPct val="115000"/>
              </a:lnSpc>
              <a:spcBef>
                <a:spcPts val="0"/>
              </a:spcBef>
              <a:spcAft>
                <a:spcPts val="800"/>
              </a:spcAft>
            </a:pPr>
            <a:r>
              <a:rPr lang="en-US" sz="4000" b="1" i="1" kern="100" spc="-300" dirty="0">
                <a:effectLst/>
                <a:latin typeface="Times New Roman" panose="02020603050405020304" pitchFamily="18" charset="0"/>
                <a:ea typeface="Calibri" panose="020F0502020204030204" pitchFamily="34" charset="0"/>
                <a:cs typeface="Arial" panose="020B0604020202020204" pitchFamily="34" charset="0"/>
              </a:rPr>
              <a:t>Heart Disease Classification</a:t>
            </a:r>
            <a:endParaRPr lang="en-US" sz="4000" kern="100" spc="-3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37" name="Google Shape;237;p35"/>
          <p:cNvSpPr txBox="1">
            <a:spLocks noGrp="1"/>
          </p:cNvSpPr>
          <p:nvPr>
            <p:ph type="subTitle" idx="1"/>
          </p:nvPr>
        </p:nvSpPr>
        <p:spPr>
          <a:xfrm>
            <a:off x="2024458" y="2579383"/>
            <a:ext cx="6886588" cy="1500855"/>
          </a:xfrm>
          <a:prstGeom prst="rect">
            <a:avLst/>
          </a:prstGeom>
        </p:spPr>
        <p:txBody>
          <a:bodyPr spcFirstLastPara="1" wrap="square" lIns="91425" tIns="91425" rIns="91425" bIns="91425" anchor="ctr" anchorCtr="0">
            <a:noAutofit/>
          </a:bodyPr>
          <a:lstStyle/>
          <a:p>
            <a:pPr marL="1828800">
              <a:lnSpc>
                <a:spcPct val="115000"/>
              </a:lnSpc>
            </a:pPr>
            <a:r>
              <a:rPr lang="en-US" sz="1800" b="1" kern="100" dirty="0">
                <a:effectLst/>
                <a:latin typeface="Times New Roman" panose="02020603050405020304" pitchFamily="18" charset="0"/>
                <a:ea typeface="Calibri" panose="020F0502020204030204" pitchFamily="34" charset="0"/>
                <a:cs typeface="Arial" panose="020B0604020202020204" pitchFamily="34" charset="0"/>
              </a:rPr>
              <a:t>Under supervision of Professor :</a:t>
            </a:r>
            <a:r>
              <a:rPr lang="en-US" sz="1800" kern="100" dirty="0">
                <a:effectLst/>
                <a:latin typeface="Times New Roman" panose="02020603050405020304" pitchFamily="18" charset="0"/>
                <a:ea typeface="Calibri" panose="020F0502020204030204" pitchFamily="34" charset="0"/>
                <a:cs typeface="Arial" panose="020B0604020202020204" pitchFamily="34" charset="0"/>
              </a:rPr>
              <a:t>Shaker El-</a:t>
            </a:r>
            <a:r>
              <a:rPr lang="en-US" sz="1800" kern="100" dirty="0" err="1">
                <a:effectLst/>
                <a:latin typeface="Times New Roman" panose="02020603050405020304" pitchFamily="18" charset="0"/>
                <a:ea typeface="Calibri" panose="020F0502020204030204" pitchFamily="34" charset="0"/>
                <a:cs typeface="Arial" panose="020B0604020202020204" pitchFamily="34" charset="0"/>
              </a:rPr>
              <a:t>Sappagh</a:t>
            </a:r>
            <a:endParaRPr lang="en-US" sz="1800" kern="100" dirty="0">
              <a:effectLst/>
              <a:latin typeface="Times New Roman" panose="02020603050405020304" pitchFamily="18" charset="0"/>
              <a:ea typeface="Calibri" panose="020F0502020204030204" pitchFamily="34" charset="0"/>
              <a:cs typeface="Arial" panose="020B0604020202020204" pitchFamily="34" charset="0"/>
            </a:endParaRPr>
          </a:p>
          <a:p>
            <a:pPr marL="1828800" marR="0">
              <a:lnSpc>
                <a:spcPct val="115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AIE121: Machine Learning</a:t>
            </a:r>
          </a:p>
          <a:p>
            <a:pPr marL="1828800">
              <a:lnSpc>
                <a:spcPct val="115000"/>
              </a:lnSpc>
            </a:pPr>
            <a:r>
              <a:rPr lang="en-US" sz="1800" kern="100" dirty="0">
                <a:effectLst/>
                <a:latin typeface="Times New Roman" panose="02020603050405020304" pitchFamily="18" charset="0"/>
                <a:ea typeface="Calibri" panose="020F0502020204030204" pitchFamily="34" charset="0"/>
                <a:cs typeface="Arial" panose="020B0604020202020204" pitchFamily="34" charset="0"/>
              </a:rPr>
              <a:t>Spring semester 2024</a:t>
            </a:r>
          </a:p>
          <a:p>
            <a:pPr marL="1828800">
              <a:lnSpc>
                <a:spcPct val="115000"/>
              </a:lnSpc>
            </a:pPr>
            <a:r>
              <a:rPr lang="en-US" sz="1800" b="1" kern="100" dirty="0">
                <a:effectLst/>
                <a:latin typeface="Times New Roman" panose="02020603050405020304" pitchFamily="18" charset="0"/>
                <a:ea typeface="Calibri" panose="020F0502020204030204" pitchFamily="34" charset="0"/>
                <a:cs typeface="Arial" panose="020B0604020202020204" pitchFamily="34" charset="0"/>
              </a:rPr>
              <a:t>Team</a:t>
            </a:r>
            <a:r>
              <a:rPr lang="en-US" kern="100" dirty="0">
                <a:latin typeface="Calibri" panose="020F0502020204030204" pitchFamily="34" charset="0"/>
                <a:ea typeface="Calibri" panose="020F0502020204030204" pitchFamily="34" charset="0"/>
                <a:cs typeface="Arial" panose="020B0604020202020204" pitchFamily="34" charset="0"/>
              </a:rPr>
              <a:t> </a:t>
            </a:r>
            <a:r>
              <a:rPr lang="en-US" sz="1800" b="1" kern="100" dirty="0">
                <a:effectLst/>
                <a:latin typeface="Times New Roman" panose="02020603050405020304" pitchFamily="18" charset="0"/>
                <a:ea typeface="Calibri" panose="020F0502020204030204" pitchFamily="34" charset="0"/>
                <a:cs typeface="Arial" panose="020B0604020202020204" pitchFamily="34" charset="0"/>
              </a:rPr>
              <a:t>Project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1828800" marR="0">
              <a:lnSpc>
                <a:spcPct val="115000"/>
              </a:lnSpc>
              <a:spcBef>
                <a:spcPts val="0"/>
              </a:spcBef>
              <a:spcAft>
                <a:spcPts val="0"/>
              </a:spcAft>
            </a:pPr>
            <a:r>
              <a:rPr lang="en-US" sz="1800" b="1" dirty="0">
                <a:effectLst/>
                <a:latin typeface="Times New Roman" panose="02020603050405020304" pitchFamily="18" charset="0"/>
                <a:ea typeface="Calibri" panose="020F0502020204030204" pitchFamily="34" charset="0"/>
              </a:rPr>
              <a:t>Project Provided with paper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grpSp>
        <p:nvGrpSpPr>
          <p:cNvPr id="238" name="Google Shape;238;p35"/>
          <p:cNvGrpSpPr/>
          <p:nvPr/>
        </p:nvGrpSpPr>
        <p:grpSpPr>
          <a:xfrm>
            <a:off x="1175043" y="804477"/>
            <a:ext cx="2104731" cy="3534547"/>
            <a:chOff x="1175043" y="804477"/>
            <a:chExt cx="2104731" cy="3534547"/>
          </a:xfrm>
        </p:grpSpPr>
        <p:grpSp>
          <p:nvGrpSpPr>
            <p:cNvPr id="239" name="Google Shape;239;p35"/>
            <p:cNvGrpSpPr/>
            <p:nvPr/>
          </p:nvGrpSpPr>
          <p:grpSpPr>
            <a:xfrm>
              <a:off x="1175043" y="804477"/>
              <a:ext cx="2104731" cy="3534547"/>
              <a:chOff x="1175043" y="804879"/>
              <a:chExt cx="2104731" cy="3534547"/>
            </a:xfrm>
          </p:grpSpPr>
          <p:sp>
            <p:nvSpPr>
              <p:cNvPr id="240" name="Google Shape;240;p35"/>
              <p:cNvSpPr/>
              <p:nvPr/>
            </p:nvSpPr>
            <p:spPr>
              <a:xfrm>
                <a:off x="1429542" y="813135"/>
                <a:ext cx="588486" cy="1117608"/>
              </a:xfrm>
              <a:custGeom>
                <a:avLst/>
                <a:gdLst/>
                <a:ahLst/>
                <a:cxnLst/>
                <a:rect l="l" t="t" r="r" b="b"/>
                <a:pathLst>
                  <a:path w="26719" h="50760" extrusionOk="0">
                    <a:moveTo>
                      <a:pt x="14569" y="1"/>
                    </a:moveTo>
                    <a:cubicBezTo>
                      <a:pt x="10555" y="1"/>
                      <a:pt x="5435" y="2079"/>
                      <a:pt x="3706" y="3808"/>
                    </a:cubicBezTo>
                    <a:cubicBezTo>
                      <a:pt x="2438" y="5076"/>
                      <a:pt x="2048" y="6977"/>
                      <a:pt x="2682" y="8635"/>
                    </a:cubicBezTo>
                    <a:cubicBezTo>
                      <a:pt x="2682" y="8635"/>
                      <a:pt x="5120" y="15607"/>
                      <a:pt x="6241" y="20580"/>
                    </a:cubicBezTo>
                    <a:cubicBezTo>
                      <a:pt x="7411" y="25553"/>
                      <a:pt x="6826" y="31842"/>
                      <a:pt x="6826" y="31842"/>
                    </a:cubicBezTo>
                    <a:cubicBezTo>
                      <a:pt x="6534" y="34573"/>
                      <a:pt x="6046" y="37254"/>
                      <a:pt x="5412" y="39936"/>
                    </a:cubicBezTo>
                    <a:cubicBezTo>
                      <a:pt x="4535" y="42763"/>
                      <a:pt x="0" y="50759"/>
                      <a:pt x="0" y="50759"/>
                    </a:cubicBezTo>
                    <a:lnTo>
                      <a:pt x="14676" y="46615"/>
                    </a:lnTo>
                    <a:lnTo>
                      <a:pt x="26718" y="21848"/>
                    </a:lnTo>
                    <a:lnTo>
                      <a:pt x="24280" y="18288"/>
                    </a:lnTo>
                    <a:lnTo>
                      <a:pt x="22477" y="14437"/>
                    </a:lnTo>
                    <a:cubicBezTo>
                      <a:pt x="22038" y="11755"/>
                      <a:pt x="21453" y="9122"/>
                      <a:pt x="20770" y="6490"/>
                    </a:cubicBezTo>
                    <a:cubicBezTo>
                      <a:pt x="19990" y="4198"/>
                      <a:pt x="18771" y="2150"/>
                      <a:pt x="17211" y="395"/>
                    </a:cubicBezTo>
                    <a:cubicBezTo>
                      <a:pt x="16436" y="121"/>
                      <a:pt x="15534" y="1"/>
                      <a:pt x="145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5"/>
              <p:cNvSpPr/>
              <p:nvPr/>
            </p:nvSpPr>
            <p:spPr>
              <a:xfrm>
                <a:off x="1175043" y="1754670"/>
                <a:ext cx="664715" cy="1185136"/>
              </a:xfrm>
              <a:custGeom>
                <a:avLst/>
                <a:gdLst/>
                <a:ahLst/>
                <a:cxnLst/>
                <a:rect l="l" t="t" r="r" b="b"/>
                <a:pathLst>
                  <a:path w="30180" h="53827" extrusionOk="0">
                    <a:moveTo>
                      <a:pt x="25207" y="0"/>
                    </a:moveTo>
                    <a:cubicBezTo>
                      <a:pt x="25207" y="0"/>
                      <a:pt x="19356" y="2292"/>
                      <a:pt x="16236" y="3852"/>
                    </a:cubicBezTo>
                    <a:cubicBezTo>
                      <a:pt x="13116" y="5412"/>
                      <a:pt x="9995" y="9947"/>
                      <a:pt x="9995" y="9947"/>
                    </a:cubicBezTo>
                    <a:lnTo>
                      <a:pt x="8825" y="13506"/>
                    </a:lnTo>
                    <a:cubicBezTo>
                      <a:pt x="8825" y="13506"/>
                      <a:pt x="8289" y="15943"/>
                      <a:pt x="7411" y="16919"/>
                    </a:cubicBezTo>
                    <a:cubicBezTo>
                      <a:pt x="6582" y="17894"/>
                      <a:pt x="4974" y="19795"/>
                      <a:pt x="4974" y="19795"/>
                    </a:cubicBezTo>
                    <a:cubicBezTo>
                      <a:pt x="4583" y="20283"/>
                      <a:pt x="4388" y="20868"/>
                      <a:pt x="4437" y="21502"/>
                    </a:cubicBezTo>
                    <a:cubicBezTo>
                      <a:pt x="4535" y="22135"/>
                      <a:pt x="4778" y="22720"/>
                      <a:pt x="5120" y="23257"/>
                    </a:cubicBezTo>
                    <a:cubicBezTo>
                      <a:pt x="5120" y="23257"/>
                      <a:pt x="3023" y="25061"/>
                      <a:pt x="2682" y="26377"/>
                    </a:cubicBezTo>
                    <a:cubicBezTo>
                      <a:pt x="2536" y="27206"/>
                      <a:pt x="2438" y="28084"/>
                      <a:pt x="2438" y="28912"/>
                    </a:cubicBezTo>
                    <a:lnTo>
                      <a:pt x="3170" y="30911"/>
                    </a:lnTo>
                    <a:cubicBezTo>
                      <a:pt x="3170" y="30911"/>
                      <a:pt x="1171" y="33349"/>
                      <a:pt x="878" y="35348"/>
                    </a:cubicBezTo>
                    <a:cubicBezTo>
                      <a:pt x="683" y="36421"/>
                      <a:pt x="781" y="37542"/>
                      <a:pt x="1171" y="38615"/>
                    </a:cubicBezTo>
                    <a:lnTo>
                      <a:pt x="1853" y="40711"/>
                    </a:lnTo>
                    <a:cubicBezTo>
                      <a:pt x="1853" y="40711"/>
                      <a:pt x="0" y="44026"/>
                      <a:pt x="439" y="47001"/>
                    </a:cubicBezTo>
                    <a:cubicBezTo>
                      <a:pt x="683" y="48804"/>
                      <a:pt x="1317" y="50560"/>
                      <a:pt x="2292" y="52120"/>
                    </a:cubicBezTo>
                    <a:lnTo>
                      <a:pt x="3560" y="53826"/>
                    </a:lnTo>
                    <a:cubicBezTo>
                      <a:pt x="3560" y="53826"/>
                      <a:pt x="4535" y="48707"/>
                      <a:pt x="10093" y="42466"/>
                    </a:cubicBezTo>
                    <a:cubicBezTo>
                      <a:pt x="15651" y="36177"/>
                      <a:pt x="23500" y="31204"/>
                      <a:pt x="23500" y="31204"/>
                    </a:cubicBezTo>
                    <a:cubicBezTo>
                      <a:pt x="23500" y="31204"/>
                      <a:pt x="27498" y="24817"/>
                      <a:pt x="28327" y="21550"/>
                    </a:cubicBezTo>
                    <a:cubicBezTo>
                      <a:pt x="29205" y="18235"/>
                      <a:pt x="30082" y="15261"/>
                      <a:pt x="30082" y="15261"/>
                    </a:cubicBezTo>
                    <a:cubicBezTo>
                      <a:pt x="30082" y="15261"/>
                      <a:pt x="30180" y="7021"/>
                      <a:pt x="28912" y="5461"/>
                    </a:cubicBezTo>
                    <a:cubicBezTo>
                      <a:pt x="28083" y="4437"/>
                      <a:pt x="27108" y="3511"/>
                      <a:pt x="26084" y="2731"/>
                    </a:cubicBezTo>
                    <a:lnTo>
                      <a:pt x="252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5"/>
              <p:cNvSpPr/>
              <p:nvPr/>
            </p:nvSpPr>
            <p:spPr>
              <a:xfrm>
                <a:off x="2542024" y="1733203"/>
                <a:ext cx="736670" cy="641964"/>
              </a:xfrm>
              <a:custGeom>
                <a:avLst/>
                <a:gdLst/>
                <a:ahLst/>
                <a:cxnLst/>
                <a:rect l="l" t="t" r="r" b="b"/>
                <a:pathLst>
                  <a:path w="33447" h="29157" extrusionOk="0">
                    <a:moveTo>
                      <a:pt x="6534" y="0"/>
                    </a:moveTo>
                    <a:lnTo>
                      <a:pt x="4827" y="1999"/>
                    </a:lnTo>
                    <a:cubicBezTo>
                      <a:pt x="4587" y="2330"/>
                      <a:pt x="4217" y="2512"/>
                      <a:pt x="3832" y="2512"/>
                    </a:cubicBezTo>
                    <a:cubicBezTo>
                      <a:pt x="3592" y="2512"/>
                      <a:pt x="3346" y="2442"/>
                      <a:pt x="3121" y="2292"/>
                    </a:cubicBezTo>
                    <a:cubicBezTo>
                      <a:pt x="293" y="10093"/>
                      <a:pt x="1" y="24914"/>
                      <a:pt x="1" y="24914"/>
                    </a:cubicBezTo>
                    <a:lnTo>
                      <a:pt x="2292" y="24768"/>
                    </a:lnTo>
                    <a:cubicBezTo>
                      <a:pt x="3804" y="25109"/>
                      <a:pt x="5218" y="25694"/>
                      <a:pt x="6534" y="26474"/>
                    </a:cubicBezTo>
                    <a:cubicBezTo>
                      <a:pt x="8240" y="27596"/>
                      <a:pt x="10532" y="29156"/>
                      <a:pt x="10532" y="29156"/>
                    </a:cubicBezTo>
                    <a:cubicBezTo>
                      <a:pt x="10532" y="29156"/>
                      <a:pt x="12970" y="27060"/>
                      <a:pt x="13798" y="26036"/>
                    </a:cubicBezTo>
                    <a:cubicBezTo>
                      <a:pt x="14676" y="25061"/>
                      <a:pt x="15797" y="21063"/>
                      <a:pt x="15797" y="21063"/>
                    </a:cubicBezTo>
                    <a:lnTo>
                      <a:pt x="16529" y="20770"/>
                    </a:lnTo>
                    <a:lnTo>
                      <a:pt x="17796" y="19502"/>
                    </a:lnTo>
                    <a:cubicBezTo>
                      <a:pt x="17796" y="19502"/>
                      <a:pt x="19210" y="17650"/>
                      <a:pt x="20088" y="17504"/>
                    </a:cubicBezTo>
                    <a:cubicBezTo>
                      <a:pt x="20917" y="17357"/>
                      <a:pt x="23647" y="17211"/>
                      <a:pt x="23647" y="17211"/>
                    </a:cubicBezTo>
                    <a:lnTo>
                      <a:pt x="29059" y="19795"/>
                    </a:lnTo>
                    <a:lnTo>
                      <a:pt x="29741" y="20478"/>
                    </a:lnTo>
                    <a:cubicBezTo>
                      <a:pt x="30229" y="20868"/>
                      <a:pt x="30863" y="21063"/>
                      <a:pt x="31448" y="21063"/>
                    </a:cubicBezTo>
                    <a:cubicBezTo>
                      <a:pt x="32033" y="21063"/>
                      <a:pt x="32569" y="20624"/>
                      <a:pt x="32764" y="20088"/>
                    </a:cubicBezTo>
                    <a:cubicBezTo>
                      <a:pt x="32764" y="20088"/>
                      <a:pt x="33447" y="19356"/>
                      <a:pt x="33300" y="16675"/>
                    </a:cubicBezTo>
                    <a:cubicBezTo>
                      <a:pt x="33154" y="13944"/>
                      <a:pt x="31155" y="13262"/>
                      <a:pt x="31155" y="13262"/>
                    </a:cubicBezTo>
                    <a:lnTo>
                      <a:pt x="22916" y="11653"/>
                    </a:lnTo>
                    <a:lnTo>
                      <a:pt x="17211" y="10970"/>
                    </a:lnTo>
                    <a:lnTo>
                      <a:pt x="19942" y="9703"/>
                    </a:lnTo>
                    <a:lnTo>
                      <a:pt x="22916" y="8679"/>
                    </a:lnTo>
                    <a:lnTo>
                      <a:pt x="27742" y="8094"/>
                    </a:lnTo>
                    <a:cubicBezTo>
                      <a:pt x="27815" y="8108"/>
                      <a:pt x="27888" y="8115"/>
                      <a:pt x="27960" y="8115"/>
                    </a:cubicBezTo>
                    <a:cubicBezTo>
                      <a:pt x="28371" y="8115"/>
                      <a:pt x="28761" y="7889"/>
                      <a:pt x="29010" y="7557"/>
                    </a:cubicBezTo>
                    <a:cubicBezTo>
                      <a:pt x="29449" y="6924"/>
                      <a:pt x="29693" y="6192"/>
                      <a:pt x="29741" y="5412"/>
                    </a:cubicBezTo>
                    <a:cubicBezTo>
                      <a:pt x="29741" y="5412"/>
                      <a:pt x="29741" y="3267"/>
                      <a:pt x="28620" y="2438"/>
                    </a:cubicBezTo>
                    <a:cubicBezTo>
                      <a:pt x="28207" y="2163"/>
                      <a:pt x="27731" y="2012"/>
                      <a:pt x="27255" y="2012"/>
                    </a:cubicBezTo>
                    <a:cubicBezTo>
                      <a:pt x="26888" y="2012"/>
                      <a:pt x="26521" y="2101"/>
                      <a:pt x="26182" y="2292"/>
                    </a:cubicBezTo>
                    <a:cubicBezTo>
                      <a:pt x="24378" y="3072"/>
                      <a:pt x="22526" y="3657"/>
                      <a:pt x="20624" y="4096"/>
                    </a:cubicBezTo>
                    <a:cubicBezTo>
                      <a:pt x="19730" y="4342"/>
                      <a:pt x="18806" y="4465"/>
                      <a:pt x="17879" y="4465"/>
                    </a:cubicBezTo>
                    <a:cubicBezTo>
                      <a:pt x="16783" y="4465"/>
                      <a:pt x="15684" y="4293"/>
                      <a:pt x="14627" y="3950"/>
                    </a:cubicBezTo>
                    <a:cubicBezTo>
                      <a:pt x="14188" y="3365"/>
                      <a:pt x="13555" y="2877"/>
                      <a:pt x="12823" y="2536"/>
                    </a:cubicBezTo>
                    <a:cubicBezTo>
                      <a:pt x="12453" y="2458"/>
                      <a:pt x="12082" y="2419"/>
                      <a:pt x="11715" y="2419"/>
                    </a:cubicBezTo>
                    <a:cubicBezTo>
                      <a:pt x="11164" y="2419"/>
                      <a:pt x="10620" y="2506"/>
                      <a:pt x="10093" y="2682"/>
                    </a:cubicBezTo>
                    <a:cubicBezTo>
                      <a:pt x="9752" y="1999"/>
                      <a:pt x="9215" y="1463"/>
                      <a:pt x="8533" y="1122"/>
                    </a:cubicBezTo>
                    <a:cubicBezTo>
                      <a:pt x="7850" y="780"/>
                      <a:pt x="7216" y="390"/>
                      <a:pt x="6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5"/>
              <p:cNvSpPr/>
              <p:nvPr/>
            </p:nvSpPr>
            <p:spPr>
              <a:xfrm>
                <a:off x="1720558" y="885088"/>
                <a:ext cx="1357335" cy="1475040"/>
              </a:xfrm>
              <a:custGeom>
                <a:avLst/>
                <a:gdLst/>
                <a:ahLst/>
                <a:cxnLst/>
                <a:rect l="l" t="t" r="r" b="b"/>
                <a:pathLst>
                  <a:path w="61627" h="66994" extrusionOk="0">
                    <a:moveTo>
                      <a:pt x="21008" y="1"/>
                    </a:moveTo>
                    <a:cubicBezTo>
                      <a:pt x="20599" y="1"/>
                      <a:pt x="20221" y="28"/>
                      <a:pt x="19941" y="101"/>
                    </a:cubicBezTo>
                    <a:cubicBezTo>
                      <a:pt x="19258" y="248"/>
                      <a:pt x="18625" y="589"/>
                      <a:pt x="18088" y="1076"/>
                    </a:cubicBezTo>
                    <a:cubicBezTo>
                      <a:pt x="18088" y="2051"/>
                      <a:pt x="18137" y="2978"/>
                      <a:pt x="18234" y="3953"/>
                    </a:cubicBezTo>
                    <a:cubicBezTo>
                      <a:pt x="18381" y="4343"/>
                      <a:pt x="18527" y="8195"/>
                      <a:pt x="18527" y="8195"/>
                    </a:cubicBezTo>
                    <a:lnTo>
                      <a:pt x="17259" y="13606"/>
                    </a:lnTo>
                    <a:lnTo>
                      <a:pt x="12091" y="17019"/>
                    </a:lnTo>
                    <a:cubicBezTo>
                      <a:pt x="12091" y="17019"/>
                      <a:pt x="7557" y="21017"/>
                      <a:pt x="5558" y="23601"/>
                    </a:cubicBezTo>
                    <a:cubicBezTo>
                      <a:pt x="3559" y="26137"/>
                      <a:pt x="1316" y="31987"/>
                      <a:pt x="1316" y="31987"/>
                    </a:cubicBezTo>
                    <a:cubicBezTo>
                      <a:pt x="1316" y="31987"/>
                      <a:pt x="0" y="36375"/>
                      <a:pt x="439" y="39544"/>
                    </a:cubicBezTo>
                    <a:cubicBezTo>
                      <a:pt x="878" y="42665"/>
                      <a:pt x="2730" y="43250"/>
                      <a:pt x="4144" y="44956"/>
                    </a:cubicBezTo>
                    <a:cubicBezTo>
                      <a:pt x="5558" y="46663"/>
                      <a:pt x="5266" y="54756"/>
                      <a:pt x="5266" y="54756"/>
                    </a:cubicBezTo>
                    <a:cubicBezTo>
                      <a:pt x="5314" y="55341"/>
                      <a:pt x="5509" y="55926"/>
                      <a:pt x="5851" y="56462"/>
                    </a:cubicBezTo>
                    <a:cubicBezTo>
                      <a:pt x="6222" y="57081"/>
                      <a:pt x="7163" y="57484"/>
                      <a:pt x="8299" y="57484"/>
                    </a:cubicBezTo>
                    <a:cubicBezTo>
                      <a:pt x="8953" y="57484"/>
                      <a:pt x="9672" y="57350"/>
                      <a:pt x="10385" y="57047"/>
                    </a:cubicBezTo>
                    <a:cubicBezTo>
                      <a:pt x="11848" y="56316"/>
                      <a:pt x="13261" y="55487"/>
                      <a:pt x="14529" y="54463"/>
                    </a:cubicBezTo>
                    <a:lnTo>
                      <a:pt x="14529" y="54463"/>
                    </a:lnTo>
                    <a:lnTo>
                      <a:pt x="9117" y="61582"/>
                    </a:lnTo>
                    <a:cubicBezTo>
                      <a:pt x="9838" y="61376"/>
                      <a:pt x="10826" y="61289"/>
                      <a:pt x="11974" y="61289"/>
                    </a:cubicBezTo>
                    <a:cubicBezTo>
                      <a:pt x="17892" y="61289"/>
                      <a:pt x="28083" y="63581"/>
                      <a:pt x="28083" y="63581"/>
                    </a:cubicBezTo>
                    <a:lnTo>
                      <a:pt x="37493" y="66993"/>
                    </a:lnTo>
                    <a:lnTo>
                      <a:pt x="37346" y="64166"/>
                    </a:lnTo>
                    <a:cubicBezTo>
                      <a:pt x="37346" y="60021"/>
                      <a:pt x="37590" y="55877"/>
                      <a:pt x="38029" y="51782"/>
                    </a:cubicBezTo>
                    <a:cubicBezTo>
                      <a:pt x="38565" y="48076"/>
                      <a:pt x="39394" y="44420"/>
                      <a:pt x="40467" y="40812"/>
                    </a:cubicBezTo>
                    <a:cubicBezTo>
                      <a:pt x="41003" y="40958"/>
                      <a:pt x="41539" y="41056"/>
                      <a:pt x="42027" y="41104"/>
                    </a:cubicBezTo>
                    <a:cubicBezTo>
                      <a:pt x="42466" y="41104"/>
                      <a:pt x="43441" y="38228"/>
                      <a:pt x="43880" y="37253"/>
                    </a:cubicBezTo>
                    <a:cubicBezTo>
                      <a:pt x="44172" y="36375"/>
                      <a:pt x="44367" y="35449"/>
                      <a:pt x="44416" y="34571"/>
                    </a:cubicBezTo>
                    <a:lnTo>
                      <a:pt x="48706" y="31548"/>
                    </a:lnTo>
                    <a:lnTo>
                      <a:pt x="57239" y="27453"/>
                    </a:lnTo>
                    <a:lnTo>
                      <a:pt x="59384" y="27697"/>
                    </a:lnTo>
                    <a:lnTo>
                      <a:pt x="60798" y="26283"/>
                    </a:lnTo>
                    <a:cubicBezTo>
                      <a:pt x="61188" y="24869"/>
                      <a:pt x="61480" y="23358"/>
                      <a:pt x="61626" y="21895"/>
                    </a:cubicBezTo>
                    <a:cubicBezTo>
                      <a:pt x="61626" y="20481"/>
                      <a:pt x="60993" y="19116"/>
                      <a:pt x="59920" y="18189"/>
                    </a:cubicBezTo>
                    <a:cubicBezTo>
                      <a:pt x="59681" y="17982"/>
                      <a:pt x="59403" y="17900"/>
                      <a:pt x="59113" y="17900"/>
                    </a:cubicBezTo>
                    <a:cubicBezTo>
                      <a:pt x="58039" y="17900"/>
                      <a:pt x="56800" y="19018"/>
                      <a:pt x="56800" y="19018"/>
                    </a:cubicBezTo>
                    <a:lnTo>
                      <a:pt x="45830" y="23455"/>
                    </a:lnTo>
                    <a:lnTo>
                      <a:pt x="45147" y="21017"/>
                    </a:lnTo>
                    <a:lnTo>
                      <a:pt x="43685" y="18872"/>
                    </a:lnTo>
                    <a:cubicBezTo>
                      <a:pt x="43685" y="18872"/>
                      <a:pt x="43977" y="16337"/>
                      <a:pt x="44270" y="14874"/>
                    </a:cubicBezTo>
                    <a:cubicBezTo>
                      <a:pt x="44562" y="13460"/>
                      <a:pt x="46415" y="11608"/>
                      <a:pt x="46415" y="11608"/>
                    </a:cubicBezTo>
                    <a:lnTo>
                      <a:pt x="47390" y="11315"/>
                    </a:lnTo>
                    <a:lnTo>
                      <a:pt x="47536" y="10632"/>
                    </a:lnTo>
                    <a:cubicBezTo>
                      <a:pt x="47536" y="10632"/>
                      <a:pt x="47683" y="9950"/>
                      <a:pt x="46269" y="8780"/>
                    </a:cubicBezTo>
                    <a:cubicBezTo>
                      <a:pt x="45728" y="8341"/>
                      <a:pt x="45048" y="8089"/>
                      <a:pt x="44356" y="8089"/>
                    </a:cubicBezTo>
                    <a:cubicBezTo>
                      <a:pt x="44050" y="8089"/>
                      <a:pt x="43741" y="8138"/>
                      <a:pt x="43441" y="8243"/>
                    </a:cubicBezTo>
                    <a:cubicBezTo>
                      <a:pt x="43441" y="8243"/>
                      <a:pt x="43441" y="9072"/>
                      <a:pt x="42124" y="10681"/>
                    </a:cubicBezTo>
                    <a:cubicBezTo>
                      <a:pt x="40857" y="12241"/>
                      <a:pt x="38175" y="13216"/>
                      <a:pt x="38175" y="13216"/>
                    </a:cubicBezTo>
                    <a:lnTo>
                      <a:pt x="35152" y="11803"/>
                    </a:lnTo>
                    <a:lnTo>
                      <a:pt x="34909" y="9121"/>
                    </a:lnTo>
                    <a:lnTo>
                      <a:pt x="35884" y="5659"/>
                    </a:lnTo>
                    <a:lnTo>
                      <a:pt x="35738" y="4684"/>
                    </a:lnTo>
                    <a:cubicBezTo>
                      <a:pt x="35152" y="3953"/>
                      <a:pt x="34372" y="3368"/>
                      <a:pt x="33446" y="3124"/>
                    </a:cubicBezTo>
                    <a:cubicBezTo>
                      <a:pt x="33222" y="3072"/>
                      <a:pt x="32976" y="3051"/>
                      <a:pt x="32722" y="3051"/>
                    </a:cubicBezTo>
                    <a:cubicBezTo>
                      <a:pt x="31535" y="3051"/>
                      <a:pt x="30179" y="3514"/>
                      <a:pt x="30179" y="3514"/>
                    </a:cubicBezTo>
                    <a:lnTo>
                      <a:pt x="29741" y="5806"/>
                    </a:lnTo>
                    <a:lnTo>
                      <a:pt x="27644" y="9511"/>
                    </a:lnTo>
                    <a:lnTo>
                      <a:pt x="26182" y="6683"/>
                    </a:lnTo>
                    <a:cubicBezTo>
                      <a:pt x="26182" y="6683"/>
                      <a:pt x="25060" y="2246"/>
                      <a:pt x="24768" y="1223"/>
                    </a:cubicBezTo>
                    <a:cubicBezTo>
                      <a:pt x="24475" y="248"/>
                      <a:pt x="23744" y="248"/>
                      <a:pt x="23744" y="248"/>
                    </a:cubicBezTo>
                    <a:cubicBezTo>
                      <a:pt x="23744" y="248"/>
                      <a:pt x="22235" y="1"/>
                      <a:pt x="210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5"/>
              <p:cNvSpPr/>
              <p:nvPr/>
            </p:nvSpPr>
            <p:spPr>
              <a:xfrm>
                <a:off x="1702299" y="2062760"/>
                <a:ext cx="344713" cy="366063"/>
              </a:xfrm>
              <a:custGeom>
                <a:avLst/>
                <a:gdLst/>
                <a:ahLst/>
                <a:cxnLst/>
                <a:rect l="l" t="t" r="r" b="b"/>
                <a:pathLst>
                  <a:path w="15651" h="16626" extrusionOk="0">
                    <a:moveTo>
                      <a:pt x="15651" y="0"/>
                    </a:moveTo>
                    <a:cubicBezTo>
                      <a:pt x="15650" y="0"/>
                      <a:pt x="11214" y="3559"/>
                      <a:pt x="9117" y="3852"/>
                    </a:cubicBezTo>
                    <a:cubicBezTo>
                      <a:pt x="9014" y="3866"/>
                      <a:pt x="8913" y="3873"/>
                      <a:pt x="8815" y="3873"/>
                    </a:cubicBezTo>
                    <a:cubicBezTo>
                      <a:pt x="6889" y="3873"/>
                      <a:pt x="6095" y="1268"/>
                      <a:pt x="6095" y="1268"/>
                    </a:cubicBezTo>
                    <a:cubicBezTo>
                      <a:pt x="6095" y="1268"/>
                      <a:pt x="4827" y="6095"/>
                      <a:pt x="4144" y="8240"/>
                    </a:cubicBezTo>
                    <a:cubicBezTo>
                      <a:pt x="3413" y="10385"/>
                      <a:pt x="0" y="16626"/>
                      <a:pt x="0" y="16626"/>
                    </a:cubicBezTo>
                    <a:lnTo>
                      <a:pt x="5412" y="12092"/>
                    </a:lnTo>
                    <a:cubicBezTo>
                      <a:pt x="5558" y="11214"/>
                      <a:pt x="5900" y="10385"/>
                      <a:pt x="6387" y="9654"/>
                    </a:cubicBezTo>
                    <a:cubicBezTo>
                      <a:pt x="7118" y="8825"/>
                      <a:pt x="9410" y="8386"/>
                      <a:pt x="9410" y="8386"/>
                    </a:cubicBezTo>
                    <a:lnTo>
                      <a:pt x="13798" y="2828"/>
                    </a:lnTo>
                    <a:lnTo>
                      <a:pt x="156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5"/>
              <p:cNvSpPr/>
              <p:nvPr/>
            </p:nvSpPr>
            <p:spPr>
              <a:xfrm>
                <a:off x="1238409" y="2206601"/>
                <a:ext cx="1955468" cy="1715626"/>
              </a:xfrm>
              <a:custGeom>
                <a:avLst/>
                <a:gdLst/>
                <a:ahLst/>
                <a:cxnLst/>
                <a:rect l="l" t="t" r="r" b="b"/>
                <a:pathLst>
                  <a:path w="88784" h="77921" extrusionOk="0">
                    <a:moveTo>
                      <a:pt x="74985" y="0"/>
                    </a:moveTo>
                    <a:cubicBezTo>
                      <a:pt x="74498" y="1756"/>
                      <a:pt x="73571" y="3365"/>
                      <a:pt x="72304" y="4681"/>
                    </a:cubicBezTo>
                    <a:cubicBezTo>
                      <a:pt x="71329" y="5607"/>
                      <a:pt x="70500" y="6631"/>
                      <a:pt x="69720" y="7704"/>
                    </a:cubicBezTo>
                    <a:cubicBezTo>
                      <a:pt x="68355" y="6875"/>
                      <a:pt x="66990" y="5949"/>
                      <a:pt x="65722" y="4973"/>
                    </a:cubicBezTo>
                    <a:cubicBezTo>
                      <a:pt x="64601" y="3998"/>
                      <a:pt x="62163" y="3267"/>
                      <a:pt x="62163" y="3267"/>
                    </a:cubicBezTo>
                    <a:lnTo>
                      <a:pt x="59189" y="3413"/>
                    </a:lnTo>
                    <a:lnTo>
                      <a:pt x="59335" y="6972"/>
                    </a:lnTo>
                    <a:cubicBezTo>
                      <a:pt x="54801" y="4535"/>
                      <a:pt x="49828" y="3023"/>
                      <a:pt x="44708" y="2584"/>
                    </a:cubicBezTo>
                    <a:cubicBezTo>
                      <a:pt x="36030" y="1707"/>
                      <a:pt x="32471" y="1268"/>
                      <a:pt x="32471" y="1268"/>
                    </a:cubicBezTo>
                    <a:lnTo>
                      <a:pt x="30472" y="1853"/>
                    </a:lnTo>
                    <a:lnTo>
                      <a:pt x="27498" y="3121"/>
                    </a:lnTo>
                    <a:lnTo>
                      <a:pt x="26474" y="5559"/>
                    </a:lnTo>
                    <a:lnTo>
                      <a:pt x="17211" y="12969"/>
                    </a:lnTo>
                    <a:lnTo>
                      <a:pt x="9946" y="19064"/>
                    </a:lnTo>
                    <a:cubicBezTo>
                      <a:pt x="9946" y="19064"/>
                      <a:pt x="5704" y="22867"/>
                      <a:pt x="3852" y="26718"/>
                    </a:cubicBezTo>
                    <a:cubicBezTo>
                      <a:pt x="2048" y="30570"/>
                      <a:pt x="731" y="33983"/>
                      <a:pt x="731" y="33983"/>
                    </a:cubicBezTo>
                    <a:cubicBezTo>
                      <a:pt x="731" y="33983"/>
                      <a:pt x="0" y="38663"/>
                      <a:pt x="439" y="40711"/>
                    </a:cubicBezTo>
                    <a:cubicBezTo>
                      <a:pt x="878" y="42710"/>
                      <a:pt x="3120" y="47244"/>
                      <a:pt x="3120" y="47244"/>
                    </a:cubicBezTo>
                    <a:lnTo>
                      <a:pt x="7996" y="52217"/>
                    </a:lnTo>
                    <a:cubicBezTo>
                      <a:pt x="7996" y="52217"/>
                      <a:pt x="13798" y="56605"/>
                      <a:pt x="17113" y="57775"/>
                    </a:cubicBezTo>
                    <a:cubicBezTo>
                      <a:pt x="20428" y="58897"/>
                      <a:pt x="29643" y="61481"/>
                      <a:pt x="29643" y="61481"/>
                    </a:cubicBezTo>
                    <a:lnTo>
                      <a:pt x="39199" y="64601"/>
                    </a:lnTo>
                    <a:cubicBezTo>
                      <a:pt x="39199" y="64601"/>
                      <a:pt x="46707" y="66746"/>
                      <a:pt x="51437" y="70159"/>
                    </a:cubicBezTo>
                    <a:cubicBezTo>
                      <a:pt x="56117" y="73572"/>
                      <a:pt x="60066" y="75864"/>
                      <a:pt x="60066" y="75864"/>
                    </a:cubicBezTo>
                    <a:cubicBezTo>
                      <a:pt x="62495" y="77217"/>
                      <a:pt x="65217" y="77921"/>
                      <a:pt x="67992" y="77921"/>
                    </a:cubicBezTo>
                    <a:cubicBezTo>
                      <a:pt x="68615" y="77921"/>
                      <a:pt x="69240" y="77885"/>
                      <a:pt x="69866" y="77814"/>
                    </a:cubicBezTo>
                    <a:cubicBezTo>
                      <a:pt x="75717" y="77278"/>
                      <a:pt x="79666" y="72256"/>
                      <a:pt x="79666" y="72256"/>
                    </a:cubicBezTo>
                    <a:cubicBezTo>
                      <a:pt x="82689" y="67868"/>
                      <a:pt x="84883" y="62943"/>
                      <a:pt x="86248" y="57775"/>
                    </a:cubicBezTo>
                    <a:cubicBezTo>
                      <a:pt x="87515" y="52607"/>
                      <a:pt x="88295" y="47293"/>
                      <a:pt x="88491" y="41979"/>
                    </a:cubicBezTo>
                    <a:cubicBezTo>
                      <a:pt x="88783" y="36762"/>
                      <a:pt x="88295" y="31545"/>
                      <a:pt x="87077" y="26475"/>
                    </a:cubicBezTo>
                    <a:cubicBezTo>
                      <a:pt x="86150" y="22525"/>
                      <a:pt x="84931" y="18625"/>
                      <a:pt x="83517" y="14822"/>
                    </a:cubicBezTo>
                    <a:lnTo>
                      <a:pt x="78106" y="4145"/>
                    </a:lnTo>
                    <a:lnTo>
                      <a:pt x="749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5"/>
              <p:cNvSpPr/>
              <p:nvPr/>
            </p:nvSpPr>
            <p:spPr>
              <a:xfrm>
                <a:off x="1561625" y="3450744"/>
                <a:ext cx="423100" cy="580139"/>
              </a:xfrm>
              <a:custGeom>
                <a:avLst/>
                <a:gdLst/>
                <a:ahLst/>
                <a:cxnLst/>
                <a:rect l="l" t="t" r="r" b="b"/>
                <a:pathLst>
                  <a:path w="19210" h="26349" extrusionOk="0">
                    <a:moveTo>
                      <a:pt x="0" y="1"/>
                    </a:moveTo>
                    <a:cubicBezTo>
                      <a:pt x="0" y="1"/>
                      <a:pt x="2536" y="6973"/>
                      <a:pt x="3803" y="10971"/>
                    </a:cubicBezTo>
                    <a:cubicBezTo>
                      <a:pt x="5120" y="14920"/>
                      <a:pt x="3657" y="21502"/>
                      <a:pt x="3657" y="21502"/>
                    </a:cubicBezTo>
                    <a:cubicBezTo>
                      <a:pt x="3121" y="24037"/>
                      <a:pt x="3949" y="24768"/>
                      <a:pt x="8240" y="25744"/>
                    </a:cubicBezTo>
                    <a:cubicBezTo>
                      <a:pt x="10219" y="26221"/>
                      <a:pt x="12486" y="26349"/>
                      <a:pt x="14340" y="26349"/>
                    </a:cubicBezTo>
                    <a:cubicBezTo>
                      <a:pt x="16459" y="26349"/>
                      <a:pt x="18040" y="26182"/>
                      <a:pt x="18040" y="26182"/>
                    </a:cubicBezTo>
                    <a:lnTo>
                      <a:pt x="18625" y="22623"/>
                    </a:lnTo>
                    <a:lnTo>
                      <a:pt x="19210" y="16236"/>
                    </a:lnTo>
                    <a:lnTo>
                      <a:pt x="18771" y="5998"/>
                    </a:lnTo>
                    <a:lnTo>
                      <a:pt x="5656" y="2292"/>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5"/>
              <p:cNvSpPr/>
              <p:nvPr/>
            </p:nvSpPr>
            <p:spPr>
              <a:xfrm>
                <a:off x="1906317" y="3581704"/>
                <a:ext cx="436007" cy="756918"/>
              </a:xfrm>
              <a:custGeom>
                <a:avLst/>
                <a:gdLst/>
                <a:ahLst/>
                <a:cxnLst/>
                <a:rect l="l" t="t" r="r" b="b"/>
                <a:pathLst>
                  <a:path w="19796" h="34378" extrusionOk="0">
                    <a:moveTo>
                      <a:pt x="2633" y="1"/>
                    </a:moveTo>
                    <a:lnTo>
                      <a:pt x="2633" y="1"/>
                    </a:lnTo>
                    <a:cubicBezTo>
                      <a:pt x="2634" y="1"/>
                      <a:pt x="3999" y="7656"/>
                      <a:pt x="3560" y="10240"/>
                    </a:cubicBezTo>
                    <a:cubicBezTo>
                      <a:pt x="3072" y="12824"/>
                      <a:pt x="2731" y="17943"/>
                      <a:pt x="2731" y="17943"/>
                    </a:cubicBezTo>
                    <a:lnTo>
                      <a:pt x="830" y="28035"/>
                    </a:lnTo>
                    <a:cubicBezTo>
                      <a:pt x="830" y="28035"/>
                      <a:pt x="1" y="29498"/>
                      <a:pt x="2731" y="30960"/>
                    </a:cubicBezTo>
                    <a:cubicBezTo>
                      <a:pt x="4974" y="32082"/>
                      <a:pt x="7314" y="32959"/>
                      <a:pt x="9703" y="33593"/>
                    </a:cubicBezTo>
                    <a:cubicBezTo>
                      <a:pt x="9703" y="33593"/>
                      <a:pt x="13182" y="34378"/>
                      <a:pt x="15718" y="34378"/>
                    </a:cubicBezTo>
                    <a:cubicBezTo>
                      <a:pt x="16214" y="34378"/>
                      <a:pt x="16674" y="34348"/>
                      <a:pt x="17065" y="34276"/>
                    </a:cubicBezTo>
                    <a:cubicBezTo>
                      <a:pt x="18381" y="34130"/>
                      <a:pt x="19503" y="33154"/>
                      <a:pt x="19795" y="31887"/>
                    </a:cubicBezTo>
                    <a:lnTo>
                      <a:pt x="18235" y="19601"/>
                    </a:lnTo>
                    <a:lnTo>
                      <a:pt x="17309" y="7997"/>
                    </a:lnTo>
                    <a:lnTo>
                      <a:pt x="17309" y="5852"/>
                    </a:lnTo>
                    <a:lnTo>
                      <a:pt x="26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5"/>
              <p:cNvSpPr/>
              <p:nvPr/>
            </p:nvSpPr>
            <p:spPr>
              <a:xfrm>
                <a:off x="1271700" y="2354050"/>
                <a:ext cx="1821471" cy="957931"/>
              </a:xfrm>
              <a:custGeom>
                <a:avLst/>
                <a:gdLst/>
                <a:ahLst/>
                <a:cxnLst/>
                <a:rect l="l" t="t" r="r" b="b"/>
                <a:pathLst>
                  <a:path w="85030" h="44738" extrusionOk="0">
                    <a:moveTo>
                      <a:pt x="37170" y="1"/>
                    </a:moveTo>
                    <a:cubicBezTo>
                      <a:pt x="36104" y="1"/>
                      <a:pt x="35041" y="66"/>
                      <a:pt x="33983" y="227"/>
                    </a:cubicBezTo>
                    <a:cubicBezTo>
                      <a:pt x="30277" y="861"/>
                      <a:pt x="26865" y="2664"/>
                      <a:pt x="23695" y="4615"/>
                    </a:cubicBezTo>
                    <a:cubicBezTo>
                      <a:pt x="16870" y="8808"/>
                      <a:pt x="9898" y="13634"/>
                      <a:pt x="5315" y="20314"/>
                    </a:cubicBezTo>
                    <a:cubicBezTo>
                      <a:pt x="0" y="27968"/>
                      <a:pt x="488" y="38353"/>
                      <a:pt x="9654" y="42936"/>
                    </a:cubicBezTo>
                    <a:cubicBezTo>
                      <a:pt x="11401" y="43819"/>
                      <a:pt x="13363" y="44258"/>
                      <a:pt x="15318" y="44258"/>
                    </a:cubicBezTo>
                    <a:cubicBezTo>
                      <a:pt x="18546" y="44258"/>
                      <a:pt x="21753" y="43062"/>
                      <a:pt x="23939" y="40694"/>
                    </a:cubicBezTo>
                    <a:cubicBezTo>
                      <a:pt x="25402" y="39085"/>
                      <a:pt x="26377" y="37134"/>
                      <a:pt x="27498" y="35330"/>
                    </a:cubicBezTo>
                    <a:cubicBezTo>
                      <a:pt x="31935" y="28456"/>
                      <a:pt x="39492" y="23922"/>
                      <a:pt x="47439" y="22118"/>
                    </a:cubicBezTo>
                    <a:cubicBezTo>
                      <a:pt x="50426" y="21446"/>
                      <a:pt x="53490" y="21030"/>
                      <a:pt x="56484" y="21030"/>
                    </a:cubicBezTo>
                    <a:cubicBezTo>
                      <a:pt x="63264" y="21030"/>
                      <a:pt x="69681" y="23163"/>
                      <a:pt x="74011" y="29285"/>
                    </a:cubicBezTo>
                    <a:cubicBezTo>
                      <a:pt x="76643" y="33185"/>
                      <a:pt x="78252" y="37768"/>
                      <a:pt x="78642" y="42497"/>
                    </a:cubicBezTo>
                    <a:cubicBezTo>
                      <a:pt x="78691" y="43180"/>
                      <a:pt x="78789" y="44009"/>
                      <a:pt x="79325" y="44448"/>
                    </a:cubicBezTo>
                    <a:cubicBezTo>
                      <a:pt x="79620" y="44644"/>
                      <a:pt x="79955" y="44738"/>
                      <a:pt x="80291" y="44738"/>
                    </a:cubicBezTo>
                    <a:cubicBezTo>
                      <a:pt x="80787" y="44738"/>
                      <a:pt x="81287" y="44533"/>
                      <a:pt x="81665" y="44155"/>
                    </a:cubicBezTo>
                    <a:cubicBezTo>
                      <a:pt x="82202" y="43521"/>
                      <a:pt x="82592" y="42741"/>
                      <a:pt x="82738" y="41912"/>
                    </a:cubicBezTo>
                    <a:cubicBezTo>
                      <a:pt x="84200" y="36988"/>
                      <a:pt x="85029" y="31820"/>
                      <a:pt x="84688" y="26750"/>
                    </a:cubicBezTo>
                    <a:cubicBezTo>
                      <a:pt x="84152" y="21094"/>
                      <a:pt x="82445" y="15633"/>
                      <a:pt x="79715" y="10709"/>
                    </a:cubicBezTo>
                    <a:cubicBezTo>
                      <a:pt x="76351" y="5005"/>
                      <a:pt x="68843" y="3835"/>
                      <a:pt x="62943" y="3054"/>
                    </a:cubicBezTo>
                    <a:lnTo>
                      <a:pt x="43685" y="568"/>
                    </a:lnTo>
                    <a:cubicBezTo>
                      <a:pt x="41525" y="273"/>
                      <a:pt x="39344" y="1"/>
                      <a:pt x="37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5"/>
              <p:cNvSpPr/>
              <p:nvPr/>
            </p:nvSpPr>
            <p:spPr>
              <a:xfrm>
                <a:off x="1430092" y="2415943"/>
                <a:ext cx="810212" cy="653810"/>
              </a:xfrm>
              <a:custGeom>
                <a:avLst/>
                <a:gdLst/>
                <a:ahLst/>
                <a:cxnLst/>
                <a:rect l="l" t="t" r="r" b="b"/>
                <a:pathLst>
                  <a:path w="36786" h="29695" extrusionOk="0">
                    <a:moveTo>
                      <a:pt x="24563" y="1"/>
                    </a:moveTo>
                    <a:cubicBezTo>
                      <a:pt x="12835" y="1"/>
                      <a:pt x="0" y="12167"/>
                      <a:pt x="4071" y="23987"/>
                    </a:cubicBezTo>
                    <a:cubicBezTo>
                      <a:pt x="5160" y="27175"/>
                      <a:pt x="8320" y="29695"/>
                      <a:pt x="11506" y="29695"/>
                    </a:cubicBezTo>
                    <a:cubicBezTo>
                      <a:pt x="12169" y="29695"/>
                      <a:pt x="12834" y="29586"/>
                      <a:pt x="13481" y="29350"/>
                    </a:cubicBezTo>
                    <a:cubicBezTo>
                      <a:pt x="15333" y="28668"/>
                      <a:pt x="16698" y="27156"/>
                      <a:pt x="17966" y="25742"/>
                    </a:cubicBezTo>
                    <a:cubicBezTo>
                      <a:pt x="20696" y="22671"/>
                      <a:pt x="23475" y="19551"/>
                      <a:pt x="26986" y="17454"/>
                    </a:cubicBezTo>
                    <a:cubicBezTo>
                      <a:pt x="28985" y="16235"/>
                      <a:pt x="31227" y="15455"/>
                      <a:pt x="33178" y="14139"/>
                    </a:cubicBezTo>
                    <a:cubicBezTo>
                      <a:pt x="35128" y="12774"/>
                      <a:pt x="36786" y="10677"/>
                      <a:pt x="36737" y="8337"/>
                    </a:cubicBezTo>
                    <a:cubicBezTo>
                      <a:pt x="36688" y="5850"/>
                      <a:pt x="34787" y="3803"/>
                      <a:pt x="32739" y="2389"/>
                    </a:cubicBezTo>
                    <a:cubicBezTo>
                      <a:pt x="30258" y="735"/>
                      <a:pt x="27444" y="1"/>
                      <a:pt x="24563" y="1"/>
                    </a:cubicBezTo>
                    <a:close/>
                  </a:path>
                </a:pathLst>
              </a:custGeom>
              <a:solidFill>
                <a:srgbClr val="FFFFFF">
                  <a:alpha val="3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5"/>
              <p:cNvSpPr/>
              <p:nvPr/>
            </p:nvSpPr>
            <p:spPr>
              <a:xfrm>
                <a:off x="1495044" y="2696094"/>
                <a:ext cx="1733191" cy="1225428"/>
              </a:xfrm>
              <a:custGeom>
                <a:avLst/>
                <a:gdLst/>
                <a:ahLst/>
                <a:cxnLst/>
                <a:rect l="l" t="t" r="r" b="b"/>
                <a:pathLst>
                  <a:path w="78692" h="55657" extrusionOk="0">
                    <a:moveTo>
                      <a:pt x="74840" y="1"/>
                    </a:moveTo>
                    <a:cubicBezTo>
                      <a:pt x="75425" y="11702"/>
                      <a:pt x="73962" y="21794"/>
                      <a:pt x="69330" y="32618"/>
                    </a:cubicBezTo>
                    <a:cubicBezTo>
                      <a:pt x="67721" y="36323"/>
                      <a:pt x="65771" y="40029"/>
                      <a:pt x="62748" y="42662"/>
                    </a:cubicBezTo>
                    <a:cubicBezTo>
                      <a:pt x="60067" y="44915"/>
                      <a:pt x="56705" y="46116"/>
                      <a:pt x="53254" y="46116"/>
                    </a:cubicBezTo>
                    <a:cubicBezTo>
                      <a:pt x="52375" y="46116"/>
                      <a:pt x="51490" y="46038"/>
                      <a:pt x="50608" y="45880"/>
                    </a:cubicBezTo>
                    <a:cubicBezTo>
                      <a:pt x="48512" y="45538"/>
                      <a:pt x="46464" y="44904"/>
                      <a:pt x="44563" y="44027"/>
                    </a:cubicBezTo>
                    <a:cubicBezTo>
                      <a:pt x="43002" y="43295"/>
                      <a:pt x="41101" y="42954"/>
                      <a:pt x="40126" y="41443"/>
                    </a:cubicBezTo>
                    <a:cubicBezTo>
                      <a:pt x="38517" y="38956"/>
                      <a:pt x="37591" y="36177"/>
                      <a:pt x="37347" y="33301"/>
                    </a:cubicBezTo>
                    <a:cubicBezTo>
                      <a:pt x="37054" y="34715"/>
                      <a:pt x="36713" y="36275"/>
                      <a:pt x="35689" y="37299"/>
                    </a:cubicBezTo>
                    <a:cubicBezTo>
                      <a:pt x="35348" y="37591"/>
                      <a:pt x="34958" y="37884"/>
                      <a:pt x="34519" y="38079"/>
                    </a:cubicBezTo>
                    <a:cubicBezTo>
                      <a:pt x="33510" y="38474"/>
                      <a:pt x="32422" y="38671"/>
                      <a:pt x="31326" y="38671"/>
                    </a:cubicBezTo>
                    <a:cubicBezTo>
                      <a:pt x="31204" y="38671"/>
                      <a:pt x="31082" y="38669"/>
                      <a:pt x="30960" y="38664"/>
                    </a:cubicBezTo>
                    <a:cubicBezTo>
                      <a:pt x="27645" y="38517"/>
                      <a:pt x="24427" y="37542"/>
                      <a:pt x="21209" y="36519"/>
                    </a:cubicBezTo>
                    <a:cubicBezTo>
                      <a:pt x="17747" y="35446"/>
                      <a:pt x="13993" y="33739"/>
                      <a:pt x="10385" y="33447"/>
                    </a:cubicBezTo>
                    <a:cubicBezTo>
                      <a:pt x="6875" y="33154"/>
                      <a:pt x="3316" y="33398"/>
                      <a:pt x="1" y="31887"/>
                    </a:cubicBezTo>
                    <a:lnTo>
                      <a:pt x="1" y="31887"/>
                    </a:lnTo>
                    <a:cubicBezTo>
                      <a:pt x="9508" y="37640"/>
                      <a:pt x="20526" y="39200"/>
                      <a:pt x="30667" y="43393"/>
                    </a:cubicBezTo>
                    <a:cubicBezTo>
                      <a:pt x="36372" y="45684"/>
                      <a:pt x="41247" y="48756"/>
                      <a:pt x="46318" y="52071"/>
                    </a:cubicBezTo>
                    <a:cubicBezTo>
                      <a:pt x="47293" y="52656"/>
                      <a:pt x="48219" y="53290"/>
                      <a:pt x="49243" y="53827"/>
                    </a:cubicBezTo>
                    <a:cubicBezTo>
                      <a:pt x="51239" y="54802"/>
                      <a:pt x="53637" y="55657"/>
                      <a:pt x="55889" y="55657"/>
                    </a:cubicBezTo>
                    <a:cubicBezTo>
                      <a:pt x="56113" y="55657"/>
                      <a:pt x="56336" y="55648"/>
                      <a:pt x="56556" y="55631"/>
                    </a:cubicBezTo>
                    <a:cubicBezTo>
                      <a:pt x="61676" y="55289"/>
                      <a:pt x="66015" y="51974"/>
                      <a:pt x="68745" y="47830"/>
                    </a:cubicBezTo>
                    <a:cubicBezTo>
                      <a:pt x="78691" y="33057"/>
                      <a:pt x="77619" y="16626"/>
                      <a:pt x="74840" y="1"/>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5"/>
              <p:cNvSpPr/>
              <p:nvPr/>
            </p:nvSpPr>
            <p:spPr>
              <a:xfrm>
                <a:off x="2534492" y="2281658"/>
                <a:ext cx="579918" cy="430574"/>
              </a:xfrm>
              <a:custGeom>
                <a:avLst/>
                <a:gdLst/>
                <a:ahLst/>
                <a:cxnLst/>
                <a:rect l="l" t="t" r="r" b="b"/>
                <a:pathLst>
                  <a:path w="26330" h="19556" extrusionOk="0">
                    <a:moveTo>
                      <a:pt x="1172" y="4100"/>
                    </a:moveTo>
                    <a:lnTo>
                      <a:pt x="2634" y="4831"/>
                    </a:lnTo>
                    <a:cubicBezTo>
                      <a:pt x="2386" y="4707"/>
                      <a:pt x="2154" y="4562"/>
                      <a:pt x="1941" y="4400"/>
                    </a:cubicBezTo>
                    <a:lnTo>
                      <a:pt x="1941" y="4400"/>
                    </a:lnTo>
                    <a:cubicBezTo>
                      <a:pt x="1686" y="4297"/>
                      <a:pt x="1430" y="4197"/>
                      <a:pt x="1172" y="4100"/>
                    </a:cubicBezTo>
                    <a:close/>
                    <a:moveTo>
                      <a:pt x="26101" y="15251"/>
                    </a:moveTo>
                    <a:cubicBezTo>
                      <a:pt x="26178" y="15451"/>
                      <a:pt x="26254" y="15651"/>
                      <a:pt x="26329" y="15850"/>
                    </a:cubicBezTo>
                    <a:cubicBezTo>
                      <a:pt x="26265" y="15643"/>
                      <a:pt x="26188" y="15444"/>
                      <a:pt x="26101" y="15251"/>
                    </a:cubicBezTo>
                    <a:close/>
                    <a:moveTo>
                      <a:pt x="1519" y="0"/>
                    </a:moveTo>
                    <a:cubicBezTo>
                      <a:pt x="1110" y="0"/>
                      <a:pt x="700" y="34"/>
                      <a:pt x="294" y="102"/>
                    </a:cubicBezTo>
                    <a:cubicBezTo>
                      <a:pt x="1" y="1776"/>
                      <a:pt x="642" y="3415"/>
                      <a:pt x="1941" y="4400"/>
                    </a:cubicBezTo>
                    <a:lnTo>
                      <a:pt x="1941" y="4400"/>
                    </a:lnTo>
                    <a:cubicBezTo>
                      <a:pt x="8997" y="7268"/>
                      <a:pt x="14698" y="12685"/>
                      <a:pt x="17992" y="19555"/>
                    </a:cubicBezTo>
                    <a:cubicBezTo>
                      <a:pt x="17309" y="17459"/>
                      <a:pt x="17017" y="15216"/>
                      <a:pt x="17114" y="13022"/>
                    </a:cubicBezTo>
                    <a:cubicBezTo>
                      <a:pt x="17163" y="11998"/>
                      <a:pt x="17358" y="10828"/>
                      <a:pt x="18236" y="10292"/>
                    </a:cubicBezTo>
                    <a:cubicBezTo>
                      <a:pt x="18536" y="10114"/>
                      <a:pt x="18859" y="10040"/>
                      <a:pt x="19191" y="10040"/>
                    </a:cubicBezTo>
                    <a:cubicBezTo>
                      <a:pt x="20046" y="10040"/>
                      <a:pt x="20960" y="10531"/>
                      <a:pt x="21697" y="11023"/>
                    </a:cubicBezTo>
                    <a:cubicBezTo>
                      <a:pt x="23420" y="12171"/>
                      <a:pt x="25262" y="13399"/>
                      <a:pt x="26101" y="15251"/>
                    </a:cubicBezTo>
                    <a:lnTo>
                      <a:pt x="26101" y="15251"/>
                    </a:lnTo>
                    <a:cubicBezTo>
                      <a:pt x="24787" y="11828"/>
                      <a:pt x="23224" y="8331"/>
                      <a:pt x="20137" y="6489"/>
                    </a:cubicBezTo>
                    <a:cubicBezTo>
                      <a:pt x="16481" y="4295"/>
                      <a:pt x="11654" y="4977"/>
                      <a:pt x="7949" y="2832"/>
                    </a:cubicBezTo>
                    <a:cubicBezTo>
                      <a:pt x="6778" y="2198"/>
                      <a:pt x="5803" y="1272"/>
                      <a:pt x="4584" y="687"/>
                    </a:cubicBezTo>
                    <a:cubicBezTo>
                      <a:pt x="3634" y="229"/>
                      <a:pt x="2581" y="0"/>
                      <a:pt x="1519" y="0"/>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5"/>
              <p:cNvSpPr/>
              <p:nvPr/>
            </p:nvSpPr>
            <p:spPr>
              <a:xfrm>
                <a:off x="1224445" y="2822761"/>
                <a:ext cx="681894" cy="738577"/>
              </a:xfrm>
              <a:custGeom>
                <a:avLst/>
                <a:gdLst/>
                <a:ahLst/>
                <a:cxnLst/>
                <a:rect l="l" t="t" r="r" b="b"/>
                <a:pathLst>
                  <a:path w="30960" h="33545" extrusionOk="0">
                    <a:moveTo>
                      <a:pt x="4778" y="1"/>
                    </a:moveTo>
                    <a:cubicBezTo>
                      <a:pt x="1463" y="2536"/>
                      <a:pt x="0" y="7070"/>
                      <a:pt x="488" y="11215"/>
                    </a:cubicBezTo>
                    <a:cubicBezTo>
                      <a:pt x="975" y="15408"/>
                      <a:pt x="3169" y="19211"/>
                      <a:pt x="6046" y="22282"/>
                    </a:cubicBezTo>
                    <a:cubicBezTo>
                      <a:pt x="7460" y="23794"/>
                      <a:pt x="9069" y="25110"/>
                      <a:pt x="10873" y="26183"/>
                    </a:cubicBezTo>
                    <a:cubicBezTo>
                      <a:pt x="12384" y="26963"/>
                      <a:pt x="13944" y="27645"/>
                      <a:pt x="15553" y="28181"/>
                    </a:cubicBezTo>
                    <a:cubicBezTo>
                      <a:pt x="20624" y="30034"/>
                      <a:pt x="25792" y="31838"/>
                      <a:pt x="30960" y="33545"/>
                    </a:cubicBezTo>
                    <a:lnTo>
                      <a:pt x="18625" y="28377"/>
                    </a:lnTo>
                    <a:cubicBezTo>
                      <a:pt x="16869" y="27645"/>
                      <a:pt x="15163" y="26865"/>
                      <a:pt x="13554" y="25939"/>
                    </a:cubicBezTo>
                    <a:cubicBezTo>
                      <a:pt x="5024" y="20888"/>
                      <a:pt x="1245" y="10574"/>
                      <a:pt x="4447" y="1233"/>
                    </a:cubicBezTo>
                    <a:lnTo>
                      <a:pt x="4447" y="1233"/>
                    </a:lnTo>
                    <a:cubicBezTo>
                      <a:pt x="4810" y="966"/>
                      <a:pt x="4964" y="483"/>
                      <a:pt x="4778" y="1"/>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5"/>
              <p:cNvSpPr/>
              <p:nvPr/>
            </p:nvSpPr>
            <p:spPr>
              <a:xfrm>
                <a:off x="2764323" y="3361661"/>
                <a:ext cx="153558" cy="210421"/>
              </a:xfrm>
              <a:custGeom>
                <a:avLst/>
                <a:gdLst/>
                <a:ahLst/>
                <a:cxnLst/>
                <a:rect l="l" t="t" r="r" b="b"/>
                <a:pathLst>
                  <a:path w="6972" h="9557" extrusionOk="0">
                    <a:moveTo>
                      <a:pt x="1761" y="7324"/>
                    </a:moveTo>
                    <a:cubicBezTo>
                      <a:pt x="1547" y="7532"/>
                      <a:pt x="1370" y="7766"/>
                      <a:pt x="1257" y="8031"/>
                    </a:cubicBezTo>
                    <a:lnTo>
                      <a:pt x="1257" y="8031"/>
                    </a:lnTo>
                    <a:cubicBezTo>
                      <a:pt x="1430" y="7799"/>
                      <a:pt x="1597" y="7563"/>
                      <a:pt x="1761" y="7324"/>
                    </a:cubicBezTo>
                    <a:close/>
                    <a:moveTo>
                      <a:pt x="5802" y="0"/>
                    </a:moveTo>
                    <a:lnTo>
                      <a:pt x="5217" y="1170"/>
                    </a:lnTo>
                    <a:cubicBezTo>
                      <a:pt x="4140" y="3254"/>
                      <a:pt x="3088" y="5388"/>
                      <a:pt x="1761" y="7324"/>
                    </a:cubicBezTo>
                    <a:lnTo>
                      <a:pt x="1761" y="7324"/>
                    </a:lnTo>
                    <a:cubicBezTo>
                      <a:pt x="2066" y="7028"/>
                      <a:pt x="2447" y="6785"/>
                      <a:pt x="2828" y="6582"/>
                    </a:cubicBezTo>
                    <a:cubicBezTo>
                      <a:pt x="3359" y="6240"/>
                      <a:pt x="3950" y="6046"/>
                      <a:pt x="4554" y="6046"/>
                    </a:cubicBezTo>
                    <a:cubicBezTo>
                      <a:pt x="4725" y="6046"/>
                      <a:pt x="4898" y="6062"/>
                      <a:pt x="5071" y="6094"/>
                    </a:cubicBezTo>
                    <a:cubicBezTo>
                      <a:pt x="5704" y="6290"/>
                      <a:pt x="6192" y="6777"/>
                      <a:pt x="6436" y="7411"/>
                    </a:cubicBezTo>
                    <a:cubicBezTo>
                      <a:pt x="6679" y="7996"/>
                      <a:pt x="6826" y="8630"/>
                      <a:pt x="6826" y="9312"/>
                    </a:cubicBezTo>
                    <a:cubicBezTo>
                      <a:pt x="6972" y="7752"/>
                      <a:pt x="6923" y="6192"/>
                      <a:pt x="6582" y="4681"/>
                    </a:cubicBezTo>
                    <a:cubicBezTo>
                      <a:pt x="6338" y="3120"/>
                      <a:pt x="6046" y="1560"/>
                      <a:pt x="5802" y="0"/>
                    </a:cubicBezTo>
                    <a:close/>
                    <a:moveTo>
                      <a:pt x="1257" y="8031"/>
                    </a:moveTo>
                    <a:cubicBezTo>
                      <a:pt x="865" y="8559"/>
                      <a:pt x="448" y="9069"/>
                      <a:pt x="0" y="9556"/>
                    </a:cubicBezTo>
                    <a:lnTo>
                      <a:pt x="1170" y="8288"/>
                    </a:lnTo>
                    <a:cubicBezTo>
                      <a:pt x="1192" y="8200"/>
                      <a:pt x="1222" y="8114"/>
                      <a:pt x="1257" y="8031"/>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5"/>
              <p:cNvSpPr/>
              <p:nvPr/>
            </p:nvSpPr>
            <p:spPr>
              <a:xfrm>
                <a:off x="2928607" y="2654239"/>
                <a:ext cx="95588" cy="235103"/>
              </a:xfrm>
              <a:custGeom>
                <a:avLst/>
                <a:gdLst/>
                <a:ahLst/>
                <a:cxnLst/>
                <a:rect l="l" t="t" r="r" b="b"/>
                <a:pathLst>
                  <a:path w="4340" h="10678" extrusionOk="0">
                    <a:moveTo>
                      <a:pt x="1" y="0"/>
                    </a:moveTo>
                    <a:lnTo>
                      <a:pt x="1" y="0"/>
                    </a:lnTo>
                    <a:cubicBezTo>
                      <a:pt x="586" y="1756"/>
                      <a:pt x="927" y="3560"/>
                      <a:pt x="976" y="5412"/>
                    </a:cubicBezTo>
                    <a:lnTo>
                      <a:pt x="1414" y="10678"/>
                    </a:lnTo>
                    <a:cubicBezTo>
                      <a:pt x="1523" y="10272"/>
                      <a:pt x="1556" y="9851"/>
                      <a:pt x="1522" y="9432"/>
                    </a:cubicBezTo>
                    <a:lnTo>
                      <a:pt x="1522" y="9432"/>
                    </a:lnTo>
                    <a:lnTo>
                      <a:pt x="1658" y="10093"/>
                    </a:lnTo>
                    <a:cubicBezTo>
                      <a:pt x="1561" y="9264"/>
                      <a:pt x="1463" y="8435"/>
                      <a:pt x="1414" y="7606"/>
                    </a:cubicBezTo>
                    <a:cubicBezTo>
                      <a:pt x="1219" y="6631"/>
                      <a:pt x="1414" y="5705"/>
                      <a:pt x="1902" y="4827"/>
                    </a:cubicBezTo>
                    <a:cubicBezTo>
                      <a:pt x="2224" y="4358"/>
                      <a:pt x="2811" y="4065"/>
                      <a:pt x="3366" y="4065"/>
                    </a:cubicBezTo>
                    <a:cubicBezTo>
                      <a:pt x="3733" y="4065"/>
                      <a:pt x="4087" y="4194"/>
                      <a:pt x="4340" y="4486"/>
                    </a:cubicBezTo>
                    <a:cubicBezTo>
                      <a:pt x="3218" y="2731"/>
                      <a:pt x="1707" y="1219"/>
                      <a:pt x="1" y="0"/>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5"/>
              <p:cNvSpPr/>
              <p:nvPr/>
            </p:nvSpPr>
            <p:spPr>
              <a:xfrm>
                <a:off x="2190880" y="2897906"/>
                <a:ext cx="402705" cy="353205"/>
              </a:xfrm>
              <a:custGeom>
                <a:avLst/>
                <a:gdLst/>
                <a:ahLst/>
                <a:cxnLst/>
                <a:rect l="l" t="t" r="r" b="b"/>
                <a:pathLst>
                  <a:path w="18284" h="16042" extrusionOk="0">
                    <a:moveTo>
                      <a:pt x="18177" y="4482"/>
                    </a:moveTo>
                    <a:lnTo>
                      <a:pt x="18177" y="4482"/>
                    </a:lnTo>
                    <a:cubicBezTo>
                      <a:pt x="18212" y="4500"/>
                      <a:pt x="18248" y="4517"/>
                      <a:pt x="18284" y="4535"/>
                    </a:cubicBezTo>
                    <a:cubicBezTo>
                      <a:pt x="18248" y="4517"/>
                      <a:pt x="18213" y="4500"/>
                      <a:pt x="18177" y="4482"/>
                    </a:cubicBezTo>
                    <a:close/>
                    <a:moveTo>
                      <a:pt x="1" y="1"/>
                    </a:moveTo>
                    <a:lnTo>
                      <a:pt x="1" y="1"/>
                    </a:lnTo>
                    <a:cubicBezTo>
                      <a:pt x="2789" y="4618"/>
                      <a:pt x="4849" y="9707"/>
                      <a:pt x="6100" y="14985"/>
                    </a:cubicBezTo>
                    <a:lnTo>
                      <a:pt x="6100" y="14985"/>
                    </a:lnTo>
                    <a:cubicBezTo>
                      <a:pt x="5497" y="12325"/>
                      <a:pt x="4894" y="9697"/>
                      <a:pt x="4291" y="7070"/>
                    </a:cubicBezTo>
                    <a:cubicBezTo>
                      <a:pt x="4145" y="6485"/>
                      <a:pt x="4096" y="5754"/>
                      <a:pt x="4633" y="5461"/>
                    </a:cubicBezTo>
                    <a:cubicBezTo>
                      <a:pt x="4754" y="5413"/>
                      <a:pt x="4901" y="5388"/>
                      <a:pt x="5053" y="5388"/>
                    </a:cubicBezTo>
                    <a:cubicBezTo>
                      <a:pt x="5205" y="5388"/>
                      <a:pt x="5364" y="5413"/>
                      <a:pt x="5510" y="5461"/>
                    </a:cubicBezTo>
                    <a:cubicBezTo>
                      <a:pt x="8484" y="6144"/>
                      <a:pt x="10971" y="8192"/>
                      <a:pt x="12190" y="10971"/>
                    </a:cubicBezTo>
                    <a:lnTo>
                      <a:pt x="12823" y="10727"/>
                    </a:lnTo>
                    <a:cubicBezTo>
                      <a:pt x="11556" y="9752"/>
                      <a:pt x="9118" y="5754"/>
                      <a:pt x="10629" y="4243"/>
                    </a:cubicBezTo>
                    <a:cubicBezTo>
                      <a:pt x="11117" y="3852"/>
                      <a:pt x="11751" y="3609"/>
                      <a:pt x="12385" y="3560"/>
                    </a:cubicBezTo>
                    <a:cubicBezTo>
                      <a:pt x="12850" y="3492"/>
                      <a:pt x="13318" y="3458"/>
                      <a:pt x="13786" y="3458"/>
                    </a:cubicBezTo>
                    <a:cubicBezTo>
                      <a:pt x="15288" y="3458"/>
                      <a:pt x="16786" y="3806"/>
                      <a:pt x="18177" y="4482"/>
                    </a:cubicBezTo>
                    <a:lnTo>
                      <a:pt x="18177" y="4482"/>
                    </a:lnTo>
                    <a:cubicBezTo>
                      <a:pt x="12311" y="1608"/>
                      <a:pt x="6252" y="1455"/>
                      <a:pt x="1" y="1"/>
                    </a:cubicBezTo>
                    <a:close/>
                    <a:moveTo>
                      <a:pt x="6100" y="14985"/>
                    </a:moveTo>
                    <a:lnTo>
                      <a:pt x="6100" y="14985"/>
                    </a:lnTo>
                    <a:cubicBezTo>
                      <a:pt x="6180" y="15337"/>
                      <a:pt x="6259" y="15689"/>
                      <a:pt x="6339" y="16041"/>
                    </a:cubicBezTo>
                    <a:cubicBezTo>
                      <a:pt x="6263" y="15689"/>
                      <a:pt x="6183" y="15337"/>
                      <a:pt x="6100" y="14985"/>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5"/>
              <p:cNvSpPr/>
              <p:nvPr/>
            </p:nvSpPr>
            <p:spPr>
              <a:xfrm>
                <a:off x="1909532" y="2936789"/>
                <a:ext cx="403784" cy="461377"/>
              </a:xfrm>
              <a:custGeom>
                <a:avLst/>
                <a:gdLst/>
                <a:ahLst/>
                <a:cxnLst/>
                <a:rect l="l" t="t" r="r" b="b"/>
                <a:pathLst>
                  <a:path w="18333" h="20955" extrusionOk="0">
                    <a:moveTo>
                      <a:pt x="12413" y="1"/>
                    </a:moveTo>
                    <a:cubicBezTo>
                      <a:pt x="12183" y="1"/>
                      <a:pt x="11978" y="91"/>
                      <a:pt x="11800" y="234"/>
                    </a:cubicBezTo>
                    <a:cubicBezTo>
                      <a:pt x="5900" y="4085"/>
                      <a:pt x="1707" y="9985"/>
                      <a:pt x="1" y="16762"/>
                    </a:cubicBezTo>
                    <a:cubicBezTo>
                      <a:pt x="1220" y="13788"/>
                      <a:pt x="2926" y="11009"/>
                      <a:pt x="5120" y="8620"/>
                    </a:cubicBezTo>
                    <a:cubicBezTo>
                      <a:pt x="5315" y="8327"/>
                      <a:pt x="5608" y="8132"/>
                      <a:pt x="5949" y="7986"/>
                    </a:cubicBezTo>
                    <a:cubicBezTo>
                      <a:pt x="5985" y="7983"/>
                      <a:pt x="6020" y="7982"/>
                      <a:pt x="6055" y="7982"/>
                    </a:cubicBezTo>
                    <a:cubicBezTo>
                      <a:pt x="6642" y="7982"/>
                      <a:pt x="7130" y="8360"/>
                      <a:pt x="7314" y="8912"/>
                    </a:cubicBezTo>
                    <a:cubicBezTo>
                      <a:pt x="7509" y="9497"/>
                      <a:pt x="7558" y="10082"/>
                      <a:pt x="7607" y="10667"/>
                    </a:cubicBezTo>
                    <a:cubicBezTo>
                      <a:pt x="7879" y="13059"/>
                      <a:pt x="9581" y="14981"/>
                      <a:pt x="10925" y="17005"/>
                    </a:cubicBezTo>
                    <a:lnTo>
                      <a:pt x="10925" y="17005"/>
                    </a:lnTo>
                    <a:cubicBezTo>
                      <a:pt x="9376" y="13985"/>
                      <a:pt x="8591" y="10640"/>
                      <a:pt x="8679" y="7255"/>
                    </a:cubicBezTo>
                    <a:cubicBezTo>
                      <a:pt x="8679" y="6036"/>
                      <a:pt x="8972" y="4622"/>
                      <a:pt x="10093" y="4134"/>
                    </a:cubicBezTo>
                    <a:cubicBezTo>
                      <a:pt x="10332" y="4023"/>
                      <a:pt x="10575" y="3974"/>
                      <a:pt x="10819" y="3974"/>
                    </a:cubicBezTo>
                    <a:cubicBezTo>
                      <a:pt x="11966" y="3974"/>
                      <a:pt x="13115" y="5079"/>
                      <a:pt x="13799" y="6084"/>
                    </a:cubicBezTo>
                    <a:cubicBezTo>
                      <a:pt x="15846" y="9058"/>
                      <a:pt x="17358" y="12374"/>
                      <a:pt x="18333" y="15884"/>
                    </a:cubicBezTo>
                    <a:cubicBezTo>
                      <a:pt x="17699" y="10424"/>
                      <a:pt x="15895" y="5158"/>
                      <a:pt x="13067" y="478"/>
                    </a:cubicBezTo>
                    <a:cubicBezTo>
                      <a:pt x="12970" y="283"/>
                      <a:pt x="12824" y="136"/>
                      <a:pt x="12677" y="39"/>
                    </a:cubicBezTo>
                    <a:cubicBezTo>
                      <a:pt x="12586" y="13"/>
                      <a:pt x="12498" y="1"/>
                      <a:pt x="12413" y="1"/>
                    </a:cubicBezTo>
                    <a:close/>
                    <a:moveTo>
                      <a:pt x="10925" y="17005"/>
                    </a:moveTo>
                    <a:lnTo>
                      <a:pt x="10925" y="17005"/>
                    </a:lnTo>
                    <a:cubicBezTo>
                      <a:pt x="11094" y="17334"/>
                      <a:pt x="11272" y="17660"/>
                      <a:pt x="11458" y="17981"/>
                    </a:cubicBezTo>
                    <a:lnTo>
                      <a:pt x="12580" y="20955"/>
                    </a:lnTo>
                    <a:cubicBezTo>
                      <a:pt x="12432" y="19514"/>
                      <a:pt x="11745" y="18240"/>
                      <a:pt x="10925" y="17005"/>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5"/>
              <p:cNvSpPr/>
              <p:nvPr/>
            </p:nvSpPr>
            <p:spPr>
              <a:xfrm>
                <a:off x="2325783" y="3297238"/>
                <a:ext cx="72374" cy="250141"/>
              </a:xfrm>
              <a:custGeom>
                <a:avLst/>
                <a:gdLst/>
                <a:ahLst/>
                <a:cxnLst/>
                <a:rect l="l" t="t" r="r" b="b"/>
                <a:pathLst>
                  <a:path w="3286" h="11361" extrusionOk="0">
                    <a:moveTo>
                      <a:pt x="165" y="1"/>
                    </a:moveTo>
                    <a:lnTo>
                      <a:pt x="165" y="1"/>
                    </a:lnTo>
                    <a:cubicBezTo>
                      <a:pt x="0" y="2571"/>
                      <a:pt x="81" y="5164"/>
                      <a:pt x="406" y="7719"/>
                    </a:cubicBezTo>
                    <a:lnTo>
                      <a:pt x="406" y="7719"/>
                    </a:lnTo>
                    <a:cubicBezTo>
                      <a:pt x="407" y="7698"/>
                      <a:pt x="408" y="7677"/>
                      <a:pt x="409" y="7655"/>
                    </a:cubicBezTo>
                    <a:cubicBezTo>
                      <a:pt x="409" y="6729"/>
                      <a:pt x="604" y="5656"/>
                      <a:pt x="1433" y="5315"/>
                    </a:cubicBezTo>
                    <a:cubicBezTo>
                      <a:pt x="1629" y="5270"/>
                      <a:pt x="1825" y="5248"/>
                      <a:pt x="2020" y="5248"/>
                    </a:cubicBezTo>
                    <a:cubicBezTo>
                      <a:pt x="2454" y="5248"/>
                      <a:pt x="2882" y="5357"/>
                      <a:pt x="3286" y="5559"/>
                    </a:cubicBezTo>
                    <a:cubicBezTo>
                      <a:pt x="1872" y="3901"/>
                      <a:pt x="848" y="2048"/>
                      <a:pt x="165" y="1"/>
                    </a:cubicBezTo>
                    <a:close/>
                    <a:moveTo>
                      <a:pt x="406" y="7719"/>
                    </a:moveTo>
                    <a:cubicBezTo>
                      <a:pt x="365" y="8675"/>
                      <a:pt x="462" y="9676"/>
                      <a:pt x="653" y="10629"/>
                    </a:cubicBezTo>
                    <a:lnTo>
                      <a:pt x="1043" y="11361"/>
                    </a:lnTo>
                    <a:cubicBezTo>
                      <a:pt x="774" y="10160"/>
                      <a:pt x="562" y="8944"/>
                      <a:pt x="406" y="7719"/>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5"/>
              <p:cNvSpPr/>
              <p:nvPr/>
            </p:nvSpPr>
            <p:spPr>
              <a:xfrm>
                <a:off x="2899622" y="2858187"/>
                <a:ext cx="195450" cy="396139"/>
              </a:xfrm>
              <a:custGeom>
                <a:avLst/>
                <a:gdLst/>
                <a:ahLst/>
                <a:cxnLst/>
                <a:rect l="l" t="t" r="r" b="b"/>
                <a:pathLst>
                  <a:path w="8874" h="17992" extrusionOk="0">
                    <a:moveTo>
                      <a:pt x="4832" y="7099"/>
                    </a:moveTo>
                    <a:cubicBezTo>
                      <a:pt x="5248" y="8017"/>
                      <a:pt x="5702" y="8919"/>
                      <a:pt x="6192" y="9801"/>
                    </a:cubicBezTo>
                    <a:cubicBezTo>
                      <a:pt x="5739" y="8894"/>
                      <a:pt x="5285" y="7987"/>
                      <a:pt x="4832" y="7099"/>
                    </a:cubicBezTo>
                    <a:close/>
                    <a:moveTo>
                      <a:pt x="398" y="17077"/>
                    </a:moveTo>
                    <a:lnTo>
                      <a:pt x="0" y="17943"/>
                    </a:lnTo>
                    <a:cubicBezTo>
                      <a:pt x="177" y="17672"/>
                      <a:pt x="305" y="17381"/>
                      <a:pt x="398" y="17077"/>
                    </a:cubicBezTo>
                    <a:close/>
                    <a:moveTo>
                      <a:pt x="2438" y="1"/>
                    </a:moveTo>
                    <a:cubicBezTo>
                      <a:pt x="1122" y="4535"/>
                      <a:pt x="536" y="9264"/>
                      <a:pt x="634" y="13994"/>
                    </a:cubicBezTo>
                    <a:cubicBezTo>
                      <a:pt x="634" y="15029"/>
                      <a:pt x="690" y="16121"/>
                      <a:pt x="398" y="17077"/>
                    </a:cubicBezTo>
                    <a:lnTo>
                      <a:pt x="398" y="17077"/>
                    </a:lnTo>
                    <a:lnTo>
                      <a:pt x="829" y="16139"/>
                    </a:lnTo>
                    <a:cubicBezTo>
                      <a:pt x="1170" y="15408"/>
                      <a:pt x="829" y="14530"/>
                      <a:pt x="829" y="13750"/>
                    </a:cubicBezTo>
                    <a:cubicBezTo>
                      <a:pt x="786" y="13024"/>
                      <a:pt x="1267" y="12185"/>
                      <a:pt x="1912" y="12185"/>
                    </a:cubicBezTo>
                    <a:cubicBezTo>
                      <a:pt x="2003" y="12185"/>
                      <a:pt x="2097" y="12202"/>
                      <a:pt x="2194" y="12238"/>
                    </a:cubicBezTo>
                    <a:cubicBezTo>
                      <a:pt x="2340" y="12336"/>
                      <a:pt x="2487" y="12433"/>
                      <a:pt x="2633" y="12531"/>
                    </a:cubicBezTo>
                    <a:lnTo>
                      <a:pt x="8874" y="17992"/>
                    </a:lnTo>
                    <a:cubicBezTo>
                      <a:pt x="7362" y="15310"/>
                      <a:pt x="4339" y="13652"/>
                      <a:pt x="3169" y="10825"/>
                    </a:cubicBezTo>
                    <a:cubicBezTo>
                      <a:pt x="2730" y="9654"/>
                      <a:pt x="2487" y="8436"/>
                      <a:pt x="2438" y="7217"/>
                    </a:cubicBezTo>
                    <a:cubicBezTo>
                      <a:pt x="2340" y="6729"/>
                      <a:pt x="2340" y="6290"/>
                      <a:pt x="2487" y="5852"/>
                    </a:cubicBezTo>
                    <a:cubicBezTo>
                      <a:pt x="2621" y="5450"/>
                      <a:pt x="3000" y="5212"/>
                      <a:pt x="3399" y="5212"/>
                    </a:cubicBezTo>
                    <a:cubicBezTo>
                      <a:pt x="3436" y="5212"/>
                      <a:pt x="3473" y="5214"/>
                      <a:pt x="3511" y="5218"/>
                    </a:cubicBezTo>
                    <a:cubicBezTo>
                      <a:pt x="3901" y="5315"/>
                      <a:pt x="4144" y="5705"/>
                      <a:pt x="4291" y="6047"/>
                    </a:cubicBezTo>
                    <a:cubicBezTo>
                      <a:pt x="4471" y="6394"/>
                      <a:pt x="4652" y="6745"/>
                      <a:pt x="4832" y="7099"/>
                    </a:cubicBezTo>
                    <a:lnTo>
                      <a:pt x="4832" y="7099"/>
                    </a:lnTo>
                    <a:cubicBezTo>
                      <a:pt x="3798" y="4818"/>
                      <a:pt x="2994" y="2434"/>
                      <a:pt x="2438" y="1"/>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5"/>
              <p:cNvSpPr/>
              <p:nvPr/>
            </p:nvSpPr>
            <p:spPr>
              <a:xfrm>
                <a:off x="2780423" y="2620948"/>
                <a:ext cx="164306" cy="198620"/>
              </a:xfrm>
              <a:custGeom>
                <a:avLst/>
                <a:gdLst/>
                <a:ahLst/>
                <a:cxnLst/>
                <a:rect l="l" t="t" r="r" b="b"/>
                <a:pathLst>
                  <a:path w="7460" h="9021" extrusionOk="0">
                    <a:moveTo>
                      <a:pt x="2269" y="5384"/>
                    </a:moveTo>
                    <a:cubicBezTo>
                      <a:pt x="1730" y="5851"/>
                      <a:pt x="1276" y="6411"/>
                      <a:pt x="919" y="7043"/>
                    </a:cubicBezTo>
                    <a:lnTo>
                      <a:pt x="919" y="7043"/>
                    </a:lnTo>
                    <a:cubicBezTo>
                      <a:pt x="1390" y="6505"/>
                      <a:pt x="1840" y="5951"/>
                      <a:pt x="2269" y="5384"/>
                    </a:cubicBezTo>
                    <a:close/>
                    <a:moveTo>
                      <a:pt x="919" y="7043"/>
                    </a:moveTo>
                    <a:cubicBezTo>
                      <a:pt x="621" y="7383"/>
                      <a:pt x="315" y="7718"/>
                      <a:pt x="0" y="8046"/>
                    </a:cubicBezTo>
                    <a:lnTo>
                      <a:pt x="634" y="7607"/>
                    </a:lnTo>
                    <a:cubicBezTo>
                      <a:pt x="721" y="7413"/>
                      <a:pt x="816" y="7225"/>
                      <a:pt x="919" y="7043"/>
                    </a:cubicBezTo>
                    <a:close/>
                    <a:moveTo>
                      <a:pt x="5510" y="1"/>
                    </a:moveTo>
                    <a:cubicBezTo>
                      <a:pt x="4628" y="1890"/>
                      <a:pt x="3543" y="3697"/>
                      <a:pt x="2269" y="5384"/>
                    </a:cubicBezTo>
                    <a:lnTo>
                      <a:pt x="2269" y="5384"/>
                    </a:lnTo>
                    <a:cubicBezTo>
                      <a:pt x="2709" y="5003"/>
                      <a:pt x="3206" y="4684"/>
                      <a:pt x="3754" y="4438"/>
                    </a:cubicBezTo>
                    <a:cubicBezTo>
                      <a:pt x="3961" y="4320"/>
                      <a:pt x="4204" y="4255"/>
                      <a:pt x="4449" y="4255"/>
                    </a:cubicBezTo>
                    <a:cubicBezTo>
                      <a:pt x="4609" y="4255"/>
                      <a:pt x="4771" y="4282"/>
                      <a:pt x="4925" y="4340"/>
                    </a:cubicBezTo>
                    <a:cubicBezTo>
                      <a:pt x="5217" y="4438"/>
                      <a:pt x="5461" y="4681"/>
                      <a:pt x="5656" y="4974"/>
                    </a:cubicBezTo>
                    <a:cubicBezTo>
                      <a:pt x="6485" y="6193"/>
                      <a:pt x="7021" y="7558"/>
                      <a:pt x="7265" y="9021"/>
                    </a:cubicBezTo>
                    <a:cubicBezTo>
                      <a:pt x="7460" y="7802"/>
                      <a:pt x="7411" y="6583"/>
                      <a:pt x="7070" y="5413"/>
                    </a:cubicBezTo>
                    <a:cubicBezTo>
                      <a:pt x="6631" y="3560"/>
                      <a:pt x="6143" y="1756"/>
                      <a:pt x="5510" y="1"/>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5"/>
              <p:cNvSpPr/>
              <p:nvPr/>
            </p:nvSpPr>
            <p:spPr>
              <a:xfrm>
                <a:off x="1832225" y="2725091"/>
                <a:ext cx="278132" cy="427250"/>
              </a:xfrm>
              <a:custGeom>
                <a:avLst/>
                <a:gdLst/>
                <a:ahLst/>
                <a:cxnLst/>
                <a:rect l="l" t="t" r="r" b="b"/>
                <a:pathLst>
                  <a:path w="12628" h="19405" extrusionOk="0">
                    <a:moveTo>
                      <a:pt x="10214" y="4785"/>
                    </a:moveTo>
                    <a:cubicBezTo>
                      <a:pt x="10919" y="5100"/>
                      <a:pt x="11628" y="5404"/>
                      <a:pt x="12336" y="5705"/>
                    </a:cubicBezTo>
                    <a:cubicBezTo>
                      <a:pt x="12401" y="5705"/>
                      <a:pt x="12466" y="5726"/>
                      <a:pt x="12516" y="5726"/>
                    </a:cubicBezTo>
                    <a:cubicBezTo>
                      <a:pt x="12541" y="5726"/>
                      <a:pt x="12563" y="5721"/>
                      <a:pt x="12579" y="5705"/>
                    </a:cubicBezTo>
                    <a:cubicBezTo>
                      <a:pt x="12621" y="5663"/>
                      <a:pt x="12627" y="5549"/>
                      <a:pt x="12566" y="5549"/>
                    </a:cubicBezTo>
                    <a:cubicBezTo>
                      <a:pt x="12556" y="5549"/>
                      <a:pt x="12544" y="5552"/>
                      <a:pt x="12531" y="5558"/>
                    </a:cubicBezTo>
                    <a:lnTo>
                      <a:pt x="12336" y="5558"/>
                    </a:lnTo>
                    <a:cubicBezTo>
                      <a:pt x="12287" y="5120"/>
                      <a:pt x="11751" y="4925"/>
                      <a:pt x="11312" y="4876"/>
                    </a:cubicBezTo>
                    <a:cubicBezTo>
                      <a:pt x="10953" y="4837"/>
                      <a:pt x="10585" y="4802"/>
                      <a:pt x="10214" y="4785"/>
                    </a:cubicBezTo>
                    <a:close/>
                    <a:moveTo>
                      <a:pt x="2341" y="0"/>
                    </a:moveTo>
                    <a:lnTo>
                      <a:pt x="2341" y="0"/>
                    </a:lnTo>
                    <a:cubicBezTo>
                      <a:pt x="3755" y="3218"/>
                      <a:pt x="3852" y="6826"/>
                      <a:pt x="2633" y="10093"/>
                    </a:cubicBezTo>
                    <a:cubicBezTo>
                      <a:pt x="1463" y="13115"/>
                      <a:pt x="586" y="16236"/>
                      <a:pt x="1" y="19405"/>
                    </a:cubicBezTo>
                    <a:cubicBezTo>
                      <a:pt x="976" y="14773"/>
                      <a:pt x="2975" y="10434"/>
                      <a:pt x="5851" y="6728"/>
                    </a:cubicBezTo>
                    <a:cubicBezTo>
                      <a:pt x="6241" y="6192"/>
                      <a:pt x="6680" y="5753"/>
                      <a:pt x="7216" y="5363"/>
                    </a:cubicBezTo>
                    <a:cubicBezTo>
                      <a:pt x="7978" y="4906"/>
                      <a:pt x="8854" y="4773"/>
                      <a:pt x="9737" y="4773"/>
                    </a:cubicBezTo>
                    <a:cubicBezTo>
                      <a:pt x="9896" y="4773"/>
                      <a:pt x="10055" y="4777"/>
                      <a:pt x="10214" y="4785"/>
                    </a:cubicBezTo>
                    <a:lnTo>
                      <a:pt x="10214" y="4785"/>
                    </a:lnTo>
                    <a:cubicBezTo>
                      <a:pt x="7373" y="3515"/>
                      <a:pt x="4606" y="2071"/>
                      <a:pt x="2341" y="0"/>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5"/>
              <p:cNvSpPr/>
              <p:nvPr/>
            </p:nvSpPr>
            <p:spPr>
              <a:xfrm>
                <a:off x="1558410" y="2516365"/>
                <a:ext cx="325375" cy="297831"/>
              </a:xfrm>
              <a:custGeom>
                <a:avLst/>
                <a:gdLst/>
                <a:ahLst/>
                <a:cxnLst/>
                <a:rect l="l" t="t" r="r" b="b"/>
                <a:pathLst>
                  <a:path w="14773" h="13527" extrusionOk="0">
                    <a:moveTo>
                      <a:pt x="6508" y="0"/>
                    </a:moveTo>
                    <a:cubicBezTo>
                      <a:pt x="6419" y="0"/>
                      <a:pt x="6330" y="22"/>
                      <a:pt x="6241" y="70"/>
                    </a:cubicBezTo>
                    <a:cubicBezTo>
                      <a:pt x="3608" y="4166"/>
                      <a:pt x="1511" y="8603"/>
                      <a:pt x="0" y="13186"/>
                    </a:cubicBezTo>
                    <a:lnTo>
                      <a:pt x="146" y="13527"/>
                    </a:lnTo>
                    <a:cubicBezTo>
                      <a:pt x="634" y="11089"/>
                      <a:pt x="2048" y="8993"/>
                      <a:pt x="3462" y="6945"/>
                    </a:cubicBezTo>
                    <a:cubicBezTo>
                      <a:pt x="4388" y="5677"/>
                      <a:pt x="5509" y="4263"/>
                      <a:pt x="7021" y="4215"/>
                    </a:cubicBezTo>
                    <a:cubicBezTo>
                      <a:pt x="7996" y="4263"/>
                      <a:pt x="8873" y="4702"/>
                      <a:pt x="9507" y="5385"/>
                    </a:cubicBezTo>
                    <a:cubicBezTo>
                      <a:pt x="10141" y="6116"/>
                      <a:pt x="10677" y="6847"/>
                      <a:pt x="11116" y="7676"/>
                    </a:cubicBezTo>
                    <a:cubicBezTo>
                      <a:pt x="12189" y="9383"/>
                      <a:pt x="13408" y="10992"/>
                      <a:pt x="14773" y="12454"/>
                    </a:cubicBezTo>
                    <a:lnTo>
                      <a:pt x="12676" y="7189"/>
                    </a:lnTo>
                    <a:cubicBezTo>
                      <a:pt x="12238" y="5824"/>
                      <a:pt x="11555" y="4507"/>
                      <a:pt x="10629" y="3435"/>
                    </a:cubicBezTo>
                    <a:cubicBezTo>
                      <a:pt x="9702" y="2508"/>
                      <a:pt x="8483" y="1923"/>
                      <a:pt x="7703" y="948"/>
                    </a:cubicBezTo>
                    <a:cubicBezTo>
                      <a:pt x="7378" y="542"/>
                      <a:pt x="6952" y="0"/>
                      <a:pt x="6508" y="0"/>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5"/>
              <p:cNvSpPr/>
              <p:nvPr/>
            </p:nvSpPr>
            <p:spPr>
              <a:xfrm>
                <a:off x="1266314" y="1771425"/>
                <a:ext cx="605665" cy="957981"/>
              </a:xfrm>
              <a:custGeom>
                <a:avLst/>
                <a:gdLst/>
                <a:ahLst/>
                <a:cxnLst/>
                <a:rect l="l" t="t" r="r" b="b"/>
                <a:pathLst>
                  <a:path w="27499" h="43510" extrusionOk="0">
                    <a:moveTo>
                      <a:pt x="20158" y="0"/>
                    </a:moveTo>
                    <a:cubicBezTo>
                      <a:pt x="20072" y="0"/>
                      <a:pt x="19984" y="7"/>
                      <a:pt x="19893" y="20"/>
                    </a:cubicBezTo>
                    <a:cubicBezTo>
                      <a:pt x="17809" y="193"/>
                      <a:pt x="15840" y="1063"/>
                      <a:pt x="14333" y="2525"/>
                    </a:cubicBezTo>
                    <a:lnTo>
                      <a:pt x="14333" y="2525"/>
                    </a:lnTo>
                    <a:lnTo>
                      <a:pt x="15456" y="1336"/>
                    </a:lnTo>
                    <a:lnTo>
                      <a:pt x="15456" y="1336"/>
                    </a:lnTo>
                    <a:cubicBezTo>
                      <a:pt x="13945" y="2165"/>
                      <a:pt x="8630" y="5870"/>
                      <a:pt x="11556" y="7869"/>
                    </a:cubicBezTo>
                    <a:cubicBezTo>
                      <a:pt x="12144" y="8251"/>
                      <a:pt x="12856" y="8368"/>
                      <a:pt x="13585" y="8368"/>
                    </a:cubicBezTo>
                    <a:cubicBezTo>
                      <a:pt x="14065" y="8368"/>
                      <a:pt x="14553" y="8317"/>
                      <a:pt x="15017" y="8259"/>
                    </a:cubicBezTo>
                    <a:lnTo>
                      <a:pt x="15017" y="8259"/>
                    </a:lnTo>
                    <a:cubicBezTo>
                      <a:pt x="12336" y="9673"/>
                      <a:pt x="9995" y="11672"/>
                      <a:pt x="8143" y="14110"/>
                    </a:cubicBezTo>
                    <a:cubicBezTo>
                      <a:pt x="7997" y="14256"/>
                      <a:pt x="7899" y="14500"/>
                      <a:pt x="7899" y="14744"/>
                    </a:cubicBezTo>
                    <a:cubicBezTo>
                      <a:pt x="7997" y="15085"/>
                      <a:pt x="8435" y="15182"/>
                      <a:pt x="8777" y="15182"/>
                    </a:cubicBezTo>
                    <a:cubicBezTo>
                      <a:pt x="9277" y="15217"/>
                      <a:pt x="9778" y="15233"/>
                      <a:pt x="10279" y="15233"/>
                    </a:cubicBezTo>
                    <a:cubicBezTo>
                      <a:pt x="11192" y="15233"/>
                      <a:pt x="12105" y="15179"/>
                      <a:pt x="13018" y="15085"/>
                    </a:cubicBezTo>
                    <a:lnTo>
                      <a:pt x="13018" y="15085"/>
                    </a:lnTo>
                    <a:cubicBezTo>
                      <a:pt x="9849" y="16158"/>
                      <a:pt x="7460" y="18693"/>
                      <a:pt x="5169" y="21179"/>
                    </a:cubicBezTo>
                    <a:cubicBezTo>
                      <a:pt x="3852" y="22593"/>
                      <a:pt x="2438" y="24202"/>
                      <a:pt x="2390" y="26104"/>
                    </a:cubicBezTo>
                    <a:cubicBezTo>
                      <a:pt x="2731" y="26152"/>
                      <a:pt x="3075" y="26177"/>
                      <a:pt x="3420" y="26177"/>
                    </a:cubicBezTo>
                    <a:cubicBezTo>
                      <a:pt x="4453" y="26177"/>
                      <a:pt x="5486" y="25957"/>
                      <a:pt x="6436" y="25519"/>
                    </a:cubicBezTo>
                    <a:lnTo>
                      <a:pt x="6436" y="25519"/>
                    </a:lnTo>
                    <a:cubicBezTo>
                      <a:pt x="3267" y="26981"/>
                      <a:pt x="635" y="31613"/>
                      <a:pt x="2487" y="34928"/>
                    </a:cubicBezTo>
                    <a:cubicBezTo>
                      <a:pt x="1366" y="36245"/>
                      <a:pt x="342" y="37756"/>
                      <a:pt x="196" y="39463"/>
                    </a:cubicBezTo>
                    <a:cubicBezTo>
                      <a:pt x="1" y="41169"/>
                      <a:pt x="976" y="43070"/>
                      <a:pt x="2633" y="43509"/>
                    </a:cubicBezTo>
                    <a:cubicBezTo>
                      <a:pt x="6729" y="34343"/>
                      <a:pt x="18820" y="31125"/>
                      <a:pt x="23598" y="22252"/>
                    </a:cubicBezTo>
                    <a:cubicBezTo>
                      <a:pt x="27499" y="15036"/>
                      <a:pt x="25646" y="7187"/>
                      <a:pt x="21355" y="751"/>
                    </a:cubicBezTo>
                    <a:cubicBezTo>
                      <a:pt x="21258" y="507"/>
                      <a:pt x="21063" y="312"/>
                      <a:pt x="20819" y="117"/>
                    </a:cubicBezTo>
                    <a:cubicBezTo>
                      <a:pt x="20605" y="46"/>
                      <a:pt x="20391" y="0"/>
                      <a:pt x="201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5"/>
              <p:cNvSpPr/>
              <p:nvPr/>
            </p:nvSpPr>
            <p:spPr>
              <a:xfrm>
                <a:off x="1651818" y="1568952"/>
                <a:ext cx="211572" cy="867401"/>
              </a:xfrm>
              <a:custGeom>
                <a:avLst/>
                <a:gdLst/>
                <a:ahLst/>
                <a:cxnLst/>
                <a:rect l="l" t="t" r="r" b="b"/>
                <a:pathLst>
                  <a:path w="9606" h="39396" extrusionOk="0">
                    <a:moveTo>
                      <a:pt x="4096" y="1"/>
                    </a:moveTo>
                    <a:cubicBezTo>
                      <a:pt x="3965" y="676"/>
                      <a:pt x="3843" y="1366"/>
                      <a:pt x="3743" y="2062"/>
                    </a:cubicBezTo>
                    <a:lnTo>
                      <a:pt x="3743" y="2062"/>
                    </a:lnTo>
                    <a:cubicBezTo>
                      <a:pt x="3974" y="1779"/>
                      <a:pt x="4206" y="1499"/>
                      <a:pt x="4437" y="1220"/>
                    </a:cubicBezTo>
                    <a:lnTo>
                      <a:pt x="4096" y="1"/>
                    </a:lnTo>
                    <a:close/>
                    <a:moveTo>
                      <a:pt x="3743" y="2062"/>
                    </a:moveTo>
                    <a:cubicBezTo>
                      <a:pt x="2564" y="3509"/>
                      <a:pt x="1433" y="5024"/>
                      <a:pt x="781" y="6778"/>
                    </a:cubicBezTo>
                    <a:cubicBezTo>
                      <a:pt x="1" y="8874"/>
                      <a:pt x="50" y="11410"/>
                      <a:pt x="1366" y="13165"/>
                    </a:cubicBezTo>
                    <a:cubicBezTo>
                      <a:pt x="2243" y="14189"/>
                      <a:pt x="3462" y="14920"/>
                      <a:pt x="4047" y="16090"/>
                    </a:cubicBezTo>
                    <a:cubicBezTo>
                      <a:pt x="4486" y="17065"/>
                      <a:pt x="4681" y="18187"/>
                      <a:pt x="4632" y="19259"/>
                    </a:cubicBezTo>
                    <a:cubicBezTo>
                      <a:pt x="4584" y="26085"/>
                      <a:pt x="3560" y="32862"/>
                      <a:pt x="1561" y="39395"/>
                    </a:cubicBezTo>
                    <a:cubicBezTo>
                      <a:pt x="3755" y="36031"/>
                      <a:pt x="5559" y="32423"/>
                      <a:pt x="6924" y="28669"/>
                    </a:cubicBezTo>
                    <a:cubicBezTo>
                      <a:pt x="8728" y="23550"/>
                      <a:pt x="9606" y="17455"/>
                      <a:pt x="6583" y="12921"/>
                    </a:cubicBezTo>
                    <a:cubicBezTo>
                      <a:pt x="5998" y="12092"/>
                      <a:pt x="5315" y="11312"/>
                      <a:pt x="4779" y="10434"/>
                    </a:cubicBezTo>
                    <a:cubicBezTo>
                      <a:pt x="3322" y="7993"/>
                      <a:pt x="3328" y="4980"/>
                      <a:pt x="3743" y="2062"/>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5"/>
              <p:cNvSpPr/>
              <p:nvPr/>
            </p:nvSpPr>
            <p:spPr>
              <a:xfrm>
                <a:off x="1670077" y="885154"/>
                <a:ext cx="287801" cy="745006"/>
              </a:xfrm>
              <a:custGeom>
                <a:avLst/>
                <a:gdLst/>
                <a:ahLst/>
                <a:cxnLst/>
                <a:rect l="l" t="t" r="r" b="b"/>
                <a:pathLst>
                  <a:path w="13067" h="33837" extrusionOk="0">
                    <a:moveTo>
                      <a:pt x="6290" y="1"/>
                    </a:moveTo>
                    <a:cubicBezTo>
                      <a:pt x="5022" y="2536"/>
                      <a:pt x="2731" y="4437"/>
                      <a:pt x="1" y="5315"/>
                    </a:cubicBezTo>
                    <a:lnTo>
                      <a:pt x="488" y="5315"/>
                    </a:lnTo>
                    <a:cubicBezTo>
                      <a:pt x="2828" y="14627"/>
                      <a:pt x="3657" y="24232"/>
                      <a:pt x="2926" y="33837"/>
                    </a:cubicBezTo>
                    <a:cubicBezTo>
                      <a:pt x="4535" y="27694"/>
                      <a:pt x="8874" y="22672"/>
                      <a:pt x="13067" y="17894"/>
                    </a:cubicBezTo>
                    <a:cubicBezTo>
                      <a:pt x="8435" y="13408"/>
                      <a:pt x="10532" y="4925"/>
                      <a:pt x="62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5"/>
              <p:cNvSpPr/>
              <p:nvPr/>
            </p:nvSpPr>
            <p:spPr>
              <a:xfrm>
                <a:off x="1515791" y="833634"/>
                <a:ext cx="263837" cy="163458"/>
              </a:xfrm>
              <a:custGeom>
                <a:avLst/>
                <a:gdLst/>
                <a:ahLst/>
                <a:cxnLst/>
                <a:rect l="l" t="t" r="r" b="b"/>
                <a:pathLst>
                  <a:path w="11979" h="7424" extrusionOk="0">
                    <a:moveTo>
                      <a:pt x="2764" y="1999"/>
                    </a:moveTo>
                    <a:lnTo>
                      <a:pt x="2764" y="1999"/>
                    </a:lnTo>
                    <a:cubicBezTo>
                      <a:pt x="2866" y="2045"/>
                      <a:pt x="2968" y="2064"/>
                      <a:pt x="3069" y="2064"/>
                    </a:cubicBezTo>
                    <a:cubicBezTo>
                      <a:pt x="3123" y="2064"/>
                      <a:pt x="3177" y="2058"/>
                      <a:pt x="3231" y="2049"/>
                    </a:cubicBezTo>
                    <a:lnTo>
                      <a:pt x="3231" y="2049"/>
                    </a:lnTo>
                    <a:lnTo>
                      <a:pt x="2764" y="1999"/>
                    </a:lnTo>
                    <a:close/>
                    <a:moveTo>
                      <a:pt x="9736" y="1"/>
                    </a:moveTo>
                    <a:cubicBezTo>
                      <a:pt x="8858" y="1"/>
                      <a:pt x="7981" y="147"/>
                      <a:pt x="7201" y="488"/>
                    </a:cubicBezTo>
                    <a:cubicBezTo>
                      <a:pt x="6079" y="732"/>
                      <a:pt x="5007" y="1171"/>
                      <a:pt x="4032" y="1707"/>
                    </a:cubicBezTo>
                    <a:cubicBezTo>
                      <a:pt x="3781" y="1832"/>
                      <a:pt x="3509" y="1998"/>
                      <a:pt x="3231" y="2049"/>
                    </a:cubicBezTo>
                    <a:lnTo>
                      <a:pt x="3231" y="2049"/>
                    </a:lnTo>
                    <a:lnTo>
                      <a:pt x="3690" y="2097"/>
                    </a:lnTo>
                    <a:cubicBezTo>
                      <a:pt x="3673" y="2097"/>
                      <a:pt x="3655" y="2097"/>
                      <a:pt x="3638" y="2097"/>
                    </a:cubicBezTo>
                    <a:cubicBezTo>
                      <a:pt x="804" y="2097"/>
                      <a:pt x="1" y="6053"/>
                      <a:pt x="2618" y="7168"/>
                    </a:cubicBezTo>
                    <a:cubicBezTo>
                      <a:pt x="3081" y="7338"/>
                      <a:pt x="3568" y="7423"/>
                      <a:pt x="4056" y="7423"/>
                    </a:cubicBezTo>
                    <a:cubicBezTo>
                      <a:pt x="4543" y="7423"/>
                      <a:pt x="5031" y="7338"/>
                      <a:pt x="5494" y="7168"/>
                    </a:cubicBezTo>
                    <a:cubicBezTo>
                      <a:pt x="7444" y="6582"/>
                      <a:pt x="9200" y="5559"/>
                      <a:pt x="10613" y="4145"/>
                    </a:cubicBezTo>
                    <a:cubicBezTo>
                      <a:pt x="11345" y="3413"/>
                      <a:pt x="11979" y="2487"/>
                      <a:pt x="11735" y="1512"/>
                    </a:cubicBezTo>
                    <a:cubicBezTo>
                      <a:pt x="11442" y="683"/>
                      <a:pt x="10662" y="49"/>
                      <a:pt x="97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5"/>
              <p:cNvSpPr/>
              <p:nvPr/>
            </p:nvSpPr>
            <p:spPr>
              <a:xfrm>
                <a:off x="1728125" y="1233991"/>
                <a:ext cx="560270" cy="520226"/>
              </a:xfrm>
              <a:custGeom>
                <a:avLst/>
                <a:gdLst/>
                <a:ahLst/>
                <a:cxnLst/>
                <a:rect l="l" t="t" r="r" b="b"/>
                <a:pathLst>
                  <a:path w="27450" h="25494" extrusionOk="0">
                    <a:moveTo>
                      <a:pt x="20009" y="0"/>
                    </a:moveTo>
                    <a:cubicBezTo>
                      <a:pt x="18803" y="0"/>
                      <a:pt x="17583" y="192"/>
                      <a:pt x="16431" y="553"/>
                    </a:cubicBezTo>
                    <a:cubicBezTo>
                      <a:pt x="14432" y="1187"/>
                      <a:pt x="12482" y="2796"/>
                      <a:pt x="10873" y="4112"/>
                    </a:cubicBezTo>
                    <a:cubicBezTo>
                      <a:pt x="7363" y="6940"/>
                      <a:pt x="5510" y="11133"/>
                      <a:pt x="3950" y="15228"/>
                    </a:cubicBezTo>
                    <a:cubicBezTo>
                      <a:pt x="2780" y="18446"/>
                      <a:pt x="1" y="22444"/>
                      <a:pt x="4389" y="24930"/>
                    </a:cubicBezTo>
                    <a:cubicBezTo>
                      <a:pt x="5079" y="25321"/>
                      <a:pt x="5834" y="25494"/>
                      <a:pt x="6603" y="25494"/>
                    </a:cubicBezTo>
                    <a:cubicBezTo>
                      <a:pt x="8331" y="25494"/>
                      <a:pt x="10127" y="24619"/>
                      <a:pt x="11409" y="23370"/>
                    </a:cubicBezTo>
                    <a:cubicBezTo>
                      <a:pt x="13213" y="21518"/>
                      <a:pt x="14286" y="19080"/>
                      <a:pt x="15553" y="16886"/>
                    </a:cubicBezTo>
                    <a:cubicBezTo>
                      <a:pt x="17845" y="12985"/>
                      <a:pt x="21014" y="9621"/>
                      <a:pt x="24719" y="7135"/>
                    </a:cubicBezTo>
                    <a:cubicBezTo>
                      <a:pt x="25987" y="6306"/>
                      <a:pt x="27450" y="5185"/>
                      <a:pt x="27206" y="3722"/>
                    </a:cubicBezTo>
                    <a:cubicBezTo>
                      <a:pt x="27011" y="3039"/>
                      <a:pt x="26621" y="2454"/>
                      <a:pt x="26036" y="2064"/>
                    </a:cubicBezTo>
                    <a:cubicBezTo>
                      <a:pt x="24395" y="644"/>
                      <a:pt x="22223" y="0"/>
                      <a:pt x="20009" y="0"/>
                    </a:cubicBezTo>
                    <a:close/>
                  </a:path>
                </a:pathLst>
              </a:custGeom>
              <a:solidFill>
                <a:srgbClr val="FFFFFF">
                  <a:alpha val="3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5"/>
              <p:cNvSpPr/>
              <p:nvPr/>
            </p:nvSpPr>
            <p:spPr>
              <a:xfrm>
                <a:off x="1874116" y="1401509"/>
                <a:ext cx="407000" cy="745006"/>
              </a:xfrm>
              <a:custGeom>
                <a:avLst/>
                <a:gdLst/>
                <a:ahLst/>
                <a:cxnLst/>
                <a:rect l="l" t="t" r="r" b="b"/>
                <a:pathLst>
                  <a:path w="18479" h="33837" extrusionOk="0">
                    <a:moveTo>
                      <a:pt x="18478" y="0"/>
                    </a:moveTo>
                    <a:lnTo>
                      <a:pt x="18478" y="0"/>
                    </a:lnTo>
                    <a:cubicBezTo>
                      <a:pt x="18144" y="146"/>
                      <a:pt x="17830" y="310"/>
                      <a:pt x="17536" y="491"/>
                    </a:cubicBezTo>
                    <a:lnTo>
                      <a:pt x="17536" y="491"/>
                    </a:lnTo>
                    <a:cubicBezTo>
                      <a:pt x="17844" y="318"/>
                      <a:pt x="18159" y="154"/>
                      <a:pt x="18478" y="0"/>
                    </a:cubicBezTo>
                    <a:close/>
                    <a:moveTo>
                      <a:pt x="1185" y="17138"/>
                    </a:moveTo>
                    <a:cubicBezTo>
                      <a:pt x="848" y="17138"/>
                      <a:pt x="511" y="17221"/>
                      <a:pt x="195" y="17406"/>
                    </a:cubicBezTo>
                    <a:lnTo>
                      <a:pt x="0" y="17503"/>
                    </a:lnTo>
                    <a:cubicBezTo>
                      <a:pt x="531" y="17430"/>
                      <a:pt x="1050" y="17318"/>
                      <a:pt x="1553" y="17170"/>
                    </a:cubicBezTo>
                    <a:lnTo>
                      <a:pt x="1553" y="17170"/>
                    </a:lnTo>
                    <a:cubicBezTo>
                      <a:pt x="1431" y="17149"/>
                      <a:pt x="1308" y="17138"/>
                      <a:pt x="1185" y="17138"/>
                    </a:cubicBezTo>
                    <a:close/>
                    <a:moveTo>
                      <a:pt x="17536" y="491"/>
                    </a:moveTo>
                    <a:lnTo>
                      <a:pt x="17536" y="491"/>
                    </a:lnTo>
                    <a:cubicBezTo>
                      <a:pt x="15398" y="1694"/>
                      <a:pt x="13540" y="3367"/>
                      <a:pt x="12091" y="5412"/>
                    </a:cubicBezTo>
                    <a:cubicBezTo>
                      <a:pt x="10385" y="7655"/>
                      <a:pt x="9068" y="10141"/>
                      <a:pt x="7557" y="12530"/>
                    </a:cubicBezTo>
                    <a:cubicBezTo>
                      <a:pt x="6177" y="14803"/>
                      <a:pt x="4054" y="16434"/>
                      <a:pt x="1553" y="17170"/>
                    </a:cubicBezTo>
                    <a:lnTo>
                      <a:pt x="1553" y="17170"/>
                    </a:lnTo>
                    <a:cubicBezTo>
                      <a:pt x="2597" y="17350"/>
                      <a:pt x="3566" y="18270"/>
                      <a:pt x="3803" y="19356"/>
                    </a:cubicBezTo>
                    <a:cubicBezTo>
                      <a:pt x="4144" y="20916"/>
                      <a:pt x="3364" y="22525"/>
                      <a:pt x="2292" y="23695"/>
                    </a:cubicBezTo>
                    <a:cubicBezTo>
                      <a:pt x="2490" y="23559"/>
                      <a:pt x="2699" y="23500"/>
                      <a:pt x="2910" y="23500"/>
                    </a:cubicBezTo>
                    <a:cubicBezTo>
                      <a:pt x="3685" y="23500"/>
                      <a:pt x="4482" y="24304"/>
                      <a:pt x="4827" y="25109"/>
                    </a:cubicBezTo>
                    <a:cubicBezTo>
                      <a:pt x="5997" y="28083"/>
                      <a:pt x="4486" y="31447"/>
                      <a:pt x="2438" y="33836"/>
                    </a:cubicBezTo>
                    <a:cubicBezTo>
                      <a:pt x="4583" y="33105"/>
                      <a:pt x="6143" y="31252"/>
                      <a:pt x="7557" y="29497"/>
                    </a:cubicBezTo>
                    <a:cubicBezTo>
                      <a:pt x="10824" y="25450"/>
                      <a:pt x="14090" y="21355"/>
                      <a:pt x="16821" y="16918"/>
                    </a:cubicBezTo>
                    <a:cubicBezTo>
                      <a:pt x="14822" y="15455"/>
                      <a:pt x="13798" y="12920"/>
                      <a:pt x="13603" y="10434"/>
                    </a:cubicBezTo>
                    <a:cubicBezTo>
                      <a:pt x="13379" y="6803"/>
                      <a:pt x="14185" y="2555"/>
                      <a:pt x="17536" y="49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5"/>
              <p:cNvSpPr/>
              <p:nvPr/>
            </p:nvSpPr>
            <p:spPr>
              <a:xfrm>
                <a:off x="2255325" y="1395058"/>
                <a:ext cx="724843" cy="449003"/>
              </a:xfrm>
              <a:custGeom>
                <a:avLst/>
                <a:gdLst/>
                <a:ahLst/>
                <a:cxnLst/>
                <a:rect l="l" t="t" r="r" b="b"/>
                <a:pathLst>
                  <a:path w="32910" h="20393" extrusionOk="0">
                    <a:moveTo>
                      <a:pt x="31008" y="0"/>
                    </a:moveTo>
                    <a:lnTo>
                      <a:pt x="11165" y="7655"/>
                    </a:lnTo>
                    <a:cubicBezTo>
                      <a:pt x="9761" y="8224"/>
                      <a:pt x="6262" y="10358"/>
                      <a:pt x="3997" y="10358"/>
                    </a:cubicBezTo>
                    <a:cubicBezTo>
                      <a:pt x="3351" y="10358"/>
                      <a:pt x="2806" y="10184"/>
                      <a:pt x="2438" y="9752"/>
                    </a:cubicBezTo>
                    <a:cubicBezTo>
                      <a:pt x="1853" y="9020"/>
                      <a:pt x="1658" y="8045"/>
                      <a:pt x="1853" y="7070"/>
                    </a:cubicBezTo>
                    <a:cubicBezTo>
                      <a:pt x="1999" y="6144"/>
                      <a:pt x="2389" y="5266"/>
                      <a:pt x="2584" y="4340"/>
                    </a:cubicBezTo>
                    <a:lnTo>
                      <a:pt x="2584" y="4340"/>
                    </a:lnTo>
                    <a:cubicBezTo>
                      <a:pt x="878" y="6339"/>
                      <a:pt x="0" y="8874"/>
                      <a:pt x="49" y="11458"/>
                    </a:cubicBezTo>
                    <a:cubicBezTo>
                      <a:pt x="146" y="15553"/>
                      <a:pt x="2633" y="19454"/>
                      <a:pt x="6826" y="20283"/>
                    </a:cubicBezTo>
                    <a:cubicBezTo>
                      <a:pt x="7094" y="20356"/>
                      <a:pt x="7374" y="20392"/>
                      <a:pt x="7655" y="20392"/>
                    </a:cubicBezTo>
                    <a:cubicBezTo>
                      <a:pt x="7935" y="20392"/>
                      <a:pt x="8215" y="20356"/>
                      <a:pt x="8483" y="20283"/>
                    </a:cubicBezTo>
                    <a:cubicBezTo>
                      <a:pt x="9264" y="19990"/>
                      <a:pt x="9946" y="19503"/>
                      <a:pt x="10434" y="18869"/>
                    </a:cubicBezTo>
                    <a:cubicBezTo>
                      <a:pt x="16772" y="12384"/>
                      <a:pt x="24134" y="6290"/>
                      <a:pt x="32910" y="4193"/>
                    </a:cubicBezTo>
                    <a:cubicBezTo>
                      <a:pt x="31837" y="3072"/>
                      <a:pt x="31155" y="1609"/>
                      <a:pt x="310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5"/>
              <p:cNvSpPr/>
              <p:nvPr/>
            </p:nvSpPr>
            <p:spPr>
              <a:xfrm>
                <a:off x="2259620" y="1661271"/>
                <a:ext cx="355461" cy="383787"/>
              </a:xfrm>
              <a:custGeom>
                <a:avLst/>
                <a:gdLst/>
                <a:ahLst/>
                <a:cxnLst/>
                <a:rect l="l" t="t" r="r" b="b"/>
                <a:pathLst>
                  <a:path w="16139" h="17431" extrusionOk="0">
                    <a:moveTo>
                      <a:pt x="0" y="1"/>
                    </a:moveTo>
                    <a:cubicBezTo>
                      <a:pt x="24" y="133"/>
                      <a:pt x="50" y="264"/>
                      <a:pt x="79" y="395"/>
                    </a:cubicBezTo>
                    <a:lnTo>
                      <a:pt x="79" y="395"/>
                    </a:lnTo>
                    <a:cubicBezTo>
                      <a:pt x="52" y="263"/>
                      <a:pt x="26" y="132"/>
                      <a:pt x="0" y="1"/>
                    </a:cubicBezTo>
                    <a:close/>
                    <a:moveTo>
                      <a:pt x="79" y="395"/>
                    </a:moveTo>
                    <a:cubicBezTo>
                      <a:pt x="389" y="1965"/>
                      <a:pt x="685" y="3550"/>
                      <a:pt x="985" y="5130"/>
                    </a:cubicBezTo>
                    <a:lnTo>
                      <a:pt x="985" y="5130"/>
                    </a:lnTo>
                    <a:cubicBezTo>
                      <a:pt x="1393" y="7554"/>
                      <a:pt x="1855" y="9999"/>
                      <a:pt x="2974" y="12238"/>
                    </a:cubicBezTo>
                    <a:cubicBezTo>
                      <a:pt x="4144" y="14627"/>
                      <a:pt x="6241" y="16724"/>
                      <a:pt x="8825" y="17358"/>
                    </a:cubicBezTo>
                    <a:cubicBezTo>
                      <a:pt x="8995" y="17406"/>
                      <a:pt x="9166" y="17431"/>
                      <a:pt x="9337" y="17431"/>
                    </a:cubicBezTo>
                    <a:cubicBezTo>
                      <a:pt x="9507" y="17431"/>
                      <a:pt x="9678" y="17406"/>
                      <a:pt x="9849" y="17358"/>
                    </a:cubicBezTo>
                    <a:cubicBezTo>
                      <a:pt x="10190" y="17163"/>
                      <a:pt x="10531" y="16919"/>
                      <a:pt x="10775" y="16578"/>
                    </a:cubicBezTo>
                    <a:cubicBezTo>
                      <a:pt x="14237" y="12287"/>
                      <a:pt x="16089" y="6973"/>
                      <a:pt x="16138" y="1512"/>
                    </a:cubicBezTo>
                    <a:lnTo>
                      <a:pt x="16138" y="1512"/>
                    </a:lnTo>
                    <a:lnTo>
                      <a:pt x="11750" y="5998"/>
                    </a:lnTo>
                    <a:cubicBezTo>
                      <a:pt x="11068" y="6875"/>
                      <a:pt x="10190" y="7558"/>
                      <a:pt x="9166" y="7997"/>
                    </a:cubicBezTo>
                    <a:cubicBezTo>
                      <a:pt x="8718" y="8169"/>
                      <a:pt x="8256" y="8247"/>
                      <a:pt x="7792" y="8247"/>
                    </a:cubicBezTo>
                    <a:cubicBezTo>
                      <a:pt x="6286" y="8247"/>
                      <a:pt x="4752" y="7431"/>
                      <a:pt x="3559" y="6388"/>
                    </a:cubicBezTo>
                    <a:cubicBezTo>
                      <a:pt x="1807" y="4820"/>
                      <a:pt x="578" y="2684"/>
                      <a:pt x="79" y="395"/>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5"/>
              <p:cNvSpPr/>
              <p:nvPr/>
            </p:nvSpPr>
            <p:spPr>
              <a:xfrm>
                <a:off x="1912770" y="1778294"/>
                <a:ext cx="332908" cy="483064"/>
              </a:xfrm>
              <a:custGeom>
                <a:avLst/>
                <a:gdLst/>
                <a:ahLst/>
                <a:cxnLst/>
                <a:rect l="l" t="t" r="r" b="b"/>
                <a:pathLst>
                  <a:path w="15115" h="21940" extrusionOk="0">
                    <a:moveTo>
                      <a:pt x="15114" y="1073"/>
                    </a:moveTo>
                    <a:cubicBezTo>
                      <a:pt x="14608" y="1816"/>
                      <a:pt x="14119" y="2570"/>
                      <a:pt x="13648" y="3336"/>
                    </a:cubicBezTo>
                    <a:lnTo>
                      <a:pt x="13648" y="3336"/>
                    </a:lnTo>
                    <a:cubicBezTo>
                      <a:pt x="13582" y="3463"/>
                      <a:pt x="13515" y="3590"/>
                      <a:pt x="13447" y="3716"/>
                    </a:cubicBezTo>
                    <a:lnTo>
                      <a:pt x="13447" y="3716"/>
                    </a:lnTo>
                    <a:lnTo>
                      <a:pt x="15114" y="1073"/>
                    </a:lnTo>
                    <a:close/>
                    <a:moveTo>
                      <a:pt x="15066" y="0"/>
                    </a:moveTo>
                    <a:lnTo>
                      <a:pt x="15066" y="0"/>
                    </a:lnTo>
                    <a:cubicBezTo>
                      <a:pt x="14285" y="1512"/>
                      <a:pt x="13359" y="2974"/>
                      <a:pt x="12335" y="4339"/>
                    </a:cubicBezTo>
                    <a:lnTo>
                      <a:pt x="0" y="21257"/>
                    </a:lnTo>
                    <a:cubicBezTo>
                      <a:pt x="1377" y="21131"/>
                      <a:pt x="2759" y="21066"/>
                      <a:pt x="4141" y="21066"/>
                    </a:cubicBezTo>
                    <a:cubicBezTo>
                      <a:pt x="7017" y="21066"/>
                      <a:pt x="9893" y="21347"/>
                      <a:pt x="12725" y="21940"/>
                    </a:cubicBezTo>
                    <a:cubicBezTo>
                      <a:pt x="11263" y="20770"/>
                      <a:pt x="9069" y="20672"/>
                      <a:pt x="8094" y="19063"/>
                    </a:cubicBezTo>
                    <a:cubicBezTo>
                      <a:pt x="7362" y="17845"/>
                      <a:pt x="7752" y="16284"/>
                      <a:pt x="8191" y="14968"/>
                    </a:cubicBezTo>
                    <a:cubicBezTo>
                      <a:pt x="9291" y="11701"/>
                      <a:pt x="10691" y="8542"/>
                      <a:pt x="12362" y="5533"/>
                    </a:cubicBezTo>
                    <a:lnTo>
                      <a:pt x="12362" y="5533"/>
                    </a:lnTo>
                    <a:cubicBezTo>
                      <a:pt x="12752" y="4941"/>
                      <a:pt x="13114" y="4335"/>
                      <a:pt x="13447" y="3716"/>
                    </a:cubicBezTo>
                    <a:lnTo>
                      <a:pt x="13447" y="3716"/>
                    </a:lnTo>
                    <a:lnTo>
                      <a:pt x="12921" y="4551"/>
                    </a:lnTo>
                    <a:lnTo>
                      <a:pt x="12921" y="4551"/>
                    </a:lnTo>
                    <a:cubicBezTo>
                      <a:pt x="13158" y="4143"/>
                      <a:pt x="13400" y="3738"/>
                      <a:pt x="13648" y="3336"/>
                    </a:cubicBezTo>
                    <a:lnTo>
                      <a:pt x="13648" y="3336"/>
                    </a:lnTo>
                    <a:cubicBezTo>
                      <a:pt x="14205" y="2256"/>
                      <a:pt x="14677" y="1140"/>
                      <a:pt x="150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5"/>
              <p:cNvSpPr/>
              <p:nvPr/>
            </p:nvSpPr>
            <p:spPr>
              <a:xfrm>
                <a:off x="1714831" y="1615123"/>
                <a:ext cx="218356" cy="280723"/>
              </a:xfrm>
              <a:custGeom>
                <a:avLst/>
                <a:gdLst/>
                <a:ahLst/>
                <a:cxnLst/>
                <a:rect l="l" t="t" r="r" b="b"/>
                <a:pathLst>
                  <a:path w="9914" h="12750" extrusionOk="0">
                    <a:moveTo>
                      <a:pt x="1284" y="0"/>
                    </a:moveTo>
                    <a:cubicBezTo>
                      <a:pt x="1100" y="867"/>
                      <a:pt x="1001" y="1747"/>
                      <a:pt x="979" y="2634"/>
                    </a:cubicBezTo>
                    <a:lnTo>
                      <a:pt x="979" y="2634"/>
                    </a:lnTo>
                    <a:cubicBezTo>
                      <a:pt x="1" y="6343"/>
                      <a:pt x="1725" y="10341"/>
                      <a:pt x="5233" y="12140"/>
                    </a:cubicBezTo>
                    <a:cubicBezTo>
                      <a:pt x="5883" y="12547"/>
                      <a:pt x="6669" y="12750"/>
                      <a:pt x="7449" y="12750"/>
                    </a:cubicBezTo>
                    <a:cubicBezTo>
                      <a:pt x="7604" y="12750"/>
                      <a:pt x="7760" y="12742"/>
                      <a:pt x="7915" y="12725"/>
                    </a:cubicBezTo>
                    <a:cubicBezTo>
                      <a:pt x="8841" y="12579"/>
                      <a:pt x="9621" y="11897"/>
                      <a:pt x="9865" y="10970"/>
                    </a:cubicBezTo>
                    <a:cubicBezTo>
                      <a:pt x="9914" y="9995"/>
                      <a:pt x="9377" y="9020"/>
                      <a:pt x="8500" y="8532"/>
                    </a:cubicBezTo>
                    <a:cubicBezTo>
                      <a:pt x="7671" y="8045"/>
                      <a:pt x="6793" y="7655"/>
                      <a:pt x="5867" y="7265"/>
                    </a:cubicBezTo>
                    <a:cubicBezTo>
                      <a:pt x="3137" y="5900"/>
                      <a:pt x="1381" y="3072"/>
                      <a:pt x="1284" y="0"/>
                    </a:cubicBezTo>
                    <a:close/>
                  </a:path>
                </a:pathLst>
              </a:custGeom>
              <a:solidFill>
                <a:srgbClr val="FFFFFF">
                  <a:alpha val="3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5"/>
              <p:cNvSpPr/>
              <p:nvPr/>
            </p:nvSpPr>
            <p:spPr>
              <a:xfrm>
                <a:off x="1826851" y="1946816"/>
                <a:ext cx="143933" cy="154717"/>
              </a:xfrm>
              <a:custGeom>
                <a:avLst/>
                <a:gdLst/>
                <a:ahLst/>
                <a:cxnLst/>
                <a:rect l="l" t="t" r="r" b="b"/>
                <a:pathLst>
                  <a:path w="6535" h="7027" extrusionOk="0">
                    <a:moveTo>
                      <a:pt x="147" y="1"/>
                    </a:moveTo>
                    <a:cubicBezTo>
                      <a:pt x="1" y="488"/>
                      <a:pt x="50" y="976"/>
                      <a:pt x="147" y="1415"/>
                    </a:cubicBezTo>
                    <a:lnTo>
                      <a:pt x="732" y="488"/>
                    </a:lnTo>
                    <a:lnTo>
                      <a:pt x="732" y="488"/>
                    </a:lnTo>
                    <a:cubicBezTo>
                      <a:pt x="488" y="1853"/>
                      <a:pt x="196" y="3267"/>
                      <a:pt x="586" y="4584"/>
                    </a:cubicBezTo>
                    <a:cubicBezTo>
                      <a:pt x="914" y="5850"/>
                      <a:pt x="2055" y="7027"/>
                      <a:pt x="3401" y="7027"/>
                    </a:cubicBezTo>
                    <a:cubicBezTo>
                      <a:pt x="3454" y="7027"/>
                      <a:pt x="3507" y="7025"/>
                      <a:pt x="3560" y="7021"/>
                    </a:cubicBezTo>
                    <a:cubicBezTo>
                      <a:pt x="4730" y="6924"/>
                      <a:pt x="5656" y="5900"/>
                      <a:pt x="6095" y="4779"/>
                    </a:cubicBezTo>
                    <a:cubicBezTo>
                      <a:pt x="6436" y="4145"/>
                      <a:pt x="6534" y="3365"/>
                      <a:pt x="6436" y="2633"/>
                    </a:cubicBezTo>
                    <a:cubicBezTo>
                      <a:pt x="6339" y="1902"/>
                      <a:pt x="5851" y="1268"/>
                      <a:pt x="5169" y="976"/>
                    </a:cubicBezTo>
                    <a:cubicBezTo>
                      <a:pt x="4779" y="878"/>
                      <a:pt x="4389" y="830"/>
                      <a:pt x="3999" y="830"/>
                    </a:cubicBezTo>
                    <a:cubicBezTo>
                      <a:pt x="2682" y="732"/>
                      <a:pt x="1366" y="488"/>
                      <a:pt x="147" y="1"/>
                    </a:cubicBezTo>
                    <a:close/>
                  </a:path>
                </a:pathLst>
              </a:custGeom>
              <a:solidFill>
                <a:srgbClr val="FFFFFF">
                  <a:alpha val="3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5"/>
              <p:cNvSpPr/>
              <p:nvPr/>
            </p:nvSpPr>
            <p:spPr>
              <a:xfrm>
                <a:off x="2087803" y="893741"/>
                <a:ext cx="282427" cy="362364"/>
              </a:xfrm>
              <a:custGeom>
                <a:avLst/>
                <a:gdLst/>
                <a:ahLst/>
                <a:cxnLst/>
                <a:rect l="l" t="t" r="r" b="b"/>
                <a:pathLst>
                  <a:path w="12823" h="16458" extrusionOk="0">
                    <a:moveTo>
                      <a:pt x="1853" y="1561"/>
                    </a:moveTo>
                    <a:lnTo>
                      <a:pt x="1853" y="1853"/>
                    </a:lnTo>
                    <a:lnTo>
                      <a:pt x="2684" y="2110"/>
                    </a:lnTo>
                    <a:lnTo>
                      <a:pt x="2684" y="2110"/>
                    </a:lnTo>
                    <a:cubicBezTo>
                      <a:pt x="2388" y="1972"/>
                      <a:pt x="2107" y="1789"/>
                      <a:pt x="1853" y="1561"/>
                    </a:cubicBezTo>
                    <a:close/>
                    <a:moveTo>
                      <a:pt x="2684" y="2110"/>
                    </a:moveTo>
                    <a:lnTo>
                      <a:pt x="2684" y="2110"/>
                    </a:lnTo>
                    <a:cubicBezTo>
                      <a:pt x="2963" y="2240"/>
                      <a:pt x="3256" y="2330"/>
                      <a:pt x="3556" y="2380"/>
                    </a:cubicBezTo>
                    <a:lnTo>
                      <a:pt x="3556" y="2380"/>
                    </a:lnTo>
                    <a:lnTo>
                      <a:pt x="2684" y="2110"/>
                    </a:lnTo>
                    <a:close/>
                    <a:moveTo>
                      <a:pt x="7947" y="1"/>
                    </a:moveTo>
                    <a:cubicBezTo>
                      <a:pt x="7314" y="1025"/>
                      <a:pt x="6338" y="1853"/>
                      <a:pt x="5217" y="2244"/>
                    </a:cubicBezTo>
                    <a:cubicBezTo>
                      <a:pt x="4853" y="2365"/>
                      <a:pt x="4479" y="2425"/>
                      <a:pt x="4109" y="2425"/>
                    </a:cubicBezTo>
                    <a:cubicBezTo>
                      <a:pt x="3923" y="2425"/>
                      <a:pt x="3738" y="2410"/>
                      <a:pt x="3556" y="2380"/>
                    </a:cubicBezTo>
                    <a:lnTo>
                      <a:pt x="3556" y="2380"/>
                    </a:lnTo>
                    <a:lnTo>
                      <a:pt x="4535" y="2682"/>
                    </a:lnTo>
                    <a:cubicBezTo>
                      <a:pt x="4681" y="2682"/>
                      <a:pt x="4827" y="2780"/>
                      <a:pt x="4973" y="2877"/>
                    </a:cubicBezTo>
                    <a:cubicBezTo>
                      <a:pt x="5168" y="3072"/>
                      <a:pt x="5266" y="3316"/>
                      <a:pt x="5266" y="3560"/>
                    </a:cubicBezTo>
                    <a:cubicBezTo>
                      <a:pt x="5802" y="6875"/>
                      <a:pt x="6729" y="10142"/>
                      <a:pt x="8045" y="13213"/>
                    </a:cubicBezTo>
                    <a:cubicBezTo>
                      <a:pt x="7119" y="14432"/>
                      <a:pt x="5753" y="15212"/>
                      <a:pt x="4291" y="15359"/>
                    </a:cubicBezTo>
                    <a:cubicBezTo>
                      <a:pt x="4203" y="15364"/>
                      <a:pt x="4116" y="15367"/>
                      <a:pt x="4029" y="15367"/>
                    </a:cubicBezTo>
                    <a:cubicBezTo>
                      <a:pt x="2569" y="15367"/>
                      <a:pt x="1227" y="14602"/>
                      <a:pt x="537" y="13360"/>
                    </a:cubicBezTo>
                    <a:lnTo>
                      <a:pt x="537" y="13360"/>
                    </a:lnTo>
                    <a:cubicBezTo>
                      <a:pt x="0" y="14432"/>
                      <a:pt x="829" y="15797"/>
                      <a:pt x="1951" y="16236"/>
                    </a:cubicBezTo>
                    <a:cubicBezTo>
                      <a:pt x="2355" y="16395"/>
                      <a:pt x="2779" y="16458"/>
                      <a:pt x="3207" y="16458"/>
                    </a:cubicBezTo>
                    <a:cubicBezTo>
                      <a:pt x="3967" y="16458"/>
                      <a:pt x="4744" y="16259"/>
                      <a:pt x="5461" y="16041"/>
                    </a:cubicBezTo>
                    <a:cubicBezTo>
                      <a:pt x="8094" y="15261"/>
                      <a:pt x="10580" y="14091"/>
                      <a:pt x="12823" y="12580"/>
                    </a:cubicBezTo>
                    <a:cubicBezTo>
                      <a:pt x="9898" y="9021"/>
                      <a:pt x="8191" y="4584"/>
                      <a:pt x="7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5"/>
              <p:cNvSpPr/>
              <p:nvPr/>
            </p:nvSpPr>
            <p:spPr>
              <a:xfrm>
                <a:off x="2400293" y="1003234"/>
                <a:ext cx="107394" cy="165351"/>
              </a:xfrm>
              <a:custGeom>
                <a:avLst/>
                <a:gdLst/>
                <a:ahLst/>
                <a:cxnLst/>
                <a:rect l="l" t="t" r="r" b="b"/>
                <a:pathLst>
                  <a:path w="4876" h="7510" extrusionOk="0">
                    <a:moveTo>
                      <a:pt x="2194" y="732"/>
                    </a:moveTo>
                    <a:lnTo>
                      <a:pt x="2145" y="781"/>
                    </a:lnTo>
                    <a:cubicBezTo>
                      <a:pt x="2160" y="772"/>
                      <a:pt x="2176" y="763"/>
                      <a:pt x="2191" y="754"/>
                    </a:cubicBezTo>
                    <a:lnTo>
                      <a:pt x="2191" y="754"/>
                    </a:lnTo>
                    <a:cubicBezTo>
                      <a:pt x="2192" y="747"/>
                      <a:pt x="2193" y="740"/>
                      <a:pt x="2194" y="732"/>
                    </a:cubicBezTo>
                    <a:close/>
                    <a:moveTo>
                      <a:pt x="4876" y="1"/>
                    </a:moveTo>
                    <a:cubicBezTo>
                      <a:pt x="3918" y="1"/>
                      <a:pt x="3008" y="283"/>
                      <a:pt x="2191" y="754"/>
                    </a:cubicBezTo>
                    <a:lnTo>
                      <a:pt x="2191" y="754"/>
                    </a:lnTo>
                    <a:cubicBezTo>
                      <a:pt x="1848" y="3135"/>
                      <a:pt x="1118" y="5419"/>
                      <a:pt x="0" y="7509"/>
                    </a:cubicBezTo>
                    <a:cubicBezTo>
                      <a:pt x="1316" y="7265"/>
                      <a:pt x="2584" y="6827"/>
                      <a:pt x="3754" y="6144"/>
                    </a:cubicBezTo>
                    <a:cubicBezTo>
                      <a:pt x="3852" y="6046"/>
                      <a:pt x="3949" y="5949"/>
                      <a:pt x="4047" y="5851"/>
                    </a:cubicBezTo>
                    <a:cubicBezTo>
                      <a:pt x="4095" y="5705"/>
                      <a:pt x="4095" y="5510"/>
                      <a:pt x="4095" y="5364"/>
                    </a:cubicBezTo>
                    <a:cubicBezTo>
                      <a:pt x="3900" y="3511"/>
                      <a:pt x="4144" y="1707"/>
                      <a:pt x="4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5"/>
              <p:cNvSpPr/>
              <p:nvPr/>
            </p:nvSpPr>
            <p:spPr>
              <a:xfrm>
                <a:off x="2597329" y="1098790"/>
                <a:ext cx="149814" cy="193226"/>
              </a:xfrm>
              <a:custGeom>
                <a:avLst/>
                <a:gdLst/>
                <a:ahLst/>
                <a:cxnLst/>
                <a:rect l="l" t="t" r="r" b="b"/>
                <a:pathLst>
                  <a:path w="6802" h="8776" extrusionOk="0">
                    <a:moveTo>
                      <a:pt x="4169" y="0"/>
                    </a:moveTo>
                    <a:cubicBezTo>
                      <a:pt x="3329" y="1961"/>
                      <a:pt x="1997" y="3653"/>
                      <a:pt x="345" y="4906"/>
                    </a:cubicBezTo>
                    <a:lnTo>
                      <a:pt x="345" y="4906"/>
                    </a:lnTo>
                    <a:cubicBezTo>
                      <a:pt x="292" y="4870"/>
                      <a:pt x="210" y="4851"/>
                      <a:pt x="141" y="4851"/>
                    </a:cubicBezTo>
                    <a:cubicBezTo>
                      <a:pt x="62" y="4851"/>
                      <a:pt x="1" y="4876"/>
                      <a:pt x="25" y="4924"/>
                    </a:cubicBezTo>
                    <a:lnTo>
                      <a:pt x="122" y="5071"/>
                    </a:lnTo>
                    <a:cubicBezTo>
                      <a:pt x="197" y="5017"/>
                      <a:pt x="271" y="4962"/>
                      <a:pt x="345" y="4906"/>
                    </a:cubicBezTo>
                    <a:lnTo>
                      <a:pt x="345" y="4906"/>
                    </a:lnTo>
                    <a:cubicBezTo>
                      <a:pt x="353" y="4912"/>
                      <a:pt x="360" y="4918"/>
                      <a:pt x="366" y="4924"/>
                    </a:cubicBezTo>
                    <a:cubicBezTo>
                      <a:pt x="1634" y="6094"/>
                      <a:pt x="2707" y="7362"/>
                      <a:pt x="3730" y="8776"/>
                    </a:cubicBezTo>
                    <a:cubicBezTo>
                      <a:pt x="3292" y="6046"/>
                      <a:pt x="4510" y="3315"/>
                      <a:pt x="6802" y="1853"/>
                    </a:cubicBezTo>
                    <a:cubicBezTo>
                      <a:pt x="5778" y="1463"/>
                      <a:pt x="4852" y="829"/>
                      <a:pt x="41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5"/>
              <p:cNvSpPr/>
              <p:nvPr/>
            </p:nvSpPr>
            <p:spPr>
              <a:xfrm>
                <a:off x="2964970" y="1318063"/>
                <a:ext cx="88232" cy="139525"/>
              </a:xfrm>
              <a:custGeom>
                <a:avLst/>
                <a:gdLst/>
                <a:ahLst/>
                <a:cxnLst/>
                <a:rect l="l" t="t" r="r" b="b"/>
                <a:pathLst>
                  <a:path w="4006" h="6337" extrusionOk="0">
                    <a:moveTo>
                      <a:pt x="2162" y="0"/>
                    </a:moveTo>
                    <a:cubicBezTo>
                      <a:pt x="1473" y="0"/>
                      <a:pt x="825" y="402"/>
                      <a:pt x="561" y="1093"/>
                    </a:cubicBezTo>
                    <a:lnTo>
                      <a:pt x="561" y="1093"/>
                    </a:lnTo>
                    <a:cubicBezTo>
                      <a:pt x="168" y="1736"/>
                      <a:pt x="0" y="2534"/>
                      <a:pt x="56" y="3205"/>
                    </a:cubicBezTo>
                    <a:cubicBezTo>
                      <a:pt x="150" y="4187"/>
                      <a:pt x="647" y="6337"/>
                      <a:pt x="1979" y="6337"/>
                    </a:cubicBezTo>
                    <a:cubicBezTo>
                      <a:pt x="2036" y="6337"/>
                      <a:pt x="2093" y="6333"/>
                      <a:pt x="2152" y="6325"/>
                    </a:cubicBezTo>
                    <a:cubicBezTo>
                      <a:pt x="2884" y="6228"/>
                      <a:pt x="3274" y="5448"/>
                      <a:pt x="3518" y="4765"/>
                    </a:cubicBezTo>
                    <a:cubicBezTo>
                      <a:pt x="3664" y="4180"/>
                      <a:pt x="3810" y="3595"/>
                      <a:pt x="3859" y="3010"/>
                    </a:cubicBezTo>
                    <a:cubicBezTo>
                      <a:pt x="4005" y="2035"/>
                      <a:pt x="3908" y="865"/>
                      <a:pt x="3128" y="280"/>
                    </a:cubicBezTo>
                    <a:cubicBezTo>
                      <a:pt x="2820" y="89"/>
                      <a:pt x="2486" y="0"/>
                      <a:pt x="2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5"/>
              <p:cNvSpPr/>
              <p:nvPr/>
            </p:nvSpPr>
            <p:spPr>
              <a:xfrm>
                <a:off x="2527003" y="1826601"/>
                <a:ext cx="355461" cy="531877"/>
              </a:xfrm>
              <a:custGeom>
                <a:avLst/>
                <a:gdLst/>
                <a:ahLst/>
                <a:cxnLst/>
                <a:rect l="l" t="t" r="r" b="b"/>
                <a:pathLst>
                  <a:path w="16139" h="24157" extrusionOk="0">
                    <a:moveTo>
                      <a:pt x="3120" y="0"/>
                    </a:moveTo>
                    <a:cubicBezTo>
                      <a:pt x="1219" y="6046"/>
                      <a:pt x="195" y="12335"/>
                      <a:pt x="49" y="18722"/>
                    </a:cubicBezTo>
                    <a:cubicBezTo>
                      <a:pt x="0" y="19161"/>
                      <a:pt x="146" y="19648"/>
                      <a:pt x="439" y="19990"/>
                    </a:cubicBezTo>
                    <a:cubicBezTo>
                      <a:pt x="681" y="20151"/>
                      <a:pt x="991" y="20246"/>
                      <a:pt x="1284" y="20246"/>
                    </a:cubicBezTo>
                    <a:cubicBezTo>
                      <a:pt x="1344" y="20246"/>
                      <a:pt x="1404" y="20242"/>
                      <a:pt x="1463" y="20234"/>
                    </a:cubicBezTo>
                    <a:cubicBezTo>
                      <a:pt x="4291" y="20331"/>
                      <a:pt x="7021" y="21404"/>
                      <a:pt x="9215" y="23208"/>
                    </a:cubicBezTo>
                    <a:cubicBezTo>
                      <a:pt x="9605" y="23646"/>
                      <a:pt x="10092" y="23988"/>
                      <a:pt x="10629" y="24134"/>
                    </a:cubicBezTo>
                    <a:cubicBezTo>
                      <a:pt x="10716" y="24149"/>
                      <a:pt x="10803" y="24157"/>
                      <a:pt x="10888" y="24157"/>
                    </a:cubicBezTo>
                    <a:cubicBezTo>
                      <a:pt x="11611" y="24157"/>
                      <a:pt x="12256" y="23633"/>
                      <a:pt x="12823" y="23110"/>
                    </a:cubicBezTo>
                    <a:cubicBezTo>
                      <a:pt x="14529" y="21355"/>
                      <a:pt x="15651" y="19112"/>
                      <a:pt x="16138" y="16674"/>
                    </a:cubicBezTo>
                    <a:lnTo>
                      <a:pt x="16138" y="16674"/>
                    </a:lnTo>
                    <a:cubicBezTo>
                      <a:pt x="14845" y="17787"/>
                      <a:pt x="13183" y="18636"/>
                      <a:pt x="11578" y="18636"/>
                    </a:cubicBezTo>
                    <a:cubicBezTo>
                      <a:pt x="11004" y="18636"/>
                      <a:pt x="10437" y="18527"/>
                      <a:pt x="9897" y="18283"/>
                    </a:cubicBezTo>
                    <a:cubicBezTo>
                      <a:pt x="8727" y="17698"/>
                      <a:pt x="7801" y="16772"/>
                      <a:pt x="7167" y="15651"/>
                    </a:cubicBezTo>
                    <a:cubicBezTo>
                      <a:pt x="4242" y="11263"/>
                      <a:pt x="2828" y="5997"/>
                      <a:pt x="3218" y="731"/>
                    </a:cubicBezTo>
                    <a:lnTo>
                      <a:pt x="3120" y="0"/>
                    </a:ln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5"/>
              <p:cNvSpPr/>
              <p:nvPr/>
            </p:nvSpPr>
            <p:spPr>
              <a:xfrm>
                <a:off x="2596800" y="1733467"/>
                <a:ext cx="262031" cy="279930"/>
              </a:xfrm>
              <a:custGeom>
                <a:avLst/>
                <a:gdLst/>
                <a:ahLst/>
                <a:cxnLst/>
                <a:rect l="l" t="t" r="r" b="b"/>
                <a:pathLst>
                  <a:path w="11897" h="12714" extrusionOk="0">
                    <a:moveTo>
                      <a:pt x="3876" y="1"/>
                    </a:moveTo>
                    <a:cubicBezTo>
                      <a:pt x="3815" y="1"/>
                      <a:pt x="3754" y="13"/>
                      <a:pt x="3706" y="37"/>
                    </a:cubicBezTo>
                    <a:cubicBezTo>
                      <a:pt x="3511" y="135"/>
                      <a:pt x="3364" y="281"/>
                      <a:pt x="3267" y="476"/>
                    </a:cubicBezTo>
                    <a:cubicBezTo>
                      <a:pt x="3023" y="1061"/>
                      <a:pt x="2682" y="1549"/>
                      <a:pt x="2243" y="1987"/>
                    </a:cubicBezTo>
                    <a:cubicBezTo>
                      <a:pt x="2010" y="2157"/>
                      <a:pt x="1722" y="2243"/>
                      <a:pt x="1447" y="2243"/>
                    </a:cubicBezTo>
                    <a:cubicBezTo>
                      <a:pt x="1088" y="2243"/>
                      <a:pt x="751" y="2096"/>
                      <a:pt x="585" y="1792"/>
                    </a:cubicBezTo>
                    <a:lnTo>
                      <a:pt x="0" y="5351"/>
                    </a:lnTo>
                    <a:lnTo>
                      <a:pt x="195" y="4864"/>
                    </a:lnTo>
                    <a:lnTo>
                      <a:pt x="3364" y="6327"/>
                    </a:lnTo>
                    <a:cubicBezTo>
                      <a:pt x="3608" y="6424"/>
                      <a:pt x="3852" y="6619"/>
                      <a:pt x="3998" y="6814"/>
                    </a:cubicBezTo>
                    <a:cubicBezTo>
                      <a:pt x="4144" y="7058"/>
                      <a:pt x="4193" y="7302"/>
                      <a:pt x="4193" y="7545"/>
                    </a:cubicBezTo>
                    <a:cubicBezTo>
                      <a:pt x="4486" y="9593"/>
                      <a:pt x="5607" y="11446"/>
                      <a:pt x="7265" y="12714"/>
                    </a:cubicBezTo>
                    <a:cubicBezTo>
                      <a:pt x="6192" y="10763"/>
                      <a:pt x="5705" y="8569"/>
                      <a:pt x="5802" y="6375"/>
                    </a:cubicBezTo>
                    <a:cubicBezTo>
                      <a:pt x="5802" y="6034"/>
                      <a:pt x="5900" y="5644"/>
                      <a:pt x="6046" y="5351"/>
                    </a:cubicBezTo>
                    <a:cubicBezTo>
                      <a:pt x="6351" y="4970"/>
                      <a:pt x="6805" y="4768"/>
                      <a:pt x="7292" y="4768"/>
                    </a:cubicBezTo>
                    <a:cubicBezTo>
                      <a:pt x="7428" y="4768"/>
                      <a:pt x="7566" y="4783"/>
                      <a:pt x="7704" y="4815"/>
                    </a:cubicBezTo>
                    <a:cubicBezTo>
                      <a:pt x="8240" y="5010"/>
                      <a:pt x="8776" y="5351"/>
                      <a:pt x="9215" y="5790"/>
                    </a:cubicBezTo>
                    <a:cubicBezTo>
                      <a:pt x="9751" y="4718"/>
                      <a:pt x="10726" y="3889"/>
                      <a:pt x="11896" y="3499"/>
                    </a:cubicBezTo>
                    <a:cubicBezTo>
                      <a:pt x="11159" y="2725"/>
                      <a:pt x="10144" y="2285"/>
                      <a:pt x="9102" y="2285"/>
                    </a:cubicBezTo>
                    <a:cubicBezTo>
                      <a:pt x="8766" y="2285"/>
                      <a:pt x="8427" y="2331"/>
                      <a:pt x="8094" y="2426"/>
                    </a:cubicBezTo>
                    <a:cubicBezTo>
                      <a:pt x="7972" y="2475"/>
                      <a:pt x="7838" y="2499"/>
                      <a:pt x="7704" y="2499"/>
                    </a:cubicBezTo>
                    <a:cubicBezTo>
                      <a:pt x="7569" y="2499"/>
                      <a:pt x="7435" y="2475"/>
                      <a:pt x="7313" y="2426"/>
                    </a:cubicBezTo>
                    <a:cubicBezTo>
                      <a:pt x="7167" y="2329"/>
                      <a:pt x="7070" y="2182"/>
                      <a:pt x="6972" y="1987"/>
                    </a:cubicBezTo>
                    <a:cubicBezTo>
                      <a:pt x="6387" y="866"/>
                      <a:pt x="5266" y="135"/>
                      <a:pt x="4047" y="37"/>
                    </a:cubicBezTo>
                    <a:cubicBezTo>
                      <a:pt x="3998" y="13"/>
                      <a:pt x="3937" y="1"/>
                      <a:pt x="3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5"/>
              <p:cNvSpPr/>
              <p:nvPr/>
            </p:nvSpPr>
            <p:spPr>
              <a:xfrm>
                <a:off x="2835177" y="1784723"/>
                <a:ext cx="282449" cy="91659"/>
              </a:xfrm>
              <a:custGeom>
                <a:avLst/>
                <a:gdLst/>
                <a:ahLst/>
                <a:cxnLst/>
                <a:rect l="l" t="t" r="r" b="b"/>
                <a:pathLst>
                  <a:path w="12824" h="4163" extrusionOk="0">
                    <a:moveTo>
                      <a:pt x="976" y="1707"/>
                    </a:moveTo>
                    <a:cubicBezTo>
                      <a:pt x="1003" y="1724"/>
                      <a:pt x="1030" y="1740"/>
                      <a:pt x="1058" y="1756"/>
                    </a:cubicBezTo>
                    <a:lnTo>
                      <a:pt x="1058" y="1756"/>
                    </a:lnTo>
                    <a:cubicBezTo>
                      <a:pt x="1063" y="1756"/>
                      <a:pt x="1068" y="1756"/>
                      <a:pt x="1073" y="1756"/>
                    </a:cubicBezTo>
                    <a:lnTo>
                      <a:pt x="976" y="1707"/>
                    </a:lnTo>
                    <a:close/>
                    <a:moveTo>
                      <a:pt x="12823" y="1"/>
                    </a:moveTo>
                    <a:lnTo>
                      <a:pt x="12823" y="1"/>
                    </a:lnTo>
                    <a:cubicBezTo>
                      <a:pt x="9612" y="1323"/>
                      <a:pt x="6172" y="2051"/>
                      <a:pt x="2724" y="2051"/>
                    </a:cubicBezTo>
                    <a:cubicBezTo>
                      <a:pt x="2613" y="2051"/>
                      <a:pt x="2501" y="2050"/>
                      <a:pt x="2390" y="2048"/>
                    </a:cubicBezTo>
                    <a:cubicBezTo>
                      <a:pt x="2321" y="2055"/>
                      <a:pt x="2252" y="2058"/>
                      <a:pt x="2185" y="2058"/>
                    </a:cubicBezTo>
                    <a:cubicBezTo>
                      <a:pt x="1765" y="2058"/>
                      <a:pt x="1381" y="1940"/>
                      <a:pt x="1058" y="1756"/>
                    </a:cubicBezTo>
                    <a:lnTo>
                      <a:pt x="1058" y="1756"/>
                    </a:lnTo>
                    <a:cubicBezTo>
                      <a:pt x="625" y="1763"/>
                      <a:pt x="243" y="2054"/>
                      <a:pt x="98" y="2487"/>
                    </a:cubicBezTo>
                    <a:cubicBezTo>
                      <a:pt x="1" y="3072"/>
                      <a:pt x="342" y="3706"/>
                      <a:pt x="927" y="3950"/>
                    </a:cubicBezTo>
                    <a:cubicBezTo>
                      <a:pt x="1337" y="4099"/>
                      <a:pt x="1804" y="4162"/>
                      <a:pt x="2262" y="4162"/>
                    </a:cubicBezTo>
                    <a:cubicBezTo>
                      <a:pt x="2403" y="4162"/>
                      <a:pt x="2544" y="4156"/>
                      <a:pt x="2682" y="4145"/>
                    </a:cubicBezTo>
                    <a:cubicBezTo>
                      <a:pt x="5120" y="3901"/>
                      <a:pt x="7509" y="3560"/>
                      <a:pt x="9898" y="3121"/>
                    </a:cubicBezTo>
                    <a:cubicBezTo>
                      <a:pt x="10824" y="2926"/>
                      <a:pt x="11946" y="2633"/>
                      <a:pt x="12336" y="1756"/>
                    </a:cubicBezTo>
                    <a:cubicBezTo>
                      <a:pt x="12531" y="1171"/>
                      <a:pt x="12385" y="488"/>
                      <a:pt x="128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5"/>
              <p:cNvSpPr/>
              <p:nvPr/>
            </p:nvSpPr>
            <p:spPr>
              <a:xfrm>
                <a:off x="2916802" y="1968283"/>
                <a:ext cx="322160" cy="88048"/>
              </a:xfrm>
              <a:custGeom>
                <a:avLst/>
                <a:gdLst/>
                <a:ahLst/>
                <a:cxnLst/>
                <a:rect l="l" t="t" r="r" b="b"/>
                <a:pathLst>
                  <a:path w="14627" h="3999" extrusionOk="0">
                    <a:moveTo>
                      <a:pt x="293" y="1"/>
                    </a:moveTo>
                    <a:cubicBezTo>
                      <a:pt x="293" y="635"/>
                      <a:pt x="195" y="1268"/>
                      <a:pt x="0" y="1853"/>
                    </a:cubicBezTo>
                    <a:lnTo>
                      <a:pt x="390" y="1756"/>
                    </a:lnTo>
                    <a:cubicBezTo>
                      <a:pt x="4437" y="2292"/>
                      <a:pt x="8484" y="2829"/>
                      <a:pt x="12384" y="3999"/>
                    </a:cubicBezTo>
                    <a:cubicBezTo>
                      <a:pt x="13115" y="3462"/>
                      <a:pt x="13652" y="2682"/>
                      <a:pt x="14627" y="2585"/>
                    </a:cubicBezTo>
                    <a:cubicBezTo>
                      <a:pt x="12725" y="2390"/>
                      <a:pt x="10824" y="2049"/>
                      <a:pt x="9020" y="1415"/>
                    </a:cubicBezTo>
                    <a:cubicBezTo>
                      <a:pt x="6143" y="683"/>
                      <a:pt x="3218" y="196"/>
                      <a:pt x="2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5"/>
              <p:cNvSpPr/>
              <p:nvPr/>
            </p:nvSpPr>
            <p:spPr>
              <a:xfrm>
                <a:off x="3197070" y="2058467"/>
                <a:ext cx="62309" cy="104275"/>
              </a:xfrm>
              <a:custGeom>
                <a:avLst/>
                <a:gdLst/>
                <a:ahLst/>
                <a:cxnLst/>
                <a:rect l="l" t="t" r="r" b="b"/>
                <a:pathLst>
                  <a:path w="2829" h="4736" extrusionOk="0">
                    <a:moveTo>
                      <a:pt x="1073" y="0"/>
                    </a:moveTo>
                    <a:lnTo>
                      <a:pt x="1073" y="0"/>
                    </a:lnTo>
                    <a:cubicBezTo>
                      <a:pt x="683" y="98"/>
                      <a:pt x="342" y="439"/>
                      <a:pt x="195" y="829"/>
                    </a:cubicBezTo>
                    <a:cubicBezTo>
                      <a:pt x="49" y="1219"/>
                      <a:pt x="0" y="1609"/>
                      <a:pt x="0" y="2048"/>
                    </a:cubicBezTo>
                    <a:cubicBezTo>
                      <a:pt x="0" y="2633"/>
                      <a:pt x="98" y="3267"/>
                      <a:pt x="293" y="3852"/>
                    </a:cubicBezTo>
                    <a:cubicBezTo>
                      <a:pt x="439" y="4242"/>
                      <a:pt x="732" y="4583"/>
                      <a:pt x="1122" y="4729"/>
                    </a:cubicBezTo>
                    <a:cubicBezTo>
                      <a:pt x="1167" y="4734"/>
                      <a:pt x="1212" y="4736"/>
                      <a:pt x="1257" y="4736"/>
                    </a:cubicBezTo>
                    <a:cubicBezTo>
                      <a:pt x="1746" y="4736"/>
                      <a:pt x="2215" y="4494"/>
                      <a:pt x="2438" y="4047"/>
                    </a:cubicBezTo>
                    <a:cubicBezTo>
                      <a:pt x="2731" y="3364"/>
                      <a:pt x="2828" y="2633"/>
                      <a:pt x="2682" y="1853"/>
                    </a:cubicBezTo>
                    <a:cubicBezTo>
                      <a:pt x="2731" y="1365"/>
                      <a:pt x="2584" y="829"/>
                      <a:pt x="2292" y="439"/>
                    </a:cubicBezTo>
                    <a:cubicBezTo>
                      <a:pt x="2082" y="169"/>
                      <a:pt x="1779" y="28"/>
                      <a:pt x="1475" y="28"/>
                    </a:cubicBezTo>
                    <a:cubicBezTo>
                      <a:pt x="1285" y="28"/>
                      <a:pt x="1095" y="83"/>
                      <a:pt x="927" y="195"/>
                    </a:cubicBezTo>
                    <a:lnTo>
                      <a:pt x="10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5"/>
              <p:cNvSpPr/>
              <p:nvPr/>
            </p:nvSpPr>
            <p:spPr>
              <a:xfrm>
                <a:off x="3127273" y="1807644"/>
                <a:ext cx="44050" cy="64049"/>
              </a:xfrm>
              <a:custGeom>
                <a:avLst/>
                <a:gdLst/>
                <a:ahLst/>
                <a:cxnLst/>
                <a:rect l="l" t="t" r="r" b="b"/>
                <a:pathLst>
                  <a:path w="2000" h="2909" extrusionOk="0">
                    <a:moveTo>
                      <a:pt x="1221" y="1"/>
                    </a:moveTo>
                    <a:cubicBezTo>
                      <a:pt x="1005" y="1"/>
                      <a:pt x="800" y="115"/>
                      <a:pt x="641" y="277"/>
                    </a:cubicBezTo>
                    <a:lnTo>
                      <a:pt x="641" y="277"/>
                    </a:lnTo>
                    <a:cubicBezTo>
                      <a:pt x="467" y="284"/>
                      <a:pt x="334" y="339"/>
                      <a:pt x="244" y="520"/>
                    </a:cubicBezTo>
                    <a:cubicBezTo>
                      <a:pt x="146" y="666"/>
                      <a:pt x="98" y="812"/>
                      <a:pt x="98" y="1007"/>
                    </a:cubicBezTo>
                    <a:cubicBezTo>
                      <a:pt x="0" y="1397"/>
                      <a:pt x="49" y="1836"/>
                      <a:pt x="146" y="2226"/>
                    </a:cubicBezTo>
                    <a:cubicBezTo>
                      <a:pt x="293" y="2665"/>
                      <a:pt x="683" y="2909"/>
                      <a:pt x="1122" y="2909"/>
                    </a:cubicBezTo>
                    <a:cubicBezTo>
                      <a:pt x="1463" y="2860"/>
                      <a:pt x="1755" y="2568"/>
                      <a:pt x="1902" y="2226"/>
                    </a:cubicBezTo>
                    <a:cubicBezTo>
                      <a:pt x="1999" y="1885"/>
                      <a:pt x="1999" y="1495"/>
                      <a:pt x="1950" y="1154"/>
                    </a:cubicBezTo>
                    <a:cubicBezTo>
                      <a:pt x="1902" y="715"/>
                      <a:pt x="1804" y="179"/>
                      <a:pt x="1414" y="32"/>
                    </a:cubicBezTo>
                    <a:cubicBezTo>
                      <a:pt x="1350" y="11"/>
                      <a:pt x="1285" y="1"/>
                      <a:pt x="12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5"/>
              <p:cNvSpPr/>
              <p:nvPr/>
            </p:nvSpPr>
            <p:spPr>
              <a:xfrm>
                <a:off x="2891032" y="1971520"/>
                <a:ext cx="68740" cy="218832"/>
              </a:xfrm>
              <a:custGeom>
                <a:avLst/>
                <a:gdLst/>
                <a:ahLst/>
                <a:cxnLst/>
                <a:rect l="l" t="t" r="r" b="b"/>
                <a:pathLst>
                  <a:path w="3121" h="9939" extrusionOk="0">
                    <a:moveTo>
                      <a:pt x="1853" y="0"/>
                    </a:moveTo>
                    <a:cubicBezTo>
                      <a:pt x="1658" y="49"/>
                      <a:pt x="1609" y="293"/>
                      <a:pt x="1560" y="488"/>
                    </a:cubicBezTo>
                    <a:cubicBezTo>
                      <a:pt x="1414" y="1219"/>
                      <a:pt x="1073" y="1853"/>
                      <a:pt x="536" y="2389"/>
                    </a:cubicBezTo>
                    <a:cubicBezTo>
                      <a:pt x="390" y="2487"/>
                      <a:pt x="293" y="2633"/>
                      <a:pt x="195" y="2779"/>
                    </a:cubicBezTo>
                    <a:cubicBezTo>
                      <a:pt x="49" y="3120"/>
                      <a:pt x="0" y="3510"/>
                      <a:pt x="98" y="3852"/>
                    </a:cubicBezTo>
                    <a:cubicBezTo>
                      <a:pt x="439" y="5851"/>
                      <a:pt x="439" y="7850"/>
                      <a:pt x="146" y="9849"/>
                    </a:cubicBezTo>
                    <a:cubicBezTo>
                      <a:pt x="234" y="9911"/>
                      <a:pt x="329" y="9939"/>
                      <a:pt x="425" y="9939"/>
                    </a:cubicBezTo>
                    <a:cubicBezTo>
                      <a:pt x="704" y="9939"/>
                      <a:pt x="1002" y="9712"/>
                      <a:pt x="1219" y="9459"/>
                    </a:cubicBezTo>
                    <a:lnTo>
                      <a:pt x="2828" y="7655"/>
                    </a:lnTo>
                    <a:cubicBezTo>
                      <a:pt x="2925" y="7557"/>
                      <a:pt x="3023" y="7411"/>
                      <a:pt x="3072" y="7265"/>
                    </a:cubicBezTo>
                    <a:cubicBezTo>
                      <a:pt x="3120" y="7021"/>
                      <a:pt x="2877" y="6777"/>
                      <a:pt x="2682" y="6582"/>
                    </a:cubicBezTo>
                    <a:cubicBezTo>
                      <a:pt x="780" y="4827"/>
                      <a:pt x="926" y="1755"/>
                      <a:pt x="2974" y="195"/>
                    </a:cubicBezTo>
                    <a:lnTo>
                      <a:pt x="2779" y="195"/>
                    </a:lnTo>
                    <a:cubicBezTo>
                      <a:pt x="2877" y="195"/>
                      <a:pt x="2828" y="341"/>
                      <a:pt x="2779" y="341"/>
                    </a:cubicBezTo>
                    <a:cubicBezTo>
                      <a:pt x="2682" y="341"/>
                      <a:pt x="2633" y="341"/>
                      <a:pt x="2584" y="293"/>
                    </a:cubicBezTo>
                    <a:lnTo>
                      <a:pt x="2145" y="98"/>
                    </a:lnTo>
                    <a:cubicBezTo>
                      <a:pt x="2048" y="49"/>
                      <a:pt x="1950" y="0"/>
                      <a:pt x="18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5"/>
              <p:cNvSpPr/>
              <p:nvPr/>
            </p:nvSpPr>
            <p:spPr>
              <a:xfrm>
                <a:off x="2724590" y="1913548"/>
                <a:ext cx="184702" cy="127812"/>
              </a:xfrm>
              <a:custGeom>
                <a:avLst/>
                <a:gdLst/>
                <a:ahLst/>
                <a:cxnLst/>
                <a:rect l="l" t="t" r="r" b="b"/>
                <a:pathLst>
                  <a:path w="8386" h="5805" extrusionOk="0">
                    <a:moveTo>
                      <a:pt x="3218" y="0"/>
                    </a:moveTo>
                    <a:lnTo>
                      <a:pt x="3218" y="0"/>
                    </a:lnTo>
                    <a:cubicBezTo>
                      <a:pt x="3241" y="98"/>
                      <a:pt x="3268" y="193"/>
                      <a:pt x="3298" y="287"/>
                    </a:cubicBezTo>
                    <a:lnTo>
                      <a:pt x="3298" y="287"/>
                    </a:lnTo>
                    <a:cubicBezTo>
                      <a:pt x="3272" y="191"/>
                      <a:pt x="3246" y="95"/>
                      <a:pt x="3218" y="0"/>
                    </a:cubicBezTo>
                    <a:close/>
                    <a:moveTo>
                      <a:pt x="0" y="0"/>
                    </a:moveTo>
                    <a:cubicBezTo>
                      <a:pt x="293" y="1755"/>
                      <a:pt x="1073" y="3413"/>
                      <a:pt x="2243" y="4778"/>
                    </a:cubicBezTo>
                    <a:cubicBezTo>
                      <a:pt x="2584" y="5168"/>
                      <a:pt x="2974" y="5461"/>
                      <a:pt x="3413" y="5656"/>
                    </a:cubicBezTo>
                    <a:cubicBezTo>
                      <a:pt x="3728" y="5750"/>
                      <a:pt x="4083" y="5804"/>
                      <a:pt x="4427" y="5804"/>
                    </a:cubicBezTo>
                    <a:cubicBezTo>
                      <a:pt x="4615" y="5804"/>
                      <a:pt x="4800" y="5788"/>
                      <a:pt x="4973" y="5753"/>
                    </a:cubicBezTo>
                    <a:cubicBezTo>
                      <a:pt x="5461" y="5753"/>
                      <a:pt x="5899" y="5656"/>
                      <a:pt x="6338" y="5510"/>
                    </a:cubicBezTo>
                    <a:cubicBezTo>
                      <a:pt x="7167" y="5071"/>
                      <a:pt x="7850" y="4339"/>
                      <a:pt x="8191" y="3413"/>
                    </a:cubicBezTo>
                    <a:cubicBezTo>
                      <a:pt x="8288" y="3267"/>
                      <a:pt x="8386" y="3023"/>
                      <a:pt x="8191" y="2877"/>
                    </a:cubicBezTo>
                    <a:cubicBezTo>
                      <a:pt x="8142" y="2852"/>
                      <a:pt x="8081" y="2840"/>
                      <a:pt x="8020" y="2840"/>
                    </a:cubicBezTo>
                    <a:cubicBezTo>
                      <a:pt x="7959" y="2840"/>
                      <a:pt x="7898" y="2852"/>
                      <a:pt x="7850" y="2877"/>
                    </a:cubicBezTo>
                    <a:cubicBezTo>
                      <a:pt x="7554" y="2946"/>
                      <a:pt x="7259" y="2978"/>
                      <a:pt x="6970" y="2978"/>
                    </a:cubicBezTo>
                    <a:cubicBezTo>
                      <a:pt x="5304" y="2978"/>
                      <a:pt x="3811" y="1890"/>
                      <a:pt x="3298" y="287"/>
                    </a:cubicBezTo>
                    <a:lnTo>
                      <a:pt x="3298" y="287"/>
                    </a:lnTo>
                    <a:cubicBezTo>
                      <a:pt x="3493" y="1030"/>
                      <a:pt x="3608" y="1807"/>
                      <a:pt x="3608" y="2584"/>
                    </a:cubicBezTo>
                    <a:cubicBezTo>
                      <a:pt x="3705" y="2974"/>
                      <a:pt x="3559" y="3413"/>
                      <a:pt x="3267" y="3754"/>
                    </a:cubicBezTo>
                    <a:cubicBezTo>
                      <a:pt x="3090" y="3873"/>
                      <a:pt x="2877" y="3937"/>
                      <a:pt x="2671" y="3937"/>
                    </a:cubicBezTo>
                    <a:cubicBezTo>
                      <a:pt x="2538" y="3937"/>
                      <a:pt x="2407" y="3910"/>
                      <a:pt x="2292" y="3852"/>
                    </a:cubicBezTo>
                    <a:cubicBezTo>
                      <a:pt x="1950" y="3657"/>
                      <a:pt x="1707" y="3413"/>
                      <a:pt x="1511" y="3121"/>
                    </a:cubicBezTo>
                    <a:cubicBezTo>
                      <a:pt x="975" y="2536"/>
                      <a:pt x="585" y="1853"/>
                      <a:pt x="293" y="1122"/>
                    </a:cubicBezTo>
                    <a:lnTo>
                      <a:pt x="0" y="0"/>
                    </a:ln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5"/>
              <p:cNvSpPr/>
              <p:nvPr/>
            </p:nvSpPr>
            <p:spPr>
              <a:xfrm>
                <a:off x="1564841" y="3455037"/>
                <a:ext cx="415590" cy="544273"/>
              </a:xfrm>
              <a:custGeom>
                <a:avLst/>
                <a:gdLst/>
                <a:ahLst/>
                <a:cxnLst/>
                <a:rect l="l" t="t" r="r" b="b"/>
                <a:pathLst>
                  <a:path w="18869" h="24720" extrusionOk="0">
                    <a:moveTo>
                      <a:pt x="4593" y="6993"/>
                    </a:moveTo>
                    <a:lnTo>
                      <a:pt x="4593" y="6993"/>
                    </a:lnTo>
                    <a:cubicBezTo>
                      <a:pt x="4346" y="7340"/>
                      <a:pt x="4135" y="7724"/>
                      <a:pt x="3963" y="8121"/>
                    </a:cubicBezTo>
                    <a:lnTo>
                      <a:pt x="3963" y="8121"/>
                    </a:lnTo>
                    <a:cubicBezTo>
                      <a:pt x="3782" y="8679"/>
                      <a:pt x="3673" y="9261"/>
                      <a:pt x="3639" y="9856"/>
                    </a:cubicBezTo>
                    <a:lnTo>
                      <a:pt x="3639" y="9856"/>
                    </a:lnTo>
                    <a:lnTo>
                      <a:pt x="4593" y="6993"/>
                    </a:lnTo>
                    <a:close/>
                    <a:moveTo>
                      <a:pt x="3459" y="9894"/>
                    </a:moveTo>
                    <a:cubicBezTo>
                      <a:pt x="3429" y="10117"/>
                      <a:pt x="3413" y="10331"/>
                      <a:pt x="3413" y="10532"/>
                    </a:cubicBezTo>
                    <a:lnTo>
                      <a:pt x="3522" y="10206"/>
                    </a:lnTo>
                    <a:lnTo>
                      <a:pt x="3522" y="10206"/>
                    </a:lnTo>
                    <a:cubicBezTo>
                      <a:pt x="3501" y="10102"/>
                      <a:pt x="3480" y="9998"/>
                      <a:pt x="3459" y="9894"/>
                    </a:cubicBezTo>
                    <a:close/>
                    <a:moveTo>
                      <a:pt x="3639" y="9856"/>
                    </a:moveTo>
                    <a:lnTo>
                      <a:pt x="3522" y="10206"/>
                    </a:lnTo>
                    <a:lnTo>
                      <a:pt x="3522" y="10206"/>
                    </a:lnTo>
                    <a:cubicBezTo>
                      <a:pt x="3569" y="10444"/>
                      <a:pt x="3614" y="10683"/>
                      <a:pt x="3657" y="10922"/>
                    </a:cubicBezTo>
                    <a:cubicBezTo>
                      <a:pt x="3625" y="10563"/>
                      <a:pt x="3619" y="10207"/>
                      <a:pt x="3639" y="9856"/>
                    </a:cubicBezTo>
                    <a:close/>
                    <a:moveTo>
                      <a:pt x="1" y="1"/>
                    </a:moveTo>
                    <a:lnTo>
                      <a:pt x="1" y="1"/>
                    </a:lnTo>
                    <a:cubicBezTo>
                      <a:pt x="1597" y="3149"/>
                      <a:pt x="2750" y="6459"/>
                      <a:pt x="3459" y="9894"/>
                    </a:cubicBezTo>
                    <a:lnTo>
                      <a:pt x="3459" y="9894"/>
                    </a:lnTo>
                    <a:cubicBezTo>
                      <a:pt x="3535" y="9329"/>
                      <a:pt x="3706" y="8711"/>
                      <a:pt x="3963" y="8121"/>
                    </a:cubicBezTo>
                    <a:lnTo>
                      <a:pt x="3963" y="8121"/>
                    </a:lnTo>
                    <a:cubicBezTo>
                      <a:pt x="4155" y="7528"/>
                      <a:pt x="4428" y="6963"/>
                      <a:pt x="4779" y="6436"/>
                    </a:cubicBezTo>
                    <a:lnTo>
                      <a:pt x="4779" y="6436"/>
                    </a:lnTo>
                    <a:lnTo>
                      <a:pt x="4593" y="6993"/>
                    </a:lnTo>
                    <a:lnTo>
                      <a:pt x="4593" y="6993"/>
                    </a:lnTo>
                    <a:cubicBezTo>
                      <a:pt x="5098" y="6284"/>
                      <a:pt x="5754" y="5734"/>
                      <a:pt x="6534" y="5559"/>
                    </a:cubicBezTo>
                    <a:cubicBezTo>
                      <a:pt x="6712" y="5519"/>
                      <a:pt x="6895" y="5501"/>
                      <a:pt x="7081" y="5501"/>
                    </a:cubicBezTo>
                    <a:cubicBezTo>
                      <a:pt x="8731" y="5501"/>
                      <a:pt x="10631" y="6955"/>
                      <a:pt x="11507" y="8094"/>
                    </a:cubicBezTo>
                    <a:cubicBezTo>
                      <a:pt x="12872" y="9849"/>
                      <a:pt x="13457" y="12043"/>
                      <a:pt x="13750" y="14189"/>
                    </a:cubicBezTo>
                    <a:cubicBezTo>
                      <a:pt x="14091" y="16675"/>
                      <a:pt x="14140" y="19210"/>
                      <a:pt x="13896" y="21697"/>
                    </a:cubicBezTo>
                    <a:cubicBezTo>
                      <a:pt x="13141" y="21591"/>
                      <a:pt x="12386" y="21539"/>
                      <a:pt x="11635" y="21539"/>
                    </a:cubicBezTo>
                    <a:cubicBezTo>
                      <a:pt x="9622" y="21539"/>
                      <a:pt x="7636" y="21913"/>
                      <a:pt x="5754" y="22623"/>
                    </a:cubicBezTo>
                    <a:cubicBezTo>
                      <a:pt x="6192" y="23696"/>
                      <a:pt x="7606" y="23940"/>
                      <a:pt x="8728" y="24037"/>
                    </a:cubicBezTo>
                    <a:lnTo>
                      <a:pt x="17699" y="24720"/>
                    </a:lnTo>
                    <a:cubicBezTo>
                      <a:pt x="18479" y="19503"/>
                      <a:pt x="18869" y="14237"/>
                      <a:pt x="18869" y="9021"/>
                    </a:cubicBezTo>
                    <a:cubicBezTo>
                      <a:pt x="18869" y="8143"/>
                      <a:pt x="18820" y="7168"/>
                      <a:pt x="18284" y="6583"/>
                    </a:cubicBezTo>
                    <a:cubicBezTo>
                      <a:pt x="17796" y="6144"/>
                      <a:pt x="17260" y="5851"/>
                      <a:pt x="16675" y="5754"/>
                    </a:cubicBezTo>
                    <a:cubicBezTo>
                      <a:pt x="11068" y="3901"/>
                      <a:pt x="5510" y="2000"/>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5"/>
              <p:cNvSpPr/>
              <p:nvPr/>
            </p:nvSpPr>
            <p:spPr>
              <a:xfrm>
                <a:off x="1701044" y="3473290"/>
                <a:ext cx="274035" cy="413313"/>
              </a:xfrm>
              <a:custGeom>
                <a:avLst/>
                <a:gdLst/>
                <a:ahLst/>
                <a:cxnLst/>
                <a:rect l="l" t="t" r="r" b="b"/>
                <a:pathLst>
                  <a:path w="12442" h="18772" extrusionOk="0">
                    <a:moveTo>
                      <a:pt x="57" y="1"/>
                    </a:moveTo>
                    <a:lnTo>
                      <a:pt x="57" y="1"/>
                    </a:lnTo>
                    <a:cubicBezTo>
                      <a:pt x="0" y="266"/>
                      <a:pt x="10" y="538"/>
                      <a:pt x="77" y="797"/>
                    </a:cubicBezTo>
                    <a:lnTo>
                      <a:pt x="77" y="797"/>
                    </a:lnTo>
                    <a:lnTo>
                      <a:pt x="57" y="1"/>
                    </a:lnTo>
                    <a:close/>
                    <a:moveTo>
                      <a:pt x="77" y="797"/>
                    </a:moveTo>
                    <a:lnTo>
                      <a:pt x="106" y="2000"/>
                    </a:lnTo>
                    <a:cubicBezTo>
                      <a:pt x="3714" y="3413"/>
                      <a:pt x="7419" y="5364"/>
                      <a:pt x="9369" y="8728"/>
                    </a:cubicBezTo>
                    <a:cubicBezTo>
                      <a:pt x="11125" y="11751"/>
                      <a:pt x="11125" y="15505"/>
                      <a:pt x="12441" y="18771"/>
                    </a:cubicBezTo>
                    <a:lnTo>
                      <a:pt x="12002" y="7899"/>
                    </a:lnTo>
                    <a:cubicBezTo>
                      <a:pt x="12100" y="6973"/>
                      <a:pt x="11856" y="5998"/>
                      <a:pt x="11368" y="5217"/>
                    </a:cubicBezTo>
                    <a:cubicBezTo>
                      <a:pt x="10442" y="4047"/>
                      <a:pt x="8736" y="4047"/>
                      <a:pt x="7224" y="3901"/>
                    </a:cubicBezTo>
                    <a:cubicBezTo>
                      <a:pt x="5664" y="3657"/>
                      <a:pt x="4153" y="3267"/>
                      <a:pt x="2690" y="2780"/>
                    </a:cubicBezTo>
                    <a:cubicBezTo>
                      <a:pt x="2007" y="2585"/>
                      <a:pt x="1374" y="2292"/>
                      <a:pt x="789" y="1853"/>
                    </a:cubicBezTo>
                    <a:cubicBezTo>
                      <a:pt x="431" y="1585"/>
                      <a:pt x="182" y="1207"/>
                      <a:pt x="77" y="797"/>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5"/>
              <p:cNvSpPr/>
              <p:nvPr/>
            </p:nvSpPr>
            <p:spPr>
              <a:xfrm>
                <a:off x="1963229" y="3581704"/>
                <a:ext cx="368346" cy="737080"/>
              </a:xfrm>
              <a:custGeom>
                <a:avLst/>
                <a:gdLst/>
                <a:ahLst/>
                <a:cxnLst/>
                <a:rect l="l" t="t" r="r" b="b"/>
                <a:pathLst>
                  <a:path w="16724" h="33477" extrusionOk="0">
                    <a:moveTo>
                      <a:pt x="537" y="1"/>
                    </a:moveTo>
                    <a:lnTo>
                      <a:pt x="537" y="1"/>
                    </a:lnTo>
                    <a:cubicBezTo>
                      <a:pt x="1073" y="4048"/>
                      <a:pt x="1171" y="8094"/>
                      <a:pt x="878" y="12190"/>
                    </a:cubicBezTo>
                    <a:lnTo>
                      <a:pt x="1220" y="9654"/>
                    </a:lnTo>
                    <a:cubicBezTo>
                      <a:pt x="1644" y="7650"/>
                      <a:pt x="3409" y="6346"/>
                      <a:pt x="5310" y="6346"/>
                    </a:cubicBezTo>
                    <a:cubicBezTo>
                      <a:pt x="5813" y="6346"/>
                      <a:pt x="6326" y="6438"/>
                      <a:pt x="6826" y="6632"/>
                    </a:cubicBezTo>
                    <a:cubicBezTo>
                      <a:pt x="9020" y="7704"/>
                      <a:pt x="9752" y="10386"/>
                      <a:pt x="10142" y="12726"/>
                    </a:cubicBezTo>
                    <a:cubicBezTo>
                      <a:pt x="11019" y="18382"/>
                      <a:pt x="11166" y="24135"/>
                      <a:pt x="10532" y="29790"/>
                    </a:cubicBezTo>
                    <a:cubicBezTo>
                      <a:pt x="7753" y="29010"/>
                      <a:pt x="4925" y="28523"/>
                      <a:pt x="2048" y="28376"/>
                    </a:cubicBezTo>
                    <a:cubicBezTo>
                      <a:pt x="1971" y="28372"/>
                      <a:pt x="1891" y="28369"/>
                      <a:pt x="1810" y="28369"/>
                    </a:cubicBezTo>
                    <a:cubicBezTo>
                      <a:pt x="1027" y="28369"/>
                      <a:pt x="138" y="28596"/>
                      <a:pt x="49" y="29303"/>
                    </a:cubicBezTo>
                    <a:cubicBezTo>
                      <a:pt x="1" y="29937"/>
                      <a:pt x="586" y="30424"/>
                      <a:pt x="1171" y="30717"/>
                    </a:cubicBezTo>
                    <a:cubicBezTo>
                      <a:pt x="4483" y="32548"/>
                      <a:pt x="8170" y="33477"/>
                      <a:pt x="11906" y="33477"/>
                    </a:cubicBezTo>
                    <a:cubicBezTo>
                      <a:pt x="12844" y="33477"/>
                      <a:pt x="13786" y="33418"/>
                      <a:pt x="14725" y="33301"/>
                    </a:cubicBezTo>
                    <a:cubicBezTo>
                      <a:pt x="15164" y="33301"/>
                      <a:pt x="15554" y="33154"/>
                      <a:pt x="15944" y="32959"/>
                    </a:cubicBezTo>
                    <a:cubicBezTo>
                      <a:pt x="16724" y="32374"/>
                      <a:pt x="16675" y="31253"/>
                      <a:pt x="16577" y="30327"/>
                    </a:cubicBezTo>
                    <a:cubicBezTo>
                      <a:pt x="15797" y="22672"/>
                      <a:pt x="15066" y="15164"/>
                      <a:pt x="15066" y="7460"/>
                    </a:cubicBezTo>
                    <a:cubicBezTo>
                      <a:pt x="15115" y="6924"/>
                      <a:pt x="15017" y="6437"/>
                      <a:pt x="14822" y="5949"/>
                    </a:cubicBezTo>
                    <a:cubicBezTo>
                      <a:pt x="14578" y="5657"/>
                      <a:pt x="14286" y="5364"/>
                      <a:pt x="13945" y="5218"/>
                    </a:cubicBezTo>
                    <a:cubicBezTo>
                      <a:pt x="12092" y="4096"/>
                      <a:pt x="9654" y="3463"/>
                      <a:pt x="7655" y="2585"/>
                    </a:cubicBezTo>
                    <a:cubicBezTo>
                      <a:pt x="5315" y="1561"/>
                      <a:pt x="2975" y="683"/>
                      <a:pt x="5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5"/>
              <p:cNvSpPr/>
              <p:nvPr/>
            </p:nvSpPr>
            <p:spPr>
              <a:xfrm>
                <a:off x="1970762" y="3594716"/>
                <a:ext cx="328613" cy="340192"/>
              </a:xfrm>
              <a:custGeom>
                <a:avLst/>
                <a:gdLst/>
                <a:ahLst/>
                <a:cxnLst/>
                <a:rect l="l" t="t" r="r" b="b"/>
                <a:pathLst>
                  <a:path w="14920" h="15451" extrusionOk="0">
                    <a:moveTo>
                      <a:pt x="330" y="1"/>
                    </a:moveTo>
                    <a:cubicBezTo>
                      <a:pt x="193" y="1"/>
                      <a:pt x="69" y="52"/>
                      <a:pt x="0" y="190"/>
                    </a:cubicBezTo>
                    <a:cubicBezTo>
                      <a:pt x="0" y="288"/>
                      <a:pt x="0" y="385"/>
                      <a:pt x="0" y="483"/>
                    </a:cubicBezTo>
                    <a:cubicBezTo>
                      <a:pt x="244" y="2481"/>
                      <a:pt x="536" y="4529"/>
                      <a:pt x="926" y="6577"/>
                    </a:cubicBezTo>
                    <a:cubicBezTo>
                      <a:pt x="786" y="4575"/>
                      <a:pt x="1701" y="3876"/>
                      <a:pt x="3005" y="3876"/>
                    </a:cubicBezTo>
                    <a:cubicBezTo>
                      <a:pt x="5323" y="3876"/>
                      <a:pt x="8868" y="6084"/>
                      <a:pt x="9897" y="7113"/>
                    </a:cubicBezTo>
                    <a:cubicBezTo>
                      <a:pt x="12091" y="9453"/>
                      <a:pt x="13456" y="12476"/>
                      <a:pt x="14773" y="15450"/>
                    </a:cubicBezTo>
                    <a:cubicBezTo>
                      <a:pt x="14919" y="12818"/>
                      <a:pt x="14870" y="10185"/>
                      <a:pt x="14627" y="7552"/>
                    </a:cubicBezTo>
                    <a:cubicBezTo>
                      <a:pt x="14627" y="6967"/>
                      <a:pt x="14480" y="6333"/>
                      <a:pt x="14285" y="5797"/>
                    </a:cubicBezTo>
                    <a:cubicBezTo>
                      <a:pt x="13846" y="4822"/>
                      <a:pt x="12871" y="4285"/>
                      <a:pt x="11896" y="3798"/>
                    </a:cubicBezTo>
                    <a:cubicBezTo>
                      <a:pt x="10092" y="2872"/>
                      <a:pt x="8142" y="2091"/>
                      <a:pt x="6192" y="1506"/>
                    </a:cubicBezTo>
                    <a:cubicBezTo>
                      <a:pt x="4388" y="970"/>
                      <a:pt x="2438" y="873"/>
                      <a:pt x="780" y="141"/>
                    </a:cubicBezTo>
                    <a:cubicBezTo>
                      <a:pt x="652" y="64"/>
                      <a:pt x="482" y="1"/>
                      <a:pt x="330" y="1"/>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5"/>
              <p:cNvSpPr/>
              <p:nvPr/>
            </p:nvSpPr>
            <p:spPr>
              <a:xfrm>
                <a:off x="1995452" y="3771561"/>
                <a:ext cx="141775" cy="370533"/>
              </a:xfrm>
              <a:custGeom>
                <a:avLst/>
                <a:gdLst/>
                <a:ahLst/>
                <a:cxnLst/>
                <a:rect l="l" t="t" r="r" b="b"/>
                <a:pathLst>
                  <a:path w="6437" h="16829" extrusionOk="0">
                    <a:moveTo>
                      <a:pt x="3391" y="1"/>
                    </a:moveTo>
                    <a:cubicBezTo>
                      <a:pt x="2674" y="1"/>
                      <a:pt x="1989" y="825"/>
                      <a:pt x="1658" y="1909"/>
                    </a:cubicBezTo>
                    <a:cubicBezTo>
                      <a:pt x="1414" y="2689"/>
                      <a:pt x="1268" y="3567"/>
                      <a:pt x="1268" y="4444"/>
                    </a:cubicBezTo>
                    <a:cubicBezTo>
                      <a:pt x="1073" y="7223"/>
                      <a:pt x="1073" y="9807"/>
                      <a:pt x="537" y="12635"/>
                    </a:cubicBezTo>
                    <a:cubicBezTo>
                      <a:pt x="293" y="13610"/>
                      <a:pt x="98" y="14585"/>
                      <a:pt x="0" y="15609"/>
                    </a:cubicBezTo>
                    <a:cubicBezTo>
                      <a:pt x="0" y="15756"/>
                      <a:pt x="49" y="15951"/>
                      <a:pt x="147" y="16097"/>
                    </a:cubicBezTo>
                    <a:cubicBezTo>
                      <a:pt x="232" y="16154"/>
                      <a:pt x="335" y="16178"/>
                      <a:pt x="434" y="16178"/>
                    </a:cubicBezTo>
                    <a:cubicBezTo>
                      <a:pt x="505" y="16178"/>
                      <a:pt x="574" y="16166"/>
                      <a:pt x="634" y="16146"/>
                    </a:cubicBezTo>
                    <a:cubicBezTo>
                      <a:pt x="1541" y="16013"/>
                      <a:pt x="2507" y="15860"/>
                      <a:pt x="3429" y="15860"/>
                    </a:cubicBezTo>
                    <a:cubicBezTo>
                      <a:pt x="4541" y="15860"/>
                      <a:pt x="5588" y="16082"/>
                      <a:pt x="6387" y="16828"/>
                    </a:cubicBezTo>
                    <a:cubicBezTo>
                      <a:pt x="6241" y="14147"/>
                      <a:pt x="6436" y="11465"/>
                      <a:pt x="6387" y="8784"/>
                    </a:cubicBezTo>
                    <a:cubicBezTo>
                      <a:pt x="6339" y="6151"/>
                      <a:pt x="5948" y="3420"/>
                      <a:pt x="4681" y="1080"/>
                    </a:cubicBezTo>
                    <a:cubicBezTo>
                      <a:pt x="4290" y="316"/>
                      <a:pt x="3834" y="1"/>
                      <a:pt x="3391" y="1"/>
                    </a:cubicBezTo>
                    <a:close/>
                  </a:path>
                </a:pathLst>
              </a:custGeom>
              <a:solidFill>
                <a:srgbClr val="FFFFFF">
                  <a:alpha val="3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5"/>
              <p:cNvSpPr/>
              <p:nvPr/>
            </p:nvSpPr>
            <p:spPr>
              <a:xfrm>
                <a:off x="1673424" y="3628491"/>
                <a:ext cx="137788" cy="250625"/>
              </a:xfrm>
              <a:custGeom>
                <a:avLst/>
                <a:gdLst/>
                <a:ahLst/>
                <a:cxnLst/>
                <a:rect l="l" t="t" r="r" b="b"/>
                <a:pathLst>
                  <a:path w="6256" h="11383" extrusionOk="0">
                    <a:moveTo>
                      <a:pt x="2010" y="1"/>
                    </a:moveTo>
                    <a:cubicBezTo>
                      <a:pt x="1" y="1"/>
                      <a:pt x="895" y="5521"/>
                      <a:pt x="1067" y="6554"/>
                    </a:cubicBezTo>
                    <a:cubicBezTo>
                      <a:pt x="1311" y="8115"/>
                      <a:pt x="1409" y="9723"/>
                      <a:pt x="1360" y="11332"/>
                    </a:cubicBezTo>
                    <a:cubicBezTo>
                      <a:pt x="2040" y="11192"/>
                      <a:pt x="2719" y="11119"/>
                      <a:pt x="3399" y="11119"/>
                    </a:cubicBezTo>
                    <a:cubicBezTo>
                      <a:pt x="4133" y="11119"/>
                      <a:pt x="4868" y="11204"/>
                      <a:pt x="5602" y="11381"/>
                    </a:cubicBezTo>
                    <a:cubicBezTo>
                      <a:pt x="5607" y="11382"/>
                      <a:pt x="5613" y="11383"/>
                      <a:pt x="5618" y="11383"/>
                    </a:cubicBezTo>
                    <a:cubicBezTo>
                      <a:pt x="6256" y="11383"/>
                      <a:pt x="4526" y="2598"/>
                      <a:pt x="4139" y="1776"/>
                    </a:cubicBezTo>
                    <a:cubicBezTo>
                      <a:pt x="3895" y="1191"/>
                      <a:pt x="3505" y="655"/>
                      <a:pt x="2969" y="314"/>
                    </a:cubicBezTo>
                    <a:cubicBezTo>
                      <a:pt x="2593" y="97"/>
                      <a:pt x="2276" y="1"/>
                      <a:pt x="2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5"/>
              <p:cNvSpPr/>
              <p:nvPr/>
            </p:nvSpPr>
            <p:spPr>
              <a:xfrm>
                <a:off x="1971819" y="4206230"/>
                <a:ext cx="250226" cy="77546"/>
              </a:xfrm>
              <a:custGeom>
                <a:avLst/>
                <a:gdLst/>
                <a:ahLst/>
                <a:cxnLst/>
                <a:rect l="l" t="t" r="r" b="b"/>
                <a:pathLst>
                  <a:path w="11361" h="3522" extrusionOk="0">
                    <a:moveTo>
                      <a:pt x="1722" y="1"/>
                    </a:moveTo>
                    <a:cubicBezTo>
                      <a:pt x="1017" y="1"/>
                      <a:pt x="260" y="160"/>
                      <a:pt x="50" y="792"/>
                    </a:cubicBezTo>
                    <a:cubicBezTo>
                      <a:pt x="1" y="1279"/>
                      <a:pt x="147" y="1767"/>
                      <a:pt x="488" y="2157"/>
                    </a:cubicBezTo>
                    <a:cubicBezTo>
                      <a:pt x="924" y="2767"/>
                      <a:pt x="1516" y="3455"/>
                      <a:pt x="2193" y="3455"/>
                    </a:cubicBezTo>
                    <a:cubicBezTo>
                      <a:pt x="2274" y="3455"/>
                      <a:pt x="2356" y="3445"/>
                      <a:pt x="2439" y="3424"/>
                    </a:cubicBezTo>
                    <a:lnTo>
                      <a:pt x="2926" y="3522"/>
                    </a:lnTo>
                    <a:lnTo>
                      <a:pt x="11361" y="2352"/>
                    </a:lnTo>
                    <a:cubicBezTo>
                      <a:pt x="8387" y="1084"/>
                      <a:pt x="5266" y="304"/>
                      <a:pt x="2048" y="11"/>
                    </a:cubicBezTo>
                    <a:cubicBezTo>
                      <a:pt x="1942" y="5"/>
                      <a:pt x="1833" y="1"/>
                      <a:pt x="1722" y="1"/>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5"/>
              <p:cNvSpPr/>
              <p:nvPr/>
            </p:nvSpPr>
            <p:spPr>
              <a:xfrm>
                <a:off x="1706594" y="3939180"/>
                <a:ext cx="258816" cy="62288"/>
              </a:xfrm>
              <a:custGeom>
                <a:avLst/>
                <a:gdLst/>
                <a:ahLst/>
                <a:cxnLst/>
                <a:rect l="l" t="t" r="r" b="b"/>
                <a:pathLst>
                  <a:path w="11751" h="2829" extrusionOk="0">
                    <a:moveTo>
                      <a:pt x="1365" y="0"/>
                    </a:moveTo>
                    <a:lnTo>
                      <a:pt x="1804" y="195"/>
                    </a:lnTo>
                    <a:cubicBezTo>
                      <a:pt x="1721" y="187"/>
                      <a:pt x="1637" y="183"/>
                      <a:pt x="1553" y="183"/>
                    </a:cubicBezTo>
                    <a:cubicBezTo>
                      <a:pt x="1151" y="183"/>
                      <a:pt x="754" y="278"/>
                      <a:pt x="390" y="439"/>
                    </a:cubicBezTo>
                    <a:cubicBezTo>
                      <a:pt x="244" y="537"/>
                      <a:pt x="49" y="634"/>
                      <a:pt x="0" y="829"/>
                    </a:cubicBezTo>
                    <a:cubicBezTo>
                      <a:pt x="0" y="976"/>
                      <a:pt x="244" y="1219"/>
                      <a:pt x="439" y="1317"/>
                    </a:cubicBezTo>
                    <a:cubicBezTo>
                      <a:pt x="3559" y="2828"/>
                      <a:pt x="7265" y="2194"/>
                      <a:pt x="10678" y="2682"/>
                    </a:cubicBezTo>
                    <a:cubicBezTo>
                      <a:pt x="10775" y="2706"/>
                      <a:pt x="10873" y="2719"/>
                      <a:pt x="10970" y="2719"/>
                    </a:cubicBezTo>
                    <a:cubicBezTo>
                      <a:pt x="11068" y="2719"/>
                      <a:pt x="11165" y="2706"/>
                      <a:pt x="11263" y="2682"/>
                    </a:cubicBezTo>
                    <a:cubicBezTo>
                      <a:pt x="11653" y="2536"/>
                      <a:pt x="11701" y="1999"/>
                      <a:pt x="11750" y="1609"/>
                    </a:cubicBezTo>
                    <a:cubicBezTo>
                      <a:pt x="11750" y="1414"/>
                      <a:pt x="11701" y="1219"/>
                      <a:pt x="11653" y="1024"/>
                    </a:cubicBezTo>
                    <a:cubicBezTo>
                      <a:pt x="11458" y="585"/>
                      <a:pt x="10873" y="488"/>
                      <a:pt x="10434" y="488"/>
                    </a:cubicBezTo>
                    <a:cubicBezTo>
                      <a:pt x="7411" y="244"/>
                      <a:pt x="4388" y="98"/>
                      <a:pt x="13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5"/>
              <p:cNvSpPr/>
              <p:nvPr/>
            </p:nvSpPr>
            <p:spPr>
              <a:xfrm>
                <a:off x="1990078" y="2027334"/>
                <a:ext cx="547674" cy="330637"/>
              </a:xfrm>
              <a:custGeom>
                <a:avLst/>
                <a:gdLst/>
                <a:ahLst/>
                <a:cxnLst/>
                <a:rect l="l" t="t" r="r" b="b"/>
                <a:pathLst>
                  <a:path w="24866" h="15017" extrusionOk="0">
                    <a:moveTo>
                      <a:pt x="2351" y="9391"/>
                    </a:moveTo>
                    <a:cubicBezTo>
                      <a:pt x="1741" y="9394"/>
                      <a:pt x="1135" y="9433"/>
                      <a:pt x="537" y="9508"/>
                    </a:cubicBezTo>
                    <a:lnTo>
                      <a:pt x="1" y="9654"/>
                    </a:lnTo>
                    <a:cubicBezTo>
                      <a:pt x="782" y="9550"/>
                      <a:pt x="1566" y="9462"/>
                      <a:pt x="2351" y="9391"/>
                    </a:cubicBezTo>
                    <a:close/>
                    <a:moveTo>
                      <a:pt x="24866" y="0"/>
                    </a:moveTo>
                    <a:lnTo>
                      <a:pt x="24866" y="0"/>
                    </a:lnTo>
                    <a:cubicBezTo>
                      <a:pt x="23647" y="2779"/>
                      <a:pt x="22867" y="5753"/>
                      <a:pt x="22525" y="8776"/>
                    </a:cubicBezTo>
                    <a:cubicBezTo>
                      <a:pt x="22574" y="9361"/>
                      <a:pt x="22379" y="9946"/>
                      <a:pt x="21989" y="10385"/>
                    </a:cubicBezTo>
                    <a:cubicBezTo>
                      <a:pt x="21687" y="10662"/>
                      <a:pt x="21306" y="10757"/>
                      <a:pt x="20908" y="10757"/>
                    </a:cubicBezTo>
                    <a:cubicBezTo>
                      <a:pt x="20536" y="10757"/>
                      <a:pt x="20148" y="10674"/>
                      <a:pt x="19795" y="10580"/>
                    </a:cubicBezTo>
                    <a:cubicBezTo>
                      <a:pt x="15724" y="9631"/>
                      <a:pt x="11556" y="9163"/>
                      <a:pt x="7389" y="9163"/>
                    </a:cubicBezTo>
                    <a:cubicBezTo>
                      <a:pt x="5708" y="9163"/>
                      <a:pt x="4026" y="9239"/>
                      <a:pt x="2351" y="9391"/>
                    </a:cubicBezTo>
                    <a:lnTo>
                      <a:pt x="2351" y="9391"/>
                    </a:lnTo>
                    <a:cubicBezTo>
                      <a:pt x="2377" y="9391"/>
                      <a:pt x="2403" y="9391"/>
                      <a:pt x="2429" y="9391"/>
                    </a:cubicBezTo>
                    <a:cubicBezTo>
                      <a:pt x="3384" y="9391"/>
                      <a:pt x="4350" y="9478"/>
                      <a:pt x="5315" y="9654"/>
                    </a:cubicBezTo>
                    <a:cubicBezTo>
                      <a:pt x="11994" y="10531"/>
                      <a:pt x="18869" y="11458"/>
                      <a:pt x="24573" y="15017"/>
                    </a:cubicBezTo>
                    <a:cubicBezTo>
                      <a:pt x="24573" y="9995"/>
                      <a:pt x="24671" y="4973"/>
                      <a:pt x="248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5"/>
              <p:cNvSpPr/>
              <p:nvPr/>
            </p:nvSpPr>
            <p:spPr>
              <a:xfrm>
                <a:off x="1736658" y="1851679"/>
                <a:ext cx="92373" cy="277663"/>
              </a:xfrm>
              <a:custGeom>
                <a:avLst/>
                <a:gdLst/>
                <a:ahLst/>
                <a:cxnLst/>
                <a:rect l="l" t="t" r="r" b="b"/>
                <a:pathLst>
                  <a:path w="4194" h="12611" extrusionOk="0">
                    <a:moveTo>
                      <a:pt x="1953" y="1"/>
                    </a:moveTo>
                    <a:cubicBezTo>
                      <a:pt x="1840" y="1"/>
                      <a:pt x="1725" y="11"/>
                      <a:pt x="1609" y="31"/>
                    </a:cubicBezTo>
                    <a:cubicBezTo>
                      <a:pt x="1073" y="226"/>
                      <a:pt x="683" y="714"/>
                      <a:pt x="147" y="909"/>
                    </a:cubicBezTo>
                    <a:lnTo>
                      <a:pt x="0" y="860"/>
                    </a:lnTo>
                    <a:lnTo>
                      <a:pt x="0" y="860"/>
                    </a:lnTo>
                    <a:cubicBezTo>
                      <a:pt x="683" y="1299"/>
                      <a:pt x="1122" y="1981"/>
                      <a:pt x="1366" y="2762"/>
                    </a:cubicBezTo>
                    <a:cubicBezTo>
                      <a:pt x="2584" y="5931"/>
                      <a:pt x="3413" y="9246"/>
                      <a:pt x="3852" y="12610"/>
                    </a:cubicBezTo>
                    <a:cubicBezTo>
                      <a:pt x="4145" y="9538"/>
                      <a:pt x="4193" y="6418"/>
                      <a:pt x="4096" y="3347"/>
                    </a:cubicBezTo>
                    <a:cubicBezTo>
                      <a:pt x="4145" y="2518"/>
                      <a:pt x="3950" y="1738"/>
                      <a:pt x="3608" y="1006"/>
                    </a:cubicBezTo>
                    <a:cubicBezTo>
                      <a:pt x="3273" y="377"/>
                      <a:pt x="2649" y="1"/>
                      <a:pt x="19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5"/>
              <p:cNvSpPr/>
              <p:nvPr/>
            </p:nvSpPr>
            <p:spPr>
              <a:xfrm>
                <a:off x="1175043" y="1750156"/>
                <a:ext cx="560272" cy="1199822"/>
              </a:xfrm>
              <a:custGeom>
                <a:avLst/>
                <a:gdLst/>
                <a:ahLst/>
                <a:cxnLst/>
                <a:rect l="l" t="t" r="r" b="b"/>
                <a:pathLst>
                  <a:path w="25438" h="54494" extrusionOk="0">
                    <a:moveTo>
                      <a:pt x="25373" y="1"/>
                    </a:moveTo>
                    <a:cubicBezTo>
                      <a:pt x="25367" y="1"/>
                      <a:pt x="25360" y="4"/>
                      <a:pt x="25353" y="10"/>
                    </a:cubicBezTo>
                    <a:cubicBezTo>
                      <a:pt x="20380" y="1668"/>
                      <a:pt x="15163" y="3521"/>
                      <a:pt x="11702" y="7616"/>
                    </a:cubicBezTo>
                    <a:cubicBezTo>
                      <a:pt x="10190" y="9274"/>
                      <a:pt x="9118" y="11322"/>
                      <a:pt x="8581" y="13467"/>
                    </a:cubicBezTo>
                    <a:cubicBezTo>
                      <a:pt x="8191" y="14978"/>
                      <a:pt x="7899" y="16197"/>
                      <a:pt x="6826" y="17416"/>
                    </a:cubicBezTo>
                    <a:cubicBezTo>
                      <a:pt x="6046" y="18294"/>
                      <a:pt x="5120" y="19074"/>
                      <a:pt x="4632" y="20146"/>
                    </a:cubicBezTo>
                    <a:cubicBezTo>
                      <a:pt x="4340" y="20780"/>
                      <a:pt x="4242" y="21512"/>
                      <a:pt x="4340" y="22194"/>
                    </a:cubicBezTo>
                    <a:cubicBezTo>
                      <a:pt x="4340" y="22194"/>
                      <a:pt x="4681" y="23120"/>
                      <a:pt x="4681" y="23169"/>
                    </a:cubicBezTo>
                    <a:cubicBezTo>
                      <a:pt x="4583" y="23559"/>
                      <a:pt x="4193" y="23754"/>
                      <a:pt x="3901" y="24047"/>
                    </a:cubicBezTo>
                    <a:cubicBezTo>
                      <a:pt x="2682" y="25266"/>
                      <a:pt x="1999" y="26972"/>
                      <a:pt x="2048" y="28727"/>
                    </a:cubicBezTo>
                    <a:cubicBezTo>
                      <a:pt x="2048" y="29459"/>
                      <a:pt x="2682" y="30385"/>
                      <a:pt x="2633" y="31019"/>
                    </a:cubicBezTo>
                    <a:cubicBezTo>
                      <a:pt x="2585" y="31653"/>
                      <a:pt x="1366" y="32823"/>
                      <a:pt x="1073" y="33554"/>
                    </a:cubicBezTo>
                    <a:cubicBezTo>
                      <a:pt x="293" y="35212"/>
                      <a:pt x="244" y="37064"/>
                      <a:pt x="829" y="38771"/>
                    </a:cubicBezTo>
                    <a:cubicBezTo>
                      <a:pt x="1171" y="39648"/>
                      <a:pt x="1268" y="40624"/>
                      <a:pt x="1024" y="41550"/>
                    </a:cubicBezTo>
                    <a:cubicBezTo>
                      <a:pt x="878" y="42086"/>
                      <a:pt x="537" y="42574"/>
                      <a:pt x="391" y="43159"/>
                    </a:cubicBezTo>
                    <a:cubicBezTo>
                      <a:pt x="98" y="44378"/>
                      <a:pt x="0" y="45694"/>
                      <a:pt x="196" y="46962"/>
                    </a:cubicBezTo>
                    <a:cubicBezTo>
                      <a:pt x="586" y="49643"/>
                      <a:pt x="1658" y="52179"/>
                      <a:pt x="3267" y="54373"/>
                    </a:cubicBezTo>
                    <a:cubicBezTo>
                      <a:pt x="3324" y="54458"/>
                      <a:pt x="3406" y="54494"/>
                      <a:pt x="3489" y="54494"/>
                    </a:cubicBezTo>
                    <a:cubicBezTo>
                      <a:pt x="3689" y="54494"/>
                      <a:pt x="3893" y="54287"/>
                      <a:pt x="3755" y="54080"/>
                    </a:cubicBezTo>
                    <a:cubicBezTo>
                      <a:pt x="2487" y="52325"/>
                      <a:pt x="1561" y="50326"/>
                      <a:pt x="1024" y="48229"/>
                    </a:cubicBezTo>
                    <a:cubicBezTo>
                      <a:pt x="732" y="47108"/>
                      <a:pt x="634" y="45987"/>
                      <a:pt x="732" y="44817"/>
                    </a:cubicBezTo>
                    <a:cubicBezTo>
                      <a:pt x="829" y="43354"/>
                      <a:pt x="1463" y="42476"/>
                      <a:pt x="1853" y="41160"/>
                    </a:cubicBezTo>
                    <a:cubicBezTo>
                      <a:pt x="2292" y="39746"/>
                      <a:pt x="1171" y="38576"/>
                      <a:pt x="1024" y="37113"/>
                    </a:cubicBezTo>
                    <a:cubicBezTo>
                      <a:pt x="829" y="34968"/>
                      <a:pt x="1658" y="32872"/>
                      <a:pt x="3267" y="31458"/>
                    </a:cubicBezTo>
                    <a:cubicBezTo>
                      <a:pt x="3365" y="31409"/>
                      <a:pt x="3413" y="31263"/>
                      <a:pt x="3316" y="31116"/>
                    </a:cubicBezTo>
                    <a:cubicBezTo>
                      <a:pt x="1902" y="28532"/>
                      <a:pt x="2731" y="25266"/>
                      <a:pt x="5266" y="23657"/>
                    </a:cubicBezTo>
                    <a:cubicBezTo>
                      <a:pt x="5412" y="23608"/>
                      <a:pt x="5461" y="23413"/>
                      <a:pt x="5364" y="23315"/>
                    </a:cubicBezTo>
                    <a:cubicBezTo>
                      <a:pt x="3316" y="20293"/>
                      <a:pt x="7509" y="18294"/>
                      <a:pt x="8484" y="15807"/>
                    </a:cubicBezTo>
                    <a:cubicBezTo>
                      <a:pt x="9313" y="13662"/>
                      <a:pt x="9508" y="11468"/>
                      <a:pt x="10873" y="9420"/>
                    </a:cubicBezTo>
                    <a:cubicBezTo>
                      <a:pt x="14188" y="4447"/>
                      <a:pt x="19990" y="2204"/>
                      <a:pt x="25353" y="157"/>
                    </a:cubicBezTo>
                    <a:cubicBezTo>
                      <a:pt x="25437" y="115"/>
                      <a:pt x="25413" y="1"/>
                      <a:pt x="25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5"/>
              <p:cNvSpPr/>
              <p:nvPr/>
            </p:nvSpPr>
            <p:spPr>
              <a:xfrm>
                <a:off x="2772758" y="2035943"/>
                <a:ext cx="142986" cy="337066"/>
              </a:xfrm>
              <a:custGeom>
                <a:avLst/>
                <a:gdLst/>
                <a:ahLst/>
                <a:cxnLst/>
                <a:rect l="l" t="t" r="r" b="b"/>
                <a:pathLst>
                  <a:path w="6492" h="15309" extrusionOk="0">
                    <a:moveTo>
                      <a:pt x="5392" y="0"/>
                    </a:moveTo>
                    <a:cubicBezTo>
                      <a:pt x="5231" y="0"/>
                      <a:pt x="5048" y="135"/>
                      <a:pt x="5078" y="341"/>
                    </a:cubicBezTo>
                    <a:cubicBezTo>
                      <a:pt x="5955" y="5655"/>
                      <a:pt x="4931" y="11554"/>
                      <a:pt x="202" y="14821"/>
                    </a:cubicBezTo>
                    <a:cubicBezTo>
                      <a:pt x="1" y="14982"/>
                      <a:pt x="132" y="15309"/>
                      <a:pt x="348" y="15309"/>
                    </a:cubicBezTo>
                    <a:cubicBezTo>
                      <a:pt x="394" y="15309"/>
                      <a:pt x="443" y="15294"/>
                      <a:pt x="495" y="15260"/>
                    </a:cubicBezTo>
                    <a:cubicBezTo>
                      <a:pt x="5419" y="11847"/>
                      <a:pt x="6491" y="5801"/>
                      <a:pt x="5614" y="194"/>
                    </a:cubicBezTo>
                    <a:cubicBezTo>
                      <a:pt x="5595" y="59"/>
                      <a:pt x="5498" y="0"/>
                      <a:pt x="5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5"/>
              <p:cNvSpPr/>
              <p:nvPr/>
            </p:nvSpPr>
            <p:spPr>
              <a:xfrm>
                <a:off x="2672699" y="1724307"/>
                <a:ext cx="102328" cy="67087"/>
              </a:xfrm>
              <a:custGeom>
                <a:avLst/>
                <a:gdLst/>
                <a:ahLst/>
                <a:cxnLst/>
                <a:rect l="l" t="t" r="r" b="b"/>
                <a:pathLst>
                  <a:path w="4646" h="3047" extrusionOk="0">
                    <a:moveTo>
                      <a:pt x="466" y="0"/>
                    </a:moveTo>
                    <a:cubicBezTo>
                      <a:pt x="208" y="0"/>
                      <a:pt x="1" y="370"/>
                      <a:pt x="308" y="502"/>
                    </a:cubicBezTo>
                    <a:cubicBezTo>
                      <a:pt x="1674" y="1087"/>
                      <a:pt x="2990" y="1916"/>
                      <a:pt x="4111" y="2988"/>
                    </a:cubicBezTo>
                    <a:cubicBezTo>
                      <a:pt x="4162" y="3029"/>
                      <a:pt x="4216" y="3046"/>
                      <a:pt x="4269" y="3046"/>
                    </a:cubicBezTo>
                    <a:cubicBezTo>
                      <a:pt x="4471" y="3046"/>
                      <a:pt x="4646" y="2792"/>
                      <a:pt x="4453" y="2598"/>
                    </a:cubicBezTo>
                    <a:cubicBezTo>
                      <a:pt x="3331" y="1526"/>
                      <a:pt x="2015" y="648"/>
                      <a:pt x="552" y="14"/>
                    </a:cubicBezTo>
                    <a:cubicBezTo>
                      <a:pt x="523" y="5"/>
                      <a:pt x="495" y="0"/>
                      <a:pt x="4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5"/>
              <p:cNvSpPr/>
              <p:nvPr/>
            </p:nvSpPr>
            <p:spPr>
              <a:xfrm>
                <a:off x="2514119" y="1674350"/>
                <a:ext cx="125873" cy="695577"/>
              </a:xfrm>
              <a:custGeom>
                <a:avLst/>
                <a:gdLst/>
                <a:ahLst/>
                <a:cxnLst/>
                <a:rect l="l" t="t" r="r" b="b"/>
                <a:pathLst>
                  <a:path w="5715" h="31592" extrusionOk="0">
                    <a:moveTo>
                      <a:pt x="5096" y="1"/>
                    </a:moveTo>
                    <a:cubicBezTo>
                      <a:pt x="4899" y="1"/>
                      <a:pt x="4709" y="103"/>
                      <a:pt x="4632" y="333"/>
                    </a:cubicBezTo>
                    <a:cubicBezTo>
                      <a:pt x="2145" y="10377"/>
                      <a:pt x="0" y="20664"/>
                      <a:pt x="829" y="31098"/>
                    </a:cubicBezTo>
                    <a:cubicBezTo>
                      <a:pt x="854" y="31420"/>
                      <a:pt x="1144" y="31592"/>
                      <a:pt x="1417" y="31592"/>
                    </a:cubicBezTo>
                    <a:cubicBezTo>
                      <a:pt x="1679" y="31592"/>
                      <a:pt x="1925" y="31433"/>
                      <a:pt x="1902" y="31098"/>
                    </a:cubicBezTo>
                    <a:cubicBezTo>
                      <a:pt x="1073" y="20762"/>
                      <a:pt x="3169" y="10572"/>
                      <a:pt x="5656" y="626"/>
                    </a:cubicBezTo>
                    <a:cubicBezTo>
                      <a:pt x="5715" y="242"/>
                      <a:pt x="5398" y="1"/>
                      <a:pt x="5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5"/>
              <p:cNvSpPr/>
              <p:nvPr/>
            </p:nvSpPr>
            <p:spPr>
              <a:xfrm>
                <a:off x="2344438" y="1296023"/>
                <a:ext cx="637205" cy="156677"/>
              </a:xfrm>
              <a:custGeom>
                <a:avLst/>
                <a:gdLst/>
                <a:ahLst/>
                <a:cxnLst/>
                <a:rect l="l" t="t" r="r" b="b"/>
                <a:pathLst>
                  <a:path w="28931" h="7116" extrusionOk="0">
                    <a:moveTo>
                      <a:pt x="28465" y="0"/>
                    </a:moveTo>
                    <a:cubicBezTo>
                      <a:pt x="28436" y="0"/>
                      <a:pt x="28407" y="4"/>
                      <a:pt x="28376" y="13"/>
                    </a:cubicBezTo>
                    <a:cubicBezTo>
                      <a:pt x="26329" y="403"/>
                      <a:pt x="24330" y="1622"/>
                      <a:pt x="22428" y="2451"/>
                    </a:cubicBezTo>
                    <a:cubicBezTo>
                      <a:pt x="20088" y="3475"/>
                      <a:pt x="17650" y="4401"/>
                      <a:pt x="15164" y="5132"/>
                    </a:cubicBezTo>
                    <a:cubicBezTo>
                      <a:pt x="11417" y="6187"/>
                      <a:pt x="7753" y="6401"/>
                      <a:pt x="3987" y="6401"/>
                    </a:cubicBezTo>
                    <a:cubicBezTo>
                      <a:pt x="2705" y="6401"/>
                      <a:pt x="1411" y="6376"/>
                      <a:pt x="98" y="6351"/>
                    </a:cubicBezTo>
                    <a:cubicBezTo>
                      <a:pt x="1" y="6351"/>
                      <a:pt x="1" y="6497"/>
                      <a:pt x="98" y="6497"/>
                    </a:cubicBezTo>
                    <a:lnTo>
                      <a:pt x="50" y="6497"/>
                    </a:lnTo>
                    <a:cubicBezTo>
                      <a:pt x="2390" y="6888"/>
                      <a:pt x="4709" y="7116"/>
                      <a:pt x="7017" y="7116"/>
                    </a:cubicBezTo>
                    <a:cubicBezTo>
                      <a:pt x="9612" y="7116"/>
                      <a:pt x="12193" y="6827"/>
                      <a:pt x="14774" y="6156"/>
                    </a:cubicBezTo>
                    <a:cubicBezTo>
                      <a:pt x="17211" y="5522"/>
                      <a:pt x="19600" y="4694"/>
                      <a:pt x="21941" y="3718"/>
                    </a:cubicBezTo>
                    <a:cubicBezTo>
                      <a:pt x="24135" y="2841"/>
                      <a:pt x="26719" y="2061"/>
                      <a:pt x="28620" y="647"/>
                    </a:cubicBezTo>
                    <a:cubicBezTo>
                      <a:pt x="28931" y="425"/>
                      <a:pt x="28756" y="0"/>
                      <a:pt x="28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5"/>
              <p:cNvSpPr/>
              <p:nvPr/>
            </p:nvSpPr>
            <p:spPr>
              <a:xfrm>
                <a:off x="2455290" y="1484074"/>
                <a:ext cx="549281" cy="374738"/>
              </a:xfrm>
              <a:custGeom>
                <a:avLst/>
                <a:gdLst/>
                <a:ahLst/>
                <a:cxnLst/>
                <a:rect l="l" t="t" r="r" b="b"/>
                <a:pathLst>
                  <a:path w="24939" h="17020" extrusionOk="0">
                    <a:moveTo>
                      <a:pt x="24505" y="1"/>
                    </a:moveTo>
                    <a:cubicBezTo>
                      <a:pt x="24492" y="1"/>
                      <a:pt x="24478" y="2"/>
                      <a:pt x="24465" y="4"/>
                    </a:cubicBezTo>
                    <a:cubicBezTo>
                      <a:pt x="19443" y="1467"/>
                      <a:pt x="14762" y="3758"/>
                      <a:pt x="10521" y="6732"/>
                    </a:cubicBezTo>
                    <a:cubicBezTo>
                      <a:pt x="8570" y="8098"/>
                      <a:pt x="6669" y="9609"/>
                      <a:pt x="4914" y="11218"/>
                    </a:cubicBezTo>
                    <a:cubicBezTo>
                      <a:pt x="3305" y="12729"/>
                      <a:pt x="965" y="14680"/>
                      <a:pt x="38" y="16776"/>
                    </a:cubicBezTo>
                    <a:cubicBezTo>
                      <a:pt x="1" y="16889"/>
                      <a:pt x="138" y="17003"/>
                      <a:pt x="248" y="17003"/>
                    </a:cubicBezTo>
                    <a:cubicBezTo>
                      <a:pt x="279" y="17003"/>
                      <a:pt x="309" y="16993"/>
                      <a:pt x="331" y="16971"/>
                    </a:cubicBezTo>
                    <a:lnTo>
                      <a:pt x="380" y="17020"/>
                    </a:lnTo>
                    <a:cubicBezTo>
                      <a:pt x="1355" y="16386"/>
                      <a:pt x="2037" y="15411"/>
                      <a:pt x="2817" y="14582"/>
                    </a:cubicBezTo>
                    <a:cubicBezTo>
                      <a:pt x="3695" y="13656"/>
                      <a:pt x="4621" y="12778"/>
                      <a:pt x="5596" y="11900"/>
                    </a:cubicBezTo>
                    <a:cubicBezTo>
                      <a:pt x="7449" y="10243"/>
                      <a:pt x="9399" y="8731"/>
                      <a:pt x="11496" y="7317"/>
                    </a:cubicBezTo>
                    <a:cubicBezTo>
                      <a:pt x="15640" y="4685"/>
                      <a:pt x="20077" y="2393"/>
                      <a:pt x="24660" y="540"/>
                    </a:cubicBezTo>
                    <a:cubicBezTo>
                      <a:pt x="24938" y="448"/>
                      <a:pt x="24775" y="1"/>
                      <a:pt x="24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5"/>
              <p:cNvSpPr/>
              <p:nvPr/>
            </p:nvSpPr>
            <p:spPr>
              <a:xfrm>
                <a:off x="2924312" y="1269470"/>
                <a:ext cx="154593" cy="236622"/>
              </a:xfrm>
              <a:custGeom>
                <a:avLst/>
                <a:gdLst/>
                <a:ahLst/>
                <a:cxnLst/>
                <a:rect l="l" t="t" r="r" b="b"/>
                <a:pathLst>
                  <a:path w="7019" h="10747" extrusionOk="0">
                    <a:moveTo>
                      <a:pt x="4161" y="1026"/>
                    </a:moveTo>
                    <a:cubicBezTo>
                      <a:pt x="4588" y="1026"/>
                      <a:pt x="5060" y="1183"/>
                      <a:pt x="5607" y="1512"/>
                    </a:cubicBezTo>
                    <a:cubicBezTo>
                      <a:pt x="5620" y="1519"/>
                      <a:pt x="5634" y="1526"/>
                      <a:pt x="5647" y="1531"/>
                    </a:cubicBezTo>
                    <a:lnTo>
                      <a:pt x="5647" y="1531"/>
                    </a:lnTo>
                    <a:cubicBezTo>
                      <a:pt x="6712" y="3323"/>
                      <a:pt x="6501" y="6364"/>
                      <a:pt x="5705" y="8191"/>
                    </a:cubicBezTo>
                    <a:cubicBezTo>
                      <a:pt x="5214" y="9270"/>
                      <a:pt x="4551" y="9794"/>
                      <a:pt x="3889" y="9794"/>
                    </a:cubicBezTo>
                    <a:cubicBezTo>
                      <a:pt x="3235" y="9794"/>
                      <a:pt x="2582" y="9282"/>
                      <a:pt x="2097" y="8289"/>
                    </a:cubicBezTo>
                    <a:cubicBezTo>
                      <a:pt x="1414" y="7070"/>
                      <a:pt x="1171" y="5656"/>
                      <a:pt x="1317" y="4291"/>
                    </a:cubicBezTo>
                    <a:cubicBezTo>
                      <a:pt x="1463" y="3559"/>
                      <a:pt x="1804" y="2877"/>
                      <a:pt x="2243" y="2292"/>
                    </a:cubicBezTo>
                    <a:cubicBezTo>
                      <a:pt x="2854" y="1468"/>
                      <a:pt x="3445" y="1026"/>
                      <a:pt x="4161" y="1026"/>
                    </a:cubicBezTo>
                    <a:close/>
                    <a:moveTo>
                      <a:pt x="4334" y="0"/>
                    </a:moveTo>
                    <a:cubicBezTo>
                      <a:pt x="2939" y="0"/>
                      <a:pt x="1521" y="1508"/>
                      <a:pt x="878" y="2828"/>
                    </a:cubicBezTo>
                    <a:cubicBezTo>
                      <a:pt x="1" y="4778"/>
                      <a:pt x="488" y="7362"/>
                      <a:pt x="1561" y="9166"/>
                    </a:cubicBezTo>
                    <a:cubicBezTo>
                      <a:pt x="2191" y="10179"/>
                      <a:pt x="2990" y="10747"/>
                      <a:pt x="3820" y="10747"/>
                    </a:cubicBezTo>
                    <a:cubicBezTo>
                      <a:pt x="4468" y="10747"/>
                      <a:pt x="5134" y="10401"/>
                      <a:pt x="5754" y="9654"/>
                    </a:cubicBezTo>
                    <a:cubicBezTo>
                      <a:pt x="6777" y="8435"/>
                      <a:pt x="6924" y="6777"/>
                      <a:pt x="6972" y="5217"/>
                    </a:cubicBezTo>
                    <a:cubicBezTo>
                      <a:pt x="7018" y="3757"/>
                      <a:pt x="6978" y="2341"/>
                      <a:pt x="6135" y="1246"/>
                    </a:cubicBezTo>
                    <a:lnTo>
                      <a:pt x="6135" y="1246"/>
                    </a:lnTo>
                    <a:cubicBezTo>
                      <a:pt x="6153" y="1174"/>
                      <a:pt x="6144" y="1098"/>
                      <a:pt x="6095" y="1024"/>
                    </a:cubicBezTo>
                    <a:cubicBezTo>
                      <a:pt x="5558" y="293"/>
                      <a:pt x="4948" y="0"/>
                      <a:pt x="4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5"/>
              <p:cNvSpPr/>
              <p:nvPr/>
            </p:nvSpPr>
            <p:spPr>
              <a:xfrm>
                <a:off x="2952240" y="1309145"/>
                <a:ext cx="112548" cy="157513"/>
              </a:xfrm>
              <a:custGeom>
                <a:avLst/>
                <a:gdLst/>
                <a:ahLst/>
                <a:cxnLst/>
                <a:rect l="l" t="t" r="r" b="b"/>
                <a:pathLst>
                  <a:path w="5110" h="7154" extrusionOk="0">
                    <a:moveTo>
                      <a:pt x="2792" y="542"/>
                    </a:moveTo>
                    <a:cubicBezTo>
                      <a:pt x="3092" y="542"/>
                      <a:pt x="3417" y="645"/>
                      <a:pt x="3780" y="865"/>
                    </a:cubicBezTo>
                    <a:lnTo>
                      <a:pt x="3780" y="865"/>
                    </a:lnTo>
                    <a:cubicBezTo>
                      <a:pt x="4629" y="2044"/>
                      <a:pt x="4480" y="4257"/>
                      <a:pt x="3901" y="5560"/>
                    </a:cubicBezTo>
                    <a:cubicBezTo>
                      <a:pt x="3556" y="6347"/>
                      <a:pt x="3064" y="6724"/>
                      <a:pt x="2572" y="6724"/>
                    </a:cubicBezTo>
                    <a:cubicBezTo>
                      <a:pt x="2089" y="6724"/>
                      <a:pt x="1606" y="6359"/>
                      <a:pt x="1268" y="5658"/>
                    </a:cubicBezTo>
                    <a:cubicBezTo>
                      <a:pt x="829" y="4780"/>
                      <a:pt x="634" y="3805"/>
                      <a:pt x="731" y="2830"/>
                    </a:cubicBezTo>
                    <a:cubicBezTo>
                      <a:pt x="829" y="2342"/>
                      <a:pt x="1073" y="1855"/>
                      <a:pt x="1365" y="1465"/>
                    </a:cubicBezTo>
                    <a:cubicBezTo>
                      <a:pt x="1800" y="875"/>
                      <a:pt x="2255" y="542"/>
                      <a:pt x="2792" y="542"/>
                    </a:cubicBezTo>
                    <a:close/>
                    <a:moveTo>
                      <a:pt x="2859" y="0"/>
                    </a:moveTo>
                    <a:cubicBezTo>
                      <a:pt x="1862" y="0"/>
                      <a:pt x="873" y="1188"/>
                      <a:pt x="488" y="2099"/>
                    </a:cubicBezTo>
                    <a:cubicBezTo>
                      <a:pt x="0" y="3415"/>
                      <a:pt x="390" y="5073"/>
                      <a:pt x="1122" y="6243"/>
                    </a:cubicBezTo>
                    <a:cubicBezTo>
                      <a:pt x="1507" y="6833"/>
                      <a:pt x="2013" y="7153"/>
                      <a:pt x="2535" y="7153"/>
                    </a:cubicBezTo>
                    <a:cubicBezTo>
                      <a:pt x="3004" y="7153"/>
                      <a:pt x="3485" y="6894"/>
                      <a:pt x="3901" y="6340"/>
                    </a:cubicBezTo>
                    <a:cubicBezTo>
                      <a:pt x="4900" y="5007"/>
                      <a:pt x="5110" y="2140"/>
                      <a:pt x="4029" y="735"/>
                    </a:cubicBezTo>
                    <a:lnTo>
                      <a:pt x="4029" y="735"/>
                    </a:lnTo>
                    <a:cubicBezTo>
                      <a:pt x="4031" y="696"/>
                      <a:pt x="4022" y="660"/>
                      <a:pt x="3998" y="636"/>
                    </a:cubicBezTo>
                    <a:cubicBezTo>
                      <a:pt x="3641" y="183"/>
                      <a:pt x="3249" y="0"/>
                      <a:pt x="28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5"/>
              <p:cNvSpPr/>
              <p:nvPr/>
            </p:nvSpPr>
            <p:spPr>
              <a:xfrm>
                <a:off x="2713841" y="1783865"/>
                <a:ext cx="215867" cy="266742"/>
              </a:xfrm>
              <a:custGeom>
                <a:avLst/>
                <a:gdLst/>
                <a:ahLst/>
                <a:cxnLst/>
                <a:rect l="l" t="t" r="r" b="b"/>
                <a:pathLst>
                  <a:path w="9801" h="12115" extrusionOk="0">
                    <a:moveTo>
                      <a:pt x="3949" y="1"/>
                    </a:moveTo>
                    <a:cubicBezTo>
                      <a:pt x="3134" y="1"/>
                      <a:pt x="2326" y="315"/>
                      <a:pt x="1707" y="1015"/>
                    </a:cubicBezTo>
                    <a:cubicBezTo>
                      <a:pt x="98" y="2867"/>
                      <a:pt x="1" y="5939"/>
                      <a:pt x="781" y="8182"/>
                    </a:cubicBezTo>
                    <a:cubicBezTo>
                      <a:pt x="1549" y="10441"/>
                      <a:pt x="3406" y="12114"/>
                      <a:pt x="5808" y="12114"/>
                    </a:cubicBezTo>
                    <a:cubicBezTo>
                      <a:pt x="5998" y="12114"/>
                      <a:pt x="6191" y="12104"/>
                      <a:pt x="6387" y="12082"/>
                    </a:cubicBezTo>
                    <a:cubicBezTo>
                      <a:pt x="8581" y="11838"/>
                      <a:pt x="9605" y="10425"/>
                      <a:pt x="9800" y="8279"/>
                    </a:cubicBezTo>
                    <a:cubicBezTo>
                      <a:pt x="9800" y="8231"/>
                      <a:pt x="9764" y="8206"/>
                      <a:pt x="9721" y="8206"/>
                    </a:cubicBezTo>
                    <a:cubicBezTo>
                      <a:pt x="9678" y="8206"/>
                      <a:pt x="9630" y="8231"/>
                      <a:pt x="9605" y="8279"/>
                    </a:cubicBezTo>
                    <a:lnTo>
                      <a:pt x="9654" y="8328"/>
                    </a:lnTo>
                    <a:cubicBezTo>
                      <a:pt x="9410" y="10327"/>
                      <a:pt x="8435" y="11546"/>
                      <a:pt x="6387" y="11741"/>
                    </a:cubicBezTo>
                    <a:cubicBezTo>
                      <a:pt x="6185" y="11765"/>
                      <a:pt x="5985" y="11777"/>
                      <a:pt x="5790" y="11777"/>
                    </a:cubicBezTo>
                    <a:cubicBezTo>
                      <a:pt x="3640" y="11777"/>
                      <a:pt x="1975" y="10339"/>
                      <a:pt x="1171" y="8328"/>
                    </a:cubicBezTo>
                    <a:cubicBezTo>
                      <a:pt x="537" y="6622"/>
                      <a:pt x="439" y="4769"/>
                      <a:pt x="1024" y="3062"/>
                    </a:cubicBezTo>
                    <a:cubicBezTo>
                      <a:pt x="1219" y="2234"/>
                      <a:pt x="1658" y="1502"/>
                      <a:pt x="2243" y="917"/>
                    </a:cubicBezTo>
                    <a:cubicBezTo>
                      <a:pt x="2752" y="494"/>
                      <a:pt x="3337" y="311"/>
                      <a:pt x="3925" y="311"/>
                    </a:cubicBezTo>
                    <a:cubicBezTo>
                      <a:pt x="5028" y="311"/>
                      <a:pt x="6141" y="953"/>
                      <a:pt x="6777" y="1844"/>
                    </a:cubicBezTo>
                    <a:cubicBezTo>
                      <a:pt x="6792" y="1872"/>
                      <a:pt x="6819" y="1884"/>
                      <a:pt x="6848" y="1884"/>
                    </a:cubicBezTo>
                    <a:cubicBezTo>
                      <a:pt x="6920" y="1884"/>
                      <a:pt x="7007" y="1815"/>
                      <a:pt x="6973" y="1746"/>
                    </a:cubicBezTo>
                    <a:cubicBezTo>
                      <a:pt x="6311" y="653"/>
                      <a:pt x="5123" y="1"/>
                      <a:pt x="39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5"/>
              <p:cNvSpPr/>
              <p:nvPr/>
            </p:nvSpPr>
            <p:spPr>
              <a:xfrm>
                <a:off x="2865241" y="1776027"/>
                <a:ext cx="257516" cy="57862"/>
              </a:xfrm>
              <a:custGeom>
                <a:avLst/>
                <a:gdLst/>
                <a:ahLst/>
                <a:cxnLst/>
                <a:rect l="l" t="t" r="r" b="b"/>
                <a:pathLst>
                  <a:path w="11692" h="2628" extrusionOk="0">
                    <a:moveTo>
                      <a:pt x="11500" y="0"/>
                    </a:moveTo>
                    <a:cubicBezTo>
                      <a:pt x="11487" y="0"/>
                      <a:pt x="11473" y="2"/>
                      <a:pt x="11458" y="6"/>
                    </a:cubicBezTo>
                    <a:cubicBezTo>
                      <a:pt x="9703" y="688"/>
                      <a:pt x="8094" y="1517"/>
                      <a:pt x="6242" y="1858"/>
                    </a:cubicBezTo>
                    <a:cubicBezTo>
                      <a:pt x="5076" y="2057"/>
                      <a:pt x="3893" y="2157"/>
                      <a:pt x="2713" y="2157"/>
                    </a:cubicBezTo>
                    <a:cubicBezTo>
                      <a:pt x="1870" y="2157"/>
                      <a:pt x="1029" y="2106"/>
                      <a:pt x="196" y="2005"/>
                    </a:cubicBezTo>
                    <a:cubicBezTo>
                      <a:pt x="50" y="2005"/>
                      <a:pt x="1" y="2200"/>
                      <a:pt x="196" y="2248"/>
                    </a:cubicBezTo>
                    <a:lnTo>
                      <a:pt x="147" y="2248"/>
                    </a:lnTo>
                    <a:cubicBezTo>
                      <a:pt x="1244" y="2497"/>
                      <a:pt x="2432" y="2627"/>
                      <a:pt x="3642" y="2627"/>
                    </a:cubicBezTo>
                    <a:cubicBezTo>
                      <a:pt x="6466" y="2627"/>
                      <a:pt x="9405" y="1917"/>
                      <a:pt x="11556" y="347"/>
                    </a:cubicBezTo>
                    <a:cubicBezTo>
                      <a:pt x="11691" y="257"/>
                      <a:pt x="11660" y="0"/>
                      <a:pt x="11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5"/>
              <p:cNvSpPr/>
              <p:nvPr/>
            </p:nvSpPr>
            <p:spPr>
              <a:xfrm>
                <a:off x="2767538" y="1814623"/>
                <a:ext cx="394115" cy="169799"/>
              </a:xfrm>
              <a:custGeom>
                <a:avLst/>
                <a:gdLst/>
                <a:ahLst/>
                <a:cxnLst/>
                <a:rect l="l" t="t" r="r" b="b"/>
                <a:pathLst>
                  <a:path w="17894" h="7712" extrusionOk="0">
                    <a:moveTo>
                      <a:pt x="3799" y="0"/>
                    </a:moveTo>
                    <a:cubicBezTo>
                      <a:pt x="3785" y="0"/>
                      <a:pt x="3770" y="2"/>
                      <a:pt x="3754" y="8"/>
                    </a:cubicBezTo>
                    <a:cubicBezTo>
                      <a:pt x="488" y="934"/>
                      <a:pt x="0" y="5858"/>
                      <a:pt x="3169" y="7321"/>
                    </a:cubicBezTo>
                    <a:cubicBezTo>
                      <a:pt x="3754" y="7595"/>
                      <a:pt x="4387" y="7712"/>
                      <a:pt x="5030" y="7712"/>
                    </a:cubicBezTo>
                    <a:cubicBezTo>
                      <a:pt x="6101" y="7712"/>
                      <a:pt x="7198" y="7388"/>
                      <a:pt x="8142" y="6931"/>
                    </a:cubicBezTo>
                    <a:cubicBezTo>
                      <a:pt x="11029" y="5464"/>
                      <a:pt x="14191" y="4686"/>
                      <a:pt x="17405" y="4686"/>
                    </a:cubicBezTo>
                    <a:cubicBezTo>
                      <a:pt x="17503" y="4686"/>
                      <a:pt x="17601" y="4687"/>
                      <a:pt x="17698" y="4688"/>
                    </a:cubicBezTo>
                    <a:cubicBezTo>
                      <a:pt x="17893" y="4688"/>
                      <a:pt x="17893" y="4396"/>
                      <a:pt x="17698" y="4396"/>
                    </a:cubicBezTo>
                    <a:cubicBezTo>
                      <a:pt x="17272" y="4373"/>
                      <a:pt x="16848" y="4361"/>
                      <a:pt x="16426" y="4361"/>
                    </a:cubicBezTo>
                    <a:cubicBezTo>
                      <a:pt x="15015" y="4361"/>
                      <a:pt x="13627" y="4497"/>
                      <a:pt x="12238" y="4835"/>
                    </a:cubicBezTo>
                    <a:cubicBezTo>
                      <a:pt x="10531" y="5225"/>
                      <a:pt x="9117" y="6053"/>
                      <a:pt x="7509" y="6687"/>
                    </a:cubicBezTo>
                    <a:cubicBezTo>
                      <a:pt x="6754" y="6997"/>
                      <a:pt x="5884" y="7199"/>
                      <a:pt x="5042" y="7199"/>
                    </a:cubicBezTo>
                    <a:cubicBezTo>
                      <a:pt x="3763" y="7199"/>
                      <a:pt x="2549" y="6733"/>
                      <a:pt x="1902" y="5468"/>
                    </a:cubicBezTo>
                    <a:cubicBezTo>
                      <a:pt x="829" y="3518"/>
                      <a:pt x="2048" y="1178"/>
                      <a:pt x="3852" y="203"/>
                    </a:cubicBezTo>
                    <a:cubicBezTo>
                      <a:pt x="3939" y="159"/>
                      <a:pt x="3910" y="0"/>
                      <a:pt x="3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5"/>
              <p:cNvSpPr/>
              <p:nvPr/>
            </p:nvSpPr>
            <p:spPr>
              <a:xfrm>
                <a:off x="3085381" y="1768739"/>
                <a:ext cx="121380" cy="143686"/>
              </a:xfrm>
              <a:custGeom>
                <a:avLst/>
                <a:gdLst/>
                <a:ahLst/>
                <a:cxnLst/>
                <a:rect l="l" t="t" r="r" b="b"/>
                <a:pathLst>
                  <a:path w="5511" h="6526" extrusionOk="0">
                    <a:moveTo>
                      <a:pt x="2656" y="0"/>
                    </a:moveTo>
                    <a:cubicBezTo>
                      <a:pt x="2292" y="0"/>
                      <a:pt x="1931" y="103"/>
                      <a:pt x="1610" y="337"/>
                    </a:cubicBezTo>
                    <a:cubicBezTo>
                      <a:pt x="1476" y="470"/>
                      <a:pt x="1586" y="684"/>
                      <a:pt x="1754" y="684"/>
                    </a:cubicBezTo>
                    <a:cubicBezTo>
                      <a:pt x="1771" y="684"/>
                      <a:pt x="1787" y="682"/>
                      <a:pt x="1805" y="678"/>
                    </a:cubicBezTo>
                    <a:cubicBezTo>
                      <a:pt x="2079" y="552"/>
                      <a:pt x="2364" y="494"/>
                      <a:pt x="2643" y="494"/>
                    </a:cubicBezTo>
                    <a:cubicBezTo>
                      <a:pt x="3556" y="494"/>
                      <a:pt x="4409" y="1121"/>
                      <a:pt x="4633" y="2092"/>
                    </a:cubicBezTo>
                    <a:cubicBezTo>
                      <a:pt x="4974" y="3116"/>
                      <a:pt x="4779" y="5310"/>
                      <a:pt x="3755" y="5895"/>
                    </a:cubicBezTo>
                    <a:cubicBezTo>
                      <a:pt x="3520" y="6029"/>
                      <a:pt x="3272" y="6089"/>
                      <a:pt x="3025" y="6089"/>
                    </a:cubicBezTo>
                    <a:cubicBezTo>
                      <a:pt x="2198" y="6089"/>
                      <a:pt x="1385" y="5416"/>
                      <a:pt x="1122" y="4627"/>
                    </a:cubicBezTo>
                    <a:cubicBezTo>
                      <a:pt x="683" y="3359"/>
                      <a:pt x="1171" y="1994"/>
                      <a:pt x="1561" y="775"/>
                    </a:cubicBezTo>
                    <a:cubicBezTo>
                      <a:pt x="1591" y="655"/>
                      <a:pt x="1491" y="572"/>
                      <a:pt x="1398" y="572"/>
                    </a:cubicBezTo>
                    <a:cubicBezTo>
                      <a:pt x="1341" y="572"/>
                      <a:pt x="1287" y="603"/>
                      <a:pt x="1268" y="678"/>
                    </a:cubicBezTo>
                    <a:cubicBezTo>
                      <a:pt x="635" y="2189"/>
                      <a:pt x="1" y="4286"/>
                      <a:pt x="1268" y="5651"/>
                    </a:cubicBezTo>
                    <a:cubicBezTo>
                      <a:pt x="1724" y="6163"/>
                      <a:pt x="2428" y="6526"/>
                      <a:pt x="3110" y="6526"/>
                    </a:cubicBezTo>
                    <a:cubicBezTo>
                      <a:pt x="3597" y="6526"/>
                      <a:pt x="4072" y="6341"/>
                      <a:pt x="4437" y="5895"/>
                    </a:cubicBezTo>
                    <a:cubicBezTo>
                      <a:pt x="5364" y="4530"/>
                      <a:pt x="5510" y="2774"/>
                      <a:pt x="4828" y="1312"/>
                    </a:cubicBezTo>
                    <a:cubicBezTo>
                      <a:pt x="4384" y="560"/>
                      <a:pt x="3509" y="0"/>
                      <a:pt x="26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5"/>
              <p:cNvSpPr/>
              <p:nvPr/>
            </p:nvSpPr>
            <p:spPr>
              <a:xfrm>
                <a:off x="3113309" y="1801082"/>
                <a:ext cx="67661" cy="78030"/>
              </a:xfrm>
              <a:custGeom>
                <a:avLst/>
                <a:gdLst/>
                <a:ahLst/>
                <a:cxnLst/>
                <a:rect l="l" t="t" r="r" b="b"/>
                <a:pathLst>
                  <a:path w="3072" h="3544" extrusionOk="0">
                    <a:moveTo>
                      <a:pt x="1392" y="465"/>
                    </a:moveTo>
                    <a:cubicBezTo>
                      <a:pt x="1853" y="465"/>
                      <a:pt x="2274" y="745"/>
                      <a:pt x="2389" y="1208"/>
                    </a:cubicBezTo>
                    <a:cubicBezTo>
                      <a:pt x="2536" y="1695"/>
                      <a:pt x="2487" y="2768"/>
                      <a:pt x="1999" y="3061"/>
                    </a:cubicBezTo>
                    <a:cubicBezTo>
                      <a:pt x="1896" y="3112"/>
                      <a:pt x="1789" y="3135"/>
                      <a:pt x="1683" y="3135"/>
                    </a:cubicBezTo>
                    <a:cubicBezTo>
                      <a:pt x="1284" y="3135"/>
                      <a:pt x="896" y="2811"/>
                      <a:pt x="780" y="2427"/>
                    </a:cubicBezTo>
                    <a:cubicBezTo>
                      <a:pt x="635" y="1796"/>
                      <a:pt x="731" y="1116"/>
                      <a:pt x="972" y="533"/>
                    </a:cubicBezTo>
                    <a:lnTo>
                      <a:pt x="972" y="533"/>
                    </a:lnTo>
                    <a:cubicBezTo>
                      <a:pt x="974" y="533"/>
                      <a:pt x="976" y="533"/>
                      <a:pt x="978" y="533"/>
                    </a:cubicBezTo>
                    <a:cubicBezTo>
                      <a:pt x="993" y="533"/>
                      <a:pt x="1009" y="530"/>
                      <a:pt x="1024" y="525"/>
                    </a:cubicBezTo>
                    <a:cubicBezTo>
                      <a:pt x="1146" y="485"/>
                      <a:pt x="1271" y="465"/>
                      <a:pt x="1392" y="465"/>
                    </a:cubicBezTo>
                    <a:close/>
                    <a:moveTo>
                      <a:pt x="1463" y="0"/>
                    </a:moveTo>
                    <a:cubicBezTo>
                      <a:pt x="1248" y="0"/>
                      <a:pt x="1042" y="68"/>
                      <a:pt x="878" y="233"/>
                    </a:cubicBezTo>
                    <a:cubicBezTo>
                      <a:pt x="843" y="268"/>
                      <a:pt x="825" y="306"/>
                      <a:pt x="819" y="343"/>
                    </a:cubicBezTo>
                    <a:lnTo>
                      <a:pt x="819" y="343"/>
                    </a:lnTo>
                    <a:cubicBezTo>
                      <a:pt x="819" y="343"/>
                      <a:pt x="819" y="343"/>
                      <a:pt x="819" y="343"/>
                    </a:cubicBezTo>
                    <a:cubicBezTo>
                      <a:pt x="759" y="343"/>
                      <a:pt x="702" y="370"/>
                      <a:pt x="683" y="428"/>
                    </a:cubicBezTo>
                    <a:cubicBezTo>
                      <a:pt x="342" y="1257"/>
                      <a:pt x="0" y="2378"/>
                      <a:pt x="683" y="3109"/>
                    </a:cubicBezTo>
                    <a:cubicBezTo>
                      <a:pt x="918" y="3397"/>
                      <a:pt x="1265" y="3544"/>
                      <a:pt x="1619" y="3544"/>
                    </a:cubicBezTo>
                    <a:cubicBezTo>
                      <a:pt x="1926" y="3544"/>
                      <a:pt x="2238" y="3433"/>
                      <a:pt x="2487" y="3207"/>
                    </a:cubicBezTo>
                    <a:cubicBezTo>
                      <a:pt x="2974" y="2475"/>
                      <a:pt x="3072" y="1549"/>
                      <a:pt x="2682" y="720"/>
                    </a:cubicBezTo>
                    <a:cubicBezTo>
                      <a:pt x="2479" y="348"/>
                      <a:pt x="1948" y="0"/>
                      <a:pt x="1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5"/>
              <p:cNvSpPr/>
              <p:nvPr/>
            </p:nvSpPr>
            <p:spPr>
              <a:xfrm>
                <a:off x="2891759" y="2108799"/>
                <a:ext cx="306786" cy="87079"/>
              </a:xfrm>
              <a:custGeom>
                <a:avLst/>
                <a:gdLst/>
                <a:ahLst/>
                <a:cxnLst/>
                <a:rect l="l" t="t" r="r" b="b"/>
                <a:pathLst>
                  <a:path w="13929" h="3955" extrusionOk="0">
                    <a:moveTo>
                      <a:pt x="5937" y="0"/>
                    </a:moveTo>
                    <a:cubicBezTo>
                      <a:pt x="5155" y="0"/>
                      <a:pt x="4372" y="174"/>
                      <a:pt x="3672" y="542"/>
                    </a:cubicBezTo>
                    <a:cubicBezTo>
                      <a:pt x="2307" y="1322"/>
                      <a:pt x="1479" y="2785"/>
                      <a:pt x="162" y="3614"/>
                    </a:cubicBezTo>
                    <a:cubicBezTo>
                      <a:pt x="1" y="3694"/>
                      <a:pt x="107" y="3942"/>
                      <a:pt x="258" y="3942"/>
                    </a:cubicBezTo>
                    <a:cubicBezTo>
                      <a:pt x="290" y="3942"/>
                      <a:pt x="324" y="3931"/>
                      <a:pt x="357" y="3906"/>
                    </a:cubicBezTo>
                    <a:lnTo>
                      <a:pt x="406" y="3955"/>
                    </a:lnTo>
                    <a:cubicBezTo>
                      <a:pt x="1235" y="3321"/>
                      <a:pt x="2015" y="2639"/>
                      <a:pt x="2649" y="1907"/>
                    </a:cubicBezTo>
                    <a:cubicBezTo>
                      <a:pt x="3568" y="948"/>
                      <a:pt x="4815" y="415"/>
                      <a:pt x="6094" y="415"/>
                    </a:cubicBezTo>
                    <a:cubicBezTo>
                      <a:pt x="6375" y="415"/>
                      <a:pt x="6658" y="441"/>
                      <a:pt x="6939" y="493"/>
                    </a:cubicBezTo>
                    <a:cubicBezTo>
                      <a:pt x="9426" y="883"/>
                      <a:pt x="11425" y="2297"/>
                      <a:pt x="13619" y="3272"/>
                    </a:cubicBezTo>
                    <a:cubicBezTo>
                      <a:pt x="13650" y="3288"/>
                      <a:pt x="13680" y="3295"/>
                      <a:pt x="13708" y="3295"/>
                    </a:cubicBezTo>
                    <a:cubicBezTo>
                      <a:pt x="13852" y="3295"/>
                      <a:pt x="13928" y="3110"/>
                      <a:pt x="13765" y="3029"/>
                    </a:cubicBezTo>
                    <a:cubicBezTo>
                      <a:pt x="11717" y="1468"/>
                      <a:pt x="9279" y="445"/>
                      <a:pt x="6695" y="54"/>
                    </a:cubicBezTo>
                    <a:cubicBezTo>
                      <a:pt x="6444" y="19"/>
                      <a:pt x="6191" y="0"/>
                      <a:pt x="5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5"/>
              <p:cNvSpPr/>
              <p:nvPr/>
            </p:nvSpPr>
            <p:spPr>
              <a:xfrm>
                <a:off x="2928607" y="1970375"/>
                <a:ext cx="315728" cy="58236"/>
              </a:xfrm>
              <a:custGeom>
                <a:avLst/>
                <a:gdLst/>
                <a:ahLst/>
                <a:cxnLst/>
                <a:rect l="l" t="t" r="r" b="b"/>
                <a:pathLst>
                  <a:path w="14335" h="2645" extrusionOk="0">
                    <a:moveTo>
                      <a:pt x="385" y="0"/>
                    </a:moveTo>
                    <a:cubicBezTo>
                      <a:pt x="289" y="0"/>
                      <a:pt x="194" y="1"/>
                      <a:pt x="98" y="3"/>
                    </a:cubicBezTo>
                    <a:cubicBezTo>
                      <a:pt x="1" y="3"/>
                      <a:pt x="1" y="150"/>
                      <a:pt x="98" y="198"/>
                    </a:cubicBezTo>
                    <a:cubicBezTo>
                      <a:pt x="2487" y="540"/>
                      <a:pt x="4876" y="1027"/>
                      <a:pt x="7216" y="1515"/>
                    </a:cubicBezTo>
                    <a:cubicBezTo>
                      <a:pt x="9276" y="1972"/>
                      <a:pt x="11507" y="2645"/>
                      <a:pt x="13669" y="2645"/>
                    </a:cubicBezTo>
                    <a:cubicBezTo>
                      <a:pt x="13810" y="2645"/>
                      <a:pt x="13950" y="2642"/>
                      <a:pt x="14091" y="2636"/>
                    </a:cubicBezTo>
                    <a:cubicBezTo>
                      <a:pt x="14286" y="2636"/>
                      <a:pt x="14335" y="2392"/>
                      <a:pt x="14140" y="2344"/>
                    </a:cubicBezTo>
                    <a:cubicBezTo>
                      <a:pt x="11702" y="1807"/>
                      <a:pt x="9215" y="1515"/>
                      <a:pt x="6777" y="978"/>
                    </a:cubicBezTo>
                    <a:cubicBezTo>
                      <a:pt x="4677" y="512"/>
                      <a:pt x="2532" y="0"/>
                      <a:pt x="3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5"/>
              <p:cNvSpPr/>
              <p:nvPr/>
            </p:nvSpPr>
            <p:spPr>
              <a:xfrm>
                <a:off x="3170221" y="2024296"/>
                <a:ext cx="109552" cy="175237"/>
              </a:xfrm>
              <a:custGeom>
                <a:avLst/>
                <a:gdLst/>
                <a:ahLst/>
                <a:cxnLst/>
                <a:rect l="l" t="t" r="r" b="b"/>
                <a:pathLst>
                  <a:path w="4974" h="7959" extrusionOk="0">
                    <a:moveTo>
                      <a:pt x="2663" y="487"/>
                    </a:moveTo>
                    <a:cubicBezTo>
                      <a:pt x="3394" y="487"/>
                      <a:pt x="4125" y="1054"/>
                      <a:pt x="4388" y="1845"/>
                    </a:cubicBezTo>
                    <a:cubicBezTo>
                      <a:pt x="4535" y="2576"/>
                      <a:pt x="4583" y="3356"/>
                      <a:pt x="4535" y="4087"/>
                    </a:cubicBezTo>
                    <a:cubicBezTo>
                      <a:pt x="4486" y="5111"/>
                      <a:pt x="4388" y="6281"/>
                      <a:pt x="3608" y="7013"/>
                    </a:cubicBezTo>
                    <a:cubicBezTo>
                      <a:pt x="3283" y="7381"/>
                      <a:pt x="2832" y="7557"/>
                      <a:pt x="2381" y="7557"/>
                    </a:cubicBezTo>
                    <a:cubicBezTo>
                      <a:pt x="1843" y="7557"/>
                      <a:pt x="1303" y="7308"/>
                      <a:pt x="973" y="6838"/>
                    </a:cubicBezTo>
                    <a:lnTo>
                      <a:pt x="973" y="6838"/>
                    </a:lnTo>
                    <a:cubicBezTo>
                      <a:pt x="985" y="6817"/>
                      <a:pt x="988" y="6793"/>
                      <a:pt x="976" y="6769"/>
                    </a:cubicBezTo>
                    <a:cubicBezTo>
                      <a:pt x="439" y="5014"/>
                      <a:pt x="244" y="2332"/>
                      <a:pt x="1658" y="918"/>
                    </a:cubicBezTo>
                    <a:cubicBezTo>
                      <a:pt x="1959" y="618"/>
                      <a:pt x="2311" y="487"/>
                      <a:pt x="2663" y="487"/>
                    </a:cubicBezTo>
                    <a:close/>
                    <a:moveTo>
                      <a:pt x="2837" y="1"/>
                    </a:moveTo>
                    <a:cubicBezTo>
                      <a:pt x="1907" y="1"/>
                      <a:pt x="1068" y="836"/>
                      <a:pt x="683" y="1747"/>
                    </a:cubicBezTo>
                    <a:cubicBezTo>
                      <a:pt x="0" y="3405"/>
                      <a:pt x="49" y="5258"/>
                      <a:pt x="781" y="6867"/>
                    </a:cubicBezTo>
                    <a:cubicBezTo>
                      <a:pt x="795" y="6895"/>
                      <a:pt x="822" y="6907"/>
                      <a:pt x="851" y="6907"/>
                    </a:cubicBezTo>
                    <a:cubicBezTo>
                      <a:pt x="858" y="6907"/>
                      <a:pt x="864" y="6906"/>
                      <a:pt x="871" y="6905"/>
                    </a:cubicBezTo>
                    <a:lnTo>
                      <a:pt x="871" y="6905"/>
                    </a:lnTo>
                    <a:cubicBezTo>
                      <a:pt x="1227" y="7621"/>
                      <a:pt x="1825" y="7958"/>
                      <a:pt x="2452" y="7958"/>
                    </a:cubicBezTo>
                    <a:cubicBezTo>
                      <a:pt x="3071" y="7958"/>
                      <a:pt x="3719" y="7630"/>
                      <a:pt x="4193" y="7013"/>
                    </a:cubicBezTo>
                    <a:cubicBezTo>
                      <a:pt x="4973" y="5989"/>
                      <a:pt x="4973" y="4478"/>
                      <a:pt x="4925" y="3210"/>
                    </a:cubicBezTo>
                    <a:cubicBezTo>
                      <a:pt x="4925" y="2186"/>
                      <a:pt x="4778" y="1113"/>
                      <a:pt x="3950" y="431"/>
                    </a:cubicBezTo>
                    <a:cubicBezTo>
                      <a:pt x="3579" y="129"/>
                      <a:pt x="3201" y="1"/>
                      <a:pt x="2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5"/>
              <p:cNvSpPr/>
              <p:nvPr/>
            </p:nvSpPr>
            <p:spPr>
              <a:xfrm>
                <a:off x="3187401" y="2051091"/>
                <a:ext cx="78409" cy="122175"/>
              </a:xfrm>
              <a:custGeom>
                <a:avLst/>
                <a:gdLst/>
                <a:ahLst/>
                <a:cxnLst/>
                <a:rect l="l" t="t" r="r" b="b"/>
                <a:pathLst>
                  <a:path w="3560" h="5549" extrusionOk="0">
                    <a:moveTo>
                      <a:pt x="1895" y="445"/>
                    </a:moveTo>
                    <a:cubicBezTo>
                      <a:pt x="2363" y="445"/>
                      <a:pt x="2811" y="804"/>
                      <a:pt x="2975" y="1359"/>
                    </a:cubicBezTo>
                    <a:cubicBezTo>
                      <a:pt x="3121" y="1847"/>
                      <a:pt x="3121" y="2334"/>
                      <a:pt x="3072" y="2822"/>
                    </a:cubicBezTo>
                    <a:cubicBezTo>
                      <a:pt x="3121" y="3553"/>
                      <a:pt x="2926" y="4236"/>
                      <a:pt x="2438" y="4772"/>
                    </a:cubicBezTo>
                    <a:cubicBezTo>
                      <a:pt x="2215" y="5018"/>
                      <a:pt x="1920" y="5141"/>
                      <a:pt x="1623" y="5141"/>
                    </a:cubicBezTo>
                    <a:cubicBezTo>
                      <a:pt x="1311" y="5141"/>
                      <a:pt x="997" y="5004"/>
                      <a:pt x="764" y="4731"/>
                    </a:cubicBezTo>
                    <a:lnTo>
                      <a:pt x="764" y="4731"/>
                    </a:lnTo>
                    <a:cubicBezTo>
                      <a:pt x="785" y="4703"/>
                      <a:pt x="794" y="4666"/>
                      <a:pt x="781" y="4626"/>
                    </a:cubicBezTo>
                    <a:cubicBezTo>
                      <a:pt x="439" y="3456"/>
                      <a:pt x="244" y="1652"/>
                      <a:pt x="1219" y="725"/>
                    </a:cubicBezTo>
                    <a:cubicBezTo>
                      <a:pt x="1429" y="532"/>
                      <a:pt x="1664" y="445"/>
                      <a:pt x="1895" y="445"/>
                    </a:cubicBezTo>
                    <a:close/>
                    <a:moveTo>
                      <a:pt x="1992" y="1"/>
                    </a:moveTo>
                    <a:cubicBezTo>
                      <a:pt x="1372" y="1"/>
                      <a:pt x="785" y="504"/>
                      <a:pt x="488" y="1164"/>
                    </a:cubicBezTo>
                    <a:cubicBezTo>
                      <a:pt x="1" y="2285"/>
                      <a:pt x="1" y="3602"/>
                      <a:pt x="537" y="4723"/>
                    </a:cubicBezTo>
                    <a:cubicBezTo>
                      <a:pt x="554" y="4774"/>
                      <a:pt x="594" y="4795"/>
                      <a:pt x="638" y="4796"/>
                    </a:cubicBezTo>
                    <a:lnTo>
                      <a:pt x="638" y="4796"/>
                    </a:lnTo>
                    <a:cubicBezTo>
                      <a:pt x="882" y="5307"/>
                      <a:pt x="1304" y="5549"/>
                      <a:pt x="1746" y="5549"/>
                    </a:cubicBezTo>
                    <a:cubicBezTo>
                      <a:pt x="2167" y="5549"/>
                      <a:pt x="2605" y="5330"/>
                      <a:pt x="2926" y="4918"/>
                    </a:cubicBezTo>
                    <a:cubicBezTo>
                      <a:pt x="3365" y="4187"/>
                      <a:pt x="3560" y="3358"/>
                      <a:pt x="3462" y="2529"/>
                    </a:cubicBezTo>
                    <a:cubicBezTo>
                      <a:pt x="3462" y="1798"/>
                      <a:pt x="3462" y="920"/>
                      <a:pt x="2877" y="384"/>
                    </a:cubicBezTo>
                    <a:cubicBezTo>
                      <a:pt x="2593" y="116"/>
                      <a:pt x="228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5"/>
              <p:cNvSpPr/>
              <p:nvPr/>
            </p:nvSpPr>
            <p:spPr>
              <a:xfrm>
                <a:off x="1432977" y="996189"/>
                <a:ext cx="204899" cy="918746"/>
              </a:xfrm>
              <a:custGeom>
                <a:avLst/>
                <a:gdLst/>
                <a:ahLst/>
                <a:cxnLst/>
                <a:rect l="l" t="t" r="r" b="b"/>
                <a:pathLst>
                  <a:path w="9303" h="41728" extrusionOk="0">
                    <a:moveTo>
                      <a:pt x="2647" y="1"/>
                    </a:moveTo>
                    <a:cubicBezTo>
                      <a:pt x="2525" y="1"/>
                      <a:pt x="2397" y="116"/>
                      <a:pt x="2428" y="272"/>
                    </a:cubicBezTo>
                    <a:cubicBezTo>
                      <a:pt x="3452" y="3977"/>
                      <a:pt x="4720" y="7585"/>
                      <a:pt x="5500" y="11340"/>
                    </a:cubicBezTo>
                    <a:cubicBezTo>
                      <a:pt x="6280" y="15094"/>
                      <a:pt x="6573" y="18945"/>
                      <a:pt x="6329" y="22797"/>
                    </a:cubicBezTo>
                    <a:cubicBezTo>
                      <a:pt x="5939" y="29525"/>
                      <a:pt x="3745" y="36010"/>
                      <a:pt x="39" y="41617"/>
                    </a:cubicBezTo>
                    <a:cubicBezTo>
                      <a:pt x="0" y="41656"/>
                      <a:pt x="56" y="41727"/>
                      <a:pt x="105" y="41727"/>
                    </a:cubicBezTo>
                    <a:cubicBezTo>
                      <a:pt x="117" y="41727"/>
                      <a:pt x="128" y="41723"/>
                      <a:pt x="137" y="41714"/>
                    </a:cubicBezTo>
                    <a:lnTo>
                      <a:pt x="88" y="41714"/>
                    </a:lnTo>
                    <a:cubicBezTo>
                      <a:pt x="9303" y="30549"/>
                      <a:pt x="8328" y="12656"/>
                      <a:pt x="2819" y="126"/>
                    </a:cubicBezTo>
                    <a:cubicBezTo>
                      <a:pt x="2783" y="38"/>
                      <a:pt x="2716" y="1"/>
                      <a:pt x="2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5"/>
              <p:cNvSpPr/>
              <p:nvPr/>
            </p:nvSpPr>
            <p:spPr>
              <a:xfrm>
                <a:off x="1790355" y="806794"/>
                <a:ext cx="223025" cy="448364"/>
              </a:xfrm>
              <a:custGeom>
                <a:avLst/>
                <a:gdLst/>
                <a:ahLst/>
                <a:cxnLst/>
                <a:rect l="l" t="t" r="r" b="b"/>
                <a:pathLst>
                  <a:path w="10126" h="20364" extrusionOk="0">
                    <a:moveTo>
                      <a:pt x="49" y="1"/>
                    </a:moveTo>
                    <a:cubicBezTo>
                      <a:pt x="0" y="1"/>
                      <a:pt x="0" y="1"/>
                      <a:pt x="0" y="49"/>
                    </a:cubicBezTo>
                    <a:cubicBezTo>
                      <a:pt x="4047" y="3121"/>
                      <a:pt x="4681" y="8582"/>
                      <a:pt x="5753" y="13165"/>
                    </a:cubicBezTo>
                    <a:cubicBezTo>
                      <a:pt x="5970" y="14074"/>
                      <a:pt x="7416" y="20363"/>
                      <a:pt x="9273" y="20363"/>
                    </a:cubicBezTo>
                    <a:cubicBezTo>
                      <a:pt x="9508" y="20363"/>
                      <a:pt x="9749" y="20263"/>
                      <a:pt x="9995" y="20039"/>
                    </a:cubicBezTo>
                    <a:cubicBezTo>
                      <a:pt x="10125" y="19952"/>
                      <a:pt x="10023" y="19788"/>
                      <a:pt x="9896" y="19788"/>
                    </a:cubicBezTo>
                    <a:cubicBezTo>
                      <a:pt x="9880" y="19788"/>
                      <a:pt x="9865" y="19790"/>
                      <a:pt x="9849" y="19795"/>
                    </a:cubicBezTo>
                    <a:cubicBezTo>
                      <a:pt x="9736" y="19842"/>
                      <a:pt x="9625" y="19864"/>
                      <a:pt x="9515" y="19864"/>
                    </a:cubicBezTo>
                    <a:cubicBezTo>
                      <a:pt x="7098" y="19864"/>
                      <a:pt x="5295" y="9052"/>
                      <a:pt x="4876" y="7606"/>
                    </a:cubicBezTo>
                    <a:cubicBezTo>
                      <a:pt x="3998" y="4681"/>
                      <a:pt x="2682" y="1707"/>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5"/>
              <p:cNvSpPr/>
              <p:nvPr/>
            </p:nvSpPr>
            <p:spPr>
              <a:xfrm>
                <a:off x="1442426" y="804879"/>
                <a:ext cx="403784" cy="225085"/>
              </a:xfrm>
              <a:custGeom>
                <a:avLst/>
                <a:gdLst/>
                <a:ahLst/>
                <a:cxnLst/>
                <a:rect l="l" t="t" r="r" b="b"/>
                <a:pathLst>
                  <a:path w="18333" h="10223" extrusionOk="0">
                    <a:moveTo>
                      <a:pt x="13735" y="452"/>
                    </a:moveTo>
                    <a:cubicBezTo>
                      <a:pt x="14403" y="452"/>
                      <a:pt x="15065" y="536"/>
                      <a:pt x="15700" y="721"/>
                    </a:cubicBezTo>
                    <a:cubicBezTo>
                      <a:pt x="17699" y="1404"/>
                      <a:pt x="17065" y="3208"/>
                      <a:pt x="16236" y="4622"/>
                    </a:cubicBezTo>
                    <a:cubicBezTo>
                      <a:pt x="16218" y="4649"/>
                      <a:pt x="16212" y="4678"/>
                      <a:pt x="16214" y="4706"/>
                    </a:cubicBezTo>
                    <a:lnTo>
                      <a:pt x="16214" y="4706"/>
                    </a:lnTo>
                    <a:cubicBezTo>
                      <a:pt x="13955" y="7351"/>
                      <a:pt x="9861" y="9597"/>
                      <a:pt x="6387" y="9790"/>
                    </a:cubicBezTo>
                    <a:cubicBezTo>
                      <a:pt x="6245" y="9800"/>
                      <a:pt x="6097" y="9805"/>
                      <a:pt x="5948" y="9805"/>
                    </a:cubicBezTo>
                    <a:cubicBezTo>
                      <a:pt x="3845" y="9805"/>
                      <a:pt x="1190" y="8825"/>
                      <a:pt x="2146" y="6231"/>
                    </a:cubicBezTo>
                    <a:cubicBezTo>
                      <a:pt x="2633" y="4817"/>
                      <a:pt x="3950" y="3793"/>
                      <a:pt x="5169" y="3013"/>
                    </a:cubicBezTo>
                    <a:cubicBezTo>
                      <a:pt x="7265" y="1794"/>
                      <a:pt x="9605" y="965"/>
                      <a:pt x="12043" y="624"/>
                    </a:cubicBezTo>
                    <a:cubicBezTo>
                      <a:pt x="12601" y="512"/>
                      <a:pt x="13170" y="452"/>
                      <a:pt x="13735" y="452"/>
                    </a:cubicBezTo>
                    <a:close/>
                    <a:moveTo>
                      <a:pt x="13674" y="1"/>
                    </a:moveTo>
                    <a:cubicBezTo>
                      <a:pt x="10333" y="1"/>
                      <a:pt x="6578" y="1349"/>
                      <a:pt x="3998" y="3305"/>
                    </a:cubicBezTo>
                    <a:cubicBezTo>
                      <a:pt x="1756" y="5012"/>
                      <a:pt x="1" y="8522"/>
                      <a:pt x="3608" y="9839"/>
                    </a:cubicBezTo>
                    <a:cubicBezTo>
                      <a:pt x="4357" y="10102"/>
                      <a:pt x="5157" y="10222"/>
                      <a:pt x="5980" y="10222"/>
                    </a:cubicBezTo>
                    <a:cubicBezTo>
                      <a:pt x="9828" y="10222"/>
                      <a:pt x="14200" y="7609"/>
                      <a:pt x="16401" y="4868"/>
                    </a:cubicBezTo>
                    <a:lnTo>
                      <a:pt x="16401" y="4868"/>
                    </a:lnTo>
                    <a:cubicBezTo>
                      <a:pt x="16431" y="4864"/>
                      <a:pt x="16459" y="4849"/>
                      <a:pt x="16480" y="4817"/>
                    </a:cubicBezTo>
                    <a:cubicBezTo>
                      <a:pt x="18332" y="2525"/>
                      <a:pt x="17504" y="283"/>
                      <a:pt x="14627" y="39"/>
                    </a:cubicBezTo>
                    <a:cubicBezTo>
                      <a:pt x="14314" y="13"/>
                      <a:pt x="13996" y="1"/>
                      <a:pt x="13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5"/>
              <p:cNvSpPr/>
              <p:nvPr/>
            </p:nvSpPr>
            <p:spPr>
              <a:xfrm>
                <a:off x="1500418" y="835725"/>
                <a:ext cx="293175" cy="164339"/>
              </a:xfrm>
              <a:custGeom>
                <a:avLst/>
                <a:gdLst/>
                <a:ahLst/>
                <a:cxnLst/>
                <a:rect l="l" t="t" r="r" b="b"/>
                <a:pathLst>
                  <a:path w="13311" h="7464" extrusionOk="0">
                    <a:moveTo>
                      <a:pt x="10043" y="531"/>
                    </a:moveTo>
                    <a:cubicBezTo>
                      <a:pt x="11705" y="531"/>
                      <a:pt x="12753" y="1204"/>
                      <a:pt x="11653" y="3318"/>
                    </a:cubicBezTo>
                    <a:cubicBezTo>
                      <a:pt x="11639" y="3345"/>
                      <a:pt x="11633" y="3371"/>
                      <a:pt x="11631" y="3395"/>
                    </a:cubicBezTo>
                    <a:lnTo>
                      <a:pt x="11631" y="3395"/>
                    </a:lnTo>
                    <a:cubicBezTo>
                      <a:pt x="9983" y="5158"/>
                      <a:pt x="7865" y="6398"/>
                      <a:pt x="5510" y="6926"/>
                    </a:cubicBezTo>
                    <a:cubicBezTo>
                      <a:pt x="5095" y="6999"/>
                      <a:pt x="4595" y="7073"/>
                      <a:pt x="4108" y="7073"/>
                    </a:cubicBezTo>
                    <a:cubicBezTo>
                      <a:pt x="3620" y="7073"/>
                      <a:pt x="3145" y="6999"/>
                      <a:pt x="2779" y="6780"/>
                    </a:cubicBezTo>
                    <a:cubicBezTo>
                      <a:pt x="2097" y="6341"/>
                      <a:pt x="1268" y="5025"/>
                      <a:pt x="1804" y="4098"/>
                    </a:cubicBezTo>
                    <a:cubicBezTo>
                      <a:pt x="2292" y="3318"/>
                      <a:pt x="3023" y="2636"/>
                      <a:pt x="3901" y="2197"/>
                    </a:cubicBezTo>
                    <a:cubicBezTo>
                      <a:pt x="4879" y="1599"/>
                      <a:pt x="7949" y="531"/>
                      <a:pt x="10043" y="531"/>
                    </a:cubicBezTo>
                    <a:close/>
                    <a:moveTo>
                      <a:pt x="10113" y="1"/>
                    </a:moveTo>
                    <a:cubicBezTo>
                      <a:pt x="7509" y="1"/>
                      <a:pt x="4962" y="827"/>
                      <a:pt x="2877" y="2343"/>
                    </a:cubicBezTo>
                    <a:cubicBezTo>
                      <a:pt x="1365" y="3465"/>
                      <a:pt x="0" y="5854"/>
                      <a:pt x="2292" y="6975"/>
                    </a:cubicBezTo>
                    <a:cubicBezTo>
                      <a:pt x="2941" y="7315"/>
                      <a:pt x="3660" y="7463"/>
                      <a:pt x="4408" y="7463"/>
                    </a:cubicBezTo>
                    <a:cubicBezTo>
                      <a:pt x="7173" y="7463"/>
                      <a:pt x="10336" y="5436"/>
                      <a:pt x="11853" y="3567"/>
                    </a:cubicBezTo>
                    <a:lnTo>
                      <a:pt x="11853" y="3567"/>
                    </a:lnTo>
                    <a:cubicBezTo>
                      <a:pt x="11886" y="3559"/>
                      <a:pt x="11917" y="3541"/>
                      <a:pt x="11945" y="3513"/>
                    </a:cubicBezTo>
                    <a:cubicBezTo>
                      <a:pt x="13310" y="1661"/>
                      <a:pt x="12530" y="149"/>
                      <a:pt x="10336" y="3"/>
                    </a:cubicBezTo>
                    <a:cubicBezTo>
                      <a:pt x="10262" y="2"/>
                      <a:pt x="10187" y="1"/>
                      <a:pt x="101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5"/>
              <p:cNvSpPr/>
              <p:nvPr/>
            </p:nvSpPr>
            <p:spPr>
              <a:xfrm>
                <a:off x="2280015" y="3718587"/>
                <a:ext cx="65524" cy="572059"/>
              </a:xfrm>
              <a:custGeom>
                <a:avLst/>
                <a:gdLst/>
                <a:ahLst/>
                <a:cxnLst/>
                <a:rect l="l" t="t" r="r" b="b"/>
                <a:pathLst>
                  <a:path w="2975" h="25982" extrusionOk="0">
                    <a:moveTo>
                      <a:pt x="586" y="0"/>
                    </a:moveTo>
                    <a:cubicBezTo>
                      <a:pt x="488" y="0"/>
                      <a:pt x="391" y="73"/>
                      <a:pt x="391" y="220"/>
                    </a:cubicBezTo>
                    <a:cubicBezTo>
                      <a:pt x="0" y="4510"/>
                      <a:pt x="634" y="9142"/>
                      <a:pt x="1073" y="13432"/>
                    </a:cubicBezTo>
                    <a:cubicBezTo>
                      <a:pt x="1414" y="17625"/>
                      <a:pt x="1951" y="21769"/>
                      <a:pt x="2731" y="25914"/>
                    </a:cubicBezTo>
                    <a:cubicBezTo>
                      <a:pt x="2731" y="25957"/>
                      <a:pt x="2780" y="25982"/>
                      <a:pt x="2834" y="25982"/>
                    </a:cubicBezTo>
                    <a:cubicBezTo>
                      <a:pt x="2901" y="25982"/>
                      <a:pt x="2975" y="25945"/>
                      <a:pt x="2975" y="25865"/>
                    </a:cubicBezTo>
                    <a:cubicBezTo>
                      <a:pt x="2487" y="21623"/>
                      <a:pt x="1853" y="17333"/>
                      <a:pt x="1512" y="13091"/>
                    </a:cubicBezTo>
                    <a:cubicBezTo>
                      <a:pt x="1122" y="8801"/>
                      <a:pt x="1317" y="4413"/>
                      <a:pt x="781" y="220"/>
                    </a:cubicBezTo>
                    <a:cubicBezTo>
                      <a:pt x="781" y="73"/>
                      <a:pt x="683" y="0"/>
                      <a:pt x="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5"/>
              <p:cNvSpPr/>
              <p:nvPr/>
            </p:nvSpPr>
            <p:spPr>
              <a:xfrm>
                <a:off x="1950345" y="4207815"/>
                <a:ext cx="366210" cy="117441"/>
              </a:xfrm>
              <a:custGeom>
                <a:avLst/>
                <a:gdLst/>
                <a:ahLst/>
                <a:cxnLst/>
                <a:rect l="l" t="t" r="r" b="b"/>
                <a:pathLst>
                  <a:path w="16627" h="5334" extrusionOk="0">
                    <a:moveTo>
                      <a:pt x="2901" y="0"/>
                    </a:moveTo>
                    <a:cubicBezTo>
                      <a:pt x="1795" y="0"/>
                      <a:pt x="603" y="182"/>
                      <a:pt x="391" y="1061"/>
                    </a:cubicBezTo>
                    <a:cubicBezTo>
                      <a:pt x="1" y="2572"/>
                      <a:pt x="2877" y="3596"/>
                      <a:pt x="3950" y="3742"/>
                    </a:cubicBezTo>
                    <a:cubicBezTo>
                      <a:pt x="4096" y="3742"/>
                      <a:pt x="4145" y="3450"/>
                      <a:pt x="3999" y="3450"/>
                    </a:cubicBezTo>
                    <a:cubicBezTo>
                      <a:pt x="3170" y="3352"/>
                      <a:pt x="2390" y="3011"/>
                      <a:pt x="1805" y="2426"/>
                    </a:cubicBezTo>
                    <a:cubicBezTo>
                      <a:pt x="1122" y="2085"/>
                      <a:pt x="1073" y="1500"/>
                      <a:pt x="1610" y="671"/>
                    </a:cubicBezTo>
                    <a:cubicBezTo>
                      <a:pt x="1951" y="622"/>
                      <a:pt x="2243" y="622"/>
                      <a:pt x="2585" y="573"/>
                    </a:cubicBezTo>
                    <a:cubicBezTo>
                      <a:pt x="3365" y="573"/>
                      <a:pt x="4194" y="573"/>
                      <a:pt x="5022" y="671"/>
                    </a:cubicBezTo>
                    <a:cubicBezTo>
                      <a:pt x="7168" y="915"/>
                      <a:pt x="9313" y="1402"/>
                      <a:pt x="11361" y="2085"/>
                    </a:cubicBezTo>
                    <a:cubicBezTo>
                      <a:pt x="12287" y="2377"/>
                      <a:pt x="13213" y="2767"/>
                      <a:pt x="14140" y="3255"/>
                    </a:cubicBezTo>
                    <a:cubicBezTo>
                      <a:pt x="14530" y="3450"/>
                      <a:pt x="14871" y="3645"/>
                      <a:pt x="15261" y="3889"/>
                    </a:cubicBezTo>
                    <a:cubicBezTo>
                      <a:pt x="15409" y="4000"/>
                      <a:pt x="15558" y="4111"/>
                      <a:pt x="15706" y="4244"/>
                    </a:cubicBezTo>
                    <a:lnTo>
                      <a:pt x="15706" y="4244"/>
                    </a:lnTo>
                    <a:cubicBezTo>
                      <a:pt x="15667" y="4261"/>
                      <a:pt x="15617" y="4290"/>
                      <a:pt x="15554" y="4327"/>
                    </a:cubicBezTo>
                    <a:cubicBezTo>
                      <a:pt x="15037" y="4715"/>
                      <a:pt x="14264" y="4827"/>
                      <a:pt x="13449" y="4827"/>
                    </a:cubicBezTo>
                    <a:cubicBezTo>
                      <a:pt x="12417" y="4827"/>
                      <a:pt x="11316" y="4647"/>
                      <a:pt x="10581" y="4620"/>
                    </a:cubicBezTo>
                    <a:cubicBezTo>
                      <a:pt x="10337" y="4620"/>
                      <a:pt x="10288" y="5010"/>
                      <a:pt x="10532" y="5059"/>
                    </a:cubicBezTo>
                    <a:cubicBezTo>
                      <a:pt x="11313" y="5246"/>
                      <a:pt x="12115" y="5334"/>
                      <a:pt x="12923" y="5334"/>
                    </a:cubicBezTo>
                    <a:cubicBezTo>
                      <a:pt x="13376" y="5334"/>
                      <a:pt x="13831" y="5306"/>
                      <a:pt x="14286" y="5254"/>
                    </a:cubicBezTo>
                    <a:cubicBezTo>
                      <a:pt x="14920" y="5156"/>
                      <a:pt x="16139" y="5010"/>
                      <a:pt x="16529" y="4522"/>
                    </a:cubicBezTo>
                    <a:cubicBezTo>
                      <a:pt x="16626" y="4376"/>
                      <a:pt x="16577" y="4230"/>
                      <a:pt x="16480" y="4132"/>
                    </a:cubicBezTo>
                    <a:cubicBezTo>
                      <a:pt x="13457" y="1402"/>
                      <a:pt x="8484" y="378"/>
                      <a:pt x="4584" y="86"/>
                    </a:cubicBezTo>
                    <a:cubicBezTo>
                      <a:pt x="4215" y="67"/>
                      <a:pt x="3574" y="0"/>
                      <a:pt x="29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5"/>
              <p:cNvSpPr/>
              <p:nvPr/>
            </p:nvSpPr>
            <p:spPr>
              <a:xfrm>
                <a:off x="1687498" y="2062871"/>
                <a:ext cx="146907" cy="369894"/>
              </a:xfrm>
              <a:custGeom>
                <a:avLst/>
                <a:gdLst/>
                <a:ahLst/>
                <a:cxnLst/>
                <a:rect l="l" t="t" r="r" b="b"/>
                <a:pathLst>
                  <a:path w="6670" h="16800" extrusionOk="0">
                    <a:moveTo>
                      <a:pt x="6529" y="0"/>
                    </a:moveTo>
                    <a:cubicBezTo>
                      <a:pt x="6489" y="0"/>
                      <a:pt x="6447" y="27"/>
                      <a:pt x="6425" y="93"/>
                    </a:cubicBezTo>
                    <a:cubicBezTo>
                      <a:pt x="5889" y="2969"/>
                      <a:pt x="5499" y="5748"/>
                      <a:pt x="4426" y="8527"/>
                    </a:cubicBezTo>
                    <a:cubicBezTo>
                      <a:pt x="3305" y="11501"/>
                      <a:pt x="1696" y="13988"/>
                      <a:pt x="38" y="16621"/>
                    </a:cubicBezTo>
                    <a:cubicBezTo>
                      <a:pt x="1" y="16696"/>
                      <a:pt x="78" y="16799"/>
                      <a:pt x="139" y="16799"/>
                    </a:cubicBezTo>
                    <a:cubicBezTo>
                      <a:pt x="157" y="16799"/>
                      <a:pt x="173" y="16790"/>
                      <a:pt x="185" y="16767"/>
                    </a:cubicBezTo>
                    <a:lnTo>
                      <a:pt x="185" y="16718"/>
                    </a:lnTo>
                    <a:cubicBezTo>
                      <a:pt x="3890" y="12525"/>
                      <a:pt x="6669" y="5748"/>
                      <a:pt x="6620" y="93"/>
                    </a:cubicBezTo>
                    <a:cubicBezTo>
                      <a:pt x="6620" y="39"/>
                      <a:pt x="6576" y="0"/>
                      <a:pt x="6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5"/>
              <p:cNvSpPr/>
              <p:nvPr/>
            </p:nvSpPr>
            <p:spPr>
              <a:xfrm>
                <a:off x="1897000" y="1904058"/>
                <a:ext cx="261789" cy="352258"/>
              </a:xfrm>
              <a:custGeom>
                <a:avLst/>
                <a:gdLst/>
                <a:ahLst/>
                <a:cxnLst/>
                <a:rect l="l" t="t" r="r" b="b"/>
                <a:pathLst>
                  <a:path w="11886" h="15999" extrusionOk="0">
                    <a:moveTo>
                      <a:pt x="11207" y="1"/>
                    </a:moveTo>
                    <a:cubicBezTo>
                      <a:pt x="11053" y="1"/>
                      <a:pt x="10901" y="84"/>
                      <a:pt x="10809" y="285"/>
                    </a:cubicBezTo>
                    <a:cubicBezTo>
                      <a:pt x="8029" y="5697"/>
                      <a:pt x="4519" y="10670"/>
                      <a:pt x="375" y="15107"/>
                    </a:cubicBezTo>
                    <a:cubicBezTo>
                      <a:pt x="1" y="15481"/>
                      <a:pt x="345" y="15999"/>
                      <a:pt x="745" y="15999"/>
                    </a:cubicBezTo>
                    <a:cubicBezTo>
                      <a:pt x="866" y="15999"/>
                      <a:pt x="993" y="15951"/>
                      <a:pt x="1106" y="15838"/>
                    </a:cubicBezTo>
                    <a:cubicBezTo>
                      <a:pt x="5348" y="11352"/>
                      <a:pt x="8907" y="6282"/>
                      <a:pt x="11686" y="821"/>
                    </a:cubicBezTo>
                    <a:cubicBezTo>
                      <a:pt x="11886" y="388"/>
                      <a:pt x="11540" y="1"/>
                      <a:pt x="1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5"/>
              <p:cNvSpPr/>
              <p:nvPr/>
            </p:nvSpPr>
            <p:spPr>
              <a:xfrm>
                <a:off x="1812028" y="1839019"/>
                <a:ext cx="257230" cy="95468"/>
              </a:xfrm>
              <a:custGeom>
                <a:avLst/>
                <a:gdLst/>
                <a:ahLst/>
                <a:cxnLst/>
                <a:rect l="l" t="t" r="r" b="b"/>
                <a:pathLst>
                  <a:path w="11679" h="4336" extrusionOk="0">
                    <a:moveTo>
                      <a:pt x="11653" y="1"/>
                    </a:moveTo>
                    <a:cubicBezTo>
                      <a:pt x="11648" y="1"/>
                      <a:pt x="11644" y="7"/>
                      <a:pt x="11644" y="21"/>
                    </a:cubicBezTo>
                    <a:cubicBezTo>
                      <a:pt x="9447" y="1695"/>
                      <a:pt x="6403" y="3842"/>
                      <a:pt x="3509" y="3842"/>
                    </a:cubicBezTo>
                    <a:cubicBezTo>
                      <a:pt x="2357" y="3842"/>
                      <a:pt x="1228" y="3501"/>
                      <a:pt x="186" y="2654"/>
                    </a:cubicBezTo>
                    <a:cubicBezTo>
                      <a:pt x="168" y="2645"/>
                      <a:pt x="150" y="2641"/>
                      <a:pt x="134" y="2641"/>
                    </a:cubicBezTo>
                    <a:cubicBezTo>
                      <a:pt x="58" y="2641"/>
                      <a:pt x="0" y="2721"/>
                      <a:pt x="40" y="2800"/>
                    </a:cubicBezTo>
                    <a:cubicBezTo>
                      <a:pt x="921" y="3905"/>
                      <a:pt x="2038" y="4336"/>
                      <a:pt x="3245" y="4336"/>
                    </a:cubicBezTo>
                    <a:cubicBezTo>
                      <a:pt x="6246" y="4336"/>
                      <a:pt x="9801" y="1670"/>
                      <a:pt x="11644" y="70"/>
                    </a:cubicBezTo>
                    <a:cubicBezTo>
                      <a:pt x="11678" y="35"/>
                      <a:pt x="11664" y="1"/>
                      <a:pt x="11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5"/>
              <p:cNvSpPr/>
              <p:nvPr/>
            </p:nvSpPr>
            <p:spPr>
              <a:xfrm>
                <a:off x="2485883" y="1141174"/>
                <a:ext cx="255049" cy="266764"/>
              </a:xfrm>
              <a:custGeom>
                <a:avLst/>
                <a:gdLst/>
                <a:ahLst/>
                <a:cxnLst/>
                <a:rect l="l" t="t" r="r" b="b"/>
                <a:pathLst>
                  <a:path w="11580" h="12116" extrusionOk="0">
                    <a:moveTo>
                      <a:pt x="307" y="0"/>
                    </a:moveTo>
                    <a:cubicBezTo>
                      <a:pt x="83" y="0"/>
                      <a:pt x="0" y="427"/>
                      <a:pt x="258" y="513"/>
                    </a:cubicBezTo>
                    <a:cubicBezTo>
                      <a:pt x="5426" y="2414"/>
                      <a:pt x="9424" y="6656"/>
                      <a:pt x="10984" y="11922"/>
                    </a:cubicBezTo>
                    <a:cubicBezTo>
                      <a:pt x="11023" y="12057"/>
                      <a:pt x="11131" y="12116"/>
                      <a:pt x="11241" y="12116"/>
                    </a:cubicBezTo>
                    <a:cubicBezTo>
                      <a:pt x="11408" y="12116"/>
                      <a:pt x="11579" y="11981"/>
                      <a:pt x="11521" y="11775"/>
                    </a:cubicBezTo>
                    <a:cubicBezTo>
                      <a:pt x="9863" y="6315"/>
                      <a:pt x="5768" y="1975"/>
                      <a:pt x="404" y="25"/>
                    </a:cubicBezTo>
                    <a:cubicBezTo>
                      <a:pt x="370" y="8"/>
                      <a:pt x="337" y="0"/>
                      <a:pt x="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5"/>
              <p:cNvSpPr/>
              <p:nvPr/>
            </p:nvSpPr>
            <p:spPr>
              <a:xfrm>
                <a:off x="1703356" y="1183359"/>
                <a:ext cx="544326" cy="977423"/>
              </a:xfrm>
              <a:custGeom>
                <a:avLst/>
                <a:gdLst/>
                <a:ahLst/>
                <a:cxnLst/>
                <a:rect l="l" t="t" r="r" b="b"/>
                <a:pathLst>
                  <a:path w="24714" h="44393" extrusionOk="0">
                    <a:moveTo>
                      <a:pt x="17404" y="1"/>
                    </a:moveTo>
                    <a:cubicBezTo>
                      <a:pt x="17326" y="1"/>
                      <a:pt x="17244" y="19"/>
                      <a:pt x="17163" y="59"/>
                    </a:cubicBezTo>
                    <a:lnTo>
                      <a:pt x="17212" y="108"/>
                    </a:lnTo>
                    <a:cubicBezTo>
                      <a:pt x="12482" y="2595"/>
                      <a:pt x="8436" y="6203"/>
                      <a:pt x="5413" y="10639"/>
                    </a:cubicBezTo>
                    <a:cubicBezTo>
                      <a:pt x="2683" y="14832"/>
                      <a:pt x="1" y="20000"/>
                      <a:pt x="586" y="25168"/>
                    </a:cubicBezTo>
                    <a:cubicBezTo>
                      <a:pt x="684" y="26095"/>
                      <a:pt x="927" y="26972"/>
                      <a:pt x="1269" y="27801"/>
                    </a:cubicBezTo>
                    <a:cubicBezTo>
                      <a:pt x="1805" y="28923"/>
                      <a:pt x="2731" y="29605"/>
                      <a:pt x="3463" y="30580"/>
                    </a:cubicBezTo>
                    <a:cubicBezTo>
                      <a:pt x="5120" y="32725"/>
                      <a:pt x="5023" y="35505"/>
                      <a:pt x="5120" y="38089"/>
                    </a:cubicBezTo>
                    <a:cubicBezTo>
                      <a:pt x="5218" y="40185"/>
                      <a:pt x="5267" y="42379"/>
                      <a:pt x="7119" y="43744"/>
                    </a:cubicBezTo>
                    <a:cubicBezTo>
                      <a:pt x="7763" y="44204"/>
                      <a:pt x="8496" y="44393"/>
                      <a:pt x="9246" y="44393"/>
                    </a:cubicBezTo>
                    <a:cubicBezTo>
                      <a:pt x="10486" y="44393"/>
                      <a:pt x="11772" y="43876"/>
                      <a:pt x="12775" y="43208"/>
                    </a:cubicBezTo>
                    <a:cubicBezTo>
                      <a:pt x="15213" y="41550"/>
                      <a:pt x="16821" y="38430"/>
                      <a:pt x="18528" y="36090"/>
                    </a:cubicBezTo>
                    <a:cubicBezTo>
                      <a:pt x="19601" y="34676"/>
                      <a:pt x="20771" y="33359"/>
                      <a:pt x="21843" y="31945"/>
                    </a:cubicBezTo>
                    <a:cubicBezTo>
                      <a:pt x="22916" y="30580"/>
                      <a:pt x="23598" y="28971"/>
                      <a:pt x="24476" y="27509"/>
                    </a:cubicBezTo>
                    <a:cubicBezTo>
                      <a:pt x="24713" y="27102"/>
                      <a:pt x="24362" y="26720"/>
                      <a:pt x="23995" y="26720"/>
                    </a:cubicBezTo>
                    <a:cubicBezTo>
                      <a:pt x="23834" y="26720"/>
                      <a:pt x="23669" y="26794"/>
                      <a:pt x="23550" y="26972"/>
                    </a:cubicBezTo>
                    <a:cubicBezTo>
                      <a:pt x="22770" y="28289"/>
                      <a:pt x="22136" y="29703"/>
                      <a:pt x="21258" y="30970"/>
                    </a:cubicBezTo>
                    <a:cubicBezTo>
                      <a:pt x="20283" y="32384"/>
                      <a:pt x="19064" y="33652"/>
                      <a:pt x="17992" y="35066"/>
                    </a:cubicBezTo>
                    <a:cubicBezTo>
                      <a:pt x="16188" y="37503"/>
                      <a:pt x="14335" y="41306"/>
                      <a:pt x="11556" y="42720"/>
                    </a:cubicBezTo>
                    <a:cubicBezTo>
                      <a:pt x="10840" y="43078"/>
                      <a:pt x="10076" y="43281"/>
                      <a:pt x="9358" y="43281"/>
                    </a:cubicBezTo>
                    <a:cubicBezTo>
                      <a:pt x="8024" y="43281"/>
                      <a:pt x="6849" y="42580"/>
                      <a:pt x="6437" y="40868"/>
                    </a:cubicBezTo>
                    <a:cubicBezTo>
                      <a:pt x="6242" y="39454"/>
                      <a:pt x="6144" y="38040"/>
                      <a:pt x="6144" y="36626"/>
                    </a:cubicBezTo>
                    <a:cubicBezTo>
                      <a:pt x="6047" y="34432"/>
                      <a:pt x="5852" y="32189"/>
                      <a:pt x="4633" y="30336"/>
                    </a:cubicBezTo>
                    <a:cubicBezTo>
                      <a:pt x="3853" y="29118"/>
                      <a:pt x="2585" y="28338"/>
                      <a:pt x="2049" y="26924"/>
                    </a:cubicBezTo>
                    <a:cubicBezTo>
                      <a:pt x="1659" y="25705"/>
                      <a:pt x="1464" y="24437"/>
                      <a:pt x="1610" y="23169"/>
                    </a:cubicBezTo>
                    <a:cubicBezTo>
                      <a:pt x="1756" y="19903"/>
                      <a:pt x="3073" y="16734"/>
                      <a:pt x="4633" y="13906"/>
                    </a:cubicBezTo>
                    <a:cubicBezTo>
                      <a:pt x="7656" y="8445"/>
                      <a:pt x="12190" y="3960"/>
                      <a:pt x="17699" y="986"/>
                    </a:cubicBezTo>
                    <a:cubicBezTo>
                      <a:pt x="18245" y="692"/>
                      <a:pt x="17887" y="1"/>
                      <a:pt x="17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5"/>
              <p:cNvSpPr/>
              <p:nvPr/>
            </p:nvSpPr>
            <p:spPr>
              <a:xfrm>
                <a:off x="2257461" y="895084"/>
                <a:ext cx="115301" cy="274888"/>
              </a:xfrm>
              <a:custGeom>
                <a:avLst/>
                <a:gdLst/>
                <a:ahLst/>
                <a:cxnLst/>
                <a:rect l="l" t="t" r="r" b="b"/>
                <a:pathLst>
                  <a:path w="5235" h="12485" extrusionOk="0">
                    <a:moveTo>
                      <a:pt x="360" y="1"/>
                    </a:moveTo>
                    <a:cubicBezTo>
                      <a:pt x="342" y="1"/>
                      <a:pt x="318" y="13"/>
                      <a:pt x="293" y="37"/>
                    </a:cubicBezTo>
                    <a:lnTo>
                      <a:pt x="342" y="37"/>
                    </a:lnTo>
                    <a:cubicBezTo>
                      <a:pt x="1" y="2085"/>
                      <a:pt x="829" y="4328"/>
                      <a:pt x="1610" y="6180"/>
                    </a:cubicBezTo>
                    <a:cubicBezTo>
                      <a:pt x="2487" y="8326"/>
                      <a:pt x="3560" y="10422"/>
                      <a:pt x="4827" y="12372"/>
                    </a:cubicBezTo>
                    <a:cubicBezTo>
                      <a:pt x="4859" y="12452"/>
                      <a:pt x="4916" y="12484"/>
                      <a:pt x="4976" y="12484"/>
                    </a:cubicBezTo>
                    <a:cubicBezTo>
                      <a:pt x="5100" y="12484"/>
                      <a:pt x="5235" y="12342"/>
                      <a:pt x="5169" y="12177"/>
                    </a:cubicBezTo>
                    <a:cubicBezTo>
                      <a:pt x="4145" y="10227"/>
                      <a:pt x="2975" y="8374"/>
                      <a:pt x="2097" y="6327"/>
                    </a:cubicBezTo>
                    <a:cubicBezTo>
                      <a:pt x="1219" y="4328"/>
                      <a:pt x="927" y="2183"/>
                      <a:pt x="391" y="37"/>
                    </a:cubicBezTo>
                    <a:cubicBezTo>
                      <a:pt x="391" y="13"/>
                      <a:pt x="378" y="1"/>
                      <a:pt x="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5"/>
              <p:cNvSpPr/>
              <p:nvPr/>
            </p:nvSpPr>
            <p:spPr>
              <a:xfrm>
                <a:off x="2109277" y="880553"/>
                <a:ext cx="151422" cy="63719"/>
              </a:xfrm>
              <a:custGeom>
                <a:avLst/>
                <a:gdLst/>
                <a:ahLst/>
                <a:cxnLst/>
                <a:rect l="l" t="t" r="r" b="b"/>
                <a:pathLst>
                  <a:path w="6875" h="2894" extrusionOk="0">
                    <a:moveTo>
                      <a:pt x="5180" y="386"/>
                    </a:moveTo>
                    <a:cubicBezTo>
                      <a:pt x="5449" y="386"/>
                      <a:pt x="5699" y="431"/>
                      <a:pt x="5949" y="502"/>
                    </a:cubicBezTo>
                    <a:cubicBezTo>
                      <a:pt x="6382" y="980"/>
                      <a:pt x="6430" y="1418"/>
                      <a:pt x="6092" y="1784"/>
                    </a:cubicBezTo>
                    <a:lnTo>
                      <a:pt x="6092" y="1784"/>
                    </a:lnTo>
                    <a:cubicBezTo>
                      <a:pt x="6062" y="1755"/>
                      <a:pt x="6026" y="1738"/>
                      <a:pt x="5988" y="1738"/>
                    </a:cubicBezTo>
                    <a:cubicBezTo>
                      <a:pt x="5960" y="1738"/>
                      <a:pt x="5930" y="1747"/>
                      <a:pt x="5900" y="1770"/>
                    </a:cubicBezTo>
                    <a:cubicBezTo>
                      <a:pt x="5128" y="2248"/>
                      <a:pt x="4245" y="2476"/>
                      <a:pt x="3356" y="2476"/>
                    </a:cubicBezTo>
                    <a:cubicBezTo>
                      <a:pt x="3066" y="2476"/>
                      <a:pt x="2775" y="2452"/>
                      <a:pt x="2487" y="2404"/>
                    </a:cubicBezTo>
                    <a:cubicBezTo>
                      <a:pt x="1999" y="2404"/>
                      <a:pt x="1463" y="2257"/>
                      <a:pt x="1024" y="2014"/>
                    </a:cubicBezTo>
                    <a:cubicBezTo>
                      <a:pt x="98" y="1136"/>
                      <a:pt x="1219" y="697"/>
                      <a:pt x="1756" y="551"/>
                    </a:cubicBezTo>
                    <a:cubicBezTo>
                      <a:pt x="2304" y="441"/>
                      <a:pt x="2853" y="386"/>
                      <a:pt x="3401" y="386"/>
                    </a:cubicBezTo>
                    <a:cubicBezTo>
                      <a:pt x="3584" y="386"/>
                      <a:pt x="3767" y="393"/>
                      <a:pt x="3950" y="405"/>
                    </a:cubicBezTo>
                    <a:lnTo>
                      <a:pt x="4876" y="405"/>
                    </a:lnTo>
                    <a:cubicBezTo>
                      <a:pt x="4980" y="392"/>
                      <a:pt x="5081" y="386"/>
                      <a:pt x="5180" y="386"/>
                    </a:cubicBezTo>
                    <a:close/>
                    <a:moveTo>
                      <a:pt x="4521" y="0"/>
                    </a:moveTo>
                    <a:cubicBezTo>
                      <a:pt x="3981" y="0"/>
                      <a:pt x="3437" y="44"/>
                      <a:pt x="2926" y="63"/>
                    </a:cubicBezTo>
                    <a:cubicBezTo>
                      <a:pt x="2097" y="112"/>
                      <a:pt x="732" y="161"/>
                      <a:pt x="390" y="1136"/>
                    </a:cubicBezTo>
                    <a:cubicBezTo>
                      <a:pt x="0" y="2062"/>
                      <a:pt x="1073" y="2501"/>
                      <a:pt x="1804" y="2696"/>
                    </a:cubicBezTo>
                    <a:cubicBezTo>
                      <a:pt x="2299" y="2828"/>
                      <a:pt x="2799" y="2893"/>
                      <a:pt x="3295" y="2893"/>
                    </a:cubicBezTo>
                    <a:cubicBezTo>
                      <a:pt x="4267" y="2893"/>
                      <a:pt x="5223" y="2644"/>
                      <a:pt x="6095" y="2160"/>
                    </a:cubicBezTo>
                    <a:cubicBezTo>
                      <a:pt x="6175" y="2100"/>
                      <a:pt x="6189" y="1998"/>
                      <a:pt x="6164" y="1909"/>
                    </a:cubicBezTo>
                    <a:lnTo>
                      <a:pt x="6164" y="1909"/>
                    </a:lnTo>
                    <a:cubicBezTo>
                      <a:pt x="6595" y="1603"/>
                      <a:pt x="6831" y="1121"/>
                      <a:pt x="6875" y="600"/>
                    </a:cubicBezTo>
                    <a:cubicBezTo>
                      <a:pt x="6875" y="551"/>
                      <a:pt x="6826" y="502"/>
                      <a:pt x="6777" y="502"/>
                    </a:cubicBezTo>
                    <a:cubicBezTo>
                      <a:pt x="6109" y="95"/>
                      <a:pt x="5319"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5"/>
              <p:cNvSpPr/>
              <p:nvPr/>
            </p:nvSpPr>
            <p:spPr>
              <a:xfrm>
                <a:off x="2326179" y="962986"/>
                <a:ext cx="60172" cy="138446"/>
              </a:xfrm>
              <a:custGeom>
                <a:avLst/>
                <a:gdLst/>
                <a:ahLst/>
                <a:cxnLst/>
                <a:rect l="l" t="t" r="r" b="b"/>
                <a:pathLst>
                  <a:path w="2732" h="6288" extrusionOk="0">
                    <a:moveTo>
                      <a:pt x="2652" y="1"/>
                    </a:moveTo>
                    <a:cubicBezTo>
                      <a:pt x="2609" y="1"/>
                      <a:pt x="2561" y="25"/>
                      <a:pt x="2536" y="74"/>
                    </a:cubicBezTo>
                    <a:cubicBezTo>
                      <a:pt x="1805" y="2219"/>
                      <a:pt x="1317" y="4364"/>
                      <a:pt x="1" y="6266"/>
                    </a:cubicBezTo>
                    <a:cubicBezTo>
                      <a:pt x="1" y="6266"/>
                      <a:pt x="1" y="6287"/>
                      <a:pt x="15" y="6287"/>
                    </a:cubicBezTo>
                    <a:cubicBezTo>
                      <a:pt x="23" y="6287"/>
                      <a:pt x="33" y="6282"/>
                      <a:pt x="50" y="6266"/>
                    </a:cubicBezTo>
                    <a:cubicBezTo>
                      <a:pt x="1366" y="4510"/>
                      <a:pt x="2682" y="2365"/>
                      <a:pt x="2731" y="74"/>
                    </a:cubicBezTo>
                    <a:cubicBezTo>
                      <a:pt x="2731" y="25"/>
                      <a:pt x="2695" y="1"/>
                      <a:pt x="2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5"/>
              <p:cNvSpPr/>
              <p:nvPr/>
            </p:nvSpPr>
            <p:spPr>
              <a:xfrm>
                <a:off x="2366992" y="946341"/>
                <a:ext cx="156223" cy="71447"/>
              </a:xfrm>
              <a:custGeom>
                <a:avLst/>
                <a:gdLst/>
                <a:ahLst/>
                <a:cxnLst/>
                <a:rect l="l" t="t" r="r" b="b"/>
                <a:pathLst>
                  <a:path w="7093" h="3245" extrusionOk="0">
                    <a:moveTo>
                      <a:pt x="2642" y="383"/>
                    </a:moveTo>
                    <a:cubicBezTo>
                      <a:pt x="3378" y="383"/>
                      <a:pt x="4078" y="572"/>
                      <a:pt x="4779" y="878"/>
                    </a:cubicBezTo>
                    <a:cubicBezTo>
                      <a:pt x="5297" y="1114"/>
                      <a:pt x="6997" y="1941"/>
                      <a:pt x="6102" y="2612"/>
                    </a:cubicBezTo>
                    <a:lnTo>
                      <a:pt x="6102" y="2612"/>
                    </a:lnTo>
                    <a:cubicBezTo>
                      <a:pt x="6073" y="2592"/>
                      <a:pt x="6036" y="2580"/>
                      <a:pt x="5995" y="2580"/>
                    </a:cubicBezTo>
                    <a:cubicBezTo>
                      <a:pt x="5980" y="2580"/>
                      <a:pt x="5965" y="2582"/>
                      <a:pt x="5949" y="2585"/>
                    </a:cubicBezTo>
                    <a:cubicBezTo>
                      <a:pt x="5492" y="2772"/>
                      <a:pt x="5009" y="2861"/>
                      <a:pt x="4530" y="2861"/>
                    </a:cubicBezTo>
                    <a:cubicBezTo>
                      <a:pt x="3883" y="2861"/>
                      <a:pt x="3242" y="2698"/>
                      <a:pt x="2682" y="2390"/>
                    </a:cubicBezTo>
                    <a:cubicBezTo>
                      <a:pt x="2195" y="2195"/>
                      <a:pt x="1805" y="1951"/>
                      <a:pt x="1463" y="1610"/>
                    </a:cubicBezTo>
                    <a:cubicBezTo>
                      <a:pt x="683" y="440"/>
                      <a:pt x="1756" y="391"/>
                      <a:pt x="2390" y="391"/>
                    </a:cubicBezTo>
                    <a:cubicBezTo>
                      <a:pt x="2474" y="386"/>
                      <a:pt x="2558" y="383"/>
                      <a:pt x="2642" y="383"/>
                    </a:cubicBezTo>
                    <a:close/>
                    <a:moveTo>
                      <a:pt x="2623" y="0"/>
                    </a:moveTo>
                    <a:cubicBezTo>
                      <a:pt x="2384" y="0"/>
                      <a:pt x="2143" y="16"/>
                      <a:pt x="1902" y="50"/>
                    </a:cubicBezTo>
                    <a:cubicBezTo>
                      <a:pt x="927" y="147"/>
                      <a:pt x="1" y="878"/>
                      <a:pt x="927" y="1707"/>
                    </a:cubicBezTo>
                    <a:cubicBezTo>
                      <a:pt x="1922" y="2631"/>
                      <a:pt x="3254" y="3245"/>
                      <a:pt x="4602" y="3245"/>
                    </a:cubicBezTo>
                    <a:cubicBezTo>
                      <a:pt x="5103" y="3245"/>
                      <a:pt x="5606" y="3160"/>
                      <a:pt x="6095" y="2975"/>
                    </a:cubicBezTo>
                    <a:cubicBezTo>
                      <a:pt x="6138" y="2953"/>
                      <a:pt x="6167" y="2920"/>
                      <a:pt x="6183" y="2882"/>
                    </a:cubicBezTo>
                    <a:lnTo>
                      <a:pt x="6183" y="2882"/>
                    </a:lnTo>
                    <a:cubicBezTo>
                      <a:pt x="7092" y="2392"/>
                      <a:pt x="6657" y="1641"/>
                      <a:pt x="5900" y="1073"/>
                    </a:cubicBezTo>
                    <a:cubicBezTo>
                      <a:pt x="4929" y="386"/>
                      <a:pt x="3790" y="0"/>
                      <a:pt x="26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5"/>
              <p:cNvSpPr/>
              <p:nvPr/>
            </p:nvSpPr>
            <p:spPr>
              <a:xfrm>
                <a:off x="2485112" y="1000900"/>
                <a:ext cx="31430" cy="141639"/>
              </a:xfrm>
              <a:custGeom>
                <a:avLst/>
                <a:gdLst/>
                <a:ahLst/>
                <a:cxnLst/>
                <a:rect l="l" t="t" r="r" b="b"/>
                <a:pathLst>
                  <a:path w="1427" h="6433" extrusionOk="0">
                    <a:moveTo>
                      <a:pt x="1238" y="1"/>
                    </a:moveTo>
                    <a:cubicBezTo>
                      <a:pt x="1176" y="1"/>
                      <a:pt x="1111" y="32"/>
                      <a:pt x="1073" y="107"/>
                    </a:cubicBezTo>
                    <a:lnTo>
                      <a:pt x="1073" y="156"/>
                    </a:lnTo>
                    <a:cubicBezTo>
                      <a:pt x="293" y="2057"/>
                      <a:pt x="1" y="4154"/>
                      <a:pt x="196" y="6250"/>
                    </a:cubicBezTo>
                    <a:cubicBezTo>
                      <a:pt x="196" y="6372"/>
                      <a:pt x="293" y="6433"/>
                      <a:pt x="391" y="6433"/>
                    </a:cubicBezTo>
                    <a:cubicBezTo>
                      <a:pt x="488" y="6433"/>
                      <a:pt x="586" y="6372"/>
                      <a:pt x="586" y="6250"/>
                    </a:cubicBezTo>
                    <a:cubicBezTo>
                      <a:pt x="391" y="4154"/>
                      <a:pt x="683" y="2106"/>
                      <a:pt x="1366" y="204"/>
                    </a:cubicBezTo>
                    <a:cubicBezTo>
                      <a:pt x="1426" y="84"/>
                      <a:pt x="1337" y="1"/>
                      <a:pt x="1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5"/>
              <p:cNvSpPr/>
              <p:nvPr/>
            </p:nvSpPr>
            <p:spPr>
              <a:xfrm>
                <a:off x="2563499" y="1063959"/>
                <a:ext cx="113847" cy="118564"/>
              </a:xfrm>
              <a:custGeom>
                <a:avLst/>
                <a:gdLst/>
                <a:ahLst/>
                <a:cxnLst/>
                <a:rect l="l" t="t" r="r" b="b"/>
                <a:pathLst>
                  <a:path w="5169" h="5385" extrusionOk="0">
                    <a:moveTo>
                      <a:pt x="4995" y="0"/>
                    </a:moveTo>
                    <a:cubicBezTo>
                      <a:pt x="4952" y="0"/>
                      <a:pt x="4909" y="22"/>
                      <a:pt x="4876" y="71"/>
                    </a:cubicBezTo>
                    <a:cubicBezTo>
                      <a:pt x="3804" y="2313"/>
                      <a:pt x="2585" y="4459"/>
                      <a:pt x="50" y="5239"/>
                    </a:cubicBezTo>
                    <a:cubicBezTo>
                      <a:pt x="1" y="5239"/>
                      <a:pt x="1" y="5385"/>
                      <a:pt x="50" y="5385"/>
                    </a:cubicBezTo>
                    <a:lnTo>
                      <a:pt x="98" y="5385"/>
                    </a:lnTo>
                    <a:cubicBezTo>
                      <a:pt x="2585" y="4751"/>
                      <a:pt x="4584" y="2752"/>
                      <a:pt x="5169" y="217"/>
                    </a:cubicBezTo>
                    <a:cubicBezTo>
                      <a:pt x="5169" y="87"/>
                      <a:pt x="5082" y="0"/>
                      <a:pt x="4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5"/>
              <p:cNvSpPr/>
              <p:nvPr/>
            </p:nvSpPr>
            <p:spPr>
              <a:xfrm>
                <a:off x="2668976" y="1055041"/>
                <a:ext cx="106667" cy="88510"/>
              </a:xfrm>
              <a:custGeom>
                <a:avLst/>
                <a:gdLst/>
                <a:ahLst/>
                <a:cxnLst/>
                <a:rect l="l" t="t" r="r" b="b"/>
                <a:pathLst>
                  <a:path w="4843" h="4020" extrusionOk="0">
                    <a:moveTo>
                      <a:pt x="1218" y="1"/>
                    </a:moveTo>
                    <a:cubicBezTo>
                      <a:pt x="793" y="1"/>
                      <a:pt x="400" y="142"/>
                      <a:pt x="87" y="476"/>
                    </a:cubicBezTo>
                    <a:cubicBezTo>
                      <a:pt x="0" y="563"/>
                      <a:pt x="107" y="727"/>
                      <a:pt x="235" y="727"/>
                    </a:cubicBezTo>
                    <a:cubicBezTo>
                      <a:pt x="251" y="727"/>
                      <a:pt x="267" y="725"/>
                      <a:pt x="282" y="719"/>
                    </a:cubicBezTo>
                    <a:cubicBezTo>
                      <a:pt x="578" y="577"/>
                      <a:pt x="891" y="513"/>
                      <a:pt x="1208" y="513"/>
                    </a:cubicBezTo>
                    <a:cubicBezTo>
                      <a:pt x="2402" y="513"/>
                      <a:pt x="3643" y="1424"/>
                      <a:pt x="4183" y="2426"/>
                    </a:cubicBezTo>
                    <a:cubicBezTo>
                      <a:pt x="4280" y="2572"/>
                      <a:pt x="4329" y="2767"/>
                      <a:pt x="4378" y="2913"/>
                    </a:cubicBezTo>
                    <a:lnTo>
                      <a:pt x="4378" y="3206"/>
                    </a:lnTo>
                    <a:lnTo>
                      <a:pt x="3354" y="3450"/>
                    </a:lnTo>
                    <a:cubicBezTo>
                      <a:pt x="3013" y="3401"/>
                      <a:pt x="2623" y="2913"/>
                      <a:pt x="2330" y="2670"/>
                    </a:cubicBezTo>
                    <a:cubicBezTo>
                      <a:pt x="1696" y="2133"/>
                      <a:pt x="1111" y="1548"/>
                      <a:pt x="575" y="914"/>
                    </a:cubicBezTo>
                    <a:cubicBezTo>
                      <a:pt x="550" y="878"/>
                      <a:pt x="517" y="863"/>
                      <a:pt x="482" y="863"/>
                    </a:cubicBezTo>
                    <a:cubicBezTo>
                      <a:pt x="377" y="863"/>
                      <a:pt x="258" y="1000"/>
                      <a:pt x="331" y="1109"/>
                    </a:cubicBezTo>
                    <a:cubicBezTo>
                      <a:pt x="1111" y="2133"/>
                      <a:pt x="2233" y="3401"/>
                      <a:pt x="3451" y="3889"/>
                    </a:cubicBezTo>
                    <a:cubicBezTo>
                      <a:pt x="3598" y="3979"/>
                      <a:pt x="3753" y="4020"/>
                      <a:pt x="3903" y="4020"/>
                    </a:cubicBezTo>
                    <a:cubicBezTo>
                      <a:pt x="4400" y="4020"/>
                      <a:pt x="4843" y="3573"/>
                      <a:pt x="4768" y="3011"/>
                    </a:cubicBezTo>
                    <a:cubicBezTo>
                      <a:pt x="4616" y="1757"/>
                      <a:pt x="2718" y="1"/>
                      <a:pt x="1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2679482" y="1129901"/>
                <a:ext cx="99883" cy="147892"/>
              </a:xfrm>
              <a:custGeom>
                <a:avLst/>
                <a:gdLst/>
                <a:ahLst/>
                <a:cxnLst/>
                <a:rect l="l" t="t" r="r" b="b"/>
                <a:pathLst>
                  <a:path w="4535" h="6717" extrusionOk="0">
                    <a:moveTo>
                      <a:pt x="4486" y="1"/>
                    </a:moveTo>
                    <a:cubicBezTo>
                      <a:pt x="3169" y="293"/>
                      <a:pt x="2048" y="1074"/>
                      <a:pt x="1317" y="2195"/>
                    </a:cubicBezTo>
                    <a:cubicBezTo>
                      <a:pt x="439" y="3463"/>
                      <a:pt x="0" y="4974"/>
                      <a:pt x="49" y="6534"/>
                    </a:cubicBezTo>
                    <a:cubicBezTo>
                      <a:pt x="73" y="6656"/>
                      <a:pt x="183" y="6717"/>
                      <a:pt x="287" y="6717"/>
                    </a:cubicBezTo>
                    <a:cubicBezTo>
                      <a:pt x="390" y="6717"/>
                      <a:pt x="488" y="6656"/>
                      <a:pt x="488" y="6534"/>
                    </a:cubicBezTo>
                    <a:cubicBezTo>
                      <a:pt x="488" y="3950"/>
                      <a:pt x="1902" y="976"/>
                      <a:pt x="4535" y="50"/>
                    </a:cubicBezTo>
                    <a:lnTo>
                      <a:pt x="4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a:off x="1187927" y="2497518"/>
                <a:ext cx="212431" cy="209761"/>
              </a:xfrm>
              <a:custGeom>
                <a:avLst/>
                <a:gdLst/>
                <a:ahLst/>
                <a:cxnLst/>
                <a:rect l="l" t="t" r="r" b="b"/>
                <a:pathLst>
                  <a:path w="9645" h="9527" extrusionOk="0">
                    <a:moveTo>
                      <a:pt x="9557" y="0"/>
                    </a:moveTo>
                    <a:cubicBezTo>
                      <a:pt x="5510" y="1463"/>
                      <a:pt x="1463" y="5363"/>
                      <a:pt x="1" y="9410"/>
                    </a:cubicBezTo>
                    <a:cubicBezTo>
                      <a:pt x="1" y="9481"/>
                      <a:pt x="53" y="9527"/>
                      <a:pt x="119" y="9527"/>
                    </a:cubicBezTo>
                    <a:cubicBezTo>
                      <a:pt x="143" y="9527"/>
                      <a:pt x="169" y="9520"/>
                      <a:pt x="196" y="9507"/>
                    </a:cubicBezTo>
                    <a:cubicBezTo>
                      <a:pt x="1219" y="7508"/>
                      <a:pt x="2536" y="5656"/>
                      <a:pt x="4047" y="3998"/>
                    </a:cubicBezTo>
                    <a:cubicBezTo>
                      <a:pt x="5705" y="2487"/>
                      <a:pt x="7558" y="1170"/>
                      <a:pt x="9605" y="146"/>
                    </a:cubicBezTo>
                    <a:cubicBezTo>
                      <a:pt x="9645" y="107"/>
                      <a:pt x="9620" y="36"/>
                      <a:pt x="9584" y="36"/>
                    </a:cubicBezTo>
                    <a:cubicBezTo>
                      <a:pt x="9575" y="36"/>
                      <a:pt x="9566" y="40"/>
                      <a:pt x="9557" y="49"/>
                    </a:cubicBezTo>
                    <a:lnTo>
                      <a:pt x="95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1278648" y="2061682"/>
                <a:ext cx="327027" cy="213063"/>
              </a:xfrm>
              <a:custGeom>
                <a:avLst/>
                <a:gdLst/>
                <a:ahLst/>
                <a:cxnLst/>
                <a:rect l="l" t="t" r="r" b="b"/>
                <a:pathLst>
                  <a:path w="14848" h="9677" extrusionOk="0">
                    <a:moveTo>
                      <a:pt x="14750" y="0"/>
                    </a:moveTo>
                    <a:cubicBezTo>
                      <a:pt x="9777" y="2975"/>
                      <a:pt x="4804" y="6095"/>
                      <a:pt x="123" y="9410"/>
                    </a:cubicBezTo>
                    <a:cubicBezTo>
                      <a:pt x="1" y="9492"/>
                      <a:pt x="84" y="9677"/>
                      <a:pt x="200" y="9677"/>
                    </a:cubicBezTo>
                    <a:cubicBezTo>
                      <a:pt x="222" y="9677"/>
                      <a:pt x="246" y="9670"/>
                      <a:pt x="270" y="9654"/>
                    </a:cubicBezTo>
                    <a:cubicBezTo>
                      <a:pt x="5243" y="6680"/>
                      <a:pt x="10118" y="3413"/>
                      <a:pt x="14799" y="98"/>
                    </a:cubicBezTo>
                    <a:cubicBezTo>
                      <a:pt x="14847" y="98"/>
                      <a:pt x="14799" y="0"/>
                      <a:pt x="14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p:nvPr/>
            </p:nvSpPr>
            <p:spPr>
              <a:xfrm>
                <a:off x="1811829" y="2229059"/>
                <a:ext cx="772967" cy="159275"/>
              </a:xfrm>
              <a:custGeom>
                <a:avLst/>
                <a:gdLst/>
                <a:ahLst/>
                <a:cxnLst/>
                <a:rect l="l" t="t" r="r" b="b"/>
                <a:pathLst>
                  <a:path w="35095" h="7234" extrusionOk="0">
                    <a:moveTo>
                      <a:pt x="7443" y="1"/>
                    </a:moveTo>
                    <a:cubicBezTo>
                      <a:pt x="3960" y="1"/>
                      <a:pt x="470" y="770"/>
                      <a:pt x="49" y="4587"/>
                    </a:cubicBezTo>
                    <a:cubicBezTo>
                      <a:pt x="0" y="4929"/>
                      <a:pt x="244" y="5099"/>
                      <a:pt x="506" y="5099"/>
                    </a:cubicBezTo>
                    <a:cubicBezTo>
                      <a:pt x="768" y="5099"/>
                      <a:pt x="1048" y="4929"/>
                      <a:pt x="1073" y="4587"/>
                    </a:cubicBezTo>
                    <a:lnTo>
                      <a:pt x="1073" y="4539"/>
                    </a:lnTo>
                    <a:cubicBezTo>
                      <a:pt x="1414" y="1857"/>
                      <a:pt x="3998" y="1223"/>
                      <a:pt x="6290" y="1077"/>
                    </a:cubicBezTo>
                    <a:cubicBezTo>
                      <a:pt x="6722" y="1069"/>
                      <a:pt x="7153" y="1065"/>
                      <a:pt x="7583" y="1065"/>
                    </a:cubicBezTo>
                    <a:cubicBezTo>
                      <a:pt x="9870" y="1065"/>
                      <a:pt x="12134" y="1180"/>
                      <a:pt x="14432" y="1467"/>
                    </a:cubicBezTo>
                    <a:cubicBezTo>
                      <a:pt x="17942" y="1906"/>
                      <a:pt x="21452" y="2540"/>
                      <a:pt x="24865" y="3466"/>
                    </a:cubicBezTo>
                    <a:cubicBezTo>
                      <a:pt x="28083" y="4197"/>
                      <a:pt x="31350" y="4929"/>
                      <a:pt x="33934" y="7123"/>
                    </a:cubicBezTo>
                    <a:cubicBezTo>
                      <a:pt x="34031" y="7200"/>
                      <a:pt x="34139" y="7233"/>
                      <a:pt x="34247" y="7233"/>
                    </a:cubicBezTo>
                    <a:cubicBezTo>
                      <a:pt x="34680" y="7233"/>
                      <a:pt x="35095" y="6694"/>
                      <a:pt x="34665" y="6342"/>
                    </a:cubicBezTo>
                    <a:cubicBezTo>
                      <a:pt x="31837" y="4002"/>
                      <a:pt x="28327" y="3222"/>
                      <a:pt x="24817" y="2393"/>
                    </a:cubicBezTo>
                    <a:cubicBezTo>
                      <a:pt x="20721" y="1321"/>
                      <a:pt x="16577" y="638"/>
                      <a:pt x="12335" y="297"/>
                    </a:cubicBezTo>
                    <a:cubicBezTo>
                      <a:pt x="10974" y="198"/>
                      <a:pt x="9209" y="1"/>
                      <a:pt x="7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5"/>
              <p:cNvSpPr/>
              <p:nvPr/>
            </p:nvSpPr>
            <p:spPr>
              <a:xfrm>
                <a:off x="2545240" y="2268800"/>
                <a:ext cx="508711" cy="214142"/>
              </a:xfrm>
              <a:custGeom>
                <a:avLst/>
                <a:gdLst/>
                <a:ahLst/>
                <a:cxnLst/>
                <a:rect l="l" t="t" r="r" b="b"/>
                <a:pathLst>
                  <a:path w="23097" h="9726" extrusionOk="0">
                    <a:moveTo>
                      <a:pt x="714" y="1"/>
                    </a:moveTo>
                    <a:cubicBezTo>
                      <a:pt x="639" y="1"/>
                      <a:pt x="564" y="2"/>
                      <a:pt x="489" y="3"/>
                    </a:cubicBezTo>
                    <a:cubicBezTo>
                      <a:pt x="1" y="3"/>
                      <a:pt x="1" y="735"/>
                      <a:pt x="489" y="735"/>
                    </a:cubicBezTo>
                    <a:cubicBezTo>
                      <a:pt x="3024" y="735"/>
                      <a:pt x="5462" y="1661"/>
                      <a:pt x="7412" y="3270"/>
                    </a:cubicBezTo>
                    <a:cubicBezTo>
                      <a:pt x="8484" y="4245"/>
                      <a:pt x="9801" y="4879"/>
                      <a:pt x="11166" y="5171"/>
                    </a:cubicBezTo>
                    <a:cubicBezTo>
                      <a:pt x="13165" y="5464"/>
                      <a:pt x="15115" y="5464"/>
                      <a:pt x="17065" y="6098"/>
                    </a:cubicBezTo>
                    <a:cubicBezTo>
                      <a:pt x="19357" y="6926"/>
                      <a:pt x="21063" y="8243"/>
                      <a:pt x="22965" y="9706"/>
                    </a:cubicBezTo>
                    <a:cubicBezTo>
                      <a:pt x="22979" y="9720"/>
                      <a:pt x="22997" y="9726"/>
                      <a:pt x="23015" y="9726"/>
                    </a:cubicBezTo>
                    <a:cubicBezTo>
                      <a:pt x="23058" y="9726"/>
                      <a:pt x="23097" y="9691"/>
                      <a:pt x="23062" y="9657"/>
                    </a:cubicBezTo>
                    <a:cubicBezTo>
                      <a:pt x="20673" y="6634"/>
                      <a:pt x="16626" y="5171"/>
                      <a:pt x="12921" y="4781"/>
                    </a:cubicBezTo>
                    <a:cubicBezTo>
                      <a:pt x="11458" y="4635"/>
                      <a:pt x="10191" y="4489"/>
                      <a:pt x="8923" y="3709"/>
                    </a:cubicBezTo>
                    <a:cubicBezTo>
                      <a:pt x="8046" y="3075"/>
                      <a:pt x="7265" y="2392"/>
                      <a:pt x="6388" y="1758"/>
                    </a:cubicBezTo>
                    <a:cubicBezTo>
                      <a:pt x="4696" y="630"/>
                      <a:pt x="2731" y="1"/>
                      <a:pt x="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p:cNvSpPr/>
              <p:nvPr/>
            </p:nvSpPr>
            <p:spPr>
              <a:xfrm>
                <a:off x="1245919" y="2937890"/>
                <a:ext cx="170760" cy="364742"/>
              </a:xfrm>
              <a:custGeom>
                <a:avLst/>
                <a:gdLst/>
                <a:ahLst/>
                <a:cxnLst/>
                <a:rect l="l" t="t" r="r" b="b"/>
                <a:pathLst>
                  <a:path w="7753" h="16566" extrusionOk="0">
                    <a:moveTo>
                      <a:pt x="268" y="1"/>
                    </a:moveTo>
                    <a:cubicBezTo>
                      <a:pt x="183" y="1"/>
                      <a:pt x="98" y="62"/>
                      <a:pt x="98" y="184"/>
                    </a:cubicBezTo>
                    <a:lnTo>
                      <a:pt x="0" y="769"/>
                    </a:lnTo>
                    <a:cubicBezTo>
                      <a:pt x="0" y="818"/>
                      <a:pt x="49" y="818"/>
                      <a:pt x="49" y="866"/>
                    </a:cubicBezTo>
                    <a:lnTo>
                      <a:pt x="49" y="1208"/>
                    </a:lnTo>
                    <a:cubicBezTo>
                      <a:pt x="49" y="1500"/>
                      <a:pt x="98" y="1841"/>
                      <a:pt x="147" y="2183"/>
                    </a:cubicBezTo>
                    <a:cubicBezTo>
                      <a:pt x="244" y="2768"/>
                      <a:pt x="390" y="3353"/>
                      <a:pt x="537" y="3938"/>
                    </a:cubicBezTo>
                    <a:cubicBezTo>
                      <a:pt x="878" y="5157"/>
                      <a:pt x="1463" y="6278"/>
                      <a:pt x="2194" y="7351"/>
                    </a:cubicBezTo>
                    <a:cubicBezTo>
                      <a:pt x="2341" y="7595"/>
                      <a:pt x="2487" y="7790"/>
                      <a:pt x="2682" y="7985"/>
                    </a:cubicBezTo>
                    <a:lnTo>
                      <a:pt x="2633" y="7985"/>
                    </a:lnTo>
                    <a:cubicBezTo>
                      <a:pt x="2619" y="7970"/>
                      <a:pt x="2605" y="7964"/>
                      <a:pt x="2593" y="7964"/>
                    </a:cubicBezTo>
                    <a:cubicBezTo>
                      <a:pt x="2564" y="7964"/>
                      <a:pt x="2550" y="7999"/>
                      <a:pt x="2584" y="8033"/>
                    </a:cubicBezTo>
                    <a:cubicBezTo>
                      <a:pt x="3537" y="8831"/>
                      <a:pt x="4226" y="9907"/>
                      <a:pt x="4788" y="11089"/>
                    </a:cubicBezTo>
                    <a:lnTo>
                      <a:pt x="4788" y="11089"/>
                    </a:lnTo>
                    <a:cubicBezTo>
                      <a:pt x="4768" y="11046"/>
                      <a:pt x="4749" y="11002"/>
                      <a:pt x="4730" y="10959"/>
                    </a:cubicBezTo>
                    <a:cubicBezTo>
                      <a:pt x="4535" y="10422"/>
                      <a:pt x="4291" y="9935"/>
                      <a:pt x="3998" y="9447"/>
                    </a:cubicBezTo>
                    <a:lnTo>
                      <a:pt x="3998" y="9447"/>
                    </a:lnTo>
                    <a:cubicBezTo>
                      <a:pt x="5071" y="10422"/>
                      <a:pt x="6290" y="11202"/>
                      <a:pt x="7655" y="11739"/>
                    </a:cubicBezTo>
                    <a:cubicBezTo>
                      <a:pt x="7704" y="11739"/>
                      <a:pt x="7752" y="11690"/>
                      <a:pt x="7655" y="11641"/>
                    </a:cubicBezTo>
                    <a:cubicBezTo>
                      <a:pt x="3169" y="9594"/>
                      <a:pt x="342" y="5108"/>
                      <a:pt x="439" y="184"/>
                    </a:cubicBezTo>
                    <a:cubicBezTo>
                      <a:pt x="439" y="62"/>
                      <a:pt x="354" y="1"/>
                      <a:pt x="268" y="1"/>
                    </a:cubicBezTo>
                    <a:close/>
                    <a:moveTo>
                      <a:pt x="4788" y="11089"/>
                    </a:moveTo>
                    <a:cubicBezTo>
                      <a:pt x="5029" y="11635"/>
                      <a:pt x="5259" y="12184"/>
                      <a:pt x="5481" y="12735"/>
                    </a:cubicBezTo>
                    <a:lnTo>
                      <a:pt x="5481" y="12735"/>
                    </a:lnTo>
                    <a:cubicBezTo>
                      <a:pt x="5268" y="12175"/>
                      <a:pt x="5041" y="11622"/>
                      <a:pt x="4788" y="11089"/>
                    </a:cubicBezTo>
                    <a:close/>
                    <a:moveTo>
                      <a:pt x="5481" y="12735"/>
                    </a:moveTo>
                    <a:lnTo>
                      <a:pt x="5481" y="12735"/>
                    </a:lnTo>
                    <a:cubicBezTo>
                      <a:pt x="5982" y="14049"/>
                      <a:pt x="6410" y="15394"/>
                      <a:pt x="6924" y="16566"/>
                    </a:cubicBezTo>
                    <a:lnTo>
                      <a:pt x="6972" y="16566"/>
                    </a:lnTo>
                    <a:cubicBezTo>
                      <a:pt x="6473" y="15301"/>
                      <a:pt x="5997" y="14014"/>
                      <a:pt x="5481" y="127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5"/>
              <p:cNvSpPr/>
              <p:nvPr/>
            </p:nvSpPr>
            <p:spPr>
              <a:xfrm>
                <a:off x="1280586" y="2444720"/>
                <a:ext cx="1346542" cy="1248789"/>
              </a:xfrm>
              <a:custGeom>
                <a:avLst/>
                <a:gdLst/>
                <a:ahLst/>
                <a:cxnLst/>
                <a:rect l="l" t="t" r="r" b="b"/>
                <a:pathLst>
                  <a:path w="61137" h="56718" extrusionOk="0">
                    <a:moveTo>
                      <a:pt x="57176" y="45400"/>
                    </a:moveTo>
                    <a:lnTo>
                      <a:pt x="57176" y="45400"/>
                    </a:lnTo>
                    <a:cubicBezTo>
                      <a:pt x="56758" y="46094"/>
                      <a:pt x="56232" y="46452"/>
                      <a:pt x="55655" y="46570"/>
                    </a:cubicBezTo>
                    <a:lnTo>
                      <a:pt x="55655" y="46570"/>
                    </a:lnTo>
                    <a:cubicBezTo>
                      <a:pt x="56335" y="46461"/>
                      <a:pt x="56928" y="46118"/>
                      <a:pt x="57176" y="45400"/>
                    </a:cubicBezTo>
                    <a:close/>
                    <a:moveTo>
                      <a:pt x="55655" y="46570"/>
                    </a:moveTo>
                    <a:cubicBezTo>
                      <a:pt x="55483" y="46597"/>
                      <a:pt x="55306" y="46610"/>
                      <a:pt x="55128" y="46610"/>
                    </a:cubicBezTo>
                    <a:cubicBezTo>
                      <a:pt x="55094" y="46610"/>
                      <a:pt x="55060" y="46609"/>
                      <a:pt x="55026" y="46609"/>
                    </a:cubicBezTo>
                    <a:lnTo>
                      <a:pt x="55026" y="46609"/>
                    </a:lnTo>
                    <a:cubicBezTo>
                      <a:pt x="55084" y="46612"/>
                      <a:pt x="55142" y="46614"/>
                      <a:pt x="55200" y="46614"/>
                    </a:cubicBezTo>
                    <a:cubicBezTo>
                      <a:pt x="55354" y="46614"/>
                      <a:pt x="55506" y="46600"/>
                      <a:pt x="55655" y="46570"/>
                    </a:cubicBezTo>
                    <a:close/>
                    <a:moveTo>
                      <a:pt x="18418" y="1"/>
                    </a:moveTo>
                    <a:cubicBezTo>
                      <a:pt x="17881" y="1"/>
                      <a:pt x="17366" y="419"/>
                      <a:pt x="17587" y="1082"/>
                    </a:cubicBezTo>
                    <a:cubicBezTo>
                      <a:pt x="17636" y="1423"/>
                      <a:pt x="17831" y="1716"/>
                      <a:pt x="18026" y="2008"/>
                    </a:cubicBezTo>
                    <a:cubicBezTo>
                      <a:pt x="18075" y="2057"/>
                      <a:pt x="18123" y="2106"/>
                      <a:pt x="18221" y="2154"/>
                    </a:cubicBezTo>
                    <a:cubicBezTo>
                      <a:pt x="18367" y="2447"/>
                      <a:pt x="18562" y="2739"/>
                      <a:pt x="18806" y="3032"/>
                    </a:cubicBezTo>
                    <a:cubicBezTo>
                      <a:pt x="17831" y="3958"/>
                      <a:pt x="17197" y="5323"/>
                      <a:pt x="16514" y="6494"/>
                    </a:cubicBezTo>
                    <a:cubicBezTo>
                      <a:pt x="16076" y="7176"/>
                      <a:pt x="15686" y="7859"/>
                      <a:pt x="15296" y="8590"/>
                    </a:cubicBezTo>
                    <a:cubicBezTo>
                      <a:pt x="8909" y="10394"/>
                      <a:pt x="3204" y="15270"/>
                      <a:pt x="35" y="20974"/>
                    </a:cubicBezTo>
                    <a:cubicBezTo>
                      <a:pt x="1" y="21008"/>
                      <a:pt x="39" y="21043"/>
                      <a:pt x="65" y="21043"/>
                    </a:cubicBezTo>
                    <a:cubicBezTo>
                      <a:pt x="76" y="21043"/>
                      <a:pt x="84" y="21037"/>
                      <a:pt x="84" y="21023"/>
                    </a:cubicBezTo>
                    <a:cubicBezTo>
                      <a:pt x="3741" y="15221"/>
                      <a:pt x="8811" y="11418"/>
                      <a:pt x="15101" y="9029"/>
                    </a:cubicBezTo>
                    <a:lnTo>
                      <a:pt x="15101" y="9029"/>
                    </a:lnTo>
                    <a:cubicBezTo>
                      <a:pt x="14759" y="9614"/>
                      <a:pt x="14467" y="10248"/>
                      <a:pt x="14174" y="10833"/>
                    </a:cubicBezTo>
                    <a:cubicBezTo>
                      <a:pt x="13930" y="11467"/>
                      <a:pt x="13687" y="12052"/>
                      <a:pt x="13394" y="12734"/>
                    </a:cubicBezTo>
                    <a:cubicBezTo>
                      <a:pt x="11834" y="14782"/>
                      <a:pt x="9835" y="16147"/>
                      <a:pt x="7885" y="17902"/>
                    </a:cubicBezTo>
                    <a:cubicBezTo>
                      <a:pt x="6227" y="19414"/>
                      <a:pt x="4716" y="21315"/>
                      <a:pt x="4716" y="23655"/>
                    </a:cubicBezTo>
                    <a:cubicBezTo>
                      <a:pt x="5301" y="18780"/>
                      <a:pt x="10225" y="17317"/>
                      <a:pt x="12907" y="14051"/>
                    </a:cubicBezTo>
                    <a:lnTo>
                      <a:pt x="12907" y="14051"/>
                    </a:lnTo>
                    <a:cubicBezTo>
                      <a:pt x="12273" y="15708"/>
                      <a:pt x="11883" y="17463"/>
                      <a:pt x="11785" y="19219"/>
                    </a:cubicBezTo>
                    <a:cubicBezTo>
                      <a:pt x="11785" y="19243"/>
                      <a:pt x="11810" y="19255"/>
                      <a:pt x="11834" y="19255"/>
                    </a:cubicBezTo>
                    <a:cubicBezTo>
                      <a:pt x="11858" y="19255"/>
                      <a:pt x="11883" y="19243"/>
                      <a:pt x="11883" y="19219"/>
                    </a:cubicBezTo>
                    <a:cubicBezTo>
                      <a:pt x="12858" y="16245"/>
                      <a:pt x="14125" y="13368"/>
                      <a:pt x="15686" y="10638"/>
                    </a:cubicBezTo>
                    <a:cubicBezTo>
                      <a:pt x="16417" y="9419"/>
                      <a:pt x="17197" y="8151"/>
                      <a:pt x="17977" y="6932"/>
                    </a:cubicBezTo>
                    <a:cubicBezTo>
                      <a:pt x="18611" y="6055"/>
                      <a:pt x="19196" y="5080"/>
                      <a:pt x="19684" y="4105"/>
                    </a:cubicBezTo>
                    <a:cubicBezTo>
                      <a:pt x="20951" y="5567"/>
                      <a:pt x="22511" y="6737"/>
                      <a:pt x="24218" y="7664"/>
                    </a:cubicBezTo>
                    <a:cubicBezTo>
                      <a:pt x="24413" y="9029"/>
                      <a:pt x="24900" y="10345"/>
                      <a:pt x="25632" y="11564"/>
                    </a:cubicBezTo>
                    <a:cubicBezTo>
                      <a:pt x="26265" y="13466"/>
                      <a:pt x="27533" y="15123"/>
                      <a:pt x="28069" y="17073"/>
                    </a:cubicBezTo>
                    <a:cubicBezTo>
                      <a:pt x="28801" y="19609"/>
                      <a:pt x="28167" y="21851"/>
                      <a:pt x="27046" y="24192"/>
                    </a:cubicBezTo>
                    <a:cubicBezTo>
                      <a:pt x="25485" y="27605"/>
                      <a:pt x="24364" y="30920"/>
                      <a:pt x="24705" y="34772"/>
                    </a:cubicBezTo>
                    <a:lnTo>
                      <a:pt x="24803" y="34772"/>
                    </a:lnTo>
                    <a:cubicBezTo>
                      <a:pt x="24949" y="32334"/>
                      <a:pt x="25388" y="29945"/>
                      <a:pt x="26217" y="27653"/>
                    </a:cubicBezTo>
                    <a:cubicBezTo>
                      <a:pt x="26948" y="25654"/>
                      <a:pt x="28167" y="23850"/>
                      <a:pt x="28752" y="21803"/>
                    </a:cubicBezTo>
                    <a:cubicBezTo>
                      <a:pt x="29337" y="19462"/>
                      <a:pt x="29240" y="17025"/>
                      <a:pt x="28459" y="14782"/>
                    </a:cubicBezTo>
                    <a:lnTo>
                      <a:pt x="28459" y="14782"/>
                    </a:lnTo>
                    <a:cubicBezTo>
                      <a:pt x="29142" y="15367"/>
                      <a:pt x="29922" y="15903"/>
                      <a:pt x="30751" y="16342"/>
                    </a:cubicBezTo>
                    <a:cubicBezTo>
                      <a:pt x="32799" y="17512"/>
                      <a:pt x="35090" y="18244"/>
                      <a:pt x="37187" y="19462"/>
                    </a:cubicBezTo>
                    <a:cubicBezTo>
                      <a:pt x="38162" y="19999"/>
                      <a:pt x="39088" y="20681"/>
                      <a:pt x="39917" y="21461"/>
                    </a:cubicBezTo>
                    <a:cubicBezTo>
                      <a:pt x="40063" y="21608"/>
                      <a:pt x="40209" y="21754"/>
                      <a:pt x="40356" y="21949"/>
                    </a:cubicBezTo>
                    <a:cubicBezTo>
                      <a:pt x="36065" y="24777"/>
                      <a:pt x="32604" y="28726"/>
                      <a:pt x="30361" y="33358"/>
                    </a:cubicBezTo>
                    <a:cubicBezTo>
                      <a:pt x="29240" y="35600"/>
                      <a:pt x="28411" y="37989"/>
                      <a:pt x="27923" y="40476"/>
                    </a:cubicBezTo>
                    <a:cubicBezTo>
                      <a:pt x="27631" y="41987"/>
                      <a:pt x="27679" y="43743"/>
                      <a:pt x="26802" y="45059"/>
                    </a:cubicBezTo>
                    <a:cubicBezTo>
                      <a:pt x="25826" y="46523"/>
                      <a:pt x="24307" y="47071"/>
                      <a:pt x="22669" y="47071"/>
                    </a:cubicBezTo>
                    <a:cubicBezTo>
                      <a:pt x="22344" y="47071"/>
                      <a:pt x="22014" y="47050"/>
                      <a:pt x="21683" y="47009"/>
                    </a:cubicBezTo>
                    <a:cubicBezTo>
                      <a:pt x="21634" y="47009"/>
                      <a:pt x="21634" y="47058"/>
                      <a:pt x="21683" y="47107"/>
                    </a:cubicBezTo>
                    <a:cubicBezTo>
                      <a:pt x="22158" y="47257"/>
                      <a:pt x="22647" y="47330"/>
                      <a:pt x="23132" y="47330"/>
                    </a:cubicBezTo>
                    <a:cubicBezTo>
                      <a:pt x="24536" y="47330"/>
                      <a:pt x="25909" y="46718"/>
                      <a:pt x="26851" y="45595"/>
                    </a:cubicBezTo>
                    <a:cubicBezTo>
                      <a:pt x="27679" y="44571"/>
                      <a:pt x="27972" y="43206"/>
                      <a:pt x="28216" y="41939"/>
                    </a:cubicBezTo>
                    <a:cubicBezTo>
                      <a:pt x="28459" y="40427"/>
                      <a:pt x="28849" y="38965"/>
                      <a:pt x="29337" y="37502"/>
                    </a:cubicBezTo>
                    <a:cubicBezTo>
                      <a:pt x="30751" y="33504"/>
                      <a:pt x="33042" y="29799"/>
                      <a:pt x="36016" y="26727"/>
                    </a:cubicBezTo>
                    <a:lnTo>
                      <a:pt x="36016" y="26727"/>
                    </a:lnTo>
                    <a:cubicBezTo>
                      <a:pt x="35334" y="29018"/>
                      <a:pt x="35626" y="31895"/>
                      <a:pt x="36114" y="33894"/>
                    </a:cubicBezTo>
                    <a:cubicBezTo>
                      <a:pt x="37333" y="38379"/>
                      <a:pt x="41867" y="41597"/>
                      <a:pt x="41623" y="46473"/>
                    </a:cubicBezTo>
                    <a:cubicBezTo>
                      <a:pt x="41623" y="46501"/>
                      <a:pt x="41656" y="46529"/>
                      <a:pt x="41683" y="46529"/>
                    </a:cubicBezTo>
                    <a:cubicBezTo>
                      <a:pt x="41703" y="46529"/>
                      <a:pt x="41721" y="46514"/>
                      <a:pt x="41721" y="46473"/>
                    </a:cubicBezTo>
                    <a:cubicBezTo>
                      <a:pt x="42306" y="42865"/>
                      <a:pt x="39624" y="40183"/>
                      <a:pt x="38064" y="37356"/>
                    </a:cubicBezTo>
                    <a:cubicBezTo>
                      <a:pt x="35919" y="33504"/>
                      <a:pt x="35821" y="28921"/>
                      <a:pt x="37820" y="25021"/>
                    </a:cubicBezTo>
                    <a:cubicBezTo>
                      <a:pt x="38796" y="24143"/>
                      <a:pt x="39819" y="23314"/>
                      <a:pt x="40892" y="22534"/>
                    </a:cubicBezTo>
                    <a:lnTo>
                      <a:pt x="41038" y="22729"/>
                    </a:lnTo>
                    <a:cubicBezTo>
                      <a:pt x="41038" y="22778"/>
                      <a:pt x="41136" y="22875"/>
                      <a:pt x="41185" y="22924"/>
                    </a:cubicBezTo>
                    <a:cubicBezTo>
                      <a:pt x="42355" y="25411"/>
                      <a:pt x="43622" y="27800"/>
                      <a:pt x="44549" y="30481"/>
                    </a:cubicBezTo>
                    <a:cubicBezTo>
                      <a:pt x="45719" y="34138"/>
                      <a:pt x="46499" y="37892"/>
                      <a:pt x="46840" y="41744"/>
                    </a:cubicBezTo>
                    <a:cubicBezTo>
                      <a:pt x="46938" y="42816"/>
                      <a:pt x="46986" y="44084"/>
                      <a:pt x="46986" y="45400"/>
                    </a:cubicBezTo>
                    <a:cubicBezTo>
                      <a:pt x="46401" y="49057"/>
                      <a:pt x="45670" y="53006"/>
                      <a:pt x="41428" y="53640"/>
                    </a:cubicBezTo>
                    <a:cubicBezTo>
                      <a:pt x="41380" y="53640"/>
                      <a:pt x="41380" y="53737"/>
                      <a:pt x="41428" y="53737"/>
                    </a:cubicBezTo>
                    <a:cubicBezTo>
                      <a:pt x="41551" y="53746"/>
                      <a:pt x="41670" y="53751"/>
                      <a:pt x="41788" y="53751"/>
                    </a:cubicBezTo>
                    <a:cubicBezTo>
                      <a:pt x="44901" y="53751"/>
                      <a:pt x="46332" y="50692"/>
                      <a:pt x="47084" y="47497"/>
                    </a:cubicBezTo>
                    <a:cubicBezTo>
                      <a:pt x="47376" y="51690"/>
                      <a:pt x="48303" y="55883"/>
                      <a:pt x="52886" y="56711"/>
                    </a:cubicBezTo>
                    <a:cubicBezTo>
                      <a:pt x="52899" y="56716"/>
                      <a:pt x="52911" y="56718"/>
                      <a:pt x="52924" y="56718"/>
                    </a:cubicBezTo>
                    <a:cubicBezTo>
                      <a:pt x="53047" y="56718"/>
                      <a:pt x="53116" y="56508"/>
                      <a:pt x="52983" y="56419"/>
                    </a:cubicBezTo>
                    <a:cubicBezTo>
                      <a:pt x="49717" y="54322"/>
                      <a:pt x="47864" y="51982"/>
                      <a:pt x="48010" y="47887"/>
                    </a:cubicBezTo>
                    <a:cubicBezTo>
                      <a:pt x="48157" y="45108"/>
                      <a:pt x="48108" y="42280"/>
                      <a:pt x="47961" y="39501"/>
                    </a:cubicBezTo>
                    <a:lnTo>
                      <a:pt x="47961" y="39501"/>
                    </a:lnTo>
                    <a:cubicBezTo>
                      <a:pt x="48449" y="40720"/>
                      <a:pt x="49132" y="41890"/>
                      <a:pt x="49863" y="43011"/>
                    </a:cubicBezTo>
                    <a:cubicBezTo>
                      <a:pt x="50887" y="44474"/>
                      <a:pt x="52252" y="45985"/>
                      <a:pt x="54056" y="46473"/>
                    </a:cubicBezTo>
                    <a:cubicBezTo>
                      <a:pt x="54364" y="46550"/>
                      <a:pt x="54696" y="46600"/>
                      <a:pt x="55026" y="46609"/>
                    </a:cubicBezTo>
                    <a:lnTo>
                      <a:pt x="55026" y="46609"/>
                    </a:lnTo>
                    <a:cubicBezTo>
                      <a:pt x="53163" y="46484"/>
                      <a:pt x="51002" y="44410"/>
                      <a:pt x="50155" y="43157"/>
                    </a:cubicBezTo>
                    <a:cubicBezTo>
                      <a:pt x="49229" y="41792"/>
                      <a:pt x="48449" y="40330"/>
                      <a:pt x="47864" y="38770"/>
                    </a:cubicBezTo>
                    <a:cubicBezTo>
                      <a:pt x="47864" y="38428"/>
                      <a:pt x="47815" y="38087"/>
                      <a:pt x="47766" y="37794"/>
                    </a:cubicBezTo>
                    <a:cubicBezTo>
                      <a:pt x="47328" y="34674"/>
                      <a:pt x="46596" y="31603"/>
                      <a:pt x="45572" y="28628"/>
                    </a:cubicBezTo>
                    <a:cubicBezTo>
                      <a:pt x="44987" y="26873"/>
                      <a:pt x="44305" y="25118"/>
                      <a:pt x="43525" y="23460"/>
                    </a:cubicBezTo>
                    <a:lnTo>
                      <a:pt x="43525" y="23460"/>
                    </a:lnTo>
                    <a:cubicBezTo>
                      <a:pt x="44597" y="23899"/>
                      <a:pt x="45768" y="24435"/>
                      <a:pt x="46011" y="24582"/>
                    </a:cubicBezTo>
                    <a:cubicBezTo>
                      <a:pt x="47571" y="25459"/>
                      <a:pt x="49083" y="26532"/>
                      <a:pt x="50448" y="27751"/>
                    </a:cubicBezTo>
                    <a:cubicBezTo>
                      <a:pt x="52593" y="29652"/>
                      <a:pt x="54007" y="32529"/>
                      <a:pt x="56494" y="33992"/>
                    </a:cubicBezTo>
                    <a:cubicBezTo>
                      <a:pt x="56503" y="34001"/>
                      <a:pt x="56512" y="34005"/>
                      <a:pt x="56521" y="34005"/>
                    </a:cubicBezTo>
                    <a:cubicBezTo>
                      <a:pt x="56557" y="34005"/>
                      <a:pt x="56582" y="33933"/>
                      <a:pt x="56542" y="33894"/>
                    </a:cubicBezTo>
                    <a:cubicBezTo>
                      <a:pt x="54690" y="32626"/>
                      <a:pt x="53715" y="30676"/>
                      <a:pt x="52252" y="29018"/>
                    </a:cubicBezTo>
                    <a:cubicBezTo>
                      <a:pt x="50984" y="27507"/>
                      <a:pt x="49570" y="26191"/>
                      <a:pt x="47961" y="25069"/>
                    </a:cubicBezTo>
                    <a:cubicBezTo>
                      <a:pt x="46353" y="24045"/>
                      <a:pt x="44695" y="23168"/>
                      <a:pt x="42988" y="22485"/>
                    </a:cubicBezTo>
                    <a:cubicBezTo>
                      <a:pt x="42793" y="22193"/>
                      <a:pt x="42647" y="21900"/>
                      <a:pt x="42452" y="21608"/>
                    </a:cubicBezTo>
                    <a:lnTo>
                      <a:pt x="42403" y="21510"/>
                    </a:lnTo>
                    <a:lnTo>
                      <a:pt x="42403" y="21510"/>
                    </a:lnTo>
                    <a:cubicBezTo>
                      <a:pt x="44110" y="21900"/>
                      <a:pt x="45816" y="22193"/>
                      <a:pt x="47523" y="22388"/>
                    </a:cubicBezTo>
                    <a:cubicBezTo>
                      <a:pt x="52252" y="23022"/>
                      <a:pt x="57664" y="22680"/>
                      <a:pt x="60589" y="27020"/>
                    </a:cubicBezTo>
                    <a:cubicBezTo>
                      <a:pt x="60665" y="27115"/>
                      <a:pt x="60771" y="27158"/>
                      <a:pt x="60865" y="27158"/>
                    </a:cubicBezTo>
                    <a:cubicBezTo>
                      <a:pt x="61014" y="27158"/>
                      <a:pt x="61136" y="27052"/>
                      <a:pt x="61077" y="26873"/>
                    </a:cubicBezTo>
                    <a:cubicBezTo>
                      <a:pt x="59858" y="22778"/>
                      <a:pt x="54495" y="22095"/>
                      <a:pt x="50984" y="21510"/>
                    </a:cubicBezTo>
                    <a:cubicBezTo>
                      <a:pt x="48595" y="21120"/>
                      <a:pt x="46206" y="20828"/>
                      <a:pt x="43817" y="20291"/>
                    </a:cubicBezTo>
                    <a:cubicBezTo>
                      <a:pt x="42355" y="19950"/>
                      <a:pt x="40892" y="19462"/>
                      <a:pt x="39478" y="18829"/>
                    </a:cubicBezTo>
                    <a:cubicBezTo>
                      <a:pt x="38015" y="17902"/>
                      <a:pt x="36455" y="17122"/>
                      <a:pt x="34798" y="16488"/>
                    </a:cubicBezTo>
                    <a:cubicBezTo>
                      <a:pt x="34018" y="16147"/>
                      <a:pt x="33189" y="15806"/>
                      <a:pt x="32409" y="15416"/>
                    </a:cubicBezTo>
                    <a:lnTo>
                      <a:pt x="32409" y="15416"/>
                    </a:lnTo>
                    <a:cubicBezTo>
                      <a:pt x="33140" y="15591"/>
                      <a:pt x="33871" y="15679"/>
                      <a:pt x="34603" y="15679"/>
                    </a:cubicBezTo>
                    <a:cubicBezTo>
                      <a:pt x="35090" y="15679"/>
                      <a:pt x="35578" y="15640"/>
                      <a:pt x="36065" y="15562"/>
                    </a:cubicBezTo>
                    <a:cubicBezTo>
                      <a:pt x="38761" y="15170"/>
                      <a:pt x="41604" y="14581"/>
                      <a:pt x="44354" y="14581"/>
                    </a:cubicBezTo>
                    <a:cubicBezTo>
                      <a:pt x="47075" y="14581"/>
                      <a:pt x="49704" y="15158"/>
                      <a:pt x="52008" y="17073"/>
                    </a:cubicBezTo>
                    <a:cubicBezTo>
                      <a:pt x="52017" y="17083"/>
                      <a:pt x="52029" y="17087"/>
                      <a:pt x="52040" y="17087"/>
                    </a:cubicBezTo>
                    <a:cubicBezTo>
                      <a:pt x="52089" y="17087"/>
                      <a:pt x="52145" y="17015"/>
                      <a:pt x="52106" y="16976"/>
                    </a:cubicBezTo>
                    <a:cubicBezTo>
                      <a:pt x="50594" y="15708"/>
                      <a:pt x="48839" y="14782"/>
                      <a:pt x="46938" y="14392"/>
                    </a:cubicBezTo>
                    <a:cubicBezTo>
                      <a:pt x="48937" y="13661"/>
                      <a:pt x="50936" y="12783"/>
                      <a:pt x="52935" y="12003"/>
                    </a:cubicBezTo>
                    <a:cubicBezTo>
                      <a:pt x="52983" y="12003"/>
                      <a:pt x="52935" y="11905"/>
                      <a:pt x="52935" y="11905"/>
                    </a:cubicBezTo>
                    <a:cubicBezTo>
                      <a:pt x="50838" y="12637"/>
                      <a:pt x="48742" y="13417"/>
                      <a:pt x="46694" y="14343"/>
                    </a:cubicBezTo>
                    <a:cubicBezTo>
                      <a:pt x="45460" y="14096"/>
                      <a:pt x="44195" y="13973"/>
                      <a:pt x="42934" y="13973"/>
                    </a:cubicBezTo>
                    <a:cubicBezTo>
                      <a:pt x="41953" y="13973"/>
                      <a:pt x="40974" y="14048"/>
                      <a:pt x="40014" y="14197"/>
                    </a:cubicBezTo>
                    <a:cubicBezTo>
                      <a:pt x="38203" y="14410"/>
                      <a:pt x="36314" y="14959"/>
                      <a:pt x="34461" y="14959"/>
                    </a:cubicBezTo>
                    <a:cubicBezTo>
                      <a:pt x="33770" y="14959"/>
                      <a:pt x="33084" y="14883"/>
                      <a:pt x="32409" y="14684"/>
                    </a:cubicBezTo>
                    <a:cubicBezTo>
                      <a:pt x="30215" y="14051"/>
                      <a:pt x="28606" y="12490"/>
                      <a:pt x="26851" y="11223"/>
                    </a:cubicBezTo>
                    <a:cubicBezTo>
                      <a:pt x="26070" y="10248"/>
                      <a:pt x="25485" y="9175"/>
                      <a:pt x="24998" y="8054"/>
                    </a:cubicBezTo>
                    <a:lnTo>
                      <a:pt x="24998" y="8054"/>
                    </a:lnTo>
                    <a:cubicBezTo>
                      <a:pt x="25339" y="8200"/>
                      <a:pt x="25632" y="8346"/>
                      <a:pt x="25973" y="8444"/>
                    </a:cubicBezTo>
                    <a:cubicBezTo>
                      <a:pt x="27923" y="9126"/>
                      <a:pt x="29971" y="9663"/>
                      <a:pt x="32019" y="10053"/>
                    </a:cubicBezTo>
                    <a:cubicBezTo>
                      <a:pt x="33969" y="10638"/>
                      <a:pt x="35919" y="11320"/>
                      <a:pt x="37820" y="12100"/>
                    </a:cubicBezTo>
                    <a:cubicBezTo>
                      <a:pt x="37836" y="12106"/>
                      <a:pt x="37852" y="12108"/>
                      <a:pt x="37867" y="12108"/>
                    </a:cubicBezTo>
                    <a:cubicBezTo>
                      <a:pt x="37995" y="12108"/>
                      <a:pt x="38097" y="11939"/>
                      <a:pt x="37967" y="11808"/>
                    </a:cubicBezTo>
                    <a:cubicBezTo>
                      <a:pt x="37089" y="10979"/>
                      <a:pt x="36016" y="10345"/>
                      <a:pt x="34895" y="9858"/>
                    </a:cubicBezTo>
                    <a:cubicBezTo>
                      <a:pt x="37003" y="9557"/>
                      <a:pt x="39300" y="8686"/>
                      <a:pt x="41486" y="8686"/>
                    </a:cubicBezTo>
                    <a:cubicBezTo>
                      <a:pt x="41778" y="8686"/>
                      <a:pt x="42067" y="8702"/>
                      <a:pt x="42355" y="8736"/>
                    </a:cubicBezTo>
                    <a:cubicBezTo>
                      <a:pt x="42403" y="8736"/>
                      <a:pt x="42403" y="8688"/>
                      <a:pt x="42355" y="8688"/>
                    </a:cubicBezTo>
                    <a:cubicBezTo>
                      <a:pt x="41992" y="8618"/>
                      <a:pt x="41623" y="8586"/>
                      <a:pt x="41253" y="8586"/>
                    </a:cubicBezTo>
                    <a:cubicBezTo>
                      <a:pt x="40577" y="8586"/>
                      <a:pt x="39895" y="8694"/>
                      <a:pt x="39234" y="8883"/>
                    </a:cubicBezTo>
                    <a:cubicBezTo>
                      <a:pt x="37772" y="9126"/>
                      <a:pt x="36260" y="9370"/>
                      <a:pt x="34798" y="9760"/>
                    </a:cubicBezTo>
                    <a:cubicBezTo>
                      <a:pt x="34798" y="9760"/>
                      <a:pt x="34772" y="9786"/>
                      <a:pt x="34776" y="9800"/>
                    </a:cubicBezTo>
                    <a:lnTo>
                      <a:pt x="34776" y="9800"/>
                    </a:lnTo>
                    <a:cubicBezTo>
                      <a:pt x="32734" y="8928"/>
                      <a:pt x="30452" y="8441"/>
                      <a:pt x="28508" y="7712"/>
                    </a:cubicBezTo>
                    <a:cubicBezTo>
                      <a:pt x="24705" y="6299"/>
                      <a:pt x="21439" y="3763"/>
                      <a:pt x="19196" y="399"/>
                    </a:cubicBezTo>
                    <a:cubicBezTo>
                      <a:pt x="19007" y="124"/>
                      <a:pt x="18709" y="1"/>
                      <a:pt x="18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5"/>
              <p:cNvSpPr/>
              <p:nvPr/>
            </p:nvSpPr>
            <p:spPr>
              <a:xfrm>
                <a:off x="2645123" y="1630425"/>
                <a:ext cx="60150" cy="151546"/>
              </a:xfrm>
              <a:custGeom>
                <a:avLst/>
                <a:gdLst/>
                <a:ahLst/>
                <a:cxnLst/>
                <a:rect l="l" t="t" r="r" b="b"/>
                <a:pathLst>
                  <a:path w="2731" h="6883" extrusionOk="0">
                    <a:moveTo>
                      <a:pt x="2511" y="0"/>
                    </a:moveTo>
                    <a:cubicBezTo>
                      <a:pt x="2426" y="0"/>
                      <a:pt x="2340" y="61"/>
                      <a:pt x="2340" y="183"/>
                    </a:cubicBezTo>
                    <a:cubicBezTo>
                      <a:pt x="2340" y="2718"/>
                      <a:pt x="1463" y="4717"/>
                      <a:pt x="0" y="6814"/>
                    </a:cubicBezTo>
                    <a:cubicBezTo>
                      <a:pt x="0" y="6848"/>
                      <a:pt x="49" y="6883"/>
                      <a:pt x="95" y="6883"/>
                    </a:cubicBezTo>
                    <a:cubicBezTo>
                      <a:pt x="114" y="6883"/>
                      <a:pt x="132" y="6877"/>
                      <a:pt x="146" y="6862"/>
                    </a:cubicBezTo>
                    <a:cubicBezTo>
                      <a:pt x="1853" y="5058"/>
                      <a:pt x="2730" y="2669"/>
                      <a:pt x="2682" y="183"/>
                    </a:cubicBezTo>
                    <a:cubicBezTo>
                      <a:pt x="2682" y="61"/>
                      <a:pt x="2596" y="0"/>
                      <a:pt x="2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5"/>
              <p:cNvSpPr/>
              <p:nvPr/>
            </p:nvSpPr>
            <p:spPr>
              <a:xfrm>
                <a:off x="1806764" y="2319639"/>
                <a:ext cx="184415" cy="28755"/>
              </a:xfrm>
              <a:custGeom>
                <a:avLst/>
                <a:gdLst/>
                <a:ahLst/>
                <a:cxnLst/>
                <a:rect l="l" t="t" r="r" b="b"/>
                <a:pathLst>
                  <a:path w="8373" h="1306" extrusionOk="0">
                    <a:moveTo>
                      <a:pt x="5758" y="1"/>
                    </a:moveTo>
                    <a:cubicBezTo>
                      <a:pt x="5264" y="1"/>
                      <a:pt x="4771" y="28"/>
                      <a:pt x="4277" y="83"/>
                    </a:cubicBezTo>
                    <a:cubicBezTo>
                      <a:pt x="4144" y="78"/>
                      <a:pt x="4011" y="76"/>
                      <a:pt x="3878" y="76"/>
                    </a:cubicBezTo>
                    <a:cubicBezTo>
                      <a:pt x="2695" y="76"/>
                      <a:pt x="1511" y="269"/>
                      <a:pt x="328" y="620"/>
                    </a:cubicBezTo>
                    <a:cubicBezTo>
                      <a:pt x="0" y="760"/>
                      <a:pt x="32" y="1305"/>
                      <a:pt x="380" y="1305"/>
                    </a:cubicBezTo>
                    <a:cubicBezTo>
                      <a:pt x="395" y="1305"/>
                      <a:pt x="410" y="1304"/>
                      <a:pt x="425" y="1302"/>
                    </a:cubicBezTo>
                    <a:cubicBezTo>
                      <a:pt x="1839" y="1205"/>
                      <a:pt x="3204" y="815"/>
                      <a:pt x="4618" y="717"/>
                    </a:cubicBezTo>
                    <a:cubicBezTo>
                      <a:pt x="5837" y="571"/>
                      <a:pt x="7056" y="668"/>
                      <a:pt x="8275" y="473"/>
                    </a:cubicBezTo>
                    <a:cubicBezTo>
                      <a:pt x="8372" y="473"/>
                      <a:pt x="8372" y="278"/>
                      <a:pt x="8275" y="278"/>
                    </a:cubicBezTo>
                    <a:lnTo>
                      <a:pt x="8226" y="230"/>
                    </a:lnTo>
                    <a:cubicBezTo>
                      <a:pt x="7403" y="77"/>
                      <a:pt x="6581" y="1"/>
                      <a:pt x="57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5"/>
              <p:cNvSpPr/>
              <p:nvPr/>
            </p:nvSpPr>
            <p:spPr>
              <a:xfrm>
                <a:off x="2084587" y="921814"/>
                <a:ext cx="296390" cy="336449"/>
              </a:xfrm>
              <a:custGeom>
                <a:avLst/>
                <a:gdLst/>
                <a:ahLst/>
                <a:cxnLst/>
                <a:rect l="l" t="t" r="r" b="b"/>
                <a:pathLst>
                  <a:path w="13457" h="15281" extrusionOk="0">
                    <a:moveTo>
                      <a:pt x="1396" y="0"/>
                    </a:moveTo>
                    <a:cubicBezTo>
                      <a:pt x="1337" y="0"/>
                      <a:pt x="1268" y="57"/>
                      <a:pt x="1268" y="91"/>
                    </a:cubicBezTo>
                    <a:cubicBezTo>
                      <a:pt x="1901" y="3309"/>
                      <a:pt x="2097" y="5990"/>
                      <a:pt x="1121" y="9111"/>
                    </a:cubicBezTo>
                    <a:cubicBezTo>
                      <a:pt x="731" y="10476"/>
                      <a:pt x="0" y="12377"/>
                      <a:pt x="585" y="13791"/>
                    </a:cubicBezTo>
                    <a:cubicBezTo>
                      <a:pt x="1073" y="15010"/>
                      <a:pt x="2237" y="15281"/>
                      <a:pt x="3374" y="15281"/>
                    </a:cubicBezTo>
                    <a:cubicBezTo>
                      <a:pt x="3601" y="15281"/>
                      <a:pt x="3827" y="15270"/>
                      <a:pt x="4047" y="15254"/>
                    </a:cubicBezTo>
                    <a:cubicBezTo>
                      <a:pt x="5363" y="15108"/>
                      <a:pt x="6631" y="14718"/>
                      <a:pt x="7850" y="14084"/>
                    </a:cubicBezTo>
                    <a:cubicBezTo>
                      <a:pt x="9556" y="13255"/>
                      <a:pt x="11506" y="11500"/>
                      <a:pt x="13408" y="11353"/>
                    </a:cubicBezTo>
                    <a:cubicBezTo>
                      <a:pt x="13456" y="11353"/>
                      <a:pt x="13456" y="11305"/>
                      <a:pt x="13408" y="11305"/>
                    </a:cubicBezTo>
                    <a:cubicBezTo>
                      <a:pt x="13333" y="11299"/>
                      <a:pt x="13260" y="11296"/>
                      <a:pt x="13188" y="11296"/>
                    </a:cubicBezTo>
                    <a:cubicBezTo>
                      <a:pt x="12075" y="11296"/>
                      <a:pt x="11197" y="11974"/>
                      <a:pt x="10190" y="12524"/>
                    </a:cubicBezTo>
                    <a:cubicBezTo>
                      <a:pt x="8922" y="13304"/>
                      <a:pt x="7606" y="13937"/>
                      <a:pt x="6192" y="14474"/>
                    </a:cubicBezTo>
                    <a:cubicBezTo>
                      <a:pt x="5371" y="14731"/>
                      <a:pt x="4455" y="14909"/>
                      <a:pt x="3613" y="14909"/>
                    </a:cubicBezTo>
                    <a:cubicBezTo>
                      <a:pt x="1904" y="14909"/>
                      <a:pt x="502" y="14176"/>
                      <a:pt x="829" y="11890"/>
                    </a:cubicBezTo>
                    <a:cubicBezTo>
                      <a:pt x="1024" y="10232"/>
                      <a:pt x="1755" y="8721"/>
                      <a:pt x="2048" y="7112"/>
                    </a:cubicBezTo>
                    <a:cubicBezTo>
                      <a:pt x="2584" y="4723"/>
                      <a:pt x="2340" y="2285"/>
                      <a:pt x="1463" y="42"/>
                    </a:cubicBezTo>
                    <a:cubicBezTo>
                      <a:pt x="1448" y="12"/>
                      <a:pt x="1423" y="0"/>
                      <a:pt x="1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5"/>
              <p:cNvSpPr/>
              <p:nvPr/>
            </p:nvSpPr>
            <p:spPr>
              <a:xfrm>
                <a:off x="2353028" y="1128162"/>
                <a:ext cx="149065" cy="48130"/>
              </a:xfrm>
              <a:custGeom>
                <a:avLst/>
                <a:gdLst/>
                <a:ahLst/>
                <a:cxnLst/>
                <a:rect l="l" t="t" r="r" b="b"/>
                <a:pathLst>
                  <a:path w="6768" h="2186" extrusionOk="0">
                    <a:moveTo>
                      <a:pt x="6513" y="0"/>
                    </a:moveTo>
                    <a:cubicBezTo>
                      <a:pt x="6473" y="0"/>
                      <a:pt x="6430" y="10"/>
                      <a:pt x="6388" y="31"/>
                    </a:cubicBezTo>
                    <a:cubicBezTo>
                      <a:pt x="5510" y="519"/>
                      <a:pt x="4925" y="1201"/>
                      <a:pt x="3901" y="1396"/>
                    </a:cubicBezTo>
                    <a:cubicBezTo>
                      <a:pt x="3292" y="1494"/>
                      <a:pt x="2670" y="1543"/>
                      <a:pt x="2055" y="1543"/>
                    </a:cubicBezTo>
                    <a:cubicBezTo>
                      <a:pt x="1439" y="1543"/>
                      <a:pt x="830" y="1494"/>
                      <a:pt x="245" y="1396"/>
                    </a:cubicBezTo>
                    <a:cubicBezTo>
                      <a:pt x="50" y="1396"/>
                      <a:pt x="1" y="1689"/>
                      <a:pt x="196" y="1738"/>
                    </a:cubicBezTo>
                    <a:cubicBezTo>
                      <a:pt x="1241" y="1912"/>
                      <a:pt x="2211" y="2185"/>
                      <a:pt x="3213" y="2185"/>
                    </a:cubicBezTo>
                    <a:cubicBezTo>
                      <a:pt x="3614" y="2185"/>
                      <a:pt x="4020" y="2142"/>
                      <a:pt x="4438" y="2030"/>
                    </a:cubicBezTo>
                    <a:cubicBezTo>
                      <a:pt x="5364" y="1835"/>
                      <a:pt x="6534" y="1299"/>
                      <a:pt x="6729" y="275"/>
                    </a:cubicBezTo>
                    <a:cubicBezTo>
                      <a:pt x="6767" y="123"/>
                      <a:pt x="6657" y="0"/>
                      <a:pt x="6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a:off x="2157600" y="1369451"/>
                <a:ext cx="365791" cy="404087"/>
              </a:xfrm>
              <a:custGeom>
                <a:avLst/>
                <a:gdLst/>
                <a:ahLst/>
                <a:cxnLst/>
                <a:rect l="l" t="t" r="r" b="b"/>
                <a:pathLst>
                  <a:path w="16608" h="18353" extrusionOk="0">
                    <a:moveTo>
                      <a:pt x="9855" y="1"/>
                    </a:moveTo>
                    <a:cubicBezTo>
                      <a:pt x="9552" y="1"/>
                      <a:pt x="9257" y="15"/>
                      <a:pt x="8971" y="42"/>
                    </a:cubicBezTo>
                    <a:cubicBezTo>
                      <a:pt x="6241" y="335"/>
                      <a:pt x="3755" y="1797"/>
                      <a:pt x="2146" y="3991"/>
                    </a:cubicBezTo>
                    <a:cubicBezTo>
                      <a:pt x="390" y="6429"/>
                      <a:pt x="0" y="9501"/>
                      <a:pt x="342" y="12377"/>
                    </a:cubicBezTo>
                    <a:cubicBezTo>
                      <a:pt x="585" y="14571"/>
                      <a:pt x="1463" y="17399"/>
                      <a:pt x="3706" y="18325"/>
                    </a:cubicBezTo>
                    <a:cubicBezTo>
                      <a:pt x="3749" y="18344"/>
                      <a:pt x="3791" y="18352"/>
                      <a:pt x="3830" y="18352"/>
                    </a:cubicBezTo>
                    <a:cubicBezTo>
                      <a:pt x="4101" y="18352"/>
                      <a:pt x="4260" y="17953"/>
                      <a:pt x="4047" y="17740"/>
                    </a:cubicBezTo>
                    <a:cubicBezTo>
                      <a:pt x="2341" y="15839"/>
                      <a:pt x="1366" y="14230"/>
                      <a:pt x="1171" y="11646"/>
                    </a:cubicBezTo>
                    <a:cubicBezTo>
                      <a:pt x="927" y="9013"/>
                      <a:pt x="1317" y="6527"/>
                      <a:pt x="2828" y="4430"/>
                    </a:cubicBezTo>
                    <a:cubicBezTo>
                      <a:pt x="4388" y="2285"/>
                      <a:pt x="6826" y="920"/>
                      <a:pt x="9508" y="725"/>
                    </a:cubicBezTo>
                    <a:cubicBezTo>
                      <a:pt x="9666" y="716"/>
                      <a:pt x="9823" y="712"/>
                      <a:pt x="9976" y="712"/>
                    </a:cubicBezTo>
                    <a:cubicBezTo>
                      <a:pt x="12416" y="712"/>
                      <a:pt x="14223" y="1775"/>
                      <a:pt x="16333" y="2967"/>
                    </a:cubicBezTo>
                    <a:cubicBezTo>
                      <a:pt x="16361" y="2986"/>
                      <a:pt x="16388" y="2994"/>
                      <a:pt x="16414" y="2994"/>
                    </a:cubicBezTo>
                    <a:cubicBezTo>
                      <a:pt x="16526" y="2994"/>
                      <a:pt x="16608" y="2843"/>
                      <a:pt x="16528" y="2724"/>
                    </a:cubicBezTo>
                    <a:cubicBezTo>
                      <a:pt x="15057" y="863"/>
                      <a:pt x="12242" y="1"/>
                      <a:pt x="98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a:off x="2196254" y="1434271"/>
                <a:ext cx="155739" cy="345477"/>
              </a:xfrm>
              <a:custGeom>
                <a:avLst/>
                <a:gdLst/>
                <a:ahLst/>
                <a:cxnLst/>
                <a:rect l="l" t="t" r="r" b="b"/>
                <a:pathLst>
                  <a:path w="7071" h="15691" extrusionOk="0">
                    <a:moveTo>
                      <a:pt x="6466" y="1"/>
                    </a:moveTo>
                    <a:cubicBezTo>
                      <a:pt x="3945" y="1"/>
                      <a:pt x="1867" y="3336"/>
                      <a:pt x="1122" y="5338"/>
                    </a:cubicBezTo>
                    <a:cubicBezTo>
                      <a:pt x="1" y="8702"/>
                      <a:pt x="293" y="12407"/>
                      <a:pt x="2000" y="15528"/>
                    </a:cubicBezTo>
                    <a:cubicBezTo>
                      <a:pt x="2065" y="15641"/>
                      <a:pt x="2178" y="15690"/>
                      <a:pt x="2296" y="15690"/>
                    </a:cubicBezTo>
                    <a:cubicBezTo>
                      <a:pt x="2530" y="15690"/>
                      <a:pt x="2780" y="15495"/>
                      <a:pt x="2682" y="15235"/>
                    </a:cubicBezTo>
                    <a:cubicBezTo>
                      <a:pt x="1463" y="12359"/>
                      <a:pt x="732" y="9336"/>
                      <a:pt x="1609" y="6215"/>
                    </a:cubicBezTo>
                    <a:cubicBezTo>
                      <a:pt x="1951" y="4899"/>
                      <a:pt x="2585" y="3680"/>
                      <a:pt x="3511" y="2607"/>
                    </a:cubicBezTo>
                    <a:cubicBezTo>
                      <a:pt x="4486" y="1486"/>
                      <a:pt x="5802" y="1194"/>
                      <a:pt x="6924" y="316"/>
                    </a:cubicBezTo>
                    <a:cubicBezTo>
                      <a:pt x="7070" y="218"/>
                      <a:pt x="7021" y="23"/>
                      <a:pt x="6826" y="23"/>
                    </a:cubicBezTo>
                    <a:cubicBezTo>
                      <a:pt x="6705" y="8"/>
                      <a:pt x="6585" y="1"/>
                      <a:pt x="6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a:off x="2543104" y="2445028"/>
                <a:ext cx="637866" cy="1398001"/>
              </a:xfrm>
              <a:custGeom>
                <a:avLst/>
                <a:gdLst/>
                <a:ahLst/>
                <a:cxnLst/>
                <a:rect l="l" t="t" r="r" b="b"/>
                <a:pathLst>
                  <a:path w="28961" h="63495" extrusionOk="0">
                    <a:moveTo>
                      <a:pt x="12160" y="1"/>
                    </a:moveTo>
                    <a:cubicBezTo>
                      <a:pt x="11709" y="1"/>
                      <a:pt x="11366" y="534"/>
                      <a:pt x="11604" y="970"/>
                    </a:cubicBezTo>
                    <a:cubicBezTo>
                      <a:pt x="12579" y="2969"/>
                      <a:pt x="14237" y="4578"/>
                      <a:pt x="15212" y="6626"/>
                    </a:cubicBezTo>
                    <a:cubicBezTo>
                      <a:pt x="15456" y="7162"/>
                      <a:pt x="15700" y="7698"/>
                      <a:pt x="15895" y="8235"/>
                    </a:cubicBezTo>
                    <a:cubicBezTo>
                      <a:pt x="15358" y="9259"/>
                      <a:pt x="14773" y="10234"/>
                      <a:pt x="14091" y="11160"/>
                    </a:cubicBezTo>
                    <a:cubicBezTo>
                      <a:pt x="13359" y="11989"/>
                      <a:pt x="12579" y="12769"/>
                      <a:pt x="11897" y="13647"/>
                    </a:cubicBezTo>
                    <a:cubicBezTo>
                      <a:pt x="10483" y="15451"/>
                      <a:pt x="9313" y="17449"/>
                      <a:pt x="8533" y="19643"/>
                    </a:cubicBezTo>
                    <a:cubicBezTo>
                      <a:pt x="8533" y="19668"/>
                      <a:pt x="8545" y="19680"/>
                      <a:pt x="8563" y="19680"/>
                    </a:cubicBezTo>
                    <a:cubicBezTo>
                      <a:pt x="8581" y="19680"/>
                      <a:pt x="8606" y="19668"/>
                      <a:pt x="8630" y="19643"/>
                    </a:cubicBezTo>
                    <a:cubicBezTo>
                      <a:pt x="9313" y="18522"/>
                      <a:pt x="9947" y="17498"/>
                      <a:pt x="10678" y="16474"/>
                    </a:cubicBezTo>
                    <a:lnTo>
                      <a:pt x="10678" y="16474"/>
                    </a:lnTo>
                    <a:cubicBezTo>
                      <a:pt x="10629" y="16767"/>
                      <a:pt x="10580" y="17108"/>
                      <a:pt x="10532" y="17449"/>
                    </a:cubicBezTo>
                    <a:cubicBezTo>
                      <a:pt x="10580" y="18571"/>
                      <a:pt x="10727" y="19692"/>
                      <a:pt x="10873" y="20814"/>
                    </a:cubicBezTo>
                    <a:cubicBezTo>
                      <a:pt x="10970" y="22276"/>
                      <a:pt x="10824" y="23739"/>
                      <a:pt x="10532" y="25153"/>
                    </a:cubicBezTo>
                    <a:cubicBezTo>
                      <a:pt x="10970" y="23641"/>
                      <a:pt x="11117" y="22032"/>
                      <a:pt x="10970" y="20472"/>
                    </a:cubicBezTo>
                    <a:cubicBezTo>
                      <a:pt x="10775" y="18766"/>
                      <a:pt x="10483" y="17108"/>
                      <a:pt x="11214" y="15646"/>
                    </a:cubicBezTo>
                    <a:cubicBezTo>
                      <a:pt x="11945" y="14622"/>
                      <a:pt x="12726" y="13695"/>
                      <a:pt x="13603" y="12818"/>
                    </a:cubicBezTo>
                    <a:cubicBezTo>
                      <a:pt x="14529" y="11843"/>
                      <a:pt x="15797" y="10673"/>
                      <a:pt x="16285" y="9307"/>
                    </a:cubicBezTo>
                    <a:cubicBezTo>
                      <a:pt x="16772" y="10819"/>
                      <a:pt x="17162" y="12379"/>
                      <a:pt x="17357" y="13988"/>
                    </a:cubicBezTo>
                    <a:cubicBezTo>
                      <a:pt x="17504" y="14817"/>
                      <a:pt x="17601" y="15646"/>
                      <a:pt x="17699" y="16523"/>
                    </a:cubicBezTo>
                    <a:lnTo>
                      <a:pt x="17699" y="16767"/>
                    </a:lnTo>
                    <a:cubicBezTo>
                      <a:pt x="17601" y="18132"/>
                      <a:pt x="17309" y="19595"/>
                      <a:pt x="17065" y="20960"/>
                    </a:cubicBezTo>
                    <a:cubicBezTo>
                      <a:pt x="17016" y="21252"/>
                      <a:pt x="16967" y="21545"/>
                      <a:pt x="16918" y="21886"/>
                    </a:cubicBezTo>
                    <a:cubicBezTo>
                      <a:pt x="16382" y="23983"/>
                      <a:pt x="15553" y="26030"/>
                      <a:pt x="14578" y="27981"/>
                    </a:cubicBezTo>
                    <a:lnTo>
                      <a:pt x="14432" y="28224"/>
                    </a:lnTo>
                    <a:cubicBezTo>
                      <a:pt x="14432" y="28224"/>
                      <a:pt x="14383" y="28224"/>
                      <a:pt x="14383" y="28273"/>
                    </a:cubicBezTo>
                    <a:cubicBezTo>
                      <a:pt x="13603" y="29590"/>
                      <a:pt x="12482" y="30662"/>
                      <a:pt x="11165" y="31393"/>
                    </a:cubicBezTo>
                    <a:cubicBezTo>
                      <a:pt x="9508" y="32222"/>
                      <a:pt x="7801" y="32125"/>
                      <a:pt x="5997" y="32222"/>
                    </a:cubicBezTo>
                    <a:lnTo>
                      <a:pt x="5997" y="32271"/>
                    </a:lnTo>
                    <a:cubicBezTo>
                      <a:pt x="6254" y="32280"/>
                      <a:pt x="6512" y="32285"/>
                      <a:pt x="6769" y="32285"/>
                    </a:cubicBezTo>
                    <a:cubicBezTo>
                      <a:pt x="9395" y="32285"/>
                      <a:pt x="12009" y="31783"/>
                      <a:pt x="13652" y="29785"/>
                    </a:cubicBezTo>
                    <a:lnTo>
                      <a:pt x="13652" y="29785"/>
                    </a:lnTo>
                    <a:cubicBezTo>
                      <a:pt x="12823" y="31589"/>
                      <a:pt x="11799" y="33246"/>
                      <a:pt x="10532" y="34758"/>
                    </a:cubicBezTo>
                    <a:cubicBezTo>
                      <a:pt x="7558" y="38073"/>
                      <a:pt x="1804" y="38268"/>
                      <a:pt x="0" y="42607"/>
                    </a:cubicBezTo>
                    <a:cubicBezTo>
                      <a:pt x="0" y="42642"/>
                      <a:pt x="25" y="42676"/>
                      <a:pt x="56" y="42676"/>
                    </a:cubicBezTo>
                    <a:cubicBezTo>
                      <a:pt x="69" y="42676"/>
                      <a:pt x="84" y="42670"/>
                      <a:pt x="98" y="42656"/>
                    </a:cubicBezTo>
                    <a:cubicBezTo>
                      <a:pt x="1658" y="40023"/>
                      <a:pt x="4340" y="38853"/>
                      <a:pt x="7021" y="37585"/>
                    </a:cubicBezTo>
                    <a:lnTo>
                      <a:pt x="7021" y="37585"/>
                    </a:lnTo>
                    <a:cubicBezTo>
                      <a:pt x="4925" y="38902"/>
                      <a:pt x="5656" y="42607"/>
                      <a:pt x="5510" y="44655"/>
                    </a:cubicBezTo>
                    <a:cubicBezTo>
                      <a:pt x="5510" y="44679"/>
                      <a:pt x="5522" y="44691"/>
                      <a:pt x="5534" y="44691"/>
                    </a:cubicBezTo>
                    <a:cubicBezTo>
                      <a:pt x="5546" y="44691"/>
                      <a:pt x="5559" y="44679"/>
                      <a:pt x="5559" y="44655"/>
                    </a:cubicBezTo>
                    <a:cubicBezTo>
                      <a:pt x="5949" y="42168"/>
                      <a:pt x="4778" y="38463"/>
                      <a:pt x="7850" y="37293"/>
                    </a:cubicBezTo>
                    <a:cubicBezTo>
                      <a:pt x="7899" y="37293"/>
                      <a:pt x="7899" y="37195"/>
                      <a:pt x="7850" y="37195"/>
                    </a:cubicBezTo>
                    <a:cubicBezTo>
                      <a:pt x="7753" y="37244"/>
                      <a:pt x="7655" y="37244"/>
                      <a:pt x="7509" y="37293"/>
                    </a:cubicBezTo>
                    <a:cubicBezTo>
                      <a:pt x="9313" y="36367"/>
                      <a:pt x="11019" y="35343"/>
                      <a:pt x="12238" y="33636"/>
                    </a:cubicBezTo>
                    <a:cubicBezTo>
                      <a:pt x="13798" y="31393"/>
                      <a:pt x="15115" y="28956"/>
                      <a:pt x="16187" y="26420"/>
                    </a:cubicBezTo>
                    <a:lnTo>
                      <a:pt x="16187" y="26420"/>
                    </a:lnTo>
                    <a:cubicBezTo>
                      <a:pt x="16187" y="26615"/>
                      <a:pt x="16138" y="26810"/>
                      <a:pt x="16090" y="27006"/>
                    </a:cubicBezTo>
                    <a:cubicBezTo>
                      <a:pt x="15602" y="31003"/>
                      <a:pt x="15553" y="35050"/>
                      <a:pt x="15895" y="39097"/>
                    </a:cubicBezTo>
                    <a:cubicBezTo>
                      <a:pt x="15651" y="40754"/>
                      <a:pt x="15163" y="42363"/>
                      <a:pt x="14383" y="43875"/>
                    </a:cubicBezTo>
                    <a:cubicBezTo>
                      <a:pt x="13018" y="46751"/>
                      <a:pt x="11117" y="49189"/>
                      <a:pt x="9264" y="51627"/>
                    </a:cubicBezTo>
                    <a:cubicBezTo>
                      <a:pt x="7119" y="54455"/>
                      <a:pt x="2341" y="60062"/>
                      <a:pt x="6144" y="63474"/>
                    </a:cubicBezTo>
                    <a:cubicBezTo>
                      <a:pt x="6144" y="63489"/>
                      <a:pt x="6152" y="63495"/>
                      <a:pt x="6163" y="63495"/>
                    </a:cubicBezTo>
                    <a:cubicBezTo>
                      <a:pt x="6188" y="63495"/>
                      <a:pt x="6227" y="63460"/>
                      <a:pt x="6192" y="63426"/>
                    </a:cubicBezTo>
                    <a:cubicBezTo>
                      <a:pt x="4145" y="60647"/>
                      <a:pt x="5607" y="57770"/>
                      <a:pt x="7314" y="55284"/>
                    </a:cubicBezTo>
                    <a:cubicBezTo>
                      <a:pt x="9020" y="52943"/>
                      <a:pt x="10922" y="50749"/>
                      <a:pt x="12579" y="48360"/>
                    </a:cubicBezTo>
                    <a:cubicBezTo>
                      <a:pt x="14042" y="46410"/>
                      <a:pt x="15212" y="44265"/>
                      <a:pt x="16138" y="41973"/>
                    </a:cubicBezTo>
                    <a:cubicBezTo>
                      <a:pt x="16431" y="44947"/>
                      <a:pt x="16626" y="47970"/>
                      <a:pt x="16675" y="50993"/>
                    </a:cubicBezTo>
                    <a:cubicBezTo>
                      <a:pt x="16528" y="55040"/>
                      <a:pt x="15797" y="59038"/>
                      <a:pt x="14432" y="62889"/>
                    </a:cubicBezTo>
                    <a:cubicBezTo>
                      <a:pt x="14432" y="62984"/>
                      <a:pt x="14493" y="63038"/>
                      <a:pt x="14562" y="63038"/>
                    </a:cubicBezTo>
                    <a:cubicBezTo>
                      <a:pt x="14601" y="63038"/>
                      <a:pt x="14641" y="63021"/>
                      <a:pt x="14676" y="62987"/>
                    </a:cubicBezTo>
                    <a:cubicBezTo>
                      <a:pt x="15992" y="60647"/>
                      <a:pt x="16821" y="58063"/>
                      <a:pt x="17113" y="55381"/>
                    </a:cubicBezTo>
                    <a:cubicBezTo>
                      <a:pt x="17309" y="56892"/>
                      <a:pt x="17552" y="58355"/>
                      <a:pt x="17845" y="59818"/>
                    </a:cubicBezTo>
                    <a:cubicBezTo>
                      <a:pt x="17845" y="59834"/>
                      <a:pt x="17856" y="59839"/>
                      <a:pt x="17868" y="59839"/>
                    </a:cubicBezTo>
                    <a:cubicBezTo>
                      <a:pt x="17894" y="59839"/>
                      <a:pt x="17926" y="59818"/>
                      <a:pt x="17894" y="59818"/>
                    </a:cubicBezTo>
                    <a:cubicBezTo>
                      <a:pt x="17601" y="58014"/>
                      <a:pt x="17406" y="56259"/>
                      <a:pt x="17211" y="54503"/>
                    </a:cubicBezTo>
                    <a:cubicBezTo>
                      <a:pt x="17309" y="53967"/>
                      <a:pt x="17357" y="53382"/>
                      <a:pt x="17406" y="52846"/>
                    </a:cubicBezTo>
                    <a:cubicBezTo>
                      <a:pt x="17747" y="48653"/>
                      <a:pt x="17747" y="44411"/>
                      <a:pt x="17406" y="40218"/>
                    </a:cubicBezTo>
                    <a:cubicBezTo>
                      <a:pt x="17162" y="35733"/>
                      <a:pt x="16967" y="31247"/>
                      <a:pt x="17601" y="26810"/>
                    </a:cubicBezTo>
                    <a:cubicBezTo>
                      <a:pt x="17699" y="26323"/>
                      <a:pt x="17747" y="25884"/>
                      <a:pt x="17845" y="25397"/>
                    </a:cubicBezTo>
                    <a:cubicBezTo>
                      <a:pt x="18430" y="27639"/>
                      <a:pt x="19259" y="29785"/>
                      <a:pt x="20331" y="31784"/>
                    </a:cubicBezTo>
                    <a:lnTo>
                      <a:pt x="20283" y="31784"/>
                    </a:lnTo>
                    <a:cubicBezTo>
                      <a:pt x="20268" y="31769"/>
                      <a:pt x="20254" y="31763"/>
                      <a:pt x="20242" y="31763"/>
                    </a:cubicBezTo>
                    <a:cubicBezTo>
                      <a:pt x="20214" y="31763"/>
                      <a:pt x="20199" y="31798"/>
                      <a:pt x="20234" y="31832"/>
                    </a:cubicBezTo>
                    <a:cubicBezTo>
                      <a:pt x="20283" y="31881"/>
                      <a:pt x="20380" y="31979"/>
                      <a:pt x="20429" y="32027"/>
                    </a:cubicBezTo>
                    <a:lnTo>
                      <a:pt x="20478" y="32027"/>
                    </a:lnTo>
                    <a:cubicBezTo>
                      <a:pt x="23159" y="34709"/>
                      <a:pt x="25743" y="37098"/>
                      <a:pt x="26718" y="40901"/>
                    </a:cubicBezTo>
                    <a:cubicBezTo>
                      <a:pt x="26718" y="40917"/>
                      <a:pt x="26724" y="40922"/>
                      <a:pt x="26731" y="40922"/>
                    </a:cubicBezTo>
                    <a:cubicBezTo>
                      <a:pt x="26745" y="40922"/>
                      <a:pt x="26767" y="40901"/>
                      <a:pt x="26767" y="40901"/>
                    </a:cubicBezTo>
                    <a:cubicBezTo>
                      <a:pt x="26182" y="37244"/>
                      <a:pt x="23257" y="34221"/>
                      <a:pt x="20478" y="31930"/>
                    </a:cubicBezTo>
                    <a:cubicBezTo>
                      <a:pt x="19649" y="30077"/>
                      <a:pt x="18966" y="28127"/>
                      <a:pt x="18479" y="26177"/>
                    </a:cubicBezTo>
                    <a:cubicBezTo>
                      <a:pt x="18332" y="25445"/>
                      <a:pt x="18186" y="24665"/>
                      <a:pt x="18137" y="23934"/>
                    </a:cubicBezTo>
                    <a:cubicBezTo>
                      <a:pt x="18332" y="22910"/>
                      <a:pt x="18527" y="21935"/>
                      <a:pt x="18722" y="20911"/>
                    </a:cubicBezTo>
                    <a:cubicBezTo>
                      <a:pt x="19259" y="22861"/>
                      <a:pt x="20234" y="24714"/>
                      <a:pt x="21550" y="26225"/>
                    </a:cubicBezTo>
                    <a:cubicBezTo>
                      <a:pt x="21564" y="26240"/>
                      <a:pt x="21583" y="26246"/>
                      <a:pt x="21602" y="26246"/>
                    </a:cubicBezTo>
                    <a:cubicBezTo>
                      <a:pt x="21648" y="26246"/>
                      <a:pt x="21696" y="26211"/>
                      <a:pt x="21696" y="26177"/>
                    </a:cubicBezTo>
                    <a:cubicBezTo>
                      <a:pt x="20721" y="23788"/>
                      <a:pt x="19307" y="21594"/>
                      <a:pt x="18917" y="19010"/>
                    </a:cubicBezTo>
                    <a:cubicBezTo>
                      <a:pt x="18966" y="17401"/>
                      <a:pt x="18917" y="15743"/>
                      <a:pt x="18771" y="14134"/>
                    </a:cubicBezTo>
                    <a:cubicBezTo>
                      <a:pt x="18771" y="13890"/>
                      <a:pt x="18722" y="13598"/>
                      <a:pt x="18674" y="13354"/>
                    </a:cubicBezTo>
                    <a:cubicBezTo>
                      <a:pt x="18625" y="12818"/>
                      <a:pt x="18576" y="12233"/>
                      <a:pt x="18479" y="11696"/>
                    </a:cubicBezTo>
                    <a:cubicBezTo>
                      <a:pt x="18430" y="11160"/>
                      <a:pt x="18332" y="10673"/>
                      <a:pt x="18186" y="10185"/>
                    </a:cubicBezTo>
                    <a:lnTo>
                      <a:pt x="18186" y="10185"/>
                    </a:lnTo>
                    <a:cubicBezTo>
                      <a:pt x="18917" y="10770"/>
                      <a:pt x="19649" y="11453"/>
                      <a:pt x="20283" y="12135"/>
                    </a:cubicBezTo>
                    <a:cubicBezTo>
                      <a:pt x="21550" y="13598"/>
                      <a:pt x="22623" y="15207"/>
                      <a:pt x="23452" y="16962"/>
                    </a:cubicBezTo>
                    <a:cubicBezTo>
                      <a:pt x="23470" y="16999"/>
                      <a:pt x="23496" y="17015"/>
                      <a:pt x="23521" y="17015"/>
                    </a:cubicBezTo>
                    <a:cubicBezTo>
                      <a:pt x="23561" y="17015"/>
                      <a:pt x="23598" y="16973"/>
                      <a:pt x="23598" y="16913"/>
                    </a:cubicBezTo>
                    <a:cubicBezTo>
                      <a:pt x="23159" y="15792"/>
                      <a:pt x="22623" y="14719"/>
                      <a:pt x="21989" y="13647"/>
                    </a:cubicBezTo>
                    <a:lnTo>
                      <a:pt x="21989" y="13647"/>
                    </a:lnTo>
                    <a:cubicBezTo>
                      <a:pt x="22525" y="14183"/>
                      <a:pt x="23110" y="14622"/>
                      <a:pt x="23744" y="15012"/>
                    </a:cubicBezTo>
                    <a:cubicBezTo>
                      <a:pt x="25792" y="16231"/>
                      <a:pt x="28278" y="17011"/>
                      <a:pt x="28912" y="19595"/>
                    </a:cubicBezTo>
                    <a:cubicBezTo>
                      <a:pt x="28912" y="19611"/>
                      <a:pt x="28918" y="19616"/>
                      <a:pt x="28925" y="19616"/>
                    </a:cubicBezTo>
                    <a:cubicBezTo>
                      <a:pt x="28939" y="19616"/>
                      <a:pt x="28961" y="19595"/>
                      <a:pt x="28961" y="19595"/>
                    </a:cubicBezTo>
                    <a:cubicBezTo>
                      <a:pt x="28717" y="17937"/>
                      <a:pt x="27498" y="16962"/>
                      <a:pt x="26133" y="16182"/>
                    </a:cubicBezTo>
                    <a:cubicBezTo>
                      <a:pt x="24280" y="15158"/>
                      <a:pt x="22574" y="13842"/>
                      <a:pt x="21063" y="12281"/>
                    </a:cubicBezTo>
                    <a:cubicBezTo>
                      <a:pt x="20185" y="11014"/>
                      <a:pt x="19112" y="9941"/>
                      <a:pt x="17845" y="9015"/>
                    </a:cubicBezTo>
                    <a:cubicBezTo>
                      <a:pt x="17504" y="7698"/>
                      <a:pt x="16967" y="6480"/>
                      <a:pt x="16382" y="5309"/>
                    </a:cubicBezTo>
                    <a:cubicBezTo>
                      <a:pt x="15456" y="3505"/>
                      <a:pt x="14237" y="1165"/>
                      <a:pt x="12482" y="93"/>
                    </a:cubicBezTo>
                    <a:cubicBezTo>
                      <a:pt x="12373" y="29"/>
                      <a:pt x="12263" y="1"/>
                      <a:pt x="121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a:off x="1217991" y="2198454"/>
                <a:ext cx="2020970" cy="1734737"/>
              </a:xfrm>
              <a:custGeom>
                <a:avLst/>
                <a:gdLst/>
                <a:ahLst/>
                <a:cxnLst/>
                <a:rect l="l" t="t" r="r" b="b"/>
                <a:pathLst>
                  <a:path w="91758" h="78789" extrusionOk="0">
                    <a:moveTo>
                      <a:pt x="75865" y="1"/>
                    </a:moveTo>
                    <a:cubicBezTo>
                      <a:pt x="75484" y="1"/>
                      <a:pt x="75116" y="368"/>
                      <a:pt x="75425" y="712"/>
                    </a:cubicBezTo>
                    <a:cubicBezTo>
                      <a:pt x="84249" y="12267"/>
                      <a:pt x="89125" y="25967"/>
                      <a:pt x="89125" y="40594"/>
                    </a:cubicBezTo>
                    <a:cubicBezTo>
                      <a:pt x="89125" y="48346"/>
                      <a:pt x="87662" y="56049"/>
                      <a:pt x="84883" y="63265"/>
                    </a:cubicBezTo>
                    <a:cubicBezTo>
                      <a:pt x="82787" y="68628"/>
                      <a:pt x="79764" y="74868"/>
                      <a:pt x="74011" y="77014"/>
                    </a:cubicBezTo>
                    <a:cubicBezTo>
                      <a:pt x="72563" y="77547"/>
                      <a:pt x="71107" y="77779"/>
                      <a:pt x="69661" y="77779"/>
                    </a:cubicBezTo>
                    <a:cubicBezTo>
                      <a:pt x="64631" y="77779"/>
                      <a:pt x="59709" y="74973"/>
                      <a:pt x="55581" y="72284"/>
                    </a:cubicBezTo>
                    <a:cubicBezTo>
                      <a:pt x="52754" y="70480"/>
                      <a:pt x="49975" y="68530"/>
                      <a:pt x="46903" y="67019"/>
                    </a:cubicBezTo>
                    <a:cubicBezTo>
                      <a:pt x="43832" y="65556"/>
                      <a:pt x="40614" y="64337"/>
                      <a:pt x="37396" y="63362"/>
                    </a:cubicBezTo>
                    <a:cubicBezTo>
                      <a:pt x="30570" y="61266"/>
                      <a:pt x="23549" y="59901"/>
                      <a:pt x="17065" y="56927"/>
                    </a:cubicBezTo>
                    <a:cubicBezTo>
                      <a:pt x="10971" y="54099"/>
                      <a:pt x="4925" y="49564"/>
                      <a:pt x="2682" y="42934"/>
                    </a:cubicBezTo>
                    <a:cubicBezTo>
                      <a:pt x="1" y="35182"/>
                      <a:pt x="4145" y="27478"/>
                      <a:pt x="9362" y="21872"/>
                    </a:cubicBezTo>
                    <a:cubicBezTo>
                      <a:pt x="14822" y="15972"/>
                      <a:pt x="21745" y="11779"/>
                      <a:pt x="27742" y="6514"/>
                    </a:cubicBezTo>
                    <a:cubicBezTo>
                      <a:pt x="28121" y="6173"/>
                      <a:pt x="27765" y="5627"/>
                      <a:pt x="27336" y="5627"/>
                    </a:cubicBezTo>
                    <a:cubicBezTo>
                      <a:pt x="27213" y="5627"/>
                      <a:pt x="27083" y="5673"/>
                      <a:pt x="26962" y="5782"/>
                    </a:cubicBezTo>
                    <a:lnTo>
                      <a:pt x="27011" y="5782"/>
                    </a:lnTo>
                    <a:cubicBezTo>
                      <a:pt x="21160" y="10950"/>
                      <a:pt x="14432" y="15046"/>
                      <a:pt x="9020" y="20750"/>
                    </a:cubicBezTo>
                    <a:cubicBezTo>
                      <a:pt x="4486" y="25528"/>
                      <a:pt x="439" y="31818"/>
                      <a:pt x="781" y="38643"/>
                    </a:cubicBezTo>
                    <a:cubicBezTo>
                      <a:pt x="1512" y="53416"/>
                      <a:pt x="18284" y="59218"/>
                      <a:pt x="30131" y="62436"/>
                    </a:cubicBezTo>
                    <a:cubicBezTo>
                      <a:pt x="37981" y="64581"/>
                      <a:pt x="45440" y="66921"/>
                      <a:pt x="52315" y="71407"/>
                    </a:cubicBezTo>
                    <a:cubicBezTo>
                      <a:pt x="57563" y="74828"/>
                      <a:pt x="63126" y="78789"/>
                      <a:pt x="69654" y="78789"/>
                    </a:cubicBezTo>
                    <a:cubicBezTo>
                      <a:pt x="69919" y="78789"/>
                      <a:pt x="70184" y="78782"/>
                      <a:pt x="70452" y="78769"/>
                    </a:cubicBezTo>
                    <a:cubicBezTo>
                      <a:pt x="76351" y="78476"/>
                      <a:pt x="80544" y="74332"/>
                      <a:pt x="83226" y="69359"/>
                    </a:cubicBezTo>
                    <a:cubicBezTo>
                      <a:pt x="86785" y="62972"/>
                      <a:pt x="88784" y="55659"/>
                      <a:pt x="89661" y="48443"/>
                    </a:cubicBezTo>
                    <a:cubicBezTo>
                      <a:pt x="91758" y="31233"/>
                      <a:pt x="86931" y="13924"/>
                      <a:pt x="76302" y="224"/>
                    </a:cubicBezTo>
                    <a:cubicBezTo>
                      <a:pt x="76187" y="66"/>
                      <a:pt x="76025" y="1"/>
                      <a:pt x="758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a:off x="2107119" y="2206601"/>
                <a:ext cx="5396" cy="4315"/>
              </a:xfrm>
              <a:custGeom>
                <a:avLst/>
                <a:gdLst/>
                <a:ahLst/>
                <a:cxnLst/>
                <a:rect l="l" t="t" r="r" b="b"/>
                <a:pathLst>
                  <a:path w="245" h="196" extrusionOk="0">
                    <a:moveTo>
                      <a:pt x="98" y="0"/>
                    </a:moveTo>
                    <a:cubicBezTo>
                      <a:pt x="1" y="0"/>
                      <a:pt x="1" y="195"/>
                      <a:pt x="98" y="195"/>
                    </a:cubicBezTo>
                    <a:cubicBezTo>
                      <a:pt x="245" y="195"/>
                      <a:pt x="245" y="0"/>
                      <a:pt x="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a:off x="1923496" y="3583905"/>
                <a:ext cx="71978" cy="611888"/>
              </a:xfrm>
              <a:custGeom>
                <a:avLst/>
                <a:gdLst/>
                <a:ahLst/>
                <a:cxnLst/>
                <a:rect l="l" t="t" r="r" b="b"/>
                <a:pathLst>
                  <a:path w="3268" h="27791" extrusionOk="0">
                    <a:moveTo>
                      <a:pt x="2211" y="0"/>
                    </a:moveTo>
                    <a:cubicBezTo>
                      <a:pt x="2114" y="0"/>
                      <a:pt x="2000" y="80"/>
                      <a:pt x="2000" y="193"/>
                    </a:cubicBezTo>
                    <a:cubicBezTo>
                      <a:pt x="2000" y="4728"/>
                      <a:pt x="2439" y="9116"/>
                      <a:pt x="2048" y="13699"/>
                    </a:cubicBezTo>
                    <a:cubicBezTo>
                      <a:pt x="1707" y="18379"/>
                      <a:pt x="635" y="22962"/>
                      <a:pt x="1" y="27643"/>
                    </a:cubicBezTo>
                    <a:cubicBezTo>
                      <a:pt x="1" y="27737"/>
                      <a:pt x="62" y="27791"/>
                      <a:pt x="118" y="27791"/>
                    </a:cubicBezTo>
                    <a:cubicBezTo>
                      <a:pt x="149" y="27791"/>
                      <a:pt x="179" y="27775"/>
                      <a:pt x="196" y="27740"/>
                    </a:cubicBezTo>
                    <a:cubicBezTo>
                      <a:pt x="1512" y="23352"/>
                      <a:pt x="2097" y="18574"/>
                      <a:pt x="2487" y="13991"/>
                    </a:cubicBezTo>
                    <a:cubicBezTo>
                      <a:pt x="2926" y="9408"/>
                      <a:pt x="3267" y="4581"/>
                      <a:pt x="2341" y="145"/>
                    </a:cubicBezTo>
                    <a:cubicBezTo>
                      <a:pt x="2341" y="42"/>
                      <a:pt x="2281" y="0"/>
                      <a:pt x="2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a:off x="1896431" y="4151794"/>
                <a:ext cx="493796" cy="187631"/>
              </a:xfrm>
              <a:custGeom>
                <a:avLst/>
                <a:gdLst/>
                <a:ahLst/>
                <a:cxnLst/>
                <a:rect l="l" t="t" r="r" b="b"/>
                <a:pathLst>
                  <a:path w="22672" h="8368" extrusionOk="0">
                    <a:moveTo>
                      <a:pt x="6120" y="899"/>
                    </a:moveTo>
                    <a:cubicBezTo>
                      <a:pt x="8048" y="899"/>
                      <a:pt x="10041" y="1156"/>
                      <a:pt x="10744" y="1232"/>
                    </a:cubicBezTo>
                    <a:lnTo>
                      <a:pt x="10744" y="1232"/>
                    </a:lnTo>
                    <a:cubicBezTo>
                      <a:pt x="10753" y="1236"/>
                      <a:pt x="10764" y="1239"/>
                      <a:pt x="10775" y="1241"/>
                    </a:cubicBezTo>
                    <a:cubicBezTo>
                      <a:pt x="12482" y="1631"/>
                      <a:pt x="22671" y="4703"/>
                      <a:pt x="19161" y="7238"/>
                    </a:cubicBezTo>
                    <a:cubicBezTo>
                      <a:pt x="18481" y="7729"/>
                      <a:pt x="17580" y="7898"/>
                      <a:pt x="16625" y="7898"/>
                    </a:cubicBezTo>
                    <a:cubicBezTo>
                      <a:pt x="15116" y="7898"/>
                      <a:pt x="13470" y="7477"/>
                      <a:pt x="12335" y="7238"/>
                    </a:cubicBezTo>
                    <a:cubicBezTo>
                      <a:pt x="11263" y="7043"/>
                      <a:pt x="10190" y="6848"/>
                      <a:pt x="9118" y="6555"/>
                    </a:cubicBezTo>
                    <a:cubicBezTo>
                      <a:pt x="7899" y="6263"/>
                      <a:pt x="6680" y="5873"/>
                      <a:pt x="5461" y="5434"/>
                    </a:cubicBezTo>
                    <a:cubicBezTo>
                      <a:pt x="4437" y="5044"/>
                      <a:pt x="2487" y="4410"/>
                      <a:pt x="1999" y="3338"/>
                    </a:cubicBezTo>
                    <a:cubicBezTo>
                      <a:pt x="1066" y="1361"/>
                      <a:pt x="3533" y="899"/>
                      <a:pt x="6120" y="899"/>
                    </a:cubicBezTo>
                    <a:close/>
                    <a:moveTo>
                      <a:pt x="5758" y="0"/>
                    </a:moveTo>
                    <a:cubicBezTo>
                      <a:pt x="4063" y="0"/>
                      <a:pt x="2458" y="354"/>
                      <a:pt x="1561" y="1436"/>
                    </a:cubicBezTo>
                    <a:cubicBezTo>
                      <a:pt x="0" y="3386"/>
                      <a:pt x="2682" y="4946"/>
                      <a:pt x="4193" y="5629"/>
                    </a:cubicBezTo>
                    <a:cubicBezTo>
                      <a:pt x="5741" y="6310"/>
                      <a:pt x="12323" y="8368"/>
                      <a:pt x="16646" y="8368"/>
                    </a:cubicBezTo>
                    <a:cubicBezTo>
                      <a:pt x="19131" y="8368"/>
                      <a:pt x="20869" y="7688"/>
                      <a:pt x="20478" y="5678"/>
                    </a:cubicBezTo>
                    <a:cubicBezTo>
                      <a:pt x="20136" y="4069"/>
                      <a:pt x="18186" y="3240"/>
                      <a:pt x="16918" y="2704"/>
                    </a:cubicBezTo>
                    <a:cubicBezTo>
                      <a:pt x="14993" y="1886"/>
                      <a:pt x="13021" y="1257"/>
                      <a:pt x="11000" y="866"/>
                    </a:cubicBezTo>
                    <a:lnTo>
                      <a:pt x="11000" y="866"/>
                    </a:lnTo>
                    <a:cubicBezTo>
                      <a:pt x="10979" y="840"/>
                      <a:pt x="10953" y="818"/>
                      <a:pt x="10922" y="802"/>
                    </a:cubicBezTo>
                    <a:cubicBezTo>
                      <a:pt x="9661" y="442"/>
                      <a:pt x="7653" y="0"/>
                      <a:pt x="57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 name="Google Shape;348;p35"/>
              <p:cNvGrpSpPr/>
              <p:nvPr/>
            </p:nvGrpSpPr>
            <p:grpSpPr>
              <a:xfrm>
                <a:off x="1561574" y="3451125"/>
                <a:ext cx="415556" cy="583318"/>
                <a:chOff x="1357275" y="4421150"/>
                <a:chExt cx="482700" cy="677725"/>
              </a:xfrm>
            </p:grpSpPr>
            <p:sp>
              <p:nvSpPr>
                <p:cNvPr id="349" name="Google Shape;349;p35"/>
                <p:cNvSpPr/>
                <p:nvPr/>
              </p:nvSpPr>
              <p:spPr>
                <a:xfrm>
                  <a:off x="1357275" y="4421150"/>
                  <a:ext cx="135650" cy="546025"/>
                </a:xfrm>
                <a:custGeom>
                  <a:avLst/>
                  <a:gdLst/>
                  <a:ahLst/>
                  <a:cxnLst/>
                  <a:rect l="l" t="t" r="r" b="b"/>
                  <a:pathLst>
                    <a:path w="5426" h="21841" extrusionOk="0">
                      <a:moveTo>
                        <a:pt x="265" y="1"/>
                      </a:moveTo>
                      <a:cubicBezTo>
                        <a:pt x="134" y="1"/>
                        <a:pt x="0" y="96"/>
                        <a:pt x="62" y="251"/>
                      </a:cubicBezTo>
                      <a:cubicBezTo>
                        <a:pt x="2890" y="6979"/>
                        <a:pt x="5425" y="14244"/>
                        <a:pt x="4109" y="21703"/>
                      </a:cubicBezTo>
                      <a:cubicBezTo>
                        <a:pt x="4109" y="21788"/>
                        <a:pt x="4158" y="21840"/>
                        <a:pt x="4209" y="21840"/>
                      </a:cubicBezTo>
                      <a:cubicBezTo>
                        <a:pt x="4246" y="21840"/>
                        <a:pt x="4283" y="21813"/>
                        <a:pt x="4304" y="21752"/>
                      </a:cubicBezTo>
                      <a:cubicBezTo>
                        <a:pt x="5279" y="18436"/>
                        <a:pt x="4938" y="14877"/>
                        <a:pt x="4304" y="11562"/>
                      </a:cubicBezTo>
                      <a:cubicBezTo>
                        <a:pt x="3621" y="7662"/>
                        <a:pt x="2500" y="3517"/>
                        <a:pt x="452" y="104"/>
                      </a:cubicBezTo>
                      <a:cubicBezTo>
                        <a:pt x="416" y="33"/>
                        <a:pt x="341"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5"/>
                <p:cNvSpPr/>
                <p:nvPr/>
              </p:nvSpPr>
              <p:spPr>
                <a:xfrm>
                  <a:off x="1427750" y="4951725"/>
                  <a:ext cx="412175" cy="147150"/>
                </a:xfrm>
                <a:custGeom>
                  <a:avLst/>
                  <a:gdLst/>
                  <a:ahLst/>
                  <a:cxnLst/>
                  <a:rect l="l" t="t" r="r" b="b"/>
                  <a:pathLst>
                    <a:path w="16487" h="5886" extrusionOk="0">
                      <a:moveTo>
                        <a:pt x="7809" y="0"/>
                      </a:moveTo>
                      <a:cubicBezTo>
                        <a:pt x="5803" y="0"/>
                        <a:pt x="3796" y="139"/>
                        <a:pt x="1804" y="413"/>
                      </a:cubicBezTo>
                      <a:lnTo>
                        <a:pt x="1804" y="413"/>
                      </a:lnTo>
                      <a:cubicBezTo>
                        <a:pt x="1767" y="386"/>
                        <a:pt x="1722" y="370"/>
                        <a:pt x="1668" y="370"/>
                      </a:cubicBezTo>
                      <a:cubicBezTo>
                        <a:pt x="1642" y="370"/>
                        <a:pt x="1613" y="374"/>
                        <a:pt x="1582" y="383"/>
                      </a:cubicBezTo>
                      <a:lnTo>
                        <a:pt x="1338" y="480"/>
                      </a:lnTo>
                      <a:cubicBezTo>
                        <a:pt x="1338" y="480"/>
                        <a:pt x="1338" y="480"/>
                        <a:pt x="1338" y="480"/>
                      </a:cubicBezTo>
                      <a:lnTo>
                        <a:pt x="1338" y="480"/>
                      </a:lnTo>
                      <a:cubicBezTo>
                        <a:pt x="1182" y="532"/>
                        <a:pt x="1110" y="709"/>
                        <a:pt x="1135" y="856"/>
                      </a:cubicBezTo>
                      <a:lnTo>
                        <a:pt x="1135" y="856"/>
                      </a:lnTo>
                      <a:cubicBezTo>
                        <a:pt x="752" y="1378"/>
                        <a:pt x="609" y="2056"/>
                        <a:pt x="802" y="2674"/>
                      </a:cubicBezTo>
                      <a:cubicBezTo>
                        <a:pt x="1143" y="3795"/>
                        <a:pt x="2362" y="4185"/>
                        <a:pt x="3386" y="4527"/>
                      </a:cubicBezTo>
                      <a:cubicBezTo>
                        <a:pt x="5239" y="5112"/>
                        <a:pt x="7189" y="5453"/>
                        <a:pt x="9139" y="5502"/>
                      </a:cubicBezTo>
                      <a:cubicBezTo>
                        <a:pt x="10648" y="5636"/>
                        <a:pt x="12111" y="5885"/>
                        <a:pt x="13575" y="5885"/>
                      </a:cubicBezTo>
                      <a:cubicBezTo>
                        <a:pt x="14240" y="5885"/>
                        <a:pt x="14905" y="5834"/>
                        <a:pt x="15575" y="5697"/>
                      </a:cubicBezTo>
                      <a:cubicBezTo>
                        <a:pt x="15755" y="5652"/>
                        <a:pt x="15686" y="5399"/>
                        <a:pt x="15559" y="5399"/>
                      </a:cubicBezTo>
                      <a:cubicBezTo>
                        <a:pt x="15548" y="5399"/>
                        <a:pt x="15537" y="5401"/>
                        <a:pt x="15526" y="5404"/>
                      </a:cubicBezTo>
                      <a:lnTo>
                        <a:pt x="15526" y="5356"/>
                      </a:lnTo>
                      <a:cubicBezTo>
                        <a:pt x="14978" y="5429"/>
                        <a:pt x="14430" y="5460"/>
                        <a:pt x="13882" y="5460"/>
                      </a:cubicBezTo>
                      <a:cubicBezTo>
                        <a:pt x="11895" y="5460"/>
                        <a:pt x="9908" y="5059"/>
                        <a:pt x="7920" y="4868"/>
                      </a:cubicBezTo>
                      <a:cubicBezTo>
                        <a:pt x="6750" y="4771"/>
                        <a:pt x="5531" y="4527"/>
                        <a:pt x="4410" y="4185"/>
                      </a:cubicBezTo>
                      <a:cubicBezTo>
                        <a:pt x="3371" y="3902"/>
                        <a:pt x="0" y="2567"/>
                        <a:pt x="1604" y="1066"/>
                      </a:cubicBezTo>
                      <a:lnTo>
                        <a:pt x="1604" y="1066"/>
                      </a:lnTo>
                      <a:lnTo>
                        <a:pt x="1679" y="1036"/>
                      </a:lnTo>
                      <a:lnTo>
                        <a:pt x="1679" y="1036"/>
                      </a:lnTo>
                      <a:cubicBezTo>
                        <a:pt x="3637" y="808"/>
                        <a:pt x="5611" y="693"/>
                        <a:pt x="7587" y="693"/>
                      </a:cubicBezTo>
                      <a:cubicBezTo>
                        <a:pt x="10403" y="693"/>
                        <a:pt x="13225" y="928"/>
                        <a:pt x="16014" y="1406"/>
                      </a:cubicBezTo>
                      <a:cubicBezTo>
                        <a:pt x="16029" y="1409"/>
                        <a:pt x="16043" y="1410"/>
                        <a:pt x="16057" y="1410"/>
                      </a:cubicBezTo>
                      <a:cubicBezTo>
                        <a:pt x="16367" y="1410"/>
                        <a:pt x="16487" y="915"/>
                        <a:pt x="16160" y="821"/>
                      </a:cubicBezTo>
                      <a:cubicBezTo>
                        <a:pt x="13408" y="271"/>
                        <a:pt x="10610" y="0"/>
                        <a:pt x="78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5"/>
                <p:cNvSpPr/>
                <p:nvPr/>
              </p:nvSpPr>
              <p:spPr>
                <a:xfrm>
                  <a:off x="1483150" y="4982800"/>
                  <a:ext cx="356825" cy="87350"/>
                </a:xfrm>
                <a:custGeom>
                  <a:avLst/>
                  <a:gdLst/>
                  <a:ahLst/>
                  <a:cxnLst/>
                  <a:rect l="l" t="t" r="r" b="b"/>
                  <a:pathLst>
                    <a:path w="14273" h="3494" extrusionOk="0">
                      <a:moveTo>
                        <a:pt x="4477" y="1"/>
                      </a:moveTo>
                      <a:cubicBezTo>
                        <a:pt x="4073" y="1"/>
                        <a:pt x="3670" y="6"/>
                        <a:pt x="3267" y="17"/>
                      </a:cubicBezTo>
                      <a:cubicBezTo>
                        <a:pt x="2438" y="17"/>
                        <a:pt x="0" y="407"/>
                        <a:pt x="1219" y="1675"/>
                      </a:cubicBezTo>
                      <a:cubicBezTo>
                        <a:pt x="2097" y="2650"/>
                        <a:pt x="4339" y="2699"/>
                        <a:pt x="5558" y="2845"/>
                      </a:cubicBezTo>
                      <a:cubicBezTo>
                        <a:pt x="7824" y="3150"/>
                        <a:pt x="10207" y="3494"/>
                        <a:pt x="12498" y="3494"/>
                      </a:cubicBezTo>
                      <a:cubicBezTo>
                        <a:pt x="12770" y="3494"/>
                        <a:pt x="13041" y="3489"/>
                        <a:pt x="13310" y="3479"/>
                      </a:cubicBezTo>
                      <a:cubicBezTo>
                        <a:pt x="13554" y="3479"/>
                        <a:pt x="13554" y="3137"/>
                        <a:pt x="13310" y="3137"/>
                      </a:cubicBezTo>
                      <a:lnTo>
                        <a:pt x="13359" y="3137"/>
                      </a:lnTo>
                      <a:cubicBezTo>
                        <a:pt x="11262" y="3040"/>
                        <a:pt x="9166" y="2796"/>
                        <a:pt x="7118" y="2455"/>
                      </a:cubicBezTo>
                      <a:cubicBezTo>
                        <a:pt x="5851" y="2357"/>
                        <a:pt x="4632" y="2162"/>
                        <a:pt x="3413" y="1919"/>
                      </a:cubicBezTo>
                      <a:cubicBezTo>
                        <a:pt x="3072" y="1821"/>
                        <a:pt x="1853" y="1626"/>
                        <a:pt x="1755" y="1334"/>
                      </a:cubicBezTo>
                      <a:cubicBezTo>
                        <a:pt x="1500" y="727"/>
                        <a:pt x="3316" y="622"/>
                        <a:pt x="4709" y="622"/>
                      </a:cubicBezTo>
                      <a:cubicBezTo>
                        <a:pt x="5442" y="622"/>
                        <a:pt x="6057" y="651"/>
                        <a:pt x="6192" y="651"/>
                      </a:cubicBezTo>
                      <a:cubicBezTo>
                        <a:pt x="8776" y="797"/>
                        <a:pt x="11311" y="1236"/>
                        <a:pt x="13895" y="1529"/>
                      </a:cubicBezTo>
                      <a:cubicBezTo>
                        <a:pt x="13910" y="1531"/>
                        <a:pt x="13924" y="1532"/>
                        <a:pt x="13938" y="1532"/>
                      </a:cubicBezTo>
                      <a:cubicBezTo>
                        <a:pt x="14240" y="1532"/>
                        <a:pt x="14273" y="1039"/>
                        <a:pt x="13993" y="992"/>
                      </a:cubicBezTo>
                      <a:cubicBezTo>
                        <a:pt x="10875" y="343"/>
                        <a:pt x="7680" y="1"/>
                        <a:pt x="4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2" name="Google Shape;352;p35"/>
            <p:cNvSpPr/>
            <p:nvPr/>
          </p:nvSpPr>
          <p:spPr>
            <a:xfrm>
              <a:off x="1702299" y="2534414"/>
              <a:ext cx="7533" cy="8873"/>
            </a:xfrm>
            <a:custGeom>
              <a:avLst/>
              <a:gdLst/>
              <a:ahLst/>
              <a:cxnLst/>
              <a:rect l="l" t="t" r="r" b="b"/>
              <a:pathLst>
                <a:path w="342" h="403" extrusionOk="0">
                  <a:moveTo>
                    <a:pt x="171" y="0"/>
                  </a:moveTo>
                  <a:cubicBezTo>
                    <a:pt x="122" y="0"/>
                    <a:pt x="73" y="37"/>
                    <a:pt x="49" y="110"/>
                  </a:cubicBezTo>
                  <a:cubicBezTo>
                    <a:pt x="49" y="159"/>
                    <a:pt x="49" y="208"/>
                    <a:pt x="0" y="256"/>
                  </a:cubicBezTo>
                  <a:cubicBezTo>
                    <a:pt x="0" y="305"/>
                    <a:pt x="0" y="354"/>
                    <a:pt x="49" y="403"/>
                  </a:cubicBezTo>
                  <a:lnTo>
                    <a:pt x="244" y="403"/>
                  </a:lnTo>
                  <a:cubicBezTo>
                    <a:pt x="293" y="354"/>
                    <a:pt x="293" y="305"/>
                    <a:pt x="293" y="256"/>
                  </a:cubicBezTo>
                  <a:cubicBezTo>
                    <a:pt x="342" y="208"/>
                    <a:pt x="293" y="159"/>
                    <a:pt x="293" y="110"/>
                  </a:cubicBezTo>
                  <a:cubicBezTo>
                    <a:pt x="268" y="37"/>
                    <a:pt x="220" y="0"/>
                    <a:pt x="1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5"/>
            <p:cNvSpPr/>
            <p:nvPr/>
          </p:nvSpPr>
          <p:spPr>
            <a:xfrm>
              <a:off x="1707673" y="2492272"/>
              <a:ext cx="15726" cy="18319"/>
            </a:xfrm>
            <a:custGeom>
              <a:avLst/>
              <a:gdLst/>
              <a:ahLst/>
              <a:cxnLst/>
              <a:rect l="l" t="t" r="r" b="b"/>
              <a:pathLst>
                <a:path w="714" h="832" extrusionOk="0">
                  <a:moveTo>
                    <a:pt x="177" y="1"/>
                  </a:moveTo>
                  <a:cubicBezTo>
                    <a:pt x="134" y="1"/>
                    <a:pt x="98" y="25"/>
                    <a:pt x="98" y="74"/>
                  </a:cubicBezTo>
                  <a:cubicBezTo>
                    <a:pt x="49" y="171"/>
                    <a:pt x="0" y="220"/>
                    <a:pt x="0" y="318"/>
                  </a:cubicBezTo>
                  <a:cubicBezTo>
                    <a:pt x="0" y="415"/>
                    <a:pt x="0" y="513"/>
                    <a:pt x="98" y="513"/>
                  </a:cubicBezTo>
                  <a:cubicBezTo>
                    <a:pt x="146" y="659"/>
                    <a:pt x="244" y="756"/>
                    <a:pt x="341" y="805"/>
                  </a:cubicBezTo>
                  <a:cubicBezTo>
                    <a:pt x="378" y="823"/>
                    <a:pt x="414" y="831"/>
                    <a:pt x="449" y="831"/>
                  </a:cubicBezTo>
                  <a:cubicBezTo>
                    <a:pt x="599" y="831"/>
                    <a:pt x="713" y="680"/>
                    <a:pt x="634" y="561"/>
                  </a:cubicBezTo>
                  <a:cubicBezTo>
                    <a:pt x="536" y="464"/>
                    <a:pt x="488" y="366"/>
                    <a:pt x="390" y="318"/>
                  </a:cubicBezTo>
                  <a:cubicBezTo>
                    <a:pt x="341" y="220"/>
                    <a:pt x="341" y="171"/>
                    <a:pt x="293" y="74"/>
                  </a:cubicBezTo>
                  <a:cubicBezTo>
                    <a:pt x="268" y="25"/>
                    <a:pt x="219" y="1"/>
                    <a:pt x="1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5"/>
            <p:cNvSpPr/>
            <p:nvPr/>
          </p:nvSpPr>
          <p:spPr>
            <a:xfrm>
              <a:off x="1750622" y="2544123"/>
              <a:ext cx="16629" cy="12594"/>
            </a:xfrm>
            <a:custGeom>
              <a:avLst/>
              <a:gdLst/>
              <a:ahLst/>
              <a:cxnLst/>
              <a:rect l="l" t="t" r="r" b="b"/>
              <a:pathLst>
                <a:path w="755" h="572" extrusionOk="0">
                  <a:moveTo>
                    <a:pt x="468" y="0"/>
                  </a:moveTo>
                  <a:cubicBezTo>
                    <a:pt x="444" y="0"/>
                    <a:pt x="418" y="3"/>
                    <a:pt x="390" y="10"/>
                  </a:cubicBezTo>
                  <a:lnTo>
                    <a:pt x="146" y="108"/>
                  </a:lnTo>
                  <a:cubicBezTo>
                    <a:pt x="49" y="108"/>
                    <a:pt x="0" y="254"/>
                    <a:pt x="98" y="352"/>
                  </a:cubicBezTo>
                  <a:cubicBezTo>
                    <a:pt x="98" y="400"/>
                    <a:pt x="98" y="449"/>
                    <a:pt x="98" y="498"/>
                  </a:cubicBezTo>
                  <a:cubicBezTo>
                    <a:pt x="98" y="547"/>
                    <a:pt x="134" y="571"/>
                    <a:pt x="171" y="571"/>
                  </a:cubicBezTo>
                  <a:cubicBezTo>
                    <a:pt x="207" y="571"/>
                    <a:pt x="244" y="547"/>
                    <a:pt x="244" y="498"/>
                  </a:cubicBezTo>
                  <a:lnTo>
                    <a:pt x="244" y="400"/>
                  </a:lnTo>
                  <a:lnTo>
                    <a:pt x="390" y="449"/>
                  </a:lnTo>
                  <a:cubicBezTo>
                    <a:pt x="418" y="456"/>
                    <a:pt x="444" y="459"/>
                    <a:pt x="468" y="459"/>
                  </a:cubicBezTo>
                  <a:cubicBezTo>
                    <a:pt x="754" y="459"/>
                    <a:pt x="754" y="0"/>
                    <a:pt x="4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5"/>
            <p:cNvSpPr/>
            <p:nvPr/>
          </p:nvSpPr>
          <p:spPr>
            <a:xfrm>
              <a:off x="1689415" y="2545687"/>
              <a:ext cx="9669" cy="11559"/>
            </a:xfrm>
            <a:custGeom>
              <a:avLst/>
              <a:gdLst/>
              <a:ahLst/>
              <a:cxnLst/>
              <a:rect l="l" t="t" r="r" b="b"/>
              <a:pathLst>
                <a:path w="439" h="525" extrusionOk="0">
                  <a:moveTo>
                    <a:pt x="195" y="0"/>
                  </a:moveTo>
                  <a:cubicBezTo>
                    <a:pt x="110" y="0"/>
                    <a:pt x="25" y="61"/>
                    <a:pt x="0" y="183"/>
                  </a:cubicBezTo>
                  <a:lnTo>
                    <a:pt x="0" y="329"/>
                  </a:lnTo>
                  <a:cubicBezTo>
                    <a:pt x="0" y="427"/>
                    <a:pt x="98" y="524"/>
                    <a:pt x="195" y="524"/>
                  </a:cubicBezTo>
                  <a:lnTo>
                    <a:pt x="244" y="524"/>
                  </a:lnTo>
                  <a:cubicBezTo>
                    <a:pt x="341" y="524"/>
                    <a:pt x="439" y="427"/>
                    <a:pt x="439" y="329"/>
                  </a:cubicBezTo>
                  <a:cubicBezTo>
                    <a:pt x="439" y="281"/>
                    <a:pt x="390" y="232"/>
                    <a:pt x="390" y="183"/>
                  </a:cubicBezTo>
                  <a:cubicBezTo>
                    <a:pt x="366" y="61"/>
                    <a:pt x="281"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5"/>
            <p:cNvSpPr/>
            <p:nvPr/>
          </p:nvSpPr>
          <p:spPr>
            <a:xfrm>
              <a:off x="1725910" y="2520983"/>
              <a:ext cx="8612" cy="13981"/>
            </a:xfrm>
            <a:custGeom>
              <a:avLst/>
              <a:gdLst/>
              <a:ahLst/>
              <a:cxnLst/>
              <a:rect l="l" t="t" r="r" b="b"/>
              <a:pathLst>
                <a:path w="391" h="635" extrusionOk="0">
                  <a:moveTo>
                    <a:pt x="202" y="1"/>
                  </a:moveTo>
                  <a:cubicBezTo>
                    <a:pt x="111" y="1"/>
                    <a:pt x="25" y="62"/>
                    <a:pt x="50" y="184"/>
                  </a:cubicBezTo>
                  <a:cubicBezTo>
                    <a:pt x="1" y="281"/>
                    <a:pt x="1" y="379"/>
                    <a:pt x="50" y="525"/>
                  </a:cubicBezTo>
                  <a:cubicBezTo>
                    <a:pt x="74" y="598"/>
                    <a:pt x="135" y="635"/>
                    <a:pt x="196" y="635"/>
                  </a:cubicBezTo>
                  <a:cubicBezTo>
                    <a:pt x="257" y="635"/>
                    <a:pt x="318" y="598"/>
                    <a:pt x="342" y="525"/>
                  </a:cubicBezTo>
                  <a:cubicBezTo>
                    <a:pt x="391" y="379"/>
                    <a:pt x="391" y="281"/>
                    <a:pt x="391" y="184"/>
                  </a:cubicBezTo>
                  <a:cubicBezTo>
                    <a:pt x="391" y="62"/>
                    <a:pt x="293" y="1"/>
                    <a:pt x="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5"/>
            <p:cNvSpPr/>
            <p:nvPr/>
          </p:nvSpPr>
          <p:spPr>
            <a:xfrm>
              <a:off x="1692630" y="2516425"/>
              <a:ext cx="9691" cy="7530"/>
            </a:xfrm>
            <a:custGeom>
              <a:avLst/>
              <a:gdLst/>
              <a:ahLst/>
              <a:cxnLst/>
              <a:rect l="l" t="t" r="r" b="b"/>
              <a:pathLst>
                <a:path w="440" h="342" extrusionOk="0">
                  <a:moveTo>
                    <a:pt x="195" y="1"/>
                  </a:moveTo>
                  <a:cubicBezTo>
                    <a:pt x="98" y="1"/>
                    <a:pt x="0" y="98"/>
                    <a:pt x="49" y="196"/>
                  </a:cubicBezTo>
                  <a:cubicBezTo>
                    <a:pt x="0" y="293"/>
                    <a:pt x="98" y="342"/>
                    <a:pt x="195" y="342"/>
                  </a:cubicBezTo>
                  <a:lnTo>
                    <a:pt x="390" y="342"/>
                  </a:lnTo>
                  <a:lnTo>
                    <a:pt x="390" y="293"/>
                  </a:lnTo>
                  <a:lnTo>
                    <a:pt x="439" y="196"/>
                  </a:lnTo>
                  <a:lnTo>
                    <a:pt x="439" y="147"/>
                  </a:lnTo>
                  <a:cubicBezTo>
                    <a:pt x="439" y="98"/>
                    <a:pt x="439" y="98"/>
                    <a:pt x="439" y="49"/>
                  </a:cubicBezTo>
                  <a:lnTo>
                    <a:pt x="4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5"/>
            <p:cNvSpPr/>
            <p:nvPr/>
          </p:nvSpPr>
          <p:spPr>
            <a:xfrm>
              <a:off x="1715184" y="2511339"/>
              <a:ext cx="5925" cy="9666"/>
            </a:xfrm>
            <a:custGeom>
              <a:avLst/>
              <a:gdLst/>
              <a:ahLst/>
              <a:cxnLst/>
              <a:rect l="l" t="t" r="r" b="b"/>
              <a:pathLst>
                <a:path w="269" h="439" extrusionOk="0">
                  <a:moveTo>
                    <a:pt x="147" y="0"/>
                  </a:moveTo>
                  <a:cubicBezTo>
                    <a:pt x="110" y="0"/>
                    <a:pt x="73" y="12"/>
                    <a:pt x="49" y="37"/>
                  </a:cubicBezTo>
                  <a:cubicBezTo>
                    <a:pt x="49" y="134"/>
                    <a:pt x="0" y="232"/>
                    <a:pt x="0" y="329"/>
                  </a:cubicBezTo>
                  <a:cubicBezTo>
                    <a:pt x="0" y="402"/>
                    <a:pt x="73" y="439"/>
                    <a:pt x="140" y="439"/>
                  </a:cubicBezTo>
                  <a:cubicBezTo>
                    <a:pt x="208" y="439"/>
                    <a:pt x="268" y="402"/>
                    <a:pt x="244" y="329"/>
                  </a:cubicBezTo>
                  <a:cubicBezTo>
                    <a:pt x="244" y="232"/>
                    <a:pt x="244" y="134"/>
                    <a:pt x="244" y="37"/>
                  </a:cubicBezTo>
                  <a:cubicBezTo>
                    <a:pt x="220" y="12"/>
                    <a:pt x="183" y="0"/>
                    <a:pt x="1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5"/>
            <p:cNvSpPr/>
            <p:nvPr/>
          </p:nvSpPr>
          <p:spPr>
            <a:xfrm>
              <a:off x="1732650" y="2540909"/>
              <a:ext cx="12422" cy="10194"/>
            </a:xfrm>
            <a:custGeom>
              <a:avLst/>
              <a:gdLst/>
              <a:ahLst/>
              <a:cxnLst/>
              <a:rect l="l" t="t" r="r" b="b"/>
              <a:pathLst>
                <a:path w="564" h="463" extrusionOk="0">
                  <a:moveTo>
                    <a:pt x="188" y="0"/>
                  </a:moveTo>
                  <a:cubicBezTo>
                    <a:pt x="98" y="0"/>
                    <a:pt x="1" y="114"/>
                    <a:pt x="85" y="156"/>
                  </a:cubicBezTo>
                  <a:cubicBezTo>
                    <a:pt x="182" y="254"/>
                    <a:pt x="280" y="351"/>
                    <a:pt x="426" y="449"/>
                  </a:cubicBezTo>
                  <a:cubicBezTo>
                    <a:pt x="435" y="458"/>
                    <a:pt x="447" y="462"/>
                    <a:pt x="458" y="462"/>
                  </a:cubicBezTo>
                  <a:cubicBezTo>
                    <a:pt x="507" y="462"/>
                    <a:pt x="563" y="391"/>
                    <a:pt x="524" y="351"/>
                  </a:cubicBezTo>
                  <a:cubicBezTo>
                    <a:pt x="426" y="205"/>
                    <a:pt x="329" y="108"/>
                    <a:pt x="231" y="10"/>
                  </a:cubicBezTo>
                  <a:cubicBezTo>
                    <a:pt x="218" y="3"/>
                    <a:pt x="203" y="0"/>
                    <a:pt x="1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5"/>
            <p:cNvSpPr/>
            <p:nvPr/>
          </p:nvSpPr>
          <p:spPr>
            <a:xfrm>
              <a:off x="1740953" y="2552930"/>
              <a:ext cx="9669" cy="3413"/>
            </a:xfrm>
            <a:custGeom>
              <a:avLst/>
              <a:gdLst/>
              <a:ahLst/>
              <a:cxnLst/>
              <a:rect l="l" t="t" r="r" b="b"/>
              <a:pathLst>
                <a:path w="439" h="155" extrusionOk="0">
                  <a:moveTo>
                    <a:pt x="49" y="0"/>
                  </a:moveTo>
                  <a:cubicBezTo>
                    <a:pt x="0" y="0"/>
                    <a:pt x="0" y="147"/>
                    <a:pt x="49" y="147"/>
                  </a:cubicBezTo>
                  <a:lnTo>
                    <a:pt x="342" y="147"/>
                  </a:lnTo>
                  <a:cubicBezTo>
                    <a:pt x="353" y="152"/>
                    <a:pt x="362" y="154"/>
                    <a:pt x="371" y="154"/>
                  </a:cubicBezTo>
                  <a:cubicBezTo>
                    <a:pt x="438" y="154"/>
                    <a:pt x="428" y="0"/>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 name="Google Shape;361;p35"/>
            <p:cNvGrpSpPr/>
            <p:nvPr/>
          </p:nvGrpSpPr>
          <p:grpSpPr>
            <a:xfrm>
              <a:off x="1707673" y="2508917"/>
              <a:ext cx="628197" cy="739898"/>
              <a:chOff x="1707673" y="2508917"/>
              <a:chExt cx="628197" cy="739898"/>
            </a:xfrm>
          </p:grpSpPr>
          <p:grpSp>
            <p:nvGrpSpPr>
              <p:cNvPr id="362" name="Google Shape;362;p35"/>
              <p:cNvGrpSpPr/>
              <p:nvPr/>
            </p:nvGrpSpPr>
            <p:grpSpPr>
              <a:xfrm>
                <a:off x="1707673" y="2508917"/>
                <a:ext cx="232584" cy="212359"/>
                <a:chOff x="1707673" y="2508917"/>
                <a:chExt cx="232584" cy="212359"/>
              </a:xfrm>
            </p:grpSpPr>
            <p:sp>
              <p:nvSpPr>
                <p:cNvPr id="363" name="Google Shape;363;p35"/>
                <p:cNvSpPr/>
                <p:nvPr/>
              </p:nvSpPr>
              <p:spPr>
                <a:xfrm>
                  <a:off x="1707673" y="2508917"/>
                  <a:ext cx="9669" cy="7530"/>
                </a:xfrm>
                <a:custGeom>
                  <a:avLst/>
                  <a:gdLst/>
                  <a:ahLst/>
                  <a:cxnLst/>
                  <a:rect l="l" t="t" r="r" b="b"/>
                  <a:pathLst>
                    <a:path w="439" h="342" extrusionOk="0">
                      <a:moveTo>
                        <a:pt x="195" y="0"/>
                      </a:moveTo>
                      <a:cubicBezTo>
                        <a:pt x="0" y="0"/>
                        <a:pt x="0" y="342"/>
                        <a:pt x="195" y="342"/>
                      </a:cubicBezTo>
                      <a:cubicBezTo>
                        <a:pt x="439" y="342"/>
                        <a:pt x="439"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4" name="Google Shape;364;p35"/>
                <p:cNvGrpSpPr/>
                <p:nvPr/>
              </p:nvGrpSpPr>
              <p:grpSpPr>
                <a:xfrm>
                  <a:off x="1775312" y="2571183"/>
                  <a:ext cx="164945" cy="150093"/>
                  <a:chOff x="1775312" y="2571585"/>
                  <a:chExt cx="164945" cy="150093"/>
                </a:xfrm>
              </p:grpSpPr>
              <p:sp>
                <p:nvSpPr>
                  <p:cNvPr id="365" name="Google Shape;365;p35"/>
                  <p:cNvSpPr/>
                  <p:nvPr/>
                </p:nvSpPr>
                <p:spPr>
                  <a:xfrm>
                    <a:off x="1847268" y="2594923"/>
                    <a:ext cx="8612" cy="11031"/>
                  </a:xfrm>
                  <a:custGeom>
                    <a:avLst/>
                    <a:gdLst/>
                    <a:ahLst/>
                    <a:cxnLst/>
                    <a:rect l="l" t="t" r="r" b="b"/>
                    <a:pathLst>
                      <a:path w="391" h="501" extrusionOk="0">
                        <a:moveTo>
                          <a:pt x="201" y="1"/>
                        </a:moveTo>
                        <a:cubicBezTo>
                          <a:pt x="146" y="1"/>
                          <a:pt x="98" y="37"/>
                          <a:pt x="98" y="110"/>
                        </a:cubicBezTo>
                        <a:cubicBezTo>
                          <a:pt x="98" y="159"/>
                          <a:pt x="98" y="208"/>
                          <a:pt x="49" y="257"/>
                        </a:cubicBezTo>
                        <a:cubicBezTo>
                          <a:pt x="0" y="305"/>
                          <a:pt x="0" y="354"/>
                          <a:pt x="49" y="354"/>
                        </a:cubicBezTo>
                        <a:cubicBezTo>
                          <a:pt x="49" y="403"/>
                          <a:pt x="49" y="403"/>
                          <a:pt x="49" y="403"/>
                        </a:cubicBezTo>
                        <a:cubicBezTo>
                          <a:pt x="98" y="452"/>
                          <a:pt x="98" y="452"/>
                          <a:pt x="146" y="500"/>
                        </a:cubicBezTo>
                        <a:lnTo>
                          <a:pt x="195" y="500"/>
                        </a:lnTo>
                        <a:cubicBezTo>
                          <a:pt x="244" y="452"/>
                          <a:pt x="293" y="452"/>
                          <a:pt x="341" y="403"/>
                        </a:cubicBezTo>
                        <a:cubicBezTo>
                          <a:pt x="341" y="403"/>
                          <a:pt x="341" y="403"/>
                          <a:pt x="390" y="354"/>
                        </a:cubicBezTo>
                        <a:cubicBezTo>
                          <a:pt x="390" y="354"/>
                          <a:pt x="390" y="305"/>
                          <a:pt x="390" y="257"/>
                        </a:cubicBezTo>
                        <a:cubicBezTo>
                          <a:pt x="390" y="208"/>
                          <a:pt x="341" y="159"/>
                          <a:pt x="341" y="110"/>
                        </a:cubicBezTo>
                        <a:cubicBezTo>
                          <a:pt x="317" y="37"/>
                          <a:pt x="256" y="1"/>
                          <a:pt x="2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5"/>
                  <p:cNvSpPr/>
                  <p:nvPr/>
                </p:nvSpPr>
                <p:spPr>
                  <a:xfrm>
                    <a:off x="1849404" y="2674341"/>
                    <a:ext cx="29800" cy="47338"/>
                  </a:xfrm>
                  <a:custGeom>
                    <a:avLst/>
                    <a:gdLst/>
                    <a:ahLst/>
                    <a:cxnLst/>
                    <a:rect l="l" t="t" r="r" b="b"/>
                    <a:pathLst>
                      <a:path w="1353" h="2150" extrusionOk="0">
                        <a:moveTo>
                          <a:pt x="115" y="0"/>
                        </a:moveTo>
                        <a:cubicBezTo>
                          <a:pt x="65" y="0"/>
                          <a:pt x="1" y="72"/>
                          <a:pt x="1" y="111"/>
                        </a:cubicBezTo>
                        <a:cubicBezTo>
                          <a:pt x="98" y="355"/>
                          <a:pt x="196" y="599"/>
                          <a:pt x="391" y="794"/>
                        </a:cubicBezTo>
                        <a:cubicBezTo>
                          <a:pt x="439" y="940"/>
                          <a:pt x="537" y="1038"/>
                          <a:pt x="586" y="1135"/>
                        </a:cubicBezTo>
                        <a:cubicBezTo>
                          <a:pt x="537" y="1184"/>
                          <a:pt x="586" y="1281"/>
                          <a:pt x="635" y="1330"/>
                        </a:cubicBezTo>
                        <a:lnTo>
                          <a:pt x="683" y="1330"/>
                        </a:lnTo>
                        <a:cubicBezTo>
                          <a:pt x="732" y="1330"/>
                          <a:pt x="781" y="1476"/>
                          <a:pt x="830" y="1574"/>
                        </a:cubicBezTo>
                        <a:cubicBezTo>
                          <a:pt x="927" y="1720"/>
                          <a:pt x="1025" y="1915"/>
                          <a:pt x="1122" y="2110"/>
                        </a:cubicBezTo>
                        <a:cubicBezTo>
                          <a:pt x="1136" y="2137"/>
                          <a:pt x="1161" y="2149"/>
                          <a:pt x="1189" y="2149"/>
                        </a:cubicBezTo>
                        <a:cubicBezTo>
                          <a:pt x="1261" y="2149"/>
                          <a:pt x="1352" y="2069"/>
                          <a:pt x="1317" y="1964"/>
                        </a:cubicBezTo>
                        <a:cubicBezTo>
                          <a:pt x="1268" y="1769"/>
                          <a:pt x="1171" y="1574"/>
                          <a:pt x="1025" y="1428"/>
                        </a:cubicBezTo>
                        <a:cubicBezTo>
                          <a:pt x="878" y="1135"/>
                          <a:pt x="732" y="891"/>
                          <a:pt x="586" y="648"/>
                        </a:cubicBezTo>
                        <a:cubicBezTo>
                          <a:pt x="488" y="404"/>
                          <a:pt x="342" y="160"/>
                          <a:pt x="147" y="14"/>
                        </a:cubicBezTo>
                        <a:cubicBezTo>
                          <a:pt x="138" y="4"/>
                          <a:pt x="127" y="0"/>
                          <a:pt x="1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5"/>
                  <p:cNvSpPr/>
                  <p:nvPr/>
                </p:nvSpPr>
                <p:spPr>
                  <a:xfrm>
                    <a:off x="1800002" y="2609785"/>
                    <a:ext cx="17686" cy="21731"/>
                  </a:xfrm>
                  <a:custGeom>
                    <a:avLst/>
                    <a:gdLst/>
                    <a:ahLst/>
                    <a:cxnLst/>
                    <a:rect l="l" t="t" r="r" b="b"/>
                    <a:pathLst>
                      <a:path w="803" h="987" extrusionOk="0">
                        <a:moveTo>
                          <a:pt x="96" y="0"/>
                        </a:moveTo>
                        <a:cubicBezTo>
                          <a:pt x="50" y="0"/>
                          <a:pt x="1" y="35"/>
                          <a:pt x="1" y="69"/>
                        </a:cubicBezTo>
                        <a:cubicBezTo>
                          <a:pt x="147" y="362"/>
                          <a:pt x="342" y="654"/>
                          <a:pt x="537" y="947"/>
                        </a:cubicBezTo>
                        <a:cubicBezTo>
                          <a:pt x="564" y="974"/>
                          <a:pt x="599" y="986"/>
                          <a:pt x="633" y="986"/>
                        </a:cubicBezTo>
                        <a:cubicBezTo>
                          <a:pt x="721" y="986"/>
                          <a:pt x="803" y="906"/>
                          <a:pt x="732" y="801"/>
                        </a:cubicBezTo>
                        <a:cubicBezTo>
                          <a:pt x="586" y="508"/>
                          <a:pt x="391" y="264"/>
                          <a:pt x="147" y="20"/>
                        </a:cubicBezTo>
                        <a:cubicBezTo>
                          <a:pt x="133" y="6"/>
                          <a:pt x="114" y="0"/>
                          <a:pt x="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5"/>
                  <p:cNvSpPr/>
                  <p:nvPr/>
                </p:nvSpPr>
                <p:spPr>
                  <a:xfrm>
                    <a:off x="1775312" y="2571585"/>
                    <a:ext cx="121358" cy="96635"/>
                  </a:xfrm>
                  <a:custGeom>
                    <a:avLst/>
                    <a:gdLst/>
                    <a:ahLst/>
                    <a:cxnLst/>
                    <a:rect l="l" t="t" r="r" b="b"/>
                    <a:pathLst>
                      <a:path w="5510" h="4389" extrusionOk="0">
                        <a:moveTo>
                          <a:pt x="1463" y="1024"/>
                        </a:moveTo>
                        <a:lnTo>
                          <a:pt x="1707" y="1122"/>
                        </a:lnTo>
                        <a:cubicBezTo>
                          <a:pt x="1658" y="1170"/>
                          <a:pt x="1658" y="1170"/>
                          <a:pt x="1658" y="1219"/>
                        </a:cubicBezTo>
                        <a:cubicBezTo>
                          <a:pt x="1658" y="1219"/>
                          <a:pt x="1707" y="1268"/>
                          <a:pt x="1707" y="1317"/>
                        </a:cubicBezTo>
                        <a:lnTo>
                          <a:pt x="1463" y="1024"/>
                        </a:lnTo>
                        <a:close/>
                        <a:moveTo>
                          <a:pt x="2048" y="878"/>
                        </a:moveTo>
                        <a:lnTo>
                          <a:pt x="2243" y="1170"/>
                        </a:lnTo>
                        <a:cubicBezTo>
                          <a:pt x="2341" y="1268"/>
                          <a:pt x="2438" y="1414"/>
                          <a:pt x="2536" y="1512"/>
                        </a:cubicBezTo>
                        <a:cubicBezTo>
                          <a:pt x="2390" y="1512"/>
                          <a:pt x="2292" y="1463"/>
                          <a:pt x="2195" y="1365"/>
                        </a:cubicBezTo>
                        <a:cubicBezTo>
                          <a:pt x="2180" y="1351"/>
                          <a:pt x="2162" y="1345"/>
                          <a:pt x="2143" y="1345"/>
                        </a:cubicBezTo>
                        <a:cubicBezTo>
                          <a:pt x="2097" y="1345"/>
                          <a:pt x="2048" y="1380"/>
                          <a:pt x="2048" y="1414"/>
                        </a:cubicBezTo>
                        <a:cubicBezTo>
                          <a:pt x="2000" y="1365"/>
                          <a:pt x="1951" y="1317"/>
                          <a:pt x="1902" y="1268"/>
                        </a:cubicBezTo>
                        <a:lnTo>
                          <a:pt x="1902" y="1268"/>
                        </a:lnTo>
                        <a:lnTo>
                          <a:pt x="2048" y="1317"/>
                        </a:lnTo>
                        <a:cubicBezTo>
                          <a:pt x="2055" y="1323"/>
                          <a:pt x="2063" y="1326"/>
                          <a:pt x="2071" y="1326"/>
                        </a:cubicBezTo>
                        <a:cubicBezTo>
                          <a:pt x="2120" y="1326"/>
                          <a:pt x="2181" y="1212"/>
                          <a:pt x="2097" y="1170"/>
                        </a:cubicBezTo>
                        <a:lnTo>
                          <a:pt x="1951" y="1122"/>
                        </a:lnTo>
                        <a:cubicBezTo>
                          <a:pt x="2000" y="1024"/>
                          <a:pt x="2048" y="975"/>
                          <a:pt x="2048" y="878"/>
                        </a:cubicBezTo>
                        <a:close/>
                        <a:moveTo>
                          <a:pt x="2828" y="1707"/>
                        </a:moveTo>
                        <a:cubicBezTo>
                          <a:pt x="2926" y="1755"/>
                          <a:pt x="2975" y="1804"/>
                          <a:pt x="3023" y="1853"/>
                        </a:cubicBezTo>
                        <a:lnTo>
                          <a:pt x="2828" y="1755"/>
                        </a:lnTo>
                        <a:lnTo>
                          <a:pt x="2828" y="1707"/>
                        </a:lnTo>
                        <a:close/>
                        <a:moveTo>
                          <a:pt x="244" y="0"/>
                        </a:moveTo>
                        <a:cubicBezTo>
                          <a:pt x="196" y="0"/>
                          <a:pt x="147" y="0"/>
                          <a:pt x="98" y="49"/>
                        </a:cubicBezTo>
                        <a:cubicBezTo>
                          <a:pt x="49" y="49"/>
                          <a:pt x="1" y="195"/>
                          <a:pt x="49" y="244"/>
                        </a:cubicBezTo>
                        <a:cubicBezTo>
                          <a:pt x="1024" y="1122"/>
                          <a:pt x="1902" y="2097"/>
                          <a:pt x="2633" y="3218"/>
                        </a:cubicBezTo>
                        <a:lnTo>
                          <a:pt x="2585" y="3218"/>
                        </a:lnTo>
                        <a:cubicBezTo>
                          <a:pt x="2487" y="3218"/>
                          <a:pt x="2390" y="3267"/>
                          <a:pt x="2292" y="3316"/>
                        </a:cubicBezTo>
                        <a:cubicBezTo>
                          <a:pt x="2243" y="3364"/>
                          <a:pt x="2243" y="3462"/>
                          <a:pt x="2292" y="3511"/>
                        </a:cubicBezTo>
                        <a:cubicBezTo>
                          <a:pt x="2390" y="3559"/>
                          <a:pt x="2487" y="3608"/>
                          <a:pt x="2585" y="3608"/>
                        </a:cubicBezTo>
                        <a:cubicBezTo>
                          <a:pt x="2611" y="3621"/>
                          <a:pt x="2637" y="3627"/>
                          <a:pt x="2662" y="3627"/>
                        </a:cubicBezTo>
                        <a:cubicBezTo>
                          <a:pt x="2731" y="3627"/>
                          <a:pt x="2793" y="3582"/>
                          <a:pt x="2828" y="3511"/>
                        </a:cubicBezTo>
                        <a:cubicBezTo>
                          <a:pt x="2877" y="3559"/>
                          <a:pt x="2926" y="3657"/>
                          <a:pt x="2975" y="3706"/>
                        </a:cubicBezTo>
                        <a:cubicBezTo>
                          <a:pt x="3023" y="3852"/>
                          <a:pt x="3023" y="3998"/>
                          <a:pt x="3072" y="4144"/>
                        </a:cubicBezTo>
                        <a:lnTo>
                          <a:pt x="3072" y="4242"/>
                        </a:lnTo>
                        <a:cubicBezTo>
                          <a:pt x="3072" y="4339"/>
                          <a:pt x="3133" y="4388"/>
                          <a:pt x="3194" y="4388"/>
                        </a:cubicBezTo>
                        <a:cubicBezTo>
                          <a:pt x="3255" y="4388"/>
                          <a:pt x="3316" y="4339"/>
                          <a:pt x="3316" y="4242"/>
                        </a:cubicBezTo>
                        <a:cubicBezTo>
                          <a:pt x="3365" y="4047"/>
                          <a:pt x="3365" y="3803"/>
                          <a:pt x="3267" y="3608"/>
                        </a:cubicBezTo>
                        <a:lnTo>
                          <a:pt x="3218" y="3608"/>
                        </a:lnTo>
                        <a:cubicBezTo>
                          <a:pt x="3121" y="2926"/>
                          <a:pt x="2731" y="2340"/>
                          <a:pt x="2146" y="1999"/>
                        </a:cubicBezTo>
                        <a:cubicBezTo>
                          <a:pt x="2146" y="1975"/>
                          <a:pt x="2134" y="1963"/>
                          <a:pt x="2121" y="1963"/>
                        </a:cubicBezTo>
                        <a:cubicBezTo>
                          <a:pt x="2109" y="1963"/>
                          <a:pt x="2097" y="1975"/>
                          <a:pt x="2097" y="1999"/>
                        </a:cubicBezTo>
                        <a:lnTo>
                          <a:pt x="2048" y="1950"/>
                        </a:lnTo>
                        <a:cubicBezTo>
                          <a:pt x="2146" y="1950"/>
                          <a:pt x="2243" y="1853"/>
                          <a:pt x="2195" y="1755"/>
                        </a:cubicBezTo>
                        <a:lnTo>
                          <a:pt x="2146" y="1658"/>
                        </a:lnTo>
                        <a:lnTo>
                          <a:pt x="2146" y="1658"/>
                        </a:lnTo>
                        <a:cubicBezTo>
                          <a:pt x="2243" y="1804"/>
                          <a:pt x="2438" y="1853"/>
                          <a:pt x="2585" y="1853"/>
                        </a:cubicBezTo>
                        <a:cubicBezTo>
                          <a:pt x="2885" y="2220"/>
                          <a:pt x="3346" y="2428"/>
                          <a:pt x="3810" y="2428"/>
                        </a:cubicBezTo>
                        <a:cubicBezTo>
                          <a:pt x="4024" y="2428"/>
                          <a:pt x="4238" y="2384"/>
                          <a:pt x="4437" y="2292"/>
                        </a:cubicBezTo>
                        <a:lnTo>
                          <a:pt x="4437" y="2292"/>
                        </a:lnTo>
                        <a:cubicBezTo>
                          <a:pt x="4389" y="2584"/>
                          <a:pt x="4486" y="2974"/>
                          <a:pt x="4827" y="2974"/>
                        </a:cubicBezTo>
                        <a:cubicBezTo>
                          <a:pt x="4876" y="2974"/>
                          <a:pt x="4974" y="2926"/>
                          <a:pt x="4925" y="2877"/>
                        </a:cubicBezTo>
                        <a:cubicBezTo>
                          <a:pt x="4827" y="2633"/>
                          <a:pt x="4584" y="2487"/>
                          <a:pt x="4681" y="2145"/>
                        </a:cubicBezTo>
                        <a:cubicBezTo>
                          <a:pt x="4827" y="2097"/>
                          <a:pt x="4925" y="1999"/>
                          <a:pt x="5071" y="1902"/>
                        </a:cubicBezTo>
                        <a:cubicBezTo>
                          <a:pt x="5120" y="2145"/>
                          <a:pt x="5217" y="2389"/>
                          <a:pt x="5364" y="2633"/>
                        </a:cubicBezTo>
                        <a:cubicBezTo>
                          <a:pt x="5384" y="2653"/>
                          <a:pt x="5412" y="2665"/>
                          <a:pt x="5439" y="2665"/>
                        </a:cubicBezTo>
                        <a:cubicBezTo>
                          <a:pt x="5476" y="2665"/>
                          <a:pt x="5510" y="2641"/>
                          <a:pt x="5510" y="2584"/>
                        </a:cubicBezTo>
                        <a:cubicBezTo>
                          <a:pt x="5461" y="2292"/>
                          <a:pt x="5364" y="1999"/>
                          <a:pt x="5217" y="1755"/>
                        </a:cubicBezTo>
                        <a:cubicBezTo>
                          <a:pt x="5217" y="1707"/>
                          <a:pt x="5169" y="1658"/>
                          <a:pt x="5169" y="1658"/>
                        </a:cubicBezTo>
                        <a:cubicBezTo>
                          <a:pt x="5134" y="1623"/>
                          <a:pt x="5075" y="1589"/>
                          <a:pt x="5027" y="1589"/>
                        </a:cubicBezTo>
                        <a:cubicBezTo>
                          <a:pt x="5006" y="1589"/>
                          <a:pt x="4988" y="1595"/>
                          <a:pt x="4974" y="1609"/>
                        </a:cubicBezTo>
                        <a:cubicBezTo>
                          <a:pt x="4669" y="1914"/>
                          <a:pt x="4269" y="2066"/>
                          <a:pt x="3869" y="2066"/>
                        </a:cubicBezTo>
                        <a:cubicBezTo>
                          <a:pt x="3629" y="2066"/>
                          <a:pt x="3389" y="2011"/>
                          <a:pt x="3170" y="1902"/>
                        </a:cubicBezTo>
                        <a:cubicBezTo>
                          <a:pt x="3218" y="1902"/>
                          <a:pt x="3267" y="1804"/>
                          <a:pt x="3218" y="1755"/>
                        </a:cubicBezTo>
                        <a:cubicBezTo>
                          <a:pt x="3170" y="1658"/>
                          <a:pt x="3121" y="1609"/>
                          <a:pt x="3072" y="1512"/>
                        </a:cubicBezTo>
                        <a:cubicBezTo>
                          <a:pt x="3121" y="1414"/>
                          <a:pt x="3023" y="1317"/>
                          <a:pt x="2926" y="1317"/>
                        </a:cubicBezTo>
                        <a:cubicBezTo>
                          <a:pt x="2633" y="927"/>
                          <a:pt x="2195" y="634"/>
                          <a:pt x="1902" y="342"/>
                        </a:cubicBezTo>
                        <a:cubicBezTo>
                          <a:pt x="1877" y="304"/>
                          <a:pt x="1846" y="289"/>
                          <a:pt x="1814" y="289"/>
                        </a:cubicBezTo>
                        <a:cubicBezTo>
                          <a:pt x="1724" y="289"/>
                          <a:pt x="1635" y="415"/>
                          <a:pt x="1707" y="488"/>
                        </a:cubicBezTo>
                        <a:cubicBezTo>
                          <a:pt x="1805" y="634"/>
                          <a:pt x="1853" y="634"/>
                          <a:pt x="1902" y="683"/>
                        </a:cubicBezTo>
                        <a:lnTo>
                          <a:pt x="1853" y="683"/>
                        </a:lnTo>
                        <a:cubicBezTo>
                          <a:pt x="1707" y="683"/>
                          <a:pt x="1610" y="780"/>
                          <a:pt x="1610" y="878"/>
                        </a:cubicBezTo>
                        <a:lnTo>
                          <a:pt x="878" y="488"/>
                        </a:lnTo>
                        <a:lnTo>
                          <a:pt x="781" y="390"/>
                        </a:lnTo>
                        <a:lnTo>
                          <a:pt x="683" y="342"/>
                        </a:lnTo>
                        <a:cubicBezTo>
                          <a:pt x="586" y="146"/>
                          <a:pt x="391" y="49"/>
                          <a:pt x="2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5"/>
                  <p:cNvSpPr/>
                  <p:nvPr/>
                </p:nvSpPr>
                <p:spPr>
                  <a:xfrm>
                    <a:off x="1901427" y="2618900"/>
                    <a:ext cx="38830" cy="36197"/>
                  </a:xfrm>
                  <a:custGeom>
                    <a:avLst/>
                    <a:gdLst/>
                    <a:ahLst/>
                    <a:cxnLst/>
                    <a:rect l="l" t="t" r="r" b="b"/>
                    <a:pathLst>
                      <a:path w="1763" h="1644" extrusionOk="0">
                        <a:moveTo>
                          <a:pt x="222" y="0"/>
                        </a:moveTo>
                        <a:cubicBezTo>
                          <a:pt x="103" y="0"/>
                          <a:pt x="0" y="174"/>
                          <a:pt x="76" y="289"/>
                        </a:cubicBezTo>
                        <a:lnTo>
                          <a:pt x="125" y="338"/>
                        </a:lnTo>
                        <a:cubicBezTo>
                          <a:pt x="174" y="582"/>
                          <a:pt x="271" y="825"/>
                          <a:pt x="418" y="1020"/>
                        </a:cubicBezTo>
                        <a:cubicBezTo>
                          <a:pt x="438" y="1041"/>
                          <a:pt x="466" y="1052"/>
                          <a:pt x="493" y="1052"/>
                        </a:cubicBezTo>
                        <a:cubicBezTo>
                          <a:pt x="531" y="1052"/>
                          <a:pt x="564" y="1029"/>
                          <a:pt x="564" y="972"/>
                        </a:cubicBezTo>
                        <a:cubicBezTo>
                          <a:pt x="564" y="874"/>
                          <a:pt x="564" y="777"/>
                          <a:pt x="515" y="728"/>
                        </a:cubicBezTo>
                        <a:lnTo>
                          <a:pt x="515" y="728"/>
                        </a:lnTo>
                        <a:lnTo>
                          <a:pt x="857" y="1069"/>
                        </a:lnTo>
                        <a:cubicBezTo>
                          <a:pt x="710" y="1069"/>
                          <a:pt x="564" y="1118"/>
                          <a:pt x="466" y="1167"/>
                        </a:cubicBezTo>
                        <a:cubicBezTo>
                          <a:pt x="320" y="1215"/>
                          <a:pt x="320" y="1362"/>
                          <a:pt x="466" y="1362"/>
                        </a:cubicBezTo>
                        <a:cubicBezTo>
                          <a:pt x="588" y="1386"/>
                          <a:pt x="710" y="1398"/>
                          <a:pt x="832" y="1398"/>
                        </a:cubicBezTo>
                        <a:cubicBezTo>
                          <a:pt x="882" y="1398"/>
                          <a:pt x="931" y="1396"/>
                          <a:pt x="981" y="1392"/>
                        </a:cubicBezTo>
                        <a:lnTo>
                          <a:pt x="981" y="1392"/>
                        </a:lnTo>
                        <a:cubicBezTo>
                          <a:pt x="934" y="1438"/>
                          <a:pt x="919" y="1522"/>
                          <a:pt x="954" y="1557"/>
                        </a:cubicBezTo>
                        <a:cubicBezTo>
                          <a:pt x="1043" y="1616"/>
                          <a:pt x="1142" y="1644"/>
                          <a:pt x="1239" y="1644"/>
                        </a:cubicBezTo>
                        <a:cubicBezTo>
                          <a:pt x="1458" y="1644"/>
                          <a:pt x="1666" y="1501"/>
                          <a:pt x="1734" y="1264"/>
                        </a:cubicBezTo>
                        <a:cubicBezTo>
                          <a:pt x="1762" y="1179"/>
                          <a:pt x="1692" y="1127"/>
                          <a:pt x="1609" y="1127"/>
                        </a:cubicBezTo>
                        <a:cubicBezTo>
                          <a:pt x="1549" y="1127"/>
                          <a:pt x="1482" y="1154"/>
                          <a:pt x="1442" y="1215"/>
                        </a:cubicBezTo>
                        <a:cubicBezTo>
                          <a:pt x="1442" y="1264"/>
                          <a:pt x="1393" y="1313"/>
                          <a:pt x="1344" y="1362"/>
                        </a:cubicBezTo>
                        <a:cubicBezTo>
                          <a:pt x="1393" y="1264"/>
                          <a:pt x="1393" y="1167"/>
                          <a:pt x="1344" y="1118"/>
                        </a:cubicBezTo>
                        <a:cubicBezTo>
                          <a:pt x="1003" y="777"/>
                          <a:pt x="661" y="387"/>
                          <a:pt x="320" y="45"/>
                        </a:cubicBezTo>
                        <a:cubicBezTo>
                          <a:pt x="288" y="13"/>
                          <a:pt x="254" y="0"/>
                          <a:pt x="2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0" name="Google Shape;370;p35"/>
              <p:cNvGrpSpPr/>
              <p:nvPr/>
            </p:nvGrpSpPr>
            <p:grpSpPr>
              <a:xfrm>
                <a:off x="1966445" y="2785875"/>
                <a:ext cx="369425" cy="147892"/>
                <a:chOff x="1966445" y="2786278"/>
                <a:chExt cx="369425" cy="147892"/>
              </a:xfrm>
            </p:grpSpPr>
            <p:sp>
              <p:nvSpPr>
                <p:cNvPr id="371" name="Google Shape;371;p35"/>
                <p:cNvSpPr/>
                <p:nvPr/>
              </p:nvSpPr>
              <p:spPr>
                <a:xfrm>
                  <a:off x="2246735" y="2908365"/>
                  <a:ext cx="13964" cy="11471"/>
                </a:xfrm>
                <a:custGeom>
                  <a:avLst/>
                  <a:gdLst/>
                  <a:ahLst/>
                  <a:cxnLst/>
                  <a:rect l="l" t="t" r="r" b="b"/>
                  <a:pathLst>
                    <a:path w="634" h="521" extrusionOk="0">
                      <a:moveTo>
                        <a:pt x="370" y="1"/>
                      </a:moveTo>
                      <a:cubicBezTo>
                        <a:pt x="344" y="1"/>
                        <a:pt x="319" y="5"/>
                        <a:pt x="293" y="13"/>
                      </a:cubicBezTo>
                      <a:lnTo>
                        <a:pt x="195" y="111"/>
                      </a:lnTo>
                      <a:cubicBezTo>
                        <a:pt x="49" y="111"/>
                        <a:pt x="0" y="355"/>
                        <a:pt x="146" y="452"/>
                      </a:cubicBezTo>
                      <a:lnTo>
                        <a:pt x="293" y="501"/>
                      </a:lnTo>
                      <a:cubicBezTo>
                        <a:pt x="319" y="514"/>
                        <a:pt x="348" y="520"/>
                        <a:pt x="380" y="520"/>
                      </a:cubicBezTo>
                      <a:cubicBezTo>
                        <a:pt x="465" y="520"/>
                        <a:pt x="562" y="475"/>
                        <a:pt x="634" y="403"/>
                      </a:cubicBezTo>
                      <a:cubicBezTo>
                        <a:pt x="634" y="355"/>
                        <a:pt x="634" y="257"/>
                        <a:pt x="634" y="208"/>
                      </a:cubicBezTo>
                      <a:cubicBezTo>
                        <a:pt x="594" y="88"/>
                        <a:pt x="488" y="1"/>
                        <a:pt x="3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5"/>
                <p:cNvSpPr/>
                <p:nvPr/>
              </p:nvSpPr>
              <p:spPr>
                <a:xfrm>
                  <a:off x="1966445" y="2799158"/>
                  <a:ext cx="12929" cy="10745"/>
                </a:xfrm>
                <a:custGeom>
                  <a:avLst/>
                  <a:gdLst/>
                  <a:ahLst/>
                  <a:cxnLst/>
                  <a:rect l="l" t="t" r="r" b="b"/>
                  <a:pathLst>
                    <a:path w="587" h="488" extrusionOk="0">
                      <a:moveTo>
                        <a:pt x="294" y="0"/>
                      </a:moveTo>
                      <a:cubicBezTo>
                        <a:pt x="1" y="49"/>
                        <a:pt x="1" y="439"/>
                        <a:pt x="294" y="488"/>
                      </a:cubicBezTo>
                      <a:cubicBezTo>
                        <a:pt x="586" y="439"/>
                        <a:pt x="586" y="49"/>
                        <a:pt x="2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5"/>
                <p:cNvSpPr/>
                <p:nvPr/>
              </p:nvSpPr>
              <p:spPr>
                <a:xfrm>
                  <a:off x="1996531" y="2786278"/>
                  <a:ext cx="13964" cy="10745"/>
                </a:xfrm>
                <a:custGeom>
                  <a:avLst/>
                  <a:gdLst/>
                  <a:ahLst/>
                  <a:cxnLst/>
                  <a:rect l="l" t="t" r="r" b="b"/>
                  <a:pathLst>
                    <a:path w="634" h="488" extrusionOk="0">
                      <a:moveTo>
                        <a:pt x="293" y="0"/>
                      </a:moveTo>
                      <a:cubicBezTo>
                        <a:pt x="0" y="0"/>
                        <a:pt x="0" y="488"/>
                        <a:pt x="293" y="488"/>
                      </a:cubicBezTo>
                      <a:cubicBezTo>
                        <a:pt x="634" y="488"/>
                        <a:pt x="634" y="0"/>
                        <a:pt x="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5"/>
                <p:cNvSpPr/>
                <p:nvPr/>
              </p:nvSpPr>
              <p:spPr>
                <a:xfrm>
                  <a:off x="2009416" y="2812038"/>
                  <a:ext cx="11827" cy="8609"/>
                </a:xfrm>
                <a:custGeom>
                  <a:avLst/>
                  <a:gdLst/>
                  <a:ahLst/>
                  <a:cxnLst/>
                  <a:rect l="l" t="t" r="r" b="b"/>
                  <a:pathLst>
                    <a:path w="537" h="391" extrusionOk="0">
                      <a:moveTo>
                        <a:pt x="293" y="0"/>
                      </a:moveTo>
                      <a:cubicBezTo>
                        <a:pt x="0" y="0"/>
                        <a:pt x="0" y="390"/>
                        <a:pt x="293" y="390"/>
                      </a:cubicBezTo>
                      <a:cubicBezTo>
                        <a:pt x="536" y="390"/>
                        <a:pt x="536" y="0"/>
                        <a:pt x="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5"/>
                <p:cNvSpPr/>
                <p:nvPr/>
              </p:nvSpPr>
              <p:spPr>
                <a:xfrm>
                  <a:off x="2057739" y="2841013"/>
                  <a:ext cx="12907" cy="10767"/>
                </a:xfrm>
                <a:custGeom>
                  <a:avLst/>
                  <a:gdLst/>
                  <a:ahLst/>
                  <a:cxnLst/>
                  <a:rect l="l" t="t" r="r" b="b"/>
                  <a:pathLst>
                    <a:path w="586" h="489" extrusionOk="0">
                      <a:moveTo>
                        <a:pt x="293" y="1"/>
                      </a:moveTo>
                      <a:cubicBezTo>
                        <a:pt x="0" y="50"/>
                        <a:pt x="0" y="440"/>
                        <a:pt x="293" y="488"/>
                      </a:cubicBezTo>
                      <a:cubicBezTo>
                        <a:pt x="585" y="440"/>
                        <a:pt x="585" y="50"/>
                        <a:pt x="2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5"/>
                <p:cNvSpPr/>
                <p:nvPr/>
              </p:nvSpPr>
              <p:spPr>
                <a:xfrm>
                  <a:off x="2097670" y="2861820"/>
                  <a:ext cx="132965" cy="59733"/>
                </a:xfrm>
                <a:custGeom>
                  <a:avLst/>
                  <a:gdLst/>
                  <a:ahLst/>
                  <a:cxnLst/>
                  <a:rect l="l" t="t" r="r" b="b"/>
                  <a:pathLst>
                    <a:path w="6037" h="2713" extrusionOk="0">
                      <a:moveTo>
                        <a:pt x="3404" y="1250"/>
                      </a:moveTo>
                      <a:cubicBezTo>
                        <a:pt x="3501" y="1299"/>
                        <a:pt x="3599" y="1347"/>
                        <a:pt x="3696" y="1445"/>
                      </a:cubicBezTo>
                      <a:cubicBezTo>
                        <a:pt x="3794" y="1494"/>
                        <a:pt x="3892" y="1542"/>
                        <a:pt x="3989" y="1591"/>
                      </a:cubicBezTo>
                      <a:cubicBezTo>
                        <a:pt x="3794" y="1591"/>
                        <a:pt x="3599" y="1591"/>
                        <a:pt x="3355" y="1640"/>
                      </a:cubicBezTo>
                      <a:cubicBezTo>
                        <a:pt x="3306" y="1640"/>
                        <a:pt x="3209" y="1689"/>
                        <a:pt x="3209" y="1786"/>
                      </a:cubicBezTo>
                      <a:cubicBezTo>
                        <a:pt x="3209" y="1737"/>
                        <a:pt x="3209" y="1689"/>
                        <a:pt x="3160" y="1640"/>
                      </a:cubicBezTo>
                      <a:lnTo>
                        <a:pt x="3160" y="1640"/>
                      </a:lnTo>
                      <a:cubicBezTo>
                        <a:pt x="3174" y="1654"/>
                        <a:pt x="3189" y="1660"/>
                        <a:pt x="3203" y="1660"/>
                      </a:cubicBezTo>
                      <a:cubicBezTo>
                        <a:pt x="3238" y="1660"/>
                        <a:pt x="3272" y="1626"/>
                        <a:pt x="3306" y="1591"/>
                      </a:cubicBezTo>
                      <a:cubicBezTo>
                        <a:pt x="3355" y="1494"/>
                        <a:pt x="3404" y="1396"/>
                        <a:pt x="3404" y="1299"/>
                      </a:cubicBezTo>
                      <a:cubicBezTo>
                        <a:pt x="3404" y="1299"/>
                        <a:pt x="3404" y="1250"/>
                        <a:pt x="3404" y="1250"/>
                      </a:cubicBezTo>
                      <a:close/>
                      <a:moveTo>
                        <a:pt x="3404" y="2030"/>
                      </a:moveTo>
                      <a:lnTo>
                        <a:pt x="3599" y="2079"/>
                      </a:lnTo>
                      <a:lnTo>
                        <a:pt x="3745" y="2225"/>
                      </a:lnTo>
                      <a:lnTo>
                        <a:pt x="3501" y="2225"/>
                      </a:lnTo>
                      <a:lnTo>
                        <a:pt x="3404" y="2030"/>
                      </a:lnTo>
                      <a:close/>
                      <a:moveTo>
                        <a:pt x="1365" y="0"/>
                      </a:moveTo>
                      <a:cubicBezTo>
                        <a:pt x="1314" y="0"/>
                        <a:pt x="1262" y="10"/>
                        <a:pt x="1210" y="31"/>
                      </a:cubicBezTo>
                      <a:cubicBezTo>
                        <a:pt x="1112" y="80"/>
                        <a:pt x="1112" y="226"/>
                        <a:pt x="1210" y="226"/>
                      </a:cubicBezTo>
                      <a:cubicBezTo>
                        <a:pt x="1161" y="323"/>
                        <a:pt x="1161" y="421"/>
                        <a:pt x="1210" y="518"/>
                      </a:cubicBezTo>
                      <a:cubicBezTo>
                        <a:pt x="1015" y="518"/>
                        <a:pt x="820" y="323"/>
                        <a:pt x="771" y="128"/>
                      </a:cubicBezTo>
                      <a:cubicBezTo>
                        <a:pt x="771" y="80"/>
                        <a:pt x="735" y="55"/>
                        <a:pt x="698" y="55"/>
                      </a:cubicBezTo>
                      <a:cubicBezTo>
                        <a:pt x="661" y="55"/>
                        <a:pt x="625" y="80"/>
                        <a:pt x="625" y="128"/>
                      </a:cubicBezTo>
                      <a:cubicBezTo>
                        <a:pt x="576" y="226"/>
                        <a:pt x="576" y="323"/>
                        <a:pt x="625" y="470"/>
                      </a:cubicBezTo>
                      <a:cubicBezTo>
                        <a:pt x="479" y="372"/>
                        <a:pt x="284" y="323"/>
                        <a:pt x="137" y="323"/>
                      </a:cubicBezTo>
                      <a:cubicBezTo>
                        <a:pt x="119" y="314"/>
                        <a:pt x="103" y="310"/>
                        <a:pt x="89" y="310"/>
                      </a:cubicBezTo>
                      <a:cubicBezTo>
                        <a:pt x="25" y="310"/>
                        <a:pt x="0" y="390"/>
                        <a:pt x="40" y="470"/>
                      </a:cubicBezTo>
                      <a:cubicBezTo>
                        <a:pt x="381" y="713"/>
                        <a:pt x="722" y="908"/>
                        <a:pt x="1161" y="1055"/>
                      </a:cubicBezTo>
                      <a:cubicBezTo>
                        <a:pt x="1185" y="1071"/>
                        <a:pt x="1209" y="1078"/>
                        <a:pt x="1232" y="1078"/>
                      </a:cubicBezTo>
                      <a:cubicBezTo>
                        <a:pt x="1346" y="1078"/>
                        <a:pt x="1422" y="901"/>
                        <a:pt x="1259" y="860"/>
                      </a:cubicBezTo>
                      <a:cubicBezTo>
                        <a:pt x="1307" y="811"/>
                        <a:pt x="1356" y="762"/>
                        <a:pt x="1356" y="713"/>
                      </a:cubicBezTo>
                      <a:lnTo>
                        <a:pt x="1503" y="713"/>
                      </a:lnTo>
                      <a:cubicBezTo>
                        <a:pt x="1600" y="713"/>
                        <a:pt x="1698" y="665"/>
                        <a:pt x="1746" y="567"/>
                      </a:cubicBezTo>
                      <a:cubicBezTo>
                        <a:pt x="1795" y="616"/>
                        <a:pt x="1844" y="713"/>
                        <a:pt x="1941" y="811"/>
                      </a:cubicBezTo>
                      <a:cubicBezTo>
                        <a:pt x="1966" y="835"/>
                        <a:pt x="2002" y="848"/>
                        <a:pt x="2039" y="848"/>
                      </a:cubicBezTo>
                      <a:cubicBezTo>
                        <a:pt x="2075" y="848"/>
                        <a:pt x="2112" y="835"/>
                        <a:pt x="2136" y="811"/>
                      </a:cubicBezTo>
                      <a:cubicBezTo>
                        <a:pt x="2331" y="811"/>
                        <a:pt x="2526" y="908"/>
                        <a:pt x="2721" y="957"/>
                      </a:cubicBezTo>
                      <a:cubicBezTo>
                        <a:pt x="2721" y="1055"/>
                        <a:pt x="2673" y="1152"/>
                        <a:pt x="2673" y="1250"/>
                      </a:cubicBezTo>
                      <a:cubicBezTo>
                        <a:pt x="2673" y="1321"/>
                        <a:pt x="2751" y="1366"/>
                        <a:pt x="2812" y="1366"/>
                      </a:cubicBezTo>
                      <a:cubicBezTo>
                        <a:pt x="2835" y="1366"/>
                        <a:pt x="2855" y="1360"/>
                        <a:pt x="2868" y="1347"/>
                      </a:cubicBezTo>
                      <a:lnTo>
                        <a:pt x="2868" y="1396"/>
                      </a:lnTo>
                      <a:cubicBezTo>
                        <a:pt x="2855" y="1384"/>
                        <a:pt x="2834" y="1378"/>
                        <a:pt x="2810" y="1378"/>
                      </a:cubicBezTo>
                      <a:cubicBezTo>
                        <a:pt x="2737" y="1378"/>
                        <a:pt x="2636" y="1433"/>
                        <a:pt x="2673" y="1542"/>
                      </a:cubicBezTo>
                      <a:cubicBezTo>
                        <a:pt x="2673" y="1640"/>
                        <a:pt x="2721" y="1689"/>
                        <a:pt x="2770" y="1786"/>
                      </a:cubicBezTo>
                      <a:cubicBezTo>
                        <a:pt x="2721" y="1737"/>
                        <a:pt x="2673" y="1737"/>
                        <a:pt x="2673" y="1689"/>
                      </a:cubicBezTo>
                      <a:cubicBezTo>
                        <a:pt x="2644" y="1674"/>
                        <a:pt x="2620" y="1668"/>
                        <a:pt x="2600" y="1668"/>
                      </a:cubicBezTo>
                      <a:cubicBezTo>
                        <a:pt x="2551" y="1668"/>
                        <a:pt x="2526" y="1703"/>
                        <a:pt x="2526" y="1737"/>
                      </a:cubicBezTo>
                      <a:cubicBezTo>
                        <a:pt x="2445" y="1982"/>
                        <a:pt x="2637" y="2091"/>
                        <a:pt x="2845" y="2091"/>
                      </a:cubicBezTo>
                      <a:cubicBezTo>
                        <a:pt x="2885" y="2091"/>
                        <a:pt x="2926" y="2087"/>
                        <a:pt x="2965" y="2079"/>
                      </a:cubicBezTo>
                      <a:cubicBezTo>
                        <a:pt x="3063" y="2225"/>
                        <a:pt x="3160" y="2322"/>
                        <a:pt x="3258" y="2469"/>
                      </a:cubicBezTo>
                      <a:cubicBezTo>
                        <a:pt x="3282" y="2493"/>
                        <a:pt x="3319" y="2505"/>
                        <a:pt x="3355" y="2505"/>
                      </a:cubicBezTo>
                      <a:cubicBezTo>
                        <a:pt x="3392" y="2505"/>
                        <a:pt x="3428" y="2493"/>
                        <a:pt x="3453" y="2469"/>
                      </a:cubicBezTo>
                      <a:lnTo>
                        <a:pt x="3696" y="2469"/>
                      </a:lnTo>
                      <a:cubicBezTo>
                        <a:pt x="3794" y="2469"/>
                        <a:pt x="3843" y="2322"/>
                        <a:pt x="3794" y="2274"/>
                      </a:cubicBezTo>
                      <a:lnTo>
                        <a:pt x="3794" y="2274"/>
                      </a:lnTo>
                      <a:cubicBezTo>
                        <a:pt x="3989" y="2469"/>
                        <a:pt x="4233" y="2664"/>
                        <a:pt x="4525" y="2712"/>
                      </a:cubicBezTo>
                      <a:cubicBezTo>
                        <a:pt x="4574" y="2712"/>
                        <a:pt x="4623" y="2615"/>
                        <a:pt x="4623" y="2566"/>
                      </a:cubicBezTo>
                      <a:cubicBezTo>
                        <a:pt x="4477" y="2371"/>
                        <a:pt x="4282" y="2176"/>
                        <a:pt x="4038" y="2127"/>
                      </a:cubicBezTo>
                      <a:cubicBezTo>
                        <a:pt x="4038" y="2079"/>
                        <a:pt x="4038" y="2030"/>
                        <a:pt x="3989" y="1981"/>
                      </a:cubicBezTo>
                      <a:lnTo>
                        <a:pt x="3745" y="1932"/>
                      </a:lnTo>
                      <a:cubicBezTo>
                        <a:pt x="4233" y="1932"/>
                        <a:pt x="4720" y="1981"/>
                        <a:pt x="5159" y="2030"/>
                      </a:cubicBezTo>
                      <a:lnTo>
                        <a:pt x="5305" y="2127"/>
                      </a:lnTo>
                      <a:lnTo>
                        <a:pt x="5403" y="2127"/>
                      </a:lnTo>
                      <a:lnTo>
                        <a:pt x="5842" y="2176"/>
                      </a:lnTo>
                      <a:cubicBezTo>
                        <a:pt x="5939" y="2176"/>
                        <a:pt x="6037" y="2079"/>
                        <a:pt x="5939" y="2030"/>
                      </a:cubicBezTo>
                      <a:cubicBezTo>
                        <a:pt x="5500" y="1786"/>
                        <a:pt x="4964" y="1640"/>
                        <a:pt x="4477" y="1640"/>
                      </a:cubicBezTo>
                      <a:cubicBezTo>
                        <a:pt x="4379" y="1591"/>
                        <a:pt x="4330" y="1494"/>
                        <a:pt x="4282" y="1445"/>
                      </a:cubicBezTo>
                      <a:cubicBezTo>
                        <a:pt x="3648" y="957"/>
                        <a:pt x="2916" y="616"/>
                        <a:pt x="2088" y="518"/>
                      </a:cubicBezTo>
                      <a:cubicBezTo>
                        <a:pt x="1990" y="421"/>
                        <a:pt x="1893" y="372"/>
                        <a:pt x="1795" y="323"/>
                      </a:cubicBezTo>
                      <a:cubicBezTo>
                        <a:pt x="1718" y="132"/>
                        <a:pt x="1551" y="0"/>
                        <a:pt x="13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5"/>
                <p:cNvSpPr/>
                <p:nvPr/>
              </p:nvSpPr>
              <p:spPr>
                <a:xfrm>
                  <a:off x="2067386" y="2850503"/>
                  <a:ext cx="17994" cy="10084"/>
                </a:xfrm>
                <a:custGeom>
                  <a:avLst/>
                  <a:gdLst/>
                  <a:ahLst/>
                  <a:cxnLst/>
                  <a:rect l="l" t="t" r="r" b="b"/>
                  <a:pathLst>
                    <a:path w="817" h="458" extrusionOk="0">
                      <a:moveTo>
                        <a:pt x="174" y="1"/>
                      </a:moveTo>
                      <a:cubicBezTo>
                        <a:pt x="149" y="1"/>
                        <a:pt x="125" y="3"/>
                        <a:pt x="98" y="9"/>
                      </a:cubicBezTo>
                      <a:cubicBezTo>
                        <a:pt x="50" y="9"/>
                        <a:pt x="1" y="57"/>
                        <a:pt x="1" y="155"/>
                      </a:cubicBezTo>
                      <a:cubicBezTo>
                        <a:pt x="147" y="399"/>
                        <a:pt x="391" y="350"/>
                        <a:pt x="635" y="447"/>
                      </a:cubicBezTo>
                      <a:cubicBezTo>
                        <a:pt x="648" y="454"/>
                        <a:pt x="662" y="457"/>
                        <a:pt x="675" y="457"/>
                      </a:cubicBezTo>
                      <a:cubicBezTo>
                        <a:pt x="756" y="457"/>
                        <a:pt x="816" y="343"/>
                        <a:pt x="732" y="301"/>
                      </a:cubicBezTo>
                      <a:cubicBezTo>
                        <a:pt x="515" y="170"/>
                        <a:pt x="375" y="1"/>
                        <a:pt x="1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5"/>
                <p:cNvSpPr/>
                <p:nvPr/>
              </p:nvSpPr>
              <p:spPr>
                <a:xfrm>
                  <a:off x="2019063" y="2818753"/>
                  <a:ext cx="28787" cy="12704"/>
                </a:xfrm>
                <a:custGeom>
                  <a:avLst/>
                  <a:gdLst/>
                  <a:ahLst/>
                  <a:cxnLst/>
                  <a:rect l="l" t="t" r="r" b="b"/>
                  <a:pathLst>
                    <a:path w="1307" h="577" extrusionOk="0">
                      <a:moveTo>
                        <a:pt x="684" y="0"/>
                      </a:moveTo>
                      <a:cubicBezTo>
                        <a:pt x="586" y="0"/>
                        <a:pt x="489" y="12"/>
                        <a:pt x="391" y="37"/>
                      </a:cubicBezTo>
                      <a:cubicBezTo>
                        <a:pt x="373" y="28"/>
                        <a:pt x="357" y="24"/>
                        <a:pt x="342" y="24"/>
                      </a:cubicBezTo>
                      <a:cubicBezTo>
                        <a:pt x="277" y="24"/>
                        <a:pt x="245" y="103"/>
                        <a:pt x="245" y="183"/>
                      </a:cubicBezTo>
                      <a:cubicBezTo>
                        <a:pt x="196" y="134"/>
                        <a:pt x="147" y="85"/>
                        <a:pt x="98" y="85"/>
                      </a:cubicBezTo>
                      <a:cubicBezTo>
                        <a:pt x="50" y="85"/>
                        <a:pt x="1" y="134"/>
                        <a:pt x="1" y="183"/>
                      </a:cubicBezTo>
                      <a:cubicBezTo>
                        <a:pt x="134" y="481"/>
                        <a:pt x="491" y="577"/>
                        <a:pt x="814" y="577"/>
                      </a:cubicBezTo>
                      <a:cubicBezTo>
                        <a:pt x="966" y="577"/>
                        <a:pt x="1111" y="555"/>
                        <a:pt x="1220" y="524"/>
                      </a:cubicBezTo>
                      <a:cubicBezTo>
                        <a:pt x="1307" y="481"/>
                        <a:pt x="1278" y="321"/>
                        <a:pt x="1201" y="321"/>
                      </a:cubicBezTo>
                      <a:cubicBezTo>
                        <a:pt x="1192" y="321"/>
                        <a:pt x="1182" y="324"/>
                        <a:pt x="1171" y="329"/>
                      </a:cubicBezTo>
                      <a:cubicBezTo>
                        <a:pt x="1074" y="354"/>
                        <a:pt x="964" y="366"/>
                        <a:pt x="854" y="366"/>
                      </a:cubicBezTo>
                      <a:cubicBezTo>
                        <a:pt x="745" y="366"/>
                        <a:pt x="635" y="354"/>
                        <a:pt x="537" y="329"/>
                      </a:cubicBezTo>
                      <a:lnTo>
                        <a:pt x="489" y="280"/>
                      </a:lnTo>
                      <a:cubicBezTo>
                        <a:pt x="635" y="280"/>
                        <a:pt x="830" y="280"/>
                        <a:pt x="976" y="232"/>
                      </a:cubicBezTo>
                      <a:cubicBezTo>
                        <a:pt x="1025" y="183"/>
                        <a:pt x="1025" y="85"/>
                        <a:pt x="976" y="37"/>
                      </a:cubicBezTo>
                      <a:cubicBezTo>
                        <a:pt x="879" y="12"/>
                        <a:pt x="781" y="0"/>
                        <a:pt x="6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5"/>
                <p:cNvSpPr/>
                <p:nvPr/>
              </p:nvSpPr>
              <p:spPr>
                <a:xfrm>
                  <a:off x="2126853" y="2850547"/>
                  <a:ext cx="19822" cy="15985"/>
                </a:xfrm>
                <a:custGeom>
                  <a:avLst/>
                  <a:gdLst/>
                  <a:ahLst/>
                  <a:cxnLst/>
                  <a:rect l="l" t="t" r="r" b="b"/>
                  <a:pathLst>
                    <a:path w="900" h="726" extrusionOk="0">
                      <a:moveTo>
                        <a:pt x="140" y="0"/>
                      </a:moveTo>
                      <a:cubicBezTo>
                        <a:pt x="24" y="0"/>
                        <a:pt x="0" y="202"/>
                        <a:pt x="178" y="202"/>
                      </a:cubicBezTo>
                      <a:cubicBezTo>
                        <a:pt x="421" y="202"/>
                        <a:pt x="568" y="445"/>
                        <a:pt x="616" y="689"/>
                      </a:cubicBezTo>
                      <a:cubicBezTo>
                        <a:pt x="641" y="714"/>
                        <a:pt x="677" y="726"/>
                        <a:pt x="708" y="726"/>
                      </a:cubicBezTo>
                      <a:cubicBezTo>
                        <a:pt x="738" y="726"/>
                        <a:pt x="763" y="714"/>
                        <a:pt x="763" y="689"/>
                      </a:cubicBezTo>
                      <a:cubicBezTo>
                        <a:pt x="899" y="324"/>
                        <a:pt x="567" y="2"/>
                        <a:pt x="244" y="2"/>
                      </a:cubicBezTo>
                      <a:cubicBezTo>
                        <a:pt x="222" y="2"/>
                        <a:pt x="199" y="3"/>
                        <a:pt x="178" y="7"/>
                      </a:cubicBezTo>
                      <a:cubicBezTo>
                        <a:pt x="164" y="2"/>
                        <a:pt x="152" y="0"/>
                        <a:pt x="1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5"/>
                <p:cNvSpPr/>
                <p:nvPr/>
              </p:nvSpPr>
              <p:spPr>
                <a:xfrm>
                  <a:off x="2182290" y="2867852"/>
                  <a:ext cx="29029" cy="17196"/>
                </a:xfrm>
                <a:custGeom>
                  <a:avLst/>
                  <a:gdLst/>
                  <a:ahLst/>
                  <a:cxnLst/>
                  <a:rect l="l" t="t" r="r" b="b"/>
                  <a:pathLst>
                    <a:path w="1318" h="781" extrusionOk="0">
                      <a:moveTo>
                        <a:pt x="98" y="1"/>
                      </a:moveTo>
                      <a:cubicBezTo>
                        <a:pt x="1" y="1"/>
                        <a:pt x="1" y="196"/>
                        <a:pt x="98" y="196"/>
                      </a:cubicBezTo>
                      <a:cubicBezTo>
                        <a:pt x="488" y="293"/>
                        <a:pt x="830" y="488"/>
                        <a:pt x="1122" y="781"/>
                      </a:cubicBezTo>
                      <a:cubicBezTo>
                        <a:pt x="1220" y="781"/>
                        <a:pt x="1317" y="781"/>
                        <a:pt x="1268" y="683"/>
                      </a:cubicBezTo>
                      <a:cubicBezTo>
                        <a:pt x="1122" y="196"/>
                        <a:pt x="537" y="49"/>
                        <a:pt x="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5"/>
                <p:cNvSpPr/>
                <p:nvPr/>
              </p:nvSpPr>
              <p:spPr>
                <a:xfrm>
                  <a:off x="2247176" y="2893393"/>
                  <a:ext cx="48962" cy="12198"/>
                </a:xfrm>
                <a:custGeom>
                  <a:avLst/>
                  <a:gdLst/>
                  <a:ahLst/>
                  <a:cxnLst/>
                  <a:rect l="l" t="t" r="r" b="b"/>
                  <a:pathLst>
                    <a:path w="2223" h="554" extrusionOk="0">
                      <a:moveTo>
                        <a:pt x="166" y="1"/>
                      </a:moveTo>
                      <a:cubicBezTo>
                        <a:pt x="55" y="1"/>
                        <a:pt x="0" y="115"/>
                        <a:pt x="126" y="157"/>
                      </a:cubicBezTo>
                      <a:lnTo>
                        <a:pt x="175" y="206"/>
                      </a:lnTo>
                      <a:cubicBezTo>
                        <a:pt x="29" y="206"/>
                        <a:pt x="29" y="450"/>
                        <a:pt x="175" y="450"/>
                      </a:cubicBezTo>
                      <a:cubicBezTo>
                        <a:pt x="297" y="474"/>
                        <a:pt x="407" y="486"/>
                        <a:pt x="516" y="486"/>
                      </a:cubicBezTo>
                      <a:cubicBezTo>
                        <a:pt x="626" y="486"/>
                        <a:pt x="736" y="474"/>
                        <a:pt x="858" y="450"/>
                      </a:cubicBezTo>
                      <a:cubicBezTo>
                        <a:pt x="1061" y="517"/>
                        <a:pt x="1265" y="554"/>
                        <a:pt x="1464" y="554"/>
                      </a:cubicBezTo>
                      <a:cubicBezTo>
                        <a:pt x="1693" y="554"/>
                        <a:pt x="1916" y="505"/>
                        <a:pt x="2125" y="401"/>
                      </a:cubicBezTo>
                      <a:cubicBezTo>
                        <a:pt x="2223" y="352"/>
                        <a:pt x="2174" y="206"/>
                        <a:pt x="2077" y="206"/>
                      </a:cubicBezTo>
                      <a:cubicBezTo>
                        <a:pt x="1964" y="214"/>
                        <a:pt x="1852" y="219"/>
                        <a:pt x="1740" y="219"/>
                      </a:cubicBezTo>
                      <a:cubicBezTo>
                        <a:pt x="1220" y="219"/>
                        <a:pt x="705" y="131"/>
                        <a:pt x="224" y="11"/>
                      </a:cubicBezTo>
                      <a:cubicBezTo>
                        <a:pt x="203" y="4"/>
                        <a:pt x="184" y="1"/>
                        <a:pt x="1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5"/>
                <p:cNvSpPr/>
                <p:nvPr/>
              </p:nvSpPr>
              <p:spPr>
                <a:xfrm>
                  <a:off x="2297194" y="2912130"/>
                  <a:ext cx="38676" cy="22040"/>
                </a:xfrm>
                <a:custGeom>
                  <a:avLst/>
                  <a:gdLst/>
                  <a:ahLst/>
                  <a:cxnLst/>
                  <a:rect l="l" t="t" r="r" b="b"/>
                  <a:pathLst>
                    <a:path w="1756" h="1001" extrusionOk="0">
                      <a:moveTo>
                        <a:pt x="701" y="1"/>
                      </a:moveTo>
                      <a:cubicBezTo>
                        <a:pt x="683" y="1"/>
                        <a:pt x="659" y="13"/>
                        <a:pt x="634" y="37"/>
                      </a:cubicBezTo>
                      <a:cubicBezTo>
                        <a:pt x="586" y="37"/>
                        <a:pt x="586" y="135"/>
                        <a:pt x="634" y="184"/>
                      </a:cubicBezTo>
                      <a:lnTo>
                        <a:pt x="878" y="330"/>
                      </a:lnTo>
                      <a:lnTo>
                        <a:pt x="1024" y="525"/>
                      </a:lnTo>
                      <a:lnTo>
                        <a:pt x="1024" y="574"/>
                      </a:lnTo>
                      <a:cubicBezTo>
                        <a:pt x="1073" y="622"/>
                        <a:pt x="1122" y="671"/>
                        <a:pt x="1219" y="720"/>
                      </a:cubicBezTo>
                      <a:lnTo>
                        <a:pt x="732" y="720"/>
                      </a:lnTo>
                      <a:cubicBezTo>
                        <a:pt x="845" y="607"/>
                        <a:pt x="754" y="493"/>
                        <a:pt x="639" y="493"/>
                      </a:cubicBezTo>
                      <a:cubicBezTo>
                        <a:pt x="605" y="493"/>
                        <a:pt x="570" y="503"/>
                        <a:pt x="537" y="525"/>
                      </a:cubicBezTo>
                      <a:cubicBezTo>
                        <a:pt x="488" y="574"/>
                        <a:pt x="439" y="671"/>
                        <a:pt x="342" y="769"/>
                      </a:cubicBezTo>
                      <a:cubicBezTo>
                        <a:pt x="244" y="769"/>
                        <a:pt x="147" y="769"/>
                        <a:pt x="98" y="817"/>
                      </a:cubicBezTo>
                      <a:cubicBezTo>
                        <a:pt x="1" y="817"/>
                        <a:pt x="1" y="915"/>
                        <a:pt x="98" y="964"/>
                      </a:cubicBezTo>
                      <a:cubicBezTo>
                        <a:pt x="293" y="988"/>
                        <a:pt x="500" y="1000"/>
                        <a:pt x="714" y="1000"/>
                      </a:cubicBezTo>
                      <a:cubicBezTo>
                        <a:pt x="927" y="1000"/>
                        <a:pt x="1146" y="988"/>
                        <a:pt x="1366" y="964"/>
                      </a:cubicBezTo>
                      <a:cubicBezTo>
                        <a:pt x="1463" y="964"/>
                        <a:pt x="1561" y="915"/>
                        <a:pt x="1512" y="817"/>
                      </a:cubicBezTo>
                      <a:cubicBezTo>
                        <a:pt x="1658" y="817"/>
                        <a:pt x="1756" y="720"/>
                        <a:pt x="1756" y="622"/>
                      </a:cubicBezTo>
                      <a:cubicBezTo>
                        <a:pt x="1756" y="525"/>
                        <a:pt x="1707" y="427"/>
                        <a:pt x="1658" y="379"/>
                      </a:cubicBezTo>
                      <a:cubicBezTo>
                        <a:pt x="1609" y="281"/>
                        <a:pt x="1561" y="184"/>
                        <a:pt x="1463" y="135"/>
                      </a:cubicBezTo>
                      <a:cubicBezTo>
                        <a:pt x="1402" y="74"/>
                        <a:pt x="1332" y="47"/>
                        <a:pt x="1264" y="47"/>
                      </a:cubicBezTo>
                      <a:cubicBezTo>
                        <a:pt x="1171" y="47"/>
                        <a:pt x="1081" y="99"/>
                        <a:pt x="1024" y="184"/>
                      </a:cubicBezTo>
                      <a:lnTo>
                        <a:pt x="781" y="37"/>
                      </a:lnTo>
                      <a:lnTo>
                        <a:pt x="732" y="37"/>
                      </a:lnTo>
                      <a:cubicBezTo>
                        <a:pt x="732" y="13"/>
                        <a:pt x="720" y="1"/>
                        <a:pt x="7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5"/>
                <p:cNvSpPr/>
                <p:nvPr/>
              </p:nvSpPr>
              <p:spPr>
                <a:xfrm>
                  <a:off x="2271910" y="2911183"/>
                  <a:ext cx="29602" cy="11537"/>
                </a:xfrm>
                <a:custGeom>
                  <a:avLst/>
                  <a:gdLst/>
                  <a:ahLst/>
                  <a:cxnLst/>
                  <a:rect l="l" t="t" r="r" b="b"/>
                  <a:pathLst>
                    <a:path w="1344" h="524" extrusionOk="0">
                      <a:moveTo>
                        <a:pt x="152" y="0"/>
                      </a:moveTo>
                      <a:cubicBezTo>
                        <a:pt x="71" y="0"/>
                        <a:pt x="0" y="113"/>
                        <a:pt x="76" y="227"/>
                      </a:cubicBezTo>
                      <a:cubicBezTo>
                        <a:pt x="265" y="416"/>
                        <a:pt x="555" y="523"/>
                        <a:pt x="843" y="523"/>
                      </a:cubicBezTo>
                      <a:cubicBezTo>
                        <a:pt x="1000" y="523"/>
                        <a:pt x="1157" y="491"/>
                        <a:pt x="1295" y="422"/>
                      </a:cubicBezTo>
                      <a:cubicBezTo>
                        <a:pt x="1344" y="373"/>
                        <a:pt x="1344" y="275"/>
                        <a:pt x="1295" y="275"/>
                      </a:cubicBezTo>
                      <a:cubicBezTo>
                        <a:pt x="1228" y="284"/>
                        <a:pt x="1161" y="288"/>
                        <a:pt x="1095" y="288"/>
                      </a:cubicBezTo>
                      <a:cubicBezTo>
                        <a:pt x="774" y="288"/>
                        <a:pt x="465" y="193"/>
                        <a:pt x="222" y="32"/>
                      </a:cubicBezTo>
                      <a:cubicBezTo>
                        <a:pt x="200" y="10"/>
                        <a:pt x="176" y="0"/>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35"/>
              <p:cNvGrpSpPr/>
              <p:nvPr/>
            </p:nvGrpSpPr>
            <p:grpSpPr>
              <a:xfrm>
                <a:off x="1927791" y="2911045"/>
                <a:ext cx="387684" cy="337770"/>
                <a:chOff x="1927791" y="2911447"/>
                <a:chExt cx="387684" cy="337770"/>
              </a:xfrm>
            </p:grpSpPr>
            <p:sp>
              <p:nvSpPr>
                <p:cNvPr id="385" name="Google Shape;385;p35"/>
                <p:cNvSpPr/>
                <p:nvPr/>
              </p:nvSpPr>
              <p:spPr>
                <a:xfrm>
                  <a:off x="2159736" y="2939233"/>
                  <a:ext cx="16144" cy="15588"/>
                </a:xfrm>
                <a:custGeom>
                  <a:avLst/>
                  <a:gdLst/>
                  <a:ahLst/>
                  <a:cxnLst/>
                  <a:rect l="l" t="t" r="r" b="b"/>
                  <a:pathLst>
                    <a:path w="733" h="708" extrusionOk="0">
                      <a:moveTo>
                        <a:pt x="318" y="1"/>
                      </a:moveTo>
                      <a:cubicBezTo>
                        <a:pt x="184" y="1"/>
                        <a:pt x="50" y="74"/>
                        <a:pt x="1" y="220"/>
                      </a:cubicBezTo>
                      <a:lnTo>
                        <a:pt x="1" y="269"/>
                      </a:lnTo>
                      <a:cubicBezTo>
                        <a:pt x="1" y="464"/>
                        <a:pt x="98" y="659"/>
                        <a:pt x="245" y="708"/>
                      </a:cubicBezTo>
                      <a:lnTo>
                        <a:pt x="440" y="708"/>
                      </a:lnTo>
                      <a:cubicBezTo>
                        <a:pt x="586" y="659"/>
                        <a:pt x="732" y="464"/>
                        <a:pt x="683" y="269"/>
                      </a:cubicBezTo>
                      <a:lnTo>
                        <a:pt x="635" y="220"/>
                      </a:lnTo>
                      <a:cubicBezTo>
                        <a:pt x="586" y="74"/>
                        <a:pt x="452" y="1"/>
                        <a:pt x="3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5"/>
                <p:cNvSpPr/>
                <p:nvPr/>
              </p:nvSpPr>
              <p:spPr>
                <a:xfrm>
                  <a:off x="2230987" y="2958586"/>
                  <a:ext cx="25417" cy="47778"/>
                </a:xfrm>
                <a:custGeom>
                  <a:avLst/>
                  <a:gdLst/>
                  <a:ahLst/>
                  <a:cxnLst/>
                  <a:rect l="l" t="t" r="r" b="b"/>
                  <a:pathLst>
                    <a:path w="1154" h="2170" extrusionOk="0">
                      <a:moveTo>
                        <a:pt x="175" y="0"/>
                      </a:moveTo>
                      <a:cubicBezTo>
                        <a:pt x="93" y="0"/>
                        <a:pt x="1" y="75"/>
                        <a:pt x="32" y="170"/>
                      </a:cubicBezTo>
                      <a:cubicBezTo>
                        <a:pt x="130" y="463"/>
                        <a:pt x="228" y="755"/>
                        <a:pt x="374" y="999"/>
                      </a:cubicBezTo>
                      <a:cubicBezTo>
                        <a:pt x="520" y="1340"/>
                        <a:pt x="666" y="1730"/>
                        <a:pt x="813" y="2072"/>
                      </a:cubicBezTo>
                      <a:cubicBezTo>
                        <a:pt x="813" y="2120"/>
                        <a:pt x="861" y="2169"/>
                        <a:pt x="959" y="2169"/>
                      </a:cubicBezTo>
                      <a:cubicBezTo>
                        <a:pt x="1056" y="2169"/>
                        <a:pt x="1154" y="2120"/>
                        <a:pt x="1105" y="2023"/>
                      </a:cubicBezTo>
                      <a:cubicBezTo>
                        <a:pt x="959" y="1682"/>
                        <a:pt x="813" y="1340"/>
                        <a:pt x="666" y="999"/>
                      </a:cubicBezTo>
                      <a:cubicBezTo>
                        <a:pt x="569" y="658"/>
                        <a:pt x="423" y="365"/>
                        <a:pt x="276" y="73"/>
                      </a:cubicBezTo>
                      <a:cubicBezTo>
                        <a:pt x="259" y="22"/>
                        <a:pt x="219" y="0"/>
                        <a:pt x="1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5"/>
                <p:cNvSpPr/>
                <p:nvPr/>
              </p:nvSpPr>
              <p:spPr>
                <a:xfrm>
                  <a:off x="2255523" y="2989961"/>
                  <a:ext cx="10990" cy="10238"/>
                </a:xfrm>
                <a:custGeom>
                  <a:avLst/>
                  <a:gdLst/>
                  <a:ahLst/>
                  <a:cxnLst/>
                  <a:rect l="l" t="t" r="r" b="b"/>
                  <a:pathLst>
                    <a:path w="499" h="465" extrusionOk="0">
                      <a:moveTo>
                        <a:pt x="396" y="1"/>
                      </a:moveTo>
                      <a:cubicBezTo>
                        <a:pt x="365" y="1"/>
                        <a:pt x="326" y="19"/>
                        <a:pt x="284" y="62"/>
                      </a:cubicBezTo>
                      <a:cubicBezTo>
                        <a:pt x="186" y="110"/>
                        <a:pt x="89" y="257"/>
                        <a:pt x="40" y="354"/>
                      </a:cubicBezTo>
                      <a:cubicBezTo>
                        <a:pt x="0" y="394"/>
                        <a:pt x="57" y="465"/>
                        <a:pt x="105" y="465"/>
                      </a:cubicBezTo>
                      <a:cubicBezTo>
                        <a:pt x="117" y="465"/>
                        <a:pt x="128" y="461"/>
                        <a:pt x="137" y="452"/>
                      </a:cubicBezTo>
                      <a:cubicBezTo>
                        <a:pt x="235" y="403"/>
                        <a:pt x="381" y="305"/>
                        <a:pt x="430" y="208"/>
                      </a:cubicBezTo>
                      <a:cubicBezTo>
                        <a:pt x="499" y="104"/>
                        <a:pt x="470" y="1"/>
                        <a:pt x="3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5"/>
                <p:cNvSpPr/>
                <p:nvPr/>
              </p:nvSpPr>
              <p:spPr>
                <a:xfrm>
                  <a:off x="2176167" y="2917414"/>
                  <a:ext cx="35725" cy="34898"/>
                </a:xfrm>
                <a:custGeom>
                  <a:avLst/>
                  <a:gdLst/>
                  <a:ahLst/>
                  <a:cxnLst/>
                  <a:rect l="l" t="t" r="r" b="b"/>
                  <a:pathLst>
                    <a:path w="1622" h="1585" extrusionOk="0">
                      <a:moveTo>
                        <a:pt x="99" y="1"/>
                      </a:moveTo>
                      <a:cubicBezTo>
                        <a:pt x="39" y="1"/>
                        <a:pt x="1" y="70"/>
                        <a:pt x="35" y="139"/>
                      </a:cubicBezTo>
                      <a:cubicBezTo>
                        <a:pt x="425" y="675"/>
                        <a:pt x="864" y="1163"/>
                        <a:pt x="1400" y="1553"/>
                      </a:cubicBezTo>
                      <a:cubicBezTo>
                        <a:pt x="1423" y="1575"/>
                        <a:pt x="1448" y="1585"/>
                        <a:pt x="1472" y="1585"/>
                      </a:cubicBezTo>
                      <a:cubicBezTo>
                        <a:pt x="1552" y="1585"/>
                        <a:pt x="1621" y="1481"/>
                        <a:pt x="1546" y="1406"/>
                      </a:cubicBezTo>
                      <a:cubicBezTo>
                        <a:pt x="1156" y="870"/>
                        <a:pt x="669" y="431"/>
                        <a:pt x="181" y="41"/>
                      </a:cubicBezTo>
                      <a:cubicBezTo>
                        <a:pt x="153" y="13"/>
                        <a:pt x="124" y="1"/>
                        <a:pt x="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5"/>
                <p:cNvSpPr/>
                <p:nvPr/>
              </p:nvSpPr>
              <p:spPr>
                <a:xfrm>
                  <a:off x="2193347" y="2911447"/>
                  <a:ext cx="41583" cy="38443"/>
                </a:xfrm>
                <a:custGeom>
                  <a:avLst/>
                  <a:gdLst/>
                  <a:ahLst/>
                  <a:cxnLst/>
                  <a:rect l="l" t="t" r="r" b="b"/>
                  <a:pathLst>
                    <a:path w="1888" h="1746" extrusionOk="0">
                      <a:moveTo>
                        <a:pt x="1156" y="507"/>
                      </a:moveTo>
                      <a:cubicBezTo>
                        <a:pt x="1108" y="605"/>
                        <a:pt x="1108" y="751"/>
                        <a:pt x="1156" y="897"/>
                      </a:cubicBezTo>
                      <a:cubicBezTo>
                        <a:pt x="1181" y="922"/>
                        <a:pt x="1205" y="934"/>
                        <a:pt x="1230" y="934"/>
                      </a:cubicBezTo>
                      <a:cubicBezTo>
                        <a:pt x="1254" y="934"/>
                        <a:pt x="1278" y="922"/>
                        <a:pt x="1303" y="897"/>
                      </a:cubicBezTo>
                      <a:lnTo>
                        <a:pt x="1303" y="897"/>
                      </a:lnTo>
                      <a:cubicBezTo>
                        <a:pt x="1303" y="995"/>
                        <a:pt x="1303" y="1092"/>
                        <a:pt x="1254" y="1141"/>
                      </a:cubicBezTo>
                      <a:cubicBezTo>
                        <a:pt x="1191" y="1235"/>
                        <a:pt x="1087" y="1289"/>
                        <a:pt x="996" y="1289"/>
                      </a:cubicBezTo>
                      <a:cubicBezTo>
                        <a:pt x="945" y="1289"/>
                        <a:pt x="898" y="1273"/>
                        <a:pt x="864" y="1239"/>
                      </a:cubicBezTo>
                      <a:lnTo>
                        <a:pt x="961" y="1239"/>
                      </a:lnTo>
                      <a:cubicBezTo>
                        <a:pt x="1069" y="1239"/>
                        <a:pt x="1097" y="1107"/>
                        <a:pt x="1047" y="1037"/>
                      </a:cubicBezTo>
                      <a:lnTo>
                        <a:pt x="1047" y="1037"/>
                      </a:lnTo>
                      <a:cubicBezTo>
                        <a:pt x="1117" y="1005"/>
                        <a:pt x="1168" y="908"/>
                        <a:pt x="1108" y="848"/>
                      </a:cubicBezTo>
                      <a:cubicBezTo>
                        <a:pt x="1010" y="702"/>
                        <a:pt x="961" y="605"/>
                        <a:pt x="913" y="507"/>
                      </a:cubicBezTo>
                      <a:close/>
                      <a:moveTo>
                        <a:pt x="427" y="1"/>
                      </a:moveTo>
                      <a:cubicBezTo>
                        <a:pt x="380" y="1"/>
                        <a:pt x="328" y="46"/>
                        <a:pt x="328" y="117"/>
                      </a:cubicBezTo>
                      <a:cubicBezTo>
                        <a:pt x="470" y="451"/>
                        <a:pt x="660" y="737"/>
                        <a:pt x="896" y="978"/>
                      </a:cubicBezTo>
                      <a:lnTo>
                        <a:pt x="896" y="978"/>
                      </a:lnTo>
                      <a:cubicBezTo>
                        <a:pt x="733" y="934"/>
                        <a:pt x="603" y="886"/>
                        <a:pt x="474" y="800"/>
                      </a:cubicBezTo>
                      <a:cubicBezTo>
                        <a:pt x="328" y="702"/>
                        <a:pt x="279" y="556"/>
                        <a:pt x="133" y="507"/>
                      </a:cubicBezTo>
                      <a:cubicBezTo>
                        <a:pt x="118" y="493"/>
                        <a:pt x="100" y="487"/>
                        <a:pt x="82" y="487"/>
                      </a:cubicBezTo>
                      <a:cubicBezTo>
                        <a:pt x="39" y="487"/>
                        <a:pt x="1" y="521"/>
                        <a:pt x="35" y="556"/>
                      </a:cubicBezTo>
                      <a:cubicBezTo>
                        <a:pt x="35" y="897"/>
                        <a:pt x="328" y="1092"/>
                        <a:pt x="620" y="1190"/>
                      </a:cubicBezTo>
                      <a:cubicBezTo>
                        <a:pt x="620" y="1377"/>
                        <a:pt x="780" y="1465"/>
                        <a:pt x="960" y="1465"/>
                      </a:cubicBezTo>
                      <a:cubicBezTo>
                        <a:pt x="1060" y="1465"/>
                        <a:pt x="1166" y="1437"/>
                        <a:pt x="1254" y="1385"/>
                      </a:cubicBezTo>
                      <a:cubicBezTo>
                        <a:pt x="1303" y="1336"/>
                        <a:pt x="1351" y="1287"/>
                        <a:pt x="1400" y="1190"/>
                      </a:cubicBezTo>
                      <a:cubicBezTo>
                        <a:pt x="1449" y="1385"/>
                        <a:pt x="1546" y="1580"/>
                        <a:pt x="1693" y="1726"/>
                      </a:cubicBezTo>
                      <a:cubicBezTo>
                        <a:pt x="1706" y="1739"/>
                        <a:pt x="1722" y="1745"/>
                        <a:pt x="1740" y="1745"/>
                      </a:cubicBezTo>
                      <a:cubicBezTo>
                        <a:pt x="1787" y="1745"/>
                        <a:pt x="1839" y="1700"/>
                        <a:pt x="1839" y="1629"/>
                      </a:cubicBezTo>
                      <a:cubicBezTo>
                        <a:pt x="1839" y="1434"/>
                        <a:pt x="1790" y="1239"/>
                        <a:pt x="1644" y="1044"/>
                      </a:cubicBezTo>
                      <a:cubicBezTo>
                        <a:pt x="1595" y="800"/>
                        <a:pt x="1498" y="605"/>
                        <a:pt x="1400" y="410"/>
                      </a:cubicBezTo>
                      <a:lnTo>
                        <a:pt x="1741" y="410"/>
                      </a:lnTo>
                      <a:cubicBezTo>
                        <a:pt x="1888" y="410"/>
                        <a:pt x="1888" y="215"/>
                        <a:pt x="1741" y="166"/>
                      </a:cubicBezTo>
                      <a:cubicBezTo>
                        <a:pt x="1400" y="166"/>
                        <a:pt x="1059" y="166"/>
                        <a:pt x="718" y="263"/>
                      </a:cubicBezTo>
                      <a:cubicBezTo>
                        <a:pt x="669" y="166"/>
                        <a:pt x="571" y="68"/>
                        <a:pt x="474" y="20"/>
                      </a:cubicBezTo>
                      <a:cubicBezTo>
                        <a:pt x="461" y="7"/>
                        <a:pt x="444" y="1"/>
                        <a:pt x="4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5"/>
                <p:cNvSpPr/>
                <p:nvPr/>
              </p:nvSpPr>
              <p:spPr>
                <a:xfrm>
                  <a:off x="2250325" y="3054605"/>
                  <a:ext cx="40460" cy="89589"/>
                </a:xfrm>
                <a:custGeom>
                  <a:avLst/>
                  <a:gdLst/>
                  <a:ahLst/>
                  <a:cxnLst/>
                  <a:rect l="l" t="t" r="r" b="b"/>
                  <a:pathLst>
                    <a:path w="1837" h="4069" extrusionOk="0">
                      <a:moveTo>
                        <a:pt x="812" y="1270"/>
                      </a:moveTo>
                      <a:lnTo>
                        <a:pt x="812" y="1270"/>
                      </a:lnTo>
                      <a:cubicBezTo>
                        <a:pt x="861" y="1318"/>
                        <a:pt x="861" y="1367"/>
                        <a:pt x="861" y="1416"/>
                      </a:cubicBezTo>
                      <a:cubicBezTo>
                        <a:pt x="861" y="1416"/>
                        <a:pt x="812" y="1318"/>
                        <a:pt x="812" y="1270"/>
                      </a:cubicBezTo>
                      <a:close/>
                      <a:moveTo>
                        <a:pt x="172" y="0"/>
                      </a:moveTo>
                      <a:cubicBezTo>
                        <a:pt x="91" y="0"/>
                        <a:pt x="1" y="54"/>
                        <a:pt x="32" y="148"/>
                      </a:cubicBezTo>
                      <a:cubicBezTo>
                        <a:pt x="178" y="490"/>
                        <a:pt x="276" y="733"/>
                        <a:pt x="422" y="1075"/>
                      </a:cubicBezTo>
                      <a:cubicBezTo>
                        <a:pt x="471" y="1270"/>
                        <a:pt x="568" y="1611"/>
                        <a:pt x="763" y="1709"/>
                      </a:cubicBezTo>
                      <a:lnTo>
                        <a:pt x="861" y="1709"/>
                      </a:lnTo>
                      <a:cubicBezTo>
                        <a:pt x="1007" y="2489"/>
                        <a:pt x="1251" y="3317"/>
                        <a:pt x="1641" y="4049"/>
                      </a:cubicBezTo>
                      <a:cubicBezTo>
                        <a:pt x="1655" y="4063"/>
                        <a:pt x="1674" y="4069"/>
                        <a:pt x="1694" y="4069"/>
                      </a:cubicBezTo>
                      <a:cubicBezTo>
                        <a:pt x="1743" y="4069"/>
                        <a:pt x="1802" y="4034"/>
                        <a:pt x="1836" y="4000"/>
                      </a:cubicBezTo>
                      <a:cubicBezTo>
                        <a:pt x="1787" y="3464"/>
                        <a:pt x="1641" y="2927"/>
                        <a:pt x="1397" y="2391"/>
                      </a:cubicBezTo>
                      <a:lnTo>
                        <a:pt x="1397" y="2391"/>
                      </a:lnTo>
                      <a:cubicBezTo>
                        <a:pt x="1412" y="2405"/>
                        <a:pt x="1426" y="2411"/>
                        <a:pt x="1440" y="2411"/>
                      </a:cubicBezTo>
                      <a:cubicBezTo>
                        <a:pt x="1475" y="2411"/>
                        <a:pt x="1509" y="2377"/>
                        <a:pt x="1543" y="2342"/>
                      </a:cubicBezTo>
                      <a:cubicBezTo>
                        <a:pt x="1397" y="2099"/>
                        <a:pt x="1300" y="1855"/>
                        <a:pt x="1153" y="1611"/>
                      </a:cubicBezTo>
                      <a:cubicBezTo>
                        <a:pt x="1202" y="1514"/>
                        <a:pt x="1251" y="1367"/>
                        <a:pt x="1251" y="1270"/>
                      </a:cubicBezTo>
                      <a:cubicBezTo>
                        <a:pt x="1227" y="1221"/>
                        <a:pt x="1190" y="1197"/>
                        <a:pt x="1153" y="1197"/>
                      </a:cubicBezTo>
                      <a:cubicBezTo>
                        <a:pt x="1117" y="1197"/>
                        <a:pt x="1080" y="1221"/>
                        <a:pt x="1056" y="1270"/>
                      </a:cubicBezTo>
                      <a:cubicBezTo>
                        <a:pt x="1056" y="1270"/>
                        <a:pt x="1056" y="1318"/>
                        <a:pt x="1056" y="1367"/>
                      </a:cubicBezTo>
                      <a:lnTo>
                        <a:pt x="958" y="1221"/>
                      </a:lnTo>
                      <a:cubicBezTo>
                        <a:pt x="944" y="1207"/>
                        <a:pt x="926" y="1201"/>
                        <a:pt x="907" y="1201"/>
                      </a:cubicBezTo>
                      <a:cubicBezTo>
                        <a:pt x="861" y="1201"/>
                        <a:pt x="812" y="1235"/>
                        <a:pt x="812" y="1270"/>
                      </a:cubicBezTo>
                      <a:cubicBezTo>
                        <a:pt x="715" y="1123"/>
                        <a:pt x="666" y="977"/>
                        <a:pt x="617" y="831"/>
                      </a:cubicBezTo>
                      <a:cubicBezTo>
                        <a:pt x="520" y="587"/>
                        <a:pt x="373" y="295"/>
                        <a:pt x="276" y="51"/>
                      </a:cubicBezTo>
                      <a:cubicBezTo>
                        <a:pt x="259" y="16"/>
                        <a:pt x="217" y="0"/>
                        <a:pt x="1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5"/>
                <p:cNvSpPr/>
                <p:nvPr/>
              </p:nvSpPr>
              <p:spPr>
                <a:xfrm>
                  <a:off x="2249951" y="3031993"/>
                  <a:ext cx="13832" cy="23933"/>
                </a:xfrm>
                <a:custGeom>
                  <a:avLst/>
                  <a:gdLst/>
                  <a:ahLst/>
                  <a:cxnLst/>
                  <a:rect l="l" t="t" r="r" b="b"/>
                  <a:pathLst>
                    <a:path w="628" h="1087" extrusionOk="0">
                      <a:moveTo>
                        <a:pt x="110" y="1"/>
                      </a:moveTo>
                      <a:cubicBezTo>
                        <a:pt x="56" y="1"/>
                        <a:pt x="0" y="42"/>
                        <a:pt x="0" y="103"/>
                      </a:cubicBezTo>
                      <a:cubicBezTo>
                        <a:pt x="49" y="395"/>
                        <a:pt x="147" y="688"/>
                        <a:pt x="244" y="980"/>
                      </a:cubicBezTo>
                      <a:cubicBezTo>
                        <a:pt x="263" y="1055"/>
                        <a:pt x="331" y="1087"/>
                        <a:pt x="400" y="1087"/>
                      </a:cubicBezTo>
                      <a:cubicBezTo>
                        <a:pt x="513" y="1087"/>
                        <a:pt x="627" y="1003"/>
                        <a:pt x="537" y="883"/>
                      </a:cubicBezTo>
                      <a:cubicBezTo>
                        <a:pt x="439" y="590"/>
                        <a:pt x="342" y="298"/>
                        <a:pt x="195" y="54"/>
                      </a:cubicBezTo>
                      <a:cubicBezTo>
                        <a:pt x="177" y="17"/>
                        <a:pt x="144" y="1"/>
                        <a:pt x="1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5"/>
                <p:cNvSpPr/>
                <p:nvPr/>
              </p:nvSpPr>
              <p:spPr>
                <a:xfrm>
                  <a:off x="2212354" y="2952400"/>
                  <a:ext cx="35460" cy="60680"/>
                </a:xfrm>
                <a:custGeom>
                  <a:avLst/>
                  <a:gdLst/>
                  <a:ahLst/>
                  <a:cxnLst/>
                  <a:rect l="l" t="t" r="r" b="b"/>
                  <a:pathLst>
                    <a:path w="1610" h="2756" extrusionOk="0">
                      <a:moveTo>
                        <a:pt x="258" y="1"/>
                      </a:moveTo>
                      <a:cubicBezTo>
                        <a:pt x="156" y="1"/>
                        <a:pt x="78" y="104"/>
                        <a:pt x="147" y="207"/>
                      </a:cubicBezTo>
                      <a:cubicBezTo>
                        <a:pt x="147" y="256"/>
                        <a:pt x="196" y="305"/>
                        <a:pt x="245" y="354"/>
                      </a:cubicBezTo>
                      <a:lnTo>
                        <a:pt x="147" y="354"/>
                      </a:lnTo>
                      <a:cubicBezTo>
                        <a:pt x="50" y="354"/>
                        <a:pt x="1" y="451"/>
                        <a:pt x="50" y="549"/>
                      </a:cubicBezTo>
                      <a:cubicBezTo>
                        <a:pt x="196" y="695"/>
                        <a:pt x="391" y="792"/>
                        <a:pt x="586" y="841"/>
                      </a:cubicBezTo>
                      <a:cubicBezTo>
                        <a:pt x="537" y="1182"/>
                        <a:pt x="537" y="1573"/>
                        <a:pt x="635" y="1865"/>
                      </a:cubicBezTo>
                      <a:cubicBezTo>
                        <a:pt x="732" y="2206"/>
                        <a:pt x="878" y="2596"/>
                        <a:pt x="1171" y="2743"/>
                      </a:cubicBezTo>
                      <a:cubicBezTo>
                        <a:pt x="1189" y="2752"/>
                        <a:pt x="1207" y="2756"/>
                        <a:pt x="1224" y="2756"/>
                      </a:cubicBezTo>
                      <a:cubicBezTo>
                        <a:pt x="1299" y="2756"/>
                        <a:pt x="1357" y="2676"/>
                        <a:pt x="1317" y="2596"/>
                      </a:cubicBezTo>
                      <a:cubicBezTo>
                        <a:pt x="1220" y="2304"/>
                        <a:pt x="1074" y="2011"/>
                        <a:pt x="927" y="1768"/>
                      </a:cubicBezTo>
                      <a:cubicBezTo>
                        <a:pt x="878" y="1573"/>
                        <a:pt x="830" y="1377"/>
                        <a:pt x="781" y="1182"/>
                      </a:cubicBezTo>
                      <a:lnTo>
                        <a:pt x="781" y="1182"/>
                      </a:lnTo>
                      <a:cubicBezTo>
                        <a:pt x="878" y="1280"/>
                        <a:pt x="976" y="1377"/>
                        <a:pt x="1074" y="1524"/>
                      </a:cubicBezTo>
                      <a:cubicBezTo>
                        <a:pt x="1074" y="1524"/>
                        <a:pt x="1074" y="1573"/>
                        <a:pt x="1074" y="1573"/>
                      </a:cubicBezTo>
                      <a:cubicBezTo>
                        <a:pt x="1122" y="1914"/>
                        <a:pt x="1220" y="2206"/>
                        <a:pt x="1415" y="2450"/>
                      </a:cubicBezTo>
                      <a:cubicBezTo>
                        <a:pt x="1429" y="2464"/>
                        <a:pt x="1448" y="2470"/>
                        <a:pt x="1468" y="2470"/>
                      </a:cubicBezTo>
                      <a:cubicBezTo>
                        <a:pt x="1516" y="2470"/>
                        <a:pt x="1575" y="2436"/>
                        <a:pt x="1610" y="2401"/>
                      </a:cubicBezTo>
                      <a:cubicBezTo>
                        <a:pt x="1561" y="2060"/>
                        <a:pt x="1464" y="1816"/>
                        <a:pt x="1317" y="1573"/>
                      </a:cubicBezTo>
                      <a:cubicBezTo>
                        <a:pt x="1317" y="1524"/>
                        <a:pt x="1317" y="1524"/>
                        <a:pt x="1317" y="1475"/>
                      </a:cubicBezTo>
                      <a:cubicBezTo>
                        <a:pt x="1171" y="1182"/>
                        <a:pt x="1025" y="939"/>
                        <a:pt x="830" y="695"/>
                      </a:cubicBezTo>
                      <a:cubicBezTo>
                        <a:pt x="830" y="646"/>
                        <a:pt x="830" y="597"/>
                        <a:pt x="781" y="549"/>
                      </a:cubicBezTo>
                      <a:lnTo>
                        <a:pt x="732" y="549"/>
                      </a:lnTo>
                      <a:lnTo>
                        <a:pt x="635" y="451"/>
                      </a:lnTo>
                      <a:lnTo>
                        <a:pt x="391" y="61"/>
                      </a:lnTo>
                      <a:cubicBezTo>
                        <a:pt x="348" y="18"/>
                        <a:pt x="301" y="1"/>
                        <a:pt x="2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5"/>
                <p:cNvSpPr/>
                <p:nvPr/>
              </p:nvSpPr>
              <p:spPr>
                <a:xfrm>
                  <a:off x="2291820" y="3172729"/>
                  <a:ext cx="13986" cy="14421"/>
                </a:xfrm>
                <a:custGeom>
                  <a:avLst/>
                  <a:gdLst/>
                  <a:ahLst/>
                  <a:cxnLst/>
                  <a:rect l="l" t="t" r="r" b="b"/>
                  <a:pathLst>
                    <a:path w="635" h="655" extrusionOk="0">
                      <a:moveTo>
                        <a:pt x="98" y="0"/>
                      </a:moveTo>
                      <a:cubicBezTo>
                        <a:pt x="50" y="0"/>
                        <a:pt x="1" y="49"/>
                        <a:pt x="98" y="98"/>
                      </a:cubicBezTo>
                      <a:cubicBezTo>
                        <a:pt x="293" y="195"/>
                        <a:pt x="293" y="390"/>
                        <a:pt x="293" y="585"/>
                      </a:cubicBezTo>
                      <a:cubicBezTo>
                        <a:pt x="293" y="620"/>
                        <a:pt x="318" y="654"/>
                        <a:pt x="349" y="654"/>
                      </a:cubicBezTo>
                      <a:cubicBezTo>
                        <a:pt x="362" y="654"/>
                        <a:pt x="377" y="648"/>
                        <a:pt x="391" y="634"/>
                      </a:cubicBezTo>
                      <a:cubicBezTo>
                        <a:pt x="635" y="390"/>
                        <a:pt x="391" y="49"/>
                        <a:pt x="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5"/>
                <p:cNvSpPr/>
                <p:nvPr/>
              </p:nvSpPr>
              <p:spPr>
                <a:xfrm>
                  <a:off x="2309000" y="3226121"/>
                  <a:ext cx="6475" cy="16931"/>
                </a:xfrm>
                <a:custGeom>
                  <a:avLst/>
                  <a:gdLst/>
                  <a:ahLst/>
                  <a:cxnLst/>
                  <a:rect l="l" t="t" r="r" b="b"/>
                  <a:pathLst>
                    <a:path w="294" h="769" extrusionOk="0">
                      <a:moveTo>
                        <a:pt x="172" y="1"/>
                      </a:moveTo>
                      <a:cubicBezTo>
                        <a:pt x="111" y="1"/>
                        <a:pt x="50" y="37"/>
                        <a:pt x="50" y="110"/>
                      </a:cubicBezTo>
                      <a:cubicBezTo>
                        <a:pt x="1" y="305"/>
                        <a:pt x="1" y="500"/>
                        <a:pt x="50" y="696"/>
                      </a:cubicBezTo>
                      <a:cubicBezTo>
                        <a:pt x="50" y="744"/>
                        <a:pt x="98" y="769"/>
                        <a:pt x="147" y="769"/>
                      </a:cubicBezTo>
                      <a:cubicBezTo>
                        <a:pt x="196" y="769"/>
                        <a:pt x="245" y="744"/>
                        <a:pt x="245" y="696"/>
                      </a:cubicBezTo>
                      <a:cubicBezTo>
                        <a:pt x="293" y="500"/>
                        <a:pt x="293" y="305"/>
                        <a:pt x="293" y="110"/>
                      </a:cubicBezTo>
                      <a:cubicBezTo>
                        <a:pt x="293" y="37"/>
                        <a:pt x="232" y="1"/>
                        <a:pt x="1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5"/>
                <p:cNvSpPr/>
                <p:nvPr/>
              </p:nvSpPr>
              <p:spPr>
                <a:xfrm>
                  <a:off x="1927791" y="3238473"/>
                  <a:ext cx="6475" cy="10745"/>
                </a:xfrm>
                <a:custGeom>
                  <a:avLst/>
                  <a:gdLst/>
                  <a:ahLst/>
                  <a:cxnLst/>
                  <a:rect l="l" t="t" r="r" b="b"/>
                  <a:pathLst>
                    <a:path w="294" h="488" extrusionOk="0">
                      <a:moveTo>
                        <a:pt x="141" y="0"/>
                      </a:moveTo>
                      <a:cubicBezTo>
                        <a:pt x="111" y="0"/>
                        <a:pt x="74" y="13"/>
                        <a:pt x="50" y="37"/>
                      </a:cubicBezTo>
                      <a:cubicBezTo>
                        <a:pt x="1" y="135"/>
                        <a:pt x="1" y="232"/>
                        <a:pt x="1" y="378"/>
                      </a:cubicBezTo>
                      <a:cubicBezTo>
                        <a:pt x="1" y="451"/>
                        <a:pt x="62" y="488"/>
                        <a:pt x="129" y="488"/>
                      </a:cubicBezTo>
                      <a:cubicBezTo>
                        <a:pt x="196" y="488"/>
                        <a:pt x="269" y="451"/>
                        <a:pt x="293" y="378"/>
                      </a:cubicBezTo>
                      <a:cubicBezTo>
                        <a:pt x="293" y="232"/>
                        <a:pt x="245" y="135"/>
                        <a:pt x="196" y="37"/>
                      </a:cubicBezTo>
                      <a:cubicBezTo>
                        <a:pt x="196" y="13"/>
                        <a:pt x="171" y="0"/>
                        <a:pt x="1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5"/>
                <p:cNvSpPr/>
                <p:nvPr/>
              </p:nvSpPr>
              <p:spPr>
                <a:xfrm>
                  <a:off x="1939619" y="3194196"/>
                  <a:ext cx="7533" cy="12902"/>
                </a:xfrm>
                <a:custGeom>
                  <a:avLst/>
                  <a:gdLst/>
                  <a:ahLst/>
                  <a:cxnLst/>
                  <a:rect l="l" t="t" r="r" b="b"/>
                  <a:pathLst>
                    <a:path w="342" h="586" extrusionOk="0">
                      <a:moveTo>
                        <a:pt x="146" y="0"/>
                      </a:moveTo>
                      <a:cubicBezTo>
                        <a:pt x="73" y="0"/>
                        <a:pt x="0" y="49"/>
                        <a:pt x="0" y="147"/>
                      </a:cubicBezTo>
                      <a:cubicBezTo>
                        <a:pt x="0" y="244"/>
                        <a:pt x="0" y="342"/>
                        <a:pt x="0" y="439"/>
                      </a:cubicBezTo>
                      <a:cubicBezTo>
                        <a:pt x="0" y="537"/>
                        <a:pt x="85" y="585"/>
                        <a:pt x="171" y="585"/>
                      </a:cubicBezTo>
                      <a:cubicBezTo>
                        <a:pt x="256" y="585"/>
                        <a:pt x="341" y="537"/>
                        <a:pt x="341" y="439"/>
                      </a:cubicBezTo>
                      <a:cubicBezTo>
                        <a:pt x="293" y="342"/>
                        <a:pt x="293" y="244"/>
                        <a:pt x="293" y="147"/>
                      </a:cubicBezTo>
                      <a:cubicBezTo>
                        <a:pt x="293" y="49"/>
                        <a:pt x="220" y="0"/>
                        <a:pt x="1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5"/>
                <p:cNvSpPr/>
                <p:nvPr/>
              </p:nvSpPr>
              <p:spPr>
                <a:xfrm>
                  <a:off x="1963229" y="3146682"/>
                  <a:ext cx="7555" cy="10767"/>
                </a:xfrm>
                <a:custGeom>
                  <a:avLst/>
                  <a:gdLst/>
                  <a:ahLst/>
                  <a:cxnLst/>
                  <a:rect l="l" t="t" r="r" b="b"/>
                  <a:pathLst>
                    <a:path w="343" h="489" extrusionOk="0">
                      <a:moveTo>
                        <a:pt x="171" y="1"/>
                      </a:moveTo>
                      <a:cubicBezTo>
                        <a:pt x="98" y="1"/>
                        <a:pt x="25" y="37"/>
                        <a:pt x="1" y="111"/>
                      </a:cubicBezTo>
                      <a:cubicBezTo>
                        <a:pt x="1" y="306"/>
                        <a:pt x="1" y="354"/>
                        <a:pt x="98" y="452"/>
                      </a:cubicBezTo>
                      <a:cubicBezTo>
                        <a:pt x="123" y="476"/>
                        <a:pt x="147" y="488"/>
                        <a:pt x="171" y="488"/>
                      </a:cubicBezTo>
                      <a:cubicBezTo>
                        <a:pt x="196" y="488"/>
                        <a:pt x="220" y="476"/>
                        <a:pt x="244" y="452"/>
                      </a:cubicBezTo>
                      <a:cubicBezTo>
                        <a:pt x="342" y="354"/>
                        <a:pt x="342" y="306"/>
                        <a:pt x="342" y="111"/>
                      </a:cubicBezTo>
                      <a:cubicBezTo>
                        <a:pt x="318" y="37"/>
                        <a:pt x="244" y="1"/>
                        <a:pt x="1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5"/>
                <p:cNvSpPr/>
                <p:nvPr/>
              </p:nvSpPr>
              <p:spPr>
                <a:xfrm>
                  <a:off x="1974704" y="3123057"/>
                  <a:ext cx="19492" cy="17108"/>
                </a:xfrm>
                <a:custGeom>
                  <a:avLst/>
                  <a:gdLst/>
                  <a:ahLst/>
                  <a:cxnLst/>
                  <a:rect l="l" t="t" r="r" b="b"/>
                  <a:pathLst>
                    <a:path w="885" h="777" extrusionOk="0">
                      <a:moveTo>
                        <a:pt x="753" y="0"/>
                      </a:moveTo>
                      <a:cubicBezTo>
                        <a:pt x="736" y="0"/>
                        <a:pt x="717" y="4"/>
                        <a:pt x="699" y="13"/>
                      </a:cubicBezTo>
                      <a:cubicBezTo>
                        <a:pt x="455" y="111"/>
                        <a:pt x="309" y="355"/>
                        <a:pt x="114" y="550"/>
                      </a:cubicBezTo>
                      <a:cubicBezTo>
                        <a:pt x="0" y="663"/>
                        <a:pt x="92" y="776"/>
                        <a:pt x="207" y="776"/>
                      </a:cubicBezTo>
                      <a:cubicBezTo>
                        <a:pt x="240" y="776"/>
                        <a:pt x="276" y="767"/>
                        <a:pt x="309" y="745"/>
                      </a:cubicBezTo>
                      <a:cubicBezTo>
                        <a:pt x="504" y="550"/>
                        <a:pt x="747" y="403"/>
                        <a:pt x="845" y="111"/>
                      </a:cubicBezTo>
                      <a:cubicBezTo>
                        <a:pt x="884" y="71"/>
                        <a:pt x="828" y="0"/>
                        <a:pt x="7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5"/>
                <p:cNvSpPr/>
                <p:nvPr/>
              </p:nvSpPr>
              <p:spPr>
                <a:xfrm>
                  <a:off x="2010473" y="3091132"/>
                  <a:ext cx="9691" cy="7552"/>
                </a:xfrm>
                <a:custGeom>
                  <a:avLst/>
                  <a:gdLst/>
                  <a:ahLst/>
                  <a:cxnLst/>
                  <a:rect l="l" t="t" r="r" b="b"/>
                  <a:pathLst>
                    <a:path w="440" h="343" extrusionOk="0">
                      <a:moveTo>
                        <a:pt x="245" y="1"/>
                      </a:moveTo>
                      <a:cubicBezTo>
                        <a:pt x="1" y="1"/>
                        <a:pt x="1" y="342"/>
                        <a:pt x="245" y="342"/>
                      </a:cubicBezTo>
                      <a:cubicBezTo>
                        <a:pt x="440" y="342"/>
                        <a:pt x="440" y="1"/>
                        <a:pt x="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5"/>
                <p:cNvSpPr/>
                <p:nvPr/>
              </p:nvSpPr>
              <p:spPr>
                <a:xfrm>
                  <a:off x="2018005" y="3061738"/>
                  <a:ext cx="24712" cy="28337"/>
                </a:xfrm>
                <a:custGeom>
                  <a:avLst/>
                  <a:gdLst/>
                  <a:ahLst/>
                  <a:cxnLst/>
                  <a:rect l="l" t="t" r="r" b="b"/>
                  <a:pathLst>
                    <a:path w="1122" h="1287" extrusionOk="0">
                      <a:moveTo>
                        <a:pt x="461" y="0"/>
                      </a:moveTo>
                      <a:cubicBezTo>
                        <a:pt x="397" y="0"/>
                        <a:pt x="355" y="46"/>
                        <a:pt x="390" y="117"/>
                      </a:cubicBezTo>
                      <a:cubicBezTo>
                        <a:pt x="488" y="458"/>
                        <a:pt x="537" y="946"/>
                        <a:pt x="98" y="1092"/>
                      </a:cubicBezTo>
                      <a:cubicBezTo>
                        <a:pt x="0" y="1141"/>
                        <a:pt x="49" y="1287"/>
                        <a:pt x="146" y="1287"/>
                      </a:cubicBezTo>
                      <a:cubicBezTo>
                        <a:pt x="683" y="1141"/>
                        <a:pt x="1122" y="312"/>
                        <a:pt x="537" y="19"/>
                      </a:cubicBezTo>
                      <a:cubicBezTo>
                        <a:pt x="510" y="6"/>
                        <a:pt x="484" y="0"/>
                        <a:pt x="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5"/>
                <p:cNvSpPr/>
                <p:nvPr/>
              </p:nvSpPr>
              <p:spPr>
                <a:xfrm>
                  <a:off x="2042696" y="3020280"/>
                  <a:ext cx="29007" cy="29019"/>
                </a:xfrm>
                <a:custGeom>
                  <a:avLst/>
                  <a:gdLst/>
                  <a:ahLst/>
                  <a:cxnLst/>
                  <a:rect l="l" t="t" r="r" b="b"/>
                  <a:pathLst>
                    <a:path w="1317" h="1318" extrusionOk="0">
                      <a:moveTo>
                        <a:pt x="1219" y="1"/>
                      </a:moveTo>
                      <a:cubicBezTo>
                        <a:pt x="781" y="50"/>
                        <a:pt x="439" y="342"/>
                        <a:pt x="244" y="732"/>
                      </a:cubicBezTo>
                      <a:lnTo>
                        <a:pt x="244" y="635"/>
                      </a:lnTo>
                      <a:cubicBezTo>
                        <a:pt x="220" y="586"/>
                        <a:pt x="183" y="562"/>
                        <a:pt x="147" y="562"/>
                      </a:cubicBezTo>
                      <a:cubicBezTo>
                        <a:pt x="110" y="562"/>
                        <a:pt x="74" y="586"/>
                        <a:pt x="49" y="635"/>
                      </a:cubicBezTo>
                      <a:cubicBezTo>
                        <a:pt x="1" y="781"/>
                        <a:pt x="1" y="976"/>
                        <a:pt x="1" y="1171"/>
                      </a:cubicBezTo>
                      <a:lnTo>
                        <a:pt x="1" y="1220"/>
                      </a:lnTo>
                      <a:cubicBezTo>
                        <a:pt x="1" y="1220"/>
                        <a:pt x="1" y="1269"/>
                        <a:pt x="1" y="1269"/>
                      </a:cubicBezTo>
                      <a:cubicBezTo>
                        <a:pt x="1" y="1269"/>
                        <a:pt x="49" y="1317"/>
                        <a:pt x="49" y="1317"/>
                      </a:cubicBezTo>
                      <a:lnTo>
                        <a:pt x="147" y="1317"/>
                      </a:lnTo>
                      <a:lnTo>
                        <a:pt x="196" y="1269"/>
                      </a:lnTo>
                      <a:cubicBezTo>
                        <a:pt x="293" y="1025"/>
                        <a:pt x="439" y="781"/>
                        <a:pt x="634" y="586"/>
                      </a:cubicBezTo>
                      <a:cubicBezTo>
                        <a:pt x="829" y="440"/>
                        <a:pt x="1073" y="342"/>
                        <a:pt x="1268" y="147"/>
                      </a:cubicBezTo>
                      <a:cubicBezTo>
                        <a:pt x="1317" y="147"/>
                        <a:pt x="1317" y="1"/>
                        <a:pt x="12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5"/>
                <p:cNvSpPr/>
                <p:nvPr/>
              </p:nvSpPr>
              <p:spPr>
                <a:xfrm>
                  <a:off x="2072760" y="3092211"/>
                  <a:ext cx="11651" cy="11053"/>
                </a:xfrm>
                <a:custGeom>
                  <a:avLst/>
                  <a:gdLst/>
                  <a:ahLst/>
                  <a:cxnLst/>
                  <a:rect l="l" t="t" r="r" b="b"/>
                  <a:pathLst>
                    <a:path w="529" h="502" extrusionOk="0">
                      <a:moveTo>
                        <a:pt x="196" y="1"/>
                      </a:moveTo>
                      <a:cubicBezTo>
                        <a:pt x="98" y="1"/>
                        <a:pt x="1" y="98"/>
                        <a:pt x="49" y="147"/>
                      </a:cubicBezTo>
                      <a:cubicBezTo>
                        <a:pt x="98" y="342"/>
                        <a:pt x="196" y="391"/>
                        <a:pt x="391" y="488"/>
                      </a:cubicBezTo>
                      <a:cubicBezTo>
                        <a:pt x="400" y="497"/>
                        <a:pt x="410" y="501"/>
                        <a:pt x="421" y="501"/>
                      </a:cubicBezTo>
                      <a:cubicBezTo>
                        <a:pt x="470" y="501"/>
                        <a:pt x="528" y="421"/>
                        <a:pt x="488" y="342"/>
                      </a:cubicBezTo>
                      <a:cubicBezTo>
                        <a:pt x="391" y="196"/>
                        <a:pt x="342" y="98"/>
                        <a:pt x="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5"/>
                <p:cNvSpPr/>
                <p:nvPr/>
              </p:nvSpPr>
              <p:spPr>
                <a:xfrm>
                  <a:off x="2059875" y="3070215"/>
                  <a:ext cx="6475" cy="27126"/>
                </a:xfrm>
                <a:custGeom>
                  <a:avLst/>
                  <a:gdLst/>
                  <a:ahLst/>
                  <a:cxnLst/>
                  <a:rect l="l" t="t" r="r" b="b"/>
                  <a:pathLst>
                    <a:path w="294" h="1232" extrusionOk="0">
                      <a:moveTo>
                        <a:pt x="153" y="0"/>
                      </a:moveTo>
                      <a:cubicBezTo>
                        <a:pt x="123" y="0"/>
                        <a:pt x="98" y="24"/>
                        <a:pt x="98" y="73"/>
                      </a:cubicBezTo>
                      <a:cubicBezTo>
                        <a:pt x="1" y="414"/>
                        <a:pt x="1" y="805"/>
                        <a:pt x="98" y="1195"/>
                      </a:cubicBezTo>
                      <a:cubicBezTo>
                        <a:pt x="98" y="1219"/>
                        <a:pt x="123" y="1231"/>
                        <a:pt x="153" y="1231"/>
                      </a:cubicBezTo>
                      <a:cubicBezTo>
                        <a:pt x="184" y="1231"/>
                        <a:pt x="220" y="1219"/>
                        <a:pt x="244" y="1195"/>
                      </a:cubicBezTo>
                      <a:cubicBezTo>
                        <a:pt x="293" y="805"/>
                        <a:pt x="293" y="414"/>
                        <a:pt x="244" y="73"/>
                      </a:cubicBezTo>
                      <a:cubicBezTo>
                        <a:pt x="220" y="24"/>
                        <a:pt x="184" y="0"/>
                        <a:pt x="1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5"/>
                <p:cNvSpPr/>
                <p:nvPr/>
              </p:nvSpPr>
              <p:spPr>
                <a:xfrm>
                  <a:off x="2060954" y="3098376"/>
                  <a:ext cx="6453" cy="16931"/>
                </a:xfrm>
                <a:custGeom>
                  <a:avLst/>
                  <a:gdLst/>
                  <a:ahLst/>
                  <a:cxnLst/>
                  <a:rect l="l" t="t" r="r" b="b"/>
                  <a:pathLst>
                    <a:path w="293" h="769" extrusionOk="0">
                      <a:moveTo>
                        <a:pt x="147" y="1"/>
                      </a:moveTo>
                      <a:cubicBezTo>
                        <a:pt x="98" y="1"/>
                        <a:pt x="49" y="37"/>
                        <a:pt x="49" y="111"/>
                      </a:cubicBezTo>
                      <a:cubicBezTo>
                        <a:pt x="0" y="306"/>
                        <a:pt x="0" y="501"/>
                        <a:pt x="49" y="696"/>
                      </a:cubicBezTo>
                      <a:cubicBezTo>
                        <a:pt x="49" y="744"/>
                        <a:pt x="98" y="769"/>
                        <a:pt x="147" y="769"/>
                      </a:cubicBezTo>
                      <a:cubicBezTo>
                        <a:pt x="195" y="769"/>
                        <a:pt x="244" y="744"/>
                        <a:pt x="244" y="696"/>
                      </a:cubicBezTo>
                      <a:cubicBezTo>
                        <a:pt x="293" y="501"/>
                        <a:pt x="293" y="306"/>
                        <a:pt x="244" y="111"/>
                      </a:cubicBezTo>
                      <a:cubicBezTo>
                        <a:pt x="244" y="37"/>
                        <a:pt x="195" y="1"/>
                        <a:pt x="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5"/>
                <p:cNvSpPr/>
                <p:nvPr/>
              </p:nvSpPr>
              <p:spPr>
                <a:xfrm>
                  <a:off x="2077055" y="2977081"/>
                  <a:ext cx="21496" cy="77854"/>
                </a:xfrm>
                <a:custGeom>
                  <a:avLst/>
                  <a:gdLst/>
                  <a:ahLst/>
                  <a:cxnLst/>
                  <a:rect l="l" t="t" r="r" b="b"/>
                  <a:pathLst>
                    <a:path w="976" h="3536" extrusionOk="0">
                      <a:moveTo>
                        <a:pt x="220" y="1"/>
                      </a:moveTo>
                      <a:cubicBezTo>
                        <a:pt x="171" y="1"/>
                        <a:pt x="123" y="37"/>
                        <a:pt x="98" y="110"/>
                      </a:cubicBezTo>
                      <a:cubicBezTo>
                        <a:pt x="1" y="354"/>
                        <a:pt x="1" y="647"/>
                        <a:pt x="50" y="939"/>
                      </a:cubicBezTo>
                      <a:cubicBezTo>
                        <a:pt x="50" y="1049"/>
                        <a:pt x="126" y="1112"/>
                        <a:pt x="211" y="1112"/>
                      </a:cubicBezTo>
                      <a:cubicBezTo>
                        <a:pt x="277" y="1112"/>
                        <a:pt x="348" y="1073"/>
                        <a:pt x="391" y="988"/>
                      </a:cubicBezTo>
                      <a:cubicBezTo>
                        <a:pt x="391" y="1037"/>
                        <a:pt x="440" y="1085"/>
                        <a:pt x="440" y="1085"/>
                      </a:cubicBezTo>
                      <a:cubicBezTo>
                        <a:pt x="488" y="1183"/>
                        <a:pt x="537" y="1280"/>
                        <a:pt x="586" y="1378"/>
                      </a:cubicBezTo>
                      <a:lnTo>
                        <a:pt x="488" y="1378"/>
                      </a:lnTo>
                      <a:cubicBezTo>
                        <a:pt x="488" y="1427"/>
                        <a:pt x="440" y="1427"/>
                        <a:pt x="440" y="1427"/>
                      </a:cubicBezTo>
                      <a:cubicBezTo>
                        <a:pt x="440" y="1475"/>
                        <a:pt x="440" y="1475"/>
                        <a:pt x="440" y="1475"/>
                      </a:cubicBezTo>
                      <a:cubicBezTo>
                        <a:pt x="440" y="1622"/>
                        <a:pt x="440" y="1719"/>
                        <a:pt x="488" y="1817"/>
                      </a:cubicBezTo>
                      <a:cubicBezTo>
                        <a:pt x="488" y="1865"/>
                        <a:pt x="537" y="1865"/>
                        <a:pt x="586" y="1865"/>
                      </a:cubicBezTo>
                      <a:cubicBezTo>
                        <a:pt x="537" y="1963"/>
                        <a:pt x="488" y="2060"/>
                        <a:pt x="440" y="2109"/>
                      </a:cubicBezTo>
                      <a:cubicBezTo>
                        <a:pt x="440" y="1914"/>
                        <a:pt x="440" y="1670"/>
                        <a:pt x="391" y="1475"/>
                      </a:cubicBezTo>
                      <a:cubicBezTo>
                        <a:pt x="366" y="1427"/>
                        <a:pt x="330" y="1402"/>
                        <a:pt x="293" y="1402"/>
                      </a:cubicBezTo>
                      <a:cubicBezTo>
                        <a:pt x="257" y="1402"/>
                        <a:pt x="220" y="1427"/>
                        <a:pt x="196" y="1475"/>
                      </a:cubicBezTo>
                      <a:cubicBezTo>
                        <a:pt x="98" y="2109"/>
                        <a:pt x="98" y="2792"/>
                        <a:pt x="196" y="3426"/>
                      </a:cubicBezTo>
                      <a:cubicBezTo>
                        <a:pt x="196" y="3499"/>
                        <a:pt x="245" y="3535"/>
                        <a:pt x="293" y="3535"/>
                      </a:cubicBezTo>
                      <a:cubicBezTo>
                        <a:pt x="342" y="3535"/>
                        <a:pt x="391" y="3499"/>
                        <a:pt x="391" y="3426"/>
                      </a:cubicBezTo>
                      <a:cubicBezTo>
                        <a:pt x="391" y="3182"/>
                        <a:pt x="391" y="2889"/>
                        <a:pt x="440" y="2597"/>
                      </a:cubicBezTo>
                      <a:cubicBezTo>
                        <a:pt x="537" y="2548"/>
                        <a:pt x="635" y="2499"/>
                        <a:pt x="683" y="2402"/>
                      </a:cubicBezTo>
                      <a:cubicBezTo>
                        <a:pt x="830" y="2304"/>
                        <a:pt x="927" y="2158"/>
                        <a:pt x="927" y="2012"/>
                      </a:cubicBezTo>
                      <a:cubicBezTo>
                        <a:pt x="927" y="1963"/>
                        <a:pt x="927" y="1914"/>
                        <a:pt x="927" y="1865"/>
                      </a:cubicBezTo>
                      <a:cubicBezTo>
                        <a:pt x="976" y="1524"/>
                        <a:pt x="927" y="1183"/>
                        <a:pt x="732" y="842"/>
                      </a:cubicBezTo>
                      <a:cubicBezTo>
                        <a:pt x="683" y="793"/>
                        <a:pt x="635" y="695"/>
                        <a:pt x="586" y="647"/>
                      </a:cubicBezTo>
                      <a:lnTo>
                        <a:pt x="683" y="549"/>
                      </a:lnTo>
                      <a:cubicBezTo>
                        <a:pt x="781" y="403"/>
                        <a:pt x="878" y="354"/>
                        <a:pt x="927" y="159"/>
                      </a:cubicBezTo>
                      <a:cubicBezTo>
                        <a:pt x="927" y="120"/>
                        <a:pt x="895" y="48"/>
                        <a:pt x="831" y="48"/>
                      </a:cubicBezTo>
                      <a:cubicBezTo>
                        <a:pt x="816" y="48"/>
                        <a:pt x="799" y="52"/>
                        <a:pt x="781" y="61"/>
                      </a:cubicBezTo>
                      <a:cubicBezTo>
                        <a:pt x="683" y="61"/>
                        <a:pt x="586" y="208"/>
                        <a:pt x="488" y="354"/>
                      </a:cubicBezTo>
                      <a:lnTo>
                        <a:pt x="391" y="403"/>
                      </a:lnTo>
                      <a:cubicBezTo>
                        <a:pt x="391" y="305"/>
                        <a:pt x="391" y="208"/>
                        <a:pt x="342" y="110"/>
                      </a:cubicBezTo>
                      <a:cubicBezTo>
                        <a:pt x="318" y="37"/>
                        <a:pt x="269" y="1"/>
                        <a:pt x="2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6" name="Google Shape;406;p35"/>
            <p:cNvGrpSpPr/>
            <p:nvPr/>
          </p:nvGrpSpPr>
          <p:grpSpPr>
            <a:xfrm>
              <a:off x="2685914" y="2395902"/>
              <a:ext cx="301787" cy="1157526"/>
              <a:chOff x="2685914" y="2395902"/>
              <a:chExt cx="301787" cy="1157526"/>
            </a:xfrm>
          </p:grpSpPr>
          <p:grpSp>
            <p:nvGrpSpPr>
              <p:cNvPr id="407" name="Google Shape;407;p35"/>
              <p:cNvGrpSpPr/>
              <p:nvPr/>
            </p:nvGrpSpPr>
            <p:grpSpPr>
              <a:xfrm>
                <a:off x="2773970" y="2849198"/>
                <a:ext cx="179350" cy="704230"/>
                <a:chOff x="2773970" y="2849198"/>
                <a:chExt cx="179350" cy="704230"/>
              </a:xfrm>
            </p:grpSpPr>
            <p:grpSp>
              <p:nvGrpSpPr>
                <p:cNvPr id="408" name="Google Shape;408;p35"/>
                <p:cNvGrpSpPr/>
                <p:nvPr/>
              </p:nvGrpSpPr>
              <p:grpSpPr>
                <a:xfrm>
                  <a:off x="2773970" y="3236728"/>
                  <a:ext cx="152281" cy="316700"/>
                  <a:chOff x="2773970" y="3237130"/>
                  <a:chExt cx="152281" cy="316700"/>
                </a:xfrm>
              </p:grpSpPr>
              <p:sp>
                <p:nvSpPr>
                  <p:cNvPr id="409" name="Google Shape;409;p35"/>
                  <p:cNvSpPr/>
                  <p:nvPr/>
                </p:nvSpPr>
                <p:spPr>
                  <a:xfrm>
                    <a:off x="2897464" y="3273635"/>
                    <a:ext cx="6475" cy="6451"/>
                  </a:xfrm>
                  <a:custGeom>
                    <a:avLst/>
                    <a:gdLst/>
                    <a:ahLst/>
                    <a:cxnLst/>
                    <a:rect l="l" t="t" r="r" b="b"/>
                    <a:pathLst>
                      <a:path w="294" h="293" extrusionOk="0">
                        <a:moveTo>
                          <a:pt x="147" y="0"/>
                        </a:moveTo>
                        <a:cubicBezTo>
                          <a:pt x="1" y="49"/>
                          <a:pt x="1" y="244"/>
                          <a:pt x="147" y="293"/>
                        </a:cubicBezTo>
                        <a:cubicBezTo>
                          <a:pt x="293" y="244"/>
                          <a:pt x="293" y="49"/>
                          <a:pt x="1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5"/>
                  <p:cNvSpPr/>
                  <p:nvPr/>
                </p:nvSpPr>
                <p:spPr>
                  <a:xfrm>
                    <a:off x="2773970" y="3545221"/>
                    <a:ext cx="9691" cy="8609"/>
                  </a:xfrm>
                  <a:custGeom>
                    <a:avLst/>
                    <a:gdLst/>
                    <a:ahLst/>
                    <a:cxnLst/>
                    <a:rect l="l" t="t" r="r" b="b"/>
                    <a:pathLst>
                      <a:path w="440" h="391" extrusionOk="0">
                        <a:moveTo>
                          <a:pt x="245" y="0"/>
                        </a:moveTo>
                        <a:cubicBezTo>
                          <a:pt x="1" y="0"/>
                          <a:pt x="1" y="342"/>
                          <a:pt x="245" y="390"/>
                        </a:cubicBezTo>
                        <a:cubicBezTo>
                          <a:pt x="440" y="342"/>
                          <a:pt x="440" y="0"/>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5"/>
                  <p:cNvSpPr/>
                  <p:nvPr/>
                </p:nvSpPr>
                <p:spPr>
                  <a:xfrm>
                    <a:off x="2821235" y="3476504"/>
                    <a:ext cx="13964" cy="12902"/>
                  </a:xfrm>
                  <a:custGeom>
                    <a:avLst/>
                    <a:gdLst/>
                    <a:ahLst/>
                    <a:cxnLst/>
                    <a:rect l="l" t="t" r="r" b="b"/>
                    <a:pathLst>
                      <a:path w="634" h="586" extrusionOk="0">
                        <a:moveTo>
                          <a:pt x="341" y="1"/>
                        </a:moveTo>
                        <a:cubicBezTo>
                          <a:pt x="0" y="50"/>
                          <a:pt x="0" y="537"/>
                          <a:pt x="341" y="586"/>
                        </a:cubicBezTo>
                        <a:cubicBezTo>
                          <a:pt x="634" y="537"/>
                          <a:pt x="634" y="50"/>
                          <a:pt x="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5"/>
                  <p:cNvSpPr/>
                  <p:nvPr/>
                </p:nvSpPr>
                <p:spPr>
                  <a:xfrm>
                    <a:off x="2828746" y="3449951"/>
                    <a:ext cx="9691" cy="17988"/>
                  </a:xfrm>
                  <a:custGeom>
                    <a:avLst/>
                    <a:gdLst/>
                    <a:ahLst/>
                    <a:cxnLst/>
                    <a:rect l="l" t="t" r="r" b="b"/>
                    <a:pathLst>
                      <a:path w="440" h="817" extrusionOk="0">
                        <a:moveTo>
                          <a:pt x="214" y="0"/>
                        </a:moveTo>
                        <a:cubicBezTo>
                          <a:pt x="171" y="0"/>
                          <a:pt x="122" y="12"/>
                          <a:pt x="98" y="37"/>
                        </a:cubicBezTo>
                        <a:cubicBezTo>
                          <a:pt x="49" y="232"/>
                          <a:pt x="0" y="476"/>
                          <a:pt x="49" y="671"/>
                        </a:cubicBezTo>
                        <a:cubicBezTo>
                          <a:pt x="73" y="768"/>
                          <a:pt x="147" y="817"/>
                          <a:pt x="220" y="817"/>
                        </a:cubicBezTo>
                        <a:cubicBezTo>
                          <a:pt x="293" y="817"/>
                          <a:pt x="366" y="768"/>
                          <a:pt x="390" y="671"/>
                        </a:cubicBezTo>
                        <a:cubicBezTo>
                          <a:pt x="439" y="476"/>
                          <a:pt x="390" y="232"/>
                          <a:pt x="293" y="37"/>
                        </a:cubicBezTo>
                        <a:cubicBezTo>
                          <a:pt x="293" y="12"/>
                          <a:pt x="256" y="0"/>
                          <a:pt x="2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5"/>
                  <p:cNvSpPr/>
                  <p:nvPr/>
                </p:nvSpPr>
                <p:spPr>
                  <a:xfrm>
                    <a:off x="2859889" y="3395458"/>
                    <a:ext cx="7533" cy="16931"/>
                  </a:xfrm>
                  <a:custGeom>
                    <a:avLst/>
                    <a:gdLst/>
                    <a:ahLst/>
                    <a:cxnLst/>
                    <a:rect l="l" t="t" r="r" b="b"/>
                    <a:pathLst>
                      <a:path w="342" h="769" extrusionOk="0">
                        <a:moveTo>
                          <a:pt x="177" y="1"/>
                        </a:moveTo>
                        <a:cubicBezTo>
                          <a:pt x="134" y="1"/>
                          <a:pt x="98" y="25"/>
                          <a:pt x="98" y="74"/>
                        </a:cubicBezTo>
                        <a:cubicBezTo>
                          <a:pt x="49" y="269"/>
                          <a:pt x="0" y="464"/>
                          <a:pt x="49" y="659"/>
                        </a:cubicBezTo>
                        <a:cubicBezTo>
                          <a:pt x="49" y="732"/>
                          <a:pt x="110" y="769"/>
                          <a:pt x="177" y="769"/>
                        </a:cubicBezTo>
                        <a:cubicBezTo>
                          <a:pt x="244" y="769"/>
                          <a:pt x="317" y="732"/>
                          <a:pt x="342" y="659"/>
                        </a:cubicBezTo>
                        <a:cubicBezTo>
                          <a:pt x="342" y="464"/>
                          <a:pt x="342" y="269"/>
                          <a:pt x="293" y="74"/>
                        </a:cubicBezTo>
                        <a:cubicBezTo>
                          <a:pt x="268" y="25"/>
                          <a:pt x="220" y="1"/>
                          <a:pt x="1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5"/>
                  <p:cNvSpPr/>
                  <p:nvPr/>
                </p:nvSpPr>
                <p:spPr>
                  <a:xfrm>
                    <a:off x="2896385" y="3249129"/>
                    <a:ext cx="26694" cy="78470"/>
                  </a:xfrm>
                  <a:custGeom>
                    <a:avLst/>
                    <a:gdLst/>
                    <a:ahLst/>
                    <a:cxnLst/>
                    <a:rect l="l" t="t" r="r" b="b"/>
                    <a:pathLst>
                      <a:path w="1212" h="3564" extrusionOk="0">
                        <a:moveTo>
                          <a:pt x="703" y="1"/>
                        </a:moveTo>
                        <a:cubicBezTo>
                          <a:pt x="652" y="1"/>
                          <a:pt x="606" y="28"/>
                          <a:pt x="586" y="89"/>
                        </a:cubicBezTo>
                        <a:lnTo>
                          <a:pt x="488" y="236"/>
                        </a:lnTo>
                        <a:cubicBezTo>
                          <a:pt x="488" y="187"/>
                          <a:pt x="488" y="187"/>
                          <a:pt x="488" y="138"/>
                        </a:cubicBezTo>
                        <a:cubicBezTo>
                          <a:pt x="488" y="114"/>
                          <a:pt x="464" y="101"/>
                          <a:pt x="440" y="101"/>
                        </a:cubicBezTo>
                        <a:cubicBezTo>
                          <a:pt x="415" y="101"/>
                          <a:pt x="391" y="114"/>
                          <a:pt x="391" y="138"/>
                        </a:cubicBezTo>
                        <a:lnTo>
                          <a:pt x="391" y="333"/>
                        </a:lnTo>
                        <a:cubicBezTo>
                          <a:pt x="391" y="333"/>
                          <a:pt x="342" y="382"/>
                          <a:pt x="342" y="431"/>
                        </a:cubicBezTo>
                        <a:cubicBezTo>
                          <a:pt x="342" y="431"/>
                          <a:pt x="342" y="479"/>
                          <a:pt x="342" y="479"/>
                        </a:cubicBezTo>
                        <a:cubicBezTo>
                          <a:pt x="342" y="674"/>
                          <a:pt x="342" y="821"/>
                          <a:pt x="342" y="967"/>
                        </a:cubicBezTo>
                        <a:cubicBezTo>
                          <a:pt x="342" y="1016"/>
                          <a:pt x="342" y="1016"/>
                          <a:pt x="342" y="1064"/>
                        </a:cubicBezTo>
                        <a:lnTo>
                          <a:pt x="342" y="2186"/>
                        </a:lnTo>
                        <a:lnTo>
                          <a:pt x="342" y="2283"/>
                        </a:lnTo>
                        <a:cubicBezTo>
                          <a:pt x="342" y="2381"/>
                          <a:pt x="293" y="2478"/>
                          <a:pt x="293" y="2576"/>
                        </a:cubicBezTo>
                        <a:cubicBezTo>
                          <a:pt x="269" y="2551"/>
                          <a:pt x="232" y="2539"/>
                          <a:pt x="196" y="2539"/>
                        </a:cubicBezTo>
                        <a:cubicBezTo>
                          <a:pt x="159" y="2539"/>
                          <a:pt x="123" y="2551"/>
                          <a:pt x="98" y="2576"/>
                        </a:cubicBezTo>
                        <a:cubicBezTo>
                          <a:pt x="50" y="2868"/>
                          <a:pt x="1" y="3161"/>
                          <a:pt x="50" y="3453"/>
                        </a:cubicBezTo>
                        <a:cubicBezTo>
                          <a:pt x="50" y="3527"/>
                          <a:pt x="123" y="3563"/>
                          <a:pt x="196" y="3563"/>
                        </a:cubicBezTo>
                        <a:cubicBezTo>
                          <a:pt x="269" y="3563"/>
                          <a:pt x="342" y="3527"/>
                          <a:pt x="342" y="3453"/>
                        </a:cubicBezTo>
                        <a:lnTo>
                          <a:pt x="342" y="3161"/>
                        </a:lnTo>
                        <a:cubicBezTo>
                          <a:pt x="342" y="3210"/>
                          <a:pt x="379" y="3234"/>
                          <a:pt x="421" y="3234"/>
                        </a:cubicBezTo>
                        <a:cubicBezTo>
                          <a:pt x="464" y="3234"/>
                          <a:pt x="513" y="3210"/>
                          <a:pt x="537" y="3161"/>
                        </a:cubicBezTo>
                        <a:lnTo>
                          <a:pt x="537" y="2722"/>
                        </a:lnTo>
                        <a:lnTo>
                          <a:pt x="537" y="2186"/>
                        </a:lnTo>
                        <a:cubicBezTo>
                          <a:pt x="537" y="1991"/>
                          <a:pt x="537" y="1796"/>
                          <a:pt x="537" y="1601"/>
                        </a:cubicBezTo>
                        <a:lnTo>
                          <a:pt x="537" y="1016"/>
                        </a:lnTo>
                        <a:cubicBezTo>
                          <a:pt x="537" y="1016"/>
                          <a:pt x="537" y="967"/>
                          <a:pt x="537" y="967"/>
                        </a:cubicBezTo>
                        <a:cubicBezTo>
                          <a:pt x="586" y="967"/>
                          <a:pt x="586" y="918"/>
                          <a:pt x="586" y="918"/>
                        </a:cubicBezTo>
                        <a:cubicBezTo>
                          <a:pt x="683" y="772"/>
                          <a:pt x="781" y="674"/>
                          <a:pt x="878" y="577"/>
                        </a:cubicBezTo>
                        <a:cubicBezTo>
                          <a:pt x="1025" y="431"/>
                          <a:pt x="1122" y="382"/>
                          <a:pt x="1171" y="236"/>
                        </a:cubicBezTo>
                        <a:cubicBezTo>
                          <a:pt x="1211" y="115"/>
                          <a:pt x="1119" y="28"/>
                          <a:pt x="1031" y="28"/>
                        </a:cubicBezTo>
                        <a:cubicBezTo>
                          <a:pt x="1012" y="28"/>
                          <a:pt x="993" y="32"/>
                          <a:pt x="976" y="41"/>
                        </a:cubicBezTo>
                        <a:lnTo>
                          <a:pt x="878" y="138"/>
                        </a:lnTo>
                        <a:cubicBezTo>
                          <a:pt x="850" y="53"/>
                          <a:pt x="772" y="1"/>
                          <a:pt x="7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5"/>
                  <p:cNvSpPr/>
                  <p:nvPr/>
                </p:nvSpPr>
                <p:spPr>
                  <a:xfrm>
                    <a:off x="2896385" y="3310933"/>
                    <a:ext cx="29866" cy="95050"/>
                  </a:xfrm>
                  <a:custGeom>
                    <a:avLst/>
                    <a:gdLst/>
                    <a:ahLst/>
                    <a:cxnLst/>
                    <a:rect l="l" t="t" r="r" b="b"/>
                    <a:pathLst>
                      <a:path w="1356" h="4317" extrusionOk="0">
                        <a:moveTo>
                          <a:pt x="738" y="0"/>
                        </a:moveTo>
                        <a:cubicBezTo>
                          <a:pt x="696" y="0"/>
                          <a:pt x="659" y="37"/>
                          <a:pt x="683" y="110"/>
                        </a:cubicBezTo>
                        <a:cubicBezTo>
                          <a:pt x="635" y="256"/>
                          <a:pt x="586" y="403"/>
                          <a:pt x="586" y="500"/>
                        </a:cubicBezTo>
                        <a:lnTo>
                          <a:pt x="440" y="598"/>
                        </a:lnTo>
                        <a:cubicBezTo>
                          <a:pt x="342" y="598"/>
                          <a:pt x="342" y="695"/>
                          <a:pt x="440" y="744"/>
                        </a:cubicBezTo>
                        <a:lnTo>
                          <a:pt x="537" y="744"/>
                        </a:lnTo>
                        <a:lnTo>
                          <a:pt x="537" y="1134"/>
                        </a:lnTo>
                        <a:cubicBezTo>
                          <a:pt x="519" y="1097"/>
                          <a:pt x="486" y="1081"/>
                          <a:pt x="452" y="1081"/>
                        </a:cubicBezTo>
                        <a:cubicBezTo>
                          <a:pt x="398" y="1081"/>
                          <a:pt x="342" y="1122"/>
                          <a:pt x="342" y="1183"/>
                        </a:cubicBezTo>
                        <a:cubicBezTo>
                          <a:pt x="342" y="1134"/>
                          <a:pt x="245" y="1036"/>
                          <a:pt x="147" y="1036"/>
                        </a:cubicBezTo>
                        <a:cubicBezTo>
                          <a:pt x="1" y="1085"/>
                          <a:pt x="1" y="1329"/>
                          <a:pt x="147" y="1378"/>
                        </a:cubicBezTo>
                        <a:cubicBezTo>
                          <a:pt x="230" y="1378"/>
                          <a:pt x="278" y="1343"/>
                          <a:pt x="290" y="1272"/>
                        </a:cubicBezTo>
                        <a:lnTo>
                          <a:pt x="290" y="1272"/>
                        </a:lnTo>
                        <a:cubicBezTo>
                          <a:pt x="245" y="1842"/>
                          <a:pt x="247" y="2365"/>
                          <a:pt x="342" y="2889"/>
                        </a:cubicBezTo>
                        <a:cubicBezTo>
                          <a:pt x="367" y="2938"/>
                          <a:pt x="403" y="2962"/>
                          <a:pt x="440" y="2962"/>
                        </a:cubicBezTo>
                        <a:cubicBezTo>
                          <a:pt x="476" y="2962"/>
                          <a:pt x="513" y="2938"/>
                          <a:pt x="537" y="2889"/>
                        </a:cubicBezTo>
                        <a:cubicBezTo>
                          <a:pt x="635" y="2548"/>
                          <a:pt x="635" y="2207"/>
                          <a:pt x="635" y="1865"/>
                        </a:cubicBezTo>
                        <a:cubicBezTo>
                          <a:pt x="683" y="2109"/>
                          <a:pt x="732" y="2402"/>
                          <a:pt x="830" y="2645"/>
                        </a:cubicBezTo>
                        <a:cubicBezTo>
                          <a:pt x="830" y="2694"/>
                          <a:pt x="878" y="2694"/>
                          <a:pt x="878" y="2694"/>
                        </a:cubicBezTo>
                        <a:cubicBezTo>
                          <a:pt x="878" y="2792"/>
                          <a:pt x="830" y="2840"/>
                          <a:pt x="781" y="2938"/>
                        </a:cubicBezTo>
                        <a:cubicBezTo>
                          <a:pt x="683" y="2938"/>
                          <a:pt x="537" y="3035"/>
                          <a:pt x="537" y="3133"/>
                        </a:cubicBezTo>
                        <a:cubicBezTo>
                          <a:pt x="537" y="3105"/>
                          <a:pt x="505" y="3077"/>
                          <a:pt x="468" y="3077"/>
                        </a:cubicBezTo>
                        <a:cubicBezTo>
                          <a:pt x="441" y="3077"/>
                          <a:pt x="412" y="3092"/>
                          <a:pt x="391" y="3133"/>
                        </a:cubicBezTo>
                        <a:cubicBezTo>
                          <a:pt x="245" y="3523"/>
                          <a:pt x="391" y="4011"/>
                          <a:pt x="683" y="4303"/>
                        </a:cubicBezTo>
                        <a:cubicBezTo>
                          <a:pt x="693" y="4312"/>
                          <a:pt x="704" y="4316"/>
                          <a:pt x="715" y="4316"/>
                        </a:cubicBezTo>
                        <a:cubicBezTo>
                          <a:pt x="764" y="4316"/>
                          <a:pt x="820" y="4245"/>
                          <a:pt x="781" y="4206"/>
                        </a:cubicBezTo>
                        <a:cubicBezTo>
                          <a:pt x="537" y="3913"/>
                          <a:pt x="488" y="3523"/>
                          <a:pt x="537" y="3182"/>
                        </a:cubicBezTo>
                        <a:lnTo>
                          <a:pt x="537" y="3182"/>
                        </a:lnTo>
                        <a:cubicBezTo>
                          <a:pt x="586" y="3328"/>
                          <a:pt x="683" y="3474"/>
                          <a:pt x="830" y="3572"/>
                        </a:cubicBezTo>
                        <a:cubicBezTo>
                          <a:pt x="889" y="3631"/>
                          <a:pt x="954" y="3656"/>
                          <a:pt x="1015" y="3656"/>
                        </a:cubicBezTo>
                        <a:cubicBezTo>
                          <a:pt x="1205" y="3656"/>
                          <a:pt x="1356" y="3415"/>
                          <a:pt x="1171" y="3230"/>
                        </a:cubicBezTo>
                        <a:cubicBezTo>
                          <a:pt x="1122" y="3182"/>
                          <a:pt x="1073" y="3133"/>
                          <a:pt x="1025" y="3084"/>
                        </a:cubicBezTo>
                        <a:cubicBezTo>
                          <a:pt x="1073" y="2938"/>
                          <a:pt x="1122" y="2743"/>
                          <a:pt x="1171" y="2597"/>
                        </a:cubicBezTo>
                        <a:cubicBezTo>
                          <a:pt x="1201" y="2536"/>
                          <a:pt x="1138" y="2495"/>
                          <a:pt x="1074" y="2495"/>
                        </a:cubicBezTo>
                        <a:cubicBezTo>
                          <a:pt x="1035" y="2495"/>
                          <a:pt x="995" y="2511"/>
                          <a:pt x="976" y="2548"/>
                        </a:cubicBezTo>
                        <a:cubicBezTo>
                          <a:pt x="878" y="1914"/>
                          <a:pt x="830" y="1280"/>
                          <a:pt x="830" y="646"/>
                        </a:cubicBezTo>
                        <a:cubicBezTo>
                          <a:pt x="976" y="500"/>
                          <a:pt x="1073" y="305"/>
                          <a:pt x="1073" y="110"/>
                        </a:cubicBezTo>
                        <a:cubicBezTo>
                          <a:pt x="1073" y="37"/>
                          <a:pt x="1025" y="0"/>
                          <a:pt x="976" y="0"/>
                        </a:cubicBezTo>
                        <a:cubicBezTo>
                          <a:pt x="927" y="0"/>
                          <a:pt x="878" y="37"/>
                          <a:pt x="878" y="110"/>
                        </a:cubicBezTo>
                        <a:cubicBezTo>
                          <a:pt x="878" y="159"/>
                          <a:pt x="878" y="256"/>
                          <a:pt x="830" y="305"/>
                        </a:cubicBezTo>
                        <a:lnTo>
                          <a:pt x="830" y="110"/>
                        </a:lnTo>
                        <a:cubicBezTo>
                          <a:pt x="830" y="37"/>
                          <a:pt x="781" y="0"/>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5"/>
                  <p:cNvSpPr/>
                  <p:nvPr/>
                </p:nvSpPr>
                <p:spPr>
                  <a:xfrm>
                    <a:off x="2902838" y="3237130"/>
                    <a:ext cx="7533" cy="11559"/>
                  </a:xfrm>
                  <a:custGeom>
                    <a:avLst/>
                    <a:gdLst/>
                    <a:ahLst/>
                    <a:cxnLst/>
                    <a:rect l="l" t="t" r="r" b="b"/>
                    <a:pathLst>
                      <a:path w="342" h="525" extrusionOk="0">
                        <a:moveTo>
                          <a:pt x="153" y="0"/>
                        </a:moveTo>
                        <a:cubicBezTo>
                          <a:pt x="74" y="0"/>
                          <a:pt x="0" y="49"/>
                          <a:pt x="0" y="147"/>
                        </a:cubicBezTo>
                        <a:cubicBezTo>
                          <a:pt x="0" y="293"/>
                          <a:pt x="0" y="391"/>
                          <a:pt x="49" y="488"/>
                        </a:cubicBezTo>
                        <a:cubicBezTo>
                          <a:pt x="74" y="512"/>
                          <a:pt x="110" y="525"/>
                          <a:pt x="147" y="525"/>
                        </a:cubicBezTo>
                        <a:cubicBezTo>
                          <a:pt x="183" y="525"/>
                          <a:pt x="220" y="512"/>
                          <a:pt x="244" y="488"/>
                        </a:cubicBezTo>
                        <a:cubicBezTo>
                          <a:pt x="342" y="391"/>
                          <a:pt x="342" y="293"/>
                          <a:pt x="342" y="147"/>
                        </a:cubicBezTo>
                        <a:cubicBezTo>
                          <a:pt x="317" y="49"/>
                          <a:pt x="232" y="0"/>
                          <a:pt x="1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5"/>
                  <p:cNvSpPr/>
                  <p:nvPr/>
                </p:nvSpPr>
                <p:spPr>
                  <a:xfrm>
                    <a:off x="2879491" y="3341801"/>
                    <a:ext cx="13700" cy="42714"/>
                  </a:xfrm>
                  <a:custGeom>
                    <a:avLst/>
                    <a:gdLst/>
                    <a:ahLst/>
                    <a:cxnLst/>
                    <a:rect l="l" t="t" r="r" b="b"/>
                    <a:pathLst>
                      <a:path w="622" h="1940" extrusionOk="0">
                        <a:moveTo>
                          <a:pt x="402" y="0"/>
                        </a:moveTo>
                        <a:cubicBezTo>
                          <a:pt x="353" y="0"/>
                          <a:pt x="305" y="24"/>
                          <a:pt x="280" y="73"/>
                        </a:cubicBezTo>
                        <a:cubicBezTo>
                          <a:pt x="232" y="463"/>
                          <a:pt x="183" y="853"/>
                          <a:pt x="232" y="1195"/>
                        </a:cubicBezTo>
                        <a:cubicBezTo>
                          <a:pt x="232" y="1292"/>
                          <a:pt x="280" y="1341"/>
                          <a:pt x="329" y="1341"/>
                        </a:cubicBezTo>
                        <a:lnTo>
                          <a:pt x="280" y="1390"/>
                        </a:lnTo>
                        <a:cubicBezTo>
                          <a:pt x="183" y="1487"/>
                          <a:pt x="85" y="1585"/>
                          <a:pt x="37" y="1682"/>
                        </a:cubicBezTo>
                        <a:cubicBezTo>
                          <a:pt x="1" y="1754"/>
                          <a:pt x="44" y="1799"/>
                          <a:pt x="107" y="1799"/>
                        </a:cubicBezTo>
                        <a:cubicBezTo>
                          <a:pt x="131" y="1799"/>
                          <a:pt x="157" y="1793"/>
                          <a:pt x="183" y="1780"/>
                        </a:cubicBezTo>
                        <a:cubicBezTo>
                          <a:pt x="183" y="1889"/>
                          <a:pt x="262" y="1940"/>
                          <a:pt x="349" y="1940"/>
                        </a:cubicBezTo>
                        <a:cubicBezTo>
                          <a:pt x="455" y="1940"/>
                          <a:pt x="573" y="1865"/>
                          <a:pt x="573" y="1731"/>
                        </a:cubicBezTo>
                        <a:cubicBezTo>
                          <a:pt x="573" y="1633"/>
                          <a:pt x="524" y="1536"/>
                          <a:pt x="524" y="1438"/>
                        </a:cubicBezTo>
                        <a:cubicBezTo>
                          <a:pt x="524" y="1390"/>
                          <a:pt x="475" y="1390"/>
                          <a:pt x="475" y="1341"/>
                        </a:cubicBezTo>
                        <a:cubicBezTo>
                          <a:pt x="524" y="1341"/>
                          <a:pt x="573" y="1292"/>
                          <a:pt x="573" y="1195"/>
                        </a:cubicBezTo>
                        <a:cubicBezTo>
                          <a:pt x="622" y="853"/>
                          <a:pt x="573" y="463"/>
                          <a:pt x="524" y="73"/>
                        </a:cubicBezTo>
                        <a:cubicBezTo>
                          <a:pt x="500" y="24"/>
                          <a:pt x="451" y="0"/>
                          <a:pt x="4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35"/>
                <p:cNvGrpSpPr/>
                <p:nvPr/>
              </p:nvGrpSpPr>
              <p:grpSpPr>
                <a:xfrm>
                  <a:off x="2816940" y="2849198"/>
                  <a:ext cx="136379" cy="329580"/>
                  <a:chOff x="2816940" y="2849600"/>
                  <a:chExt cx="136379" cy="329580"/>
                </a:xfrm>
              </p:grpSpPr>
              <p:sp>
                <p:nvSpPr>
                  <p:cNvPr id="419" name="Google Shape;419;p35"/>
                  <p:cNvSpPr/>
                  <p:nvPr/>
                </p:nvSpPr>
                <p:spPr>
                  <a:xfrm>
                    <a:off x="2899622" y="3168435"/>
                    <a:ext cx="13964" cy="10745"/>
                  </a:xfrm>
                  <a:custGeom>
                    <a:avLst/>
                    <a:gdLst/>
                    <a:ahLst/>
                    <a:cxnLst/>
                    <a:rect l="l" t="t" r="r" b="b"/>
                    <a:pathLst>
                      <a:path w="634" h="488" extrusionOk="0">
                        <a:moveTo>
                          <a:pt x="293" y="0"/>
                        </a:moveTo>
                        <a:cubicBezTo>
                          <a:pt x="0" y="0"/>
                          <a:pt x="0" y="488"/>
                          <a:pt x="293" y="488"/>
                        </a:cubicBezTo>
                        <a:cubicBezTo>
                          <a:pt x="634" y="488"/>
                          <a:pt x="634" y="0"/>
                          <a:pt x="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5"/>
                  <p:cNvSpPr/>
                  <p:nvPr/>
                </p:nvSpPr>
                <p:spPr>
                  <a:xfrm>
                    <a:off x="2816940" y="3115835"/>
                    <a:ext cx="8612" cy="6451"/>
                  </a:xfrm>
                  <a:custGeom>
                    <a:avLst/>
                    <a:gdLst/>
                    <a:ahLst/>
                    <a:cxnLst/>
                    <a:rect l="l" t="t" r="r" b="b"/>
                    <a:pathLst>
                      <a:path w="391" h="293" extrusionOk="0">
                        <a:moveTo>
                          <a:pt x="195" y="0"/>
                        </a:moveTo>
                        <a:cubicBezTo>
                          <a:pt x="0" y="0"/>
                          <a:pt x="0" y="293"/>
                          <a:pt x="195" y="293"/>
                        </a:cubicBezTo>
                        <a:cubicBezTo>
                          <a:pt x="390" y="293"/>
                          <a:pt x="390"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5"/>
                  <p:cNvSpPr/>
                  <p:nvPr/>
                </p:nvSpPr>
                <p:spPr>
                  <a:xfrm>
                    <a:off x="2834516" y="3090669"/>
                    <a:ext cx="27531" cy="13959"/>
                  </a:xfrm>
                  <a:custGeom>
                    <a:avLst/>
                    <a:gdLst/>
                    <a:ahLst/>
                    <a:cxnLst/>
                    <a:rect l="l" t="t" r="r" b="b"/>
                    <a:pathLst>
                      <a:path w="1250" h="634" extrusionOk="0">
                        <a:moveTo>
                          <a:pt x="1062" y="0"/>
                        </a:moveTo>
                        <a:cubicBezTo>
                          <a:pt x="1011" y="0"/>
                          <a:pt x="957" y="22"/>
                          <a:pt x="908" y="71"/>
                        </a:cubicBezTo>
                        <a:lnTo>
                          <a:pt x="762" y="71"/>
                        </a:lnTo>
                        <a:cubicBezTo>
                          <a:pt x="753" y="61"/>
                          <a:pt x="744" y="57"/>
                          <a:pt x="735" y="57"/>
                        </a:cubicBezTo>
                        <a:cubicBezTo>
                          <a:pt x="697" y="57"/>
                          <a:pt x="665" y="129"/>
                          <a:pt x="665" y="168"/>
                        </a:cubicBezTo>
                        <a:cubicBezTo>
                          <a:pt x="665" y="266"/>
                          <a:pt x="713" y="314"/>
                          <a:pt x="811" y="314"/>
                        </a:cubicBezTo>
                        <a:cubicBezTo>
                          <a:pt x="811" y="290"/>
                          <a:pt x="823" y="278"/>
                          <a:pt x="841" y="278"/>
                        </a:cubicBezTo>
                        <a:cubicBezTo>
                          <a:pt x="860" y="278"/>
                          <a:pt x="884" y="290"/>
                          <a:pt x="908" y="314"/>
                        </a:cubicBezTo>
                        <a:cubicBezTo>
                          <a:pt x="960" y="349"/>
                          <a:pt x="1018" y="365"/>
                          <a:pt x="1071" y="365"/>
                        </a:cubicBezTo>
                        <a:cubicBezTo>
                          <a:pt x="1168" y="365"/>
                          <a:pt x="1250" y="311"/>
                          <a:pt x="1250" y="217"/>
                        </a:cubicBezTo>
                        <a:cubicBezTo>
                          <a:pt x="1250" y="87"/>
                          <a:pt x="1163" y="0"/>
                          <a:pt x="1062" y="0"/>
                        </a:cubicBezTo>
                        <a:close/>
                        <a:moveTo>
                          <a:pt x="470" y="22"/>
                        </a:moveTo>
                        <a:cubicBezTo>
                          <a:pt x="275" y="71"/>
                          <a:pt x="226" y="217"/>
                          <a:pt x="80" y="363"/>
                        </a:cubicBezTo>
                        <a:cubicBezTo>
                          <a:pt x="0" y="482"/>
                          <a:pt x="114" y="633"/>
                          <a:pt x="238" y="633"/>
                        </a:cubicBezTo>
                        <a:cubicBezTo>
                          <a:pt x="267" y="633"/>
                          <a:pt x="296" y="625"/>
                          <a:pt x="323" y="607"/>
                        </a:cubicBezTo>
                        <a:cubicBezTo>
                          <a:pt x="470" y="509"/>
                          <a:pt x="616" y="412"/>
                          <a:pt x="665" y="217"/>
                        </a:cubicBezTo>
                        <a:lnTo>
                          <a:pt x="665" y="168"/>
                        </a:lnTo>
                        <a:cubicBezTo>
                          <a:pt x="665" y="71"/>
                          <a:pt x="567" y="22"/>
                          <a:pt x="470" y="2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a:off x="2857532" y="3060814"/>
                    <a:ext cx="14933" cy="25937"/>
                  </a:xfrm>
                  <a:custGeom>
                    <a:avLst/>
                    <a:gdLst/>
                    <a:ahLst/>
                    <a:cxnLst/>
                    <a:rect l="l" t="t" r="r" b="b"/>
                    <a:pathLst>
                      <a:path w="678" h="1178" extrusionOk="0">
                        <a:moveTo>
                          <a:pt x="463" y="1"/>
                        </a:moveTo>
                        <a:cubicBezTo>
                          <a:pt x="421" y="1"/>
                          <a:pt x="380" y="19"/>
                          <a:pt x="351" y="61"/>
                        </a:cubicBezTo>
                        <a:cubicBezTo>
                          <a:pt x="253" y="354"/>
                          <a:pt x="107" y="646"/>
                          <a:pt x="58" y="939"/>
                        </a:cubicBezTo>
                        <a:cubicBezTo>
                          <a:pt x="0" y="1084"/>
                          <a:pt x="116" y="1178"/>
                          <a:pt x="228" y="1178"/>
                        </a:cubicBezTo>
                        <a:cubicBezTo>
                          <a:pt x="305" y="1178"/>
                          <a:pt x="380" y="1135"/>
                          <a:pt x="400" y="1036"/>
                        </a:cubicBezTo>
                        <a:cubicBezTo>
                          <a:pt x="497" y="744"/>
                          <a:pt x="595" y="451"/>
                          <a:pt x="644" y="208"/>
                        </a:cubicBezTo>
                        <a:cubicBezTo>
                          <a:pt x="678" y="104"/>
                          <a:pt x="566" y="1"/>
                          <a:pt x="4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2920017" y="2894251"/>
                    <a:ext cx="19360" cy="40182"/>
                  </a:xfrm>
                  <a:custGeom>
                    <a:avLst/>
                    <a:gdLst/>
                    <a:ahLst/>
                    <a:cxnLst/>
                    <a:rect l="l" t="t" r="r" b="b"/>
                    <a:pathLst>
                      <a:path w="879" h="1825" extrusionOk="0">
                        <a:moveTo>
                          <a:pt x="801" y="0"/>
                        </a:moveTo>
                        <a:cubicBezTo>
                          <a:pt x="789" y="0"/>
                          <a:pt x="781" y="6"/>
                          <a:pt x="781" y="21"/>
                        </a:cubicBezTo>
                        <a:cubicBezTo>
                          <a:pt x="537" y="508"/>
                          <a:pt x="391" y="1044"/>
                          <a:pt x="196" y="1532"/>
                        </a:cubicBezTo>
                        <a:cubicBezTo>
                          <a:pt x="0" y="1532"/>
                          <a:pt x="0" y="1825"/>
                          <a:pt x="196" y="1825"/>
                        </a:cubicBezTo>
                        <a:cubicBezTo>
                          <a:pt x="342" y="1825"/>
                          <a:pt x="391" y="1727"/>
                          <a:pt x="342" y="1629"/>
                        </a:cubicBezTo>
                        <a:cubicBezTo>
                          <a:pt x="537" y="1093"/>
                          <a:pt x="732" y="606"/>
                          <a:pt x="878" y="69"/>
                        </a:cubicBezTo>
                        <a:cubicBezTo>
                          <a:pt x="878" y="35"/>
                          <a:pt x="829" y="0"/>
                          <a:pt x="8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a:off x="2932373" y="2867324"/>
                    <a:ext cx="8612" cy="17196"/>
                  </a:xfrm>
                  <a:custGeom>
                    <a:avLst/>
                    <a:gdLst/>
                    <a:ahLst/>
                    <a:cxnLst/>
                    <a:rect l="l" t="t" r="r" b="b"/>
                    <a:pathLst>
                      <a:path w="391" h="781" extrusionOk="0">
                        <a:moveTo>
                          <a:pt x="195" y="0"/>
                        </a:moveTo>
                        <a:cubicBezTo>
                          <a:pt x="98" y="0"/>
                          <a:pt x="0" y="73"/>
                          <a:pt x="25" y="220"/>
                        </a:cubicBezTo>
                        <a:cubicBezTo>
                          <a:pt x="73" y="366"/>
                          <a:pt x="73" y="512"/>
                          <a:pt x="73" y="707"/>
                        </a:cubicBezTo>
                        <a:cubicBezTo>
                          <a:pt x="98" y="756"/>
                          <a:pt x="146" y="780"/>
                          <a:pt x="195" y="780"/>
                        </a:cubicBezTo>
                        <a:cubicBezTo>
                          <a:pt x="244" y="780"/>
                          <a:pt x="293" y="756"/>
                          <a:pt x="317" y="707"/>
                        </a:cubicBezTo>
                        <a:cubicBezTo>
                          <a:pt x="268" y="512"/>
                          <a:pt x="317" y="366"/>
                          <a:pt x="366" y="220"/>
                        </a:cubicBezTo>
                        <a:cubicBezTo>
                          <a:pt x="390" y="73"/>
                          <a:pt x="293"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a:off x="2944707" y="2849600"/>
                    <a:ext cx="8612" cy="6473"/>
                  </a:xfrm>
                  <a:custGeom>
                    <a:avLst/>
                    <a:gdLst/>
                    <a:ahLst/>
                    <a:cxnLst/>
                    <a:rect l="l" t="t" r="r" b="b"/>
                    <a:pathLst>
                      <a:path w="391" h="294" extrusionOk="0">
                        <a:moveTo>
                          <a:pt x="196" y="1"/>
                        </a:moveTo>
                        <a:cubicBezTo>
                          <a:pt x="1" y="1"/>
                          <a:pt x="1" y="293"/>
                          <a:pt x="196" y="293"/>
                        </a:cubicBezTo>
                        <a:cubicBezTo>
                          <a:pt x="391" y="293"/>
                          <a:pt x="391" y="1"/>
                          <a:pt x="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a:off x="2939355" y="3000970"/>
                    <a:ext cx="6453" cy="11559"/>
                  </a:xfrm>
                  <a:custGeom>
                    <a:avLst/>
                    <a:gdLst/>
                    <a:ahLst/>
                    <a:cxnLst/>
                    <a:rect l="l" t="t" r="r" b="b"/>
                    <a:pathLst>
                      <a:path w="293" h="525" extrusionOk="0">
                        <a:moveTo>
                          <a:pt x="146" y="0"/>
                        </a:moveTo>
                        <a:cubicBezTo>
                          <a:pt x="73" y="0"/>
                          <a:pt x="0" y="49"/>
                          <a:pt x="0" y="147"/>
                        </a:cubicBezTo>
                        <a:cubicBezTo>
                          <a:pt x="0" y="244"/>
                          <a:pt x="49" y="342"/>
                          <a:pt x="98" y="488"/>
                        </a:cubicBezTo>
                        <a:cubicBezTo>
                          <a:pt x="98" y="512"/>
                          <a:pt x="122" y="524"/>
                          <a:pt x="152" y="524"/>
                        </a:cubicBezTo>
                        <a:cubicBezTo>
                          <a:pt x="183" y="524"/>
                          <a:pt x="219" y="512"/>
                          <a:pt x="244" y="488"/>
                        </a:cubicBezTo>
                        <a:cubicBezTo>
                          <a:pt x="293" y="342"/>
                          <a:pt x="293" y="244"/>
                          <a:pt x="293" y="147"/>
                        </a:cubicBezTo>
                        <a:cubicBezTo>
                          <a:pt x="293" y="49"/>
                          <a:pt x="219" y="0"/>
                          <a:pt x="1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5"/>
                  <p:cNvSpPr/>
                  <p:nvPr/>
                </p:nvSpPr>
                <p:spPr>
                  <a:xfrm>
                    <a:off x="2903917" y="2965808"/>
                    <a:ext cx="24712" cy="114073"/>
                  </a:xfrm>
                  <a:custGeom>
                    <a:avLst/>
                    <a:gdLst/>
                    <a:ahLst/>
                    <a:cxnLst/>
                    <a:rect l="l" t="t" r="r" b="b"/>
                    <a:pathLst>
                      <a:path w="1122" h="5181" extrusionOk="0">
                        <a:moveTo>
                          <a:pt x="920" y="1"/>
                        </a:moveTo>
                        <a:cubicBezTo>
                          <a:pt x="890" y="1"/>
                          <a:pt x="853" y="13"/>
                          <a:pt x="829" y="37"/>
                        </a:cubicBezTo>
                        <a:cubicBezTo>
                          <a:pt x="829" y="86"/>
                          <a:pt x="780" y="183"/>
                          <a:pt x="780" y="232"/>
                        </a:cubicBezTo>
                        <a:cubicBezTo>
                          <a:pt x="731" y="281"/>
                          <a:pt x="731" y="330"/>
                          <a:pt x="731" y="378"/>
                        </a:cubicBezTo>
                        <a:cubicBezTo>
                          <a:pt x="731" y="476"/>
                          <a:pt x="731" y="573"/>
                          <a:pt x="829" y="671"/>
                        </a:cubicBezTo>
                        <a:cubicBezTo>
                          <a:pt x="829" y="768"/>
                          <a:pt x="780" y="817"/>
                          <a:pt x="731" y="915"/>
                        </a:cubicBezTo>
                        <a:lnTo>
                          <a:pt x="731" y="622"/>
                        </a:lnTo>
                        <a:cubicBezTo>
                          <a:pt x="731" y="573"/>
                          <a:pt x="695" y="549"/>
                          <a:pt x="658" y="549"/>
                        </a:cubicBezTo>
                        <a:cubicBezTo>
                          <a:pt x="622" y="549"/>
                          <a:pt x="585" y="573"/>
                          <a:pt x="585" y="622"/>
                        </a:cubicBezTo>
                        <a:cubicBezTo>
                          <a:pt x="488" y="964"/>
                          <a:pt x="439" y="1305"/>
                          <a:pt x="390" y="1646"/>
                        </a:cubicBezTo>
                        <a:cubicBezTo>
                          <a:pt x="366" y="1622"/>
                          <a:pt x="341" y="1610"/>
                          <a:pt x="317" y="1610"/>
                        </a:cubicBezTo>
                        <a:cubicBezTo>
                          <a:pt x="293" y="1610"/>
                          <a:pt x="268" y="1622"/>
                          <a:pt x="244" y="1646"/>
                        </a:cubicBezTo>
                        <a:cubicBezTo>
                          <a:pt x="244" y="1597"/>
                          <a:pt x="244" y="1549"/>
                          <a:pt x="244" y="1451"/>
                        </a:cubicBezTo>
                        <a:cubicBezTo>
                          <a:pt x="220" y="1402"/>
                          <a:pt x="171" y="1378"/>
                          <a:pt x="122" y="1378"/>
                        </a:cubicBezTo>
                        <a:cubicBezTo>
                          <a:pt x="73" y="1378"/>
                          <a:pt x="25" y="1402"/>
                          <a:pt x="0" y="1451"/>
                        </a:cubicBezTo>
                        <a:cubicBezTo>
                          <a:pt x="0" y="1549"/>
                          <a:pt x="0" y="1695"/>
                          <a:pt x="0" y="1792"/>
                        </a:cubicBezTo>
                        <a:cubicBezTo>
                          <a:pt x="0" y="1792"/>
                          <a:pt x="0" y="1841"/>
                          <a:pt x="0" y="1841"/>
                        </a:cubicBezTo>
                        <a:cubicBezTo>
                          <a:pt x="0" y="1890"/>
                          <a:pt x="0" y="1987"/>
                          <a:pt x="0" y="2036"/>
                        </a:cubicBezTo>
                        <a:cubicBezTo>
                          <a:pt x="0" y="2134"/>
                          <a:pt x="49" y="2182"/>
                          <a:pt x="146" y="2182"/>
                        </a:cubicBezTo>
                        <a:cubicBezTo>
                          <a:pt x="146" y="2280"/>
                          <a:pt x="195" y="2329"/>
                          <a:pt x="195" y="2426"/>
                        </a:cubicBezTo>
                        <a:cubicBezTo>
                          <a:pt x="244" y="2475"/>
                          <a:pt x="293" y="2524"/>
                          <a:pt x="341" y="2524"/>
                        </a:cubicBezTo>
                        <a:cubicBezTo>
                          <a:pt x="293" y="3109"/>
                          <a:pt x="293" y="3694"/>
                          <a:pt x="244" y="4230"/>
                        </a:cubicBezTo>
                        <a:cubicBezTo>
                          <a:pt x="244" y="4279"/>
                          <a:pt x="244" y="4328"/>
                          <a:pt x="293" y="4328"/>
                        </a:cubicBezTo>
                        <a:cubicBezTo>
                          <a:pt x="244" y="4571"/>
                          <a:pt x="244" y="4864"/>
                          <a:pt x="293" y="5108"/>
                        </a:cubicBezTo>
                        <a:cubicBezTo>
                          <a:pt x="293" y="5156"/>
                          <a:pt x="329" y="5181"/>
                          <a:pt x="366" y="5181"/>
                        </a:cubicBezTo>
                        <a:cubicBezTo>
                          <a:pt x="402" y="5181"/>
                          <a:pt x="439" y="5156"/>
                          <a:pt x="439" y="5108"/>
                        </a:cubicBezTo>
                        <a:cubicBezTo>
                          <a:pt x="536" y="4815"/>
                          <a:pt x="536" y="4523"/>
                          <a:pt x="439" y="4279"/>
                        </a:cubicBezTo>
                        <a:cubicBezTo>
                          <a:pt x="439" y="4230"/>
                          <a:pt x="439" y="4181"/>
                          <a:pt x="439" y="4181"/>
                        </a:cubicBezTo>
                        <a:cubicBezTo>
                          <a:pt x="439" y="3889"/>
                          <a:pt x="488" y="3645"/>
                          <a:pt x="536" y="3353"/>
                        </a:cubicBezTo>
                        <a:lnTo>
                          <a:pt x="536" y="3450"/>
                        </a:lnTo>
                        <a:cubicBezTo>
                          <a:pt x="536" y="3499"/>
                          <a:pt x="585" y="3523"/>
                          <a:pt x="634" y="3523"/>
                        </a:cubicBezTo>
                        <a:cubicBezTo>
                          <a:pt x="683" y="3523"/>
                          <a:pt x="731" y="3499"/>
                          <a:pt x="731" y="3450"/>
                        </a:cubicBezTo>
                        <a:cubicBezTo>
                          <a:pt x="829" y="3109"/>
                          <a:pt x="878" y="2719"/>
                          <a:pt x="927" y="2377"/>
                        </a:cubicBezTo>
                        <a:cubicBezTo>
                          <a:pt x="975" y="2377"/>
                          <a:pt x="1024" y="2377"/>
                          <a:pt x="1024" y="2329"/>
                        </a:cubicBezTo>
                        <a:cubicBezTo>
                          <a:pt x="1073" y="2231"/>
                          <a:pt x="1073" y="2134"/>
                          <a:pt x="1073" y="2036"/>
                        </a:cubicBezTo>
                        <a:cubicBezTo>
                          <a:pt x="1073" y="1987"/>
                          <a:pt x="1024" y="1939"/>
                          <a:pt x="1024" y="1890"/>
                        </a:cubicBezTo>
                        <a:cubicBezTo>
                          <a:pt x="1024" y="1451"/>
                          <a:pt x="1073" y="1012"/>
                          <a:pt x="1073" y="573"/>
                        </a:cubicBezTo>
                        <a:cubicBezTo>
                          <a:pt x="1122" y="476"/>
                          <a:pt x="1122" y="427"/>
                          <a:pt x="1073" y="378"/>
                        </a:cubicBezTo>
                        <a:cubicBezTo>
                          <a:pt x="1073" y="330"/>
                          <a:pt x="1073" y="281"/>
                          <a:pt x="1073" y="232"/>
                        </a:cubicBezTo>
                        <a:cubicBezTo>
                          <a:pt x="1024" y="183"/>
                          <a:pt x="1024" y="86"/>
                          <a:pt x="975" y="37"/>
                        </a:cubicBezTo>
                        <a:cubicBezTo>
                          <a:pt x="975" y="13"/>
                          <a:pt x="951" y="1"/>
                          <a:pt x="9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8" name="Google Shape;428;p35"/>
              <p:cNvGrpSpPr/>
              <p:nvPr/>
            </p:nvGrpSpPr>
            <p:grpSpPr>
              <a:xfrm>
                <a:off x="2685914" y="2395902"/>
                <a:ext cx="301787" cy="335238"/>
                <a:chOff x="2685914" y="2396304"/>
                <a:chExt cx="301787" cy="335238"/>
              </a:xfrm>
            </p:grpSpPr>
            <p:sp>
              <p:nvSpPr>
                <p:cNvPr id="429" name="Google Shape;429;p35"/>
                <p:cNvSpPr/>
                <p:nvPr/>
              </p:nvSpPr>
              <p:spPr>
                <a:xfrm>
                  <a:off x="2875989" y="2580172"/>
                  <a:ext cx="11827" cy="10745"/>
                </a:xfrm>
                <a:custGeom>
                  <a:avLst/>
                  <a:gdLst/>
                  <a:ahLst/>
                  <a:cxnLst/>
                  <a:rect l="l" t="t" r="r" b="b"/>
                  <a:pathLst>
                    <a:path w="537" h="488" extrusionOk="0">
                      <a:moveTo>
                        <a:pt x="293" y="0"/>
                      </a:moveTo>
                      <a:cubicBezTo>
                        <a:pt x="1" y="49"/>
                        <a:pt x="1" y="439"/>
                        <a:pt x="293" y="488"/>
                      </a:cubicBezTo>
                      <a:cubicBezTo>
                        <a:pt x="537" y="439"/>
                        <a:pt x="537" y="49"/>
                        <a:pt x="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5"/>
                <p:cNvSpPr/>
                <p:nvPr/>
              </p:nvSpPr>
              <p:spPr>
                <a:xfrm>
                  <a:off x="2952240" y="2664917"/>
                  <a:ext cx="17179" cy="11889"/>
                </a:xfrm>
                <a:custGeom>
                  <a:avLst/>
                  <a:gdLst/>
                  <a:ahLst/>
                  <a:cxnLst/>
                  <a:rect l="l" t="t" r="r" b="b"/>
                  <a:pathLst>
                    <a:path w="780" h="540" extrusionOk="0">
                      <a:moveTo>
                        <a:pt x="435" y="0"/>
                      </a:moveTo>
                      <a:cubicBezTo>
                        <a:pt x="421" y="0"/>
                        <a:pt x="406" y="1"/>
                        <a:pt x="390" y="3"/>
                      </a:cubicBezTo>
                      <a:cubicBezTo>
                        <a:pt x="0" y="3"/>
                        <a:pt x="0" y="539"/>
                        <a:pt x="390" y="539"/>
                      </a:cubicBezTo>
                      <a:cubicBezTo>
                        <a:pt x="765" y="539"/>
                        <a:pt x="780" y="0"/>
                        <a:pt x="4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5"/>
                <p:cNvSpPr/>
                <p:nvPr/>
              </p:nvSpPr>
              <p:spPr>
                <a:xfrm>
                  <a:off x="2923233" y="2719719"/>
                  <a:ext cx="21496" cy="11823"/>
                </a:xfrm>
                <a:custGeom>
                  <a:avLst/>
                  <a:gdLst/>
                  <a:ahLst/>
                  <a:cxnLst/>
                  <a:rect l="l" t="t" r="r" b="b"/>
                  <a:pathLst>
                    <a:path w="976" h="537" extrusionOk="0">
                      <a:moveTo>
                        <a:pt x="342" y="0"/>
                      </a:moveTo>
                      <a:cubicBezTo>
                        <a:pt x="1" y="49"/>
                        <a:pt x="1" y="488"/>
                        <a:pt x="342" y="537"/>
                      </a:cubicBezTo>
                      <a:lnTo>
                        <a:pt x="635" y="537"/>
                      </a:lnTo>
                      <a:cubicBezTo>
                        <a:pt x="976" y="537"/>
                        <a:pt x="976" y="0"/>
                        <a:pt x="6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5"/>
                <p:cNvSpPr/>
                <p:nvPr/>
              </p:nvSpPr>
              <p:spPr>
                <a:xfrm>
                  <a:off x="2786854" y="2444192"/>
                  <a:ext cx="45129" cy="31155"/>
                </a:xfrm>
                <a:custGeom>
                  <a:avLst/>
                  <a:gdLst/>
                  <a:ahLst/>
                  <a:cxnLst/>
                  <a:rect l="l" t="t" r="r" b="b"/>
                  <a:pathLst>
                    <a:path w="2049" h="1415" extrusionOk="0">
                      <a:moveTo>
                        <a:pt x="465" y="1"/>
                      </a:moveTo>
                      <a:cubicBezTo>
                        <a:pt x="385" y="1"/>
                        <a:pt x="316" y="105"/>
                        <a:pt x="391" y="179"/>
                      </a:cubicBezTo>
                      <a:cubicBezTo>
                        <a:pt x="440" y="277"/>
                        <a:pt x="537" y="374"/>
                        <a:pt x="635" y="472"/>
                      </a:cubicBezTo>
                      <a:lnTo>
                        <a:pt x="342" y="326"/>
                      </a:lnTo>
                      <a:cubicBezTo>
                        <a:pt x="342" y="228"/>
                        <a:pt x="342" y="131"/>
                        <a:pt x="293" y="82"/>
                      </a:cubicBezTo>
                      <a:cubicBezTo>
                        <a:pt x="269" y="33"/>
                        <a:pt x="232" y="9"/>
                        <a:pt x="196" y="9"/>
                      </a:cubicBezTo>
                      <a:cubicBezTo>
                        <a:pt x="159" y="9"/>
                        <a:pt x="123" y="33"/>
                        <a:pt x="98" y="82"/>
                      </a:cubicBezTo>
                      <a:cubicBezTo>
                        <a:pt x="50" y="179"/>
                        <a:pt x="1" y="277"/>
                        <a:pt x="1" y="374"/>
                      </a:cubicBezTo>
                      <a:cubicBezTo>
                        <a:pt x="1" y="472"/>
                        <a:pt x="98" y="569"/>
                        <a:pt x="196" y="569"/>
                      </a:cubicBezTo>
                      <a:cubicBezTo>
                        <a:pt x="635" y="764"/>
                        <a:pt x="1025" y="1057"/>
                        <a:pt x="1415" y="1350"/>
                      </a:cubicBezTo>
                      <a:cubicBezTo>
                        <a:pt x="1461" y="1396"/>
                        <a:pt x="1510" y="1414"/>
                        <a:pt x="1556" y="1414"/>
                      </a:cubicBezTo>
                      <a:cubicBezTo>
                        <a:pt x="1706" y="1414"/>
                        <a:pt x="1831" y="1217"/>
                        <a:pt x="1756" y="1106"/>
                      </a:cubicBezTo>
                      <a:lnTo>
                        <a:pt x="1756" y="1106"/>
                      </a:lnTo>
                      <a:cubicBezTo>
                        <a:pt x="1772" y="1111"/>
                        <a:pt x="1787" y="1113"/>
                        <a:pt x="1803" y="1113"/>
                      </a:cubicBezTo>
                      <a:cubicBezTo>
                        <a:pt x="1931" y="1113"/>
                        <a:pt x="2038" y="944"/>
                        <a:pt x="1951" y="813"/>
                      </a:cubicBezTo>
                      <a:cubicBezTo>
                        <a:pt x="2049" y="716"/>
                        <a:pt x="2000" y="569"/>
                        <a:pt x="1854" y="569"/>
                      </a:cubicBezTo>
                      <a:cubicBezTo>
                        <a:pt x="1610" y="569"/>
                        <a:pt x="1512" y="862"/>
                        <a:pt x="1707" y="1057"/>
                      </a:cubicBezTo>
                      <a:lnTo>
                        <a:pt x="1610" y="1008"/>
                      </a:lnTo>
                      <a:cubicBezTo>
                        <a:pt x="1317" y="862"/>
                        <a:pt x="976" y="716"/>
                        <a:pt x="683" y="521"/>
                      </a:cubicBezTo>
                      <a:lnTo>
                        <a:pt x="683" y="521"/>
                      </a:lnTo>
                      <a:cubicBezTo>
                        <a:pt x="703" y="527"/>
                        <a:pt x="723" y="530"/>
                        <a:pt x="742" y="530"/>
                      </a:cubicBezTo>
                      <a:cubicBezTo>
                        <a:pt x="865" y="530"/>
                        <a:pt x="963" y="404"/>
                        <a:pt x="878" y="277"/>
                      </a:cubicBezTo>
                      <a:cubicBezTo>
                        <a:pt x="781" y="179"/>
                        <a:pt x="635" y="82"/>
                        <a:pt x="537" y="33"/>
                      </a:cubicBezTo>
                      <a:cubicBezTo>
                        <a:pt x="515" y="10"/>
                        <a:pt x="489" y="1"/>
                        <a:pt x="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5"/>
                <p:cNvSpPr/>
                <p:nvPr/>
              </p:nvSpPr>
              <p:spPr>
                <a:xfrm>
                  <a:off x="2859427" y="2456125"/>
                  <a:ext cx="43433" cy="23162"/>
                </a:xfrm>
                <a:custGeom>
                  <a:avLst/>
                  <a:gdLst/>
                  <a:ahLst/>
                  <a:cxnLst/>
                  <a:rect l="l" t="t" r="r" b="b"/>
                  <a:pathLst>
                    <a:path w="1972" h="1052" extrusionOk="0">
                      <a:moveTo>
                        <a:pt x="246" y="1"/>
                      </a:moveTo>
                      <a:cubicBezTo>
                        <a:pt x="137" y="1"/>
                        <a:pt x="0" y="144"/>
                        <a:pt x="119" y="222"/>
                      </a:cubicBezTo>
                      <a:cubicBezTo>
                        <a:pt x="216" y="320"/>
                        <a:pt x="265" y="417"/>
                        <a:pt x="363" y="515"/>
                      </a:cubicBezTo>
                      <a:cubicBezTo>
                        <a:pt x="411" y="564"/>
                        <a:pt x="460" y="564"/>
                        <a:pt x="509" y="564"/>
                      </a:cubicBezTo>
                      <a:cubicBezTo>
                        <a:pt x="671" y="564"/>
                        <a:pt x="834" y="585"/>
                        <a:pt x="996" y="585"/>
                      </a:cubicBezTo>
                      <a:cubicBezTo>
                        <a:pt x="1058" y="585"/>
                        <a:pt x="1119" y="582"/>
                        <a:pt x="1181" y="574"/>
                      </a:cubicBezTo>
                      <a:lnTo>
                        <a:pt x="1181" y="574"/>
                      </a:lnTo>
                      <a:cubicBezTo>
                        <a:pt x="914" y="619"/>
                        <a:pt x="684" y="668"/>
                        <a:pt x="411" y="759"/>
                      </a:cubicBezTo>
                      <a:cubicBezTo>
                        <a:pt x="265" y="808"/>
                        <a:pt x="314" y="1051"/>
                        <a:pt x="460" y="1051"/>
                      </a:cubicBezTo>
                      <a:cubicBezTo>
                        <a:pt x="948" y="1003"/>
                        <a:pt x="1435" y="905"/>
                        <a:pt x="1874" y="710"/>
                      </a:cubicBezTo>
                      <a:cubicBezTo>
                        <a:pt x="1971" y="661"/>
                        <a:pt x="1923" y="515"/>
                        <a:pt x="1825" y="515"/>
                      </a:cubicBezTo>
                      <a:lnTo>
                        <a:pt x="1630" y="515"/>
                      </a:lnTo>
                      <a:cubicBezTo>
                        <a:pt x="1728" y="466"/>
                        <a:pt x="1728" y="369"/>
                        <a:pt x="1630" y="320"/>
                      </a:cubicBezTo>
                      <a:cubicBezTo>
                        <a:pt x="1430" y="263"/>
                        <a:pt x="1230" y="239"/>
                        <a:pt x="1021" y="239"/>
                      </a:cubicBezTo>
                      <a:cubicBezTo>
                        <a:pt x="872" y="239"/>
                        <a:pt x="719" y="251"/>
                        <a:pt x="558" y="271"/>
                      </a:cubicBezTo>
                      <a:cubicBezTo>
                        <a:pt x="509" y="174"/>
                        <a:pt x="411" y="125"/>
                        <a:pt x="314" y="27"/>
                      </a:cubicBezTo>
                      <a:cubicBezTo>
                        <a:pt x="295" y="9"/>
                        <a:pt x="271" y="1"/>
                        <a:pt x="2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5"/>
                <p:cNvSpPr/>
                <p:nvPr/>
              </p:nvSpPr>
              <p:spPr>
                <a:xfrm>
                  <a:off x="2823372" y="2473893"/>
                  <a:ext cx="26871" cy="36527"/>
                </a:xfrm>
                <a:custGeom>
                  <a:avLst/>
                  <a:gdLst/>
                  <a:ahLst/>
                  <a:cxnLst/>
                  <a:rect l="l" t="t" r="r" b="b"/>
                  <a:pathLst>
                    <a:path w="1220" h="1659" extrusionOk="0">
                      <a:moveTo>
                        <a:pt x="732" y="1"/>
                      </a:moveTo>
                      <a:cubicBezTo>
                        <a:pt x="659" y="1"/>
                        <a:pt x="586" y="49"/>
                        <a:pt x="586" y="147"/>
                      </a:cubicBezTo>
                      <a:cubicBezTo>
                        <a:pt x="586" y="244"/>
                        <a:pt x="586" y="391"/>
                        <a:pt x="634" y="488"/>
                      </a:cubicBezTo>
                      <a:cubicBezTo>
                        <a:pt x="586" y="537"/>
                        <a:pt x="586" y="586"/>
                        <a:pt x="537" y="683"/>
                      </a:cubicBezTo>
                      <a:cubicBezTo>
                        <a:pt x="391" y="927"/>
                        <a:pt x="196" y="1171"/>
                        <a:pt x="49" y="1414"/>
                      </a:cubicBezTo>
                      <a:cubicBezTo>
                        <a:pt x="1" y="1463"/>
                        <a:pt x="1" y="1561"/>
                        <a:pt x="49" y="1609"/>
                      </a:cubicBezTo>
                      <a:cubicBezTo>
                        <a:pt x="98" y="1658"/>
                        <a:pt x="147" y="1658"/>
                        <a:pt x="196" y="1658"/>
                      </a:cubicBezTo>
                      <a:lnTo>
                        <a:pt x="293" y="1658"/>
                      </a:lnTo>
                      <a:lnTo>
                        <a:pt x="342" y="1609"/>
                      </a:lnTo>
                      <a:cubicBezTo>
                        <a:pt x="488" y="1366"/>
                        <a:pt x="683" y="1122"/>
                        <a:pt x="829" y="878"/>
                      </a:cubicBezTo>
                      <a:cubicBezTo>
                        <a:pt x="1024" y="586"/>
                        <a:pt x="1219" y="488"/>
                        <a:pt x="1219" y="196"/>
                      </a:cubicBezTo>
                      <a:cubicBezTo>
                        <a:pt x="1219" y="124"/>
                        <a:pt x="1141" y="79"/>
                        <a:pt x="1080" y="79"/>
                      </a:cubicBezTo>
                      <a:cubicBezTo>
                        <a:pt x="1058" y="79"/>
                        <a:pt x="1037" y="85"/>
                        <a:pt x="1024" y="98"/>
                      </a:cubicBezTo>
                      <a:cubicBezTo>
                        <a:pt x="976" y="98"/>
                        <a:pt x="927" y="147"/>
                        <a:pt x="878" y="196"/>
                      </a:cubicBezTo>
                      <a:lnTo>
                        <a:pt x="878" y="147"/>
                      </a:lnTo>
                      <a:cubicBezTo>
                        <a:pt x="878" y="49"/>
                        <a:pt x="805" y="1"/>
                        <a:pt x="7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5"/>
                <p:cNvSpPr/>
                <p:nvPr/>
              </p:nvSpPr>
              <p:spPr>
                <a:xfrm>
                  <a:off x="2834120" y="2453505"/>
                  <a:ext cx="10748" cy="10745"/>
                </a:xfrm>
                <a:custGeom>
                  <a:avLst/>
                  <a:gdLst/>
                  <a:ahLst/>
                  <a:cxnLst/>
                  <a:rect l="l" t="t" r="r" b="b"/>
                  <a:pathLst>
                    <a:path w="488" h="488" extrusionOk="0">
                      <a:moveTo>
                        <a:pt x="244" y="0"/>
                      </a:moveTo>
                      <a:cubicBezTo>
                        <a:pt x="0" y="49"/>
                        <a:pt x="0" y="439"/>
                        <a:pt x="244" y="488"/>
                      </a:cubicBezTo>
                      <a:cubicBezTo>
                        <a:pt x="488" y="439"/>
                        <a:pt x="488" y="49"/>
                        <a:pt x="2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5"/>
                <p:cNvSpPr/>
                <p:nvPr/>
              </p:nvSpPr>
              <p:spPr>
                <a:xfrm>
                  <a:off x="2851299" y="2459934"/>
                  <a:ext cx="12907" cy="9688"/>
                </a:xfrm>
                <a:custGeom>
                  <a:avLst/>
                  <a:gdLst/>
                  <a:ahLst/>
                  <a:cxnLst/>
                  <a:rect l="l" t="t" r="r" b="b"/>
                  <a:pathLst>
                    <a:path w="586" h="440" extrusionOk="0">
                      <a:moveTo>
                        <a:pt x="293" y="1"/>
                      </a:moveTo>
                      <a:cubicBezTo>
                        <a:pt x="0" y="1"/>
                        <a:pt x="0" y="439"/>
                        <a:pt x="293" y="439"/>
                      </a:cubicBezTo>
                      <a:cubicBezTo>
                        <a:pt x="585" y="439"/>
                        <a:pt x="585" y="1"/>
                        <a:pt x="2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5"/>
                <p:cNvSpPr/>
                <p:nvPr/>
              </p:nvSpPr>
              <p:spPr>
                <a:xfrm>
                  <a:off x="2740690" y="2426666"/>
                  <a:ext cx="29007" cy="16117"/>
                </a:xfrm>
                <a:custGeom>
                  <a:avLst/>
                  <a:gdLst/>
                  <a:ahLst/>
                  <a:cxnLst/>
                  <a:rect l="l" t="t" r="r" b="b"/>
                  <a:pathLst>
                    <a:path w="1317" h="732" extrusionOk="0">
                      <a:moveTo>
                        <a:pt x="98" y="0"/>
                      </a:moveTo>
                      <a:cubicBezTo>
                        <a:pt x="0" y="0"/>
                        <a:pt x="0" y="98"/>
                        <a:pt x="49" y="147"/>
                      </a:cubicBezTo>
                      <a:cubicBezTo>
                        <a:pt x="244" y="342"/>
                        <a:pt x="537" y="488"/>
                        <a:pt x="829" y="634"/>
                      </a:cubicBezTo>
                      <a:cubicBezTo>
                        <a:pt x="829" y="634"/>
                        <a:pt x="829" y="683"/>
                        <a:pt x="878" y="683"/>
                      </a:cubicBezTo>
                      <a:cubicBezTo>
                        <a:pt x="976" y="732"/>
                        <a:pt x="1024" y="732"/>
                        <a:pt x="1122" y="732"/>
                      </a:cubicBezTo>
                      <a:lnTo>
                        <a:pt x="1171" y="732"/>
                      </a:lnTo>
                      <a:cubicBezTo>
                        <a:pt x="1268" y="732"/>
                        <a:pt x="1317" y="634"/>
                        <a:pt x="1317" y="585"/>
                      </a:cubicBezTo>
                      <a:cubicBezTo>
                        <a:pt x="1317" y="537"/>
                        <a:pt x="1268" y="537"/>
                        <a:pt x="1268" y="537"/>
                      </a:cubicBezTo>
                      <a:cubicBezTo>
                        <a:pt x="878" y="293"/>
                        <a:pt x="488" y="98"/>
                        <a:pt x="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5"/>
                <p:cNvSpPr/>
                <p:nvPr/>
              </p:nvSpPr>
              <p:spPr>
                <a:xfrm>
                  <a:off x="2908344" y="2456499"/>
                  <a:ext cx="36385" cy="17416"/>
                </a:xfrm>
                <a:custGeom>
                  <a:avLst/>
                  <a:gdLst/>
                  <a:ahLst/>
                  <a:cxnLst/>
                  <a:rect l="l" t="t" r="r" b="b"/>
                  <a:pathLst>
                    <a:path w="1652" h="791" extrusionOk="0">
                      <a:moveTo>
                        <a:pt x="196" y="1"/>
                      </a:moveTo>
                      <a:cubicBezTo>
                        <a:pt x="104" y="1"/>
                        <a:pt x="1" y="121"/>
                        <a:pt x="43" y="205"/>
                      </a:cubicBezTo>
                      <a:lnTo>
                        <a:pt x="140" y="254"/>
                      </a:lnTo>
                      <a:cubicBezTo>
                        <a:pt x="234" y="411"/>
                        <a:pt x="409" y="547"/>
                        <a:pt x="573" y="547"/>
                      </a:cubicBezTo>
                      <a:cubicBezTo>
                        <a:pt x="665" y="547"/>
                        <a:pt x="753" y="505"/>
                        <a:pt x="823" y="400"/>
                      </a:cubicBezTo>
                      <a:cubicBezTo>
                        <a:pt x="823" y="547"/>
                        <a:pt x="921" y="595"/>
                        <a:pt x="1018" y="595"/>
                      </a:cubicBezTo>
                      <a:cubicBezTo>
                        <a:pt x="1164" y="693"/>
                        <a:pt x="1311" y="791"/>
                        <a:pt x="1506" y="791"/>
                      </a:cubicBezTo>
                      <a:cubicBezTo>
                        <a:pt x="1603" y="791"/>
                        <a:pt x="1652" y="693"/>
                        <a:pt x="1603" y="644"/>
                      </a:cubicBezTo>
                      <a:cubicBezTo>
                        <a:pt x="1506" y="498"/>
                        <a:pt x="1359" y="400"/>
                        <a:pt x="1213" y="352"/>
                      </a:cubicBezTo>
                      <a:cubicBezTo>
                        <a:pt x="1164" y="254"/>
                        <a:pt x="1067" y="157"/>
                        <a:pt x="969" y="157"/>
                      </a:cubicBezTo>
                      <a:cubicBezTo>
                        <a:pt x="872" y="157"/>
                        <a:pt x="823" y="205"/>
                        <a:pt x="774" y="303"/>
                      </a:cubicBezTo>
                      <a:cubicBezTo>
                        <a:pt x="774" y="303"/>
                        <a:pt x="774" y="254"/>
                        <a:pt x="726" y="254"/>
                      </a:cubicBezTo>
                      <a:lnTo>
                        <a:pt x="482" y="254"/>
                      </a:lnTo>
                      <a:cubicBezTo>
                        <a:pt x="433" y="157"/>
                        <a:pt x="335" y="108"/>
                        <a:pt x="238" y="10"/>
                      </a:cubicBezTo>
                      <a:cubicBezTo>
                        <a:pt x="225" y="4"/>
                        <a:pt x="210" y="1"/>
                        <a:pt x="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5"/>
                <p:cNvSpPr/>
                <p:nvPr/>
              </p:nvSpPr>
              <p:spPr>
                <a:xfrm>
                  <a:off x="2968340" y="2473189"/>
                  <a:ext cx="19360" cy="7618"/>
                </a:xfrm>
                <a:custGeom>
                  <a:avLst/>
                  <a:gdLst/>
                  <a:ahLst/>
                  <a:cxnLst/>
                  <a:rect l="l" t="t" r="r" b="b"/>
                  <a:pathLst>
                    <a:path w="879" h="346" extrusionOk="0">
                      <a:moveTo>
                        <a:pt x="456" y="0"/>
                      </a:moveTo>
                      <a:cubicBezTo>
                        <a:pt x="365" y="0"/>
                        <a:pt x="276" y="12"/>
                        <a:pt x="195" y="33"/>
                      </a:cubicBezTo>
                      <a:cubicBezTo>
                        <a:pt x="0" y="33"/>
                        <a:pt x="0" y="325"/>
                        <a:pt x="195" y="325"/>
                      </a:cubicBezTo>
                      <a:cubicBezTo>
                        <a:pt x="253" y="339"/>
                        <a:pt x="314" y="345"/>
                        <a:pt x="377" y="345"/>
                      </a:cubicBezTo>
                      <a:cubicBezTo>
                        <a:pt x="529" y="345"/>
                        <a:pt x="691" y="311"/>
                        <a:pt x="829" y="276"/>
                      </a:cubicBezTo>
                      <a:cubicBezTo>
                        <a:pt x="878" y="228"/>
                        <a:pt x="878" y="130"/>
                        <a:pt x="829" y="81"/>
                      </a:cubicBezTo>
                      <a:cubicBezTo>
                        <a:pt x="715" y="24"/>
                        <a:pt x="584" y="0"/>
                        <a:pt x="4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2943232" y="2462092"/>
                  <a:ext cx="21562" cy="21731"/>
                </a:xfrm>
                <a:custGeom>
                  <a:avLst/>
                  <a:gdLst/>
                  <a:ahLst/>
                  <a:cxnLst/>
                  <a:rect l="l" t="t" r="r" b="b"/>
                  <a:pathLst>
                    <a:path w="979" h="987" extrusionOk="0">
                      <a:moveTo>
                        <a:pt x="263" y="0"/>
                      </a:moveTo>
                      <a:cubicBezTo>
                        <a:pt x="165" y="49"/>
                        <a:pt x="117" y="195"/>
                        <a:pt x="214" y="244"/>
                      </a:cubicBezTo>
                      <a:lnTo>
                        <a:pt x="360" y="390"/>
                      </a:lnTo>
                      <a:cubicBezTo>
                        <a:pt x="0" y="480"/>
                        <a:pt x="97" y="986"/>
                        <a:pt x="422" y="986"/>
                      </a:cubicBezTo>
                      <a:cubicBezTo>
                        <a:pt x="448" y="986"/>
                        <a:pt x="477" y="983"/>
                        <a:pt x="507" y="975"/>
                      </a:cubicBezTo>
                      <a:cubicBezTo>
                        <a:pt x="524" y="977"/>
                        <a:pt x="541" y="978"/>
                        <a:pt x="557" y="978"/>
                      </a:cubicBezTo>
                      <a:cubicBezTo>
                        <a:pt x="949" y="978"/>
                        <a:pt x="979" y="437"/>
                        <a:pt x="604" y="390"/>
                      </a:cubicBezTo>
                      <a:cubicBezTo>
                        <a:pt x="555" y="293"/>
                        <a:pt x="458" y="195"/>
                        <a:pt x="409" y="98"/>
                      </a:cubicBezTo>
                      <a:cubicBezTo>
                        <a:pt x="360" y="49"/>
                        <a:pt x="312" y="0"/>
                        <a:pt x="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5"/>
                <p:cNvSpPr/>
                <p:nvPr/>
              </p:nvSpPr>
              <p:spPr>
                <a:xfrm>
                  <a:off x="2825530" y="2441682"/>
                  <a:ext cx="29007" cy="12902"/>
                </a:xfrm>
                <a:custGeom>
                  <a:avLst/>
                  <a:gdLst/>
                  <a:ahLst/>
                  <a:cxnLst/>
                  <a:rect l="l" t="t" r="r" b="b"/>
                  <a:pathLst>
                    <a:path w="1317" h="586" extrusionOk="0">
                      <a:moveTo>
                        <a:pt x="293" y="1"/>
                      </a:moveTo>
                      <a:cubicBezTo>
                        <a:pt x="146" y="1"/>
                        <a:pt x="49" y="98"/>
                        <a:pt x="0" y="245"/>
                      </a:cubicBezTo>
                      <a:cubicBezTo>
                        <a:pt x="0" y="375"/>
                        <a:pt x="152" y="526"/>
                        <a:pt x="267" y="526"/>
                      </a:cubicBezTo>
                      <a:cubicBezTo>
                        <a:pt x="325" y="526"/>
                        <a:pt x="374" y="488"/>
                        <a:pt x="390" y="391"/>
                      </a:cubicBezTo>
                      <a:cubicBezTo>
                        <a:pt x="463" y="415"/>
                        <a:pt x="524" y="427"/>
                        <a:pt x="585" y="427"/>
                      </a:cubicBezTo>
                      <a:cubicBezTo>
                        <a:pt x="646" y="427"/>
                        <a:pt x="707" y="415"/>
                        <a:pt x="780" y="391"/>
                      </a:cubicBezTo>
                      <a:cubicBezTo>
                        <a:pt x="878" y="488"/>
                        <a:pt x="1024" y="488"/>
                        <a:pt x="1121" y="488"/>
                      </a:cubicBezTo>
                      <a:cubicBezTo>
                        <a:pt x="1121" y="488"/>
                        <a:pt x="1121" y="586"/>
                        <a:pt x="1170" y="586"/>
                      </a:cubicBezTo>
                      <a:cubicBezTo>
                        <a:pt x="1268" y="586"/>
                        <a:pt x="1268" y="440"/>
                        <a:pt x="1170" y="440"/>
                      </a:cubicBezTo>
                      <a:cubicBezTo>
                        <a:pt x="1316" y="391"/>
                        <a:pt x="1268" y="245"/>
                        <a:pt x="1121" y="245"/>
                      </a:cubicBezTo>
                      <a:cubicBezTo>
                        <a:pt x="1097" y="269"/>
                        <a:pt x="1073" y="281"/>
                        <a:pt x="1054" y="281"/>
                      </a:cubicBezTo>
                      <a:cubicBezTo>
                        <a:pt x="1036" y="281"/>
                        <a:pt x="1024" y="269"/>
                        <a:pt x="1024" y="245"/>
                      </a:cubicBezTo>
                      <a:cubicBezTo>
                        <a:pt x="1024" y="196"/>
                        <a:pt x="1024" y="147"/>
                        <a:pt x="1024" y="98"/>
                      </a:cubicBezTo>
                      <a:cubicBezTo>
                        <a:pt x="829" y="50"/>
                        <a:pt x="634" y="1"/>
                        <a:pt x="4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2885658" y="2449476"/>
                  <a:ext cx="23633" cy="6891"/>
                </a:xfrm>
                <a:custGeom>
                  <a:avLst/>
                  <a:gdLst/>
                  <a:ahLst/>
                  <a:cxnLst/>
                  <a:rect l="l" t="t" r="r" b="b"/>
                  <a:pathLst>
                    <a:path w="1073" h="313" extrusionOk="0">
                      <a:moveTo>
                        <a:pt x="537" y="0"/>
                      </a:moveTo>
                      <a:cubicBezTo>
                        <a:pt x="390" y="0"/>
                        <a:pt x="244" y="13"/>
                        <a:pt x="98" y="37"/>
                      </a:cubicBezTo>
                      <a:cubicBezTo>
                        <a:pt x="0" y="86"/>
                        <a:pt x="0" y="232"/>
                        <a:pt x="98" y="281"/>
                      </a:cubicBezTo>
                      <a:cubicBezTo>
                        <a:pt x="219" y="301"/>
                        <a:pt x="340" y="313"/>
                        <a:pt x="461" y="313"/>
                      </a:cubicBezTo>
                      <a:cubicBezTo>
                        <a:pt x="633" y="313"/>
                        <a:pt x="804" y="289"/>
                        <a:pt x="975" y="232"/>
                      </a:cubicBezTo>
                      <a:cubicBezTo>
                        <a:pt x="1073" y="232"/>
                        <a:pt x="1073" y="86"/>
                        <a:pt x="975" y="37"/>
                      </a:cubicBezTo>
                      <a:cubicBezTo>
                        <a:pt x="829" y="13"/>
                        <a:pt x="683" y="0"/>
                        <a:pt x="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5"/>
                <p:cNvSpPr/>
                <p:nvPr/>
              </p:nvSpPr>
              <p:spPr>
                <a:xfrm>
                  <a:off x="2940435" y="2456565"/>
                  <a:ext cx="4295" cy="4470"/>
                </a:xfrm>
                <a:custGeom>
                  <a:avLst/>
                  <a:gdLst/>
                  <a:ahLst/>
                  <a:cxnLst/>
                  <a:rect l="l" t="t" r="r" b="b"/>
                  <a:pathLst>
                    <a:path w="195" h="203" extrusionOk="0">
                      <a:moveTo>
                        <a:pt x="73" y="1"/>
                      </a:moveTo>
                      <a:cubicBezTo>
                        <a:pt x="1" y="1"/>
                        <a:pt x="9" y="202"/>
                        <a:pt x="97" y="202"/>
                      </a:cubicBezTo>
                      <a:cubicBezTo>
                        <a:pt x="195" y="154"/>
                        <a:pt x="195" y="7"/>
                        <a:pt x="97" y="7"/>
                      </a:cubicBezTo>
                      <a:cubicBezTo>
                        <a:pt x="88" y="3"/>
                        <a:pt x="80" y="1"/>
                        <a:pt x="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5"/>
                <p:cNvSpPr/>
                <p:nvPr/>
              </p:nvSpPr>
              <p:spPr>
                <a:xfrm>
                  <a:off x="2807271" y="2438577"/>
                  <a:ext cx="4890" cy="9313"/>
                </a:xfrm>
                <a:custGeom>
                  <a:avLst/>
                  <a:gdLst/>
                  <a:ahLst/>
                  <a:cxnLst/>
                  <a:rect l="l" t="t" r="r" b="b"/>
                  <a:pathLst>
                    <a:path w="222" h="423" extrusionOk="0">
                      <a:moveTo>
                        <a:pt x="100" y="1"/>
                      </a:moveTo>
                      <a:cubicBezTo>
                        <a:pt x="50" y="1"/>
                        <a:pt x="0" y="27"/>
                        <a:pt x="0" y="93"/>
                      </a:cubicBezTo>
                      <a:cubicBezTo>
                        <a:pt x="0" y="191"/>
                        <a:pt x="0" y="288"/>
                        <a:pt x="49" y="386"/>
                      </a:cubicBezTo>
                      <a:cubicBezTo>
                        <a:pt x="49" y="410"/>
                        <a:pt x="73" y="422"/>
                        <a:pt x="98" y="422"/>
                      </a:cubicBezTo>
                      <a:cubicBezTo>
                        <a:pt x="122" y="422"/>
                        <a:pt x="146" y="410"/>
                        <a:pt x="146" y="386"/>
                      </a:cubicBezTo>
                      <a:cubicBezTo>
                        <a:pt x="146" y="288"/>
                        <a:pt x="146" y="191"/>
                        <a:pt x="195" y="93"/>
                      </a:cubicBezTo>
                      <a:cubicBezTo>
                        <a:pt x="222" y="40"/>
                        <a:pt x="161" y="1"/>
                        <a:pt x="1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5"/>
                <p:cNvSpPr/>
                <p:nvPr/>
              </p:nvSpPr>
              <p:spPr>
                <a:xfrm>
                  <a:off x="2727805" y="2430915"/>
                  <a:ext cx="18919" cy="12660"/>
                </a:xfrm>
                <a:custGeom>
                  <a:avLst/>
                  <a:gdLst/>
                  <a:ahLst/>
                  <a:cxnLst/>
                  <a:rect l="l" t="t" r="r" b="b"/>
                  <a:pathLst>
                    <a:path w="859" h="575" extrusionOk="0">
                      <a:moveTo>
                        <a:pt x="334" y="0"/>
                      </a:moveTo>
                      <a:cubicBezTo>
                        <a:pt x="250" y="0"/>
                        <a:pt x="168" y="30"/>
                        <a:pt x="98" y="100"/>
                      </a:cubicBezTo>
                      <a:cubicBezTo>
                        <a:pt x="0" y="149"/>
                        <a:pt x="0" y="295"/>
                        <a:pt x="147" y="295"/>
                      </a:cubicBezTo>
                      <a:cubicBezTo>
                        <a:pt x="244" y="295"/>
                        <a:pt x="488" y="295"/>
                        <a:pt x="537" y="490"/>
                      </a:cubicBezTo>
                      <a:cubicBezTo>
                        <a:pt x="575" y="548"/>
                        <a:pt x="636" y="575"/>
                        <a:pt x="693" y="575"/>
                      </a:cubicBezTo>
                      <a:cubicBezTo>
                        <a:pt x="781" y="575"/>
                        <a:pt x="859" y="510"/>
                        <a:pt x="829" y="392"/>
                      </a:cubicBezTo>
                      <a:cubicBezTo>
                        <a:pt x="760" y="184"/>
                        <a:pt x="541" y="0"/>
                        <a:pt x="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5"/>
                <p:cNvSpPr/>
                <p:nvPr/>
              </p:nvSpPr>
              <p:spPr>
                <a:xfrm>
                  <a:off x="2685914" y="2407334"/>
                  <a:ext cx="10770" cy="5394"/>
                </a:xfrm>
                <a:custGeom>
                  <a:avLst/>
                  <a:gdLst/>
                  <a:ahLst/>
                  <a:cxnLst/>
                  <a:rect l="l" t="t" r="r" b="b"/>
                  <a:pathLst>
                    <a:path w="489" h="245" extrusionOk="0">
                      <a:moveTo>
                        <a:pt x="391" y="1"/>
                      </a:moveTo>
                      <a:cubicBezTo>
                        <a:pt x="245" y="1"/>
                        <a:pt x="147" y="1"/>
                        <a:pt x="50" y="49"/>
                      </a:cubicBezTo>
                      <a:cubicBezTo>
                        <a:pt x="1" y="98"/>
                        <a:pt x="1" y="147"/>
                        <a:pt x="50" y="196"/>
                      </a:cubicBezTo>
                      <a:cubicBezTo>
                        <a:pt x="147" y="244"/>
                        <a:pt x="245" y="244"/>
                        <a:pt x="391" y="244"/>
                      </a:cubicBezTo>
                      <a:cubicBezTo>
                        <a:pt x="488" y="244"/>
                        <a:pt x="488" y="49"/>
                        <a:pt x="3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5"/>
                <p:cNvSpPr/>
                <p:nvPr/>
              </p:nvSpPr>
              <p:spPr>
                <a:xfrm>
                  <a:off x="2690693" y="2396304"/>
                  <a:ext cx="11365" cy="10678"/>
                </a:xfrm>
                <a:custGeom>
                  <a:avLst/>
                  <a:gdLst/>
                  <a:ahLst/>
                  <a:cxnLst/>
                  <a:rect l="l" t="t" r="r" b="b"/>
                  <a:pathLst>
                    <a:path w="516" h="485" extrusionOk="0">
                      <a:moveTo>
                        <a:pt x="445" y="1"/>
                      </a:moveTo>
                      <a:cubicBezTo>
                        <a:pt x="436" y="1"/>
                        <a:pt x="427" y="5"/>
                        <a:pt x="418" y="14"/>
                      </a:cubicBezTo>
                      <a:cubicBezTo>
                        <a:pt x="271" y="63"/>
                        <a:pt x="174" y="160"/>
                        <a:pt x="76" y="258"/>
                      </a:cubicBezTo>
                      <a:cubicBezTo>
                        <a:pt x="1" y="371"/>
                        <a:pt x="72" y="484"/>
                        <a:pt x="153" y="484"/>
                      </a:cubicBezTo>
                      <a:cubicBezTo>
                        <a:pt x="176" y="484"/>
                        <a:pt x="201" y="475"/>
                        <a:pt x="223" y="453"/>
                      </a:cubicBezTo>
                      <a:cubicBezTo>
                        <a:pt x="320" y="355"/>
                        <a:pt x="418" y="258"/>
                        <a:pt x="515" y="112"/>
                      </a:cubicBezTo>
                      <a:cubicBezTo>
                        <a:pt x="515" y="72"/>
                        <a:pt x="483" y="1"/>
                        <a:pt x="4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5"/>
                <p:cNvSpPr/>
                <p:nvPr/>
              </p:nvSpPr>
              <p:spPr>
                <a:xfrm>
                  <a:off x="2909269" y="2625242"/>
                  <a:ext cx="19911" cy="11273"/>
                </a:xfrm>
                <a:custGeom>
                  <a:avLst/>
                  <a:gdLst/>
                  <a:ahLst/>
                  <a:cxnLst/>
                  <a:rect l="l" t="t" r="r" b="b"/>
                  <a:pathLst>
                    <a:path w="904" h="512" extrusionOk="0">
                      <a:moveTo>
                        <a:pt x="147" y="1"/>
                      </a:moveTo>
                      <a:cubicBezTo>
                        <a:pt x="50" y="1"/>
                        <a:pt x="1" y="99"/>
                        <a:pt x="50" y="147"/>
                      </a:cubicBezTo>
                      <a:cubicBezTo>
                        <a:pt x="196" y="342"/>
                        <a:pt x="440" y="440"/>
                        <a:pt x="635" y="489"/>
                      </a:cubicBezTo>
                      <a:cubicBezTo>
                        <a:pt x="659" y="505"/>
                        <a:pt x="683" y="511"/>
                        <a:pt x="705" y="511"/>
                      </a:cubicBezTo>
                      <a:cubicBezTo>
                        <a:pt x="821" y="511"/>
                        <a:pt x="903" y="334"/>
                        <a:pt x="781" y="294"/>
                      </a:cubicBezTo>
                      <a:cubicBezTo>
                        <a:pt x="586" y="147"/>
                        <a:pt x="391" y="50"/>
                        <a:pt x="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5"/>
                <p:cNvSpPr/>
                <p:nvPr/>
              </p:nvSpPr>
              <p:spPr>
                <a:xfrm>
                  <a:off x="2895107" y="2589573"/>
                  <a:ext cx="12841" cy="23250"/>
                </a:xfrm>
                <a:custGeom>
                  <a:avLst/>
                  <a:gdLst/>
                  <a:ahLst/>
                  <a:cxnLst/>
                  <a:rect l="l" t="t" r="r" b="b"/>
                  <a:pathLst>
                    <a:path w="583" h="1056" extrusionOk="0">
                      <a:moveTo>
                        <a:pt x="168" y="0"/>
                      </a:moveTo>
                      <a:cubicBezTo>
                        <a:pt x="82" y="0"/>
                        <a:pt x="0" y="71"/>
                        <a:pt x="59" y="158"/>
                      </a:cubicBezTo>
                      <a:cubicBezTo>
                        <a:pt x="108" y="451"/>
                        <a:pt x="254" y="743"/>
                        <a:pt x="400" y="1036"/>
                      </a:cubicBezTo>
                      <a:cubicBezTo>
                        <a:pt x="413" y="1049"/>
                        <a:pt x="433" y="1055"/>
                        <a:pt x="455" y="1055"/>
                      </a:cubicBezTo>
                      <a:cubicBezTo>
                        <a:pt x="513" y="1055"/>
                        <a:pt x="582" y="1010"/>
                        <a:pt x="546" y="938"/>
                      </a:cubicBezTo>
                      <a:cubicBezTo>
                        <a:pt x="546" y="646"/>
                        <a:pt x="449" y="353"/>
                        <a:pt x="303" y="110"/>
                      </a:cubicBezTo>
                      <a:cubicBezTo>
                        <a:pt x="283" y="32"/>
                        <a:pt x="225" y="0"/>
                        <a:pt x="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5"/>
                <p:cNvSpPr/>
                <p:nvPr/>
              </p:nvSpPr>
              <p:spPr>
                <a:xfrm>
                  <a:off x="2914643" y="2645916"/>
                  <a:ext cx="6475" cy="15324"/>
                </a:xfrm>
                <a:custGeom>
                  <a:avLst/>
                  <a:gdLst/>
                  <a:ahLst/>
                  <a:cxnLst/>
                  <a:rect l="l" t="t" r="r" b="b"/>
                  <a:pathLst>
                    <a:path w="294" h="696" extrusionOk="0">
                      <a:moveTo>
                        <a:pt x="147" y="1"/>
                      </a:moveTo>
                      <a:cubicBezTo>
                        <a:pt x="110" y="1"/>
                        <a:pt x="74" y="13"/>
                        <a:pt x="49" y="37"/>
                      </a:cubicBezTo>
                      <a:cubicBezTo>
                        <a:pt x="1" y="232"/>
                        <a:pt x="1" y="427"/>
                        <a:pt x="49" y="622"/>
                      </a:cubicBezTo>
                      <a:cubicBezTo>
                        <a:pt x="74" y="671"/>
                        <a:pt x="110" y="695"/>
                        <a:pt x="147" y="695"/>
                      </a:cubicBezTo>
                      <a:cubicBezTo>
                        <a:pt x="184" y="695"/>
                        <a:pt x="220" y="671"/>
                        <a:pt x="244" y="622"/>
                      </a:cubicBezTo>
                      <a:cubicBezTo>
                        <a:pt x="293" y="427"/>
                        <a:pt x="293" y="232"/>
                        <a:pt x="244" y="37"/>
                      </a:cubicBezTo>
                      <a:cubicBezTo>
                        <a:pt x="220" y="13"/>
                        <a:pt x="184" y="1"/>
                        <a:pt x="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5"/>
                <p:cNvSpPr/>
                <p:nvPr/>
              </p:nvSpPr>
              <p:spPr>
                <a:xfrm>
                  <a:off x="2922176" y="2669409"/>
                  <a:ext cx="16122" cy="16557"/>
                </a:xfrm>
                <a:custGeom>
                  <a:avLst/>
                  <a:gdLst/>
                  <a:ahLst/>
                  <a:cxnLst/>
                  <a:rect l="l" t="t" r="r" b="b"/>
                  <a:pathLst>
                    <a:path w="732" h="752" extrusionOk="0">
                      <a:moveTo>
                        <a:pt x="335" y="1"/>
                      </a:moveTo>
                      <a:cubicBezTo>
                        <a:pt x="290" y="1"/>
                        <a:pt x="244" y="58"/>
                        <a:pt x="244" y="91"/>
                      </a:cubicBezTo>
                      <a:cubicBezTo>
                        <a:pt x="293" y="189"/>
                        <a:pt x="293" y="286"/>
                        <a:pt x="341" y="384"/>
                      </a:cubicBezTo>
                      <a:cubicBezTo>
                        <a:pt x="244" y="335"/>
                        <a:pt x="195" y="286"/>
                        <a:pt x="98" y="286"/>
                      </a:cubicBezTo>
                      <a:cubicBezTo>
                        <a:pt x="49" y="286"/>
                        <a:pt x="0" y="335"/>
                        <a:pt x="49" y="384"/>
                      </a:cubicBezTo>
                      <a:cubicBezTo>
                        <a:pt x="195" y="482"/>
                        <a:pt x="341" y="579"/>
                        <a:pt x="488" y="628"/>
                      </a:cubicBezTo>
                      <a:cubicBezTo>
                        <a:pt x="488" y="677"/>
                        <a:pt x="488" y="677"/>
                        <a:pt x="488" y="677"/>
                      </a:cubicBezTo>
                      <a:cubicBezTo>
                        <a:pt x="505" y="730"/>
                        <a:pt x="543" y="751"/>
                        <a:pt x="584" y="751"/>
                      </a:cubicBezTo>
                      <a:cubicBezTo>
                        <a:pt x="653" y="751"/>
                        <a:pt x="731" y="689"/>
                        <a:pt x="731" y="628"/>
                      </a:cubicBezTo>
                      <a:cubicBezTo>
                        <a:pt x="731" y="628"/>
                        <a:pt x="731" y="579"/>
                        <a:pt x="731" y="579"/>
                      </a:cubicBezTo>
                      <a:cubicBezTo>
                        <a:pt x="634" y="384"/>
                        <a:pt x="536" y="189"/>
                        <a:pt x="390" y="43"/>
                      </a:cubicBezTo>
                      <a:cubicBezTo>
                        <a:pt x="375" y="12"/>
                        <a:pt x="355" y="1"/>
                        <a:pt x="3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5"/>
                <p:cNvSpPr/>
                <p:nvPr/>
              </p:nvSpPr>
              <p:spPr>
                <a:xfrm>
                  <a:off x="2891032" y="2613440"/>
                  <a:ext cx="23633" cy="29019"/>
                </a:xfrm>
                <a:custGeom>
                  <a:avLst/>
                  <a:gdLst/>
                  <a:ahLst/>
                  <a:cxnLst/>
                  <a:rect l="l" t="t" r="r" b="b"/>
                  <a:pathLst>
                    <a:path w="1073" h="1318" extrusionOk="0">
                      <a:moveTo>
                        <a:pt x="585" y="439"/>
                      </a:moveTo>
                      <a:lnTo>
                        <a:pt x="585" y="439"/>
                      </a:lnTo>
                      <a:cubicBezTo>
                        <a:pt x="536" y="635"/>
                        <a:pt x="439" y="830"/>
                        <a:pt x="293" y="976"/>
                      </a:cubicBezTo>
                      <a:cubicBezTo>
                        <a:pt x="293" y="927"/>
                        <a:pt x="341" y="878"/>
                        <a:pt x="341" y="830"/>
                      </a:cubicBezTo>
                      <a:cubicBezTo>
                        <a:pt x="390" y="732"/>
                        <a:pt x="439" y="683"/>
                        <a:pt x="488" y="635"/>
                      </a:cubicBezTo>
                      <a:cubicBezTo>
                        <a:pt x="488" y="537"/>
                        <a:pt x="536" y="488"/>
                        <a:pt x="585" y="439"/>
                      </a:cubicBezTo>
                      <a:close/>
                      <a:moveTo>
                        <a:pt x="975" y="1"/>
                      </a:moveTo>
                      <a:cubicBezTo>
                        <a:pt x="878" y="1"/>
                        <a:pt x="780" y="1"/>
                        <a:pt x="683" y="49"/>
                      </a:cubicBezTo>
                      <a:cubicBezTo>
                        <a:pt x="634" y="49"/>
                        <a:pt x="585" y="49"/>
                        <a:pt x="585" y="98"/>
                      </a:cubicBezTo>
                      <a:cubicBezTo>
                        <a:pt x="293" y="293"/>
                        <a:pt x="98" y="586"/>
                        <a:pt x="49" y="927"/>
                      </a:cubicBezTo>
                      <a:lnTo>
                        <a:pt x="49" y="976"/>
                      </a:lnTo>
                      <a:cubicBezTo>
                        <a:pt x="49" y="1073"/>
                        <a:pt x="146" y="1073"/>
                        <a:pt x="195" y="1073"/>
                      </a:cubicBezTo>
                      <a:lnTo>
                        <a:pt x="49" y="1171"/>
                      </a:lnTo>
                      <a:cubicBezTo>
                        <a:pt x="0" y="1220"/>
                        <a:pt x="49" y="1317"/>
                        <a:pt x="146" y="1317"/>
                      </a:cubicBezTo>
                      <a:cubicBezTo>
                        <a:pt x="634" y="1317"/>
                        <a:pt x="878" y="781"/>
                        <a:pt x="829" y="293"/>
                      </a:cubicBezTo>
                      <a:cubicBezTo>
                        <a:pt x="878" y="293"/>
                        <a:pt x="926" y="244"/>
                        <a:pt x="1024" y="147"/>
                      </a:cubicBezTo>
                      <a:cubicBezTo>
                        <a:pt x="1073" y="98"/>
                        <a:pt x="1024" y="49"/>
                        <a:pt x="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5"/>
                <p:cNvSpPr/>
                <p:nvPr/>
              </p:nvSpPr>
              <p:spPr>
                <a:xfrm>
                  <a:off x="2866320" y="2668308"/>
                  <a:ext cx="25791" cy="27852"/>
                </a:xfrm>
                <a:custGeom>
                  <a:avLst/>
                  <a:gdLst/>
                  <a:ahLst/>
                  <a:cxnLst/>
                  <a:rect l="l" t="t" r="r" b="b"/>
                  <a:pathLst>
                    <a:path w="1171" h="1265" extrusionOk="0">
                      <a:moveTo>
                        <a:pt x="1014" y="0"/>
                      </a:moveTo>
                      <a:cubicBezTo>
                        <a:pt x="981" y="0"/>
                        <a:pt x="949" y="27"/>
                        <a:pt x="927" y="93"/>
                      </a:cubicBezTo>
                      <a:cubicBezTo>
                        <a:pt x="878" y="190"/>
                        <a:pt x="878" y="190"/>
                        <a:pt x="830" y="239"/>
                      </a:cubicBezTo>
                      <a:cubicBezTo>
                        <a:pt x="683" y="336"/>
                        <a:pt x="537" y="532"/>
                        <a:pt x="440" y="727"/>
                      </a:cubicBezTo>
                      <a:lnTo>
                        <a:pt x="440" y="775"/>
                      </a:lnTo>
                      <a:lnTo>
                        <a:pt x="293" y="873"/>
                      </a:lnTo>
                      <a:cubicBezTo>
                        <a:pt x="293" y="727"/>
                        <a:pt x="293" y="532"/>
                        <a:pt x="245" y="385"/>
                      </a:cubicBezTo>
                      <a:cubicBezTo>
                        <a:pt x="220" y="361"/>
                        <a:pt x="196" y="349"/>
                        <a:pt x="171" y="349"/>
                      </a:cubicBezTo>
                      <a:cubicBezTo>
                        <a:pt x="147" y="349"/>
                        <a:pt x="123" y="361"/>
                        <a:pt x="98" y="385"/>
                      </a:cubicBezTo>
                      <a:cubicBezTo>
                        <a:pt x="50" y="629"/>
                        <a:pt x="1" y="873"/>
                        <a:pt x="1" y="1117"/>
                      </a:cubicBezTo>
                      <a:cubicBezTo>
                        <a:pt x="1" y="1211"/>
                        <a:pt x="62" y="1265"/>
                        <a:pt x="131" y="1265"/>
                      </a:cubicBezTo>
                      <a:cubicBezTo>
                        <a:pt x="169" y="1265"/>
                        <a:pt x="210" y="1249"/>
                        <a:pt x="245" y="1214"/>
                      </a:cubicBezTo>
                      <a:cubicBezTo>
                        <a:pt x="537" y="1019"/>
                        <a:pt x="781" y="727"/>
                        <a:pt x="976" y="434"/>
                      </a:cubicBezTo>
                      <a:lnTo>
                        <a:pt x="1122" y="239"/>
                      </a:lnTo>
                      <a:cubicBezTo>
                        <a:pt x="1171" y="190"/>
                        <a:pt x="1171" y="93"/>
                        <a:pt x="1122" y="93"/>
                      </a:cubicBezTo>
                      <a:cubicBezTo>
                        <a:pt x="1095" y="39"/>
                        <a:pt x="1054" y="0"/>
                        <a:pt x="10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3" name="Title 2">
            <a:extLst>
              <a:ext uri="{FF2B5EF4-FFF2-40B4-BE49-F238E27FC236}">
                <a16:creationId xmlns:a16="http://schemas.microsoft.com/office/drawing/2014/main" id="{2FC00E2D-1BEC-42C3-85C3-B1CC927997E3}"/>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017A7695-DDE8-4708-AF12-D13FF109A4D0}"/>
              </a:ext>
            </a:extLst>
          </p:cNvPr>
          <p:cNvPicPr>
            <a:picLocks noChangeAspect="1"/>
          </p:cNvPicPr>
          <p:nvPr/>
        </p:nvPicPr>
        <p:blipFill>
          <a:blip r:embed="rId3"/>
          <a:stretch>
            <a:fillRect/>
          </a:stretch>
        </p:blipFill>
        <p:spPr>
          <a:xfrm>
            <a:off x="1273843" y="0"/>
            <a:ext cx="6596313" cy="5143500"/>
          </a:xfrm>
          <a:prstGeom prst="rect">
            <a:avLst/>
          </a:prstGeom>
        </p:spPr>
      </p:pic>
    </p:spTree>
    <p:extLst>
      <p:ext uri="{BB962C8B-B14F-4D97-AF65-F5344CB8AC3E}">
        <p14:creationId xmlns:p14="http://schemas.microsoft.com/office/powerpoint/2010/main" val="1328857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3" name="Title 2">
            <a:extLst>
              <a:ext uri="{FF2B5EF4-FFF2-40B4-BE49-F238E27FC236}">
                <a16:creationId xmlns:a16="http://schemas.microsoft.com/office/drawing/2014/main" id="{2FC00E2D-1BEC-42C3-85C3-B1CC927997E3}"/>
              </a:ext>
            </a:extLst>
          </p:cNvPr>
          <p:cNvSpPr>
            <a:spLocks noGrp="1"/>
          </p:cNvSpPr>
          <p:nvPr>
            <p:ph type="title"/>
          </p:nvPr>
        </p:nvSpPr>
        <p:spPr/>
        <p:txBody>
          <a:bodyPr/>
          <a:lstStyle/>
          <a:p>
            <a:endParaRPr lang="en-US"/>
          </a:p>
        </p:txBody>
      </p:sp>
      <p:pic>
        <p:nvPicPr>
          <p:cNvPr id="10" name="Picture 9">
            <a:extLst>
              <a:ext uri="{FF2B5EF4-FFF2-40B4-BE49-F238E27FC236}">
                <a16:creationId xmlns:a16="http://schemas.microsoft.com/office/drawing/2014/main" id="{012A912E-E4B8-46FF-83F5-E4078DD40550}"/>
              </a:ext>
            </a:extLst>
          </p:cNvPr>
          <p:cNvPicPr>
            <a:picLocks noChangeAspect="1"/>
          </p:cNvPicPr>
          <p:nvPr/>
        </p:nvPicPr>
        <p:blipFill>
          <a:blip r:embed="rId3"/>
          <a:stretch>
            <a:fillRect/>
          </a:stretch>
        </p:blipFill>
        <p:spPr>
          <a:xfrm>
            <a:off x="895350" y="0"/>
            <a:ext cx="7353300" cy="5143500"/>
          </a:xfrm>
          <a:prstGeom prst="rect">
            <a:avLst/>
          </a:prstGeom>
        </p:spPr>
      </p:pic>
    </p:spTree>
    <p:extLst>
      <p:ext uri="{BB962C8B-B14F-4D97-AF65-F5344CB8AC3E}">
        <p14:creationId xmlns:p14="http://schemas.microsoft.com/office/powerpoint/2010/main" val="296189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pic>
        <p:nvPicPr>
          <p:cNvPr id="17" name="Picture 16">
            <a:extLst>
              <a:ext uri="{FF2B5EF4-FFF2-40B4-BE49-F238E27FC236}">
                <a16:creationId xmlns:a16="http://schemas.microsoft.com/office/drawing/2014/main" id="{7267E9CB-D048-45C4-A26C-E56C084F071B}"/>
              </a:ext>
            </a:extLst>
          </p:cNvPr>
          <p:cNvPicPr>
            <a:picLocks noChangeAspect="1"/>
          </p:cNvPicPr>
          <p:nvPr/>
        </p:nvPicPr>
        <p:blipFill>
          <a:blip r:embed="rId3"/>
          <a:stretch>
            <a:fillRect/>
          </a:stretch>
        </p:blipFill>
        <p:spPr>
          <a:xfrm>
            <a:off x="0" y="0"/>
            <a:ext cx="9144000" cy="3750145"/>
          </a:xfrm>
          <a:prstGeom prst="rect">
            <a:avLst/>
          </a:prstGeom>
        </p:spPr>
      </p:pic>
      <p:pic>
        <p:nvPicPr>
          <p:cNvPr id="19" name="Picture 18">
            <a:extLst>
              <a:ext uri="{FF2B5EF4-FFF2-40B4-BE49-F238E27FC236}">
                <a16:creationId xmlns:a16="http://schemas.microsoft.com/office/drawing/2014/main" id="{98C503D7-18D4-4A12-A8C8-2408B51C03BB}"/>
              </a:ext>
            </a:extLst>
          </p:cNvPr>
          <p:cNvPicPr>
            <a:picLocks noChangeAspect="1"/>
          </p:cNvPicPr>
          <p:nvPr/>
        </p:nvPicPr>
        <p:blipFill>
          <a:blip r:embed="rId4"/>
          <a:stretch>
            <a:fillRect/>
          </a:stretch>
        </p:blipFill>
        <p:spPr>
          <a:xfrm>
            <a:off x="0" y="3750145"/>
            <a:ext cx="9144000" cy="13933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39"/>
          <p:cNvSpPr txBox="1">
            <a:spLocks noGrp="1"/>
          </p:cNvSpPr>
          <p:nvPr>
            <p:ph type="title"/>
          </p:nvPr>
        </p:nvSpPr>
        <p:spPr>
          <a:xfrm>
            <a:off x="720275" y="2329700"/>
            <a:ext cx="4310700" cy="151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t>The tested machine learning algorithms and some math about each one</a:t>
            </a:r>
          </a:p>
        </p:txBody>
      </p:sp>
      <p:grpSp>
        <p:nvGrpSpPr>
          <p:cNvPr id="503" name="Google Shape;503;p39"/>
          <p:cNvGrpSpPr/>
          <p:nvPr/>
        </p:nvGrpSpPr>
        <p:grpSpPr>
          <a:xfrm>
            <a:off x="4312680" y="539505"/>
            <a:ext cx="4831314" cy="9667675"/>
            <a:chOff x="4564845" y="557975"/>
            <a:chExt cx="4310594" cy="8625692"/>
          </a:xfrm>
        </p:grpSpPr>
        <p:sp>
          <p:nvSpPr>
            <p:cNvPr id="504" name="Google Shape;504;p39"/>
            <p:cNvSpPr/>
            <p:nvPr/>
          </p:nvSpPr>
          <p:spPr>
            <a:xfrm>
              <a:off x="4564845" y="557975"/>
              <a:ext cx="4310594" cy="8625692"/>
            </a:xfrm>
            <a:custGeom>
              <a:avLst/>
              <a:gdLst/>
              <a:ahLst/>
              <a:cxnLst/>
              <a:rect l="l" t="t" r="r" b="b"/>
              <a:pathLst>
                <a:path w="87008" h="174230" extrusionOk="0">
                  <a:moveTo>
                    <a:pt x="43393" y="1"/>
                  </a:moveTo>
                  <a:cubicBezTo>
                    <a:pt x="38432" y="1"/>
                    <a:pt x="34253" y="4021"/>
                    <a:pt x="34253" y="9160"/>
                  </a:cubicBezTo>
                  <a:cubicBezTo>
                    <a:pt x="34229" y="10062"/>
                    <a:pt x="34371" y="10987"/>
                    <a:pt x="34656" y="11864"/>
                  </a:cubicBezTo>
                  <a:cubicBezTo>
                    <a:pt x="34558" y="11850"/>
                    <a:pt x="34395" y="11832"/>
                    <a:pt x="34199" y="11832"/>
                  </a:cubicBezTo>
                  <a:cubicBezTo>
                    <a:pt x="33445" y="11832"/>
                    <a:pt x="32220" y="12095"/>
                    <a:pt x="32521" y="13809"/>
                  </a:cubicBezTo>
                  <a:cubicBezTo>
                    <a:pt x="32735" y="15090"/>
                    <a:pt x="33778" y="15304"/>
                    <a:pt x="34514" y="16205"/>
                  </a:cubicBezTo>
                  <a:cubicBezTo>
                    <a:pt x="34987" y="16800"/>
                    <a:pt x="35391" y="17189"/>
                    <a:pt x="35771" y="17189"/>
                  </a:cubicBezTo>
                  <a:cubicBezTo>
                    <a:pt x="35981" y="17189"/>
                    <a:pt x="36184" y="17069"/>
                    <a:pt x="36388" y="16798"/>
                  </a:cubicBezTo>
                  <a:cubicBezTo>
                    <a:pt x="36435" y="16703"/>
                    <a:pt x="36483" y="16632"/>
                    <a:pt x="36483" y="16537"/>
                  </a:cubicBezTo>
                  <a:lnTo>
                    <a:pt x="37930" y="20404"/>
                  </a:lnTo>
                  <a:lnTo>
                    <a:pt x="37930" y="26690"/>
                  </a:lnTo>
                  <a:cubicBezTo>
                    <a:pt x="34704" y="28089"/>
                    <a:pt x="31311" y="29086"/>
                    <a:pt x="27848" y="29679"/>
                  </a:cubicBezTo>
                  <a:cubicBezTo>
                    <a:pt x="22558" y="30485"/>
                    <a:pt x="20566" y="34257"/>
                    <a:pt x="19973" y="37862"/>
                  </a:cubicBezTo>
                  <a:cubicBezTo>
                    <a:pt x="19593" y="40329"/>
                    <a:pt x="19427" y="42844"/>
                    <a:pt x="19475" y="45334"/>
                  </a:cubicBezTo>
                  <a:cubicBezTo>
                    <a:pt x="19475" y="45334"/>
                    <a:pt x="17814" y="54657"/>
                    <a:pt x="16344" y="58974"/>
                  </a:cubicBezTo>
                  <a:cubicBezTo>
                    <a:pt x="14873" y="63315"/>
                    <a:pt x="14256" y="65687"/>
                    <a:pt x="14256" y="65687"/>
                  </a:cubicBezTo>
                  <a:cubicBezTo>
                    <a:pt x="14256" y="65687"/>
                    <a:pt x="11078" y="71736"/>
                    <a:pt x="9014" y="77073"/>
                  </a:cubicBezTo>
                  <a:cubicBezTo>
                    <a:pt x="8445" y="78520"/>
                    <a:pt x="7923" y="79991"/>
                    <a:pt x="7448" y="81390"/>
                  </a:cubicBezTo>
                  <a:cubicBezTo>
                    <a:pt x="6713" y="83288"/>
                    <a:pt x="6073" y="85019"/>
                    <a:pt x="5503" y="86348"/>
                  </a:cubicBezTo>
                  <a:cubicBezTo>
                    <a:pt x="5029" y="86941"/>
                    <a:pt x="3961" y="88293"/>
                    <a:pt x="2918" y="89431"/>
                  </a:cubicBezTo>
                  <a:cubicBezTo>
                    <a:pt x="1803" y="90618"/>
                    <a:pt x="807" y="93061"/>
                    <a:pt x="593" y="93986"/>
                  </a:cubicBezTo>
                  <a:cubicBezTo>
                    <a:pt x="356" y="94935"/>
                    <a:pt x="0" y="97378"/>
                    <a:pt x="0" y="97378"/>
                  </a:cubicBezTo>
                  <a:cubicBezTo>
                    <a:pt x="0" y="97378"/>
                    <a:pt x="0" y="97686"/>
                    <a:pt x="664" y="97757"/>
                  </a:cubicBezTo>
                  <a:cubicBezTo>
                    <a:pt x="681" y="97759"/>
                    <a:pt x="698" y="97760"/>
                    <a:pt x="715" y="97760"/>
                  </a:cubicBezTo>
                  <a:cubicBezTo>
                    <a:pt x="1356" y="97760"/>
                    <a:pt x="1888" y="96452"/>
                    <a:pt x="2420" y="95528"/>
                  </a:cubicBezTo>
                  <a:cubicBezTo>
                    <a:pt x="2569" y="95249"/>
                    <a:pt x="2699" y="95149"/>
                    <a:pt x="2809" y="95149"/>
                  </a:cubicBezTo>
                  <a:cubicBezTo>
                    <a:pt x="3081" y="95149"/>
                    <a:pt x="3226" y="95765"/>
                    <a:pt x="3226" y="95765"/>
                  </a:cubicBezTo>
                  <a:cubicBezTo>
                    <a:pt x="3226" y="95765"/>
                    <a:pt x="2111" y="101743"/>
                    <a:pt x="2111" y="101885"/>
                  </a:cubicBezTo>
                  <a:cubicBezTo>
                    <a:pt x="2111" y="102027"/>
                    <a:pt x="1898" y="102857"/>
                    <a:pt x="2467" y="103071"/>
                  </a:cubicBezTo>
                  <a:cubicBezTo>
                    <a:pt x="2569" y="103125"/>
                    <a:pt x="2676" y="103150"/>
                    <a:pt x="2780" y="103150"/>
                  </a:cubicBezTo>
                  <a:cubicBezTo>
                    <a:pt x="3084" y="103150"/>
                    <a:pt x="3357" y="102933"/>
                    <a:pt x="3392" y="102597"/>
                  </a:cubicBezTo>
                  <a:cubicBezTo>
                    <a:pt x="3392" y="102597"/>
                    <a:pt x="4531" y="99038"/>
                    <a:pt x="4626" y="98611"/>
                  </a:cubicBezTo>
                  <a:lnTo>
                    <a:pt x="4626" y="98611"/>
                  </a:lnTo>
                  <a:cubicBezTo>
                    <a:pt x="4554" y="99062"/>
                    <a:pt x="4009" y="102976"/>
                    <a:pt x="4009" y="103071"/>
                  </a:cubicBezTo>
                  <a:cubicBezTo>
                    <a:pt x="4009" y="103166"/>
                    <a:pt x="3795" y="104257"/>
                    <a:pt x="4412" y="104423"/>
                  </a:cubicBezTo>
                  <a:cubicBezTo>
                    <a:pt x="4472" y="104440"/>
                    <a:pt x="4529" y="104448"/>
                    <a:pt x="4582" y="104448"/>
                  </a:cubicBezTo>
                  <a:cubicBezTo>
                    <a:pt x="5109" y="104448"/>
                    <a:pt x="5266" y="103664"/>
                    <a:pt x="5266" y="103664"/>
                  </a:cubicBezTo>
                  <a:lnTo>
                    <a:pt x="6144" y="100533"/>
                  </a:lnTo>
                  <a:cubicBezTo>
                    <a:pt x="6144" y="100533"/>
                    <a:pt x="6547" y="98920"/>
                    <a:pt x="6737" y="98849"/>
                  </a:cubicBezTo>
                  <a:cubicBezTo>
                    <a:pt x="6746" y="98843"/>
                    <a:pt x="6755" y="98841"/>
                    <a:pt x="6762" y="98841"/>
                  </a:cubicBezTo>
                  <a:cubicBezTo>
                    <a:pt x="6884" y="98841"/>
                    <a:pt x="6737" y="99537"/>
                    <a:pt x="6737" y="99537"/>
                  </a:cubicBezTo>
                  <a:cubicBezTo>
                    <a:pt x="6737" y="99537"/>
                    <a:pt x="6262" y="101268"/>
                    <a:pt x="6073" y="102478"/>
                  </a:cubicBezTo>
                  <a:cubicBezTo>
                    <a:pt x="5978" y="102834"/>
                    <a:pt x="6001" y="103213"/>
                    <a:pt x="6120" y="103545"/>
                  </a:cubicBezTo>
                  <a:cubicBezTo>
                    <a:pt x="6144" y="103569"/>
                    <a:pt x="6144" y="103593"/>
                    <a:pt x="6167" y="103617"/>
                  </a:cubicBezTo>
                  <a:cubicBezTo>
                    <a:pt x="6215" y="103711"/>
                    <a:pt x="6310" y="103806"/>
                    <a:pt x="6405" y="103830"/>
                  </a:cubicBezTo>
                  <a:cubicBezTo>
                    <a:pt x="6445" y="103840"/>
                    <a:pt x="6483" y="103845"/>
                    <a:pt x="6521" y="103845"/>
                  </a:cubicBezTo>
                  <a:cubicBezTo>
                    <a:pt x="6997" y="103845"/>
                    <a:pt x="7282" y="103071"/>
                    <a:pt x="7282" y="103071"/>
                  </a:cubicBezTo>
                  <a:lnTo>
                    <a:pt x="7923" y="100889"/>
                  </a:lnTo>
                  <a:cubicBezTo>
                    <a:pt x="7923" y="100817"/>
                    <a:pt x="7946" y="100746"/>
                    <a:pt x="7970" y="100699"/>
                  </a:cubicBezTo>
                  <a:cubicBezTo>
                    <a:pt x="7970" y="100699"/>
                    <a:pt x="8326" y="99394"/>
                    <a:pt x="8397" y="98896"/>
                  </a:cubicBezTo>
                  <a:cubicBezTo>
                    <a:pt x="8439" y="98675"/>
                    <a:pt x="8505" y="98571"/>
                    <a:pt x="8554" y="98571"/>
                  </a:cubicBezTo>
                  <a:cubicBezTo>
                    <a:pt x="8616" y="98571"/>
                    <a:pt x="8653" y="98735"/>
                    <a:pt x="8587" y="99038"/>
                  </a:cubicBezTo>
                  <a:cubicBezTo>
                    <a:pt x="8492" y="99513"/>
                    <a:pt x="8136" y="101197"/>
                    <a:pt x="8136" y="101221"/>
                  </a:cubicBezTo>
                  <a:cubicBezTo>
                    <a:pt x="8089" y="101719"/>
                    <a:pt x="8207" y="101980"/>
                    <a:pt x="8729" y="102051"/>
                  </a:cubicBezTo>
                  <a:cubicBezTo>
                    <a:pt x="8739" y="102052"/>
                    <a:pt x="8749" y="102053"/>
                    <a:pt x="8759" y="102053"/>
                  </a:cubicBezTo>
                  <a:cubicBezTo>
                    <a:pt x="9439" y="102053"/>
                    <a:pt x="10161" y="98918"/>
                    <a:pt x="10722" y="97212"/>
                  </a:cubicBezTo>
                  <a:cubicBezTo>
                    <a:pt x="11291" y="95504"/>
                    <a:pt x="11552" y="91827"/>
                    <a:pt x="11433" y="90807"/>
                  </a:cubicBezTo>
                  <a:cubicBezTo>
                    <a:pt x="11433" y="90048"/>
                    <a:pt x="11481" y="89289"/>
                    <a:pt x="11647" y="88530"/>
                  </a:cubicBezTo>
                  <a:cubicBezTo>
                    <a:pt x="11979" y="88079"/>
                    <a:pt x="12904" y="86751"/>
                    <a:pt x="14161" y="84640"/>
                  </a:cubicBezTo>
                  <a:cubicBezTo>
                    <a:pt x="14470" y="84142"/>
                    <a:pt x="14778" y="83596"/>
                    <a:pt x="15110" y="83003"/>
                  </a:cubicBezTo>
                  <a:cubicBezTo>
                    <a:pt x="15395" y="82481"/>
                    <a:pt x="15703" y="81959"/>
                    <a:pt x="16012" y="81390"/>
                  </a:cubicBezTo>
                  <a:cubicBezTo>
                    <a:pt x="17126" y="79303"/>
                    <a:pt x="18336" y="76812"/>
                    <a:pt x="19570" y="73965"/>
                  </a:cubicBezTo>
                  <a:cubicBezTo>
                    <a:pt x="20281" y="72779"/>
                    <a:pt x="21088" y="71665"/>
                    <a:pt x="22013" y="70621"/>
                  </a:cubicBezTo>
                  <a:cubicBezTo>
                    <a:pt x="23650" y="68723"/>
                    <a:pt x="23839" y="67940"/>
                    <a:pt x="24409" y="65236"/>
                  </a:cubicBezTo>
                  <a:cubicBezTo>
                    <a:pt x="24954" y="62556"/>
                    <a:pt x="26994" y="52925"/>
                    <a:pt x="26994" y="52925"/>
                  </a:cubicBezTo>
                  <a:cubicBezTo>
                    <a:pt x="26994" y="52925"/>
                    <a:pt x="30647" y="67585"/>
                    <a:pt x="28845" y="70977"/>
                  </a:cubicBezTo>
                  <a:cubicBezTo>
                    <a:pt x="27042" y="74369"/>
                    <a:pt x="27065" y="76077"/>
                    <a:pt x="27208" y="77808"/>
                  </a:cubicBezTo>
                  <a:cubicBezTo>
                    <a:pt x="27326" y="79564"/>
                    <a:pt x="27350" y="80560"/>
                    <a:pt x="26235" y="85043"/>
                  </a:cubicBezTo>
                  <a:cubicBezTo>
                    <a:pt x="25144" y="89526"/>
                    <a:pt x="24598" y="94721"/>
                    <a:pt x="25144" y="103142"/>
                  </a:cubicBezTo>
                  <a:cubicBezTo>
                    <a:pt x="25690" y="111587"/>
                    <a:pt x="29746" y="121668"/>
                    <a:pt x="29627" y="125606"/>
                  </a:cubicBezTo>
                  <a:cubicBezTo>
                    <a:pt x="29532" y="129543"/>
                    <a:pt x="28750" y="141855"/>
                    <a:pt x="29390" y="146907"/>
                  </a:cubicBezTo>
                  <a:cubicBezTo>
                    <a:pt x="30031" y="151936"/>
                    <a:pt x="31383" y="159621"/>
                    <a:pt x="30149" y="162468"/>
                  </a:cubicBezTo>
                  <a:cubicBezTo>
                    <a:pt x="28892" y="165314"/>
                    <a:pt x="26283" y="168849"/>
                    <a:pt x="25452" y="169537"/>
                  </a:cubicBezTo>
                  <a:cubicBezTo>
                    <a:pt x="24622" y="170225"/>
                    <a:pt x="25002" y="171387"/>
                    <a:pt x="25951" y="172051"/>
                  </a:cubicBezTo>
                  <a:cubicBezTo>
                    <a:pt x="26751" y="172592"/>
                    <a:pt x="29257" y="174230"/>
                    <a:pt x="31061" y="174230"/>
                  </a:cubicBezTo>
                  <a:cubicBezTo>
                    <a:pt x="31395" y="174230"/>
                    <a:pt x="31705" y="174173"/>
                    <a:pt x="31976" y="174044"/>
                  </a:cubicBezTo>
                  <a:cubicBezTo>
                    <a:pt x="33731" y="173190"/>
                    <a:pt x="33968" y="171885"/>
                    <a:pt x="33968" y="171885"/>
                  </a:cubicBezTo>
                  <a:cubicBezTo>
                    <a:pt x="33968" y="171885"/>
                    <a:pt x="37313" y="167734"/>
                    <a:pt x="38214" y="167449"/>
                  </a:cubicBezTo>
                  <a:cubicBezTo>
                    <a:pt x="39116" y="167141"/>
                    <a:pt x="38214" y="164935"/>
                    <a:pt x="38214" y="163939"/>
                  </a:cubicBezTo>
                  <a:cubicBezTo>
                    <a:pt x="38190" y="163227"/>
                    <a:pt x="38048" y="162515"/>
                    <a:pt x="37811" y="161851"/>
                  </a:cubicBezTo>
                  <a:cubicBezTo>
                    <a:pt x="37811" y="161851"/>
                    <a:pt x="37716" y="150584"/>
                    <a:pt x="38878" y="145342"/>
                  </a:cubicBezTo>
                  <a:cubicBezTo>
                    <a:pt x="40017" y="140099"/>
                    <a:pt x="40207" y="134715"/>
                    <a:pt x="39424" y="131275"/>
                  </a:cubicBezTo>
                  <a:cubicBezTo>
                    <a:pt x="39424" y="131275"/>
                    <a:pt x="40966" y="126294"/>
                    <a:pt x="41108" y="122854"/>
                  </a:cubicBezTo>
                  <a:cubicBezTo>
                    <a:pt x="41274" y="119415"/>
                    <a:pt x="40468" y="118466"/>
                    <a:pt x="40752" y="114813"/>
                  </a:cubicBezTo>
                  <a:cubicBezTo>
                    <a:pt x="41061" y="111183"/>
                    <a:pt x="42769" y="97663"/>
                    <a:pt x="42769" y="97663"/>
                  </a:cubicBezTo>
                  <a:lnTo>
                    <a:pt x="43314" y="97710"/>
                  </a:lnTo>
                  <a:lnTo>
                    <a:pt x="44002" y="97663"/>
                  </a:lnTo>
                  <a:cubicBezTo>
                    <a:pt x="44002" y="97663"/>
                    <a:pt x="45710" y="111183"/>
                    <a:pt x="46018" y="114813"/>
                  </a:cubicBezTo>
                  <a:cubicBezTo>
                    <a:pt x="46303" y="118466"/>
                    <a:pt x="45520" y="119415"/>
                    <a:pt x="45663" y="122854"/>
                  </a:cubicBezTo>
                  <a:cubicBezTo>
                    <a:pt x="45805" y="126294"/>
                    <a:pt x="47347" y="131275"/>
                    <a:pt x="47347" y="131275"/>
                  </a:cubicBezTo>
                  <a:cubicBezTo>
                    <a:pt x="46564" y="134715"/>
                    <a:pt x="46754" y="140099"/>
                    <a:pt x="47916" y="145342"/>
                  </a:cubicBezTo>
                  <a:cubicBezTo>
                    <a:pt x="49055" y="150584"/>
                    <a:pt x="48960" y="161851"/>
                    <a:pt x="48960" y="161851"/>
                  </a:cubicBezTo>
                  <a:cubicBezTo>
                    <a:pt x="48723" y="162515"/>
                    <a:pt x="48580" y="163227"/>
                    <a:pt x="48556" y="163939"/>
                  </a:cubicBezTo>
                  <a:cubicBezTo>
                    <a:pt x="48556" y="164935"/>
                    <a:pt x="47655" y="167141"/>
                    <a:pt x="48556" y="167449"/>
                  </a:cubicBezTo>
                  <a:cubicBezTo>
                    <a:pt x="49434" y="167734"/>
                    <a:pt x="52779" y="171885"/>
                    <a:pt x="52779" y="171885"/>
                  </a:cubicBezTo>
                  <a:cubicBezTo>
                    <a:pt x="52779" y="171885"/>
                    <a:pt x="53040" y="173190"/>
                    <a:pt x="54795" y="174044"/>
                  </a:cubicBezTo>
                  <a:cubicBezTo>
                    <a:pt x="55066" y="174173"/>
                    <a:pt x="55376" y="174230"/>
                    <a:pt x="55710" y="174230"/>
                  </a:cubicBezTo>
                  <a:cubicBezTo>
                    <a:pt x="57513" y="174230"/>
                    <a:pt x="60020" y="172592"/>
                    <a:pt x="60820" y="172051"/>
                  </a:cubicBezTo>
                  <a:cubicBezTo>
                    <a:pt x="61769" y="171387"/>
                    <a:pt x="62172" y="170248"/>
                    <a:pt x="61318" y="169537"/>
                  </a:cubicBezTo>
                  <a:cubicBezTo>
                    <a:pt x="60464" y="168849"/>
                    <a:pt x="57879" y="165314"/>
                    <a:pt x="56645" y="162468"/>
                  </a:cubicBezTo>
                  <a:cubicBezTo>
                    <a:pt x="55388" y="159621"/>
                    <a:pt x="56740" y="151936"/>
                    <a:pt x="57381" y="146907"/>
                  </a:cubicBezTo>
                  <a:cubicBezTo>
                    <a:pt x="58045" y="141855"/>
                    <a:pt x="57238" y="129543"/>
                    <a:pt x="57143" y="125606"/>
                  </a:cubicBezTo>
                  <a:cubicBezTo>
                    <a:pt x="57025" y="121668"/>
                    <a:pt x="61081" y="111587"/>
                    <a:pt x="61627" y="103142"/>
                  </a:cubicBezTo>
                  <a:cubicBezTo>
                    <a:pt x="62172" y="94721"/>
                    <a:pt x="61627" y="89526"/>
                    <a:pt x="60535" y="85043"/>
                  </a:cubicBezTo>
                  <a:cubicBezTo>
                    <a:pt x="59421" y="80560"/>
                    <a:pt x="59421" y="79564"/>
                    <a:pt x="59587" y="77808"/>
                  </a:cubicBezTo>
                  <a:cubicBezTo>
                    <a:pt x="59729" y="76077"/>
                    <a:pt x="59729" y="74369"/>
                    <a:pt x="57926" y="70977"/>
                  </a:cubicBezTo>
                  <a:cubicBezTo>
                    <a:pt x="56123" y="67585"/>
                    <a:pt x="59776" y="52925"/>
                    <a:pt x="59776" y="52925"/>
                  </a:cubicBezTo>
                  <a:cubicBezTo>
                    <a:pt x="59776" y="52925"/>
                    <a:pt x="61816" y="62556"/>
                    <a:pt x="62362" y="65236"/>
                  </a:cubicBezTo>
                  <a:cubicBezTo>
                    <a:pt x="62908" y="67940"/>
                    <a:pt x="63121" y="68723"/>
                    <a:pt x="64758" y="70621"/>
                  </a:cubicBezTo>
                  <a:cubicBezTo>
                    <a:pt x="65683" y="71665"/>
                    <a:pt x="66489" y="72779"/>
                    <a:pt x="67201" y="73965"/>
                  </a:cubicBezTo>
                  <a:cubicBezTo>
                    <a:pt x="70901" y="82624"/>
                    <a:pt x="74602" y="87913"/>
                    <a:pt x="75361" y="88957"/>
                  </a:cubicBezTo>
                  <a:cubicBezTo>
                    <a:pt x="75503" y="89692"/>
                    <a:pt x="75574" y="90451"/>
                    <a:pt x="75551" y="91211"/>
                  </a:cubicBezTo>
                  <a:cubicBezTo>
                    <a:pt x="75456" y="92231"/>
                    <a:pt x="75717" y="95907"/>
                    <a:pt x="76286" y="97639"/>
                  </a:cubicBezTo>
                  <a:cubicBezTo>
                    <a:pt x="76847" y="99345"/>
                    <a:pt x="77546" y="102456"/>
                    <a:pt x="78247" y="102456"/>
                  </a:cubicBezTo>
                  <a:cubicBezTo>
                    <a:pt x="78258" y="102456"/>
                    <a:pt x="78268" y="102456"/>
                    <a:pt x="78279" y="102454"/>
                  </a:cubicBezTo>
                  <a:cubicBezTo>
                    <a:pt x="78777" y="102383"/>
                    <a:pt x="78895" y="102122"/>
                    <a:pt x="78848" y="101624"/>
                  </a:cubicBezTo>
                  <a:cubicBezTo>
                    <a:pt x="78848" y="101600"/>
                    <a:pt x="78492" y="99916"/>
                    <a:pt x="78397" y="99442"/>
                  </a:cubicBezTo>
                  <a:cubicBezTo>
                    <a:pt x="78317" y="99148"/>
                    <a:pt x="78357" y="98982"/>
                    <a:pt x="78420" y="98982"/>
                  </a:cubicBezTo>
                  <a:cubicBezTo>
                    <a:pt x="78469" y="98982"/>
                    <a:pt x="78532" y="99082"/>
                    <a:pt x="78563" y="99299"/>
                  </a:cubicBezTo>
                  <a:cubicBezTo>
                    <a:pt x="78658" y="99797"/>
                    <a:pt x="79014" y="101102"/>
                    <a:pt x="79014" y="101102"/>
                  </a:cubicBezTo>
                  <a:cubicBezTo>
                    <a:pt x="79038" y="101173"/>
                    <a:pt x="79061" y="101221"/>
                    <a:pt x="79061" y="101292"/>
                  </a:cubicBezTo>
                  <a:lnTo>
                    <a:pt x="79702" y="103474"/>
                  </a:lnTo>
                  <a:cubicBezTo>
                    <a:pt x="79702" y="103474"/>
                    <a:pt x="79981" y="104253"/>
                    <a:pt x="80449" y="104253"/>
                  </a:cubicBezTo>
                  <a:cubicBezTo>
                    <a:pt x="80491" y="104253"/>
                    <a:pt x="80535" y="104247"/>
                    <a:pt x="80580" y="104233"/>
                  </a:cubicBezTo>
                  <a:cubicBezTo>
                    <a:pt x="80674" y="104210"/>
                    <a:pt x="80769" y="104138"/>
                    <a:pt x="80817" y="104044"/>
                  </a:cubicBezTo>
                  <a:lnTo>
                    <a:pt x="80817" y="104020"/>
                  </a:lnTo>
                  <a:cubicBezTo>
                    <a:pt x="80817" y="103996"/>
                    <a:pt x="80840" y="103972"/>
                    <a:pt x="80840" y="103949"/>
                  </a:cubicBezTo>
                  <a:cubicBezTo>
                    <a:pt x="80983" y="103617"/>
                    <a:pt x="80983" y="103237"/>
                    <a:pt x="80912" y="102881"/>
                  </a:cubicBezTo>
                  <a:cubicBezTo>
                    <a:pt x="80722" y="101671"/>
                    <a:pt x="80247" y="99940"/>
                    <a:pt x="80247" y="99940"/>
                  </a:cubicBezTo>
                  <a:cubicBezTo>
                    <a:pt x="80247" y="99940"/>
                    <a:pt x="80074" y="99247"/>
                    <a:pt x="80224" y="99247"/>
                  </a:cubicBezTo>
                  <a:cubicBezTo>
                    <a:pt x="80231" y="99247"/>
                    <a:pt x="80239" y="99249"/>
                    <a:pt x="80247" y="99252"/>
                  </a:cubicBezTo>
                  <a:cubicBezTo>
                    <a:pt x="80461" y="99323"/>
                    <a:pt x="80840" y="100936"/>
                    <a:pt x="80864" y="100960"/>
                  </a:cubicBezTo>
                  <a:lnTo>
                    <a:pt x="81718" y="104067"/>
                  </a:lnTo>
                  <a:cubicBezTo>
                    <a:pt x="81718" y="104067"/>
                    <a:pt x="81899" y="104870"/>
                    <a:pt x="82444" y="104870"/>
                  </a:cubicBezTo>
                  <a:cubicBezTo>
                    <a:pt x="82492" y="104870"/>
                    <a:pt x="82542" y="104863"/>
                    <a:pt x="82596" y="104850"/>
                  </a:cubicBezTo>
                  <a:cubicBezTo>
                    <a:pt x="83213" y="104684"/>
                    <a:pt x="82999" y="103569"/>
                    <a:pt x="82999" y="103474"/>
                  </a:cubicBezTo>
                  <a:cubicBezTo>
                    <a:pt x="82999" y="103379"/>
                    <a:pt x="82430" y="99465"/>
                    <a:pt x="82359" y="99038"/>
                  </a:cubicBezTo>
                  <a:lnTo>
                    <a:pt x="82359" y="99038"/>
                  </a:lnTo>
                  <a:cubicBezTo>
                    <a:pt x="82477" y="99442"/>
                    <a:pt x="83592" y="103024"/>
                    <a:pt x="83592" y="103024"/>
                  </a:cubicBezTo>
                  <a:cubicBezTo>
                    <a:pt x="83645" y="103341"/>
                    <a:pt x="83921" y="103554"/>
                    <a:pt x="84216" y="103554"/>
                  </a:cubicBezTo>
                  <a:cubicBezTo>
                    <a:pt x="84317" y="103554"/>
                    <a:pt x="84420" y="103529"/>
                    <a:pt x="84517" y="103474"/>
                  </a:cubicBezTo>
                  <a:cubicBezTo>
                    <a:pt x="85086" y="103237"/>
                    <a:pt x="84897" y="102407"/>
                    <a:pt x="84897" y="102288"/>
                  </a:cubicBezTo>
                  <a:cubicBezTo>
                    <a:pt x="84897" y="102170"/>
                    <a:pt x="83782" y="96168"/>
                    <a:pt x="83782" y="96168"/>
                  </a:cubicBezTo>
                  <a:cubicBezTo>
                    <a:pt x="83782" y="96168"/>
                    <a:pt x="83927" y="95563"/>
                    <a:pt x="84200" y="95563"/>
                  </a:cubicBezTo>
                  <a:cubicBezTo>
                    <a:pt x="84309" y="95563"/>
                    <a:pt x="84439" y="95660"/>
                    <a:pt x="84588" y="95931"/>
                  </a:cubicBezTo>
                  <a:cubicBezTo>
                    <a:pt x="85097" y="96878"/>
                    <a:pt x="85650" y="98163"/>
                    <a:pt x="86292" y="98163"/>
                  </a:cubicBezTo>
                  <a:cubicBezTo>
                    <a:pt x="86309" y="98163"/>
                    <a:pt x="86326" y="98163"/>
                    <a:pt x="86344" y="98161"/>
                  </a:cubicBezTo>
                  <a:cubicBezTo>
                    <a:pt x="87008" y="98090"/>
                    <a:pt x="87008" y="97805"/>
                    <a:pt x="87008" y="97805"/>
                  </a:cubicBezTo>
                  <a:cubicBezTo>
                    <a:pt x="87008" y="97805"/>
                    <a:pt x="86652" y="95338"/>
                    <a:pt x="86415" y="94413"/>
                  </a:cubicBezTo>
                  <a:cubicBezTo>
                    <a:pt x="86178" y="93488"/>
                    <a:pt x="85181" y="91044"/>
                    <a:pt x="84090" y="89858"/>
                  </a:cubicBezTo>
                  <a:cubicBezTo>
                    <a:pt x="83046" y="88696"/>
                    <a:pt x="81979" y="87344"/>
                    <a:pt x="81505" y="86751"/>
                  </a:cubicBezTo>
                  <a:cubicBezTo>
                    <a:pt x="80508" y="84379"/>
                    <a:pt x="79204" y="80773"/>
                    <a:pt x="77757" y="77073"/>
                  </a:cubicBezTo>
                  <a:cubicBezTo>
                    <a:pt x="75693" y="71736"/>
                    <a:pt x="72420" y="65687"/>
                    <a:pt x="72420" y="65687"/>
                  </a:cubicBezTo>
                  <a:cubicBezTo>
                    <a:pt x="72420" y="65687"/>
                    <a:pt x="71827" y="63291"/>
                    <a:pt x="70356" y="58974"/>
                  </a:cubicBezTo>
                  <a:cubicBezTo>
                    <a:pt x="68861" y="54657"/>
                    <a:pt x="67225" y="45334"/>
                    <a:pt x="67225" y="45334"/>
                  </a:cubicBezTo>
                  <a:cubicBezTo>
                    <a:pt x="67272" y="42844"/>
                    <a:pt x="67106" y="40329"/>
                    <a:pt x="66727" y="37862"/>
                  </a:cubicBezTo>
                  <a:cubicBezTo>
                    <a:pt x="66134" y="34257"/>
                    <a:pt x="64141" y="30461"/>
                    <a:pt x="58851" y="29679"/>
                  </a:cubicBezTo>
                  <a:cubicBezTo>
                    <a:pt x="55364" y="29086"/>
                    <a:pt x="51996" y="28089"/>
                    <a:pt x="48770" y="26690"/>
                  </a:cubicBezTo>
                  <a:lnTo>
                    <a:pt x="48770" y="20404"/>
                  </a:lnTo>
                  <a:lnTo>
                    <a:pt x="50051" y="16964"/>
                  </a:lnTo>
                  <a:cubicBezTo>
                    <a:pt x="50214" y="17113"/>
                    <a:pt x="50375" y="17181"/>
                    <a:pt x="50538" y="17181"/>
                  </a:cubicBezTo>
                  <a:cubicBezTo>
                    <a:pt x="50921" y="17181"/>
                    <a:pt x="51317" y="16804"/>
                    <a:pt x="51782" y="16205"/>
                  </a:cubicBezTo>
                  <a:cubicBezTo>
                    <a:pt x="52518" y="15280"/>
                    <a:pt x="53562" y="15090"/>
                    <a:pt x="53775" y="13809"/>
                  </a:cubicBezTo>
                  <a:cubicBezTo>
                    <a:pt x="54083" y="12125"/>
                    <a:pt x="52897" y="11841"/>
                    <a:pt x="52138" y="11817"/>
                  </a:cubicBezTo>
                  <a:cubicBezTo>
                    <a:pt x="53775" y="6480"/>
                    <a:pt x="50264" y="929"/>
                    <a:pt x="44737" y="99"/>
                  </a:cubicBezTo>
                  <a:cubicBezTo>
                    <a:pt x="44285" y="33"/>
                    <a:pt x="43836" y="1"/>
                    <a:pt x="433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9"/>
            <p:cNvSpPr/>
            <p:nvPr/>
          </p:nvSpPr>
          <p:spPr>
            <a:xfrm>
              <a:off x="6589650" y="2932137"/>
              <a:ext cx="653264" cy="2227770"/>
            </a:xfrm>
            <a:custGeom>
              <a:avLst/>
              <a:gdLst/>
              <a:ahLst/>
              <a:cxnLst/>
              <a:rect l="l" t="t" r="r" b="b"/>
              <a:pathLst>
                <a:path w="10343" h="35297" fill="none" extrusionOk="0">
                  <a:moveTo>
                    <a:pt x="8255" y="0"/>
                  </a:moveTo>
                  <a:cubicBezTo>
                    <a:pt x="8255" y="0"/>
                    <a:pt x="10343" y="5337"/>
                    <a:pt x="8754" y="10603"/>
                  </a:cubicBezTo>
                  <a:cubicBezTo>
                    <a:pt x="7188" y="15869"/>
                    <a:pt x="1139" y="23460"/>
                    <a:pt x="570" y="28774"/>
                  </a:cubicBezTo>
                  <a:cubicBezTo>
                    <a:pt x="1" y="34087"/>
                    <a:pt x="285" y="35297"/>
                    <a:pt x="285" y="35297"/>
                  </a:cubicBezTo>
                </a:path>
              </a:pathLst>
            </a:custGeom>
            <a:solidFill>
              <a:schemeClr val="lt1"/>
            </a:solidFill>
            <a:ln w="7700" cap="flat" cmpd="sng">
              <a:solidFill>
                <a:schemeClr val="lt2"/>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9"/>
            <p:cNvSpPr/>
            <p:nvPr/>
          </p:nvSpPr>
          <p:spPr>
            <a:xfrm>
              <a:off x="6668420" y="654416"/>
              <a:ext cx="364336" cy="2019956"/>
            </a:xfrm>
            <a:custGeom>
              <a:avLst/>
              <a:gdLst/>
              <a:ahLst/>
              <a:cxnLst/>
              <a:rect l="l" t="t" r="r" b="b"/>
              <a:pathLst>
                <a:path w="7354" h="40801" fill="none" extrusionOk="0">
                  <a:moveTo>
                    <a:pt x="902" y="1"/>
                  </a:moveTo>
                  <a:cubicBezTo>
                    <a:pt x="807" y="1"/>
                    <a:pt x="688" y="5148"/>
                    <a:pt x="356" y="16131"/>
                  </a:cubicBezTo>
                  <a:cubicBezTo>
                    <a:pt x="0" y="27090"/>
                    <a:pt x="1566" y="21160"/>
                    <a:pt x="4460" y="25643"/>
                  </a:cubicBezTo>
                  <a:cubicBezTo>
                    <a:pt x="7354" y="30103"/>
                    <a:pt x="3677" y="40801"/>
                    <a:pt x="3677" y="40801"/>
                  </a:cubicBezTo>
                </a:path>
              </a:pathLst>
            </a:custGeom>
            <a:solidFill>
              <a:schemeClr val="lt1"/>
            </a:solidFill>
            <a:ln w="7700" cap="flat" cmpd="sng">
              <a:solidFill>
                <a:schemeClr val="accent4"/>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9"/>
            <p:cNvSpPr/>
            <p:nvPr/>
          </p:nvSpPr>
          <p:spPr>
            <a:xfrm>
              <a:off x="6536785" y="764817"/>
              <a:ext cx="550021" cy="1920148"/>
            </a:xfrm>
            <a:custGeom>
              <a:avLst/>
              <a:gdLst/>
              <a:ahLst/>
              <a:cxnLst/>
              <a:rect l="l" t="t" r="r" b="b"/>
              <a:pathLst>
                <a:path w="11102" h="38785" fill="none" extrusionOk="0">
                  <a:moveTo>
                    <a:pt x="1" y="72"/>
                  </a:moveTo>
                  <a:cubicBezTo>
                    <a:pt x="190" y="1"/>
                    <a:pt x="3464" y="736"/>
                    <a:pt x="3440" y="1590"/>
                  </a:cubicBezTo>
                  <a:cubicBezTo>
                    <a:pt x="3393" y="2468"/>
                    <a:pt x="2942" y="19713"/>
                    <a:pt x="2942" y="19713"/>
                  </a:cubicBezTo>
                  <a:cubicBezTo>
                    <a:pt x="2942" y="19713"/>
                    <a:pt x="2681" y="23674"/>
                    <a:pt x="4792" y="25263"/>
                  </a:cubicBezTo>
                  <a:cubicBezTo>
                    <a:pt x="6903" y="26853"/>
                    <a:pt x="10153" y="26449"/>
                    <a:pt x="10627" y="29391"/>
                  </a:cubicBezTo>
                  <a:cubicBezTo>
                    <a:pt x="11102" y="32332"/>
                    <a:pt x="6785" y="38784"/>
                    <a:pt x="6785" y="38784"/>
                  </a:cubicBezTo>
                </a:path>
              </a:pathLst>
            </a:custGeom>
            <a:solidFill>
              <a:schemeClr val="lt1"/>
            </a:solidFill>
            <a:ln w="14825" cap="flat" cmpd="sng">
              <a:solidFill>
                <a:schemeClr val="accent4"/>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9"/>
            <p:cNvSpPr/>
            <p:nvPr/>
          </p:nvSpPr>
          <p:spPr>
            <a:xfrm>
              <a:off x="6997481" y="837643"/>
              <a:ext cx="50" cy="50"/>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9"/>
            <p:cNvSpPr/>
            <p:nvPr/>
          </p:nvSpPr>
          <p:spPr>
            <a:xfrm>
              <a:off x="6512113" y="748381"/>
              <a:ext cx="50" cy="50"/>
            </a:xfrm>
            <a:custGeom>
              <a:avLst/>
              <a:gdLst/>
              <a:ahLst/>
              <a:cxnLst/>
              <a:rect l="l" t="t" r="r" b="b"/>
              <a:pathLst>
                <a:path w="1" h="1" extrusionOk="0">
                  <a:moveTo>
                    <a:pt x="0"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39"/>
            <p:cNvGrpSpPr/>
            <p:nvPr/>
          </p:nvGrpSpPr>
          <p:grpSpPr>
            <a:xfrm>
              <a:off x="6443943" y="623473"/>
              <a:ext cx="558245" cy="2050898"/>
              <a:chOff x="6443943" y="623473"/>
              <a:chExt cx="558245" cy="2050898"/>
            </a:xfrm>
          </p:grpSpPr>
          <p:sp>
            <p:nvSpPr>
              <p:cNvPr id="511" name="Google Shape;511;p39"/>
              <p:cNvSpPr/>
              <p:nvPr/>
            </p:nvSpPr>
            <p:spPr>
              <a:xfrm>
                <a:off x="6710977" y="677338"/>
                <a:ext cx="111421" cy="36239"/>
              </a:xfrm>
              <a:custGeom>
                <a:avLst/>
                <a:gdLst/>
                <a:ahLst/>
                <a:cxnLst/>
                <a:rect l="l" t="t" r="r" b="b"/>
                <a:pathLst>
                  <a:path w="2249" h="732" extrusionOk="0">
                    <a:moveTo>
                      <a:pt x="1893" y="1"/>
                    </a:moveTo>
                    <a:cubicBezTo>
                      <a:pt x="1798" y="1"/>
                      <a:pt x="1703" y="12"/>
                      <a:pt x="1608" y="36"/>
                    </a:cubicBezTo>
                    <a:cubicBezTo>
                      <a:pt x="1442" y="60"/>
                      <a:pt x="1276" y="107"/>
                      <a:pt x="1110" y="155"/>
                    </a:cubicBezTo>
                    <a:cubicBezTo>
                      <a:pt x="754" y="250"/>
                      <a:pt x="422" y="368"/>
                      <a:pt x="90" y="534"/>
                    </a:cubicBezTo>
                    <a:cubicBezTo>
                      <a:pt x="27" y="576"/>
                      <a:pt x="1" y="732"/>
                      <a:pt x="63" y="732"/>
                    </a:cubicBezTo>
                    <a:cubicBezTo>
                      <a:pt x="71" y="732"/>
                      <a:pt x="80" y="729"/>
                      <a:pt x="90" y="724"/>
                    </a:cubicBezTo>
                    <a:cubicBezTo>
                      <a:pt x="446" y="629"/>
                      <a:pt x="778" y="534"/>
                      <a:pt x="1134" y="463"/>
                    </a:cubicBezTo>
                    <a:cubicBezTo>
                      <a:pt x="1300" y="416"/>
                      <a:pt x="1466" y="368"/>
                      <a:pt x="1632" y="344"/>
                    </a:cubicBezTo>
                    <a:lnTo>
                      <a:pt x="1940" y="297"/>
                    </a:lnTo>
                    <a:cubicBezTo>
                      <a:pt x="2035" y="297"/>
                      <a:pt x="2106" y="250"/>
                      <a:pt x="2177" y="178"/>
                    </a:cubicBezTo>
                    <a:cubicBezTo>
                      <a:pt x="2225" y="155"/>
                      <a:pt x="2249" y="60"/>
                      <a:pt x="2177" y="36"/>
                    </a:cubicBezTo>
                    <a:cubicBezTo>
                      <a:pt x="2083" y="12"/>
                      <a:pt x="1988" y="1"/>
                      <a:pt x="18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2" name="Google Shape;512;p39"/>
              <p:cNvGrpSpPr/>
              <p:nvPr/>
            </p:nvGrpSpPr>
            <p:grpSpPr>
              <a:xfrm>
                <a:off x="6443943" y="623473"/>
                <a:ext cx="558245" cy="2050898"/>
                <a:chOff x="6443943" y="623473"/>
                <a:chExt cx="558245" cy="2050898"/>
              </a:xfrm>
            </p:grpSpPr>
            <p:sp>
              <p:nvSpPr>
                <p:cNvPr id="513" name="Google Shape;513;p39"/>
                <p:cNvSpPr/>
                <p:nvPr/>
              </p:nvSpPr>
              <p:spPr>
                <a:xfrm>
                  <a:off x="6678972" y="794175"/>
                  <a:ext cx="318558" cy="1880196"/>
                </a:xfrm>
                <a:custGeom>
                  <a:avLst/>
                  <a:gdLst/>
                  <a:ahLst/>
                  <a:cxnLst/>
                  <a:rect l="l" t="t" r="r" b="b"/>
                  <a:pathLst>
                    <a:path w="6430" h="37978" fill="none" extrusionOk="0">
                      <a:moveTo>
                        <a:pt x="3464" y="37978"/>
                      </a:moveTo>
                      <a:cubicBezTo>
                        <a:pt x="3464" y="37978"/>
                        <a:pt x="5243" y="35985"/>
                        <a:pt x="5836" y="30624"/>
                      </a:cubicBezTo>
                      <a:cubicBezTo>
                        <a:pt x="6429" y="25263"/>
                        <a:pt x="5765" y="21824"/>
                        <a:pt x="4176" y="20211"/>
                      </a:cubicBezTo>
                      <a:cubicBezTo>
                        <a:pt x="2563" y="18622"/>
                        <a:pt x="1" y="21136"/>
                        <a:pt x="72" y="16771"/>
                      </a:cubicBezTo>
                      <a:cubicBezTo>
                        <a:pt x="167" y="12383"/>
                        <a:pt x="831" y="1993"/>
                        <a:pt x="831" y="1993"/>
                      </a:cubicBezTo>
                      <a:cubicBezTo>
                        <a:pt x="831" y="1993"/>
                        <a:pt x="3037" y="1"/>
                        <a:pt x="4935" y="262"/>
                      </a:cubicBezTo>
                    </a:path>
                  </a:pathLst>
                </a:custGeom>
                <a:solidFill>
                  <a:schemeClr val="lt1"/>
                </a:solidFill>
                <a:ln w="14825" cap="flat" cmpd="sng">
                  <a:solidFill>
                    <a:schemeClr val="accent4"/>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p:nvPr/>
              </p:nvSpPr>
              <p:spPr>
                <a:xfrm>
                  <a:off x="6778850" y="836455"/>
                  <a:ext cx="162252" cy="72875"/>
                </a:xfrm>
                <a:custGeom>
                  <a:avLst/>
                  <a:gdLst/>
                  <a:ahLst/>
                  <a:cxnLst/>
                  <a:rect l="l" t="t" r="r" b="b"/>
                  <a:pathLst>
                    <a:path w="3275" h="1472" extrusionOk="0">
                      <a:moveTo>
                        <a:pt x="143" y="1"/>
                      </a:moveTo>
                      <a:cubicBezTo>
                        <a:pt x="120" y="24"/>
                        <a:pt x="96" y="48"/>
                        <a:pt x="72" y="72"/>
                      </a:cubicBezTo>
                      <a:cubicBezTo>
                        <a:pt x="1" y="119"/>
                        <a:pt x="25" y="214"/>
                        <a:pt x="96" y="262"/>
                      </a:cubicBezTo>
                      <a:lnTo>
                        <a:pt x="381" y="262"/>
                      </a:lnTo>
                      <a:cubicBezTo>
                        <a:pt x="452" y="285"/>
                        <a:pt x="523" y="285"/>
                        <a:pt x="618" y="309"/>
                      </a:cubicBezTo>
                      <a:cubicBezTo>
                        <a:pt x="760" y="357"/>
                        <a:pt x="902" y="404"/>
                        <a:pt x="1021" y="451"/>
                      </a:cubicBezTo>
                      <a:cubicBezTo>
                        <a:pt x="1068" y="451"/>
                        <a:pt x="1092" y="451"/>
                        <a:pt x="1116" y="404"/>
                      </a:cubicBezTo>
                      <a:cubicBezTo>
                        <a:pt x="1163" y="475"/>
                        <a:pt x="1234" y="546"/>
                        <a:pt x="1282" y="617"/>
                      </a:cubicBezTo>
                      <a:cubicBezTo>
                        <a:pt x="1258" y="689"/>
                        <a:pt x="1258" y="783"/>
                        <a:pt x="1353" y="783"/>
                      </a:cubicBezTo>
                      <a:lnTo>
                        <a:pt x="1424" y="783"/>
                      </a:lnTo>
                      <a:cubicBezTo>
                        <a:pt x="1495" y="855"/>
                        <a:pt x="1590" y="926"/>
                        <a:pt x="1685" y="997"/>
                      </a:cubicBezTo>
                      <a:cubicBezTo>
                        <a:pt x="1733" y="1021"/>
                        <a:pt x="1756" y="1044"/>
                        <a:pt x="1804" y="1044"/>
                      </a:cubicBezTo>
                      <a:cubicBezTo>
                        <a:pt x="1827" y="1092"/>
                        <a:pt x="1851" y="1116"/>
                        <a:pt x="1875" y="1139"/>
                      </a:cubicBezTo>
                      <a:cubicBezTo>
                        <a:pt x="1922" y="1187"/>
                        <a:pt x="1994" y="1234"/>
                        <a:pt x="2041" y="1282"/>
                      </a:cubicBezTo>
                      <a:lnTo>
                        <a:pt x="2231" y="1400"/>
                      </a:lnTo>
                      <a:cubicBezTo>
                        <a:pt x="2302" y="1424"/>
                        <a:pt x="2373" y="1448"/>
                        <a:pt x="2444" y="1471"/>
                      </a:cubicBezTo>
                      <a:cubicBezTo>
                        <a:pt x="2468" y="1471"/>
                        <a:pt x="2539" y="1424"/>
                        <a:pt x="2492" y="1377"/>
                      </a:cubicBezTo>
                      <a:cubicBezTo>
                        <a:pt x="2444" y="1329"/>
                        <a:pt x="2397" y="1282"/>
                        <a:pt x="2326" y="1258"/>
                      </a:cubicBezTo>
                      <a:lnTo>
                        <a:pt x="2160" y="1163"/>
                      </a:lnTo>
                      <a:cubicBezTo>
                        <a:pt x="2088" y="1116"/>
                        <a:pt x="2017" y="1068"/>
                        <a:pt x="1946" y="1044"/>
                      </a:cubicBezTo>
                      <a:cubicBezTo>
                        <a:pt x="1875" y="997"/>
                        <a:pt x="1875" y="1021"/>
                        <a:pt x="1827" y="973"/>
                      </a:cubicBezTo>
                      <a:cubicBezTo>
                        <a:pt x="1804" y="926"/>
                        <a:pt x="1780" y="902"/>
                        <a:pt x="1733" y="878"/>
                      </a:cubicBezTo>
                      <a:lnTo>
                        <a:pt x="1614" y="760"/>
                      </a:lnTo>
                      <a:cubicBezTo>
                        <a:pt x="1827" y="736"/>
                        <a:pt x="2041" y="736"/>
                        <a:pt x="2231" y="736"/>
                      </a:cubicBezTo>
                      <a:cubicBezTo>
                        <a:pt x="2539" y="760"/>
                        <a:pt x="2824" y="783"/>
                        <a:pt x="3132" y="831"/>
                      </a:cubicBezTo>
                      <a:cubicBezTo>
                        <a:pt x="3156" y="831"/>
                        <a:pt x="3203" y="831"/>
                        <a:pt x="3227" y="807"/>
                      </a:cubicBezTo>
                      <a:lnTo>
                        <a:pt x="3251" y="760"/>
                      </a:lnTo>
                      <a:cubicBezTo>
                        <a:pt x="3274" y="736"/>
                        <a:pt x="3274" y="689"/>
                        <a:pt x="3251" y="665"/>
                      </a:cubicBezTo>
                      <a:cubicBezTo>
                        <a:pt x="3203" y="594"/>
                        <a:pt x="3132" y="594"/>
                        <a:pt x="3037" y="594"/>
                      </a:cubicBezTo>
                      <a:lnTo>
                        <a:pt x="2800" y="546"/>
                      </a:lnTo>
                      <a:cubicBezTo>
                        <a:pt x="2634" y="523"/>
                        <a:pt x="2468" y="523"/>
                        <a:pt x="2326" y="523"/>
                      </a:cubicBezTo>
                      <a:cubicBezTo>
                        <a:pt x="2235" y="516"/>
                        <a:pt x="2145" y="513"/>
                        <a:pt x="2055" y="513"/>
                      </a:cubicBezTo>
                      <a:cubicBezTo>
                        <a:pt x="1837" y="513"/>
                        <a:pt x="1619" y="530"/>
                        <a:pt x="1401" y="546"/>
                      </a:cubicBezTo>
                      <a:cubicBezTo>
                        <a:pt x="1306" y="475"/>
                        <a:pt x="1234" y="380"/>
                        <a:pt x="1163" y="285"/>
                      </a:cubicBezTo>
                      <a:lnTo>
                        <a:pt x="1140" y="285"/>
                      </a:lnTo>
                      <a:cubicBezTo>
                        <a:pt x="1140" y="262"/>
                        <a:pt x="1116" y="238"/>
                        <a:pt x="1092" y="214"/>
                      </a:cubicBezTo>
                      <a:cubicBezTo>
                        <a:pt x="926" y="119"/>
                        <a:pt x="736" y="48"/>
                        <a:pt x="570" y="24"/>
                      </a:cubicBezTo>
                      <a:cubicBezTo>
                        <a:pt x="475" y="24"/>
                        <a:pt x="404" y="1"/>
                        <a:pt x="3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9"/>
                <p:cNvSpPr/>
                <p:nvPr/>
              </p:nvSpPr>
              <p:spPr>
                <a:xfrm>
                  <a:off x="6915191" y="774224"/>
                  <a:ext cx="86997" cy="76638"/>
                </a:xfrm>
                <a:custGeom>
                  <a:avLst/>
                  <a:gdLst/>
                  <a:ahLst/>
                  <a:cxnLst/>
                  <a:rect l="l" t="t" r="r" b="b"/>
                  <a:pathLst>
                    <a:path w="1756" h="1548" extrusionOk="0">
                      <a:moveTo>
                        <a:pt x="1614" y="0"/>
                      </a:moveTo>
                      <a:cubicBezTo>
                        <a:pt x="1353" y="0"/>
                        <a:pt x="1092" y="48"/>
                        <a:pt x="855" y="167"/>
                      </a:cubicBezTo>
                      <a:cubicBezTo>
                        <a:pt x="594" y="261"/>
                        <a:pt x="333" y="380"/>
                        <a:pt x="119" y="522"/>
                      </a:cubicBezTo>
                      <a:cubicBezTo>
                        <a:pt x="72" y="546"/>
                        <a:pt x="48" y="594"/>
                        <a:pt x="48" y="641"/>
                      </a:cubicBezTo>
                      <a:cubicBezTo>
                        <a:pt x="1" y="688"/>
                        <a:pt x="1" y="831"/>
                        <a:pt x="95" y="854"/>
                      </a:cubicBezTo>
                      <a:cubicBezTo>
                        <a:pt x="214" y="878"/>
                        <a:pt x="333" y="926"/>
                        <a:pt x="428" y="997"/>
                      </a:cubicBezTo>
                      <a:cubicBezTo>
                        <a:pt x="475" y="1068"/>
                        <a:pt x="522" y="1163"/>
                        <a:pt x="570" y="1234"/>
                      </a:cubicBezTo>
                      <a:cubicBezTo>
                        <a:pt x="594" y="1305"/>
                        <a:pt x="665" y="1353"/>
                        <a:pt x="712" y="1400"/>
                      </a:cubicBezTo>
                      <a:cubicBezTo>
                        <a:pt x="855" y="1471"/>
                        <a:pt x="973" y="1495"/>
                        <a:pt x="1115" y="1495"/>
                      </a:cubicBezTo>
                      <a:cubicBezTo>
                        <a:pt x="1160" y="1489"/>
                        <a:pt x="1204" y="1486"/>
                        <a:pt x="1248" y="1486"/>
                      </a:cubicBezTo>
                      <a:cubicBezTo>
                        <a:pt x="1369" y="1486"/>
                        <a:pt x="1486" y="1508"/>
                        <a:pt x="1590" y="1542"/>
                      </a:cubicBezTo>
                      <a:cubicBezTo>
                        <a:pt x="1597" y="1546"/>
                        <a:pt x="1604" y="1547"/>
                        <a:pt x="1611" y="1547"/>
                      </a:cubicBezTo>
                      <a:cubicBezTo>
                        <a:pt x="1656" y="1547"/>
                        <a:pt x="1708" y="1492"/>
                        <a:pt x="1708" y="1471"/>
                      </a:cubicBezTo>
                      <a:cubicBezTo>
                        <a:pt x="1732" y="1400"/>
                        <a:pt x="1708" y="1305"/>
                        <a:pt x="1661" y="1281"/>
                      </a:cubicBezTo>
                      <a:lnTo>
                        <a:pt x="1637" y="1281"/>
                      </a:lnTo>
                      <a:cubicBezTo>
                        <a:pt x="1614" y="1258"/>
                        <a:pt x="1590" y="1234"/>
                        <a:pt x="1590" y="1234"/>
                      </a:cubicBezTo>
                      <a:cubicBezTo>
                        <a:pt x="1542" y="1234"/>
                        <a:pt x="1495" y="1210"/>
                        <a:pt x="1471" y="1210"/>
                      </a:cubicBezTo>
                      <a:lnTo>
                        <a:pt x="1234" y="1210"/>
                      </a:lnTo>
                      <a:cubicBezTo>
                        <a:pt x="1192" y="1217"/>
                        <a:pt x="1151" y="1220"/>
                        <a:pt x="1110" y="1220"/>
                      </a:cubicBezTo>
                      <a:cubicBezTo>
                        <a:pt x="1010" y="1220"/>
                        <a:pt x="915" y="1203"/>
                        <a:pt x="831" y="1187"/>
                      </a:cubicBezTo>
                      <a:cubicBezTo>
                        <a:pt x="665" y="1115"/>
                        <a:pt x="641" y="949"/>
                        <a:pt x="570" y="807"/>
                      </a:cubicBezTo>
                      <a:cubicBezTo>
                        <a:pt x="499" y="736"/>
                        <a:pt x="428" y="688"/>
                        <a:pt x="333" y="641"/>
                      </a:cubicBezTo>
                      <a:cubicBezTo>
                        <a:pt x="499" y="570"/>
                        <a:pt x="688" y="499"/>
                        <a:pt x="878" y="427"/>
                      </a:cubicBezTo>
                      <a:cubicBezTo>
                        <a:pt x="997" y="404"/>
                        <a:pt x="1115" y="356"/>
                        <a:pt x="1234" y="333"/>
                      </a:cubicBezTo>
                      <a:cubicBezTo>
                        <a:pt x="1376" y="309"/>
                        <a:pt x="1495" y="285"/>
                        <a:pt x="1614" y="238"/>
                      </a:cubicBezTo>
                      <a:cubicBezTo>
                        <a:pt x="1708" y="214"/>
                        <a:pt x="1756" y="0"/>
                        <a:pt x="16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9"/>
                <p:cNvSpPr/>
                <p:nvPr/>
              </p:nvSpPr>
              <p:spPr>
                <a:xfrm>
                  <a:off x="6511271" y="784769"/>
                  <a:ext cx="113700" cy="75103"/>
                </a:xfrm>
                <a:custGeom>
                  <a:avLst/>
                  <a:gdLst/>
                  <a:ahLst/>
                  <a:cxnLst/>
                  <a:rect l="l" t="t" r="r" b="b"/>
                  <a:pathLst>
                    <a:path w="2295" h="1517" extrusionOk="0">
                      <a:moveTo>
                        <a:pt x="2200" y="1"/>
                      </a:moveTo>
                      <a:cubicBezTo>
                        <a:pt x="2010" y="48"/>
                        <a:pt x="1844" y="143"/>
                        <a:pt x="1702" y="309"/>
                      </a:cubicBezTo>
                      <a:cubicBezTo>
                        <a:pt x="1583" y="452"/>
                        <a:pt x="1441" y="641"/>
                        <a:pt x="1227" y="665"/>
                      </a:cubicBezTo>
                      <a:cubicBezTo>
                        <a:pt x="990" y="665"/>
                        <a:pt x="729" y="713"/>
                        <a:pt x="492" y="807"/>
                      </a:cubicBezTo>
                      <a:cubicBezTo>
                        <a:pt x="255" y="926"/>
                        <a:pt x="89" y="1116"/>
                        <a:pt x="17" y="1353"/>
                      </a:cubicBezTo>
                      <a:cubicBezTo>
                        <a:pt x="0" y="1422"/>
                        <a:pt x="58" y="1517"/>
                        <a:pt x="128" y="1517"/>
                      </a:cubicBezTo>
                      <a:cubicBezTo>
                        <a:pt x="154" y="1517"/>
                        <a:pt x="181" y="1504"/>
                        <a:pt x="207" y="1472"/>
                      </a:cubicBezTo>
                      <a:cubicBezTo>
                        <a:pt x="255" y="1377"/>
                        <a:pt x="326" y="1282"/>
                        <a:pt x="397" y="1211"/>
                      </a:cubicBezTo>
                      <a:cubicBezTo>
                        <a:pt x="468" y="1140"/>
                        <a:pt x="563" y="1068"/>
                        <a:pt x="658" y="1021"/>
                      </a:cubicBezTo>
                      <a:cubicBezTo>
                        <a:pt x="871" y="926"/>
                        <a:pt x="1132" y="997"/>
                        <a:pt x="1346" y="879"/>
                      </a:cubicBezTo>
                      <a:cubicBezTo>
                        <a:pt x="1488" y="784"/>
                        <a:pt x="1630" y="689"/>
                        <a:pt x="1725" y="547"/>
                      </a:cubicBezTo>
                      <a:cubicBezTo>
                        <a:pt x="1844" y="381"/>
                        <a:pt x="1986" y="238"/>
                        <a:pt x="2176" y="167"/>
                      </a:cubicBezTo>
                      <a:cubicBezTo>
                        <a:pt x="2247" y="167"/>
                        <a:pt x="2295" y="1"/>
                        <a:pt x="22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9"/>
                <p:cNvSpPr/>
                <p:nvPr/>
              </p:nvSpPr>
              <p:spPr>
                <a:xfrm>
                  <a:off x="6443943" y="730459"/>
                  <a:ext cx="99927" cy="60696"/>
                </a:xfrm>
                <a:custGeom>
                  <a:avLst/>
                  <a:gdLst/>
                  <a:ahLst/>
                  <a:cxnLst/>
                  <a:rect l="l" t="t" r="r" b="b"/>
                  <a:pathLst>
                    <a:path w="2017" h="1226" extrusionOk="0">
                      <a:moveTo>
                        <a:pt x="1290" y="0"/>
                      </a:moveTo>
                      <a:cubicBezTo>
                        <a:pt x="1179" y="0"/>
                        <a:pt x="1148" y="180"/>
                        <a:pt x="1234" y="244"/>
                      </a:cubicBezTo>
                      <a:lnTo>
                        <a:pt x="1376" y="339"/>
                      </a:lnTo>
                      <a:lnTo>
                        <a:pt x="1376" y="363"/>
                      </a:lnTo>
                      <a:lnTo>
                        <a:pt x="1424" y="386"/>
                      </a:lnTo>
                      <a:cubicBezTo>
                        <a:pt x="1471" y="410"/>
                        <a:pt x="1495" y="458"/>
                        <a:pt x="1542" y="505"/>
                      </a:cubicBezTo>
                      <a:cubicBezTo>
                        <a:pt x="1614" y="576"/>
                        <a:pt x="1685" y="647"/>
                        <a:pt x="1732" y="742"/>
                      </a:cubicBezTo>
                      <a:cubicBezTo>
                        <a:pt x="1424" y="742"/>
                        <a:pt x="1139" y="790"/>
                        <a:pt x="831" y="837"/>
                      </a:cubicBezTo>
                      <a:lnTo>
                        <a:pt x="451" y="884"/>
                      </a:lnTo>
                      <a:cubicBezTo>
                        <a:pt x="380" y="884"/>
                        <a:pt x="309" y="908"/>
                        <a:pt x="238" y="932"/>
                      </a:cubicBezTo>
                      <a:cubicBezTo>
                        <a:pt x="143" y="956"/>
                        <a:pt x="95" y="1003"/>
                        <a:pt x="48" y="1051"/>
                      </a:cubicBezTo>
                      <a:cubicBezTo>
                        <a:pt x="1" y="1074"/>
                        <a:pt x="1" y="1145"/>
                        <a:pt x="48" y="1169"/>
                      </a:cubicBezTo>
                      <a:cubicBezTo>
                        <a:pt x="126" y="1208"/>
                        <a:pt x="212" y="1226"/>
                        <a:pt x="297" y="1226"/>
                      </a:cubicBezTo>
                      <a:cubicBezTo>
                        <a:pt x="366" y="1226"/>
                        <a:pt x="435" y="1214"/>
                        <a:pt x="499" y="1193"/>
                      </a:cubicBezTo>
                      <a:lnTo>
                        <a:pt x="973" y="1145"/>
                      </a:lnTo>
                      <a:cubicBezTo>
                        <a:pt x="1281" y="1122"/>
                        <a:pt x="1614" y="1051"/>
                        <a:pt x="1898" y="956"/>
                      </a:cubicBezTo>
                      <a:cubicBezTo>
                        <a:pt x="1898" y="956"/>
                        <a:pt x="1922" y="956"/>
                        <a:pt x="1922" y="932"/>
                      </a:cubicBezTo>
                      <a:lnTo>
                        <a:pt x="1946" y="932"/>
                      </a:lnTo>
                      <a:cubicBezTo>
                        <a:pt x="2017" y="884"/>
                        <a:pt x="2017" y="790"/>
                        <a:pt x="1993" y="742"/>
                      </a:cubicBezTo>
                      <a:cubicBezTo>
                        <a:pt x="1946" y="647"/>
                        <a:pt x="1922" y="576"/>
                        <a:pt x="1875" y="529"/>
                      </a:cubicBezTo>
                      <a:cubicBezTo>
                        <a:pt x="1827" y="434"/>
                        <a:pt x="1780" y="363"/>
                        <a:pt x="1708" y="291"/>
                      </a:cubicBezTo>
                      <a:cubicBezTo>
                        <a:pt x="1661" y="244"/>
                        <a:pt x="1614" y="197"/>
                        <a:pt x="1566" y="173"/>
                      </a:cubicBezTo>
                      <a:cubicBezTo>
                        <a:pt x="1495" y="102"/>
                        <a:pt x="1424" y="31"/>
                        <a:pt x="1329" y="7"/>
                      </a:cubicBezTo>
                      <a:cubicBezTo>
                        <a:pt x="1315" y="2"/>
                        <a:pt x="1302" y="0"/>
                        <a:pt x="12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9"/>
                <p:cNvSpPr/>
                <p:nvPr/>
              </p:nvSpPr>
              <p:spPr>
                <a:xfrm>
                  <a:off x="6639041" y="623473"/>
                  <a:ext cx="172804" cy="45992"/>
                </a:xfrm>
                <a:custGeom>
                  <a:avLst/>
                  <a:gdLst/>
                  <a:ahLst/>
                  <a:cxnLst/>
                  <a:rect l="l" t="t" r="r" b="b"/>
                  <a:pathLst>
                    <a:path w="3488" h="929" extrusionOk="0">
                      <a:moveTo>
                        <a:pt x="195" y="1"/>
                      </a:moveTo>
                      <a:cubicBezTo>
                        <a:pt x="124" y="1"/>
                        <a:pt x="60" y="32"/>
                        <a:pt x="24" y="104"/>
                      </a:cubicBezTo>
                      <a:cubicBezTo>
                        <a:pt x="24" y="128"/>
                        <a:pt x="0" y="152"/>
                        <a:pt x="24" y="175"/>
                      </a:cubicBezTo>
                      <a:cubicBezTo>
                        <a:pt x="119" y="318"/>
                        <a:pt x="309" y="294"/>
                        <a:pt x="451" y="341"/>
                      </a:cubicBezTo>
                      <a:cubicBezTo>
                        <a:pt x="570" y="341"/>
                        <a:pt x="664" y="389"/>
                        <a:pt x="783" y="412"/>
                      </a:cubicBezTo>
                      <a:cubicBezTo>
                        <a:pt x="878" y="460"/>
                        <a:pt x="973" y="507"/>
                        <a:pt x="1068" y="555"/>
                      </a:cubicBezTo>
                      <a:cubicBezTo>
                        <a:pt x="1139" y="579"/>
                        <a:pt x="1186" y="626"/>
                        <a:pt x="1210" y="673"/>
                      </a:cubicBezTo>
                      <a:cubicBezTo>
                        <a:pt x="1163" y="745"/>
                        <a:pt x="1186" y="911"/>
                        <a:pt x="1257" y="911"/>
                      </a:cubicBezTo>
                      <a:cubicBezTo>
                        <a:pt x="1269" y="922"/>
                        <a:pt x="1287" y="928"/>
                        <a:pt x="1305" y="928"/>
                      </a:cubicBezTo>
                      <a:cubicBezTo>
                        <a:pt x="1323" y="928"/>
                        <a:pt x="1340" y="922"/>
                        <a:pt x="1352" y="911"/>
                      </a:cubicBezTo>
                      <a:cubicBezTo>
                        <a:pt x="1708" y="887"/>
                        <a:pt x="2088" y="816"/>
                        <a:pt x="2467" y="721"/>
                      </a:cubicBezTo>
                      <a:lnTo>
                        <a:pt x="2965" y="579"/>
                      </a:lnTo>
                      <a:lnTo>
                        <a:pt x="3226" y="507"/>
                      </a:lnTo>
                      <a:cubicBezTo>
                        <a:pt x="3321" y="484"/>
                        <a:pt x="3392" y="460"/>
                        <a:pt x="3440" y="389"/>
                      </a:cubicBezTo>
                      <a:cubicBezTo>
                        <a:pt x="3487" y="318"/>
                        <a:pt x="3487" y="175"/>
                        <a:pt x="3392" y="152"/>
                      </a:cubicBezTo>
                      <a:cubicBezTo>
                        <a:pt x="3203" y="175"/>
                        <a:pt x="2989" y="199"/>
                        <a:pt x="2823" y="270"/>
                      </a:cubicBezTo>
                      <a:lnTo>
                        <a:pt x="2301" y="412"/>
                      </a:lnTo>
                      <a:cubicBezTo>
                        <a:pt x="1993" y="484"/>
                        <a:pt x="1732" y="531"/>
                        <a:pt x="1447" y="602"/>
                      </a:cubicBezTo>
                      <a:cubicBezTo>
                        <a:pt x="1423" y="531"/>
                        <a:pt x="1376" y="460"/>
                        <a:pt x="1305" y="389"/>
                      </a:cubicBezTo>
                      <a:cubicBezTo>
                        <a:pt x="1186" y="294"/>
                        <a:pt x="1044" y="223"/>
                        <a:pt x="902" y="175"/>
                      </a:cubicBezTo>
                      <a:cubicBezTo>
                        <a:pt x="759" y="128"/>
                        <a:pt x="617" y="80"/>
                        <a:pt x="475" y="57"/>
                      </a:cubicBezTo>
                      <a:cubicBezTo>
                        <a:pt x="403" y="33"/>
                        <a:pt x="332" y="9"/>
                        <a:pt x="261" y="9"/>
                      </a:cubicBezTo>
                      <a:cubicBezTo>
                        <a:pt x="239" y="4"/>
                        <a:pt x="216" y="1"/>
                        <a:pt x="1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9" name="Google Shape;519;p39"/>
            <p:cNvSpPr/>
            <p:nvPr/>
          </p:nvSpPr>
          <p:spPr>
            <a:xfrm>
              <a:off x="6862329" y="2144690"/>
              <a:ext cx="1473691" cy="2534338"/>
            </a:xfrm>
            <a:custGeom>
              <a:avLst/>
              <a:gdLst/>
              <a:ahLst/>
              <a:cxnLst/>
              <a:rect l="l" t="t" r="r" b="b"/>
              <a:pathLst>
                <a:path w="29746" h="51191" fill="none" extrusionOk="0">
                  <a:moveTo>
                    <a:pt x="0" y="10770"/>
                  </a:moveTo>
                  <a:cubicBezTo>
                    <a:pt x="0" y="10770"/>
                    <a:pt x="7045" y="1"/>
                    <a:pt x="10959" y="2373"/>
                  </a:cubicBezTo>
                  <a:cubicBezTo>
                    <a:pt x="14873" y="4769"/>
                    <a:pt x="12999" y="10936"/>
                    <a:pt x="14992" y="17009"/>
                  </a:cubicBezTo>
                  <a:cubicBezTo>
                    <a:pt x="16961" y="23081"/>
                    <a:pt x="21634" y="25619"/>
                    <a:pt x="22559" y="31953"/>
                  </a:cubicBezTo>
                  <a:cubicBezTo>
                    <a:pt x="22559" y="31953"/>
                    <a:pt x="23223" y="39093"/>
                    <a:pt x="25358" y="44288"/>
                  </a:cubicBezTo>
                  <a:cubicBezTo>
                    <a:pt x="27493" y="49482"/>
                    <a:pt x="29746" y="51190"/>
                    <a:pt x="29746" y="51190"/>
                  </a:cubicBezTo>
                </a:path>
              </a:pathLst>
            </a:custGeom>
            <a:solidFill>
              <a:schemeClr val="lt1"/>
            </a:solidFill>
            <a:ln w="14825" cap="flat" cmpd="sng">
              <a:solidFill>
                <a:schemeClr val="accent4"/>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39"/>
            <p:cNvGrpSpPr/>
            <p:nvPr/>
          </p:nvGrpSpPr>
          <p:grpSpPr>
            <a:xfrm>
              <a:off x="6881106" y="2141175"/>
              <a:ext cx="1813355" cy="3098625"/>
              <a:chOff x="6881106" y="2141175"/>
              <a:chExt cx="1813355" cy="3098625"/>
            </a:xfrm>
          </p:grpSpPr>
          <p:sp>
            <p:nvSpPr>
              <p:cNvPr id="521" name="Google Shape;521;p39"/>
              <p:cNvSpPr/>
              <p:nvPr/>
            </p:nvSpPr>
            <p:spPr>
              <a:xfrm>
                <a:off x="6881106" y="2141175"/>
                <a:ext cx="1612410" cy="2937131"/>
              </a:xfrm>
              <a:custGeom>
                <a:avLst/>
                <a:gdLst/>
                <a:ahLst/>
                <a:cxnLst/>
                <a:rect l="l" t="t" r="r" b="b"/>
                <a:pathLst>
                  <a:path w="32546" h="59327" fill="none" extrusionOk="0">
                    <a:moveTo>
                      <a:pt x="32546" y="59326"/>
                    </a:moveTo>
                    <a:cubicBezTo>
                      <a:pt x="31027" y="56456"/>
                      <a:pt x="30079" y="51546"/>
                      <a:pt x="27635" y="43101"/>
                    </a:cubicBezTo>
                    <a:cubicBezTo>
                      <a:pt x="25168" y="34633"/>
                      <a:pt x="18123" y="31597"/>
                      <a:pt x="16842" y="25145"/>
                    </a:cubicBezTo>
                    <a:cubicBezTo>
                      <a:pt x="15585" y="18693"/>
                      <a:pt x="17981" y="8232"/>
                      <a:pt x="13854" y="4128"/>
                    </a:cubicBezTo>
                    <a:cubicBezTo>
                      <a:pt x="9726" y="1"/>
                      <a:pt x="285" y="10675"/>
                      <a:pt x="1" y="10770"/>
                    </a:cubicBezTo>
                  </a:path>
                </a:pathLst>
              </a:custGeom>
              <a:solidFill>
                <a:schemeClr val="lt1"/>
              </a:solidFill>
              <a:ln w="14825" cap="flat" cmpd="sng">
                <a:solidFill>
                  <a:schemeClr val="accent4"/>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9"/>
              <p:cNvSpPr/>
              <p:nvPr/>
            </p:nvSpPr>
            <p:spPr>
              <a:xfrm>
                <a:off x="8486431" y="5053603"/>
                <a:ext cx="208029" cy="62231"/>
              </a:xfrm>
              <a:custGeom>
                <a:avLst/>
                <a:gdLst/>
                <a:ahLst/>
                <a:cxnLst/>
                <a:rect l="l" t="t" r="r" b="b"/>
                <a:pathLst>
                  <a:path w="4199" h="1257" extrusionOk="0">
                    <a:moveTo>
                      <a:pt x="143" y="0"/>
                    </a:moveTo>
                    <a:cubicBezTo>
                      <a:pt x="48" y="0"/>
                      <a:pt x="0" y="166"/>
                      <a:pt x="71" y="214"/>
                    </a:cubicBezTo>
                    <a:cubicBezTo>
                      <a:pt x="380" y="380"/>
                      <a:pt x="712" y="522"/>
                      <a:pt x="1044" y="617"/>
                    </a:cubicBezTo>
                    <a:cubicBezTo>
                      <a:pt x="1305" y="712"/>
                      <a:pt x="1590" y="831"/>
                      <a:pt x="1850" y="925"/>
                    </a:cubicBezTo>
                    <a:cubicBezTo>
                      <a:pt x="1850" y="949"/>
                      <a:pt x="1898" y="949"/>
                      <a:pt x="1922" y="949"/>
                    </a:cubicBezTo>
                    <a:lnTo>
                      <a:pt x="2017" y="997"/>
                    </a:lnTo>
                    <a:cubicBezTo>
                      <a:pt x="2423" y="1127"/>
                      <a:pt x="2852" y="1257"/>
                      <a:pt x="3281" y="1257"/>
                    </a:cubicBezTo>
                    <a:cubicBezTo>
                      <a:pt x="3477" y="1257"/>
                      <a:pt x="3673" y="1230"/>
                      <a:pt x="3867" y="1163"/>
                    </a:cubicBezTo>
                    <a:cubicBezTo>
                      <a:pt x="3938" y="1139"/>
                      <a:pt x="3962" y="1020"/>
                      <a:pt x="3867" y="1020"/>
                    </a:cubicBezTo>
                    <a:cubicBezTo>
                      <a:pt x="3811" y="1023"/>
                      <a:pt x="3755" y="1024"/>
                      <a:pt x="3700" y="1024"/>
                    </a:cubicBezTo>
                    <a:cubicBezTo>
                      <a:pt x="3210" y="1024"/>
                      <a:pt x="2725" y="932"/>
                      <a:pt x="2277" y="783"/>
                    </a:cubicBezTo>
                    <a:cubicBezTo>
                      <a:pt x="2491" y="688"/>
                      <a:pt x="2728" y="593"/>
                      <a:pt x="2942" y="546"/>
                    </a:cubicBezTo>
                    <a:cubicBezTo>
                      <a:pt x="3131" y="498"/>
                      <a:pt x="3321" y="475"/>
                      <a:pt x="3511" y="475"/>
                    </a:cubicBezTo>
                    <a:lnTo>
                      <a:pt x="3962" y="475"/>
                    </a:lnTo>
                    <a:cubicBezTo>
                      <a:pt x="4009" y="451"/>
                      <a:pt x="4057" y="451"/>
                      <a:pt x="4104" y="427"/>
                    </a:cubicBezTo>
                    <a:cubicBezTo>
                      <a:pt x="4151" y="404"/>
                      <a:pt x="4199" y="285"/>
                      <a:pt x="4128" y="261"/>
                    </a:cubicBezTo>
                    <a:cubicBezTo>
                      <a:pt x="3990" y="215"/>
                      <a:pt x="3852" y="189"/>
                      <a:pt x="3714" y="189"/>
                    </a:cubicBezTo>
                    <a:cubicBezTo>
                      <a:pt x="3638" y="189"/>
                      <a:pt x="3563" y="197"/>
                      <a:pt x="3487" y="214"/>
                    </a:cubicBezTo>
                    <a:cubicBezTo>
                      <a:pt x="3297" y="237"/>
                      <a:pt x="3108" y="261"/>
                      <a:pt x="2942" y="309"/>
                    </a:cubicBezTo>
                    <a:cubicBezTo>
                      <a:pt x="2586" y="380"/>
                      <a:pt x="2254" y="498"/>
                      <a:pt x="1945" y="688"/>
                    </a:cubicBezTo>
                    <a:cubicBezTo>
                      <a:pt x="1661" y="570"/>
                      <a:pt x="1376" y="451"/>
                      <a:pt x="1091" y="356"/>
                    </a:cubicBezTo>
                    <a:cubicBezTo>
                      <a:pt x="783" y="190"/>
                      <a:pt x="475" y="71"/>
                      <a:pt x="1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9"/>
              <p:cNvSpPr/>
              <p:nvPr/>
            </p:nvSpPr>
            <p:spPr>
              <a:xfrm>
                <a:off x="8327003" y="5063653"/>
                <a:ext cx="164184" cy="176148"/>
              </a:xfrm>
              <a:custGeom>
                <a:avLst/>
                <a:gdLst/>
                <a:ahLst/>
                <a:cxnLst/>
                <a:rect l="l" t="t" r="r" b="b"/>
                <a:pathLst>
                  <a:path w="3314" h="3558" extrusionOk="0">
                    <a:moveTo>
                      <a:pt x="2991" y="1"/>
                    </a:moveTo>
                    <a:cubicBezTo>
                      <a:pt x="2954" y="1"/>
                      <a:pt x="2919" y="32"/>
                      <a:pt x="2910" y="106"/>
                    </a:cubicBezTo>
                    <a:cubicBezTo>
                      <a:pt x="2815" y="414"/>
                      <a:pt x="2625" y="675"/>
                      <a:pt x="2341" y="841"/>
                    </a:cubicBezTo>
                    <a:cubicBezTo>
                      <a:pt x="1985" y="1126"/>
                      <a:pt x="1558" y="1268"/>
                      <a:pt x="1178" y="1505"/>
                    </a:cubicBezTo>
                    <a:cubicBezTo>
                      <a:pt x="917" y="1671"/>
                      <a:pt x="680" y="1908"/>
                      <a:pt x="490" y="2169"/>
                    </a:cubicBezTo>
                    <a:cubicBezTo>
                      <a:pt x="277" y="2454"/>
                      <a:pt x="111" y="2762"/>
                      <a:pt x="16" y="3094"/>
                    </a:cubicBezTo>
                    <a:cubicBezTo>
                      <a:pt x="1" y="3140"/>
                      <a:pt x="24" y="3156"/>
                      <a:pt x="55" y="3156"/>
                    </a:cubicBezTo>
                    <a:cubicBezTo>
                      <a:pt x="73" y="3156"/>
                      <a:pt x="93" y="3151"/>
                      <a:pt x="111" y="3142"/>
                    </a:cubicBezTo>
                    <a:cubicBezTo>
                      <a:pt x="229" y="3023"/>
                      <a:pt x="301" y="2905"/>
                      <a:pt x="372" y="2739"/>
                    </a:cubicBezTo>
                    <a:cubicBezTo>
                      <a:pt x="467" y="2573"/>
                      <a:pt x="562" y="2407"/>
                      <a:pt x="680" y="2264"/>
                    </a:cubicBezTo>
                    <a:cubicBezTo>
                      <a:pt x="917" y="1956"/>
                      <a:pt x="1226" y="1719"/>
                      <a:pt x="1582" y="1553"/>
                    </a:cubicBezTo>
                    <a:lnTo>
                      <a:pt x="1890" y="1387"/>
                    </a:lnTo>
                    <a:lnTo>
                      <a:pt x="1890" y="1387"/>
                    </a:lnTo>
                    <a:cubicBezTo>
                      <a:pt x="1700" y="1719"/>
                      <a:pt x="1558" y="2074"/>
                      <a:pt x="1439" y="2430"/>
                    </a:cubicBezTo>
                    <a:cubicBezTo>
                      <a:pt x="1368" y="2596"/>
                      <a:pt x="1321" y="2762"/>
                      <a:pt x="1273" y="2905"/>
                    </a:cubicBezTo>
                    <a:cubicBezTo>
                      <a:pt x="1226" y="3094"/>
                      <a:pt x="1178" y="3284"/>
                      <a:pt x="1155" y="3474"/>
                    </a:cubicBezTo>
                    <a:cubicBezTo>
                      <a:pt x="1155" y="3533"/>
                      <a:pt x="1184" y="3557"/>
                      <a:pt x="1220" y="3557"/>
                    </a:cubicBezTo>
                    <a:cubicBezTo>
                      <a:pt x="1255" y="3557"/>
                      <a:pt x="1297" y="3533"/>
                      <a:pt x="1321" y="3498"/>
                    </a:cubicBezTo>
                    <a:cubicBezTo>
                      <a:pt x="1344" y="3427"/>
                      <a:pt x="1368" y="3332"/>
                      <a:pt x="1392" y="3237"/>
                    </a:cubicBezTo>
                    <a:cubicBezTo>
                      <a:pt x="1392" y="3166"/>
                      <a:pt x="1415" y="3071"/>
                      <a:pt x="1439" y="2976"/>
                    </a:cubicBezTo>
                    <a:cubicBezTo>
                      <a:pt x="1487" y="2810"/>
                      <a:pt x="1558" y="2620"/>
                      <a:pt x="1605" y="2454"/>
                    </a:cubicBezTo>
                    <a:cubicBezTo>
                      <a:pt x="1748" y="2122"/>
                      <a:pt x="1914" y="1814"/>
                      <a:pt x="2080" y="1505"/>
                    </a:cubicBezTo>
                    <a:cubicBezTo>
                      <a:pt x="2103" y="1458"/>
                      <a:pt x="2080" y="1363"/>
                      <a:pt x="2032" y="1339"/>
                    </a:cubicBezTo>
                    <a:cubicBezTo>
                      <a:pt x="2459" y="1173"/>
                      <a:pt x="2815" y="841"/>
                      <a:pt x="3005" y="438"/>
                    </a:cubicBezTo>
                    <a:cubicBezTo>
                      <a:pt x="3005" y="461"/>
                      <a:pt x="3005" y="461"/>
                      <a:pt x="3005" y="485"/>
                    </a:cubicBezTo>
                    <a:cubicBezTo>
                      <a:pt x="3266" y="1007"/>
                      <a:pt x="2886" y="1553"/>
                      <a:pt x="2673" y="2027"/>
                    </a:cubicBezTo>
                    <a:cubicBezTo>
                      <a:pt x="2578" y="2241"/>
                      <a:pt x="2530" y="2454"/>
                      <a:pt x="2507" y="2691"/>
                    </a:cubicBezTo>
                    <a:cubicBezTo>
                      <a:pt x="2507" y="2857"/>
                      <a:pt x="2507" y="3166"/>
                      <a:pt x="2649" y="3261"/>
                    </a:cubicBezTo>
                    <a:cubicBezTo>
                      <a:pt x="2662" y="3269"/>
                      <a:pt x="2676" y="3273"/>
                      <a:pt x="2688" y="3273"/>
                    </a:cubicBezTo>
                    <a:cubicBezTo>
                      <a:pt x="2743" y="3273"/>
                      <a:pt x="2787" y="3200"/>
                      <a:pt x="2768" y="3142"/>
                    </a:cubicBezTo>
                    <a:cubicBezTo>
                      <a:pt x="2649" y="2905"/>
                      <a:pt x="2625" y="2620"/>
                      <a:pt x="2720" y="2359"/>
                    </a:cubicBezTo>
                    <a:cubicBezTo>
                      <a:pt x="2791" y="2146"/>
                      <a:pt x="2886" y="1932"/>
                      <a:pt x="2981" y="1719"/>
                    </a:cubicBezTo>
                    <a:lnTo>
                      <a:pt x="2981" y="1719"/>
                    </a:lnTo>
                    <a:cubicBezTo>
                      <a:pt x="2981" y="1790"/>
                      <a:pt x="2981" y="1837"/>
                      <a:pt x="2957" y="1885"/>
                    </a:cubicBezTo>
                    <a:cubicBezTo>
                      <a:pt x="2957" y="1951"/>
                      <a:pt x="2998" y="2077"/>
                      <a:pt x="3079" y="2077"/>
                    </a:cubicBezTo>
                    <a:cubicBezTo>
                      <a:pt x="3086" y="2077"/>
                      <a:pt x="3092" y="2076"/>
                      <a:pt x="3100" y="2074"/>
                    </a:cubicBezTo>
                    <a:cubicBezTo>
                      <a:pt x="3123" y="2051"/>
                      <a:pt x="3123" y="2051"/>
                      <a:pt x="3147" y="2027"/>
                    </a:cubicBezTo>
                    <a:cubicBezTo>
                      <a:pt x="3147" y="2003"/>
                      <a:pt x="3171" y="2003"/>
                      <a:pt x="3171" y="1980"/>
                    </a:cubicBezTo>
                    <a:lnTo>
                      <a:pt x="3171" y="1956"/>
                    </a:lnTo>
                    <a:cubicBezTo>
                      <a:pt x="3171" y="1956"/>
                      <a:pt x="3181" y="1966"/>
                      <a:pt x="3188" y="1966"/>
                    </a:cubicBezTo>
                    <a:cubicBezTo>
                      <a:pt x="3192" y="1966"/>
                      <a:pt x="3195" y="1964"/>
                      <a:pt x="3195" y="1956"/>
                    </a:cubicBezTo>
                    <a:lnTo>
                      <a:pt x="3195" y="1932"/>
                    </a:lnTo>
                    <a:cubicBezTo>
                      <a:pt x="3195" y="1908"/>
                      <a:pt x="3195" y="1885"/>
                      <a:pt x="3195" y="1861"/>
                    </a:cubicBezTo>
                    <a:lnTo>
                      <a:pt x="3195" y="1790"/>
                    </a:lnTo>
                    <a:lnTo>
                      <a:pt x="3195" y="1671"/>
                    </a:lnTo>
                    <a:lnTo>
                      <a:pt x="3195" y="1648"/>
                    </a:lnTo>
                    <a:lnTo>
                      <a:pt x="3195" y="1529"/>
                    </a:lnTo>
                    <a:cubicBezTo>
                      <a:pt x="3195" y="1481"/>
                      <a:pt x="3218" y="1434"/>
                      <a:pt x="3171" y="1434"/>
                    </a:cubicBezTo>
                    <a:lnTo>
                      <a:pt x="3123" y="1434"/>
                    </a:lnTo>
                    <a:cubicBezTo>
                      <a:pt x="3289" y="1102"/>
                      <a:pt x="3313" y="722"/>
                      <a:pt x="3171" y="367"/>
                    </a:cubicBezTo>
                    <a:cubicBezTo>
                      <a:pt x="3160" y="334"/>
                      <a:pt x="3140" y="322"/>
                      <a:pt x="3118" y="322"/>
                    </a:cubicBezTo>
                    <a:cubicBezTo>
                      <a:pt x="3093" y="322"/>
                      <a:pt x="3065" y="341"/>
                      <a:pt x="3052" y="367"/>
                    </a:cubicBezTo>
                    <a:cubicBezTo>
                      <a:pt x="3076" y="295"/>
                      <a:pt x="3076" y="224"/>
                      <a:pt x="3100" y="177"/>
                    </a:cubicBezTo>
                    <a:cubicBezTo>
                      <a:pt x="3114" y="76"/>
                      <a:pt x="3049" y="1"/>
                      <a:pt x="29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9"/>
              <p:cNvSpPr/>
              <p:nvPr/>
            </p:nvSpPr>
            <p:spPr>
              <a:xfrm>
                <a:off x="8486431" y="5140488"/>
                <a:ext cx="88037" cy="49607"/>
              </a:xfrm>
              <a:custGeom>
                <a:avLst/>
                <a:gdLst/>
                <a:ahLst/>
                <a:cxnLst/>
                <a:rect l="l" t="t" r="r" b="b"/>
                <a:pathLst>
                  <a:path w="1777" h="1002" extrusionOk="0">
                    <a:moveTo>
                      <a:pt x="166" y="1"/>
                    </a:moveTo>
                    <a:cubicBezTo>
                      <a:pt x="48" y="1"/>
                      <a:pt x="0" y="214"/>
                      <a:pt x="119" y="238"/>
                    </a:cubicBezTo>
                    <a:cubicBezTo>
                      <a:pt x="570" y="238"/>
                      <a:pt x="997" y="404"/>
                      <a:pt x="1352" y="712"/>
                    </a:cubicBezTo>
                    <a:cubicBezTo>
                      <a:pt x="1400" y="760"/>
                      <a:pt x="1447" y="807"/>
                      <a:pt x="1495" y="855"/>
                    </a:cubicBezTo>
                    <a:cubicBezTo>
                      <a:pt x="1542" y="902"/>
                      <a:pt x="1566" y="973"/>
                      <a:pt x="1637" y="997"/>
                    </a:cubicBezTo>
                    <a:cubicBezTo>
                      <a:pt x="1647" y="1000"/>
                      <a:pt x="1656" y="1002"/>
                      <a:pt x="1665" y="1002"/>
                    </a:cubicBezTo>
                    <a:cubicBezTo>
                      <a:pt x="1726" y="1002"/>
                      <a:pt x="1776" y="940"/>
                      <a:pt x="1756" y="878"/>
                    </a:cubicBezTo>
                    <a:cubicBezTo>
                      <a:pt x="1684" y="736"/>
                      <a:pt x="1566" y="594"/>
                      <a:pt x="1447" y="499"/>
                    </a:cubicBezTo>
                    <a:cubicBezTo>
                      <a:pt x="1329" y="380"/>
                      <a:pt x="1186" y="309"/>
                      <a:pt x="1044" y="238"/>
                    </a:cubicBezTo>
                    <a:cubicBezTo>
                      <a:pt x="783" y="72"/>
                      <a:pt x="475" y="1"/>
                      <a:pt x="1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 name="Google Shape;525;p39"/>
            <p:cNvGrpSpPr/>
            <p:nvPr/>
          </p:nvGrpSpPr>
          <p:grpSpPr>
            <a:xfrm>
              <a:off x="4726998" y="2174048"/>
              <a:ext cx="2123590" cy="3012185"/>
              <a:chOff x="4726998" y="2174048"/>
              <a:chExt cx="2123590" cy="3012185"/>
            </a:xfrm>
          </p:grpSpPr>
          <p:sp>
            <p:nvSpPr>
              <p:cNvPr id="526" name="Google Shape;526;p39"/>
              <p:cNvSpPr/>
              <p:nvPr/>
            </p:nvSpPr>
            <p:spPr>
              <a:xfrm>
                <a:off x="4898563" y="2174048"/>
                <a:ext cx="1952024" cy="2970004"/>
              </a:xfrm>
              <a:custGeom>
                <a:avLst/>
                <a:gdLst/>
                <a:ahLst/>
                <a:cxnLst/>
                <a:rect l="l" t="t" r="r" b="b"/>
                <a:pathLst>
                  <a:path w="39401" h="59991" fill="none" extrusionOk="0">
                    <a:moveTo>
                      <a:pt x="1" y="59991"/>
                    </a:moveTo>
                    <a:lnTo>
                      <a:pt x="878" y="54938"/>
                    </a:lnTo>
                    <a:cubicBezTo>
                      <a:pt x="4389" y="40065"/>
                      <a:pt x="13379" y="38974"/>
                      <a:pt x="16771" y="28608"/>
                    </a:cubicBezTo>
                    <a:cubicBezTo>
                      <a:pt x="20163" y="18242"/>
                      <a:pt x="13972" y="6927"/>
                      <a:pt x="25287" y="3464"/>
                    </a:cubicBezTo>
                    <a:cubicBezTo>
                      <a:pt x="36578" y="1"/>
                      <a:pt x="39401" y="10130"/>
                      <a:pt x="39401" y="10130"/>
                    </a:cubicBezTo>
                  </a:path>
                </a:pathLst>
              </a:custGeom>
              <a:solidFill>
                <a:schemeClr val="lt1"/>
              </a:solidFill>
              <a:ln w="14825" cap="flat" cmpd="sng">
                <a:solidFill>
                  <a:schemeClr val="accent4"/>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9"/>
              <p:cNvSpPr/>
              <p:nvPr/>
            </p:nvSpPr>
            <p:spPr>
              <a:xfrm>
                <a:off x="4726998" y="4950379"/>
                <a:ext cx="359679" cy="167632"/>
              </a:xfrm>
              <a:custGeom>
                <a:avLst/>
                <a:gdLst/>
                <a:ahLst/>
                <a:cxnLst/>
                <a:rect l="l" t="t" r="r" b="b"/>
                <a:pathLst>
                  <a:path w="7260" h="3386" extrusionOk="0">
                    <a:moveTo>
                      <a:pt x="6112" y="1"/>
                    </a:moveTo>
                    <a:cubicBezTo>
                      <a:pt x="6063" y="1"/>
                      <a:pt x="6013" y="37"/>
                      <a:pt x="6002" y="116"/>
                    </a:cubicBezTo>
                    <a:cubicBezTo>
                      <a:pt x="5978" y="306"/>
                      <a:pt x="5836" y="472"/>
                      <a:pt x="5670" y="543"/>
                    </a:cubicBezTo>
                    <a:cubicBezTo>
                      <a:pt x="5433" y="615"/>
                      <a:pt x="5195" y="638"/>
                      <a:pt x="4958" y="638"/>
                    </a:cubicBezTo>
                    <a:cubicBezTo>
                      <a:pt x="4745" y="638"/>
                      <a:pt x="4531" y="662"/>
                      <a:pt x="4341" y="757"/>
                    </a:cubicBezTo>
                    <a:cubicBezTo>
                      <a:pt x="4330" y="745"/>
                      <a:pt x="4312" y="739"/>
                      <a:pt x="4294" y="739"/>
                    </a:cubicBezTo>
                    <a:cubicBezTo>
                      <a:pt x="4276" y="739"/>
                      <a:pt x="4258" y="745"/>
                      <a:pt x="4247" y="757"/>
                    </a:cubicBezTo>
                    <a:cubicBezTo>
                      <a:pt x="3938" y="1018"/>
                      <a:pt x="3677" y="1350"/>
                      <a:pt x="3369" y="1611"/>
                    </a:cubicBezTo>
                    <a:cubicBezTo>
                      <a:pt x="3203" y="1753"/>
                      <a:pt x="3037" y="1872"/>
                      <a:pt x="2847" y="1967"/>
                    </a:cubicBezTo>
                    <a:cubicBezTo>
                      <a:pt x="2657" y="2038"/>
                      <a:pt x="2467" y="2062"/>
                      <a:pt x="2254" y="2062"/>
                    </a:cubicBezTo>
                    <a:cubicBezTo>
                      <a:pt x="2206" y="2064"/>
                      <a:pt x="2158" y="2065"/>
                      <a:pt x="2110" y="2065"/>
                    </a:cubicBezTo>
                    <a:cubicBezTo>
                      <a:pt x="1784" y="2065"/>
                      <a:pt x="1469" y="2010"/>
                      <a:pt x="1157" y="2010"/>
                    </a:cubicBezTo>
                    <a:cubicBezTo>
                      <a:pt x="1111" y="2010"/>
                      <a:pt x="1066" y="2011"/>
                      <a:pt x="1020" y="2014"/>
                    </a:cubicBezTo>
                    <a:cubicBezTo>
                      <a:pt x="665" y="2014"/>
                      <a:pt x="143" y="2062"/>
                      <a:pt x="24" y="2441"/>
                    </a:cubicBezTo>
                    <a:cubicBezTo>
                      <a:pt x="1" y="2489"/>
                      <a:pt x="24" y="2583"/>
                      <a:pt x="119" y="2583"/>
                    </a:cubicBezTo>
                    <a:cubicBezTo>
                      <a:pt x="285" y="2512"/>
                      <a:pt x="475" y="2441"/>
                      <a:pt x="665" y="2370"/>
                    </a:cubicBezTo>
                    <a:cubicBezTo>
                      <a:pt x="786" y="2335"/>
                      <a:pt x="921" y="2313"/>
                      <a:pt x="1058" y="2313"/>
                    </a:cubicBezTo>
                    <a:cubicBezTo>
                      <a:pt x="1109" y="2313"/>
                      <a:pt x="1159" y="2316"/>
                      <a:pt x="1210" y="2322"/>
                    </a:cubicBezTo>
                    <a:cubicBezTo>
                      <a:pt x="1468" y="2322"/>
                      <a:pt x="1725" y="2353"/>
                      <a:pt x="1978" y="2353"/>
                    </a:cubicBezTo>
                    <a:cubicBezTo>
                      <a:pt x="2168" y="2353"/>
                      <a:pt x="2356" y="2336"/>
                      <a:pt x="2539" y="2275"/>
                    </a:cubicBezTo>
                    <a:cubicBezTo>
                      <a:pt x="3108" y="2109"/>
                      <a:pt x="3630" y="1801"/>
                      <a:pt x="4080" y="1397"/>
                    </a:cubicBezTo>
                    <a:cubicBezTo>
                      <a:pt x="4436" y="1777"/>
                      <a:pt x="4887" y="2038"/>
                      <a:pt x="5409" y="2133"/>
                    </a:cubicBezTo>
                    <a:lnTo>
                      <a:pt x="5409" y="2156"/>
                    </a:lnTo>
                    <a:cubicBezTo>
                      <a:pt x="5409" y="2215"/>
                      <a:pt x="5441" y="2258"/>
                      <a:pt x="5492" y="2258"/>
                    </a:cubicBezTo>
                    <a:cubicBezTo>
                      <a:pt x="5503" y="2258"/>
                      <a:pt x="5515" y="2256"/>
                      <a:pt x="5527" y="2251"/>
                    </a:cubicBezTo>
                    <a:lnTo>
                      <a:pt x="5646" y="2204"/>
                    </a:lnTo>
                    <a:cubicBezTo>
                      <a:pt x="6215" y="2370"/>
                      <a:pt x="6903" y="2631"/>
                      <a:pt x="7046" y="3295"/>
                    </a:cubicBezTo>
                    <a:cubicBezTo>
                      <a:pt x="7046" y="3346"/>
                      <a:pt x="7083" y="3385"/>
                      <a:pt x="7130" y="3385"/>
                    </a:cubicBezTo>
                    <a:cubicBezTo>
                      <a:pt x="7148" y="3385"/>
                      <a:pt x="7168" y="3379"/>
                      <a:pt x="7188" y="3366"/>
                    </a:cubicBezTo>
                    <a:cubicBezTo>
                      <a:pt x="7259" y="3319"/>
                      <a:pt x="7188" y="3224"/>
                      <a:pt x="7164" y="3153"/>
                    </a:cubicBezTo>
                    <a:cubicBezTo>
                      <a:pt x="7188" y="3153"/>
                      <a:pt x="7212" y="3153"/>
                      <a:pt x="7188" y="3129"/>
                    </a:cubicBezTo>
                    <a:cubicBezTo>
                      <a:pt x="7188" y="3105"/>
                      <a:pt x="7188" y="3082"/>
                      <a:pt x="7164" y="3058"/>
                    </a:cubicBezTo>
                    <a:cubicBezTo>
                      <a:pt x="7164" y="3010"/>
                      <a:pt x="7140" y="2963"/>
                      <a:pt x="7140" y="2939"/>
                    </a:cubicBezTo>
                    <a:cubicBezTo>
                      <a:pt x="7093" y="2868"/>
                      <a:pt x="7069" y="2821"/>
                      <a:pt x="7046" y="2749"/>
                    </a:cubicBezTo>
                    <a:cubicBezTo>
                      <a:pt x="6951" y="2631"/>
                      <a:pt x="6856" y="2512"/>
                      <a:pt x="6737" y="2417"/>
                    </a:cubicBezTo>
                    <a:cubicBezTo>
                      <a:pt x="6524" y="2275"/>
                      <a:pt x="6310" y="2133"/>
                      <a:pt x="6073" y="2062"/>
                    </a:cubicBezTo>
                    <a:lnTo>
                      <a:pt x="6144" y="2014"/>
                    </a:lnTo>
                    <a:lnTo>
                      <a:pt x="6239" y="1990"/>
                    </a:lnTo>
                    <a:lnTo>
                      <a:pt x="6287" y="1943"/>
                    </a:lnTo>
                    <a:cubicBezTo>
                      <a:pt x="6310" y="1919"/>
                      <a:pt x="6334" y="1896"/>
                      <a:pt x="6334" y="1872"/>
                    </a:cubicBezTo>
                    <a:cubicBezTo>
                      <a:pt x="6381" y="1801"/>
                      <a:pt x="6334" y="1658"/>
                      <a:pt x="6263" y="1658"/>
                    </a:cubicBezTo>
                    <a:lnTo>
                      <a:pt x="6168" y="1658"/>
                    </a:lnTo>
                    <a:lnTo>
                      <a:pt x="6120" y="1682"/>
                    </a:lnTo>
                    <a:lnTo>
                      <a:pt x="6026" y="1729"/>
                    </a:lnTo>
                    <a:cubicBezTo>
                      <a:pt x="5954" y="1753"/>
                      <a:pt x="5883" y="1777"/>
                      <a:pt x="5836" y="1801"/>
                    </a:cubicBezTo>
                    <a:lnTo>
                      <a:pt x="5646" y="1896"/>
                    </a:lnTo>
                    <a:cubicBezTo>
                      <a:pt x="5124" y="1753"/>
                      <a:pt x="4555" y="1635"/>
                      <a:pt x="4199" y="1208"/>
                    </a:cubicBezTo>
                    <a:cubicBezTo>
                      <a:pt x="4247" y="1160"/>
                      <a:pt x="4294" y="1113"/>
                      <a:pt x="4341" y="1065"/>
                    </a:cubicBezTo>
                    <a:cubicBezTo>
                      <a:pt x="4626" y="899"/>
                      <a:pt x="5077" y="947"/>
                      <a:pt x="5385" y="899"/>
                    </a:cubicBezTo>
                    <a:cubicBezTo>
                      <a:pt x="5812" y="852"/>
                      <a:pt x="6287" y="615"/>
                      <a:pt x="6215" y="116"/>
                    </a:cubicBezTo>
                    <a:cubicBezTo>
                      <a:pt x="6215" y="43"/>
                      <a:pt x="6164" y="1"/>
                      <a:pt x="6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9"/>
              <p:cNvSpPr/>
              <p:nvPr/>
            </p:nvSpPr>
            <p:spPr>
              <a:xfrm>
                <a:off x="4822169" y="5069049"/>
                <a:ext cx="18876" cy="65795"/>
              </a:xfrm>
              <a:custGeom>
                <a:avLst/>
                <a:gdLst/>
                <a:ahLst/>
                <a:cxnLst/>
                <a:rect l="l" t="t" r="r" b="b"/>
                <a:pathLst>
                  <a:path w="381" h="1329" extrusionOk="0">
                    <a:moveTo>
                      <a:pt x="292" y="1"/>
                    </a:moveTo>
                    <a:cubicBezTo>
                      <a:pt x="260" y="1"/>
                      <a:pt x="231" y="34"/>
                      <a:pt x="214" y="68"/>
                    </a:cubicBezTo>
                    <a:cubicBezTo>
                      <a:pt x="96" y="234"/>
                      <a:pt x="25" y="424"/>
                      <a:pt x="1" y="637"/>
                    </a:cubicBezTo>
                    <a:cubicBezTo>
                      <a:pt x="1" y="732"/>
                      <a:pt x="1" y="851"/>
                      <a:pt x="1" y="969"/>
                    </a:cubicBezTo>
                    <a:cubicBezTo>
                      <a:pt x="1" y="1088"/>
                      <a:pt x="25" y="1206"/>
                      <a:pt x="96" y="1301"/>
                    </a:cubicBezTo>
                    <a:cubicBezTo>
                      <a:pt x="106" y="1321"/>
                      <a:pt x="120" y="1329"/>
                      <a:pt x="135" y="1329"/>
                    </a:cubicBezTo>
                    <a:cubicBezTo>
                      <a:pt x="155" y="1329"/>
                      <a:pt x="177" y="1315"/>
                      <a:pt x="191" y="1301"/>
                    </a:cubicBezTo>
                    <a:cubicBezTo>
                      <a:pt x="214" y="1278"/>
                      <a:pt x="238" y="1230"/>
                      <a:pt x="238" y="1183"/>
                    </a:cubicBezTo>
                    <a:cubicBezTo>
                      <a:pt x="191" y="993"/>
                      <a:pt x="191" y="803"/>
                      <a:pt x="214" y="613"/>
                    </a:cubicBezTo>
                    <a:cubicBezTo>
                      <a:pt x="214" y="471"/>
                      <a:pt x="286" y="305"/>
                      <a:pt x="357" y="163"/>
                    </a:cubicBezTo>
                    <a:cubicBezTo>
                      <a:pt x="380" y="115"/>
                      <a:pt x="380" y="44"/>
                      <a:pt x="333" y="20"/>
                    </a:cubicBezTo>
                    <a:cubicBezTo>
                      <a:pt x="319" y="6"/>
                      <a:pt x="305" y="1"/>
                      <a:pt x="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9"/>
              <p:cNvSpPr/>
              <p:nvPr/>
            </p:nvSpPr>
            <p:spPr>
              <a:xfrm>
                <a:off x="4956181" y="5048058"/>
                <a:ext cx="27050" cy="138175"/>
              </a:xfrm>
              <a:custGeom>
                <a:avLst/>
                <a:gdLst/>
                <a:ahLst/>
                <a:cxnLst/>
                <a:rect l="l" t="t" r="r" b="b"/>
                <a:pathLst>
                  <a:path w="546" h="2791" extrusionOk="0">
                    <a:moveTo>
                      <a:pt x="126" y="1"/>
                    </a:moveTo>
                    <a:cubicBezTo>
                      <a:pt x="83" y="1"/>
                      <a:pt x="47" y="27"/>
                      <a:pt x="47" y="89"/>
                    </a:cubicBezTo>
                    <a:cubicBezTo>
                      <a:pt x="0" y="539"/>
                      <a:pt x="24" y="966"/>
                      <a:pt x="95" y="1417"/>
                    </a:cubicBezTo>
                    <a:cubicBezTo>
                      <a:pt x="119" y="1630"/>
                      <a:pt x="166" y="1844"/>
                      <a:pt x="214" y="2034"/>
                    </a:cubicBezTo>
                    <a:cubicBezTo>
                      <a:pt x="237" y="2271"/>
                      <a:pt x="285" y="2508"/>
                      <a:pt x="356" y="2722"/>
                    </a:cubicBezTo>
                    <a:cubicBezTo>
                      <a:pt x="375" y="2769"/>
                      <a:pt x="406" y="2790"/>
                      <a:pt x="437" y="2790"/>
                    </a:cubicBezTo>
                    <a:cubicBezTo>
                      <a:pt x="484" y="2790"/>
                      <a:pt x="531" y="2745"/>
                      <a:pt x="546" y="2674"/>
                    </a:cubicBezTo>
                    <a:cubicBezTo>
                      <a:pt x="522" y="2484"/>
                      <a:pt x="498" y="2295"/>
                      <a:pt x="451" y="2105"/>
                    </a:cubicBezTo>
                    <a:cubicBezTo>
                      <a:pt x="427" y="1891"/>
                      <a:pt x="403" y="1678"/>
                      <a:pt x="380" y="1464"/>
                    </a:cubicBezTo>
                    <a:cubicBezTo>
                      <a:pt x="332" y="1014"/>
                      <a:pt x="308" y="563"/>
                      <a:pt x="261" y="112"/>
                    </a:cubicBezTo>
                    <a:cubicBezTo>
                      <a:pt x="248" y="45"/>
                      <a:pt x="181" y="1"/>
                      <a:pt x="1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9"/>
              <p:cNvSpPr/>
              <p:nvPr/>
            </p:nvSpPr>
            <p:spPr>
              <a:xfrm>
                <a:off x="4839806" y="4967856"/>
                <a:ext cx="82340" cy="35348"/>
              </a:xfrm>
              <a:custGeom>
                <a:avLst/>
                <a:gdLst/>
                <a:ahLst/>
                <a:cxnLst/>
                <a:rect l="l" t="t" r="r" b="b"/>
                <a:pathLst>
                  <a:path w="1662" h="714" extrusionOk="0">
                    <a:moveTo>
                      <a:pt x="214" y="1"/>
                    </a:moveTo>
                    <a:cubicBezTo>
                      <a:pt x="167" y="24"/>
                      <a:pt x="119" y="24"/>
                      <a:pt x="96" y="48"/>
                    </a:cubicBezTo>
                    <a:cubicBezTo>
                      <a:pt x="24" y="96"/>
                      <a:pt x="1" y="262"/>
                      <a:pt x="96" y="285"/>
                    </a:cubicBezTo>
                    <a:cubicBezTo>
                      <a:pt x="238" y="309"/>
                      <a:pt x="380" y="333"/>
                      <a:pt x="546" y="333"/>
                    </a:cubicBezTo>
                    <a:cubicBezTo>
                      <a:pt x="878" y="380"/>
                      <a:pt x="1187" y="499"/>
                      <a:pt x="1471" y="689"/>
                    </a:cubicBezTo>
                    <a:cubicBezTo>
                      <a:pt x="1497" y="705"/>
                      <a:pt x="1522" y="713"/>
                      <a:pt x="1545" y="713"/>
                    </a:cubicBezTo>
                    <a:cubicBezTo>
                      <a:pt x="1587" y="713"/>
                      <a:pt x="1622" y="687"/>
                      <a:pt x="1637" y="641"/>
                    </a:cubicBezTo>
                    <a:cubicBezTo>
                      <a:pt x="1661" y="546"/>
                      <a:pt x="1637" y="475"/>
                      <a:pt x="1566" y="428"/>
                    </a:cubicBezTo>
                    <a:cubicBezTo>
                      <a:pt x="1353" y="285"/>
                      <a:pt x="1139" y="167"/>
                      <a:pt x="878" y="96"/>
                    </a:cubicBezTo>
                    <a:cubicBezTo>
                      <a:pt x="760" y="72"/>
                      <a:pt x="641" y="48"/>
                      <a:pt x="499" y="2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 name="Google Shape;531;p39"/>
            <p:cNvGrpSpPr/>
            <p:nvPr/>
          </p:nvGrpSpPr>
          <p:grpSpPr>
            <a:xfrm>
              <a:off x="5919238" y="3119444"/>
              <a:ext cx="1138189" cy="5913968"/>
              <a:chOff x="5919238" y="3119444"/>
              <a:chExt cx="1138189" cy="5913968"/>
            </a:xfrm>
          </p:grpSpPr>
          <p:sp>
            <p:nvSpPr>
              <p:cNvPr id="532" name="Google Shape;532;p39"/>
              <p:cNvSpPr/>
              <p:nvPr/>
            </p:nvSpPr>
            <p:spPr>
              <a:xfrm>
                <a:off x="5999745" y="3119444"/>
                <a:ext cx="1057683" cy="5867134"/>
              </a:xfrm>
              <a:custGeom>
                <a:avLst/>
                <a:gdLst/>
                <a:ahLst/>
                <a:cxnLst/>
                <a:rect l="l" t="t" r="r" b="b"/>
                <a:pathLst>
                  <a:path w="21349" h="118510" fill="none" extrusionOk="0">
                    <a:moveTo>
                      <a:pt x="20329" y="0"/>
                    </a:moveTo>
                    <a:cubicBezTo>
                      <a:pt x="20329" y="0"/>
                      <a:pt x="21349" y="4649"/>
                      <a:pt x="18004" y="10627"/>
                    </a:cubicBezTo>
                    <a:cubicBezTo>
                      <a:pt x="14161" y="17601"/>
                      <a:pt x="7282" y="23436"/>
                      <a:pt x="6832" y="29319"/>
                    </a:cubicBezTo>
                    <a:cubicBezTo>
                      <a:pt x="6381" y="35178"/>
                      <a:pt x="1684" y="41393"/>
                      <a:pt x="3487" y="46090"/>
                    </a:cubicBezTo>
                    <a:cubicBezTo>
                      <a:pt x="5266" y="50763"/>
                      <a:pt x="6879" y="57855"/>
                      <a:pt x="6832" y="61745"/>
                    </a:cubicBezTo>
                    <a:cubicBezTo>
                      <a:pt x="6784" y="65636"/>
                      <a:pt x="0" y="74507"/>
                      <a:pt x="1281" y="78801"/>
                    </a:cubicBezTo>
                    <a:cubicBezTo>
                      <a:pt x="2586" y="83094"/>
                      <a:pt x="5266" y="93460"/>
                      <a:pt x="5385" y="104229"/>
                    </a:cubicBezTo>
                    <a:cubicBezTo>
                      <a:pt x="5480" y="115022"/>
                      <a:pt x="688" y="118509"/>
                      <a:pt x="688" y="118509"/>
                    </a:cubicBezTo>
                  </a:path>
                </a:pathLst>
              </a:custGeom>
              <a:solidFill>
                <a:schemeClr val="lt1"/>
              </a:solidFill>
              <a:ln w="14825" cap="flat" cmpd="sng">
                <a:solidFill>
                  <a:schemeClr val="accent4"/>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a:off x="6167793" y="8809885"/>
                <a:ext cx="103445" cy="101441"/>
              </a:xfrm>
              <a:custGeom>
                <a:avLst/>
                <a:gdLst/>
                <a:ahLst/>
                <a:cxnLst/>
                <a:rect l="l" t="t" r="r" b="b"/>
                <a:pathLst>
                  <a:path w="2088" h="2049" extrusionOk="0">
                    <a:moveTo>
                      <a:pt x="1818" y="0"/>
                    </a:moveTo>
                    <a:cubicBezTo>
                      <a:pt x="1797" y="0"/>
                      <a:pt x="1776" y="3"/>
                      <a:pt x="1756" y="10"/>
                    </a:cubicBezTo>
                    <a:lnTo>
                      <a:pt x="1091" y="10"/>
                    </a:lnTo>
                    <a:cubicBezTo>
                      <a:pt x="807" y="10"/>
                      <a:pt x="546" y="34"/>
                      <a:pt x="285" y="34"/>
                    </a:cubicBezTo>
                    <a:lnTo>
                      <a:pt x="143" y="34"/>
                    </a:lnTo>
                    <a:cubicBezTo>
                      <a:pt x="71" y="34"/>
                      <a:pt x="0" y="224"/>
                      <a:pt x="119" y="224"/>
                    </a:cubicBezTo>
                    <a:lnTo>
                      <a:pt x="261" y="224"/>
                    </a:lnTo>
                    <a:cubicBezTo>
                      <a:pt x="617" y="461"/>
                      <a:pt x="949" y="722"/>
                      <a:pt x="1234" y="1054"/>
                    </a:cubicBezTo>
                    <a:cubicBezTo>
                      <a:pt x="1352" y="1196"/>
                      <a:pt x="1495" y="1362"/>
                      <a:pt x="1613" y="1528"/>
                    </a:cubicBezTo>
                    <a:cubicBezTo>
                      <a:pt x="1708" y="1694"/>
                      <a:pt x="1827" y="1861"/>
                      <a:pt x="1945" y="2027"/>
                    </a:cubicBezTo>
                    <a:cubicBezTo>
                      <a:pt x="1956" y="2042"/>
                      <a:pt x="1969" y="2049"/>
                      <a:pt x="1982" y="2049"/>
                    </a:cubicBezTo>
                    <a:cubicBezTo>
                      <a:pt x="2030" y="2049"/>
                      <a:pt x="2088" y="1969"/>
                      <a:pt x="2088" y="1932"/>
                    </a:cubicBezTo>
                    <a:cubicBezTo>
                      <a:pt x="1993" y="1718"/>
                      <a:pt x="1874" y="1505"/>
                      <a:pt x="1732" y="1339"/>
                    </a:cubicBezTo>
                    <a:cubicBezTo>
                      <a:pt x="1613" y="1149"/>
                      <a:pt x="1471" y="959"/>
                      <a:pt x="1305" y="817"/>
                    </a:cubicBezTo>
                    <a:cubicBezTo>
                      <a:pt x="1091" y="580"/>
                      <a:pt x="854" y="390"/>
                      <a:pt x="593" y="224"/>
                    </a:cubicBezTo>
                    <a:lnTo>
                      <a:pt x="1518" y="224"/>
                    </a:lnTo>
                    <a:cubicBezTo>
                      <a:pt x="1661" y="224"/>
                      <a:pt x="1803" y="224"/>
                      <a:pt x="1945" y="153"/>
                    </a:cubicBezTo>
                    <a:cubicBezTo>
                      <a:pt x="1993" y="129"/>
                      <a:pt x="2016" y="58"/>
                      <a:pt x="1969" y="34"/>
                    </a:cubicBezTo>
                    <a:cubicBezTo>
                      <a:pt x="1919" y="17"/>
                      <a:pt x="1868" y="0"/>
                      <a:pt x="18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p:nvPr/>
            </p:nvSpPr>
            <p:spPr>
              <a:xfrm>
                <a:off x="6110175" y="8694087"/>
                <a:ext cx="65892" cy="107184"/>
              </a:xfrm>
              <a:custGeom>
                <a:avLst/>
                <a:gdLst/>
                <a:ahLst/>
                <a:cxnLst/>
                <a:rect l="l" t="t" r="r" b="b"/>
                <a:pathLst>
                  <a:path w="1330" h="2165" extrusionOk="0">
                    <a:moveTo>
                      <a:pt x="119" y="1"/>
                    </a:moveTo>
                    <a:cubicBezTo>
                      <a:pt x="72" y="1"/>
                      <a:pt x="25" y="72"/>
                      <a:pt x="25" y="96"/>
                    </a:cubicBezTo>
                    <a:cubicBezTo>
                      <a:pt x="1" y="167"/>
                      <a:pt x="25" y="214"/>
                      <a:pt x="72" y="262"/>
                    </a:cubicBezTo>
                    <a:cubicBezTo>
                      <a:pt x="167" y="309"/>
                      <a:pt x="262" y="357"/>
                      <a:pt x="357" y="428"/>
                    </a:cubicBezTo>
                    <a:cubicBezTo>
                      <a:pt x="428" y="499"/>
                      <a:pt x="523" y="547"/>
                      <a:pt x="594" y="641"/>
                    </a:cubicBezTo>
                    <a:cubicBezTo>
                      <a:pt x="736" y="784"/>
                      <a:pt x="855" y="950"/>
                      <a:pt x="926" y="1140"/>
                    </a:cubicBezTo>
                    <a:cubicBezTo>
                      <a:pt x="1021" y="1329"/>
                      <a:pt x="1092" y="1543"/>
                      <a:pt x="1116" y="1756"/>
                    </a:cubicBezTo>
                    <a:lnTo>
                      <a:pt x="1116" y="2065"/>
                    </a:lnTo>
                    <a:cubicBezTo>
                      <a:pt x="1116" y="2106"/>
                      <a:pt x="1133" y="2164"/>
                      <a:pt x="1184" y="2164"/>
                    </a:cubicBezTo>
                    <a:cubicBezTo>
                      <a:pt x="1192" y="2164"/>
                      <a:pt x="1201" y="2163"/>
                      <a:pt x="1211" y="2160"/>
                    </a:cubicBezTo>
                    <a:cubicBezTo>
                      <a:pt x="1282" y="2160"/>
                      <a:pt x="1306" y="2088"/>
                      <a:pt x="1306" y="2017"/>
                    </a:cubicBezTo>
                    <a:cubicBezTo>
                      <a:pt x="1329" y="1590"/>
                      <a:pt x="1211" y="1187"/>
                      <a:pt x="1021" y="807"/>
                    </a:cubicBezTo>
                    <a:cubicBezTo>
                      <a:pt x="902" y="641"/>
                      <a:pt x="784" y="475"/>
                      <a:pt x="641" y="357"/>
                    </a:cubicBezTo>
                    <a:cubicBezTo>
                      <a:pt x="499" y="191"/>
                      <a:pt x="333" y="72"/>
                      <a:pt x="1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a:off x="6226550" y="8594280"/>
                <a:ext cx="171368" cy="53023"/>
              </a:xfrm>
              <a:custGeom>
                <a:avLst/>
                <a:gdLst/>
                <a:ahLst/>
                <a:cxnLst/>
                <a:rect l="l" t="t" r="r" b="b"/>
                <a:pathLst>
                  <a:path w="3459" h="1071" extrusionOk="0">
                    <a:moveTo>
                      <a:pt x="2349" y="1"/>
                    </a:moveTo>
                    <a:cubicBezTo>
                      <a:pt x="2277" y="1"/>
                      <a:pt x="2206" y="96"/>
                      <a:pt x="2159" y="143"/>
                    </a:cubicBezTo>
                    <a:cubicBezTo>
                      <a:pt x="2040" y="262"/>
                      <a:pt x="1922" y="356"/>
                      <a:pt x="1779" y="451"/>
                    </a:cubicBezTo>
                    <a:cubicBezTo>
                      <a:pt x="1708" y="499"/>
                      <a:pt x="1637" y="546"/>
                      <a:pt x="1566" y="594"/>
                    </a:cubicBezTo>
                    <a:cubicBezTo>
                      <a:pt x="1288" y="566"/>
                      <a:pt x="1018" y="554"/>
                      <a:pt x="747" y="554"/>
                    </a:cubicBezTo>
                    <a:cubicBezTo>
                      <a:pt x="555" y="554"/>
                      <a:pt x="363" y="560"/>
                      <a:pt x="166" y="570"/>
                    </a:cubicBezTo>
                    <a:cubicBezTo>
                      <a:pt x="48" y="570"/>
                      <a:pt x="0" y="783"/>
                      <a:pt x="119" y="783"/>
                    </a:cubicBezTo>
                    <a:cubicBezTo>
                      <a:pt x="498" y="783"/>
                      <a:pt x="878" y="783"/>
                      <a:pt x="1257" y="831"/>
                    </a:cubicBezTo>
                    <a:cubicBezTo>
                      <a:pt x="1257" y="855"/>
                      <a:pt x="1281" y="926"/>
                      <a:pt x="1329" y="926"/>
                    </a:cubicBezTo>
                    <a:cubicBezTo>
                      <a:pt x="1423" y="902"/>
                      <a:pt x="1518" y="855"/>
                      <a:pt x="1590" y="831"/>
                    </a:cubicBezTo>
                    <a:lnTo>
                      <a:pt x="1732" y="831"/>
                    </a:lnTo>
                    <a:cubicBezTo>
                      <a:pt x="1993" y="855"/>
                      <a:pt x="2277" y="902"/>
                      <a:pt x="2538" y="926"/>
                    </a:cubicBezTo>
                    <a:cubicBezTo>
                      <a:pt x="2776" y="997"/>
                      <a:pt x="3036" y="1044"/>
                      <a:pt x="3297" y="1068"/>
                    </a:cubicBezTo>
                    <a:cubicBezTo>
                      <a:pt x="3303" y="1070"/>
                      <a:pt x="3308" y="1071"/>
                      <a:pt x="3314" y="1071"/>
                    </a:cubicBezTo>
                    <a:cubicBezTo>
                      <a:pt x="3382" y="1071"/>
                      <a:pt x="3458" y="946"/>
                      <a:pt x="3392" y="902"/>
                    </a:cubicBezTo>
                    <a:cubicBezTo>
                      <a:pt x="3108" y="807"/>
                      <a:pt x="2847" y="736"/>
                      <a:pt x="2562" y="712"/>
                    </a:cubicBezTo>
                    <a:cubicBezTo>
                      <a:pt x="2372" y="665"/>
                      <a:pt x="2159" y="665"/>
                      <a:pt x="1969" y="641"/>
                    </a:cubicBezTo>
                    <a:cubicBezTo>
                      <a:pt x="2064" y="570"/>
                      <a:pt x="2135" y="499"/>
                      <a:pt x="2206" y="404"/>
                    </a:cubicBezTo>
                    <a:cubicBezTo>
                      <a:pt x="2277" y="333"/>
                      <a:pt x="2349" y="238"/>
                      <a:pt x="2372" y="143"/>
                    </a:cubicBezTo>
                    <a:cubicBezTo>
                      <a:pt x="2396" y="96"/>
                      <a:pt x="2443" y="1"/>
                      <a:pt x="23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5919238" y="8866720"/>
                <a:ext cx="168692" cy="85598"/>
              </a:xfrm>
              <a:custGeom>
                <a:avLst/>
                <a:gdLst/>
                <a:ahLst/>
                <a:cxnLst/>
                <a:rect l="l" t="t" r="r" b="b"/>
                <a:pathLst>
                  <a:path w="3405" h="1729" extrusionOk="0">
                    <a:moveTo>
                      <a:pt x="1791" y="1"/>
                    </a:moveTo>
                    <a:cubicBezTo>
                      <a:pt x="1767" y="1"/>
                      <a:pt x="1744" y="25"/>
                      <a:pt x="1744" y="25"/>
                    </a:cubicBezTo>
                    <a:cubicBezTo>
                      <a:pt x="1673" y="25"/>
                      <a:pt x="1625" y="286"/>
                      <a:pt x="1649" y="357"/>
                    </a:cubicBezTo>
                    <a:cubicBezTo>
                      <a:pt x="1649" y="404"/>
                      <a:pt x="1649" y="428"/>
                      <a:pt x="1649" y="475"/>
                    </a:cubicBezTo>
                    <a:cubicBezTo>
                      <a:pt x="1649" y="570"/>
                      <a:pt x="1673" y="665"/>
                      <a:pt x="1720" y="760"/>
                    </a:cubicBezTo>
                    <a:cubicBezTo>
                      <a:pt x="1767" y="879"/>
                      <a:pt x="1815" y="973"/>
                      <a:pt x="1886" y="1092"/>
                    </a:cubicBezTo>
                    <a:lnTo>
                      <a:pt x="866" y="1092"/>
                    </a:lnTo>
                    <a:cubicBezTo>
                      <a:pt x="822" y="1086"/>
                      <a:pt x="775" y="1083"/>
                      <a:pt x="728" y="1083"/>
                    </a:cubicBezTo>
                    <a:cubicBezTo>
                      <a:pt x="600" y="1083"/>
                      <a:pt x="466" y="1105"/>
                      <a:pt x="344" y="1139"/>
                    </a:cubicBezTo>
                    <a:cubicBezTo>
                      <a:pt x="202" y="1187"/>
                      <a:pt x="83" y="1306"/>
                      <a:pt x="36" y="1448"/>
                    </a:cubicBezTo>
                    <a:cubicBezTo>
                      <a:pt x="0" y="1555"/>
                      <a:pt x="18" y="1728"/>
                      <a:pt x="89" y="1728"/>
                    </a:cubicBezTo>
                    <a:cubicBezTo>
                      <a:pt x="113" y="1728"/>
                      <a:pt x="143" y="1709"/>
                      <a:pt x="178" y="1661"/>
                    </a:cubicBezTo>
                    <a:cubicBezTo>
                      <a:pt x="365" y="1407"/>
                      <a:pt x="684" y="1371"/>
                      <a:pt x="990" y="1371"/>
                    </a:cubicBezTo>
                    <a:cubicBezTo>
                      <a:pt x="1112" y="1371"/>
                      <a:pt x="1232" y="1377"/>
                      <a:pt x="1340" y="1377"/>
                    </a:cubicBezTo>
                    <a:cubicBezTo>
                      <a:pt x="1981" y="1377"/>
                      <a:pt x="2645" y="1377"/>
                      <a:pt x="3286" y="1353"/>
                    </a:cubicBezTo>
                    <a:cubicBezTo>
                      <a:pt x="3380" y="1353"/>
                      <a:pt x="3404" y="1116"/>
                      <a:pt x="3309" y="1116"/>
                    </a:cubicBezTo>
                    <a:cubicBezTo>
                      <a:pt x="2930" y="1092"/>
                      <a:pt x="2574" y="1092"/>
                      <a:pt x="2194" y="1092"/>
                    </a:cubicBezTo>
                    <a:cubicBezTo>
                      <a:pt x="2147" y="1021"/>
                      <a:pt x="2100" y="973"/>
                      <a:pt x="2052" y="926"/>
                    </a:cubicBezTo>
                    <a:cubicBezTo>
                      <a:pt x="2028" y="879"/>
                      <a:pt x="2028" y="855"/>
                      <a:pt x="2005" y="807"/>
                    </a:cubicBezTo>
                    <a:cubicBezTo>
                      <a:pt x="2005" y="807"/>
                      <a:pt x="2005" y="784"/>
                      <a:pt x="2005" y="784"/>
                    </a:cubicBezTo>
                    <a:cubicBezTo>
                      <a:pt x="2005" y="760"/>
                      <a:pt x="2005" y="736"/>
                      <a:pt x="1981" y="713"/>
                    </a:cubicBezTo>
                    <a:cubicBezTo>
                      <a:pt x="1910" y="499"/>
                      <a:pt x="1886" y="286"/>
                      <a:pt x="1862" y="48"/>
                    </a:cubicBezTo>
                    <a:cubicBezTo>
                      <a:pt x="1862" y="25"/>
                      <a:pt x="1839" y="1"/>
                      <a:pt x="18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p:cNvSpPr/>
              <p:nvPr/>
            </p:nvSpPr>
            <p:spPr>
              <a:xfrm>
                <a:off x="6033830" y="8965982"/>
                <a:ext cx="42309" cy="67429"/>
              </a:xfrm>
              <a:custGeom>
                <a:avLst/>
                <a:gdLst/>
                <a:ahLst/>
                <a:cxnLst/>
                <a:rect l="l" t="t" r="r" b="b"/>
                <a:pathLst>
                  <a:path w="854" h="1362" extrusionOk="0">
                    <a:moveTo>
                      <a:pt x="110" y="0"/>
                    </a:moveTo>
                    <a:cubicBezTo>
                      <a:pt x="83" y="0"/>
                      <a:pt x="59" y="12"/>
                      <a:pt x="47" y="36"/>
                    </a:cubicBezTo>
                    <a:cubicBezTo>
                      <a:pt x="0" y="107"/>
                      <a:pt x="0" y="178"/>
                      <a:pt x="47" y="226"/>
                    </a:cubicBezTo>
                    <a:lnTo>
                      <a:pt x="356" y="771"/>
                    </a:lnTo>
                    <a:lnTo>
                      <a:pt x="522" y="1056"/>
                    </a:lnTo>
                    <a:cubicBezTo>
                      <a:pt x="569" y="1151"/>
                      <a:pt x="640" y="1269"/>
                      <a:pt x="712" y="1341"/>
                    </a:cubicBezTo>
                    <a:cubicBezTo>
                      <a:pt x="720" y="1356"/>
                      <a:pt x="730" y="1362"/>
                      <a:pt x="742" y="1362"/>
                    </a:cubicBezTo>
                    <a:cubicBezTo>
                      <a:pt x="764" y="1362"/>
                      <a:pt x="791" y="1341"/>
                      <a:pt x="807" y="1341"/>
                    </a:cubicBezTo>
                    <a:cubicBezTo>
                      <a:pt x="854" y="1293"/>
                      <a:pt x="854" y="1246"/>
                      <a:pt x="830" y="1198"/>
                    </a:cubicBezTo>
                    <a:cubicBezTo>
                      <a:pt x="783" y="1080"/>
                      <a:pt x="735" y="985"/>
                      <a:pt x="664" y="890"/>
                    </a:cubicBezTo>
                    <a:lnTo>
                      <a:pt x="522" y="629"/>
                    </a:lnTo>
                    <a:cubicBezTo>
                      <a:pt x="403" y="439"/>
                      <a:pt x="285" y="249"/>
                      <a:pt x="190" y="36"/>
                    </a:cubicBezTo>
                    <a:cubicBezTo>
                      <a:pt x="166" y="12"/>
                      <a:pt x="136" y="0"/>
                      <a:pt x="1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 name="Google Shape;538;p39"/>
            <p:cNvGrpSpPr/>
            <p:nvPr/>
          </p:nvGrpSpPr>
          <p:grpSpPr>
            <a:xfrm>
              <a:off x="6762402" y="3119444"/>
              <a:ext cx="676998" cy="5867134"/>
              <a:chOff x="6762402" y="3119444"/>
              <a:chExt cx="676998" cy="5867134"/>
            </a:xfrm>
          </p:grpSpPr>
          <p:sp>
            <p:nvSpPr>
              <p:cNvPr id="539" name="Google Shape;539;p39"/>
              <p:cNvSpPr/>
              <p:nvPr/>
            </p:nvSpPr>
            <p:spPr>
              <a:xfrm>
                <a:off x="6762402" y="3119444"/>
                <a:ext cx="676998" cy="5867134"/>
              </a:xfrm>
              <a:custGeom>
                <a:avLst/>
                <a:gdLst/>
                <a:ahLst/>
                <a:cxnLst/>
                <a:rect l="l" t="t" r="r" b="b"/>
                <a:pathLst>
                  <a:path w="13665" h="118510" fill="none" extrusionOk="0">
                    <a:moveTo>
                      <a:pt x="3251" y="0"/>
                    </a:moveTo>
                    <a:cubicBezTo>
                      <a:pt x="3251" y="0"/>
                      <a:pt x="1" y="4768"/>
                      <a:pt x="1187" y="12643"/>
                    </a:cubicBezTo>
                    <a:cubicBezTo>
                      <a:pt x="2373" y="20542"/>
                      <a:pt x="6382" y="23436"/>
                      <a:pt x="6809" y="29319"/>
                    </a:cubicBezTo>
                    <a:cubicBezTo>
                      <a:pt x="7259" y="35202"/>
                      <a:pt x="11956" y="41393"/>
                      <a:pt x="10153" y="46090"/>
                    </a:cubicBezTo>
                    <a:cubicBezTo>
                      <a:pt x="8351" y="50763"/>
                      <a:pt x="6785" y="57855"/>
                      <a:pt x="6832" y="61745"/>
                    </a:cubicBezTo>
                    <a:cubicBezTo>
                      <a:pt x="6880" y="65636"/>
                      <a:pt x="13664" y="74507"/>
                      <a:pt x="12359" y="78801"/>
                    </a:cubicBezTo>
                    <a:cubicBezTo>
                      <a:pt x="11055" y="83094"/>
                      <a:pt x="8374" y="93460"/>
                      <a:pt x="8279" y="104229"/>
                    </a:cubicBezTo>
                    <a:cubicBezTo>
                      <a:pt x="8185" y="115022"/>
                      <a:pt x="12976" y="118509"/>
                      <a:pt x="12976" y="118509"/>
                    </a:cubicBezTo>
                  </a:path>
                </a:pathLst>
              </a:custGeom>
              <a:solidFill>
                <a:schemeClr val="lt1"/>
              </a:solidFill>
              <a:ln w="14825" cap="flat" cmpd="sng">
                <a:solidFill>
                  <a:schemeClr val="accent4"/>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6966913" y="8512494"/>
                <a:ext cx="236268" cy="244419"/>
              </a:xfrm>
              <a:custGeom>
                <a:avLst/>
                <a:gdLst/>
                <a:ahLst/>
                <a:cxnLst/>
                <a:rect l="l" t="t" r="r" b="b"/>
                <a:pathLst>
                  <a:path w="4769" h="4937" extrusionOk="0">
                    <a:moveTo>
                      <a:pt x="4631" y="0"/>
                    </a:moveTo>
                    <a:cubicBezTo>
                      <a:pt x="4599" y="0"/>
                      <a:pt x="4569" y="12"/>
                      <a:pt x="4555" y="40"/>
                    </a:cubicBezTo>
                    <a:cubicBezTo>
                      <a:pt x="4531" y="63"/>
                      <a:pt x="4531" y="63"/>
                      <a:pt x="4507" y="87"/>
                    </a:cubicBezTo>
                    <a:cubicBezTo>
                      <a:pt x="4484" y="111"/>
                      <a:pt x="4484" y="135"/>
                      <a:pt x="4460" y="158"/>
                    </a:cubicBezTo>
                    <a:cubicBezTo>
                      <a:pt x="4436" y="182"/>
                      <a:pt x="4389" y="253"/>
                      <a:pt x="4365" y="301"/>
                    </a:cubicBezTo>
                    <a:lnTo>
                      <a:pt x="4270" y="490"/>
                    </a:lnTo>
                    <a:cubicBezTo>
                      <a:pt x="4246" y="490"/>
                      <a:pt x="4246" y="514"/>
                      <a:pt x="4246" y="514"/>
                    </a:cubicBezTo>
                    <a:cubicBezTo>
                      <a:pt x="4234" y="501"/>
                      <a:pt x="4216" y="495"/>
                      <a:pt x="4197" y="495"/>
                    </a:cubicBezTo>
                    <a:cubicBezTo>
                      <a:pt x="4144" y="495"/>
                      <a:pt x="4080" y="539"/>
                      <a:pt x="4080" y="609"/>
                    </a:cubicBezTo>
                    <a:cubicBezTo>
                      <a:pt x="4080" y="965"/>
                      <a:pt x="4009" y="1297"/>
                      <a:pt x="3867" y="1605"/>
                    </a:cubicBezTo>
                    <a:cubicBezTo>
                      <a:pt x="3711" y="1640"/>
                      <a:pt x="3554" y="1662"/>
                      <a:pt x="3389" y="1662"/>
                    </a:cubicBezTo>
                    <a:cubicBezTo>
                      <a:pt x="3328" y="1662"/>
                      <a:pt x="3266" y="1659"/>
                      <a:pt x="3203" y="1653"/>
                    </a:cubicBezTo>
                    <a:cubicBezTo>
                      <a:pt x="3108" y="1653"/>
                      <a:pt x="2989" y="1629"/>
                      <a:pt x="2894" y="1605"/>
                    </a:cubicBezTo>
                    <a:lnTo>
                      <a:pt x="2728" y="1581"/>
                    </a:lnTo>
                    <a:cubicBezTo>
                      <a:pt x="2716" y="1570"/>
                      <a:pt x="2704" y="1564"/>
                      <a:pt x="2693" y="1564"/>
                    </a:cubicBezTo>
                    <a:cubicBezTo>
                      <a:pt x="2681" y="1564"/>
                      <a:pt x="2669" y="1570"/>
                      <a:pt x="2657" y="1581"/>
                    </a:cubicBezTo>
                    <a:cubicBezTo>
                      <a:pt x="2610" y="1581"/>
                      <a:pt x="2586" y="1605"/>
                      <a:pt x="2562" y="1629"/>
                    </a:cubicBezTo>
                    <a:cubicBezTo>
                      <a:pt x="2538" y="1653"/>
                      <a:pt x="2538" y="1676"/>
                      <a:pt x="2538" y="1724"/>
                    </a:cubicBezTo>
                    <a:cubicBezTo>
                      <a:pt x="2633" y="1819"/>
                      <a:pt x="2752" y="1890"/>
                      <a:pt x="2894" y="1914"/>
                    </a:cubicBezTo>
                    <a:cubicBezTo>
                      <a:pt x="3013" y="1937"/>
                      <a:pt x="3131" y="1961"/>
                      <a:pt x="3250" y="1961"/>
                    </a:cubicBezTo>
                    <a:cubicBezTo>
                      <a:pt x="3416" y="1961"/>
                      <a:pt x="3582" y="1937"/>
                      <a:pt x="3724" y="1890"/>
                    </a:cubicBezTo>
                    <a:lnTo>
                      <a:pt x="3724" y="1890"/>
                    </a:lnTo>
                    <a:cubicBezTo>
                      <a:pt x="3464" y="2388"/>
                      <a:pt x="3060" y="2815"/>
                      <a:pt x="2586" y="3100"/>
                    </a:cubicBezTo>
                    <a:cubicBezTo>
                      <a:pt x="2159" y="3361"/>
                      <a:pt x="1661" y="3408"/>
                      <a:pt x="1258" y="3669"/>
                    </a:cubicBezTo>
                    <a:cubicBezTo>
                      <a:pt x="860" y="3902"/>
                      <a:pt x="785" y="4642"/>
                      <a:pt x="194" y="4642"/>
                    </a:cubicBezTo>
                    <a:cubicBezTo>
                      <a:pt x="185" y="4642"/>
                      <a:pt x="176" y="4642"/>
                      <a:pt x="166" y="4641"/>
                    </a:cubicBezTo>
                    <a:cubicBezTo>
                      <a:pt x="95" y="4641"/>
                      <a:pt x="0" y="4784"/>
                      <a:pt x="71" y="4855"/>
                    </a:cubicBezTo>
                    <a:cubicBezTo>
                      <a:pt x="163" y="4910"/>
                      <a:pt x="261" y="4936"/>
                      <a:pt x="356" y="4936"/>
                    </a:cubicBezTo>
                    <a:cubicBezTo>
                      <a:pt x="510" y="4936"/>
                      <a:pt x="657" y="4868"/>
                      <a:pt x="759" y="4736"/>
                    </a:cubicBezTo>
                    <a:cubicBezTo>
                      <a:pt x="997" y="4523"/>
                      <a:pt x="1068" y="4191"/>
                      <a:pt x="1305" y="4001"/>
                    </a:cubicBezTo>
                    <a:cubicBezTo>
                      <a:pt x="1542" y="3835"/>
                      <a:pt x="1803" y="3716"/>
                      <a:pt x="2088" y="3669"/>
                    </a:cubicBezTo>
                    <a:lnTo>
                      <a:pt x="2135" y="3645"/>
                    </a:lnTo>
                    <a:lnTo>
                      <a:pt x="2135" y="3645"/>
                    </a:lnTo>
                    <a:cubicBezTo>
                      <a:pt x="2111" y="3788"/>
                      <a:pt x="2088" y="3930"/>
                      <a:pt x="2088" y="4048"/>
                    </a:cubicBezTo>
                    <a:cubicBezTo>
                      <a:pt x="2064" y="4191"/>
                      <a:pt x="2040" y="4357"/>
                      <a:pt x="2040" y="4475"/>
                    </a:cubicBezTo>
                    <a:cubicBezTo>
                      <a:pt x="2017" y="4594"/>
                      <a:pt x="2017" y="4736"/>
                      <a:pt x="2040" y="4855"/>
                    </a:cubicBezTo>
                    <a:cubicBezTo>
                      <a:pt x="2040" y="4879"/>
                      <a:pt x="2088" y="4879"/>
                      <a:pt x="2111" y="4902"/>
                    </a:cubicBezTo>
                    <a:cubicBezTo>
                      <a:pt x="2254" y="4902"/>
                      <a:pt x="2277" y="4689"/>
                      <a:pt x="2277" y="4594"/>
                    </a:cubicBezTo>
                    <a:lnTo>
                      <a:pt x="2301" y="4452"/>
                    </a:lnTo>
                    <a:cubicBezTo>
                      <a:pt x="2301" y="4333"/>
                      <a:pt x="2325" y="4215"/>
                      <a:pt x="2325" y="4096"/>
                    </a:cubicBezTo>
                    <a:cubicBezTo>
                      <a:pt x="2349" y="3906"/>
                      <a:pt x="2372" y="3716"/>
                      <a:pt x="2372" y="3550"/>
                    </a:cubicBezTo>
                    <a:cubicBezTo>
                      <a:pt x="2538" y="3479"/>
                      <a:pt x="2681" y="3408"/>
                      <a:pt x="2799" y="3313"/>
                    </a:cubicBezTo>
                    <a:cubicBezTo>
                      <a:pt x="2894" y="3266"/>
                      <a:pt x="2965" y="3195"/>
                      <a:pt x="3060" y="3123"/>
                    </a:cubicBezTo>
                    <a:lnTo>
                      <a:pt x="3060" y="3123"/>
                    </a:lnTo>
                    <a:cubicBezTo>
                      <a:pt x="3037" y="3242"/>
                      <a:pt x="3037" y="3337"/>
                      <a:pt x="3060" y="3455"/>
                    </a:cubicBezTo>
                    <a:cubicBezTo>
                      <a:pt x="3084" y="3598"/>
                      <a:pt x="3155" y="3740"/>
                      <a:pt x="3274" y="3859"/>
                    </a:cubicBezTo>
                    <a:cubicBezTo>
                      <a:pt x="3274" y="3859"/>
                      <a:pt x="3297" y="3882"/>
                      <a:pt x="3321" y="3882"/>
                    </a:cubicBezTo>
                    <a:lnTo>
                      <a:pt x="3369" y="3882"/>
                    </a:lnTo>
                    <a:cubicBezTo>
                      <a:pt x="3392" y="3859"/>
                      <a:pt x="3440" y="3811"/>
                      <a:pt x="3416" y="3764"/>
                    </a:cubicBezTo>
                    <a:cubicBezTo>
                      <a:pt x="3416" y="3740"/>
                      <a:pt x="3416" y="3716"/>
                      <a:pt x="3392" y="3693"/>
                    </a:cubicBezTo>
                    <a:lnTo>
                      <a:pt x="3369" y="3645"/>
                    </a:lnTo>
                    <a:lnTo>
                      <a:pt x="3321" y="3550"/>
                    </a:lnTo>
                    <a:cubicBezTo>
                      <a:pt x="3297" y="3503"/>
                      <a:pt x="3274" y="3455"/>
                      <a:pt x="3250" y="3384"/>
                    </a:cubicBezTo>
                    <a:cubicBezTo>
                      <a:pt x="3226" y="3266"/>
                      <a:pt x="3226" y="3147"/>
                      <a:pt x="3250" y="3028"/>
                    </a:cubicBezTo>
                    <a:cubicBezTo>
                      <a:pt x="3250" y="3005"/>
                      <a:pt x="3250" y="2981"/>
                      <a:pt x="3250" y="2981"/>
                    </a:cubicBezTo>
                    <a:cubicBezTo>
                      <a:pt x="3819" y="2435"/>
                      <a:pt x="4175" y="1700"/>
                      <a:pt x="4246" y="894"/>
                    </a:cubicBezTo>
                    <a:cubicBezTo>
                      <a:pt x="4317" y="846"/>
                      <a:pt x="4389" y="775"/>
                      <a:pt x="4436" y="704"/>
                    </a:cubicBezTo>
                    <a:lnTo>
                      <a:pt x="4578" y="538"/>
                    </a:lnTo>
                    <a:cubicBezTo>
                      <a:pt x="4626" y="490"/>
                      <a:pt x="4650" y="443"/>
                      <a:pt x="4673" y="395"/>
                    </a:cubicBezTo>
                    <a:cubicBezTo>
                      <a:pt x="4697" y="372"/>
                      <a:pt x="4721" y="348"/>
                      <a:pt x="4744" y="324"/>
                    </a:cubicBezTo>
                    <a:lnTo>
                      <a:pt x="4744" y="277"/>
                    </a:lnTo>
                    <a:cubicBezTo>
                      <a:pt x="4768" y="229"/>
                      <a:pt x="4768" y="158"/>
                      <a:pt x="4768" y="111"/>
                    </a:cubicBezTo>
                    <a:cubicBezTo>
                      <a:pt x="4768" y="63"/>
                      <a:pt x="4744" y="16"/>
                      <a:pt x="4697" y="16"/>
                    </a:cubicBezTo>
                    <a:cubicBezTo>
                      <a:pt x="4677" y="6"/>
                      <a:pt x="4654" y="0"/>
                      <a:pt x="46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7208532" y="8624232"/>
                <a:ext cx="184992" cy="108025"/>
              </a:xfrm>
              <a:custGeom>
                <a:avLst/>
                <a:gdLst/>
                <a:ahLst/>
                <a:cxnLst/>
                <a:rect l="l" t="t" r="r" b="b"/>
                <a:pathLst>
                  <a:path w="3734" h="2182" extrusionOk="0">
                    <a:moveTo>
                      <a:pt x="129" y="0"/>
                    </a:moveTo>
                    <a:cubicBezTo>
                      <a:pt x="25" y="0"/>
                      <a:pt x="0" y="211"/>
                      <a:pt x="105" y="273"/>
                    </a:cubicBezTo>
                    <a:cubicBezTo>
                      <a:pt x="508" y="487"/>
                      <a:pt x="959" y="677"/>
                      <a:pt x="1409" y="819"/>
                    </a:cubicBezTo>
                    <a:cubicBezTo>
                      <a:pt x="1457" y="890"/>
                      <a:pt x="1480" y="961"/>
                      <a:pt x="1528" y="1032"/>
                    </a:cubicBezTo>
                    <a:lnTo>
                      <a:pt x="1623" y="1246"/>
                    </a:lnTo>
                    <a:cubicBezTo>
                      <a:pt x="1694" y="1364"/>
                      <a:pt x="1765" y="1483"/>
                      <a:pt x="1813" y="1602"/>
                    </a:cubicBezTo>
                    <a:cubicBezTo>
                      <a:pt x="1884" y="1720"/>
                      <a:pt x="2002" y="1886"/>
                      <a:pt x="2097" y="2029"/>
                    </a:cubicBezTo>
                    <a:cubicBezTo>
                      <a:pt x="2117" y="2089"/>
                      <a:pt x="2154" y="2182"/>
                      <a:pt x="2221" y="2182"/>
                    </a:cubicBezTo>
                    <a:cubicBezTo>
                      <a:pt x="2234" y="2182"/>
                      <a:pt x="2248" y="2179"/>
                      <a:pt x="2263" y="2171"/>
                    </a:cubicBezTo>
                    <a:cubicBezTo>
                      <a:pt x="2334" y="2124"/>
                      <a:pt x="2311" y="1981"/>
                      <a:pt x="2287" y="1910"/>
                    </a:cubicBezTo>
                    <a:cubicBezTo>
                      <a:pt x="2145" y="1625"/>
                      <a:pt x="2002" y="1364"/>
                      <a:pt x="1860" y="1104"/>
                    </a:cubicBezTo>
                    <a:cubicBezTo>
                      <a:pt x="1813" y="1032"/>
                      <a:pt x="1765" y="985"/>
                      <a:pt x="1741" y="914"/>
                    </a:cubicBezTo>
                    <a:lnTo>
                      <a:pt x="1741" y="914"/>
                    </a:lnTo>
                    <a:lnTo>
                      <a:pt x="1813" y="938"/>
                    </a:lnTo>
                    <a:cubicBezTo>
                      <a:pt x="2097" y="1009"/>
                      <a:pt x="2382" y="1056"/>
                      <a:pt x="2690" y="1104"/>
                    </a:cubicBezTo>
                    <a:cubicBezTo>
                      <a:pt x="2975" y="1151"/>
                      <a:pt x="3260" y="1175"/>
                      <a:pt x="3568" y="1175"/>
                    </a:cubicBezTo>
                    <a:cubicBezTo>
                      <a:pt x="3734" y="1151"/>
                      <a:pt x="3639" y="866"/>
                      <a:pt x="3497" y="843"/>
                    </a:cubicBezTo>
                    <a:cubicBezTo>
                      <a:pt x="3212" y="819"/>
                      <a:pt x="2904" y="819"/>
                      <a:pt x="2619" y="771"/>
                    </a:cubicBezTo>
                    <a:cubicBezTo>
                      <a:pt x="2334" y="724"/>
                      <a:pt x="2050" y="677"/>
                      <a:pt x="1765" y="605"/>
                    </a:cubicBezTo>
                    <a:cubicBezTo>
                      <a:pt x="1220" y="463"/>
                      <a:pt x="698" y="250"/>
                      <a:pt x="176" y="12"/>
                    </a:cubicBezTo>
                    <a:cubicBezTo>
                      <a:pt x="159" y="4"/>
                      <a:pt x="144" y="0"/>
                      <a:pt x="1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7273631" y="8816222"/>
                <a:ext cx="141047" cy="32972"/>
              </a:xfrm>
              <a:custGeom>
                <a:avLst/>
                <a:gdLst/>
                <a:ahLst/>
                <a:cxnLst/>
                <a:rect l="l" t="t" r="r" b="b"/>
                <a:pathLst>
                  <a:path w="2847" h="666" extrusionOk="0">
                    <a:moveTo>
                      <a:pt x="143" y="1"/>
                    </a:moveTo>
                    <a:cubicBezTo>
                      <a:pt x="24" y="1"/>
                      <a:pt x="0" y="238"/>
                      <a:pt x="119" y="262"/>
                    </a:cubicBezTo>
                    <a:cubicBezTo>
                      <a:pt x="546" y="380"/>
                      <a:pt x="997" y="428"/>
                      <a:pt x="1424" y="475"/>
                    </a:cubicBezTo>
                    <a:lnTo>
                      <a:pt x="2040" y="570"/>
                    </a:lnTo>
                    <a:cubicBezTo>
                      <a:pt x="2254" y="618"/>
                      <a:pt x="2467" y="641"/>
                      <a:pt x="2705" y="665"/>
                    </a:cubicBezTo>
                    <a:cubicBezTo>
                      <a:pt x="2847" y="641"/>
                      <a:pt x="2799" y="404"/>
                      <a:pt x="2681" y="380"/>
                    </a:cubicBezTo>
                    <a:cubicBezTo>
                      <a:pt x="2467" y="333"/>
                      <a:pt x="2278" y="286"/>
                      <a:pt x="2064" y="262"/>
                    </a:cubicBezTo>
                    <a:lnTo>
                      <a:pt x="1447" y="167"/>
                    </a:lnTo>
                    <a:cubicBezTo>
                      <a:pt x="1020" y="119"/>
                      <a:pt x="593" y="25"/>
                      <a:pt x="1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7224286" y="8820876"/>
                <a:ext cx="21204" cy="59161"/>
              </a:xfrm>
              <a:custGeom>
                <a:avLst/>
                <a:gdLst/>
                <a:ahLst/>
                <a:cxnLst/>
                <a:rect l="l" t="t" r="r" b="b"/>
                <a:pathLst>
                  <a:path w="428" h="1195" extrusionOk="0">
                    <a:moveTo>
                      <a:pt x="276" y="1"/>
                    </a:moveTo>
                    <a:cubicBezTo>
                      <a:pt x="240" y="1"/>
                      <a:pt x="205" y="27"/>
                      <a:pt x="190" y="73"/>
                    </a:cubicBezTo>
                    <a:lnTo>
                      <a:pt x="71" y="500"/>
                    </a:lnTo>
                    <a:cubicBezTo>
                      <a:pt x="48" y="547"/>
                      <a:pt x="48" y="619"/>
                      <a:pt x="24" y="690"/>
                    </a:cubicBezTo>
                    <a:cubicBezTo>
                      <a:pt x="24" y="713"/>
                      <a:pt x="24" y="761"/>
                      <a:pt x="0" y="785"/>
                    </a:cubicBezTo>
                    <a:cubicBezTo>
                      <a:pt x="0" y="879"/>
                      <a:pt x="0" y="974"/>
                      <a:pt x="0" y="1069"/>
                    </a:cubicBezTo>
                    <a:cubicBezTo>
                      <a:pt x="0" y="1117"/>
                      <a:pt x="24" y="1164"/>
                      <a:pt x="71" y="1188"/>
                    </a:cubicBezTo>
                    <a:cubicBezTo>
                      <a:pt x="80" y="1192"/>
                      <a:pt x="89" y="1194"/>
                      <a:pt x="96" y="1194"/>
                    </a:cubicBezTo>
                    <a:cubicBezTo>
                      <a:pt x="129" y="1194"/>
                      <a:pt x="152" y="1160"/>
                      <a:pt x="190" y="1140"/>
                    </a:cubicBezTo>
                    <a:cubicBezTo>
                      <a:pt x="285" y="998"/>
                      <a:pt x="332" y="808"/>
                      <a:pt x="356" y="642"/>
                    </a:cubicBezTo>
                    <a:lnTo>
                      <a:pt x="427" y="192"/>
                    </a:lnTo>
                    <a:cubicBezTo>
                      <a:pt x="427" y="120"/>
                      <a:pt x="403" y="49"/>
                      <a:pt x="332" y="25"/>
                    </a:cubicBezTo>
                    <a:cubicBezTo>
                      <a:pt x="315" y="9"/>
                      <a:pt x="296" y="1"/>
                      <a:pt x="2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 name="Google Shape;544;p39"/>
            <p:cNvSpPr/>
            <p:nvPr/>
          </p:nvSpPr>
          <p:spPr>
            <a:xfrm>
              <a:off x="7137290" y="2192861"/>
              <a:ext cx="1409137" cy="2971193"/>
            </a:xfrm>
            <a:custGeom>
              <a:avLst/>
              <a:gdLst/>
              <a:ahLst/>
              <a:cxnLst/>
              <a:rect l="l" t="t" r="r" b="b"/>
              <a:pathLst>
                <a:path w="28443" h="60015" fill="none" extrusionOk="0">
                  <a:moveTo>
                    <a:pt x="1" y="9275"/>
                  </a:moveTo>
                  <a:cubicBezTo>
                    <a:pt x="1" y="9275"/>
                    <a:pt x="6785" y="0"/>
                    <a:pt x="11102" y="6452"/>
                  </a:cubicBezTo>
                  <a:cubicBezTo>
                    <a:pt x="15443" y="12881"/>
                    <a:pt x="12170" y="26212"/>
                    <a:pt x="14067" y="31003"/>
                  </a:cubicBezTo>
                  <a:cubicBezTo>
                    <a:pt x="15965" y="35771"/>
                    <a:pt x="21065" y="40468"/>
                    <a:pt x="21065" y="40468"/>
                  </a:cubicBezTo>
                  <a:cubicBezTo>
                    <a:pt x="21065" y="40468"/>
                    <a:pt x="24742" y="44026"/>
                    <a:pt x="26449" y="50241"/>
                  </a:cubicBezTo>
                  <a:cubicBezTo>
                    <a:pt x="28134" y="56432"/>
                    <a:pt x="28442" y="60014"/>
                    <a:pt x="28442" y="60014"/>
                  </a:cubicBezTo>
                </a:path>
              </a:pathLst>
            </a:custGeom>
            <a:solidFill>
              <a:schemeClr val="lt1"/>
            </a:solidFill>
            <a:ln w="7700" cap="flat" cmpd="sng">
              <a:solidFill>
                <a:schemeClr val="lt2"/>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9"/>
            <p:cNvSpPr/>
            <p:nvPr/>
          </p:nvSpPr>
          <p:spPr>
            <a:xfrm>
              <a:off x="5720028" y="2138848"/>
              <a:ext cx="1183471" cy="731671"/>
            </a:xfrm>
            <a:custGeom>
              <a:avLst/>
              <a:gdLst/>
              <a:ahLst/>
              <a:cxnLst/>
              <a:rect l="l" t="t" r="r" b="b"/>
              <a:pathLst>
                <a:path w="23888" h="14779" fill="none" extrusionOk="0">
                  <a:moveTo>
                    <a:pt x="1" y="4246"/>
                  </a:moveTo>
                  <a:cubicBezTo>
                    <a:pt x="3630" y="0"/>
                    <a:pt x="7852" y="4460"/>
                    <a:pt x="14755" y="9607"/>
                  </a:cubicBezTo>
                  <a:cubicBezTo>
                    <a:pt x="21658" y="14778"/>
                    <a:pt x="22962" y="11718"/>
                    <a:pt x="23887" y="11718"/>
                  </a:cubicBezTo>
                </a:path>
              </a:pathLst>
            </a:custGeom>
            <a:solidFill>
              <a:schemeClr val="lt1"/>
            </a:solidFill>
            <a:ln w="7700" cap="flat" cmpd="sng">
              <a:solidFill>
                <a:schemeClr val="lt2"/>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9"/>
            <p:cNvSpPr/>
            <p:nvPr/>
          </p:nvSpPr>
          <p:spPr>
            <a:xfrm>
              <a:off x="4790462" y="2398367"/>
              <a:ext cx="2113037" cy="2867821"/>
            </a:xfrm>
            <a:custGeom>
              <a:avLst/>
              <a:gdLst/>
              <a:ahLst/>
              <a:cxnLst/>
              <a:rect l="l" t="t" r="r" b="b"/>
              <a:pathLst>
                <a:path w="42651" h="57927" fill="none" extrusionOk="0">
                  <a:moveTo>
                    <a:pt x="380" y="57927"/>
                  </a:moveTo>
                  <a:cubicBezTo>
                    <a:pt x="0" y="55650"/>
                    <a:pt x="2373" y="54297"/>
                    <a:pt x="4365" y="52115"/>
                  </a:cubicBezTo>
                  <a:cubicBezTo>
                    <a:pt x="6334" y="49933"/>
                    <a:pt x="8184" y="38998"/>
                    <a:pt x="9607" y="34396"/>
                  </a:cubicBezTo>
                  <a:cubicBezTo>
                    <a:pt x="11031" y="29818"/>
                    <a:pt x="13426" y="27991"/>
                    <a:pt x="15965" y="23057"/>
                  </a:cubicBezTo>
                  <a:cubicBezTo>
                    <a:pt x="18479" y="18147"/>
                    <a:pt x="17008" y="15585"/>
                    <a:pt x="16890" y="9204"/>
                  </a:cubicBezTo>
                  <a:cubicBezTo>
                    <a:pt x="16747" y="2823"/>
                    <a:pt x="19143" y="1258"/>
                    <a:pt x="24338" y="3843"/>
                  </a:cubicBezTo>
                  <a:cubicBezTo>
                    <a:pt x="29509" y="6453"/>
                    <a:pt x="32190" y="3369"/>
                    <a:pt x="32023" y="3843"/>
                  </a:cubicBezTo>
                  <a:cubicBezTo>
                    <a:pt x="32023" y="3843"/>
                    <a:pt x="36341" y="0"/>
                    <a:pt x="39496" y="2657"/>
                  </a:cubicBezTo>
                  <a:lnTo>
                    <a:pt x="42650" y="5338"/>
                  </a:lnTo>
                </a:path>
              </a:pathLst>
            </a:custGeom>
            <a:solidFill>
              <a:schemeClr val="lt1"/>
            </a:solidFill>
            <a:ln w="7700" cap="flat" cmpd="sng">
              <a:solidFill>
                <a:schemeClr val="lt2"/>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9"/>
            <p:cNvSpPr/>
            <p:nvPr/>
          </p:nvSpPr>
          <p:spPr>
            <a:xfrm>
              <a:off x="6631956" y="3067904"/>
              <a:ext cx="747497" cy="5322254"/>
            </a:xfrm>
            <a:custGeom>
              <a:avLst/>
              <a:gdLst/>
              <a:ahLst/>
              <a:cxnLst/>
              <a:rect l="l" t="t" r="r" b="b"/>
              <a:pathLst>
                <a:path w="15088" h="107504" fill="none" extrusionOk="0">
                  <a:moveTo>
                    <a:pt x="7829" y="0"/>
                  </a:moveTo>
                  <a:cubicBezTo>
                    <a:pt x="7829" y="0"/>
                    <a:pt x="11292" y="12762"/>
                    <a:pt x="10201" y="20234"/>
                  </a:cubicBezTo>
                  <a:cubicBezTo>
                    <a:pt x="9086" y="27706"/>
                    <a:pt x="1" y="33114"/>
                    <a:pt x="1021" y="38238"/>
                  </a:cubicBezTo>
                  <a:cubicBezTo>
                    <a:pt x="2065" y="43362"/>
                    <a:pt x="10652" y="49790"/>
                    <a:pt x="10414" y="59943"/>
                  </a:cubicBezTo>
                  <a:cubicBezTo>
                    <a:pt x="10177" y="70119"/>
                    <a:pt x="15087" y="65849"/>
                    <a:pt x="13095" y="79418"/>
                  </a:cubicBezTo>
                  <a:cubicBezTo>
                    <a:pt x="11102" y="92986"/>
                    <a:pt x="9798" y="103565"/>
                    <a:pt x="11150" y="107503"/>
                  </a:cubicBezTo>
                </a:path>
              </a:pathLst>
            </a:custGeom>
            <a:solidFill>
              <a:schemeClr val="lt1"/>
            </a:solidFill>
            <a:ln w="7700" cap="flat" cmpd="sng">
              <a:solidFill>
                <a:schemeClr val="lt2"/>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8" name="Google Shape;548;p39"/>
            <p:cNvGrpSpPr/>
            <p:nvPr/>
          </p:nvGrpSpPr>
          <p:grpSpPr>
            <a:xfrm>
              <a:off x="7087946" y="2196376"/>
              <a:ext cx="1653828" cy="3180310"/>
              <a:chOff x="7087946" y="2196376"/>
              <a:chExt cx="1653828" cy="3180310"/>
            </a:xfrm>
          </p:grpSpPr>
          <p:sp>
            <p:nvSpPr>
              <p:cNvPr id="549" name="Google Shape;549;p39"/>
              <p:cNvSpPr/>
              <p:nvPr/>
            </p:nvSpPr>
            <p:spPr>
              <a:xfrm>
                <a:off x="7087946" y="2196376"/>
                <a:ext cx="1451397" cy="3029909"/>
              </a:xfrm>
              <a:custGeom>
                <a:avLst/>
                <a:gdLst/>
                <a:ahLst/>
                <a:cxnLst/>
                <a:rect l="l" t="t" r="r" b="b"/>
                <a:pathLst>
                  <a:path w="29296" h="61201" fill="none" extrusionOk="0">
                    <a:moveTo>
                      <a:pt x="1" y="9607"/>
                    </a:moveTo>
                    <a:cubicBezTo>
                      <a:pt x="1" y="9607"/>
                      <a:pt x="2230" y="0"/>
                      <a:pt x="6405" y="1329"/>
                    </a:cubicBezTo>
                    <a:cubicBezTo>
                      <a:pt x="10580" y="2681"/>
                      <a:pt x="9370" y="11719"/>
                      <a:pt x="11363" y="15300"/>
                    </a:cubicBezTo>
                    <a:cubicBezTo>
                      <a:pt x="13355" y="18906"/>
                      <a:pt x="16415" y="19807"/>
                      <a:pt x="16961" y="24219"/>
                    </a:cubicBezTo>
                    <a:cubicBezTo>
                      <a:pt x="17483" y="28655"/>
                      <a:pt x="16131" y="35890"/>
                      <a:pt x="20068" y="41227"/>
                    </a:cubicBezTo>
                    <a:cubicBezTo>
                      <a:pt x="23982" y="46564"/>
                      <a:pt x="29296" y="56053"/>
                      <a:pt x="28371" y="61200"/>
                    </a:cubicBezTo>
                  </a:path>
                </a:pathLst>
              </a:custGeom>
              <a:solidFill>
                <a:schemeClr val="lt1"/>
              </a:solidFill>
              <a:ln w="7700" cap="flat" cmpd="sng">
                <a:solidFill>
                  <a:schemeClr val="lt2"/>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9"/>
              <p:cNvSpPr/>
              <p:nvPr/>
            </p:nvSpPr>
            <p:spPr>
              <a:xfrm>
                <a:off x="8392400" y="5119396"/>
                <a:ext cx="349374" cy="257290"/>
              </a:xfrm>
              <a:custGeom>
                <a:avLst/>
                <a:gdLst/>
                <a:ahLst/>
                <a:cxnLst/>
                <a:rect l="l" t="t" r="r" b="b"/>
                <a:pathLst>
                  <a:path w="7052" h="5197" extrusionOk="0">
                    <a:moveTo>
                      <a:pt x="3159" y="1220"/>
                    </a:moveTo>
                    <a:lnTo>
                      <a:pt x="3159" y="1220"/>
                    </a:lnTo>
                    <a:cubicBezTo>
                      <a:pt x="3158" y="1221"/>
                      <a:pt x="3157" y="1222"/>
                      <a:pt x="3155" y="1223"/>
                    </a:cubicBezTo>
                    <a:cubicBezTo>
                      <a:pt x="3108" y="1270"/>
                      <a:pt x="3108" y="1318"/>
                      <a:pt x="3108" y="1365"/>
                    </a:cubicBezTo>
                    <a:cubicBezTo>
                      <a:pt x="3084" y="1318"/>
                      <a:pt x="3084" y="1294"/>
                      <a:pt x="3061" y="1247"/>
                    </a:cubicBezTo>
                    <a:lnTo>
                      <a:pt x="3108" y="1247"/>
                    </a:lnTo>
                    <a:cubicBezTo>
                      <a:pt x="3125" y="1238"/>
                      <a:pt x="3142" y="1229"/>
                      <a:pt x="3159" y="1220"/>
                    </a:cubicBezTo>
                    <a:close/>
                    <a:moveTo>
                      <a:pt x="6965" y="1"/>
                    </a:moveTo>
                    <a:cubicBezTo>
                      <a:pt x="6953" y="1"/>
                      <a:pt x="6940" y="4"/>
                      <a:pt x="6927" y="13"/>
                    </a:cubicBezTo>
                    <a:cubicBezTo>
                      <a:pt x="6381" y="298"/>
                      <a:pt x="5788" y="464"/>
                      <a:pt x="5195" y="488"/>
                    </a:cubicBezTo>
                    <a:cubicBezTo>
                      <a:pt x="5184" y="476"/>
                      <a:pt x="5172" y="470"/>
                      <a:pt x="5160" y="470"/>
                    </a:cubicBezTo>
                    <a:cubicBezTo>
                      <a:pt x="5148" y="470"/>
                      <a:pt x="5136" y="476"/>
                      <a:pt x="5124" y="488"/>
                    </a:cubicBezTo>
                    <a:lnTo>
                      <a:pt x="4887" y="488"/>
                    </a:lnTo>
                    <a:cubicBezTo>
                      <a:pt x="4555" y="488"/>
                      <a:pt x="4199" y="535"/>
                      <a:pt x="3867" y="582"/>
                    </a:cubicBezTo>
                    <a:cubicBezTo>
                      <a:pt x="3559" y="630"/>
                      <a:pt x="3250" y="749"/>
                      <a:pt x="3013" y="938"/>
                    </a:cubicBezTo>
                    <a:cubicBezTo>
                      <a:pt x="2989" y="962"/>
                      <a:pt x="2966" y="986"/>
                      <a:pt x="2966" y="1033"/>
                    </a:cubicBezTo>
                    <a:cubicBezTo>
                      <a:pt x="2958" y="1012"/>
                      <a:pt x="2947" y="1003"/>
                      <a:pt x="2934" y="1003"/>
                    </a:cubicBezTo>
                    <a:cubicBezTo>
                      <a:pt x="2903" y="1003"/>
                      <a:pt x="2864" y="1048"/>
                      <a:pt x="2847" y="1081"/>
                    </a:cubicBezTo>
                    <a:cubicBezTo>
                      <a:pt x="2278" y="1294"/>
                      <a:pt x="1969" y="1935"/>
                      <a:pt x="1614" y="2385"/>
                    </a:cubicBezTo>
                    <a:cubicBezTo>
                      <a:pt x="1400" y="2670"/>
                      <a:pt x="1163" y="2931"/>
                      <a:pt x="902" y="3192"/>
                    </a:cubicBezTo>
                    <a:cubicBezTo>
                      <a:pt x="760" y="3310"/>
                      <a:pt x="594" y="3429"/>
                      <a:pt x="428" y="3571"/>
                    </a:cubicBezTo>
                    <a:lnTo>
                      <a:pt x="238" y="3714"/>
                    </a:lnTo>
                    <a:cubicBezTo>
                      <a:pt x="190" y="3737"/>
                      <a:pt x="167" y="3785"/>
                      <a:pt x="119" y="3832"/>
                    </a:cubicBezTo>
                    <a:cubicBezTo>
                      <a:pt x="72" y="3880"/>
                      <a:pt x="48" y="3927"/>
                      <a:pt x="24" y="3998"/>
                    </a:cubicBezTo>
                    <a:cubicBezTo>
                      <a:pt x="1" y="4046"/>
                      <a:pt x="1" y="4141"/>
                      <a:pt x="95" y="4141"/>
                    </a:cubicBezTo>
                    <a:cubicBezTo>
                      <a:pt x="167" y="4141"/>
                      <a:pt x="262" y="4117"/>
                      <a:pt x="356" y="4069"/>
                    </a:cubicBezTo>
                    <a:cubicBezTo>
                      <a:pt x="428" y="4022"/>
                      <a:pt x="475" y="3975"/>
                      <a:pt x="546" y="3903"/>
                    </a:cubicBezTo>
                    <a:cubicBezTo>
                      <a:pt x="689" y="3809"/>
                      <a:pt x="807" y="3690"/>
                      <a:pt x="926" y="3571"/>
                    </a:cubicBezTo>
                    <a:lnTo>
                      <a:pt x="926" y="3761"/>
                    </a:lnTo>
                    <a:lnTo>
                      <a:pt x="926" y="3975"/>
                    </a:lnTo>
                    <a:cubicBezTo>
                      <a:pt x="926" y="4117"/>
                      <a:pt x="902" y="4259"/>
                      <a:pt x="878" y="4425"/>
                    </a:cubicBezTo>
                    <a:cubicBezTo>
                      <a:pt x="855" y="4544"/>
                      <a:pt x="831" y="4686"/>
                      <a:pt x="783" y="4828"/>
                    </a:cubicBezTo>
                    <a:cubicBezTo>
                      <a:pt x="760" y="4876"/>
                      <a:pt x="760" y="4947"/>
                      <a:pt x="760" y="5018"/>
                    </a:cubicBezTo>
                    <a:cubicBezTo>
                      <a:pt x="760" y="5066"/>
                      <a:pt x="760" y="5113"/>
                      <a:pt x="783" y="5161"/>
                    </a:cubicBezTo>
                    <a:cubicBezTo>
                      <a:pt x="792" y="5187"/>
                      <a:pt x="807" y="5197"/>
                      <a:pt x="825" y="5197"/>
                    </a:cubicBezTo>
                    <a:cubicBezTo>
                      <a:pt x="856" y="5197"/>
                      <a:pt x="896" y="5167"/>
                      <a:pt x="926" y="5137"/>
                    </a:cubicBezTo>
                    <a:cubicBezTo>
                      <a:pt x="926" y="5113"/>
                      <a:pt x="926" y="5113"/>
                      <a:pt x="926" y="5089"/>
                    </a:cubicBezTo>
                    <a:cubicBezTo>
                      <a:pt x="926" y="5119"/>
                      <a:pt x="935" y="5139"/>
                      <a:pt x="942" y="5139"/>
                    </a:cubicBezTo>
                    <a:cubicBezTo>
                      <a:pt x="946" y="5139"/>
                      <a:pt x="949" y="5131"/>
                      <a:pt x="949" y="5113"/>
                    </a:cubicBezTo>
                    <a:cubicBezTo>
                      <a:pt x="973" y="5089"/>
                      <a:pt x="997" y="5042"/>
                      <a:pt x="1021" y="5018"/>
                    </a:cubicBezTo>
                    <a:cubicBezTo>
                      <a:pt x="1044" y="4947"/>
                      <a:pt x="1044" y="4876"/>
                      <a:pt x="1068" y="4805"/>
                    </a:cubicBezTo>
                    <a:cubicBezTo>
                      <a:pt x="1115" y="4662"/>
                      <a:pt x="1139" y="4544"/>
                      <a:pt x="1139" y="4402"/>
                    </a:cubicBezTo>
                    <a:cubicBezTo>
                      <a:pt x="1163" y="4259"/>
                      <a:pt x="1187" y="4117"/>
                      <a:pt x="1187" y="3975"/>
                    </a:cubicBezTo>
                    <a:cubicBezTo>
                      <a:pt x="1187" y="3785"/>
                      <a:pt x="1187" y="3595"/>
                      <a:pt x="1139" y="3429"/>
                    </a:cubicBezTo>
                    <a:cubicBezTo>
                      <a:pt x="1115" y="3405"/>
                      <a:pt x="1115" y="3382"/>
                      <a:pt x="1115" y="3382"/>
                    </a:cubicBezTo>
                    <a:cubicBezTo>
                      <a:pt x="1282" y="3215"/>
                      <a:pt x="1448" y="3026"/>
                      <a:pt x="1590" y="2860"/>
                    </a:cubicBezTo>
                    <a:cubicBezTo>
                      <a:pt x="1803" y="2599"/>
                      <a:pt x="1993" y="2338"/>
                      <a:pt x="2159" y="2077"/>
                    </a:cubicBezTo>
                    <a:cubicBezTo>
                      <a:pt x="2325" y="1769"/>
                      <a:pt x="2562" y="1508"/>
                      <a:pt x="2871" y="1318"/>
                    </a:cubicBezTo>
                    <a:cubicBezTo>
                      <a:pt x="3013" y="1674"/>
                      <a:pt x="3108" y="2029"/>
                      <a:pt x="3203" y="2409"/>
                    </a:cubicBezTo>
                    <a:cubicBezTo>
                      <a:pt x="3250" y="2622"/>
                      <a:pt x="3274" y="2836"/>
                      <a:pt x="3298" y="3049"/>
                    </a:cubicBezTo>
                    <a:cubicBezTo>
                      <a:pt x="3274" y="3215"/>
                      <a:pt x="3179" y="3382"/>
                      <a:pt x="3037" y="3500"/>
                    </a:cubicBezTo>
                    <a:cubicBezTo>
                      <a:pt x="3013" y="3524"/>
                      <a:pt x="2989" y="3595"/>
                      <a:pt x="3037" y="3619"/>
                    </a:cubicBezTo>
                    <a:cubicBezTo>
                      <a:pt x="3084" y="3642"/>
                      <a:pt x="3130" y="3653"/>
                      <a:pt x="3173" y="3653"/>
                    </a:cubicBezTo>
                    <a:cubicBezTo>
                      <a:pt x="3345" y="3653"/>
                      <a:pt x="3478" y="3486"/>
                      <a:pt x="3535" y="3334"/>
                    </a:cubicBezTo>
                    <a:cubicBezTo>
                      <a:pt x="3559" y="3073"/>
                      <a:pt x="3559" y="2836"/>
                      <a:pt x="3488" y="2599"/>
                    </a:cubicBezTo>
                    <a:cubicBezTo>
                      <a:pt x="3440" y="2338"/>
                      <a:pt x="3369" y="2077"/>
                      <a:pt x="3298" y="1840"/>
                    </a:cubicBezTo>
                    <a:cubicBezTo>
                      <a:pt x="3258" y="1761"/>
                      <a:pt x="3235" y="1682"/>
                      <a:pt x="3201" y="1603"/>
                    </a:cubicBezTo>
                    <a:lnTo>
                      <a:pt x="3201" y="1603"/>
                    </a:lnTo>
                    <a:cubicBezTo>
                      <a:pt x="3315" y="1845"/>
                      <a:pt x="3452" y="2068"/>
                      <a:pt x="3630" y="2290"/>
                    </a:cubicBezTo>
                    <a:cubicBezTo>
                      <a:pt x="3725" y="2409"/>
                      <a:pt x="3820" y="2528"/>
                      <a:pt x="3915" y="2646"/>
                    </a:cubicBezTo>
                    <a:cubicBezTo>
                      <a:pt x="3986" y="2694"/>
                      <a:pt x="4057" y="2765"/>
                      <a:pt x="4128" y="2836"/>
                    </a:cubicBezTo>
                    <a:cubicBezTo>
                      <a:pt x="4152" y="2860"/>
                      <a:pt x="4199" y="2883"/>
                      <a:pt x="4247" y="2931"/>
                    </a:cubicBezTo>
                    <a:cubicBezTo>
                      <a:pt x="4270" y="2943"/>
                      <a:pt x="4294" y="2949"/>
                      <a:pt x="4318" y="2949"/>
                    </a:cubicBezTo>
                    <a:cubicBezTo>
                      <a:pt x="4342" y="2949"/>
                      <a:pt x="4365" y="2943"/>
                      <a:pt x="4389" y="2931"/>
                    </a:cubicBezTo>
                    <a:cubicBezTo>
                      <a:pt x="4413" y="2931"/>
                      <a:pt x="4460" y="2883"/>
                      <a:pt x="4460" y="2836"/>
                    </a:cubicBezTo>
                    <a:cubicBezTo>
                      <a:pt x="4342" y="2694"/>
                      <a:pt x="4223" y="2551"/>
                      <a:pt x="4081" y="2433"/>
                    </a:cubicBezTo>
                    <a:cubicBezTo>
                      <a:pt x="3962" y="2338"/>
                      <a:pt x="3867" y="2219"/>
                      <a:pt x="3772" y="2101"/>
                    </a:cubicBezTo>
                    <a:cubicBezTo>
                      <a:pt x="3559" y="1840"/>
                      <a:pt x="3393" y="1555"/>
                      <a:pt x="3274" y="1270"/>
                    </a:cubicBezTo>
                    <a:cubicBezTo>
                      <a:pt x="3259" y="1225"/>
                      <a:pt x="3225" y="1209"/>
                      <a:pt x="3196" y="1209"/>
                    </a:cubicBezTo>
                    <a:cubicBezTo>
                      <a:pt x="3188" y="1209"/>
                      <a:pt x="3181" y="1210"/>
                      <a:pt x="3174" y="1212"/>
                    </a:cubicBezTo>
                    <a:lnTo>
                      <a:pt x="3174" y="1212"/>
                    </a:lnTo>
                    <a:cubicBezTo>
                      <a:pt x="3467" y="1064"/>
                      <a:pt x="3796" y="959"/>
                      <a:pt x="4104" y="915"/>
                    </a:cubicBezTo>
                    <a:cubicBezTo>
                      <a:pt x="4460" y="867"/>
                      <a:pt x="4792" y="820"/>
                      <a:pt x="5148" y="820"/>
                    </a:cubicBezTo>
                    <a:lnTo>
                      <a:pt x="5172" y="820"/>
                    </a:lnTo>
                    <a:cubicBezTo>
                      <a:pt x="5338" y="1033"/>
                      <a:pt x="5504" y="1247"/>
                      <a:pt x="5670" y="1460"/>
                    </a:cubicBezTo>
                    <a:cubicBezTo>
                      <a:pt x="5765" y="1579"/>
                      <a:pt x="5860" y="1697"/>
                      <a:pt x="5955" y="1840"/>
                    </a:cubicBezTo>
                    <a:cubicBezTo>
                      <a:pt x="6049" y="1958"/>
                      <a:pt x="6144" y="2124"/>
                      <a:pt x="6239" y="2267"/>
                    </a:cubicBezTo>
                    <a:cubicBezTo>
                      <a:pt x="6263" y="2290"/>
                      <a:pt x="6287" y="2290"/>
                      <a:pt x="6334" y="2290"/>
                    </a:cubicBezTo>
                    <a:cubicBezTo>
                      <a:pt x="6381" y="2267"/>
                      <a:pt x="6405" y="2195"/>
                      <a:pt x="6405" y="2148"/>
                    </a:cubicBezTo>
                    <a:cubicBezTo>
                      <a:pt x="6381" y="2053"/>
                      <a:pt x="6334" y="1958"/>
                      <a:pt x="6263" y="1887"/>
                    </a:cubicBezTo>
                    <a:lnTo>
                      <a:pt x="6121" y="1674"/>
                    </a:lnTo>
                    <a:lnTo>
                      <a:pt x="5812" y="1270"/>
                    </a:lnTo>
                    <a:cubicBezTo>
                      <a:pt x="5694" y="1104"/>
                      <a:pt x="5551" y="962"/>
                      <a:pt x="5409" y="796"/>
                    </a:cubicBezTo>
                    <a:cubicBezTo>
                      <a:pt x="6002" y="796"/>
                      <a:pt x="6548" y="559"/>
                      <a:pt x="6975" y="155"/>
                    </a:cubicBezTo>
                    <a:cubicBezTo>
                      <a:pt x="7052" y="78"/>
                      <a:pt x="7019" y="1"/>
                      <a:pt x="69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39"/>
            <p:cNvGrpSpPr/>
            <p:nvPr/>
          </p:nvGrpSpPr>
          <p:grpSpPr>
            <a:xfrm>
              <a:off x="4668240" y="2107114"/>
              <a:ext cx="2235259" cy="3160509"/>
              <a:chOff x="4668240" y="2107114"/>
              <a:chExt cx="2235259" cy="3160509"/>
            </a:xfrm>
          </p:grpSpPr>
          <p:sp>
            <p:nvSpPr>
              <p:cNvPr id="552" name="Google Shape;552;p39"/>
              <p:cNvSpPr/>
              <p:nvPr/>
            </p:nvSpPr>
            <p:spPr>
              <a:xfrm>
                <a:off x="4809238" y="2107114"/>
                <a:ext cx="2094261" cy="2971193"/>
              </a:xfrm>
              <a:custGeom>
                <a:avLst/>
                <a:gdLst/>
                <a:ahLst/>
                <a:cxnLst/>
                <a:rect l="l" t="t" r="r" b="b"/>
                <a:pathLst>
                  <a:path w="42272" h="60015" fill="none" extrusionOk="0">
                    <a:moveTo>
                      <a:pt x="42271" y="11197"/>
                    </a:moveTo>
                    <a:cubicBezTo>
                      <a:pt x="42271" y="11197"/>
                      <a:pt x="39591" y="11126"/>
                      <a:pt x="36626" y="8991"/>
                    </a:cubicBezTo>
                    <a:cubicBezTo>
                      <a:pt x="36626" y="8991"/>
                      <a:pt x="24931" y="1"/>
                      <a:pt x="20092" y="2800"/>
                    </a:cubicBezTo>
                    <a:cubicBezTo>
                      <a:pt x="15277" y="5599"/>
                      <a:pt x="19167" y="18835"/>
                      <a:pt x="15182" y="25501"/>
                    </a:cubicBezTo>
                    <a:cubicBezTo>
                      <a:pt x="11197" y="32142"/>
                      <a:pt x="13047" y="37195"/>
                      <a:pt x="9726" y="45995"/>
                    </a:cubicBezTo>
                    <a:cubicBezTo>
                      <a:pt x="6406" y="54772"/>
                      <a:pt x="1733" y="55555"/>
                      <a:pt x="1" y="60014"/>
                    </a:cubicBezTo>
                  </a:path>
                </a:pathLst>
              </a:custGeom>
              <a:solidFill>
                <a:schemeClr val="lt1"/>
              </a:solidFill>
              <a:ln w="7700" cap="flat" cmpd="sng">
                <a:solidFill>
                  <a:schemeClr val="lt2"/>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9"/>
              <p:cNvSpPr/>
              <p:nvPr/>
            </p:nvSpPr>
            <p:spPr>
              <a:xfrm>
                <a:off x="4668240" y="5065187"/>
                <a:ext cx="162202" cy="94757"/>
              </a:xfrm>
              <a:custGeom>
                <a:avLst/>
                <a:gdLst/>
                <a:ahLst/>
                <a:cxnLst/>
                <a:rect l="l" t="t" r="r" b="b"/>
                <a:pathLst>
                  <a:path w="3274" h="1914" extrusionOk="0">
                    <a:moveTo>
                      <a:pt x="2938" y="1"/>
                    </a:moveTo>
                    <a:cubicBezTo>
                      <a:pt x="2932" y="1"/>
                      <a:pt x="2925" y="2"/>
                      <a:pt x="2918" y="3"/>
                    </a:cubicBezTo>
                    <a:cubicBezTo>
                      <a:pt x="2705" y="75"/>
                      <a:pt x="2515" y="170"/>
                      <a:pt x="2325" y="264"/>
                    </a:cubicBezTo>
                    <a:cubicBezTo>
                      <a:pt x="2112" y="383"/>
                      <a:pt x="1898" y="454"/>
                      <a:pt x="1685" y="525"/>
                    </a:cubicBezTo>
                    <a:cubicBezTo>
                      <a:pt x="1447" y="597"/>
                      <a:pt x="1210" y="644"/>
                      <a:pt x="973" y="668"/>
                    </a:cubicBezTo>
                    <a:cubicBezTo>
                      <a:pt x="783" y="691"/>
                      <a:pt x="593" y="715"/>
                      <a:pt x="404" y="715"/>
                    </a:cubicBezTo>
                    <a:cubicBezTo>
                      <a:pt x="285" y="715"/>
                      <a:pt x="190" y="739"/>
                      <a:pt x="72" y="786"/>
                    </a:cubicBezTo>
                    <a:cubicBezTo>
                      <a:pt x="48" y="810"/>
                      <a:pt x="0" y="881"/>
                      <a:pt x="48" y="905"/>
                    </a:cubicBezTo>
                    <a:cubicBezTo>
                      <a:pt x="210" y="986"/>
                      <a:pt x="394" y="1023"/>
                      <a:pt x="570" y="1023"/>
                    </a:cubicBezTo>
                    <a:cubicBezTo>
                      <a:pt x="652" y="1023"/>
                      <a:pt x="732" y="1015"/>
                      <a:pt x="807" y="1000"/>
                    </a:cubicBezTo>
                    <a:cubicBezTo>
                      <a:pt x="1092" y="976"/>
                      <a:pt x="1353" y="929"/>
                      <a:pt x="1613" y="857"/>
                    </a:cubicBezTo>
                    <a:cubicBezTo>
                      <a:pt x="1827" y="786"/>
                      <a:pt x="2064" y="715"/>
                      <a:pt x="2278" y="620"/>
                    </a:cubicBezTo>
                    <a:cubicBezTo>
                      <a:pt x="2444" y="549"/>
                      <a:pt x="2610" y="454"/>
                      <a:pt x="2752" y="359"/>
                    </a:cubicBezTo>
                    <a:lnTo>
                      <a:pt x="2752" y="359"/>
                    </a:lnTo>
                    <a:cubicBezTo>
                      <a:pt x="2728" y="597"/>
                      <a:pt x="2752" y="810"/>
                      <a:pt x="2800" y="1047"/>
                    </a:cubicBezTo>
                    <a:cubicBezTo>
                      <a:pt x="2800" y="1118"/>
                      <a:pt x="2847" y="1166"/>
                      <a:pt x="2847" y="1237"/>
                    </a:cubicBezTo>
                    <a:cubicBezTo>
                      <a:pt x="2657" y="1308"/>
                      <a:pt x="2444" y="1379"/>
                      <a:pt x="2230" y="1427"/>
                    </a:cubicBezTo>
                    <a:cubicBezTo>
                      <a:pt x="2112" y="1474"/>
                      <a:pt x="2017" y="1498"/>
                      <a:pt x="1898" y="1522"/>
                    </a:cubicBezTo>
                    <a:cubicBezTo>
                      <a:pt x="1780" y="1522"/>
                      <a:pt x="1661" y="1569"/>
                      <a:pt x="1590" y="1664"/>
                    </a:cubicBezTo>
                    <a:cubicBezTo>
                      <a:pt x="1566" y="1688"/>
                      <a:pt x="1519" y="1735"/>
                      <a:pt x="1566" y="1759"/>
                    </a:cubicBezTo>
                    <a:cubicBezTo>
                      <a:pt x="1613" y="1794"/>
                      <a:pt x="1679" y="1806"/>
                      <a:pt x="1747" y="1806"/>
                    </a:cubicBezTo>
                    <a:cubicBezTo>
                      <a:pt x="1815" y="1806"/>
                      <a:pt x="1886" y="1794"/>
                      <a:pt x="1946" y="1783"/>
                    </a:cubicBezTo>
                    <a:cubicBezTo>
                      <a:pt x="2064" y="1759"/>
                      <a:pt x="2183" y="1735"/>
                      <a:pt x="2301" y="1711"/>
                    </a:cubicBezTo>
                    <a:cubicBezTo>
                      <a:pt x="2515" y="1640"/>
                      <a:pt x="2728" y="1545"/>
                      <a:pt x="2918" y="1427"/>
                    </a:cubicBezTo>
                    <a:cubicBezTo>
                      <a:pt x="2918" y="1450"/>
                      <a:pt x="2918" y="1450"/>
                      <a:pt x="2918" y="1474"/>
                    </a:cubicBezTo>
                    <a:cubicBezTo>
                      <a:pt x="2966" y="1617"/>
                      <a:pt x="3013" y="1759"/>
                      <a:pt x="3084" y="1877"/>
                    </a:cubicBezTo>
                    <a:cubicBezTo>
                      <a:pt x="3096" y="1901"/>
                      <a:pt x="3120" y="1913"/>
                      <a:pt x="3143" y="1913"/>
                    </a:cubicBezTo>
                    <a:cubicBezTo>
                      <a:pt x="3167" y="1913"/>
                      <a:pt x="3191" y="1901"/>
                      <a:pt x="3203" y="1877"/>
                    </a:cubicBezTo>
                    <a:cubicBezTo>
                      <a:pt x="3250" y="1854"/>
                      <a:pt x="3274" y="1783"/>
                      <a:pt x="3250" y="1711"/>
                    </a:cubicBezTo>
                    <a:cubicBezTo>
                      <a:pt x="3203" y="1593"/>
                      <a:pt x="3132" y="1474"/>
                      <a:pt x="3108" y="1332"/>
                    </a:cubicBezTo>
                    <a:cubicBezTo>
                      <a:pt x="3060" y="1190"/>
                      <a:pt x="3037" y="1071"/>
                      <a:pt x="3013" y="952"/>
                    </a:cubicBezTo>
                    <a:cubicBezTo>
                      <a:pt x="2966" y="691"/>
                      <a:pt x="2942" y="430"/>
                      <a:pt x="2942" y="193"/>
                    </a:cubicBezTo>
                    <a:lnTo>
                      <a:pt x="2966" y="170"/>
                    </a:lnTo>
                    <a:cubicBezTo>
                      <a:pt x="2987" y="126"/>
                      <a:pt x="3009" y="1"/>
                      <a:pt x="29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9"/>
              <p:cNvSpPr/>
              <p:nvPr/>
            </p:nvSpPr>
            <p:spPr>
              <a:xfrm>
                <a:off x="4809783" y="5188708"/>
                <a:ext cx="61631" cy="78915"/>
              </a:xfrm>
              <a:custGeom>
                <a:avLst/>
                <a:gdLst/>
                <a:ahLst/>
                <a:cxnLst/>
                <a:rect l="l" t="t" r="r" b="b"/>
                <a:pathLst>
                  <a:path w="1244" h="1594" extrusionOk="0">
                    <a:moveTo>
                      <a:pt x="129" y="1"/>
                    </a:moveTo>
                    <a:cubicBezTo>
                      <a:pt x="65" y="1"/>
                      <a:pt x="0" y="86"/>
                      <a:pt x="37" y="142"/>
                    </a:cubicBezTo>
                    <a:cubicBezTo>
                      <a:pt x="109" y="284"/>
                      <a:pt x="203" y="402"/>
                      <a:pt x="298" y="521"/>
                    </a:cubicBezTo>
                    <a:cubicBezTo>
                      <a:pt x="346" y="545"/>
                      <a:pt x="393" y="592"/>
                      <a:pt x="441" y="663"/>
                    </a:cubicBezTo>
                    <a:cubicBezTo>
                      <a:pt x="488" y="711"/>
                      <a:pt x="512" y="782"/>
                      <a:pt x="536" y="853"/>
                    </a:cubicBezTo>
                    <a:cubicBezTo>
                      <a:pt x="630" y="972"/>
                      <a:pt x="702" y="1090"/>
                      <a:pt x="796" y="1209"/>
                    </a:cubicBezTo>
                    <a:cubicBezTo>
                      <a:pt x="891" y="1351"/>
                      <a:pt x="986" y="1470"/>
                      <a:pt x="1105" y="1588"/>
                    </a:cubicBezTo>
                    <a:cubicBezTo>
                      <a:pt x="1108" y="1592"/>
                      <a:pt x="1113" y="1593"/>
                      <a:pt x="1119" y="1593"/>
                    </a:cubicBezTo>
                    <a:cubicBezTo>
                      <a:pt x="1158" y="1593"/>
                      <a:pt x="1244" y="1535"/>
                      <a:pt x="1223" y="1494"/>
                    </a:cubicBezTo>
                    <a:cubicBezTo>
                      <a:pt x="1152" y="1351"/>
                      <a:pt x="1057" y="1233"/>
                      <a:pt x="963" y="1114"/>
                    </a:cubicBezTo>
                    <a:cubicBezTo>
                      <a:pt x="868" y="995"/>
                      <a:pt x="796" y="877"/>
                      <a:pt x="702" y="758"/>
                    </a:cubicBezTo>
                    <a:cubicBezTo>
                      <a:pt x="654" y="711"/>
                      <a:pt x="607" y="663"/>
                      <a:pt x="583" y="640"/>
                    </a:cubicBezTo>
                    <a:cubicBezTo>
                      <a:pt x="512" y="568"/>
                      <a:pt x="488" y="497"/>
                      <a:pt x="441" y="426"/>
                    </a:cubicBezTo>
                    <a:cubicBezTo>
                      <a:pt x="369" y="284"/>
                      <a:pt x="275" y="142"/>
                      <a:pt x="180" y="23"/>
                    </a:cubicBezTo>
                    <a:cubicBezTo>
                      <a:pt x="164" y="7"/>
                      <a:pt x="147" y="1"/>
                      <a:pt x="1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9"/>
              <p:cNvSpPr/>
              <p:nvPr/>
            </p:nvSpPr>
            <p:spPr>
              <a:xfrm>
                <a:off x="4828064" y="5147073"/>
                <a:ext cx="179245" cy="102679"/>
              </a:xfrm>
              <a:custGeom>
                <a:avLst/>
                <a:gdLst/>
                <a:ahLst/>
                <a:cxnLst/>
                <a:rect l="l" t="t" r="r" b="b"/>
                <a:pathLst>
                  <a:path w="3618" h="2074" extrusionOk="0">
                    <a:moveTo>
                      <a:pt x="437" y="1"/>
                    </a:moveTo>
                    <a:cubicBezTo>
                      <a:pt x="423" y="1"/>
                      <a:pt x="417" y="21"/>
                      <a:pt x="404" y="34"/>
                    </a:cubicBezTo>
                    <a:lnTo>
                      <a:pt x="238" y="34"/>
                    </a:lnTo>
                    <a:lnTo>
                      <a:pt x="167" y="57"/>
                    </a:lnTo>
                    <a:cubicBezTo>
                      <a:pt x="143" y="81"/>
                      <a:pt x="95" y="105"/>
                      <a:pt x="72" y="105"/>
                    </a:cubicBezTo>
                    <a:cubicBezTo>
                      <a:pt x="24" y="129"/>
                      <a:pt x="0" y="176"/>
                      <a:pt x="0" y="200"/>
                    </a:cubicBezTo>
                    <a:cubicBezTo>
                      <a:pt x="0" y="247"/>
                      <a:pt x="24" y="271"/>
                      <a:pt x="48" y="271"/>
                    </a:cubicBezTo>
                    <a:lnTo>
                      <a:pt x="167" y="271"/>
                    </a:lnTo>
                    <a:lnTo>
                      <a:pt x="261" y="247"/>
                    </a:lnTo>
                    <a:cubicBezTo>
                      <a:pt x="285" y="223"/>
                      <a:pt x="309" y="223"/>
                      <a:pt x="333" y="223"/>
                    </a:cubicBezTo>
                    <a:cubicBezTo>
                      <a:pt x="594" y="769"/>
                      <a:pt x="1187" y="1054"/>
                      <a:pt x="1732" y="1220"/>
                    </a:cubicBezTo>
                    <a:cubicBezTo>
                      <a:pt x="2017" y="1291"/>
                      <a:pt x="2325" y="1315"/>
                      <a:pt x="2610" y="1433"/>
                    </a:cubicBezTo>
                    <a:cubicBezTo>
                      <a:pt x="2681" y="1457"/>
                      <a:pt x="2752" y="1481"/>
                      <a:pt x="2823" y="1528"/>
                    </a:cubicBezTo>
                    <a:lnTo>
                      <a:pt x="2800" y="1528"/>
                    </a:lnTo>
                    <a:cubicBezTo>
                      <a:pt x="2776" y="1552"/>
                      <a:pt x="2752" y="1576"/>
                      <a:pt x="2752" y="1623"/>
                    </a:cubicBezTo>
                    <a:cubicBezTo>
                      <a:pt x="2752" y="1647"/>
                      <a:pt x="2776" y="1670"/>
                      <a:pt x="2776" y="1694"/>
                    </a:cubicBezTo>
                    <a:cubicBezTo>
                      <a:pt x="2776" y="1718"/>
                      <a:pt x="2776" y="1742"/>
                      <a:pt x="2776" y="1765"/>
                    </a:cubicBezTo>
                    <a:cubicBezTo>
                      <a:pt x="2776" y="1789"/>
                      <a:pt x="2776" y="1789"/>
                      <a:pt x="2776" y="1813"/>
                    </a:cubicBezTo>
                    <a:cubicBezTo>
                      <a:pt x="2776" y="1813"/>
                      <a:pt x="2776" y="1836"/>
                      <a:pt x="2776" y="1836"/>
                    </a:cubicBezTo>
                    <a:lnTo>
                      <a:pt x="2776" y="1860"/>
                    </a:lnTo>
                    <a:cubicBezTo>
                      <a:pt x="2752" y="1884"/>
                      <a:pt x="2728" y="1931"/>
                      <a:pt x="2728" y="1955"/>
                    </a:cubicBezTo>
                    <a:cubicBezTo>
                      <a:pt x="2728" y="1979"/>
                      <a:pt x="2728" y="2003"/>
                      <a:pt x="2728" y="2050"/>
                    </a:cubicBezTo>
                    <a:cubicBezTo>
                      <a:pt x="2752" y="2050"/>
                      <a:pt x="2752" y="2074"/>
                      <a:pt x="2776" y="2074"/>
                    </a:cubicBezTo>
                    <a:lnTo>
                      <a:pt x="2847" y="2074"/>
                    </a:lnTo>
                    <a:lnTo>
                      <a:pt x="2894" y="2050"/>
                    </a:lnTo>
                    <a:cubicBezTo>
                      <a:pt x="2918" y="2026"/>
                      <a:pt x="2942" y="2003"/>
                      <a:pt x="2966" y="1979"/>
                    </a:cubicBezTo>
                    <a:cubicBezTo>
                      <a:pt x="2966" y="1979"/>
                      <a:pt x="2966" y="1955"/>
                      <a:pt x="2989" y="1955"/>
                    </a:cubicBezTo>
                    <a:cubicBezTo>
                      <a:pt x="2989" y="1931"/>
                      <a:pt x="2989" y="1908"/>
                      <a:pt x="2989" y="1908"/>
                    </a:cubicBezTo>
                    <a:cubicBezTo>
                      <a:pt x="3013" y="1884"/>
                      <a:pt x="3013" y="1860"/>
                      <a:pt x="2989" y="1860"/>
                    </a:cubicBezTo>
                    <a:cubicBezTo>
                      <a:pt x="3013" y="1789"/>
                      <a:pt x="3013" y="1742"/>
                      <a:pt x="2989" y="1670"/>
                    </a:cubicBezTo>
                    <a:cubicBezTo>
                      <a:pt x="2989" y="1647"/>
                      <a:pt x="2989" y="1623"/>
                      <a:pt x="2966" y="1599"/>
                    </a:cubicBezTo>
                    <a:lnTo>
                      <a:pt x="2966" y="1599"/>
                    </a:lnTo>
                    <a:cubicBezTo>
                      <a:pt x="3155" y="1694"/>
                      <a:pt x="3345" y="1836"/>
                      <a:pt x="3487" y="2003"/>
                    </a:cubicBezTo>
                    <a:cubicBezTo>
                      <a:pt x="3493" y="2020"/>
                      <a:pt x="3505" y="2028"/>
                      <a:pt x="3519" y="2028"/>
                    </a:cubicBezTo>
                    <a:cubicBezTo>
                      <a:pt x="3560" y="2028"/>
                      <a:pt x="3618" y="1961"/>
                      <a:pt x="3582" y="1908"/>
                    </a:cubicBezTo>
                    <a:cubicBezTo>
                      <a:pt x="3393" y="1647"/>
                      <a:pt x="3132" y="1457"/>
                      <a:pt x="2823" y="1362"/>
                    </a:cubicBezTo>
                    <a:cubicBezTo>
                      <a:pt x="2515" y="1220"/>
                      <a:pt x="2207" y="1125"/>
                      <a:pt x="1898" y="1030"/>
                    </a:cubicBezTo>
                    <a:cubicBezTo>
                      <a:pt x="1353" y="864"/>
                      <a:pt x="736" y="650"/>
                      <a:pt x="499" y="105"/>
                    </a:cubicBezTo>
                    <a:cubicBezTo>
                      <a:pt x="499" y="81"/>
                      <a:pt x="499" y="57"/>
                      <a:pt x="499" y="57"/>
                    </a:cubicBezTo>
                    <a:cubicBezTo>
                      <a:pt x="466" y="14"/>
                      <a:pt x="449" y="1"/>
                      <a:pt x="4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9"/>
              <p:cNvSpPr/>
              <p:nvPr/>
            </p:nvSpPr>
            <p:spPr>
              <a:xfrm>
                <a:off x="4942309" y="5032512"/>
                <a:ext cx="27992" cy="135898"/>
              </a:xfrm>
              <a:custGeom>
                <a:avLst/>
                <a:gdLst/>
                <a:ahLst/>
                <a:cxnLst/>
                <a:rect l="l" t="t" r="r" b="b"/>
                <a:pathLst>
                  <a:path w="565" h="2745" extrusionOk="0">
                    <a:moveTo>
                      <a:pt x="112" y="1"/>
                    </a:moveTo>
                    <a:cubicBezTo>
                      <a:pt x="54" y="1"/>
                      <a:pt x="1" y="81"/>
                      <a:pt x="19" y="118"/>
                    </a:cubicBezTo>
                    <a:cubicBezTo>
                      <a:pt x="43" y="331"/>
                      <a:pt x="138" y="545"/>
                      <a:pt x="185" y="758"/>
                    </a:cubicBezTo>
                    <a:cubicBezTo>
                      <a:pt x="304" y="1185"/>
                      <a:pt x="375" y="1636"/>
                      <a:pt x="375" y="2087"/>
                    </a:cubicBezTo>
                    <a:lnTo>
                      <a:pt x="375" y="2395"/>
                    </a:lnTo>
                    <a:cubicBezTo>
                      <a:pt x="351" y="2490"/>
                      <a:pt x="351" y="2609"/>
                      <a:pt x="375" y="2727"/>
                    </a:cubicBezTo>
                    <a:cubicBezTo>
                      <a:pt x="387" y="2739"/>
                      <a:pt x="405" y="2745"/>
                      <a:pt x="422" y="2745"/>
                    </a:cubicBezTo>
                    <a:cubicBezTo>
                      <a:pt x="440" y="2745"/>
                      <a:pt x="458" y="2739"/>
                      <a:pt x="470" y="2727"/>
                    </a:cubicBezTo>
                    <a:cubicBezTo>
                      <a:pt x="541" y="2490"/>
                      <a:pt x="565" y="2229"/>
                      <a:pt x="541" y="1992"/>
                    </a:cubicBezTo>
                    <a:cubicBezTo>
                      <a:pt x="541" y="1755"/>
                      <a:pt x="517" y="1517"/>
                      <a:pt x="494" y="1280"/>
                    </a:cubicBezTo>
                    <a:cubicBezTo>
                      <a:pt x="470" y="1043"/>
                      <a:pt x="422" y="830"/>
                      <a:pt x="375" y="616"/>
                    </a:cubicBezTo>
                    <a:cubicBezTo>
                      <a:pt x="351" y="521"/>
                      <a:pt x="304" y="403"/>
                      <a:pt x="280" y="284"/>
                    </a:cubicBezTo>
                    <a:cubicBezTo>
                      <a:pt x="256" y="189"/>
                      <a:pt x="209" y="94"/>
                      <a:pt x="161" y="23"/>
                    </a:cubicBezTo>
                    <a:cubicBezTo>
                      <a:pt x="146" y="7"/>
                      <a:pt x="129" y="1"/>
                      <a:pt x="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39"/>
            <p:cNvGrpSpPr/>
            <p:nvPr/>
          </p:nvGrpSpPr>
          <p:grpSpPr>
            <a:xfrm>
              <a:off x="5942028" y="3145384"/>
              <a:ext cx="1002592" cy="5766784"/>
              <a:chOff x="5942028" y="3145384"/>
              <a:chExt cx="1002592" cy="5766784"/>
            </a:xfrm>
          </p:grpSpPr>
          <p:sp>
            <p:nvSpPr>
              <p:cNvPr id="558" name="Google Shape;558;p39"/>
              <p:cNvSpPr/>
              <p:nvPr/>
            </p:nvSpPr>
            <p:spPr>
              <a:xfrm>
                <a:off x="6104329" y="3145384"/>
                <a:ext cx="840290" cy="5472559"/>
              </a:xfrm>
              <a:custGeom>
                <a:avLst/>
                <a:gdLst/>
                <a:ahLst/>
                <a:cxnLst/>
                <a:rect l="l" t="t" r="r" b="b"/>
                <a:pathLst>
                  <a:path w="16961" h="110540" fill="none" extrusionOk="0">
                    <a:moveTo>
                      <a:pt x="16961" y="1"/>
                    </a:moveTo>
                    <a:cubicBezTo>
                      <a:pt x="16961" y="1"/>
                      <a:pt x="13284" y="5101"/>
                      <a:pt x="11979" y="11695"/>
                    </a:cubicBezTo>
                    <a:cubicBezTo>
                      <a:pt x="10675" y="18289"/>
                      <a:pt x="14351" y="28205"/>
                      <a:pt x="12976" y="31976"/>
                    </a:cubicBezTo>
                    <a:cubicBezTo>
                      <a:pt x="11600" y="35724"/>
                      <a:pt x="0" y="38452"/>
                      <a:pt x="2799" y="55555"/>
                    </a:cubicBezTo>
                    <a:cubicBezTo>
                      <a:pt x="5598" y="72634"/>
                      <a:pt x="6879" y="73227"/>
                      <a:pt x="5005" y="78517"/>
                    </a:cubicBezTo>
                    <a:cubicBezTo>
                      <a:pt x="3108" y="83806"/>
                      <a:pt x="4602" y="89594"/>
                      <a:pt x="4697" y="96568"/>
                    </a:cubicBezTo>
                    <a:cubicBezTo>
                      <a:pt x="4792" y="103566"/>
                      <a:pt x="3653" y="107646"/>
                      <a:pt x="902" y="110540"/>
                    </a:cubicBezTo>
                  </a:path>
                </a:pathLst>
              </a:custGeom>
              <a:solidFill>
                <a:schemeClr val="lt1"/>
              </a:solidFill>
              <a:ln w="7700" cap="flat" cmpd="sng">
                <a:solidFill>
                  <a:schemeClr val="lt2"/>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a:off x="6169279" y="8606904"/>
                <a:ext cx="235773" cy="194366"/>
              </a:xfrm>
              <a:custGeom>
                <a:avLst/>
                <a:gdLst/>
                <a:ahLst/>
                <a:cxnLst/>
                <a:rect l="l" t="t" r="r" b="b"/>
                <a:pathLst>
                  <a:path w="4759" h="3926" extrusionOk="0">
                    <a:moveTo>
                      <a:pt x="105" y="1"/>
                    </a:moveTo>
                    <a:cubicBezTo>
                      <a:pt x="55" y="1"/>
                      <a:pt x="1" y="51"/>
                      <a:pt x="18" y="101"/>
                    </a:cubicBezTo>
                    <a:cubicBezTo>
                      <a:pt x="279" y="742"/>
                      <a:pt x="895" y="955"/>
                      <a:pt x="1536" y="1169"/>
                    </a:cubicBezTo>
                    <a:cubicBezTo>
                      <a:pt x="1512" y="1240"/>
                      <a:pt x="1512" y="1288"/>
                      <a:pt x="1536" y="1335"/>
                    </a:cubicBezTo>
                    <a:cubicBezTo>
                      <a:pt x="1631" y="1454"/>
                      <a:pt x="1512" y="1596"/>
                      <a:pt x="1441" y="1667"/>
                    </a:cubicBezTo>
                    <a:cubicBezTo>
                      <a:pt x="1346" y="1762"/>
                      <a:pt x="1251" y="1857"/>
                      <a:pt x="1156" y="1952"/>
                    </a:cubicBezTo>
                    <a:cubicBezTo>
                      <a:pt x="1014" y="2094"/>
                      <a:pt x="895" y="2260"/>
                      <a:pt x="800" y="2450"/>
                    </a:cubicBezTo>
                    <a:cubicBezTo>
                      <a:pt x="634" y="2806"/>
                      <a:pt x="634" y="3233"/>
                      <a:pt x="800" y="3588"/>
                    </a:cubicBezTo>
                    <a:cubicBezTo>
                      <a:pt x="807" y="3602"/>
                      <a:pt x="820" y="3608"/>
                      <a:pt x="835" y="3608"/>
                    </a:cubicBezTo>
                    <a:cubicBezTo>
                      <a:pt x="872" y="3608"/>
                      <a:pt x="919" y="3575"/>
                      <a:pt x="919" y="3541"/>
                    </a:cubicBezTo>
                    <a:cubicBezTo>
                      <a:pt x="848" y="3328"/>
                      <a:pt x="824" y="3090"/>
                      <a:pt x="824" y="2853"/>
                    </a:cubicBezTo>
                    <a:cubicBezTo>
                      <a:pt x="848" y="2640"/>
                      <a:pt x="943" y="2426"/>
                      <a:pt x="1061" y="2236"/>
                    </a:cubicBezTo>
                    <a:cubicBezTo>
                      <a:pt x="1132" y="2141"/>
                      <a:pt x="1204" y="2070"/>
                      <a:pt x="1299" y="1999"/>
                    </a:cubicBezTo>
                    <a:cubicBezTo>
                      <a:pt x="1417" y="1928"/>
                      <a:pt x="1536" y="1857"/>
                      <a:pt x="1631" y="1762"/>
                    </a:cubicBezTo>
                    <a:cubicBezTo>
                      <a:pt x="1749" y="1620"/>
                      <a:pt x="1797" y="1430"/>
                      <a:pt x="1726" y="1264"/>
                    </a:cubicBezTo>
                    <a:lnTo>
                      <a:pt x="1726" y="1264"/>
                    </a:lnTo>
                    <a:cubicBezTo>
                      <a:pt x="1963" y="1359"/>
                      <a:pt x="2200" y="1477"/>
                      <a:pt x="2413" y="1620"/>
                    </a:cubicBezTo>
                    <a:cubicBezTo>
                      <a:pt x="2769" y="1881"/>
                      <a:pt x="3078" y="2236"/>
                      <a:pt x="3291" y="2640"/>
                    </a:cubicBezTo>
                    <a:cubicBezTo>
                      <a:pt x="3528" y="3043"/>
                      <a:pt x="3694" y="3494"/>
                      <a:pt x="3932" y="3897"/>
                    </a:cubicBezTo>
                    <a:cubicBezTo>
                      <a:pt x="3942" y="3917"/>
                      <a:pt x="3955" y="3925"/>
                      <a:pt x="3969" y="3925"/>
                    </a:cubicBezTo>
                    <a:cubicBezTo>
                      <a:pt x="4023" y="3925"/>
                      <a:pt x="4093" y="3811"/>
                      <a:pt x="4074" y="3754"/>
                    </a:cubicBezTo>
                    <a:cubicBezTo>
                      <a:pt x="3932" y="3328"/>
                      <a:pt x="3718" y="2924"/>
                      <a:pt x="3481" y="2545"/>
                    </a:cubicBezTo>
                    <a:cubicBezTo>
                      <a:pt x="3267" y="2165"/>
                      <a:pt x="2983" y="1809"/>
                      <a:pt x="2651" y="1525"/>
                    </a:cubicBezTo>
                    <a:cubicBezTo>
                      <a:pt x="2722" y="1525"/>
                      <a:pt x="2793" y="1548"/>
                      <a:pt x="2864" y="1548"/>
                    </a:cubicBezTo>
                    <a:cubicBezTo>
                      <a:pt x="3078" y="1596"/>
                      <a:pt x="3267" y="1667"/>
                      <a:pt x="3457" y="1714"/>
                    </a:cubicBezTo>
                    <a:cubicBezTo>
                      <a:pt x="3647" y="1786"/>
                      <a:pt x="3837" y="1857"/>
                      <a:pt x="4003" y="1928"/>
                    </a:cubicBezTo>
                    <a:cubicBezTo>
                      <a:pt x="4145" y="1999"/>
                      <a:pt x="4264" y="2070"/>
                      <a:pt x="4382" y="2118"/>
                    </a:cubicBezTo>
                    <a:cubicBezTo>
                      <a:pt x="4453" y="2189"/>
                      <a:pt x="4548" y="2213"/>
                      <a:pt x="4619" y="2213"/>
                    </a:cubicBezTo>
                    <a:cubicBezTo>
                      <a:pt x="4629" y="2216"/>
                      <a:pt x="4639" y="2217"/>
                      <a:pt x="4648" y="2217"/>
                    </a:cubicBezTo>
                    <a:cubicBezTo>
                      <a:pt x="4708" y="2217"/>
                      <a:pt x="4759" y="2156"/>
                      <a:pt x="4738" y="2094"/>
                    </a:cubicBezTo>
                    <a:cubicBezTo>
                      <a:pt x="4572" y="1928"/>
                      <a:pt x="4359" y="1786"/>
                      <a:pt x="4145" y="1714"/>
                    </a:cubicBezTo>
                    <a:cubicBezTo>
                      <a:pt x="3932" y="1620"/>
                      <a:pt x="3742" y="1525"/>
                      <a:pt x="3528" y="1454"/>
                    </a:cubicBezTo>
                    <a:cubicBezTo>
                      <a:pt x="3291" y="1359"/>
                      <a:pt x="3078" y="1288"/>
                      <a:pt x="2840" y="1264"/>
                    </a:cubicBezTo>
                    <a:cubicBezTo>
                      <a:pt x="2627" y="1193"/>
                      <a:pt x="2390" y="1169"/>
                      <a:pt x="2176" y="1169"/>
                    </a:cubicBezTo>
                    <a:cubicBezTo>
                      <a:pt x="2176" y="1169"/>
                      <a:pt x="2152" y="1193"/>
                      <a:pt x="2152" y="1193"/>
                    </a:cubicBezTo>
                    <a:cubicBezTo>
                      <a:pt x="1915" y="1074"/>
                      <a:pt x="1678" y="979"/>
                      <a:pt x="1417" y="908"/>
                    </a:cubicBezTo>
                    <a:cubicBezTo>
                      <a:pt x="919" y="742"/>
                      <a:pt x="373" y="528"/>
                      <a:pt x="160" y="30"/>
                    </a:cubicBezTo>
                    <a:cubicBezTo>
                      <a:pt x="146" y="9"/>
                      <a:pt x="126" y="1"/>
                      <a:pt x="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9"/>
              <p:cNvSpPr/>
              <p:nvPr/>
            </p:nvSpPr>
            <p:spPr>
              <a:xfrm>
                <a:off x="6108243" y="8698790"/>
                <a:ext cx="107408" cy="213377"/>
              </a:xfrm>
              <a:custGeom>
                <a:avLst/>
                <a:gdLst/>
                <a:ahLst/>
                <a:cxnLst/>
                <a:rect l="l" t="t" r="r" b="b"/>
                <a:pathLst>
                  <a:path w="2168" h="4310" extrusionOk="0">
                    <a:moveTo>
                      <a:pt x="134" y="1"/>
                    </a:moveTo>
                    <a:cubicBezTo>
                      <a:pt x="74" y="1"/>
                      <a:pt x="1" y="67"/>
                      <a:pt x="16" y="143"/>
                    </a:cubicBezTo>
                    <a:cubicBezTo>
                      <a:pt x="111" y="831"/>
                      <a:pt x="182" y="1519"/>
                      <a:pt x="182" y="2207"/>
                    </a:cubicBezTo>
                    <a:cubicBezTo>
                      <a:pt x="182" y="2563"/>
                      <a:pt x="158" y="2895"/>
                      <a:pt x="135" y="3251"/>
                    </a:cubicBezTo>
                    <a:cubicBezTo>
                      <a:pt x="111" y="3417"/>
                      <a:pt x="87" y="3583"/>
                      <a:pt x="87" y="3772"/>
                    </a:cubicBezTo>
                    <a:cubicBezTo>
                      <a:pt x="40" y="3938"/>
                      <a:pt x="40" y="4105"/>
                      <a:pt x="40" y="4271"/>
                    </a:cubicBezTo>
                    <a:cubicBezTo>
                      <a:pt x="40" y="4298"/>
                      <a:pt x="64" y="4310"/>
                      <a:pt x="89" y="4310"/>
                    </a:cubicBezTo>
                    <a:cubicBezTo>
                      <a:pt x="107" y="4310"/>
                      <a:pt x="125" y="4304"/>
                      <a:pt x="135" y="4294"/>
                    </a:cubicBezTo>
                    <a:cubicBezTo>
                      <a:pt x="206" y="4223"/>
                      <a:pt x="230" y="4128"/>
                      <a:pt x="230" y="4033"/>
                    </a:cubicBezTo>
                    <a:cubicBezTo>
                      <a:pt x="277" y="3867"/>
                      <a:pt x="277" y="3701"/>
                      <a:pt x="301" y="3535"/>
                    </a:cubicBezTo>
                    <a:cubicBezTo>
                      <a:pt x="325" y="3369"/>
                      <a:pt x="348" y="3132"/>
                      <a:pt x="348" y="2942"/>
                    </a:cubicBezTo>
                    <a:cubicBezTo>
                      <a:pt x="443" y="3013"/>
                      <a:pt x="538" y="3085"/>
                      <a:pt x="609" y="3132"/>
                    </a:cubicBezTo>
                    <a:lnTo>
                      <a:pt x="1084" y="3464"/>
                    </a:lnTo>
                    <a:cubicBezTo>
                      <a:pt x="1226" y="3559"/>
                      <a:pt x="1368" y="3654"/>
                      <a:pt x="1511" y="3749"/>
                    </a:cubicBezTo>
                    <a:cubicBezTo>
                      <a:pt x="1653" y="3844"/>
                      <a:pt x="1795" y="3986"/>
                      <a:pt x="1985" y="4081"/>
                    </a:cubicBezTo>
                    <a:cubicBezTo>
                      <a:pt x="1997" y="4085"/>
                      <a:pt x="2008" y="4088"/>
                      <a:pt x="2019" y="4088"/>
                    </a:cubicBezTo>
                    <a:cubicBezTo>
                      <a:pt x="2116" y="4088"/>
                      <a:pt x="2168" y="3910"/>
                      <a:pt x="2104" y="3867"/>
                    </a:cubicBezTo>
                    <a:cubicBezTo>
                      <a:pt x="1961" y="3749"/>
                      <a:pt x="1795" y="3630"/>
                      <a:pt x="1629" y="3535"/>
                    </a:cubicBezTo>
                    <a:lnTo>
                      <a:pt x="1178" y="3203"/>
                    </a:lnTo>
                    <a:lnTo>
                      <a:pt x="751" y="2918"/>
                    </a:lnTo>
                    <a:lnTo>
                      <a:pt x="538" y="2752"/>
                    </a:lnTo>
                    <a:cubicBezTo>
                      <a:pt x="491" y="2705"/>
                      <a:pt x="419" y="2681"/>
                      <a:pt x="372" y="2658"/>
                    </a:cubicBezTo>
                    <a:lnTo>
                      <a:pt x="372" y="2373"/>
                    </a:lnTo>
                    <a:cubicBezTo>
                      <a:pt x="396" y="1614"/>
                      <a:pt x="325" y="831"/>
                      <a:pt x="206" y="72"/>
                    </a:cubicBezTo>
                    <a:cubicBezTo>
                      <a:pt x="197" y="21"/>
                      <a:pt x="168" y="1"/>
                      <a:pt x="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9"/>
              <p:cNvSpPr/>
              <p:nvPr/>
            </p:nvSpPr>
            <p:spPr>
              <a:xfrm>
                <a:off x="5942028" y="8743297"/>
                <a:ext cx="97698" cy="162583"/>
              </a:xfrm>
              <a:custGeom>
                <a:avLst/>
                <a:gdLst/>
                <a:ahLst/>
                <a:cxnLst/>
                <a:rect l="l" t="t" r="r" b="b"/>
                <a:pathLst>
                  <a:path w="1972" h="3284" extrusionOk="0">
                    <a:moveTo>
                      <a:pt x="1900" y="0"/>
                    </a:moveTo>
                    <a:cubicBezTo>
                      <a:pt x="1893" y="0"/>
                      <a:pt x="1885" y="1"/>
                      <a:pt x="1877" y="3"/>
                    </a:cubicBezTo>
                    <a:cubicBezTo>
                      <a:pt x="1616" y="122"/>
                      <a:pt x="1379" y="312"/>
                      <a:pt x="1189" y="573"/>
                    </a:cubicBezTo>
                    <a:cubicBezTo>
                      <a:pt x="1047" y="881"/>
                      <a:pt x="975" y="1213"/>
                      <a:pt x="999" y="1569"/>
                    </a:cubicBezTo>
                    <a:cubicBezTo>
                      <a:pt x="1023" y="1806"/>
                      <a:pt x="952" y="2019"/>
                      <a:pt x="809" y="2209"/>
                    </a:cubicBezTo>
                    <a:cubicBezTo>
                      <a:pt x="714" y="2304"/>
                      <a:pt x="620" y="2399"/>
                      <a:pt x="525" y="2494"/>
                    </a:cubicBezTo>
                    <a:cubicBezTo>
                      <a:pt x="287" y="2660"/>
                      <a:pt x="121" y="2897"/>
                      <a:pt x="27" y="3182"/>
                    </a:cubicBezTo>
                    <a:cubicBezTo>
                      <a:pt x="0" y="3247"/>
                      <a:pt x="39" y="3283"/>
                      <a:pt x="83" y="3283"/>
                    </a:cubicBezTo>
                    <a:cubicBezTo>
                      <a:pt x="119" y="3283"/>
                      <a:pt x="158" y="3259"/>
                      <a:pt x="169" y="3206"/>
                    </a:cubicBezTo>
                    <a:cubicBezTo>
                      <a:pt x="382" y="2707"/>
                      <a:pt x="999" y="2470"/>
                      <a:pt x="1165" y="1948"/>
                    </a:cubicBezTo>
                    <a:cubicBezTo>
                      <a:pt x="1284" y="1592"/>
                      <a:pt x="1165" y="1237"/>
                      <a:pt x="1284" y="881"/>
                    </a:cubicBezTo>
                    <a:cubicBezTo>
                      <a:pt x="1379" y="549"/>
                      <a:pt x="1616" y="288"/>
                      <a:pt x="1900" y="122"/>
                    </a:cubicBezTo>
                    <a:cubicBezTo>
                      <a:pt x="1965" y="100"/>
                      <a:pt x="1971" y="0"/>
                      <a:pt x="19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9"/>
              <p:cNvSpPr/>
              <p:nvPr/>
            </p:nvSpPr>
            <p:spPr>
              <a:xfrm>
                <a:off x="6033037" y="8750773"/>
                <a:ext cx="30221" cy="87826"/>
              </a:xfrm>
              <a:custGeom>
                <a:avLst/>
                <a:gdLst/>
                <a:ahLst/>
                <a:cxnLst/>
                <a:rect l="l" t="t" r="r" b="b"/>
                <a:pathLst>
                  <a:path w="610" h="1774" extrusionOk="0">
                    <a:moveTo>
                      <a:pt x="143" y="1"/>
                    </a:moveTo>
                    <a:cubicBezTo>
                      <a:pt x="75" y="1"/>
                      <a:pt x="0" y="125"/>
                      <a:pt x="40" y="184"/>
                    </a:cubicBezTo>
                    <a:cubicBezTo>
                      <a:pt x="182" y="398"/>
                      <a:pt x="301" y="635"/>
                      <a:pt x="348" y="896"/>
                    </a:cubicBezTo>
                    <a:cubicBezTo>
                      <a:pt x="372" y="1015"/>
                      <a:pt x="396" y="1133"/>
                      <a:pt x="396" y="1252"/>
                    </a:cubicBezTo>
                    <a:lnTo>
                      <a:pt x="396" y="1726"/>
                    </a:lnTo>
                    <a:cubicBezTo>
                      <a:pt x="419" y="1750"/>
                      <a:pt x="443" y="1774"/>
                      <a:pt x="490" y="1774"/>
                    </a:cubicBezTo>
                    <a:cubicBezTo>
                      <a:pt x="538" y="1750"/>
                      <a:pt x="562" y="1702"/>
                      <a:pt x="585" y="1655"/>
                    </a:cubicBezTo>
                    <a:cubicBezTo>
                      <a:pt x="585" y="1608"/>
                      <a:pt x="609" y="1560"/>
                      <a:pt x="609" y="1513"/>
                    </a:cubicBezTo>
                    <a:lnTo>
                      <a:pt x="609" y="1394"/>
                    </a:lnTo>
                    <a:cubicBezTo>
                      <a:pt x="609" y="1370"/>
                      <a:pt x="609" y="1252"/>
                      <a:pt x="585" y="1181"/>
                    </a:cubicBezTo>
                    <a:cubicBezTo>
                      <a:pt x="585" y="1062"/>
                      <a:pt x="562" y="920"/>
                      <a:pt x="538" y="801"/>
                    </a:cubicBezTo>
                    <a:cubicBezTo>
                      <a:pt x="467" y="516"/>
                      <a:pt x="348" y="255"/>
                      <a:pt x="182" y="18"/>
                    </a:cubicBezTo>
                    <a:cubicBezTo>
                      <a:pt x="170" y="6"/>
                      <a:pt x="156" y="1"/>
                      <a:pt x="1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6058502" y="8654184"/>
                <a:ext cx="65545" cy="30645"/>
              </a:xfrm>
              <a:custGeom>
                <a:avLst/>
                <a:gdLst/>
                <a:ahLst/>
                <a:cxnLst/>
                <a:rect l="l" t="t" r="r" b="b"/>
                <a:pathLst>
                  <a:path w="1323" h="619" extrusionOk="0">
                    <a:moveTo>
                      <a:pt x="142" y="0"/>
                    </a:moveTo>
                    <a:cubicBezTo>
                      <a:pt x="95" y="0"/>
                      <a:pt x="71" y="24"/>
                      <a:pt x="48" y="48"/>
                    </a:cubicBezTo>
                    <a:cubicBezTo>
                      <a:pt x="24" y="48"/>
                      <a:pt x="24" y="72"/>
                      <a:pt x="0" y="95"/>
                    </a:cubicBezTo>
                    <a:cubicBezTo>
                      <a:pt x="0" y="119"/>
                      <a:pt x="0" y="166"/>
                      <a:pt x="0" y="190"/>
                    </a:cubicBezTo>
                    <a:cubicBezTo>
                      <a:pt x="95" y="285"/>
                      <a:pt x="214" y="356"/>
                      <a:pt x="332" y="356"/>
                    </a:cubicBezTo>
                    <a:lnTo>
                      <a:pt x="641" y="451"/>
                    </a:lnTo>
                    <a:cubicBezTo>
                      <a:pt x="807" y="522"/>
                      <a:pt x="996" y="570"/>
                      <a:pt x="1162" y="617"/>
                    </a:cubicBezTo>
                    <a:cubicBezTo>
                      <a:pt x="1169" y="618"/>
                      <a:pt x="1175" y="619"/>
                      <a:pt x="1180" y="619"/>
                    </a:cubicBezTo>
                    <a:cubicBezTo>
                      <a:pt x="1286" y="619"/>
                      <a:pt x="1322" y="425"/>
                      <a:pt x="1210" y="380"/>
                    </a:cubicBezTo>
                    <a:cubicBezTo>
                      <a:pt x="854" y="238"/>
                      <a:pt x="498" y="119"/>
                      <a:pt x="1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6123105" y="8620123"/>
                <a:ext cx="30617" cy="14159"/>
              </a:xfrm>
              <a:custGeom>
                <a:avLst/>
                <a:gdLst/>
                <a:ahLst/>
                <a:cxnLst/>
                <a:rect l="l" t="t" r="r" b="b"/>
                <a:pathLst>
                  <a:path w="618" h="286" extrusionOk="0">
                    <a:moveTo>
                      <a:pt x="167" y="1"/>
                    </a:moveTo>
                    <a:cubicBezTo>
                      <a:pt x="143" y="1"/>
                      <a:pt x="119" y="1"/>
                      <a:pt x="96" y="24"/>
                    </a:cubicBezTo>
                    <a:cubicBezTo>
                      <a:pt x="48" y="48"/>
                      <a:pt x="1" y="119"/>
                      <a:pt x="48" y="143"/>
                    </a:cubicBezTo>
                    <a:cubicBezTo>
                      <a:pt x="72" y="167"/>
                      <a:pt x="96" y="190"/>
                      <a:pt x="119" y="190"/>
                    </a:cubicBezTo>
                    <a:lnTo>
                      <a:pt x="191" y="214"/>
                    </a:lnTo>
                    <a:lnTo>
                      <a:pt x="262" y="238"/>
                    </a:lnTo>
                    <a:lnTo>
                      <a:pt x="428" y="285"/>
                    </a:lnTo>
                    <a:lnTo>
                      <a:pt x="546" y="285"/>
                    </a:lnTo>
                    <a:cubicBezTo>
                      <a:pt x="570" y="261"/>
                      <a:pt x="594" y="214"/>
                      <a:pt x="594" y="190"/>
                    </a:cubicBezTo>
                    <a:cubicBezTo>
                      <a:pt x="618" y="95"/>
                      <a:pt x="570" y="24"/>
                      <a:pt x="499" y="2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5" name="Google Shape;565;p39"/>
            <p:cNvGrpSpPr/>
            <p:nvPr/>
          </p:nvGrpSpPr>
          <p:grpSpPr>
            <a:xfrm>
              <a:off x="6589647" y="3151275"/>
              <a:ext cx="892954" cy="5866195"/>
              <a:chOff x="6589647" y="3151275"/>
              <a:chExt cx="892954" cy="5866195"/>
            </a:xfrm>
          </p:grpSpPr>
          <p:sp>
            <p:nvSpPr>
              <p:cNvPr id="566" name="Google Shape;566;p39"/>
              <p:cNvSpPr/>
              <p:nvPr/>
            </p:nvSpPr>
            <p:spPr>
              <a:xfrm>
                <a:off x="6589647" y="3151275"/>
                <a:ext cx="691068" cy="5488996"/>
              </a:xfrm>
              <a:custGeom>
                <a:avLst/>
                <a:gdLst/>
                <a:ahLst/>
                <a:cxnLst/>
                <a:rect l="l" t="t" r="r" b="b"/>
                <a:pathLst>
                  <a:path w="13949" h="110872" fill="none" extrusionOk="0">
                    <a:moveTo>
                      <a:pt x="13949" y="110872"/>
                    </a:moveTo>
                    <a:cubicBezTo>
                      <a:pt x="10319" y="104752"/>
                      <a:pt x="10177" y="91966"/>
                      <a:pt x="11577" y="82003"/>
                    </a:cubicBezTo>
                    <a:cubicBezTo>
                      <a:pt x="13000" y="72017"/>
                      <a:pt x="11766" y="74602"/>
                      <a:pt x="8683" y="68221"/>
                    </a:cubicBezTo>
                    <a:cubicBezTo>
                      <a:pt x="5623" y="61841"/>
                      <a:pt x="8967" y="58259"/>
                      <a:pt x="7853" y="46683"/>
                    </a:cubicBezTo>
                    <a:cubicBezTo>
                      <a:pt x="6738" y="35107"/>
                      <a:pt x="1" y="36293"/>
                      <a:pt x="3488" y="28133"/>
                    </a:cubicBezTo>
                    <a:cubicBezTo>
                      <a:pt x="6975" y="19950"/>
                      <a:pt x="8683" y="0"/>
                      <a:pt x="8683" y="0"/>
                    </a:cubicBezTo>
                  </a:path>
                </a:pathLst>
              </a:custGeom>
              <a:solidFill>
                <a:schemeClr val="lt1"/>
              </a:solidFill>
              <a:ln w="7700" cap="flat" cmpd="sng">
                <a:solidFill>
                  <a:schemeClr val="lt2"/>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7033895" y="8651808"/>
                <a:ext cx="448706" cy="365662"/>
              </a:xfrm>
              <a:custGeom>
                <a:avLst/>
                <a:gdLst/>
                <a:ahLst/>
                <a:cxnLst/>
                <a:rect l="l" t="t" r="r" b="b"/>
                <a:pathLst>
                  <a:path w="9057" h="7386" extrusionOk="0">
                    <a:moveTo>
                      <a:pt x="5124" y="1"/>
                    </a:moveTo>
                    <a:cubicBezTo>
                      <a:pt x="5053" y="1"/>
                      <a:pt x="4982" y="96"/>
                      <a:pt x="5005" y="143"/>
                    </a:cubicBezTo>
                    <a:cubicBezTo>
                      <a:pt x="4982" y="167"/>
                      <a:pt x="4982" y="167"/>
                      <a:pt x="4982" y="191"/>
                    </a:cubicBezTo>
                    <a:lnTo>
                      <a:pt x="4934" y="191"/>
                    </a:lnTo>
                    <a:cubicBezTo>
                      <a:pt x="4531" y="309"/>
                      <a:pt x="4152" y="570"/>
                      <a:pt x="3891" y="926"/>
                    </a:cubicBezTo>
                    <a:cubicBezTo>
                      <a:pt x="3606" y="1258"/>
                      <a:pt x="3392" y="1661"/>
                      <a:pt x="3250" y="2112"/>
                    </a:cubicBezTo>
                    <a:cubicBezTo>
                      <a:pt x="2902" y="2049"/>
                      <a:pt x="2544" y="2017"/>
                      <a:pt x="2182" y="2017"/>
                    </a:cubicBezTo>
                    <a:cubicBezTo>
                      <a:pt x="2001" y="2017"/>
                      <a:pt x="1819" y="2025"/>
                      <a:pt x="1637" y="2041"/>
                    </a:cubicBezTo>
                    <a:cubicBezTo>
                      <a:pt x="1329" y="2041"/>
                      <a:pt x="1044" y="2088"/>
                      <a:pt x="736" y="2160"/>
                    </a:cubicBezTo>
                    <a:cubicBezTo>
                      <a:pt x="617" y="2183"/>
                      <a:pt x="475" y="2207"/>
                      <a:pt x="332" y="2254"/>
                    </a:cubicBezTo>
                    <a:cubicBezTo>
                      <a:pt x="214" y="2278"/>
                      <a:pt x="95" y="2302"/>
                      <a:pt x="24" y="2444"/>
                    </a:cubicBezTo>
                    <a:cubicBezTo>
                      <a:pt x="0" y="2492"/>
                      <a:pt x="24" y="2587"/>
                      <a:pt x="72" y="2587"/>
                    </a:cubicBezTo>
                    <a:cubicBezTo>
                      <a:pt x="103" y="2593"/>
                      <a:pt x="137" y="2596"/>
                      <a:pt x="171" y="2596"/>
                    </a:cubicBezTo>
                    <a:cubicBezTo>
                      <a:pt x="265" y="2596"/>
                      <a:pt x="364" y="2574"/>
                      <a:pt x="451" y="2539"/>
                    </a:cubicBezTo>
                    <a:lnTo>
                      <a:pt x="807" y="2444"/>
                    </a:lnTo>
                    <a:cubicBezTo>
                      <a:pt x="1044" y="2397"/>
                      <a:pt x="1281" y="2349"/>
                      <a:pt x="1519" y="2326"/>
                    </a:cubicBezTo>
                    <a:cubicBezTo>
                      <a:pt x="1836" y="2284"/>
                      <a:pt x="2161" y="2259"/>
                      <a:pt x="2489" y="2259"/>
                    </a:cubicBezTo>
                    <a:cubicBezTo>
                      <a:pt x="2726" y="2259"/>
                      <a:pt x="2964" y="2272"/>
                      <a:pt x="3203" y="2302"/>
                    </a:cubicBezTo>
                    <a:cubicBezTo>
                      <a:pt x="3060" y="2800"/>
                      <a:pt x="2823" y="3274"/>
                      <a:pt x="2467" y="3678"/>
                    </a:cubicBezTo>
                    <a:cubicBezTo>
                      <a:pt x="2183" y="3939"/>
                      <a:pt x="1803" y="4223"/>
                      <a:pt x="1732" y="4627"/>
                    </a:cubicBezTo>
                    <a:cubicBezTo>
                      <a:pt x="1732" y="4681"/>
                      <a:pt x="1760" y="4777"/>
                      <a:pt x="1804" y="4777"/>
                    </a:cubicBezTo>
                    <a:cubicBezTo>
                      <a:pt x="1818" y="4777"/>
                      <a:pt x="1834" y="4768"/>
                      <a:pt x="1851" y="4745"/>
                    </a:cubicBezTo>
                    <a:cubicBezTo>
                      <a:pt x="2017" y="4603"/>
                      <a:pt x="2088" y="4389"/>
                      <a:pt x="2254" y="4247"/>
                    </a:cubicBezTo>
                    <a:cubicBezTo>
                      <a:pt x="2396" y="4081"/>
                      <a:pt x="2562" y="3939"/>
                      <a:pt x="2705" y="3796"/>
                    </a:cubicBezTo>
                    <a:cubicBezTo>
                      <a:pt x="3013" y="3440"/>
                      <a:pt x="3226" y="3061"/>
                      <a:pt x="3345" y="2634"/>
                    </a:cubicBezTo>
                    <a:cubicBezTo>
                      <a:pt x="3369" y="2515"/>
                      <a:pt x="3416" y="2397"/>
                      <a:pt x="3464" y="2302"/>
                    </a:cubicBezTo>
                    <a:lnTo>
                      <a:pt x="3582" y="2919"/>
                    </a:lnTo>
                    <a:lnTo>
                      <a:pt x="3630" y="3227"/>
                    </a:lnTo>
                    <a:cubicBezTo>
                      <a:pt x="3653" y="3346"/>
                      <a:pt x="3677" y="3464"/>
                      <a:pt x="3701" y="3583"/>
                    </a:cubicBezTo>
                    <a:cubicBezTo>
                      <a:pt x="3701" y="3611"/>
                      <a:pt x="3725" y="3622"/>
                      <a:pt x="3755" y="3622"/>
                    </a:cubicBezTo>
                    <a:cubicBezTo>
                      <a:pt x="3776" y="3622"/>
                      <a:pt x="3800" y="3616"/>
                      <a:pt x="3819" y="3607"/>
                    </a:cubicBezTo>
                    <a:cubicBezTo>
                      <a:pt x="3843" y="3583"/>
                      <a:pt x="3867" y="3535"/>
                      <a:pt x="3867" y="3488"/>
                    </a:cubicBezTo>
                    <a:cubicBezTo>
                      <a:pt x="3867" y="3369"/>
                      <a:pt x="3819" y="3251"/>
                      <a:pt x="3796" y="3156"/>
                    </a:cubicBezTo>
                    <a:cubicBezTo>
                      <a:pt x="3796" y="3037"/>
                      <a:pt x="3772" y="2942"/>
                      <a:pt x="3748" y="2824"/>
                    </a:cubicBezTo>
                    <a:cubicBezTo>
                      <a:pt x="3701" y="2610"/>
                      <a:pt x="3653" y="2373"/>
                      <a:pt x="3606" y="2160"/>
                    </a:cubicBezTo>
                    <a:cubicBezTo>
                      <a:pt x="3606" y="2112"/>
                      <a:pt x="3559" y="2112"/>
                      <a:pt x="3511" y="2112"/>
                    </a:cubicBezTo>
                    <a:cubicBezTo>
                      <a:pt x="3630" y="1851"/>
                      <a:pt x="3748" y="1590"/>
                      <a:pt x="3914" y="1353"/>
                    </a:cubicBezTo>
                    <a:cubicBezTo>
                      <a:pt x="4246" y="974"/>
                      <a:pt x="4578" y="641"/>
                      <a:pt x="4958" y="333"/>
                    </a:cubicBezTo>
                    <a:cubicBezTo>
                      <a:pt x="4982" y="594"/>
                      <a:pt x="5005" y="855"/>
                      <a:pt x="5029" y="1116"/>
                    </a:cubicBezTo>
                    <a:cubicBezTo>
                      <a:pt x="5053" y="1377"/>
                      <a:pt x="5053" y="1709"/>
                      <a:pt x="5100" y="1994"/>
                    </a:cubicBezTo>
                    <a:cubicBezTo>
                      <a:pt x="5100" y="1994"/>
                      <a:pt x="5124" y="2017"/>
                      <a:pt x="5124" y="2017"/>
                    </a:cubicBezTo>
                    <a:cubicBezTo>
                      <a:pt x="5100" y="2041"/>
                      <a:pt x="5100" y="2112"/>
                      <a:pt x="5124" y="2160"/>
                    </a:cubicBezTo>
                    <a:cubicBezTo>
                      <a:pt x="5314" y="2421"/>
                      <a:pt x="5504" y="2681"/>
                      <a:pt x="5717" y="2942"/>
                    </a:cubicBezTo>
                    <a:cubicBezTo>
                      <a:pt x="5907" y="3180"/>
                      <a:pt x="6097" y="3440"/>
                      <a:pt x="6310" y="3701"/>
                    </a:cubicBezTo>
                    <a:cubicBezTo>
                      <a:pt x="6049" y="3867"/>
                      <a:pt x="5859" y="4128"/>
                      <a:pt x="5741" y="4413"/>
                    </a:cubicBezTo>
                    <a:cubicBezTo>
                      <a:pt x="5622" y="4721"/>
                      <a:pt x="5504" y="5030"/>
                      <a:pt x="5432" y="5338"/>
                    </a:cubicBezTo>
                    <a:cubicBezTo>
                      <a:pt x="5266" y="5979"/>
                      <a:pt x="5219" y="6667"/>
                      <a:pt x="5338" y="7307"/>
                    </a:cubicBezTo>
                    <a:cubicBezTo>
                      <a:pt x="5347" y="7363"/>
                      <a:pt x="5378" y="7386"/>
                      <a:pt x="5413" y="7386"/>
                    </a:cubicBezTo>
                    <a:cubicBezTo>
                      <a:pt x="5466" y="7386"/>
                      <a:pt x="5527" y="7331"/>
                      <a:pt x="5527" y="7260"/>
                    </a:cubicBezTo>
                    <a:cubicBezTo>
                      <a:pt x="5504" y="6951"/>
                      <a:pt x="5480" y="6643"/>
                      <a:pt x="5504" y="6334"/>
                    </a:cubicBezTo>
                    <a:cubicBezTo>
                      <a:pt x="5504" y="6026"/>
                      <a:pt x="5575" y="5718"/>
                      <a:pt x="5646" y="5433"/>
                    </a:cubicBezTo>
                    <a:cubicBezTo>
                      <a:pt x="5741" y="5148"/>
                      <a:pt x="5859" y="4864"/>
                      <a:pt x="6002" y="4627"/>
                    </a:cubicBezTo>
                    <a:cubicBezTo>
                      <a:pt x="6025" y="4555"/>
                      <a:pt x="6073" y="4484"/>
                      <a:pt x="6120" y="4413"/>
                    </a:cubicBezTo>
                    <a:cubicBezTo>
                      <a:pt x="6310" y="4508"/>
                      <a:pt x="6524" y="4603"/>
                      <a:pt x="6737" y="4698"/>
                    </a:cubicBezTo>
                    <a:cubicBezTo>
                      <a:pt x="6974" y="4793"/>
                      <a:pt x="7188" y="4911"/>
                      <a:pt x="7425" y="5030"/>
                    </a:cubicBezTo>
                    <a:cubicBezTo>
                      <a:pt x="7638" y="5125"/>
                      <a:pt x="7899" y="5243"/>
                      <a:pt x="8113" y="5362"/>
                    </a:cubicBezTo>
                    <a:cubicBezTo>
                      <a:pt x="8350" y="5504"/>
                      <a:pt x="8611" y="5623"/>
                      <a:pt x="8872" y="5694"/>
                    </a:cubicBezTo>
                    <a:cubicBezTo>
                      <a:pt x="8881" y="5696"/>
                      <a:pt x="8890" y="5697"/>
                      <a:pt x="8898" y="5697"/>
                    </a:cubicBezTo>
                    <a:cubicBezTo>
                      <a:pt x="9000" y="5697"/>
                      <a:pt x="9056" y="5570"/>
                      <a:pt x="8991" y="5504"/>
                    </a:cubicBezTo>
                    <a:cubicBezTo>
                      <a:pt x="8753" y="5362"/>
                      <a:pt x="8492" y="5220"/>
                      <a:pt x="8255" y="5125"/>
                    </a:cubicBezTo>
                    <a:cubicBezTo>
                      <a:pt x="7971" y="5006"/>
                      <a:pt x="7733" y="4864"/>
                      <a:pt x="7472" y="4745"/>
                    </a:cubicBezTo>
                    <a:cubicBezTo>
                      <a:pt x="7212" y="4603"/>
                      <a:pt x="6974" y="4484"/>
                      <a:pt x="6713" y="4366"/>
                    </a:cubicBezTo>
                    <a:cubicBezTo>
                      <a:pt x="6595" y="4294"/>
                      <a:pt x="6476" y="4223"/>
                      <a:pt x="6334" y="4176"/>
                    </a:cubicBezTo>
                    <a:lnTo>
                      <a:pt x="6263" y="4128"/>
                    </a:lnTo>
                    <a:cubicBezTo>
                      <a:pt x="6286" y="4105"/>
                      <a:pt x="6334" y="4057"/>
                      <a:pt x="6334" y="4034"/>
                    </a:cubicBezTo>
                    <a:cubicBezTo>
                      <a:pt x="6381" y="3939"/>
                      <a:pt x="6405" y="3867"/>
                      <a:pt x="6429" y="3773"/>
                    </a:cubicBezTo>
                    <a:cubicBezTo>
                      <a:pt x="6452" y="3749"/>
                      <a:pt x="6452" y="3701"/>
                      <a:pt x="6429" y="3654"/>
                    </a:cubicBezTo>
                    <a:lnTo>
                      <a:pt x="6452" y="3630"/>
                    </a:lnTo>
                    <a:cubicBezTo>
                      <a:pt x="6500" y="3583"/>
                      <a:pt x="6500" y="3512"/>
                      <a:pt x="6452" y="3464"/>
                    </a:cubicBezTo>
                    <a:cubicBezTo>
                      <a:pt x="6073" y="2966"/>
                      <a:pt x="5670" y="2468"/>
                      <a:pt x="5243" y="1970"/>
                    </a:cubicBezTo>
                    <a:cubicBezTo>
                      <a:pt x="5266" y="1946"/>
                      <a:pt x="5266" y="1922"/>
                      <a:pt x="5266" y="1899"/>
                    </a:cubicBezTo>
                    <a:cubicBezTo>
                      <a:pt x="5266" y="1590"/>
                      <a:pt x="5219" y="1306"/>
                      <a:pt x="5195" y="1021"/>
                    </a:cubicBezTo>
                    <a:cubicBezTo>
                      <a:pt x="5172" y="760"/>
                      <a:pt x="5172" y="523"/>
                      <a:pt x="5124" y="286"/>
                    </a:cubicBezTo>
                    <a:lnTo>
                      <a:pt x="5124" y="286"/>
                    </a:lnTo>
                    <a:cubicBezTo>
                      <a:pt x="5243" y="381"/>
                      <a:pt x="5385" y="499"/>
                      <a:pt x="5504" y="618"/>
                    </a:cubicBezTo>
                    <a:cubicBezTo>
                      <a:pt x="5646" y="736"/>
                      <a:pt x="5788" y="879"/>
                      <a:pt x="5931" y="1045"/>
                    </a:cubicBezTo>
                    <a:cubicBezTo>
                      <a:pt x="6049" y="1187"/>
                      <a:pt x="6168" y="1329"/>
                      <a:pt x="6263" y="1495"/>
                    </a:cubicBezTo>
                    <a:cubicBezTo>
                      <a:pt x="6381" y="1661"/>
                      <a:pt x="6500" y="1851"/>
                      <a:pt x="6618" y="2017"/>
                    </a:cubicBezTo>
                    <a:cubicBezTo>
                      <a:pt x="6626" y="2025"/>
                      <a:pt x="6635" y="2028"/>
                      <a:pt x="6644" y="2028"/>
                    </a:cubicBezTo>
                    <a:cubicBezTo>
                      <a:pt x="6693" y="2028"/>
                      <a:pt x="6757" y="1938"/>
                      <a:pt x="6737" y="1899"/>
                    </a:cubicBezTo>
                    <a:cubicBezTo>
                      <a:pt x="6595" y="1543"/>
                      <a:pt x="6381" y="1211"/>
                      <a:pt x="6144" y="926"/>
                    </a:cubicBezTo>
                    <a:lnTo>
                      <a:pt x="6144" y="926"/>
                    </a:lnTo>
                    <a:cubicBezTo>
                      <a:pt x="6286" y="997"/>
                      <a:pt x="6429" y="1021"/>
                      <a:pt x="6595" y="1045"/>
                    </a:cubicBezTo>
                    <a:lnTo>
                      <a:pt x="6856" y="1045"/>
                    </a:lnTo>
                    <a:cubicBezTo>
                      <a:pt x="6951" y="1045"/>
                      <a:pt x="7045" y="1021"/>
                      <a:pt x="7117" y="974"/>
                    </a:cubicBezTo>
                    <a:cubicBezTo>
                      <a:pt x="7140" y="974"/>
                      <a:pt x="7164" y="950"/>
                      <a:pt x="7164" y="926"/>
                    </a:cubicBezTo>
                    <a:cubicBezTo>
                      <a:pt x="7164" y="902"/>
                      <a:pt x="7140" y="879"/>
                      <a:pt x="7117" y="879"/>
                    </a:cubicBezTo>
                    <a:cubicBezTo>
                      <a:pt x="7045" y="879"/>
                      <a:pt x="6951" y="926"/>
                      <a:pt x="6856" y="926"/>
                    </a:cubicBezTo>
                    <a:cubicBezTo>
                      <a:pt x="6815" y="930"/>
                      <a:pt x="6774" y="932"/>
                      <a:pt x="6734" y="932"/>
                    </a:cubicBezTo>
                    <a:cubicBezTo>
                      <a:pt x="6538" y="932"/>
                      <a:pt x="6345" y="886"/>
                      <a:pt x="6168" y="807"/>
                    </a:cubicBezTo>
                    <a:cubicBezTo>
                      <a:pt x="6155" y="801"/>
                      <a:pt x="6144" y="798"/>
                      <a:pt x="6134" y="798"/>
                    </a:cubicBezTo>
                    <a:cubicBezTo>
                      <a:pt x="6108" y="798"/>
                      <a:pt x="6090" y="820"/>
                      <a:pt x="6073" y="855"/>
                    </a:cubicBezTo>
                    <a:lnTo>
                      <a:pt x="6025" y="784"/>
                    </a:lnTo>
                    <a:cubicBezTo>
                      <a:pt x="5907" y="641"/>
                      <a:pt x="5765" y="499"/>
                      <a:pt x="5622" y="381"/>
                    </a:cubicBezTo>
                    <a:cubicBezTo>
                      <a:pt x="5480" y="214"/>
                      <a:pt x="5314" y="96"/>
                      <a:pt x="51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7382922" y="8866720"/>
                <a:ext cx="57618" cy="13763"/>
              </a:xfrm>
              <a:custGeom>
                <a:avLst/>
                <a:gdLst/>
                <a:ahLst/>
                <a:cxnLst/>
                <a:rect l="l" t="t" r="r" b="b"/>
                <a:pathLst>
                  <a:path w="1163" h="278" extrusionOk="0">
                    <a:moveTo>
                      <a:pt x="143" y="1"/>
                    </a:moveTo>
                    <a:cubicBezTo>
                      <a:pt x="72" y="1"/>
                      <a:pt x="0" y="191"/>
                      <a:pt x="95" y="214"/>
                    </a:cubicBezTo>
                    <a:cubicBezTo>
                      <a:pt x="261" y="238"/>
                      <a:pt x="427" y="262"/>
                      <a:pt x="593" y="262"/>
                    </a:cubicBezTo>
                    <a:cubicBezTo>
                      <a:pt x="662" y="272"/>
                      <a:pt x="731" y="277"/>
                      <a:pt x="800" y="277"/>
                    </a:cubicBezTo>
                    <a:cubicBezTo>
                      <a:pt x="897" y="277"/>
                      <a:pt x="994" y="266"/>
                      <a:pt x="1092" y="238"/>
                    </a:cubicBezTo>
                    <a:cubicBezTo>
                      <a:pt x="1115" y="214"/>
                      <a:pt x="1163" y="143"/>
                      <a:pt x="1115" y="119"/>
                    </a:cubicBezTo>
                    <a:cubicBezTo>
                      <a:pt x="1044" y="72"/>
                      <a:pt x="973" y="48"/>
                      <a:pt x="878" y="25"/>
                    </a:cubicBezTo>
                    <a:cubicBezTo>
                      <a:pt x="807" y="25"/>
                      <a:pt x="712" y="25"/>
                      <a:pt x="6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9" name="Google Shape;569;p39"/>
            <p:cNvSpPr/>
            <p:nvPr/>
          </p:nvSpPr>
          <p:spPr>
            <a:xfrm>
              <a:off x="6878777" y="760114"/>
              <a:ext cx="50" cy="50"/>
            </a:xfrm>
            <a:custGeom>
              <a:avLst/>
              <a:gdLst/>
              <a:ahLst/>
              <a:cxnLst/>
              <a:rect l="l" t="t" r="r" b="b"/>
              <a:pathLst>
                <a:path w="1" h="1" extrusionOk="0">
                  <a:moveTo>
                    <a:pt x="0" y="1"/>
                  </a:moveTo>
                  <a:cubicBezTo>
                    <a:pt x="0" y="1"/>
                    <a:pt x="0"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39"/>
            <p:cNvGrpSpPr/>
            <p:nvPr/>
          </p:nvGrpSpPr>
          <p:grpSpPr>
            <a:xfrm>
              <a:off x="6446321" y="601591"/>
              <a:ext cx="646381" cy="2012925"/>
              <a:chOff x="6446321" y="601591"/>
              <a:chExt cx="646381" cy="2012925"/>
            </a:xfrm>
          </p:grpSpPr>
          <p:sp>
            <p:nvSpPr>
              <p:cNvPr id="571" name="Google Shape;571;p39"/>
              <p:cNvSpPr/>
              <p:nvPr/>
            </p:nvSpPr>
            <p:spPr>
              <a:xfrm>
                <a:off x="6568492" y="654416"/>
                <a:ext cx="524209" cy="1960101"/>
              </a:xfrm>
              <a:custGeom>
                <a:avLst/>
                <a:gdLst/>
                <a:ahLst/>
                <a:cxnLst/>
                <a:rect l="l" t="t" r="r" b="b"/>
                <a:pathLst>
                  <a:path w="10581" h="39592" fill="none" extrusionOk="0">
                    <a:moveTo>
                      <a:pt x="8849" y="39591"/>
                    </a:moveTo>
                    <a:cubicBezTo>
                      <a:pt x="8849" y="39591"/>
                      <a:pt x="10580" y="36602"/>
                      <a:pt x="5291" y="31716"/>
                    </a:cubicBezTo>
                    <a:cubicBezTo>
                      <a:pt x="1" y="26829"/>
                      <a:pt x="2990" y="22654"/>
                      <a:pt x="3607" y="18053"/>
                    </a:cubicBezTo>
                    <a:cubicBezTo>
                      <a:pt x="4200" y="13474"/>
                      <a:pt x="1211" y="11672"/>
                      <a:pt x="1116" y="8778"/>
                    </a:cubicBezTo>
                    <a:cubicBezTo>
                      <a:pt x="1116" y="8778"/>
                      <a:pt x="1211" y="6406"/>
                      <a:pt x="1543" y="4176"/>
                    </a:cubicBezTo>
                    <a:cubicBezTo>
                      <a:pt x="1733" y="2800"/>
                      <a:pt x="1875" y="1401"/>
                      <a:pt x="1899" y="1"/>
                    </a:cubicBezTo>
                  </a:path>
                </a:pathLst>
              </a:custGeom>
              <a:solidFill>
                <a:schemeClr val="lt1"/>
              </a:solidFill>
              <a:ln w="7700" cap="flat" cmpd="sng">
                <a:solidFill>
                  <a:schemeClr val="lt2"/>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2" name="Google Shape;572;p39"/>
              <p:cNvGrpSpPr/>
              <p:nvPr/>
            </p:nvGrpSpPr>
            <p:grpSpPr>
              <a:xfrm>
                <a:off x="6446321" y="601591"/>
                <a:ext cx="520989" cy="231398"/>
                <a:chOff x="6446321" y="601591"/>
                <a:chExt cx="520989" cy="231398"/>
              </a:xfrm>
            </p:grpSpPr>
            <p:sp>
              <p:nvSpPr>
                <p:cNvPr id="573" name="Google Shape;573;p39"/>
                <p:cNvSpPr/>
                <p:nvPr/>
              </p:nvSpPr>
              <p:spPr>
                <a:xfrm>
                  <a:off x="6446321" y="640702"/>
                  <a:ext cx="213925" cy="145205"/>
                </a:xfrm>
                <a:custGeom>
                  <a:avLst/>
                  <a:gdLst/>
                  <a:ahLst/>
                  <a:cxnLst/>
                  <a:rect l="l" t="t" r="r" b="b"/>
                  <a:pathLst>
                    <a:path w="4318" h="2933" extrusionOk="0">
                      <a:moveTo>
                        <a:pt x="1949" y="1"/>
                      </a:moveTo>
                      <a:cubicBezTo>
                        <a:pt x="1764" y="1"/>
                        <a:pt x="1592" y="139"/>
                        <a:pt x="1471" y="278"/>
                      </a:cubicBezTo>
                      <a:cubicBezTo>
                        <a:pt x="1430" y="339"/>
                        <a:pt x="1442" y="454"/>
                        <a:pt x="1507" y="454"/>
                      </a:cubicBezTo>
                      <a:cubicBezTo>
                        <a:pt x="1517" y="454"/>
                        <a:pt x="1529" y="451"/>
                        <a:pt x="1542" y="444"/>
                      </a:cubicBezTo>
                      <a:cubicBezTo>
                        <a:pt x="1684" y="349"/>
                        <a:pt x="1827" y="302"/>
                        <a:pt x="1993" y="278"/>
                      </a:cubicBezTo>
                      <a:cubicBezTo>
                        <a:pt x="2111" y="278"/>
                        <a:pt x="2206" y="373"/>
                        <a:pt x="2253" y="468"/>
                      </a:cubicBezTo>
                      <a:cubicBezTo>
                        <a:pt x="2277" y="515"/>
                        <a:pt x="2301" y="539"/>
                        <a:pt x="2325" y="586"/>
                      </a:cubicBezTo>
                      <a:lnTo>
                        <a:pt x="2159" y="586"/>
                      </a:lnTo>
                      <a:cubicBezTo>
                        <a:pt x="2111" y="586"/>
                        <a:pt x="2087" y="610"/>
                        <a:pt x="2087" y="634"/>
                      </a:cubicBezTo>
                      <a:cubicBezTo>
                        <a:pt x="2064" y="658"/>
                        <a:pt x="2064" y="705"/>
                        <a:pt x="2087" y="729"/>
                      </a:cubicBezTo>
                      <a:cubicBezTo>
                        <a:pt x="1898" y="776"/>
                        <a:pt x="1708" y="871"/>
                        <a:pt x="1566" y="990"/>
                      </a:cubicBezTo>
                      <a:cubicBezTo>
                        <a:pt x="1447" y="1061"/>
                        <a:pt x="1328" y="1156"/>
                        <a:pt x="1210" y="1227"/>
                      </a:cubicBezTo>
                      <a:cubicBezTo>
                        <a:pt x="1139" y="1274"/>
                        <a:pt x="1067" y="1298"/>
                        <a:pt x="996" y="1345"/>
                      </a:cubicBezTo>
                      <a:cubicBezTo>
                        <a:pt x="901" y="1393"/>
                        <a:pt x="830" y="1417"/>
                        <a:pt x="759" y="1440"/>
                      </a:cubicBezTo>
                      <a:cubicBezTo>
                        <a:pt x="688" y="1464"/>
                        <a:pt x="593" y="1464"/>
                        <a:pt x="522" y="1464"/>
                      </a:cubicBezTo>
                      <a:cubicBezTo>
                        <a:pt x="451" y="1464"/>
                        <a:pt x="380" y="1464"/>
                        <a:pt x="332" y="1488"/>
                      </a:cubicBezTo>
                      <a:cubicBezTo>
                        <a:pt x="285" y="1476"/>
                        <a:pt x="237" y="1470"/>
                        <a:pt x="190" y="1470"/>
                      </a:cubicBezTo>
                      <a:cubicBezTo>
                        <a:pt x="142" y="1470"/>
                        <a:pt x="95" y="1476"/>
                        <a:pt x="47" y="1488"/>
                      </a:cubicBezTo>
                      <a:cubicBezTo>
                        <a:pt x="47" y="1488"/>
                        <a:pt x="0" y="1511"/>
                        <a:pt x="24" y="1535"/>
                      </a:cubicBezTo>
                      <a:cubicBezTo>
                        <a:pt x="71" y="1678"/>
                        <a:pt x="308" y="1701"/>
                        <a:pt x="451" y="1701"/>
                      </a:cubicBezTo>
                      <a:cubicBezTo>
                        <a:pt x="546" y="1678"/>
                        <a:pt x="640" y="1630"/>
                        <a:pt x="735" y="1583"/>
                      </a:cubicBezTo>
                      <a:cubicBezTo>
                        <a:pt x="807" y="1535"/>
                        <a:pt x="901" y="1511"/>
                        <a:pt x="996" y="1464"/>
                      </a:cubicBezTo>
                      <a:cubicBezTo>
                        <a:pt x="1091" y="1417"/>
                        <a:pt x="1186" y="1369"/>
                        <a:pt x="1281" y="1322"/>
                      </a:cubicBezTo>
                      <a:cubicBezTo>
                        <a:pt x="1376" y="1274"/>
                        <a:pt x="1494" y="1251"/>
                        <a:pt x="1613" y="1203"/>
                      </a:cubicBezTo>
                      <a:cubicBezTo>
                        <a:pt x="1803" y="1132"/>
                        <a:pt x="1993" y="1013"/>
                        <a:pt x="2159" y="895"/>
                      </a:cubicBezTo>
                      <a:lnTo>
                        <a:pt x="2420" y="895"/>
                      </a:lnTo>
                      <a:cubicBezTo>
                        <a:pt x="2443" y="918"/>
                        <a:pt x="2491" y="942"/>
                        <a:pt x="2514" y="966"/>
                      </a:cubicBezTo>
                      <a:cubicBezTo>
                        <a:pt x="2562" y="966"/>
                        <a:pt x="2586" y="1013"/>
                        <a:pt x="2609" y="1013"/>
                      </a:cubicBezTo>
                      <a:cubicBezTo>
                        <a:pt x="2657" y="1013"/>
                        <a:pt x="2680" y="990"/>
                        <a:pt x="2704" y="966"/>
                      </a:cubicBezTo>
                      <a:lnTo>
                        <a:pt x="2728" y="990"/>
                      </a:lnTo>
                      <a:cubicBezTo>
                        <a:pt x="2894" y="1084"/>
                        <a:pt x="3060" y="1156"/>
                        <a:pt x="3250" y="1203"/>
                      </a:cubicBezTo>
                      <a:lnTo>
                        <a:pt x="3060" y="1203"/>
                      </a:lnTo>
                      <a:cubicBezTo>
                        <a:pt x="3060" y="1203"/>
                        <a:pt x="3036" y="1203"/>
                        <a:pt x="3013" y="1227"/>
                      </a:cubicBezTo>
                      <a:cubicBezTo>
                        <a:pt x="3013" y="1192"/>
                        <a:pt x="2987" y="1170"/>
                        <a:pt x="2955" y="1170"/>
                      </a:cubicBezTo>
                      <a:cubicBezTo>
                        <a:pt x="2943" y="1170"/>
                        <a:pt x="2930" y="1173"/>
                        <a:pt x="2918" y="1179"/>
                      </a:cubicBezTo>
                      <a:cubicBezTo>
                        <a:pt x="2752" y="1298"/>
                        <a:pt x="2586" y="1440"/>
                        <a:pt x="2491" y="1630"/>
                      </a:cubicBezTo>
                      <a:cubicBezTo>
                        <a:pt x="2396" y="1796"/>
                        <a:pt x="2348" y="1986"/>
                        <a:pt x="2253" y="2152"/>
                      </a:cubicBezTo>
                      <a:cubicBezTo>
                        <a:pt x="2206" y="2318"/>
                        <a:pt x="2087" y="2460"/>
                        <a:pt x="1969" y="2555"/>
                      </a:cubicBezTo>
                      <a:cubicBezTo>
                        <a:pt x="1898" y="2603"/>
                        <a:pt x="1803" y="2650"/>
                        <a:pt x="1708" y="2674"/>
                      </a:cubicBezTo>
                      <a:cubicBezTo>
                        <a:pt x="1637" y="2697"/>
                        <a:pt x="1566" y="2674"/>
                        <a:pt x="1494" y="2745"/>
                      </a:cubicBezTo>
                      <a:cubicBezTo>
                        <a:pt x="1423" y="2792"/>
                        <a:pt x="1423" y="2887"/>
                        <a:pt x="1494" y="2911"/>
                      </a:cubicBezTo>
                      <a:cubicBezTo>
                        <a:pt x="1525" y="2926"/>
                        <a:pt x="1558" y="2933"/>
                        <a:pt x="1593" y="2933"/>
                      </a:cubicBezTo>
                      <a:cubicBezTo>
                        <a:pt x="1723" y="2933"/>
                        <a:pt x="1875" y="2843"/>
                        <a:pt x="1969" y="2769"/>
                      </a:cubicBezTo>
                      <a:cubicBezTo>
                        <a:pt x="2135" y="2626"/>
                        <a:pt x="2253" y="2484"/>
                        <a:pt x="2348" y="2294"/>
                      </a:cubicBezTo>
                      <a:cubicBezTo>
                        <a:pt x="2467" y="2104"/>
                        <a:pt x="2562" y="1915"/>
                        <a:pt x="2680" y="1725"/>
                      </a:cubicBezTo>
                      <a:cubicBezTo>
                        <a:pt x="2728" y="1583"/>
                        <a:pt x="2846" y="1464"/>
                        <a:pt x="2965" y="1369"/>
                      </a:cubicBezTo>
                      <a:lnTo>
                        <a:pt x="2965" y="1345"/>
                      </a:lnTo>
                      <a:cubicBezTo>
                        <a:pt x="2965" y="1345"/>
                        <a:pt x="2965" y="1369"/>
                        <a:pt x="2989" y="1369"/>
                      </a:cubicBezTo>
                      <a:lnTo>
                        <a:pt x="3416" y="1369"/>
                      </a:lnTo>
                      <a:cubicBezTo>
                        <a:pt x="3440" y="1345"/>
                        <a:pt x="3463" y="1345"/>
                        <a:pt x="3487" y="1322"/>
                      </a:cubicBezTo>
                      <a:cubicBezTo>
                        <a:pt x="3511" y="1298"/>
                        <a:pt x="3511" y="1274"/>
                        <a:pt x="3511" y="1251"/>
                      </a:cubicBezTo>
                      <a:cubicBezTo>
                        <a:pt x="3606" y="1251"/>
                        <a:pt x="3700" y="1298"/>
                        <a:pt x="3819" y="1298"/>
                      </a:cubicBezTo>
                      <a:cubicBezTo>
                        <a:pt x="3873" y="1298"/>
                        <a:pt x="3958" y="1313"/>
                        <a:pt x="4035" y="1313"/>
                      </a:cubicBezTo>
                      <a:cubicBezTo>
                        <a:pt x="4092" y="1313"/>
                        <a:pt x="4144" y="1305"/>
                        <a:pt x="4175" y="1274"/>
                      </a:cubicBezTo>
                      <a:cubicBezTo>
                        <a:pt x="4270" y="1203"/>
                        <a:pt x="4317" y="1084"/>
                        <a:pt x="4199" y="1061"/>
                      </a:cubicBezTo>
                      <a:cubicBezTo>
                        <a:pt x="4080" y="1013"/>
                        <a:pt x="3938" y="990"/>
                        <a:pt x="3795" y="990"/>
                      </a:cubicBezTo>
                      <a:cubicBezTo>
                        <a:pt x="3629" y="990"/>
                        <a:pt x="3487" y="966"/>
                        <a:pt x="3345" y="942"/>
                      </a:cubicBezTo>
                      <a:cubicBezTo>
                        <a:pt x="3060" y="895"/>
                        <a:pt x="2775" y="752"/>
                        <a:pt x="2586" y="563"/>
                      </a:cubicBezTo>
                      <a:cubicBezTo>
                        <a:pt x="2420" y="397"/>
                        <a:pt x="2348" y="159"/>
                        <a:pt x="2159" y="64"/>
                      </a:cubicBezTo>
                      <a:cubicBezTo>
                        <a:pt x="2088" y="20"/>
                        <a:pt x="2018" y="1"/>
                        <a:pt x="19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6653111" y="686150"/>
                  <a:ext cx="314199" cy="146839"/>
                </a:xfrm>
                <a:custGeom>
                  <a:avLst/>
                  <a:gdLst/>
                  <a:ahLst/>
                  <a:cxnLst/>
                  <a:rect l="l" t="t" r="r" b="b"/>
                  <a:pathLst>
                    <a:path w="6342" h="2966" extrusionOk="0">
                      <a:moveTo>
                        <a:pt x="4508" y="0"/>
                      </a:moveTo>
                      <a:cubicBezTo>
                        <a:pt x="4342" y="0"/>
                        <a:pt x="4199" y="72"/>
                        <a:pt x="4081" y="190"/>
                      </a:cubicBezTo>
                      <a:cubicBezTo>
                        <a:pt x="3962" y="309"/>
                        <a:pt x="3867" y="451"/>
                        <a:pt x="3796" y="617"/>
                      </a:cubicBezTo>
                      <a:cubicBezTo>
                        <a:pt x="3725" y="807"/>
                        <a:pt x="3630" y="997"/>
                        <a:pt x="3488" y="1163"/>
                      </a:cubicBezTo>
                      <a:lnTo>
                        <a:pt x="3464" y="1163"/>
                      </a:lnTo>
                      <a:cubicBezTo>
                        <a:pt x="2942" y="1329"/>
                        <a:pt x="2420" y="1471"/>
                        <a:pt x="1875" y="1566"/>
                      </a:cubicBezTo>
                      <a:cubicBezTo>
                        <a:pt x="1282" y="1637"/>
                        <a:pt x="712" y="1708"/>
                        <a:pt x="119" y="1732"/>
                      </a:cubicBezTo>
                      <a:cubicBezTo>
                        <a:pt x="1" y="1732"/>
                        <a:pt x="25" y="2017"/>
                        <a:pt x="119" y="2017"/>
                      </a:cubicBezTo>
                      <a:cubicBezTo>
                        <a:pt x="211" y="2020"/>
                        <a:pt x="303" y="2021"/>
                        <a:pt x="395" y="2021"/>
                      </a:cubicBezTo>
                      <a:cubicBezTo>
                        <a:pt x="1038" y="2021"/>
                        <a:pt x="1679" y="1949"/>
                        <a:pt x="2302" y="1803"/>
                      </a:cubicBezTo>
                      <a:lnTo>
                        <a:pt x="2302" y="1803"/>
                      </a:lnTo>
                      <a:lnTo>
                        <a:pt x="2254" y="1851"/>
                      </a:lnTo>
                      <a:cubicBezTo>
                        <a:pt x="2159" y="1969"/>
                        <a:pt x="2088" y="2112"/>
                        <a:pt x="2041" y="2278"/>
                      </a:cubicBezTo>
                      <a:cubicBezTo>
                        <a:pt x="1946" y="2467"/>
                        <a:pt x="1875" y="2681"/>
                        <a:pt x="1827" y="2894"/>
                      </a:cubicBezTo>
                      <a:cubicBezTo>
                        <a:pt x="1827" y="2942"/>
                        <a:pt x="1851" y="2966"/>
                        <a:pt x="1875" y="2966"/>
                      </a:cubicBezTo>
                      <a:cubicBezTo>
                        <a:pt x="1922" y="2942"/>
                        <a:pt x="1946" y="2918"/>
                        <a:pt x="1946" y="2894"/>
                      </a:cubicBezTo>
                      <a:cubicBezTo>
                        <a:pt x="1993" y="2705"/>
                        <a:pt x="2041" y="2515"/>
                        <a:pt x="2159" y="2349"/>
                      </a:cubicBezTo>
                      <a:cubicBezTo>
                        <a:pt x="2231" y="2230"/>
                        <a:pt x="2325" y="2135"/>
                        <a:pt x="2420" y="2040"/>
                      </a:cubicBezTo>
                      <a:cubicBezTo>
                        <a:pt x="2492" y="1969"/>
                        <a:pt x="2563" y="1898"/>
                        <a:pt x="2634" y="1851"/>
                      </a:cubicBezTo>
                      <a:cubicBezTo>
                        <a:pt x="2658" y="1803"/>
                        <a:pt x="2681" y="1779"/>
                        <a:pt x="2681" y="1732"/>
                      </a:cubicBezTo>
                      <a:cubicBezTo>
                        <a:pt x="2871" y="1685"/>
                        <a:pt x="3061" y="1637"/>
                        <a:pt x="3227" y="1590"/>
                      </a:cubicBezTo>
                      <a:cubicBezTo>
                        <a:pt x="3583" y="1495"/>
                        <a:pt x="3915" y="1376"/>
                        <a:pt x="4247" y="1258"/>
                      </a:cubicBezTo>
                      <a:cubicBezTo>
                        <a:pt x="4247" y="1305"/>
                        <a:pt x="4271" y="1329"/>
                        <a:pt x="4294" y="1329"/>
                      </a:cubicBezTo>
                      <a:lnTo>
                        <a:pt x="4342" y="1329"/>
                      </a:lnTo>
                      <a:cubicBezTo>
                        <a:pt x="4365" y="1353"/>
                        <a:pt x="4389" y="1353"/>
                        <a:pt x="4413" y="1376"/>
                      </a:cubicBezTo>
                      <a:lnTo>
                        <a:pt x="4460" y="1400"/>
                      </a:lnTo>
                      <a:lnTo>
                        <a:pt x="4484" y="1424"/>
                      </a:lnTo>
                      <a:lnTo>
                        <a:pt x="4508" y="1447"/>
                      </a:lnTo>
                      <a:lnTo>
                        <a:pt x="4508" y="1471"/>
                      </a:lnTo>
                      <a:lnTo>
                        <a:pt x="4532" y="1495"/>
                      </a:lnTo>
                      <a:cubicBezTo>
                        <a:pt x="4555" y="1542"/>
                        <a:pt x="4579" y="1566"/>
                        <a:pt x="4603" y="1613"/>
                      </a:cubicBezTo>
                      <a:cubicBezTo>
                        <a:pt x="4603" y="1637"/>
                        <a:pt x="4626" y="1661"/>
                        <a:pt x="4650" y="1708"/>
                      </a:cubicBezTo>
                      <a:cubicBezTo>
                        <a:pt x="4650" y="1708"/>
                        <a:pt x="4674" y="1732"/>
                        <a:pt x="4698" y="1756"/>
                      </a:cubicBezTo>
                      <a:lnTo>
                        <a:pt x="4721" y="1756"/>
                      </a:lnTo>
                      <a:cubicBezTo>
                        <a:pt x="4745" y="1661"/>
                        <a:pt x="4769" y="1590"/>
                        <a:pt x="4792" y="1495"/>
                      </a:cubicBezTo>
                      <a:lnTo>
                        <a:pt x="4769" y="1424"/>
                      </a:lnTo>
                      <a:cubicBezTo>
                        <a:pt x="4698" y="1305"/>
                        <a:pt x="4603" y="1186"/>
                        <a:pt x="4484" y="1115"/>
                      </a:cubicBezTo>
                      <a:lnTo>
                        <a:pt x="4532" y="1092"/>
                      </a:lnTo>
                      <a:cubicBezTo>
                        <a:pt x="4654" y="1070"/>
                        <a:pt x="4778" y="1060"/>
                        <a:pt x="4902" y="1060"/>
                      </a:cubicBezTo>
                      <a:cubicBezTo>
                        <a:pt x="5327" y="1060"/>
                        <a:pt x="5748" y="1185"/>
                        <a:pt x="6097" y="1424"/>
                      </a:cubicBezTo>
                      <a:cubicBezTo>
                        <a:pt x="6146" y="1456"/>
                        <a:pt x="6193" y="1469"/>
                        <a:pt x="6230" y="1469"/>
                      </a:cubicBezTo>
                      <a:cubicBezTo>
                        <a:pt x="6302" y="1469"/>
                        <a:pt x="6342" y="1423"/>
                        <a:pt x="6311" y="1376"/>
                      </a:cubicBezTo>
                      <a:cubicBezTo>
                        <a:pt x="5980" y="982"/>
                        <a:pt x="5519" y="847"/>
                        <a:pt x="5034" y="847"/>
                      </a:cubicBezTo>
                      <a:cubicBezTo>
                        <a:pt x="4616" y="847"/>
                        <a:pt x="4181" y="947"/>
                        <a:pt x="3796" y="1068"/>
                      </a:cubicBezTo>
                      <a:cubicBezTo>
                        <a:pt x="3844" y="997"/>
                        <a:pt x="3867" y="902"/>
                        <a:pt x="3915" y="807"/>
                      </a:cubicBezTo>
                      <a:cubicBezTo>
                        <a:pt x="3962" y="665"/>
                        <a:pt x="4033" y="522"/>
                        <a:pt x="4105" y="404"/>
                      </a:cubicBezTo>
                      <a:cubicBezTo>
                        <a:pt x="4176" y="261"/>
                        <a:pt x="4318" y="166"/>
                        <a:pt x="4460" y="143"/>
                      </a:cubicBezTo>
                      <a:cubicBezTo>
                        <a:pt x="4508" y="143"/>
                        <a:pt x="4532" y="119"/>
                        <a:pt x="4555" y="72"/>
                      </a:cubicBezTo>
                      <a:cubicBezTo>
                        <a:pt x="4555" y="48"/>
                        <a:pt x="4555" y="0"/>
                        <a:pt x="45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6582612" y="601591"/>
                  <a:ext cx="185735" cy="77281"/>
                </a:xfrm>
                <a:custGeom>
                  <a:avLst/>
                  <a:gdLst/>
                  <a:ahLst/>
                  <a:cxnLst/>
                  <a:rect l="l" t="t" r="r" b="b"/>
                  <a:pathLst>
                    <a:path w="3749" h="1561" extrusionOk="0">
                      <a:moveTo>
                        <a:pt x="3345" y="1"/>
                      </a:moveTo>
                      <a:cubicBezTo>
                        <a:pt x="3322" y="1"/>
                        <a:pt x="3274" y="1"/>
                        <a:pt x="3250" y="24"/>
                      </a:cubicBezTo>
                      <a:cubicBezTo>
                        <a:pt x="3203" y="72"/>
                        <a:pt x="3132" y="72"/>
                        <a:pt x="3084" y="95"/>
                      </a:cubicBezTo>
                      <a:cubicBezTo>
                        <a:pt x="2966" y="167"/>
                        <a:pt x="2871" y="214"/>
                        <a:pt x="2776" y="285"/>
                      </a:cubicBezTo>
                      <a:cubicBezTo>
                        <a:pt x="2657" y="356"/>
                        <a:pt x="2562" y="428"/>
                        <a:pt x="2468" y="499"/>
                      </a:cubicBezTo>
                      <a:cubicBezTo>
                        <a:pt x="2396" y="546"/>
                        <a:pt x="2349" y="594"/>
                        <a:pt x="2302" y="665"/>
                      </a:cubicBezTo>
                      <a:cubicBezTo>
                        <a:pt x="2207" y="665"/>
                        <a:pt x="2112" y="688"/>
                        <a:pt x="2041" y="712"/>
                      </a:cubicBezTo>
                      <a:cubicBezTo>
                        <a:pt x="1946" y="736"/>
                        <a:pt x="1875" y="760"/>
                        <a:pt x="1803" y="807"/>
                      </a:cubicBezTo>
                      <a:cubicBezTo>
                        <a:pt x="1732" y="854"/>
                        <a:pt x="1685" y="926"/>
                        <a:pt x="1637" y="973"/>
                      </a:cubicBezTo>
                      <a:cubicBezTo>
                        <a:pt x="1471" y="949"/>
                        <a:pt x="1329" y="902"/>
                        <a:pt x="1187" y="854"/>
                      </a:cubicBezTo>
                      <a:cubicBezTo>
                        <a:pt x="1115" y="854"/>
                        <a:pt x="1044" y="831"/>
                        <a:pt x="997" y="831"/>
                      </a:cubicBezTo>
                      <a:cubicBezTo>
                        <a:pt x="902" y="807"/>
                        <a:pt x="807" y="760"/>
                        <a:pt x="760" y="712"/>
                      </a:cubicBezTo>
                      <a:cubicBezTo>
                        <a:pt x="665" y="617"/>
                        <a:pt x="546" y="546"/>
                        <a:pt x="428" y="475"/>
                      </a:cubicBezTo>
                      <a:cubicBezTo>
                        <a:pt x="384" y="453"/>
                        <a:pt x="337" y="442"/>
                        <a:pt x="291" y="442"/>
                      </a:cubicBezTo>
                      <a:cubicBezTo>
                        <a:pt x="189" y="442"/>
                        <a:pt x="90" y="495"/>
                        <a:pt x="24" y="594"/>
                      </a:cubicBezTo>
                      <a:cubicBezTo>
                        <a:pt x="1" y="617"/>
                        <a:pt x="1" y="641"/>
                        <a:pt x="24" y="688"/>
                      </a:cubicBezTo>
                      <a:cubicBezTo>
                        <a:pt x="48" y="712"/>
                        <a:pt x="48" y="712"/>
                        <a:pt x="95" y="712"/>
                      </a:cubicBezTo>
                      <a:cubicBezTo>
                        <a:pt x="119" y="712"/>
                        <a:pt x="190" y="688"/>
                        <a:pt x="238" y="688"/>
                      </a:cubicBezTo>
                      <a:lnTo>
                        <a:pt x="309" y="688"/>
                      </a:lnTo>
                      <a:cubicBezTo>
                        <a:pt x="380" y="688"/>
                        <a:pt x="428" y="712"/>
                        <a:pt x="475" y="736"/>
                      </a:cubicBezTo>
                      <a:cubicBezTo>
                        <a:pt x="570" y="807"/>
                        <a:pt x="689" y="878"/>
                        <a:pt x="783" y="926"/>
                      </a:cubicBezTo>
                      <a:cubicBezTo>
                        <a:pt x="902" y="973"/>
                        <a:pt x="926" y="1021"/>
                        <a:pt x="973" y="1044"/>
                      </a:cubicBezTo>
                      <a:cubicBezTo>
                        <a:pt x="1044" y="1068"/>
                        <a:pt x="1115" y="1092"/>
                        <a:pt x="1163" y="1115"/>
                      </a:cubicBezTo>
                      <a:cubicBezTo>
                        <a:pt x="1305" y="1139"/>
                        <a:pt x="1424" y="1163"/>
                        <a:pt x="1542" y="1163"/>
                      </a:cubicBezTo>
                      <a:lnTo>
                        <a:pt x="1542" y="1187"/>
                      </a:lnTo>
                      <a:cubicBezTo>
                        <a:pt x="1566" y="1198"/>
                        <a:pt x="1590" y="1204"/>
                        <a:pt x="1611" y="1204"/>
                      </a:cubicBezTo>
                      <a:cubicBezTo>
                        <a:pt x="1631" y="1204"/>
                        <a:pt x="1649" y="1198"/>
                        <a:pt x="1661" y="1187"/>
                      </a:cubicBezTo>
                      <a:cubicBezTo>
                        <a:pt x="1732" y="1139"/>
                        <a:pt x="1803" y="1092"/>
                        <a:pt x="1875" y="1044"/>
                      </a:cubicBezTo>
                      <a:lnTo>
                        <a:pt x="2088" y="949"/>
                      </a:lnTo>
                      <a:cubicBezTo>
                        <a:pt x="2112" y="949"/>
                        <a:pt x="2159" y="949"/>
                        <a:pt x="2183" y="926"/>
                      </a:cubicBezTo>
                      <a:cubicBezTo>
                        <a:pt x="2191" y="941"/>
                        <a:pt x="2201" y="947"/>
                        <a:pt x="2213" y="947"/>
                      </a:cubicBezTo>
                      <a:cubicBezTo>
                        <a:pt x="2236" y="947"/>
                        <a:pt x="2262" y="926"/>
                        <a:pt x="2278" y="926"/>
                      </a:cubicBezTo>
                      <a:lnTo>
                        <a:pt x="2444" y="926"/>
                      </a:lnTo>
                      <a:cubicBezTo>
                        <a:pt x="2468" y="902"/>
                        <a:pt x="2515" y="878"/>
                        <a:pt x="2539" y="854"/>
                      </a:cubicBezTo>
                      <a:cubicBezTo>
                        <a:pt x="2681" y="1021"/>
                        <a:pt x="2847" y="1187"/>
                        <a:pt x="3037" y="1305"/>
                      </a:cubicBezTo>
                      <a:cubicBezTo>
                        <a:pt x="3132" y="1376"/>
                        <a:pt x="3227" y="1424"/>
                        <a:pt x="3322" y="1495"/>
                      </a:cubicBezTo>
                      <a:lnTo>
                        <a:pt x="3464" y="1542"/>
                      </a:lnTo>
                      <a:cubicBezTo>
                        <a:pt x="3488" y="1554"/>
                        <a:pt x="3517" y="1560"/>
                        <a:pt x="3550" y="1560"/>
                      </a:cubicBezTo>
                      <a:cubicBezTo>
                        <a:pt x="3582" y="1560"/>
                        <a:pt x="3618" y="1554"/>
                        <a:pt x="3654" y="1542"/>
                      </a:cubicBezTo>
                      <a:cubicBezTo>
                        <a:pt x="3701" y="1519"/>
                        <a:pt x="3748" y="1471"/>
                        <a:pt x="3701" y="1424"/>
                      </a:cubicBezTo>
                      <a:cubicBezTo>
                        <a:pt x="3630" y="1329"/>
                        <a:pt x="3535" y="1258"/>
                        <a:pt x="3416" y="1210"/>
                      </a:cubicBezTo>
                      <a:cubicBezTo>
                        <a:pt x="3322" y="1163"/>
                        <a:pt x="3203" y="1092"/>
                        <a:pt x="3108" y="1021"/>
                      </a:cubicBezTo>
                      <a:cubicBezTo>
                        <a:pt x="3037" y="973"/>
                        <a:pt x="2966" y="902"/>
                        <a:pt x="2895" y="854"/>
                      </a:cubicBezTo>
                      <a:cubicBezTo>
                        <a:pt x="2823" y="783"/>
                        <a:pt x="2728" y="688"/>
                        <a:pt x="2657" y="617"/>
                      </a:cubicBezTo>
                      <a:cubicBezTo>
                        <a:pt x="2728" y="570"/>
                        <a:pt x="2776" y="522"/>
                        <a:pt x="2823" y="499"/>
                      </a:cubicBezTo>
                      <a:cubicBezTo>
                        <a:pt x="2871" y="451"/>
                        <a:pt x="2989" y="380"/>
                        <a:pt x="3084" y="333"/>
                      </a:cubicBezTo>
                      <a:cubicBezTo>
                        <a:pt x="3227" y="261"/>
                        <a:pt x="3345" y="190"/>
                        <a:pt x="3464" y="95"/>
                      </a:cubicBezTo>
                      <a:cubicBezTo>
                        <a:pt x="3488" y="72"/>
                        <a:pt x="3488" y="24"/>
                        <a:pt x="34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76" name="Google Shape;576;p39"/>
            <p:cNvSpPr/>
            <p:nvPr/>
          </p:nvSpPr>
          <p:spPr>
            <a:xfrm>
              <a:off x="6742436" y="2669618"/>
              <a:ext cx="358490" cy="498689"/>
            </a:xfrm>
            <a:custGeom>
              <a:avLst/>
              <a:gdLst/>
              <a:ahLst/>
              <a:cxnLst/>
              <a:rect l="l" t="t" r="r" b="b"/>
              <a:pathLst>
                <a:path w="7236" h="10073" extrusionOk="0">
                  <a:moveTo>
                    <a:pt x="2025" y="84"/>
                  </a:moveTo>
                  <a:cubicBezTo>
                    <a:pt x="1063" y="84"/>
                    <a:pt x="174" y="1742"/>
                    <a:pt x="96" y="4389"/>
                  </a:cubicBezTo>
                  <a:cubicBezTo>
                    <a:pt x="1" y="7568"/>
                    <a:pt x="1187" y="9181"/>
                    <a:pt x="4081" y="9964"/>
                  </a:cubicBezTo>
                  <a:cubicBezTo>
                    <a:pt x="4349" y="10039"/>
                    <a:pt x="4596" y="10073"/>
                    <a:pt x="4821" y="10073"/>
                  </a:cubicBezTo>
                  <a:cubicBezTo>
                    <a:pt x="7021" y="10073"/>
                    <a:pt x="7235" y="6833"/>
                    <a:pt x="7235" y="6833"/>
                  </a:cubicBezTo>
                  <a:cubicBezTo>
                    <a:pt x="6714" y="5362"/>
                    <a:pt x="6524" y="3820"/>
                    <a:pt x="6690" y="2278"/>
                  </a:cubicBezTo>
                  <a:cubicBezTo>
                    <a:pt x="6975" y="1"/>
                    <a:pt x="3796" y="1187"/>
                    <a:pt x="2634" y="309"/>
                  </a:cubicBezTo>
                  <a:cubicBezTo>
                    <a:pt x="2432" y="157"/>
                    <a:pt x="2227" y="84"/>
                    <a:pt x="2025" y="8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6845881" y="2588575"/>
              <a:ext cx="370231" cy="531612"/>
            </a:xfrm>
            <a:custGeom>
              <a:avLst/>
              <a:gdLst/>
              <a:ahLst/>
              <a:cxnLst/>
              <a:rect l="l" t="t" r="r" b="b"/>
              <a:pathLst>
                <a:path w="7473" h="10738" extrusionOk="0">
                  <a:moveTo>
                    <a:pt x="3279" y="1"/>
                  </a:moveTo>
                  <a:cubicBezTo>
                    <a:pt x="3088" y="1"/>
                    <a:pt x="2941" y="25"/>
                    <a:pt x="2941" y="25"/>
                  </a:cubicBezTo>
                  <a:cubicBezTo>
                    <a:pt x="3292" y="1321"/>
                    <a:pt x="2800" y="1500"/>
                    <a:pt x="2176" y="1500"/>
                  </a:cubicBezTo>
                  <a:cubicBezTo>
                    <a:pt x="1939" y="1500"/>
                    <a:pt x="1684" y="1474"/>
                    <a:pt x="1448" y="1474"/>
                  </a:cubicBezTo>
                  <a:cubicBezTo>
                    <a:pt x="1339" y="1474"/>
                    <a:pt x="1235" y="1480"/>
                    <a:pt x="1139" y="1496"/>
                  </a:cubicBezTo>
                  <a:cubicBezTo>
                    <a:pt x="308" y="1638"/>
                    <a:pt x="0" y="3393"/>
                    <a:pt x="95" y="3631"/>
                  </a:cubicBezTo>
                  <a:cubicBezTo>
                    <a:pt x="125" y="3697"/>
                    <a:pt x="199" y="3721"/>
                    <a:pt x="293" y="3721"/>
                  </a:cubicBezTo>
                  <a:cubicBezTo>
                    <a:pt x="508" y="3721"/>
                    <a:pt x="828" y="3599"/>
                    <a:pt x="972" y="3599"/>
                  </a:cubicBezTo>
                  <a:cubicBezTo>
                    <a:pt x="1010" y="3599"/>
                    <a:pt x="1036" y="3608"/>
                    <a:pt x="1044" y="3631"/>
                  </a:cubicBezTo>
                  <a:cubicBezTo>
                    <a:pt x="1091" y="3797"/>
                    <a:pt x="1328" y="3939"/>
                    <a:pt x="1755" y="3939"/>
                  </a:cubicBezTo>
                  <a:cubicBezTo>
                    <a:pt x="2159" y="3939"/>
                    <a:pt x="2443" y="3204"/>
                    <a:pt x="3036" y="2943"/>
                  </a:cubicBezTo>
                  <a:cubicBezTo>
                    <a:pt x="3141" y="2897"/>
                    <a:pt x="3220" y="2876"/>
                    <a:pt x="3277" y="2876"/>
                  </a:cubicBezTo>
                  <a:cubicBezTo>
                    <a:pt x="3542" y="2876"/>
                    <a:pt x="3329" y="3332"/>
                    <a:pt x="3036" y="3820"/>
                  </a:cubicBezTo>
                  <a:cubicBezTo>
                    <a:pt x="2704" y="4437"/>
                    <a:pt x="2989" y="4627"/>
                    <a:pt x="2396" y="5362"/>
                  </a:cubicBezTo>
                  <a:cubicBezTo>
                    <a:pt x="1803" y="6121"/>
                    <a:pt x="237" y="9324"/>
                    <a:pt x="641" y="10320"/>
                  </a:cubicBezTo>
                  <a:cubicBezTo>
                    <a:pt x="755" y="10604"/>
                    <a:pt x="978" y="10737"/>
                    <a:pt x="1292" y="10737"/>
                  </a:cubicBezTo>
                  <a:cubicBezTo>
                    <a:pt x="2080" y="10737"/>
                    <a:pt x="3444" y="9895"/>
                    <a:pt x="5124" y="8470"/>
                  </a:cubicBezTo>
                  <a:cubicBezTo>
                    <a:pt x="7472" y="6477"/>
                    <a:pt x="5669" y="2919"/>
                    <a:pt x="5669" y="2919"/>
                  </a:cubicBezTo>
                  <a:cubicBezTo>
                    <a:pt x="5954" y="2492"/>
                    <a:pt x="6191" y="2017"/>
                    <a:pt x="6381" y="1543"/>
                  </a:cubicBezTo>
                  <a:cubicBezTo>
                    <a:pt x="6444" y="1322"/>
                    <a:pt x="6363" y="1218"/>
                    <a:pt x="6161" y="1218"/>
                  </a:cubicBezTo>
                  <a:cubicBezTo>
                    <a:pt x="5908" y="1218"/>
                    <a:pt x="5467" y="1382"/>
                    <a:pt x="4887" y="1685"/>
                  </a:cubicBezTo>
                  <a:cubicBezTo>
                    <a:pt x="4677" y="1795"/>
                    <a:pt x="4523" y="1842"/>
                    <a:pt x="4410" y="1842"/>
                  </a:cubicBezTo>
                  <a:cubicBezTo>
                    <a:pt x="3961" y="1842"/>
                    <a:pt x="4165" y="1092"/>
                    <a:pt x="4127" y="523"/>
                  </a:cubicBezTo>
                  <a:cubicBezTo>
                    <a:pt x="4112" y="80"/>
                    <a:pt x="3624" y="1"/>
                    <a:pt x="32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3" name="Google Shape;500;p39">
            <a:extLst>
              <a:ext uri="{FF2B5EF4-FFF2-40B4-BE49-F238E27FC236}">
                <a16:creationId xmlns:a16="http://schemas.microsoft.com/office/drawing/2014/main" id="{D2844DCA-6B76-4A1A-BB42-F35C372A4207}"/>
              </a:ext>
            </a:extLst>
          </p:cNvPr>
          <p:cNvSpPr txBox="1">
            <a:spLocks noGrp="1"/>
          </p:cNvSpPr>
          <p:nvPr>
            <p:ph type="title"/>
          </p:nvPr>
        </p:nvSpPr>
        <p:spPr>
          <a:xfrm>
            <a:off x="1956397" y="0"/>
            <a:ext cx="4310700" cy="1512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3200" dirty="0"/>
              <a:t>KNN</a:t>
            </a:r>
          </a:p>
        </p:txBody>
      </p:sp>
      <p:sp>
        <p:nvSpPr>
          <p:cNvPr id="8" name="TextBox 7">
            <a:extLst>
              <a:ext uri="{FF2B5EF4-FFF2-40B4-BE49-F238E27FC236}">
                <a16:creationId xmlns:a16="http://schemas.microsoft.com/office/drawing/2014/main" id="{167321F1-D66F-4486-A46D-9CC6D37CB337}"/>
              </a:ext>
            </a:extLst>
          </p:cNvPr>
          <p:cNvSpPr txBox="1"/>
          <p:nvPr/>
        </p:nvSpPr>
        <p:spPr>
          <a:xfrm>
            <a:off x="835200" y="1147398"/>
            <a:ext cx="6944400" cy="3323987"/>
          </a:xfrm>
          <a:prstGeom prst="rect">
            <a:avLst/>
          </a:prstGeom>
          <a:noFill/>
        </p:spPr>
        <p:txBody>
          <a:bodyPr wrap="square">
            <a:spAutoFit/>
          </a:bodyPr>
          <a:lstStyle/>
          <a:p>
            <a:pPr algn="ctr"/>
            <a:r>
              <a:rPr lang="en-US" dirty="0">
                <a:solidFill>
                  <a:schemeClr val="bg1"/>
                </a:solidFill>
              </a:rPr>
              <a:t>Number of Neighbors (k)</a:t>
            </a:r>
          </a:p>
          <a:p>
            <a:pPr algn="ctr"/>
            <a:endParaRPr lang="en-US" dirty="0">
              <a:solidFill>
                <a:schemeClr val="bg1"/>
              </a:solidFill>
            </a:endParaRPr>
          </a:p>
          <a:p>
            <a:pPr algn="ctr"/>
            <a:r>
              <a:rPr lang="en-US" dirty="0">
                <a:solidFill>
                  <a:schemeClr val="bg1"/>
                </a:solidFill>
              </a:rPr>
              <a:t>Choosing k: The value of k is crucial. A small k can lead to overfitting (high variance), while a large k can lead to underfitting (high bias).</a:t>
            </a:r>
          </a:p>
          <a:p>
            <a:pPr algn="ctr"/>
            <a:r>
              <a:rPr lang="en-US" dirty="0">
                <a:solidFill>
                  <a:schemeClr val="bg1"/>
                </a:solidFill>
              </a:rPr>
              <a:t>Odd values of k: Often, k is chosen to be an odd number to avoid ties in classification.</a:t>
            </a:r>
          </a:p>
          <a:p>
            <a:pPr algn="ctr"/>
            <a:endParaRPr lang="en-US" dirty="0">
              <a:solidFill>
                <a:schemeClr val="bg1"/>
              </a:solidFill>
            </a:endParaRPr>
          </a:p>
          <a:p>
            <a:pPr algn="ctr"/>
            <a:r>
              <a:rPr lang="en-US" dirty="0">
                <a:solidFill>
                  <a:schemeClr val="bg1"/>
                </a:solidFill>
              </a:rPr>
              <a:t>Distance Metric</a:t>
            </a:r>
          </a:p>
          <a:p>
            <a:pPr algn="ctr"/>
            <a:endParaRPr lang="en-US" dirty="0">
              <a:solidFill>
                <a:schemeClr val="bg1"/>
              </a:solidFill>
            </a:endParaRPr>
          </a:p>
          <a:p>
            <a:pPr algn="ctr"/>
            <a:r>
              <a:rPr lang="en-US" dirty="0">
                <a:solidFill>
                  <a:schemeClr val="bg1"/>
                </a:solidFill>
              </a:rPr>
              <a:t>Euclidean Distance: The most common metric used, calculated as the straight-line distance between two points.</a:t>
            </a:r>
          </a:p>
          <a:p>
            <a:pPr algn="ctr"/>
            <a:r>
              <a:rPr lang="en-US" dirty="0">
                <a:solidFill>
                  <a:schemeClr val="bg1"/>
                </a:solidFill>
              </a:rPr>
              <a:t>Manhattan Distance: Sum of absolute differences between coordinates, useful in high-dimensional spaces.</a:t>
            </a:r>
          </a:p>
          <a:p>
            <a:pPr algn="ctr"/>
            <a:r>
              <a:rPr lang="en-US" dirty="0" err="1">
                <a:solidFill>
                  <a:schemeClr val="bg1"/>
                </a:solidFill>
              </a:rPr>
              <a:t>Minkowski</a:t>
            </a:r>
            <a:r>
              <a:rPr lang="en-US" dirty="0">
                <a:solidFill>
                  <a:schemeClr val="bg1"/>
                </a:solidFill>
              </a:rPr>
              <a:t> Distance: Generalization of Euclidean and Manhattan distances.</a:t>
            </a:r>
          </a:p>
          <a:p>
            <a:pPr algn="ctr"/>
            <a:r>
              <a:rPr lang="en-US" dirty="0">
                <a:solidFill>
                  <a:schemeClr val="bg1"/>
                </a:solidFill>
              </a:rPr>
              <a:t>Other distances: Hamming, Chebyshev, and </a:t>
            </a:r>
            <a:r>
              <a:rPr lang="en-US" dirty="0" err="1">
                <a:solidFill>
                  <a:schemeClr val="bg1"/>
                </a:solidFill>
              </a:rPr>
              <a:t>Mahalanobis</a:t>
            </a:r>
            <a:r>
              <a:rPr lang="en-US" dirty="0">
                <a:solidFill>
                  <a:schemeClr val="bg1"/>
                </a:solidFill>
              </a:rPr>
              <a:t> distances are used based on the problem specifics.</a:t>
            </a:r>
          </a:p>
        </p:txBody>
      </p:sp>
    </p:spTree>
    <p:extLst>
      <p:ext uri="{BB962C8B-B14F-4D97-AF65-F5344CB8AC3E}">
        <p14:creationId xmlns:p14="http://schemas.microsoft.com/office/powerpoint/2010/main" val="1726782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3" name="Google Shape;500;p39">
            <a:extLst>
              <a:ext uri="{FF2B5EF4-FFF2-40B4-BE49-F238E27FC236}">
                <a16:creationId xmlns:a16="http://schemas.microsoft.com/office/drawing/2014/main" id="{D2844DCA-6B76-4A1A-BB42-F35C372A4207}"/>
              </a:ext>
            </a:extLst>
          </p:cNvPr>
          <p:cNvSpPr txBox="1">
            <a:spLocks noGrp="1"/>
          </p:cNvSpPr>
          <p:nvPr>
            <p:ph type="title"/>
          </p:nvPr>
        </p:nvSpPr>
        <p:spPr>
          <a:xfrm>
            <a:off x="1956397" y="0"/>
            <a:ext cx="4310700" cy="1512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3200" dirty="0"/>
              <a:t>KNN</a:t>
            </a:r>
          </a:p>
        </p:txBody>
      </p:sp>
      <p:pic>
        <p:nvPicPr>
          <p:cNvPr id="6" name="Picture 5">
            <a:extLst>
              <a:ext uri="{FF2B5EF4-FFF2-40B4-BE49-F238E27FC236}">
                <a16:creationId xmlns:a16="http://schemas.microsoft.com/office/drawing/2014/main" id="{3A8D24C3-AB7E-4DC4-913D-7EA8305B56FB}"/>
              </a:ext>
            </a:extLst>
          </p:cNvPr>
          <p:cNvPicPr>
            <a:picLocks noChangeAspect="1"/>
          </p:cNvPicPr>
          <p:nvPr/>
        </p:nvPicPr>
        <p:blipFill>
          <a:blip r:embed="rId3"/>
          <a:stretch>
            <a:fillRect/>
          </a:stretch>
        </p:blipFill>
        <p:spPr>
          <a:xfrm>
            <a:off x="0" y="1144800"/>
            <a:ext cx="9072000" cy="3998700"/>
          </a:xfrm>
          <a:prstGeom prst="rect">
            <a:avLst/>
          </a:prstGeom>
        </p:spPr>
      </p:pic>
    </p:spTree>
    <p:extLst>
      <p:ext uri="{BB962C8B-B14F-4D97-AF65-F5344CB8AC3E}">
        <p14:creationId xmlns:p14="http://schemas.microsoft.com/office/powerpoint/2010/main" val="3183792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3" name="Google Shape;500;p39">
            <a:extLst>
              <a:ext uri="{FF2B5EF4-FFF2-40B4-BE49-F238E27FC236}">
                <a16:creationId xmlns:a16="http://schemas.microsoft.com/office/drawing/2014/main" id="{D2844DCA-6B76-4A1A-BB42-F35C372A4207}"/>
              </a:ext>
            </a:extLst>
          </p:cNvPr>
          <p:cNvSpPr txBox="1">
            <a:spLocks noGrp="1"/>
          </p:cNvSpPr>
          <p:nvPr>
            <p:ph type="title"/>
          </p:nvPr>
        </p:nvSpPr>
        <p:spPr>
          <a:xfrm>
            <a:off x="2244397" y="-330928"/>
            <a:ext cx="4310700" cy="1512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3200" dirty="0"/>
              <a:t>LR</a:t>
            </a:r>
          </a:p>
        </p:txBody>
      </p:sp>
      <p:pic>
        <p:nvPicPr>
          <p:cNvPr id="4" name="Picture 3">
            <a:extLst>
              <a:ext uri="{FF2B5EF4-FFF2-40B4-BE49-F238E27FC236}">
                <a16:creationId xmlns:a16="http://schemas.microsoft.com/office/drawing/2014/main" id="{DBC1D1BB-F58E-47E3-92F7-4E6F6812B7EB}"/>
              </a:ext>
            </a:extLst>
          </p:cNvPr>
          <p:cNvPicPr>
            <a:picLocks noChangeAspect="1"/>
          </p:cNvPicPr>
          <p:nvPr/>
        </p:nvPicPr>
        <p:blipFill>
          <a:blip r:embed="rId3"/>
          <a:stretch>
            <a:fillRect/>
          </a:stretch>
        </p:blipFill>
        <p:spPr>
          <a:xfrm>
            <a:off x="1454400" y="1128511"/>
            <a:ext cx="6155609" cy="2886478"/>
          </a:xfrm>
          <a:prstGeom prst="rect">
            <a:avLst/>
          </a:prstGeom>
        </p:spPr>
      </p:pic>
    </p:spTree>
    <p:extLst>
      <p:ext uri="{BB962C8B-B14F-4D97-AF65-F5344CB8AC3E}">
        <p14:creationId xmlns:p14="http://schemas.microsoft.com/office/powerpoint/2010/main" val="2277529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3" name="Google Shape;500;p39">
            <a:extLst>
              <a:ext uri="{FF2B5EF4-FFF2-40B4-BE49-F238E27FC236}">
                <a16:creationId xmlns:a16="http://schemas.microsoft.com/office/drawing/2014/main" id="{D2844DCA-6B76-4A1A-BB42-F35C372A4207}"/>
              </a:ext>
            </a:extLst>
          </p:cNvPr>
          <p:cNvSpPr txBox="1">
            <a:spLocks noGrp="1"/>
          </p:cNvSpPr>
          <p:nvPr>
            <p:ph type="title"/>
          </p:nvPr>
        </p:nvSpPr>
        <p:spPr>
          <a:xfrm>
            <a:off x="3741997" y="-258928"/>
            <a:ext cx="4310700" cy="151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t>SVM</a:t>
            </a:r>
          </a:p>
        </p:txBody>
      </p:sp>
      <p:pic>
        <p:nvPicPr>
          <p:cNvPr id="5" name="Picture 4">
            <a:extLst>
              <a:ext uri="{FF2B5EF4-FFF2-40B4-BE49-F238E27FC236}">
                <a16:creationId xmlns:a16="http://schemas.microsoft.com/office/drawing/2014/main" id="{7191121C-F07F-482D-8619-B9FA022C715B}"/>
              </a:ext>
            </a:extLst>
          </p:cNvPr>
          <p:cNvPicPr>
            <a:picLocks noChangeAspect="1"/>
          </p:cNvPicPr>
          <p:nvPr/>
        </p:nvPicPr>
        <p:blipFill>
          <a:blip r:embed="rId3"/>
          <a:stretch>
            <a:fillRect/>
          </a:stretch>
        </p:blipFill>
        <p:spPr>
          <a:xfrm>
            <a:off x="1091303" y="1238064"/>
            <a:ext cx="7023097" cy="2667372"/>
          </a:xfrm>
          <a:prstGeom prst="rect">
            <a:avLst/>
          </a:prstGeom>
        </p:spPr>
      </p:pic>
    </p:spTree>
    <p:extLst>
      <p:ext uri="{BB962C8B-B14F-4D97-AF65-F5344CB8AC3E}">
        <p14:creationId xmlns:p14="http://schemas.microsoft.com/office/powerpoint/2010/main" val="2646696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3" name="Google Shape;500;p39">
            <a:extLst>
              <a:ext uri="{FF2B5EF4-FFF2-40B4-BE49-F238E27FC236}">
                <a16:creationId xmlns:a16="http://schemas.microsoft.com/office/drawing/2014/main" id="{D2844DCA-6B76-4A1A-BB42-F35C372A4207}"/>
              </a:ext>
            </a:extLst>
          </p:cNvPr>
          <p:cNvSpPr txBox="1">
            <a:spLocks noGrp="1"/>
          </p:cNvSpPr>
          <p:nvPr>
            <p:ph type="title"/>
          </p:nvPr>
        </p:nvSpPr>
        <p:spPr>
          <a:xfrm>
            <a:off x="3741997" y="-258928"/>
            <a:ext cx="4310700" cy="151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t>SVM</a:t>
            </a:r>
          </a:p>
        </p:txBody>
      </p:sp>
      <p:pic>
        <p:nvPicPr>
          <p:cNvPr id="4" name="Picture 3">
            <a:extLst>
              <a:ext uri="{FF2B5EF4-FFF2-40B4-BE49-F238E27FC236}">
                <a16:creationId xmlns:a16="http://schemas.microsoft.com/office/drawing/2014/main" id="{0157FBE9-B4CA-4856-8DE1-42CF5291506B}"/>
              </a:ext>
            </a:extLst>
          </p:cNvPr>
          <p:cNvPicPr>
            <a:picLocks noChangeAspect="1"/>
          </p:cNvPicPr>
          <p:nvPr/>
        </p:nvPicPr>
        <p:blipFill>
          <a:blip r:embed="rId3"/>
          <a:stretch>
            <a:fillRect/>
          </a:stretch>
        </p:blipFill>
        <p:spPr>
          <a:xfrm>
            <a:off x="1653174" y="886473"/>
            <a:ext cx="6096851" cy="3600953"/>
          </a:xfrm>
          <a:prstGeom prst="rect">
            <a:avLst/>
          </a:prstGeom>
        </p:spPr>
      </p:pic>
    </p:spTree>
    <p:extLst>
      <p:ext uri="{BB962C8B-B14F-4D97-AF65-F5344CB8AC3E}">
        <p14:creationId xmlns:p14="http://schemas.microsoft.com/office/powerpoint/2010/main" val="3114198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3" name="Google Shape;500;p39">
            <a:extLst>
              <a:ext uri="{FF2B5EF4-FFF2-40B4-BE49-F238E27FC236}">
                <a16:creationId xmlns:a16="http://schemas.microsoft.com/office/drawing/2014/main" id="{D2844DCA-6B76-4A1A-BB42-F35C372A4207}"/>
              </a:ext>
            </a:extLst>
          </p:cNvPr>
          <p:cNvSpPr txBox="1">
            <a:spLocks noGrp="1"/>
          </p:cNvSpPr>
          <p:nvPr>
            <p:ph type="title"/>
          </p:nvPr>
        </p:nvSpPr>
        <p:spPr>
          <a:xfrm>
            <a:off x="3741997" y="-258928"/>
            <a:ext cx="4310700" cy="151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t>SVM</a:t>
            </a:r>
          </a:p>
        </p:txBody>
      </p:sp>
      <p:pic>
        <p:nvPicPr>
          <p:cNvPr id="7" name="Picture 6">
            <a:extLst>
              <a:ext uri="{FF2B5EF4-FFF2-40B4-BE49-F238E27FC236}">
                <a16:creationId xmlns:a16="http://schemas.microsoft.com/office/drawing/2014/main" id="{CD458C65-EFD4-4A90-858F-22625F98CB7D}"/>
              </a:ext>
            </a:extLst>
          </p:cNvPr>
          <p:cNvPicPr>
            <a:picLocks noChangeAspect="1"/>
          </p:cNvPicPr>
          <p:nvPr/>
        </p:nvPicPr>
        <p:blipFill>
          <a:blip r:embed="rId3"/>
          <a:stretch>
            <a:fillRect/>
          </a:stretch>
        </p:blipFill>
        <p:spPr>
          <a:xfrm>
            <a:off x="1580732" y="1533380"/>
            <a:ext cx="5982535" cy="2076740"/>
          </a:xfrm>
          <a:prstGeom prst="rect">
            <a:avLst/>
          </a:prstGeom>
        </p:spPr>
      </p:pic>
    </p:spTree>
    <p:extLst>
      <p:ext uri="{BB962C8B-B14F-4D97-AF65-F5344CB8AC3E}">
        <p14:creationId xmlns:p14="http://schemas.microsoft.com/office/powerpoint/2010/main" val="1349597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4C072A8-CE9F-4D81-A41B-E44EB9A2EDD6}"/>
              </a:ext>
            </a:extLst>
          </p:cNvPr>
          <p:cNvGraphicFramePr>
            <a:graphicFrameLocks noGrp="1"/>
          </p:cNvGraphicFramePr>
          <p:nvPr>
            <p:extLst>
              <p:ext uri="{D42A27DB-BD31-4B8C-83A1-F6EECF244321}">
                <p14:modId xmlns:p14="http://schemas.microsoft.com/office/powerpoint/2010/main" val="606479487"/>
              </p:ext>
            </p:extLst>
          </p:nvPr>
        </p:nvGraphicFramePr>
        <p:xfrm>
          <a:off x="1601470" y="231493"/>
          <a:ext cx="5941060" cy="4525700"/>
        </p:xfrm>
        <a:graphic>
          <a:graphicData uri="http://schemas.openxmlformats.org/drawingml/2006/table">
            <a:tbl>
              <a:tblPr firstRow="1" firstCol="1" bandRow="1">
                <a:tableStyleId>{0AE87914-C4D6-465C-AD05-D22FBDB2D4D6}</a:tableStyleId>
              </a:tblPr>
              <a:tblGrid>
                <a:gridCol w="2310994">
                  <a:extLst>
                    <a:ext uri="{9D8B030D-6E8A-4147-A177-3AD203B41FA5}">
                      <a16:colId xmlns:a16="http://schemas.microsoft.com/office/drawing/2014/main" val="1472778098"/>
                    </a:ext>
                  </a:extLst>
                </a:gridCol>
                <a:gridCol w="3630066">
                  <a:extLst>
                    <a:ext uri="{9D8B030D-6E8A-4147-A177-3AD203B41FA5}">
                      <a16:colId xmlns:a16="http://schemas.microsoft.com/office/drawing/2014/main" val="3013244537"/>
                    </a:ext>
                  </a:extLst>
                </a:gridCol>
              </a:tblGrid>
              <a:tr h="294438">
                <a:tc>
                  <a:txBody>
                    <a:bodyPr/>
                    <a:lstStyle/>
                    <a:p>
                      <a:pPr marL="0" marR="0" algn="ctr">
                        <a:lnSpc>
                          <a:spcPct val="107000"/>
                        </a:lnSpc>
                        <a:spcBef>
                          <a:spcPts val="0"/>
                        </a:spcBef>
                        <a:spcAft>
                          <a:spcPts val="0"/>
                        </a:spcAft>
                      </a:pPr>
                      <a:r>
                        <a:rPr lang="en-US" sz="1200" kern="100">
                          <a:solidFill>
                            <a:schemeClr val="bg1"/>
                          </a:solidFill>
                          <a:effectLst/>
                          <a:latin typeface="Times New Roman" panose="02020603050405020304" pitchFamily="18" charset="0"/>
                          <a:cs typeface="Times New Roman" panose="02020603050405020304" pitchFamily="18" charset="0"/>
                        </a:rPr>
                        <a:t>Student ID</a:t>
                      </a:r>
                      <a:endParaRPr lang="en-US" sz="1100" kern="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100">
                          <a:solidFill>
                            <a:schemeClr val="bg1"/>
                          </a:solidFill>
                          <a:effectLst/>
                          <a:latin typeface="Times New Roman" panose="02020603050405020304" pitchFamily="18" charset="0"/>
                          <a:cs typeface="Times New Roman" panose="02020603050405020304" pitchFamily="18" charset="0"/>
                        </a:rPr>
                        <a:t>Student Name</a:t>
                      </a:r>
                      <a:endParaRPr lang="en-US" sz="1100" kern="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88381570"/>
                  </a:ext>
                </a:extLst>
              </a:tr>
              <a:tr h="604466">
                <a:tc>
                  <a:txBody>
                    <a:bodyPr/>
                    <a:lstStyle/>
                    <a:p>
                      <a:pPr marL="0" marR="0" algn="ctr">
                        <a:lnSpc>
                          <a:spcPct val="107000"/>
                        </a:lnSpc>
                        <a:spcBef>
                          <a:spcPts val="0"/>
                        </a:spcBef>
                        <a:spcAft>
                          <a:spcPts val="0"/>
                        </a:spcAft>
                      </a:pPr>
                      <a:r>
                        <a:rPr lang="en-US" sz="1200" kern="100">
                          <a:solidFill>
                            <a:schemeClr val="bg1"/>
                          </a:solidFill>
                          <a:effectLst/>
                          <a:latin typeface="Times New Roman" panose="02020603050405020304" pitchFamily="18" charset="0"/>
                          <a:cs typeface="Times New Roman" panose="02020603050405020304" pitchFamily="18" charset="0"/>
                        </a:rPr>
                        <a:t> </a:t>
                      </a:r>
                      <a:endParaRPr lang="en-US" sz="1100" kern="100">
                        <a:solidFill>
                          <a:schemeClr val="bg1"/>
                        </a:solidFill>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200" kern="100">
                          <a:solidFill>
                            <a:schemeClr val="bg1"/>
                          </a:solidFill>
                          <a:effectLst/>
                          <a:latin typeface="Times New Roman" panose="02020603050405020304" pitchFamily="18" charset="0"/>
                          <a:cs typeface="Times New Roman" panose="02020603050405020304" pitchFamily="18" charset="0"/>
                        </a:rPr>
                        <a:t>222100946</a:t>
                      </a:r>
                      <a:endParaRPr lang="en-US" sz="1100" kern="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100">
                          <a:solidFill>
                            <a:schemeClr val="bg1"/>
                          </a:solidFill>
                          <a:effectLst/>
                          <a:latin typeface="Times New Roman" panose="02020603050405020304" pitchFamily="18" charset="0"/>
                          <a:cs typeface="Times New Roman" panose="02020603050405020304" pitchFamily="18" charset="0"/>
                        </a:rPr>
                        <a:t> </a:t>
                      </a:r>
                      <a:endParaRPr lang="en-US" sz="1100" kern="100">
                        <a:solidFill>
                          <a:schemeClr val="bg1"/>
                        </a:solidFill>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200" kern="100">
                          <a:solidFill>
                            <a:schemeClr val="bg1"/>
                          </a:solidFill>
                          <a:effectLst/>
                          <a:latin typeface="Times New Roman" panose="02020603050405020304" pitchFamily="18" charset="0"/>
                          <a:cs typeface="Times New Roman" panose="02020603050405020304" pitchFamily="18" charset="0"/>
                        </a:rPr>
                        <a:t>Abdelrahman Atef Saad Osheba</a:t>
                      </a:r>
                      <a:endParaRPr lang="en-US" sz="1100" kern="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734601"/>
                  </a:ext>
                </a:extLst>
              </a:tr>
              <a:tr h="604466">
                <a:tc>
                  <a:txBody>
                    <a:bodyPr/>
                    <a:lstStyle/>
                    <a:p>
                      <a:pPr marL="0" marR="0" algn="ctr">
                        <a:lnSpc>
                          <a:spcPct val="107000"/>
                        </a:lnSpc>
                        <a:spcBef>
                          <a:spcPts val="0"/>
                        </a:spcBef>
                        <a:spcAft>
                          <a:spcPts val="0"/>
                        </a:spcAft>
                      </a:pPr>
                      <a:r>
                        <a:rPr lang="en-US" sz="1200" kern="100">
                          <a:solidFill>
                            <a:schemeClr val="bg1"/>
                          </a:solidFill>
                          <a:effectLst/>
                          <a:latin typeface="Times New Roman" panose="02020603050405020304" pitchFamily="18" charset="0"/>
                          <a:cs typeface="Times New Roman" panose="02020603050405020304" pitchFamily="18" charset="0"/>
                        </a:rPr>
                        <a:t> </a:t>
                      </a:r>
                      <a:endParaRPr lang="en-US" sz="1100" kern="100">
                        <a:solidFill>
                          <a:schemeClr val="bg1"/>
                        </a:solidFill>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200" kern="100">
                          <a:solidFill>
                            <a:schemeClr val="bg1"/>
                          </a:solidFill>
                          <a:effectLst/>
                          <a:latin typeface="Times New Roman" panose="02020603050405020304" pitchFamily="18" charset="0"/>
                          <a:cs typeface="Times New Roman" panose="02020603050405020304" pitchFamily="18" charset="0"/>
                        </a:rPr>
                        <a:t>222100032</a:t>
                      </a:r>
                      <a:endParaRPr lang="en-US" sz="1100" kern="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100" dirty="0">
                          <a:solidFill>
                            <a:schemeClr val="bg1"/>
                          </a:solidFill>
                          <a:effectLst/>
                          <a:latin typeface="Times New Roman" panose="02020603050405020304" pitchFamily="18" charset="0"/>
                          <a:cs typeface="Times New Roman" panose="02020603050405020304" pitchFamily="18" charset="0"/>
                        </a:rPr>
                        <a:t> </a:t>
                      </a:r>
                      <a:endParaRPr lang="en-US" sz="1100" kern="100" dirty="0">
                        <a:solidFill>
                          <a:schemeClr val="bg1"/>
                        </a:solidFill>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200" kern="100" dirty="0">
                          <a:solidFill>
                            <a:schemeClr val="bg1"/>
                          </a:solidFill>
                          <a:effectLst/>
                          <a:latin typeface="Times New Roman" panose="02020603050405020304" pitchFamily="18" charset="0"/>
                          <a:cs typeface="Times New Roman" panose="02020603050405020304" pitchFamily="18" charset="0"/>
                        </a:rPr>
                        <a:t>Ahmed Ashraf  Mohamed </a:t>
                      </a:r>
                      <a:r>
                        <a:rPr lang="en-US" sz="1200" kern="100" dirty="0" err="1">
                          <a:solidFill>
                            <a:schemeClr val="bg1"/>
                          </a:solidFill>
                          <a:effectLst/>
                          <a:latin typeface="Times New Roman" panose="02020603050405020304" pitchFamily="18" charset="0"/>
                          <a:cs typeface="Times New Roman" panose="02020603050405020304" pitchFamily="18" charset="0"/>
                        </a:rPr>
                        <a:t>Abouelela</a:t>
                      </a:r>
                      <a:endParaRPr lang="en-US" sz="11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86105277"/>
                  </a:ext>
                </a:extLst>
              </a:tr>
              <a:tr h="604466">
                <a:tc>
                  <a:txBody>
                    <a:bodyPr/>
                    <a:lstStyle/>
                    <a:p>
                      <a:pPr marL="0" marR="0" algn="ctr">
                        <a:lnSpc>
                          <a:spcPct val="107000"/>
                        </a:lnSpc>
                        <a:spcBef>
                          <a:spcPts val="0"/>
                        </a:spcBef>
                        <a:spcAft>
                          <a:spcPts val="0"/>
                        </a:spcAft>
                      </a:pPr>
                      <a:r>
                        <a:rPr lang="en-US" sz="1200" kern="100">
                          <a:solidFill>
                            <a:schemeClr val="bg1"/>
                          </a:solidFill>
                          <a:effectLst/>
                          <a:latin typeface="Times New Roman" panose="02020603050405020304" pitchFamily="18" charset="0"/>
                          <a:cs typeface="Times New Roman" panose="02020603050405020304" pitchFamily="18" charset="0"/>
                        </a:rPr>
                        <a:t> </a:t>
                      </a:r>
                      <a:endParaRPr lang="en-US" sz="1100" kern="100">
                        <a:solidFill>
                          <a:schemeClr val="bg1"/>
                        </a:solidFill>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200" kern="100">
                          <a:solidFill>
                            <a:schemeClr val="bg1"/>
                          </a:solidFill>
                          <a:effectLst/>
                          <a:latin typeface="Times New Roman" panose="02020603050405020304" pitchFamily="18" charset="0"/>
                          <a:cs typeface="Times New Roman" panose="02020603050405020304" pitchFamily="18" charset="0"/>
                        </a:rPr>
                        <a:t>222101943</a:t>
                      </a:r>
                      <a:endParaRPr lang="en-US" sz="1100" kern="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100">
                          <a:solidFill>
                            <a:schemeClr val="bg1"/>
                          </a:solidFill>
                          <a:effectLst/>
                          <a:latin typeface="Times New Roman" panose="02020603050405020304" pitchFamily="18" charset="0"/>
                          <a:cs typeface="Times New Roman" panose="02020603050405020304" pitchFamily="18" charset="0"/>
                        </a:rPr>
                        <a:t> </a:t>
                      </a:r>
                      <a:endParaRPr lang="en-US" sz="1100" kern="100">
                        <a:solidFill>
                          <a:schemeClr val="bg1"/>
                        </a:solidFill>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200" kern="100">
                          <a:solidFill>
                            <a:schemeClr val="bg1"/>
                          </a:solidFill>
                          <a:effectLst/>
                          <a:latin typeface="Times New Roman" panose="02020603050405020304" pitchFamily="18" charset="0"/>
                          <a:cs typeface="Times New Roman" panose="02020603050405020304" pitchFamily="18" charset="0"/>
                        </a:rPr>
                        <a:t>Youssef Husseiny Fathy</a:t>
                      </a:r>
                      <a:endParaRPr lang="en-US" sz="1100" kern="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0767348"/>
                  </a:ext>
                </a:extLst>
              </a:tr>
              <a:tr h="604466">
                <a:tc>
                  <a:txBody>
                    <a:bodyPr/>
                    <a:lstStyle/>
                    <a:p>
                      <a:pPr marL="0" marR="0" algn="ctr">
                        <a:lnSpc>
                          <a:spcPct val="107000"/>
                        </a:lnSpc>
                        <a:spcBef>
                          <a:spcPts val="0"/>
                        </a:spcBef>
                        <a:spcAft>
                          <a:spcPts val="0"/>
                        </a:spcAft>
                      </a:pPr>
                      <a:r>
                        <a:rPr lang="en-US" sz="1200" kern="100">
                          <a:solidFill>
                            <a:schemeClr val="bg1"/>
                          </a:solidFill>
                          <a:effectLst/>
                          <a:latin typeface="Times New Roman" panose="02020603050405020304" pitchFamily="18" charset="0"/>
                          <a:cs typeface="Times New Roman" panose="02020603050405020304" pitchFamily="18" charset="0"/>
                        </a:rPr>
                        <a:t> </a:t>
                      </a:r>
                      <a:endParaRPr lang="en-US" sz="1100" kern="100">
                        <a:solidFill>
                          <a:schemeClr val="bg1"/>
                        </a:solidFill>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200" kern="100">
                          <a:solidFill>
                            <a:schemeClr val="bg1"/>
                          </a:solidFill>
                          <a:effectLst/>
                          <a:latin typeface="Times New Roman" panose="02020603050405020304" pitchFamily="18" charset="0"/>
                          <a:cs typeface="Times New Roman" panose="02020603050405020304" pitchFamily="18" charset="0"/>
                        </a:rPr>
                        <a:t>222100195</a:t>
                      </a:r>
                      <a:endParaRPr lang="en-US" sz="1100" kern="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100">
                          <a:solidFill>
                            <a:schemeClr val="bg1"/>
                          </a:solidFill>
                          <a:effectLst/>
                          <a:latin typeface="Times New Roman" panose="02020603050405020304" pitchFamily="18" charset="0"/>
                          <a:cs typeface="Times New Roman" panose="02020603050405020304" pitchFamily="18" charset="0"/>
                        </a:rPr>
                        <a:t> </a:t>
                      </a:r>
                      <a:endParaRPr lang="en-US" sz="1100" kern="100">
                        <a:solidFill>
                          <a:schemeClr val="bg1"/>
                        </a:solidFill>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200" kern="100">
                          <a:solidFill>
                            <a:schemeClr val="bg1"/>
                          </a:solidFill>
                          <a:effectLst/>
                          <a:latin typeface="Times New Roman" panose="02020603050405020304" pitchFamily="18" charset="0"/>
                          <a:cs typeface="Times New Roman" panose="02020603050405020304" pitchFamily="18" charset="0"/>
                        </a:rPr>
                        <a:t>Adham Mohamed Elsied Elwakeel</a:t>
                      </a:r>
                      <a:endParaRPr lang="en-US" sz="1100" kern="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3471993"/>
                  </a:ext>
                </a:extLst>
              </a:tr>
              <a:tr h="604466">
                <a:tc>
                  <a:txBody>
                    <a:bodyPr/>
                    <a:lstStyle/>
                    <a:p>
                      <a:pPr marL="0" marR="0" algn="ctr">
                        <a:lnSpc>
                          <a:spcPct val="107000"/>
                        </a:lnSpc>
                        <a:spcBef>
                          <a:spcPts val="0"/>
                        </a:spcBef>
                        <a:spcAft>
                          <a:spcPts val="0"/>
                        </a:spcAft>
                      </a:pPr>
                      <a:r>
                        <a:rPr lang="en-US" sz="1200" kern="100" dirty="0">
                          <a:solidFill>
                            <a:schemeClr val="bg1"/>
                          </a:solidFill>
                          <a:effectLst/>
                          <a:latin typeface="Times New Roman" panose="02020603050405020304" pitchFamily="18" charset="0"/>
                          <a:cs typeface="Times New Roman" panose="02020603050405020304" pitchFamily="18" charset="0"/>
                        </a:rPr>
                        <a:t> </a:t>
                      </a:r>
                      <a:endParaRPr lang="en-US" sz="1100" kern="100" dirty="0">
                        <a:solidFill>
                          <a:schemeClr val="bg1"/>
                        </a:solidFill>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200" kern="100" dirty="0">
                          <a:solidFill>
                            <a:schemeClr val="bg1"/>
                          </a:solidFill>
                          <a:effectLst/>
                          <a:latin typeface="Times New Roman" panose="02020603050405020304" pitchFamily="18" charset="0"/>
                          <a:cs typeface="Times New Roman" panose="02020603050405020304" pitchFamily="18" charset="0"/>
                        </a:rPr>
                        <a:t>222100123</a:t>
                      </a:r>
                      <a:endParaRPr lang="en-US" sz="11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100">
                          <a:solidFill>
                            <a:schemeClr val="bg1"/>
                          </a:solidFill>
                          <a:effectLst/>
                          <a:latin typeface="Times New Roman" panose="02020603050405020304" pitchFamily="18" charset="0"/>
                          <a:cs typeface="Times New Roman" panose="02020603050405020304" pitchFamily="18" charset="0"/>
                        </a:rPr>
                        <a:t> </a:t>
                      </a:r>
                      <a:endParaRPr lang="en-US" sz="1100" kern="100">
                        <a:solidFill>
                          <a:schemeClr val="bg1"/>
                        </a:solidFill>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200" kern="100">
                          <a:solidFill>
                            <a:schemeClr val="bg1"/>
                          </a:solidFill>
                          <a:effectLst/>
                          <a:latin typeface="Times New Roman" panose="02020603050405020304" pitchFamily="18" charset="0"/>
                          <a:cs typeface="Times New Roman" panose="02020603050405020304" pitchFamily="18" charset="0"/>
                        </a:rPr>
                        <a:t>Ahmed Alaa Eldin Moustafa</a:t>
                      </a:r>
                      <a:endParaRPr lang="en-US" sz="1100" kern="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8124828"/>
                  </a:ext>
                </a:extLst>
              </a:tr>
              <a:tr h="604466">
                <a:tc>
                  <a:txBody>
                    <a:bodyPr/>
                    <a:lstStyle/>
                    <a:p>
                      <a:pPr marL="0" marR="0" algn="ctr">
                        <a:lnSpc>
                          <a:spcPct val="107000"/>
                        </a:lnSpc>
                        <a:spcBef>
                          <a:spcPts val="0"/>
                        </a:spcBef>
                        <a:spcAft>
                          <a:spcPts val="0"/>
                        </a:spcAft>
                      </a:pPr>
                      <a:r>
                        <a:rPr lang="en-US" sz="1200" kern="100">
                          <a:solidFill>
                            <a:schemeClr val="bg1"/>
                          </a:solidFill>
                          <a:effectLst/>
                          <a:latin typeface="Times New Roman" panose="02020603050405020304" pitchFamily="18" charset="0"/>
                          <a:cs typeface="Times New Roman" panose="02020603050405020304" pitchFamily="18" charset="0"/>
                        </a:rPr>
                        <a:t> </a:t>
                      </a:r>
                      <a:endParaRPr lang="en-US" sz="1100" kern="100">
                        <a:solidFill>
                          <a:schemeClr val="bg1"/>
                        </a:solidFill>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200" kern="100">
                          <a:solidFill>
                            <a:schemeClr val="bg1"/>
                          </a:solidFill>
                          <a:effectLst/>
                          <a:latin typeface="Times New Roman" panose="02020603050405020304" pitchFamily="18" charset="0"/>
                          <a:cs typeface="Times New Roman" panose="02020603050405020304" pitchFamily="18" charset="0"/>
                        </a:rPr>
                        <a:t>222100211</a:t>
                      </a:r>
                      <a:endParaRPr lang="en-US" sz="1100" kern="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100">
                          <a:solidFill>
                            <a:schemeClr val="bg1"/>
                          </a:solidFill>
                          <a:effectLst/>
                          <a:latin typeface="Times New Roman" panose="02020603050405020304" pitchFamily="18" charset="0"/>
                          <a:cs typeface="Times New Roman" panose="02020603050405020304" pitchFamily="18" charset="0"/>
                        </a:rPr>
                        <a:t> </a:t>
                      </a:r>
                      <a:endParaRPr lang="en-US" sz="1100" kern="100">
                        <a:solidFill>
                          <a:schemeClr val="bg1"/>
                        </a:solidFill>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200" kern="100">
                          <a:solidFill>
                            <a:schemeClr val="bg1"/>
                          </a:solidFill>
                          <a:effectLst/>
                          <a:latin typeface="Times New Roman" panose="02020603050405020304" pitchFamily="18" charset="0"/>
                          <a:cs typeface="Times New Roman" panose="02020603050405020304" pitchFamily="18" charset="0"/>
                        </a:rPr>
                        <a:t>Osama Adel Fawzy Elsayed</a:t>
                      </a:r>
                      <a:endParaRPr lang="en-US" sz="1100" kern="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24563104"/>
                  </a:ext>
                </a:extLst>
              </a:tr>
              <a:tr h="604466">
                <a:tc>
                  <a:txBody>
                    <a:bodyPr/>
                    <a:lstStyle/>
                    <a:p>
                      <a:pPr marL="0" marR="0" algn="ctr">
                        <a:lnSpc>
                          <a:spcPct val="107000"/>
                        </a:lnSpc>
                        <a:spcBef>
                          <a:spcPts val="0"/>
                        </a:spcBef>
                        <a:spcAft>
                          <a:spcPts val="0"/>
                        </a:spcAft>
                      </a:pPr>
                      <a:r>
                        <a:rPr lang="en-US" sz="1200" kern="100">
                          <a:solidFill>
                            <a:schemeClr val="bg1"/>
                          </a:solidFill>
                          <a:effectLst/>
                          <a:latin typeface="Times New Roman" panose="02020603050405020304" pitchFamily="18" charset="0"/>
                          <a:cs typeface="Times New Roman" panose="02020603050405020304" pitchFamily="18" charset="0"/>
                        </a:rPr>
                        <a:t> </a:t>
                      </a:r>
                      <a:endParaRPr lang="en-US" sz="1100" kern="100">
                        <a:solidFill>
                          <a:schemeClr val="bg1"/>
                        </a:solidFill>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200" kern="100">
                          <a:solidFill>
                            <a:schemeClr val="bg1"/>
                          </a:solidFill>
                          <a:effectLst/>
                          <a:latin typeface="Times New Roman" panose="02020603050405020304" pitchFamily="18" charset="0"/>
                          <a:cs typeface="Times New Roman" panose="02020603050405020304" pitchFamily="18" charset="0"/>
                        </a:rPr>
                        <a:t>222102487</a:t>
                      </a:r>
                      <a:endParaRPr lang="en-US" sz="1100" kern="1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kern="100" dirty="0">
                          <a:solidFill>
                            <a:schemeClr val="bg1"/>
                          </a:solidFill>
                          <a:effectLst/>
                          <a:latin typeface="Times New Roman" panose="02020603050405020304" pitchFamily="18" charset="0"/>
                          <a:cs typeface="Times New Roman" panose="02020603050405020304" pitchFamily="18" charset="0"/>
                        </a:rPr>
                        <a:t> </a:t>
                      </a:r>
                      <a:endParaRPr lang="en-US" sz="1100" kern="100" dirty="0">
                        <a:solidFill>
                          <a:schemeClr val="bg1"/>
                        </a:solidFill>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200" kern="100" dirty="0" err="1">
                          <a:solidFill>
                            <a:schemeClr val="bg1"/>
                          </a:solidFill>
                          <a:effectLst/>
                          <a:latin typeface="Times New Roman" panose="02020603050405020304" pitchFamily="18" charset="0"/>
                          <a:cs typeface="Times New Roman" panose="02020603050405020304" pitchFamily="18" charset="0"/>
                        </a:rPr>
                        <a:t>Aser</a:t>
                      </a:r>
                      <a:r>
                        <a:rPr lang="en-US" sz="1200" kern="100" dirty="0">
                          <a:solidFill>
                            <a:schemeClr val="bg1"/>
                          </a:solidFill>
                          <a:effectLst/>
                          <a:latin typeface="Times New Roman" panose="02020603050405020304" pitchFamily="18" charset="0"/>
                          <a:cs typeface="Times New Roman" panose="02020603050405020304" pitchFamily="18" charset="0"/>
                        </a:rPr>
                        <a:t> Mohamed Ali Mahmoud</a:t>
                      </a:r>
                      <a:endParaRPr lang="en-US" sz="11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2708371"/>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3" name="Google Shape;500;p39">
            <a:extLst>
              <a:ext uri="{FF2B5EF4-FFF2-40B4-BE49-F238E27FC236}">
                <a16:creationId xmlns:a16="http://schemas.microsoft.com/office/drawing/2014/main" id="{D2844DCA-6B76-4A1A-BB42-F35C372A4207}"/>
              </a:ext>
            </a:extLst>
          </p:cNvPr>
          <p:cNvSpPr txBox="1">
            <a:spLocks noGrp="1"/>
          </p:cNvSpPr>
          <p:nvPr>
            <p:ph type="title"/>
          </p:nvPr>
        </p:nvSpPr>
        <p:spPr>
          <a:xfrm>
            <a:off x="3122797" y="-309328"/>
            <a:ext cx="4310700" cy="151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t>XGBOOST</a:t>
            </a:r>
          </a:p>
        </p:txBody>
      </p:sp>
      <p:pic>
        <p:nvPicPr>
          <p:cNvPr id="4" name="Picture 3">
            <a:extLst>
              <a:ext uri="{FF2B5EF4-FFF2-40B4-BE49-F238E27FC236}">
                <a16:creationId xmlns:a16="http://schemas.microsoft.com/office/drawing/2014/main" id="{9798D04D-6756-4122-8D59-12160BC4EBCD}"/>
              </a:ext>
            </a:extLst>
          </p:cNvPr>
          <p:cNvPicPr>
            <a:picLocks noChangeAspect="1"/>
          </p:cNvPicPr>
          <p:nvPr/>
        </p:nvPicPr>
        <p:blipFill>
          <a:blip r:embed="rId3"/>
          <a:stretch>
            <a:fillRect/>
          </a:stretch>
        </p:blipFill>
        <p:spPr>
          <a:xfrm>
            <a:off x="1633127" y="1296332"/>
            <a:ext cx="5877745" cy="2219635"/>
          </a:xfrm>
          <a:prstGeom prst="rect">
            <a:avLst/>
          </a:prstGeom>
        </p:spPr>
      </p:pic>
    </p:spTree>
    <p:extLst>
      <p:ext uri="{BB962C8B-B14F-4D97-AF65-F5344CB8AC3E}">
        <p14:creationId xmlns:p14="http://schemas.microsoft.com/office/powerpoint/2010/main" val="2253209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3" name="Google Shape;500;p39">
            <a:extLst>
              <a:ext uri="{FF2B5EF4-FFF2-40B4-BE49-F238E27FC236}">
                <a16:creationId xmlns:a16="http://schemas.microsoft.com/office/drawing/2014/main" id="{D2844DCA-6B76-4A1A-BB42-F35C372A4207}"/>
              </a:ext>
            </a:extLst>
          </p:cNvPr>
          <p:cNvSpPr txBox="1">
            <a:spLocks noGrp="1"/>
          </p:cNvSpPr>
          <p:nvPr>
            <p:ph type="title"/>
          </p:nvPr>
        </p:nvSpPr>
        <p:spPr>
          <a:xfrm>
            <a:off x="3885997" y="-251728"/>
            <a:ext cx="4310700" cy="151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t>RF</a:t>
            </a:r>
          </a:p>
        </p:txBody>
      </p:sp>
      <p:pic>
        <p:nvPicPr>
          <p:cNvPr id="4" name="Picture 3">
            <a:extLst>
              <a:ext uri="{FF2B5EF4-FFF2-40B4-BE49-F238E27FC236}">
                <a16:creationId xmlns:a16="http://schemas.microsoft.com/office/drawing/2014/main" id="{55DDBB32-E9AB-4E09-87B0-315821851CFB}"/>
              </a:ext>
            </a:extLst>
          </p:cNvPr>
          <p:cNvPicPr>
            <a:picLocks noChangeAspect="1"/>
          </p:cNvPicPr>
          <p:nvPr/>
        </p:nvPicPr>
        <p:blipFill>
          <a:blip r:embed="rId3"/>
          <a:stretch>
            <a:fillRect/>
          </a:stretch>
        </p:blipFill>
        <p:spPr>
          <a:xfrm>
            <a:off x="1199303" y="773594"/>
            <a:ext cx="6477904" cy="4201111"/>
          </a:xfrm>
          <a:prstGeom prst="rect">
            <a:avLst/>
          </a:prstGeom>
        </p:spPr>
      </p:pic>
    </p:spTree>
    <p:extLst>
      <p:ext uri="{BB962C8B-B14F-4D97-AF65-F5344CB8AC3E}">
        <p14:creationId xmlns:p14="http://schemas.microsoft.com/office/powerpoint/2010/main" val="3075491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3" name="Google Shape;500;p39">
            <a:extLst>
              <a:ext uri="{FF2B5EF4-FFF2-40B4-BE49-F238E27FC236}">
                <a16:creationId xmlns:a16="http://schemas.microsoft.com/office/drawing/2014/main" id="{D2844DCA-6B76-4A1A-BB42-F35C372A4207}"/>
              </a:ext>
            </a:extLst>
          </p:cNvPr>
          <p:cNvSpPr txBox="1">
            <a:spLocks noGrp="1"/>
          </p:cNvSpPr>
          <p:nvPr>
            <p:ph type="title"/>
          </p:nvPr>
        </p:nvSpPr>
        <p:spPr>
          <a:xfrm>
            <a:off x="3885997" y="-251728"/>
            <a:ext cx="4310700" cy="151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t>RF</a:t>
            </a:r>
          </a:p>
        </p:txBody>
      </p:sp>
      <p:pic>
        <p:nvPicPr>
          <p:cNvPr id="4" name="Picture 3">
            <a:extLst>
              <a:ext uri="{FF2B5EF4-FFF2-40B4-BE49-F238E27FC236}">
                <a16:creationId xmlns:a16="http://schemas.microsoft.com/office/drawing/2014/main" id="{058E3474-7B83-4507-A596-CF404C590905}"/>
              </a:ext>
            </a:extLst>
          </p:cNvPr>
          <p:cNvPicPr>
            <a:picLocks noChangeAspect="1"/>
          </p:cNvPicPr>
          <p:nvPr/>
        </p:nvPicPr>
        <p:blipFill>
          <a:blip r:embed="rId3"/>
          <a:stretch>
            <a:fillRect/>
          </a:stretch>
        </p:blipFill>
        <p:spPr>
          <a:xfrm>
            <a:off x="1540277" y="1015647"/>
            <a:ext cx="5591955" cy="3801005"/>
          </a:xfrm>
          <a:prstGeom prst="rect">
            <a:avLst/>
          </a:prstGeom>
        </p:spPr>
      </p:pic>
    </p:spTree>
    <p:extLst>
      <p:ext uri="{BB962C8B-B14F-4D97-AF65-F5344CB8AC3E}">
        <p14:creationId xmlns:p14="http://schemas.microsoft.com/office/powerpoint/2010/main" val="2513914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3" name="Google Shape;500;p39">
            <a:extLst>
              <a:ext uri="{FF2B5EF4-FFF2-40B4-BE49-F238E27FC236}">
                <a16:creationId xmlns:a16="http://schemas.microsoft.com/office/drawing/2014/main" id="{D2844DCA-6B76-4A1A-BB42-F35C372A4207}"/>
              </a:ext>
            </a:extLst>
          </p:cNvPr>
          <p:cNvSpPr txBox="1">
            <a:spLocks noGrp="1"/>
          </p:cNvSpPr>
          <p:nvPr>
            <p:ph type="title"/>
          </p:nvPr>
        </p:nvSpPr>
        <p:spPr>
          <a:xfrm>
            <a:off x="3885997" y="-251728"/>
            <a:ext cx="4310700" cy="151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t>RF</a:t>
            </a:r>
          </a:p>
        </p:txBody>
      </p:sp>
      <p:pic>
        <p:nvPicPr>
          <p:cNvPr id="4" name="Picture 3">
            <a:extLst>
              <a:ext uri="{FF2B5EF4-FFF2-40B4-BE49-F238E27FC236}">
                <a16:creationId xmlns:a16="http://schemas.microsoft.com/office/drawing/2014/main" id="{6FD3DB75-1F73-494C-8BF1-47D0FDFACF80}"/>
              </a:ext>
            </a:extLst>
          </p:cNvPr>
          <p:cNvPicPr>
            <a:picLocks noChangeAspect="1"/>
          </p:cNvPicPr>
          <p:nvPr/>
        </p:nvPicPr>
        <p:blipFill>
          <a:blip r:embed="rId3"/>
          <a:stretch>
            <a:fillRect/>
          </a:stretch>
        </p:blipFill>
        <p:spPr>
          <a:xfrm>
            <a:off x="1452127" y="1059322"/>
            <a:ext cx="6239746" cy="2372056"/>
          </a:xfrm>
          <a:prstGeom prst="rect">
            <a:avLst/>
          </a:prstGeom>
        </p:spPr>
      </p:pic>
    </p:spTree>
    <p:extLst>
      <p:ext uri="{BB962C8B-B14F-4D97-AF65-F5344CB8AC3E}">
        <p14:creationId xmlns:p14="http://schemas.microsoft.com/office/powerpoint/2010/main" val="99442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3" name="Google Shape;500;p39">
            <a:extLst>
              <a:ext uri="{FF2B5EF4-FFF2-40B4-BE49-F238E27FC236}">
                <a16:creationId xmlns:a16="http://schemas.microsoft.com/office/drawing/2014/main" id="{D2844DCA-6B76-4A1A-BB42-F35C372A4207}"/>
              </a:ext>
            </a:extLst>
          </p:cNvPr>
          <p:cNvSpPr txBox="1">
            <a:spLocks noGrp="1"/>
          </p:cNvSpPr>
          <p:nvPr>
            <p:ph type="title"/>
          </p:nvPr>
        </p:nvSpPr>
        <p:spPr>
          <a:xfrm>
            <a:off x="2676397" y="1519472"/>
            <a:ext cx="4310700" cy="151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t>Neural Networks</a:t>
            </a:r>
          </a:p>
        </p:txBody>
      </p:sp>
    </p:spTree>
    <p:extLst>
      <p:ext uri="{BB962C8B-B14F-4D97-AF65-F5344CB8AC3E}">
        <p14:creationId xmlns:p14="http://schemas.microsoft.com/office/powerpoint/2010/main" val="1454778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4" name="Google Shape;500;p39">
            <a:extLst>
              <a:ext uri="{FF2B5EF4-FFF2-40B4-BE49-F238E27FC236}">
                <a16:creationId xmlns:a16="http://schemas.microsoft.com/office/drawing/2014/main" id="{CC23544A-7679-45D0-A6A9-10DCDD2E29ED}"/>
              </a:ext>
            </a:extLst>
          </p:cNvPr>
          <p:cNvSpPr txBox="1">
            <a:spLocks noGrp="1"/>
          </p:cNvSpPr>
          <p:nvPr>
            <p:ph type="title"/>
          </p:nvPr>
        </p:nvSpPr>
        <p:spPr>
          <a:xfrm>
            <a:off x="2286000" y="1531046"/>
            <a:ext cx="4310700" cy="1512000"/>
          </a:xfrm>
          <a:prstGeom prst="rect">
            <a:avLst/>
          </a:prstGeom>
        </p:spPr>
        <p:txBody>
          <a:bodyPr spcFirstLastPara="1" wrap="square" lIns="91425" tIns="91425" rIns="91425" bIns="91425" anchor="ctr" anchorCtr="0">
            <a:noAutofit/>
          </a:bodyPr>
          <a:lstStyle/>
          <a:p>
            <a:pPr marL="0" indent="0"/>
            <a:r>
              <a:rPr lang="en-US" sz="3200" dirty="0">
                <a:solidFill>
                  <a:schemeClr val="bg1"/>
                </a:solidFill>
              </a:rPr>
              <a:t>The coding of the project</a:t>
            </a:r>
            <a:br>
              <a:rPr lang="en-US" sz="3200" dirty="0">
                <a:solidFill>
                  <a:schemeClr val="bg1"/>
                </a:solidFill>
              </a:rPr>
            </a:br>
            <a:r>
              <a:rPr lang="en-US" sz="3200" dirty="0">
                <a:solidFill>
                  <a:schemeClr val="bg1"/>
                </a:solidFill>
              </a:rPr>
              <a:t>From the Notebook</a:t>
            </a:r>
          </a:p>
        </p:txBody>
      </p:sp>
    </p:spTree>
    <p:extLst>
      <p:ext uri="{BB962C8B-B14F-4D97-AF65-F5344CB8AC3E}">
        <p14:creationId xmlns:p14="http://schemas.microsoft.com/office/powerpoint/2010/main" val="31739985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4" name="Google Shape;500;p39">
            <a:extLst>
              <a:ext uri="{FF2B5EF4-FFF2-40B4-BE49-F238E27FC236}">
                <a16:creationId xmlns:a16="http://schemas.microsoft.com/office/drawing/2014/main" id="{CC23544A-7679-45D0-A6A9-10DCDD2E29ED}"/>
              </a:ext>
            </a:extLst>
          </p:cNvPr>
          <p:cNvSpPr txBox="1">
            <a:spLocks noGrp="1"/>
          </p:cNvSpPr>
          <p:nvPr>
            <p:ph type="title"/>
          </p:nvPr>
        </p:nvSpPr>
        <p:spPr>
          <a:xfrm>
            <a:off x="1675435" y="-297754"/>
            <a:ext cx="5793130" cy="1512000"/>
          </a:xfrm>
          <a:prstGeom prst="rect">
            <a:avLst/>
          </a:prstGeom>
        </p:spPr>
        <p:txBody>
          <a:bodyPr spcFirstLastPara="1" wrap="square" lIns="91425" tIns="91425" rIns="91425" bIns="91425" anchor="ctr" anchorCtr="0">
            <a:noAutofit/>
          </a:bodyPr>
          <a:lstStyle/>
          <a:p>
            <a:pPr marL="0" indent="0"/>
            <a:r>
              <a:rPr lang="en-US" sz="3200" dirty="0"/>
              <a:t> Results and comparisons</a:t>
            </a:r>
          </a:p>
        </p:txBody>
      </p:sp>
      <p:sp>
        <p:nvSpPr>
          <p:cNvPr id="5" name="Google Shape;500;p39">
            <a:extLst>
              <a:ext uri="{FF2B5EF4-FFF2-40B4-BE49-F238E27FC236}">
                <a16:creationId xmlns:a16="http://schemas.microsoft.com/office/drawing/2014/main" id="{EBB1C8B8-3097-4D23-AB67-71F9E626A3FA}"/>
              </a:ext>
            </a:extLst>
          </p:cNvPr>
          <p:cNvSpPr txBox="1">
            <a:spLocks/>
          </p:cNvSpPr>
          <p:nvPr/>
        </p:nvSpPr>
        <p:spPr>
          <a:xfrm>
            <a:off x="5160887" y="519046"/>
            <a:ext cx="3758308" cy="1512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200"/>
              <a:buFont typeface="Fredoka One"/>
              <a:buNone/>
              <a:defRPr sz="3200" b="1" i="0" u="none" strike="noStrike" cap="none">
                <a:solidFill>
                  <a:schemeClr val="accent6"/>
                </a:solidFill>
                <a:latin typeface="Convergence"/>
                <a:ea typeface="Convergence"/>
                <a:cs typeface="Convergence"/>
                <a:sym typeface="Convergence"/>
              </a:defRPr>
            </a:lvl1pPr>
            <a:lvl2pPr marR="0" lvl="1"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9pPr>
          </a:lstStyle>
          <a:p>
            <a:r>
              <a:rPr lang="en-US" sz="2400" dirty="0"/>
              <a:t>Pipelined</a:t>
            </a:r>
            <a:r>
              <a:rPr lang="ar-EG" sz="2400" dirty="0"/>
              <a:t> </a:t>
            </a:r>
            <a:r>
              <a:rPr lang="en-US" sz="2400" dirty="0"/>
              <a:t>and Randomized </a:t>
            </a:r>
          </a:p>
        </p:txBody>
      </p:sp>
      <p:sp>
        <p:nvSpPr>
          <p:cNvPr id="6" name="Google Shape;500;p39">
            <a:extLst>
              <a:ext uri="{FF2B5EF4-FFF2-40B4-BE49-F238E27FC236}">
                <a16:creationId xmlns:a16="http://schemas.microsoft.com/office/drawing/2014/main" id="{33244CD4-9D26-448D-9E7D-396E6257CDDA}"/>
              </a:ext>
            </a:extLst>
          </p:cNvPr>
          <p:cNvSpPr txBox="1">
            <a:spLocks/>
          </p:cNvSpPr>
          <p:nvPr/>
        </p:nvSpPr>
        <p:spPr>
          <a:xfrm>
            <a:off x="224260" y="549127"/>
            <a:ext cx="2511706" cy="1512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200"/>
              <a:buFont typeface="Fredoka One"/>
              <a:buNone/>
              <a:defRPr sz="3200" b="1" i="0" u="none" strike="noStrike" cap="none">
                <a:solidFill>
                  <a:schemeClr val="accent6"/>
                </a:solidFill>
                <a:latin typeface="Convergence"/>
                <a:ea typeface="Convergence"/>
                <a:cs typeface="Convergence"/>
                <a:sym typeface="Convergence"/>
              </a:defRPr>
            </a:lvl1pPr>
            <a:lvl2pPr marR="0" lvl="1"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3600"/>
              <a:buFont typeface="Fredoka One"/>
              <a:buNone/>
              <a:defRPr sz="3600" b="1" i="0" u="none" strike="noStrike" cap="none">
                <a:solidFill>
                  <a:schemeClr val="dk1"/>
                </a:solidFill>
                <a:latin typeface="Fredoka One"/>
                <a:ea typeface="Fredoka One"/>
                <a:cs typeface="Fredoka One"/>
                <a:sym typeface="Fredoka One"/>
              </a:defRPr>
            </a:lvl9pPr>
          </a:lstStyle>
          <a:p>
            <a:r>
              <a:rPr lang="en-US" dirty="0"/>
              <a:t>Modeling </a:t>
            </a:r>
          </a:p>
        </p:txBody>
      </p:sp>
      <p:graphicFrame>
        <p:nvGraphicFramePr>
          <p:cNvPr id="3" name="Table 2">
            <a:extLst>
              <a:ext uri="{FF2B5EF4-FFF2-40B4-BE49-F238E27FC236}">
                <a16:creationId xmlns:a16="http://schemas.microsoft.com/office/drawing/2014/main" id="{A3128BAA-C2F2-4253-8DB6-BFDC7625F7FC}"/>
              </a:ext>
            </a:extLst>
          </p:cNvPr>
          <p:cNvGraphicFramePr>
            <a:graphicFrameLocks noGrp="1"/>
          </p:cNvGraphicFramePr>
          <p:nvPr>
            <p:extLst>
              <p:ext uri="{D42A27DB-BD31-4B8C-83A1-F6EECF244321}">
                <p14:modId xmlns:p14="http://schemas.microsoft.com/office/powerpoint/2010/main" val="1463669710"/>
              </p:ext>
            </p:extLst>
          </p:nvPr>
        </p:nvGraphicFramePr>
        <p:xfrm>
          <a:off x="224260" y="1625657"/>
          <a:ext cx="3303090" cy="3358644"/>
        </p:xfrm>
        <a:graphic>
          <a:graphicData uri="http://schemas.openxmlformats.org/drawingml/2006/table">
            <a:tbl>
              <a:tblPr firstRow="1" firstCol="1" bandRow="1">
                <a:tableStyleId>{0AE87914-C4D6-465C-AD05-D22FBDB2D4D6}</a:tableStyleId>
              </a:tblPr>
              <a:tblGrid>
                <a:gridCol w="1952404">
                  <a:extLst>
                    <a:ext uri="{9D8B030D-6E8A-4147-A177-3AD203B41FA5}">
                      <a16:colId xmlns:a16="http://schemas.microsoft.com/office/drawing/2014/main" val="3808534359"/>
                    </a:ext>
                  </a:extLst>
                </a:gridCol>
                <a:gridCol w="1350686">
                  <a:extLst>
                    <a:ext uri="{9D8B030D-6E8A-4147-A177-3AD203B41FA5}">
                      <a16:colId xmlns:a16="http://schemas.microsoft.com/office/drawing/2014/main" val="2231516778"/>
                    </a:ext>
                  </a:extLst>
                </a:gridCol>
              </a:tblGrid>
              <a:tr h="628343">
                <a:tc>
                  <a:txBody>
                    <a:bodyPr/>
                    <a:lstStyle/>
                    <a:p>
                      <a:pPr marL="0" marR="0" algn="ctr">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 </a:t>
                      </a:r>
                      <a:endParaRPr lang="en-US" sz="600" b="0" kern="100" dirty="0">
                        <a:solidFill>
                          <a:schemeClr val="bg1"/>
                        </a:solidFill>
                        <a:effectLst/>
                        <a:cs typeface="+mj-cs"/>
                      </a:endParaRPr>
                    </a:p>
                    <a:p>
                      <a:pPr marL="0" marR="0" algn="ctr">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 </a:t>
                      </a:r>
                      <a:endParaRPr lang="en-US" sz="600" b="0" kern="100" dirty="0">
                        <a:solidFill>
                          <a:schemeClr val="bg1"/>
                        </a:solidFill>
                        <a:effectLst/>
                        <a:cs typeface="+mj-cs"/>
                      </a:endParaRPr>
                    </a:p>
                    <a:p>
                      <a:pPr marL="0" marR="0" algn="ctr">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Logistic Regression</a:t>
                      </a:r>
                      <a:endParaRPr lang="en-US" sz="600" b="0" kern="100" dirty="0">
                        <a:solidFill>
                          <a:schemeClr val="bg1"/>
                        </a:solidFill>
                        <a:effectLst/>
                        <a:cs typeface="+mj-cs"/>
                      </a:endParaRPr>
                    </a:p>
                    <a:p>
                      <a:pPr marL="0" marR="0" algn="ctr">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 </a:t>
                      </a:r>
                      <a:endParaRPr lang="en-US" sz="600" b="0" kern="100" dirty="0">
                        <a:solidFill>
                          <a:schemeClr val="bg1"/>
                        </a:solidFill>
                        <a:effectLst/>
                        <a:cs typeface="+mj-cs"/>
                      </a:endParaRPr>
                    </a:p>
                    <a:p>
                      <a:pPr marL="0" marR="0" algn="ctr">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 </a:t>
                      </a:r>
                      <a:endParaRPr lang="en-US" sz="600" b="0" kern="100" dirty="0">
                        <a:solidFill>
                          <a:schemeClr val="bg1"/>
                        </a:solidFill>
                        <a:effectLst/>
                        <a:latin typeface="Calibri" panose="020F0502020204030204" pitchFamily="34" charset="0"/>
                        <a:ea typeface="Calibri" panose="020F0502020204030204" pitchFamily="34" charset="0"/>
                        <a:cs typeface="+mj-cs"/>
                      </a:endParaRPr>
                    </a:p>
                  </a:txBody>
                  <a:tcPr marL="38137" marR="38137" marT="0" marB="0"/>
                </a:tc>
                <a:tc>
                  <a:txBody>
                    <a:bodyPr/>
                    <a:lstStyle/>
                    <a:p>
                      <a:pPr marL="0" marR="0" algn="ctr">
                        <a:lnSpc>
                          <a:spcPct val="107000"/>
                        </a:lnSpc>
                        <a:spcBef>
                          <a:spcPts val="0"/>
                        </a:spcBef>
                        <a:spcAft>
                          <a:spcPts val="0"/>
                        </a:spcAft>
                      </a:pPr>
                      <a:r>
                        <a:rPr lang="en-US" sz="7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 </a:t>
                      </a:r>
                      <a:endParaRPr lang="en-US" sz="600" b="0" kern="100" dirty="0">
                        <a:solidFill>
                          <a:schemeClr val="bg1"/>
                        </a:solidFill>
                        <a:effectLst/>
                        <a:cs typeface="+mj-cs"/>
                      </a:endParaRPr>
                    </a:p>
                    <a:p>
                      <a:pPr marL="0" marR="0" algn="ctr">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Accuracy: 0.857</a:t>
                      </a:r>
                      <a:endParaRPr lang="en-US" sz="600" b="0" kern="100" dirty="0">
                        <a:solidFill>
                          <a:schemeClr val="bg1"/>
                        </a:solidFill>
                        <a:effectLst/>
                        <a:cs typeface="+mj-cs"/>
                      </a:endParaRPr>
                    </a:p>
                    <a:p>
                      <a:pPr marL="0" marR="0" algn="ctr">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Precision: 0.803</a:t>
                      </a:r>
                      <a:endParaRPr lang="en-US" sz="600" b="0" kern="100" dirty="0">
                        <a:solidFill>
                          <a:schemeClr val="bg1"/>
                        </a:solidFill>
                        <a:effectLst/>
                        <a:cs typeface="+mj-cs"/>
                      </a:endParaRPr>
                    </a:p>
                    <a:p>
                      <a:pPr marL="0" marR="0" algn="ctr">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Recall: 0.976</a:t>
                      </a:r>
                      <a:endParaRPr lang="en-US" sz="600" b="0" kern="100" dirty="0">
                        <a:solidFill>
                          <a:schemeClr val="bg1"/>
                        </a:solidFill>
                        <a:effectLst/>
                        <a:cs typeface="+mj-cs"/>
                      </a:endParaRPr>
                    </a:p>
                    <a:p>
                      <a:pPr marL="0" marR="0" algn="ctr">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F1: 0.881</a:t>
                      </a:r>
                      <a:endParaRPr lang="en-US" sz="600" b="0" kern="100" dirty="0">
                        <a:solidFill>
                          <a:schemeClr val="bg1"/>
                        </a:solidFill>
                        <a:effectLst/>
                        <a:latin typeface="Calibri" panose="020F0502020204030204" pitchFamily="34" charset="0"/>
                        <a:ea typeface="Calibri" panose="020F0502020204030204" pitchFamily="34" charset="0"/>
                        <a:cs typeface="+mj-cs"/>
                      </a:endParaRPr>
                    </a:p>
                  </a:txBody>
                  <a:tcPr marL="38137" marR="38137" marT="0" marB="0"/>
                </a:tc>
                <a:extLst>
                  <a:ext uri="{0D108BD9-81ED-4DB2-BD59-A6C34878D82A}">
                    <a16:rowId xmlns:a16="http://schemas.microsoft.com/office/drawing/2014/main" val="3518605510"/>
                  </a:ext>
                </a:extLst>
              </a:tr>
              <a:tr h="628343">
                <a:tc>
                  <a:txBody>
                    <a:bodyPr/>
                    <a:lstStyle/>
                    <a:p>
                      <a:pPr marL="0" marR="0" algn="ctr">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 </a:t>
                      </a:r>
                      <a:endParaRPr lang="en-US" sz="600" b="0" kern="100" dirty="0">
                        <a:solidFill>
                          <a:schemeClr val="bg1"/>
                        </a:solidFill>
                        <a:effectLst/>
                        <a:cs typeface="+mj-cs"/>
                      </a:endParaRPr>
                    </a:p>
                    <a:p>
                      <a:pPr marL="0" marR="0" algn="ctr">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 </a:t>
                      </a:r>
                      <a:endParaRPr lang="en-US" sz="600" b="0" kern="100" dirty="0">
                        <a:solidFill>
                          <a:schemeClr val="bg1"/>
                        </a:solidFill>
                        <a:effectLst/>
                        <a:cs typeface="+mj-cs"/>
                      </a:endParaRPr>
                    </a:p>
                    <a:p>
                      <a:pPr marL="0" marR="0" algn="ctr">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Random Forest</a:t>
                      </a:r>
                      <a:endParaRPr lang="en-US" sz="600" b="0" kern="100" dirty="0">
                        <a:solidFill>
                          <a:schemeClr val="bg1"/>
                        </a:solidFill>
                        <a:effectLst/>
                        <a:cs typeface="+mj-cs"/>
                      </a:endParaRPr>
                    </a:p>
                    <a:p>
                      <a:pPr marL="0" marR="0" algn="ctr">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 </a:t>
                      </a:r>
                      <a:endParaRPr lang="en-US" sz="600" b="0" kern="100" dirty="0">
                        <a:solidFill>
                          <a:schemeClr val="bg1"/>
                        </a:solidFill>
                        <a:effectLst/>
                        <a:cs typeface="+mj-cs"/>
                      </a:endParaRPr>
                    </a:p>
                    <a:p>
                      <a:pPr marL="0" marR="0" algn="ctr">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 </a:t>
                      </a:r>
                      <a:endParaRPr lang="en-US" sz="600" b="0" kern="100" dirty="0">
                        <a:solidFill>
                          <a:schemeClr val="bg1"/>
                        </a:solidFill>
                        <a:effectLst/>
                        <a:latin typeface="Calibri" panose="020F0502020204030204" pitchFamily="34" charset="0"/>
                        <a:ea typeface="Calibri" panose="020F0502020204030204" pitchFamily="34" charset="0"/>
                        <a:cs typeface="+mj-cs"/>
                      </a:endParaRPr>
                    </a:p>
                  </a:txBody>
                  <a:tcPr marL="38137" marR="38137" marT="0" marB="0"/>
                </a:tc>
                <a:tc>
                  <a:txBody>
                    <a:bodyPr/>
                    <a:lstStyle/>
                    <a:p>
                      <a:pPr marL="0" marR="0" algn="ctr">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Accuracy: 0.896</a:t>
                      </a:r>
                      <a:endParaRPr lang="en-US" sz="600" b="0" kern="100" dirty="0">
                        <a:solidFill>
                          <a:schemeClr val="bg1"/>
                        </a:solidFill>
                        <a:effectLst/>
                        <a:cs typeface="+mj-cs"/>
                      </a:endParaRPr>
                    </a:p>
                    <a:p>
                      <a:pPr marL="0" marR="0" algn="ctr">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Precision: 0.886</a:t>
                      </a:r>
                      <a:endParaRPr lang="en-US" sz="600" b="0" kern="100" dirty="0">
                        <a:solidFill>
                          <a:schemeClr val="bg1"/>
                        </a:solidFill>
                        <a:effectLst/>
                        <a:cs typeface="+mj-cs"/>
                      </a:endParaRPr>
                    </a:p>
                    <a:p>
                      <a:pPr marL="0" marR="0" algn="ctr">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Recall: 0.928</a:t>
                      </a:r>
                      <a:endParaRPr lang="en-US" sz="600" b="0" kern="100" dirty="0">
                        <a:solidFill>
                          <a:schemeClr val="bg1"/>
                        </a:solidFill>
                        <a:effectLst/>
                        <a:cs typeface="+mj-cs"/>
                      </a:endParaRPr>
                    </a:p>
                    <a:p>
                      <a:pPr marL="0" marR="0" algn="ctr">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F1: 0.906</a:t>
                      </a:r>
                      <a:endParaRPr lang="en-US" sz="600" b="0" kern="100" dirty="0">
                        <a:solidFill>
                          <a:schemeClr val="bg1"/>
                        </a:solidFill>
                        <a:effectLst/>
                        <a:cs typeface="+mj-cs"/>
                      </a:endParaRPr>
                    </a:p>
                    <a:p>
                      <a:pPr marL="0" marR="0" algn="ctr">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 </a:t>
                      </a:r>
                      <a:endParaRPr lang="en-US" sz="600" b="0" kern="100" dirty="0">
                        <a:solidFill>
                          <a:schemeClr val="bg1"/>
                        </a:solidFill>
                        <a:effectLst/>
                        <a:latin typeface="Calibri" panose="020F0502020204030204" pitchFamily="34" charset="0"/>
                        <a:ea typeface="Calibri" panose="020F0502020204030204" pitchFamily="34" charset="0"/>
                        <a:cs typeface="+mj-cs"/>
                      </a:endParaRPr>
                    </a:p>
                  </a:txBody>
                  <a:tcPr marL="38137" marR="38137" marT="0" marB="0"/>
                </a:tc>
                <a:extLst>
                  <a:ext uri="{0D108BD9-81ED-4DB2-BD59-A6C34878D82A}">
                    <a16:rowId xmlns:a16="http://schemas.microsoft.com/office/drawing/2014/main" val="4092198526"/>
                  </a:ext>
                </a:extLst>
              </a:tr>
              <a:tr h="755290">
                <a:tc>
                  <a:txBody>
                    <a:bodyPr/>
                    <a:lstStyle/>
                    <a:p>
                      <a:pPr marL="0" marR="0" algn="ctr">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 </a:t>
                      </a:r>
                      <a:endParaRPr lang="en-US" sz="600" b="0" kern="100" dirty="0">
                        <a:solidFill>
                          <a:schemeClr val="bg1"/>
                        </a:solidFill>
                        <a:effectLst/>
                        <a:cs typeface="+mj-cs"/>
                      </a:endParaRPr>
                    </a:p>
                    <a:p>
                      <a:pPr marL="0" marR="0" algn="ctr">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 </a:t>
                      </a:r>
                      <a:endParaRPr lang="en-US" sz="600" b="0" kern="100" dirty="0">
                        <a:solidFill>
                          <a:schemeClr val="bg1"/>
                        </a:solidFill>
                        <a:effectLst/>
                        <a:cs typeface="+mj-cs"/>
                      </a:endParaRPr>
                    </a:p>
                    <a:p>
                      <a:pPr marL="0" marR="0" algn="ctr">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Support Vector Machine</a:t>
                      </a:r>
                      <a:endParaRPr lang="en-US" sz="600" b="0" kern="100" dirty="0">
                        <a:solidFill>
                          <a:schemeClr val="bg1"/>
                        </a:solidFill>
                        <a:effectLst/>
                        <a:cs typeface="+mj-cs"/>
                      </a:endParaRPr>
                    </a:p>
                    <a:p>
                      <a:pPr marL="0" marR="0" algn="l">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 </a:t>
                      </a:r>
                      <a:endParaRPr lang="en-US" sz="600" b="0" kern="100" dirty="0">
                        <a:solidFill>
                          <a:schemeClr val="bg1"/>
                        </a:solidFill>
                        <a:effectLst/>
                        <a:latin typeface="Calibri" panose="020F0502020204030204" pitchFamily="34" charset="0"/>
                        <a:ea typeface="Calibri" panose="020F0502020204030204" pitchFamily="34" charset="0"/>
                        <a:cs typeface="+mj-cs"/>
                      </a:endParaRPr>
                    </a:p>
                  </a:txBody>
                  <a:tcPr marL="38137" marR="38137" marT="0" marB="0"/>
                </a:tc>
                <a:tc>
                  <a:txBody>
                    <a:bodyPr/>
                    <a:lstStyle/>
                    <a:p>
                      <a:pPr marL="0" marR="0" algn="ctr">
                        <a:lnSpc>
                          <a:spcPct val="107000"/>
                        </a:lnSpc>
                        <a:spcBef>
                          <a:spcPts val="0"/>
                        </a:spcBef>
                        <a:spcAft>
                          <a:spcPts val="0"/>
                        </a:spcAft>
                      </a:pPr>
                      <a:r>
                        <a:rPr lang="en-US" sz="800" b="0" kern="100">
                          <a:ln w="6731" cap="flat" cmpd="sng" algn="ctr">
                            <a:solidFill>
                              <a:srgbClr val="FFFFFF"/>
                            </a:solidFill>
                            <a:prstDash val="solid"/>
                            <a:round/>
                          </a:ln>
                          <a:solidFill>
                            <a:schemeClr val="bg1"/>
                          </a:solidFill>
                          <a:effectLst>
                            <a:outerShdw dist="38100" dir="2700000" algn="bl">
                              <a:schemeClr val="accent5"/>
                            </a:outerShdw>
                          </a:effectLst>
                          <a:cs typeface="+mj-cs"/>
                        </a:rPr>
                        <a:t>Accuracy: 0.870</a:t>
                      </a:r>
                      <a:endParaRPr lang="en-US" sz="600" b="0" kern="100">
                        <a:solidFill>
                          <a:schemeClr val="bg1"/>
                        </a:solidFill>
                        <a:effectLst/>
                        <a:cs typeface="+mj-cs"/>
                      </a:endParaRPr>
                    </a:p>
                    <a:p>
                      <a:pPr marL="0" marR="0" algn="ctr">
                        <a:lnSpc>
                          <a:spcPct val="107000"/>
                        </a:lnSpc>
                        <a:spcBef>
                          <a:spcPts val="0"/>
                        </a:spcBef>
                        <a:spcAft>
                          <a:spcPts val="0"/>
                        </a:spcAft>
                      </a:pPr>
                      <a:r>
                        <a:rPr lang="en-US" sz="800" b="0" kern="100">
                          <a:ln w="6731" cap="flat" cmpd="sng" algn="ctr">
                            <a:solidFill>
                              <a:srgbClr val="FFFFFF"/>
                            </a:solidFill>
                            <a:prstDash val="solid"/>
                            <a:round/>
                          </a:ln>
                          <a:solidFill>
                            <a:schemeClr val="bg1"/>
                          </a:solidFill>
                          <a:effectLst>
                            <a:outerShdw dist="38100" dir="2700000" algn="bl">
                              <a:schemeClr val="accent5"/>
                            </a:outerShdw>
                          </a:effectLst>
                          <a:cs typeface="+mj-cs"/>
                        </a:rPr>
                        <a:t>Precision: 0.880</a:t>
                      </a:r>
                      <a:endParaRPr lang="en-US" sz="600" b="0" kern="100">
                        <a:solidFill>
                          <a:schemeClr val="bg1"/>
                        </a:solidFill>
                        <a:effectLst/>
                        <a:cs typeface="+mj-cs"/>
                      </a:endParaRPr>
                    </a:p>
                    <a:p>
                      <a:pPr marL="0" marR="0" algn="ctr">
                        <a:lnSpc>
                          <a:spcPct val="107000"/>
                        </a:lnSpc>
                        <a:spcBef>
                          <a:spcPts val="0"/>
                        </a:spcBef>
                        <a:spcAft>
                          <a:spcPts val="0"/>
                        </a:spcAft>
                      </a:pPr>
                      <a:r>
                        <a:rPr lang="en-US" sz="800" b="0" kern="100">
                          <a:ln w="6731" cap="flat" cmpd="sng" algn="ctr">
                            <a:solidFill>
                              <a:srgbClr val="FFFFFF"/>
                            </a:solidFill>
                            <a:prstDash val="solid"/>
                            <a:round/>
                          </a:ln>
                          <a:solidFill>
                            <a:schemeClr val="bg1"/>
                          </a:solidFill>
                          <a:effectLst>
                            <a:outerShdw dist="38100" dir="2700000" algn="bl">
                              <a:schemeClr val="accent5"/>
                            </a:outerShdw>
                          </a:effectLst>
                          <a:cs typeface="+mj-cs"/>
                        </a:rPr>
                        <a:t>Recall: 0.880</a:t>
                      </a:r>
                      <a:endParaRPr lang="en-US" sz="600" b="0" kern="100">
                        <a:solidFill>
                          <a:schemeClr val="bg1"/>
                        </a:solidFill>
                        <a:effectLst/>
                        <a:cs typeface="+mj-cs"/>
                      </a:endParaRPr>
                    </a:p>
                    <a:p>
                      <a:pPr marL="0" marR="0" algn="ctr">
                        <a:lnSpc>
                          <a:spcPct val="107000"/>
                        </a:lnSpc>
                        <a:spcBef>
                          <a:spcPts val="0"/>
                        </a:spcBef>
                        <a:spcAft>
                          <a:spcPts val="0"/>
                        </a:spcAft>
                      </a:pPr>
                      <a:r>
                        <a:rPr lang="en-US" sz="800" b="0" kern="100">
                          <a:ln w="6731" cap="flat" cmpd="sng" algn="ctr">
                            <a:solidFill>
                              <a:srgbClr val="FFFFFF"/>
                            </a:solidFill>
                            <a:prstDash val="solid"/>
                            <a:round/>
                          </a:ln>
                          <a:solidFill>
                            <a:schemeClr val="bg1"/>
                          </a:solidFill>
                          <a:effectLst>
                            <a:outerShdw dist="38100" dir="2700000" algn="bl">
                              <a:schemeClr val="accent5"/>
                            </a:outerShdw>
                          </a:effectLst>
                          <a:cs typeface="+mj-cs"/>
                        </a:rPr>
                        <a:t>F1: 0.880</a:t>
                      </a:r>
                      <a:endParaRPr lang="en-US" sz="600" b="0" kern="100">
                        <a:solidFill>
                          <a:schemeClr val="bg1"/>
                        </a:solidFill>
                        <a:effectLst/>
                        <a:cs typeface="+mj-cs"/>
                      </a:endParaRPr>
                    </a:p>
                    <a:p>
                      <a:pPr marL="0" marR="0" algn="ctr">
                        <a:lnSpc>
                          <a:spcPct val="107000"/>
                        </a:lnSpc>
                        <a:spcBef>
                          <a:spcPts val="0"/>
                        </a:spcBef>
                        <a:spcAft>
                          <a:spcPts val="0"/>
                        </a:spcAft>
                      </a:pPr>
                      <a:r>
                        <a:rPr lang="en-US" sz="800" b="0" kern="100">
                          <a:ln w="6731" cap="flat" cmpd="sng" algn="ctr">
                            <a:solidFill>
                              <a:srgbClr val="FFFFFF"/>
                            </a:solidFill>
                            <a:prstDash val="solid"/>
                            <a:round/>
                          </a:ln>
                          <a:solidFill>
                            <a:schemeClr val="bg1"/>
                          </a:solidFill>
                          <a:effectLst>
                            <a:outerShdw dist="38100" dir="2700000" algn="bl">
                              <a:schemeClr val="accent5"/>
                            </a:outerShdw>
                          </a:effectLst>
                          <a:cs typeface="+mj-cs"/>
                        </a:rPr>
                        <a:t> </a:t>
                      </a:r>
                      <a:endParaRPr lang="en-US" sz="600" b="0" kern="100">
                        <a:solidFill>
                          <a:schemeClr val="bg1"/>
                        </a:solidFill>
                        <a:effectLst/>
                        <a:cs typeface="+mj-cs"/>
                      </a:endParaRPr>
                    </a:p>
                    <a:p>
                      <a:pPr marL="0" marR="0" algn="ctr">
                        <a:lnSpc>
                          <a:spcPct val="107000"/>
                        </a:lnSpc>
                        <a:spcBef>
                          <a:spcPts val="0"/>
                        </a:spcBef>
                        <a:spcAft>
                          <a:spcPts val="0"/>
                        </a:spcAft>
                      </a:pPr>
                      <a:r>
                        <a:rPr lang="en-US" sz="800" b="0" kern="100">
                          <a:ln w="6731" cap="flat" cmpd="sng" algn="ctr">
                            <a:solidFill>
                              <a:srgbClr val="FFFFFF"/>
                            </a:solidFill>
                            <a:prstDash val="solid"/>
                            <a:round/>
                          </a:ln>
                          <a:solidFill>
                            <a:schemeClr val="bg1"/>
                          </a:solidFill>
                          <a:effectLst>
                            <a:outerShdw dist="38100" dir="2700000" algn="bl">
                              <a:schemeClr val="accent5"/>
                            </a:outerShdw>
                          </a:effectLst>
                          <a:cs typeface="+mj-cs"/>
                        </a:rPr>
                        <a:t> </a:t>
                      </a:r>
                      <a:endParaRPr lang="en-US" sz="600" b="0" kern="100">
                        <a:solidFill>
                          <a:schemeClr val="bg1"/>
                        </a:solidFill>
                        <a:effectLst/>
                        <a:latin typeface="Calibri" panose="020F0502020204030204" pitchFamily="34" charset="0"/>
                        <a:ea typeface="Calibri" panose="020F0502020204030204" pitchFamily="34" charset="0"/>
                        <a:cs typeface="+mj-cs"/>
                      </a:endParaRPr>
                    </a:p>
                  </a:txBody>
                  <a:tcPr marL="38137" marR="38137" marT="0" marB="0"/>
                </a:tc>
                <a:extLst>
                  <a:ext uri="{0D108BD9-81ED-4DB2-BD59-A6C34878D82A}">
                    <a16:rowId xmlns:a16="http://schemas.microsoft.com/office/drawing/2014/main" val="1577830385"/>
                  </a:ext>
                </a:extLst>
              </a:tr>
              <a:tr h="628343">
                <a:tc>
                  <a:txBody>
                    <a:bodyPr/>
                    <a:lstStyle/>
                    <a:p>
                      <a:pPr marL="0" marR="0" algn="l">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 </a:t>
                      </a:r>
                      <a:endParaRPr lang="en-US" sz="600" b="0" kern="100" dirty="0">
                        <a:solidFill>
                          <a:schemeClr val="bg1"/>
                        </a:solidFill>
                        <a:effectLst/>
                        <a:cs typeface="+mj-cs"/>
                      </a:endParaRPr>
                    </a:p>
                    <a:p>
                      <a:pPr marL="0" marR="0" algn="ctr">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 </a:t>
                      </a:r>
                      <a:endParaRPr lang="en-US" sz="600" b="0" kern="100" dirty="0">
                        <a:solidFill>
                          <a:schemeClr val="bg1"/>
                        </a:solidFill>
                        <a:effectLst/>
                        <a:cs typeface="+mj-cs"/>
                      </a:endParaRPr>
                    </a:p>
                    <a:p>
                      <a:pPr marL="0" marR="0" algn="ctr">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K-Nearest Neighbor</a:t>
                      </a:r>
                      <a:endParaRPr lang="en-US" sz="600" b="0" kern="100" dirty="0">
                        <a:solidFill>
                          <a:schemeClr val="bg1"/>
                        </a:solidFill>
                        <a:effectLst/>
                        <a:cs typeface="+mj-cs"/>
                      </a:endParaRPr>
                    </a:p>
                    <a:p>
                      <a:pPr marL="0" marR="0" algn="ctr">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 </a:t>
                      </a:r>
                      <a:endParaRPr lang="en-US" sz="600" b="0" kern="100" dirty="0">
                        <a:solidFill>
                          <a:schemeClr val="bg1"/>
                        </a:solidFill>
                        <a:effectLst/>
                        <a:cs typeface="+mj-cs"/>
                      </a:endParaRPr>
                    </a:p>
                    <a:p>
                      <a:pPr marL="0" marR="0" algn="ctr">
                        <a:lnSpc>
                          <a:spcPct val="107000"/>
                        </a:lnSpc>
                        <a:spcBef>
                          <a:spcPts val="0"/>
                        </a:spcBef>
                        <a:spcAft>
                          <a:spcPts val="0"/>
                        </a:spcAft>
                      </a:pPr>
                      <a:r>
                        <a:rPr lang="ar-SA"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 </a:t>
                      </a:r>
                      <a:endParaRPr lang="en-US" sz="600" b="0" kern="100" dirty="0">
                        <a:solidFill>
                          <a:schemeClr val="bg1"/>
                        </a:solidFill>
                        <a:effectLst/>
                        <a:latin typeface="Calibri" panose="020F0502020204030204" pitchFamily="34" charset="0"/>
                        <a:ea typeface="Calibri" panose="020F0502020204030204" pitchFamily="34" charset="0"/>
                        <a:cs typeface="+mj-cs"/>
                      </a:endParaRPr>
                    </a:p>
                  </a:txBody>
                  <a:tcPr marL="38137" marR="38137" marT="0" marB="0"/>
                </a:tc>
                <a:tc>
                  <a:txBody>
                    <a:bodyPr/>
                    <a:lstStyle/>
                    <a:p>
                      <a:pPr marL="0" marR="0" algn="ctr">
                        <a:lnSpc>
                          <a:spcPct val="107000"/>
                        </a:lnSpc>
                        <a:spcBef>
                          <a:spcPts val="0"/>
                        </a:spcBef>
                        <a:spcAft>
                          <a:spcPts val="0"/>
                        </a:spcAft>
                      </a:pPr>
                      <a:r>
                        <a:rPr lang="en-US" sz="800" b="0" kern="100">
                          <a:ln w="6731" cap="flat" cmpd="sng" algn="ctr">
                            <a:solidFill>
                              <a:srgbClr val="FFFFFF"/>
                            </a:solidFill>
                            <a:prstDash val="solid"/>
                            <a:round/>
                          </a:ln>
                          <a:solidFill>
                            <a:schemeClr val="bg1"/>
                          </a:solidFill>
                          <a:effectLst>
                            <a:outerShdw dist="38100" dir="2700000" algn="bl">
                              <a:schemeClr val="accent5"/>
                            </a:outerShdw>
                          </a:effectLst>
                          <a:cs typeface="+mj-cs"/>
                        </a:rPr>
                        <a:t> </a:t>
                      </a:r>
                      <a:endParaRPr lang="en-US" sz="600" b="0" kern="100">
                        <a:solidFill>
                          <a:schemeClr val="bg1"/>
                        </a:solidFill>
                        <a:effectLst/>
                        <a:cs typeface="+mj-cs"/>
                      </a:endParaRPr>
                    </a:p>
                    <a:p>
                      <a:pPr marL="0" marR="0" algn="ctr">
                        <a:lnSpc>
                          <a:spcPct val="107000"/>
                        </a:lnSpc>
                        <a:spcBef>
                          <a:spcPts val="0"/>
                        </a:spcBef>
                        <a:spcAft>
                          <a:spcPts val="0"/>
                        </a:spcAft>
                      </a:pPr>
                      <a:r>
                        <a:rPr lang="en-US" sz="800" b="0" kern="100">
                          <a:ln w="6731" cap="flat" cmpd="sng" algn="ctr">
                            <a:solidFill>
                              <a:srgbClr val="FFFFFF"/>
                            </a:solidFill>
                            <a:prstDash val="solid"/>
                            <a:round/>
                          </a:ln>
                          <a:solidFill>
                            <a:schemeClr val="bg1"/>
                          </a:solidFill>
                          <a:effectLst>
                            <a:outerShdw dist="38100" dir="2700000" algn="bl">
                              <a:schemeClr val="accent5"/>
                            </a:outerShdw>
                          </a:effectLst>
                          <a:cs typeface="+mj-cs"/>
                        </a:rPr>
                        <a:t>Accuracy: 0.831</a:t>
                      </a:r>
                      <a:endParaRPr lang="en-US" sz="600" b="0" kern="100">
                        <a:solidFill>
                          <a:schemeClr val="bg1"/>
                        </a:solidFill>
                        <a:effectLst/>
                        <a:cs typeface="+mj-cs"/>
                      </a:endParaRPr>
                    </a:p>
                    <a:p>
                      <a:pPr marL="0" marR="0" algn="ctr">
                        <a:lnSpc>
                          <a:spcPct val="107000"/>
                        </a:lnSpc>
                        <a:spcBef>
                          <a:spcPts val="0"/>
                        </a:spcBef>
                        <a:spcAft>
                          <a:spcPts val="0"/>
                        </a:spcAft>
                      </a:pPr>
                      <a:r>
                        <a:rPr lang="en-US" sz="800" b="0" kern="100">
                          <a:ln w="6731" cap="flat" cmpd="sng" algn="ctr">
                            <a:solidFill>
                              <a:srgbClr val="FFFFFF"/>
                            </a:solidFill>
                            <a:prstDash val="solid"/>
                            <a:round/>
                          </a:ln>
                          <a:solidFill>
                            <a:schemeClr val="bg1"/>
                          </a:solidFill>
                          <a:effectLst>
                            <a:outerShdw dist="38100" dir="2700000" algn="bl">
                              <a:schemeClr val="accent5"/>
                            </a:outerShdw>
                          </a:effectLst>
                          <a:cs typeface="+mj-cs"/>
                        </a:rPr>
                        <a:t>Precision: 0.891</a:t>
                      </a:r>
                      <a:endParaRPr lang="en-US" sz="600" b="0" kern="100">
                        <a:solidFill>
                          <a:schemeClr val="bg1"/>
                        </a:solidFill>
                        <a:effectLst/>
                        <a:cs typeface="+mj-cs"/>
                      </a:endParaRPr>
                    </a:p>
                    <a:p>
                      <a:pPr marL="0" marR="0" algn="ctr">
                        <a:lnSpc>
                          <a:spcPct val="107000"/>
                        </a:lnSpc>
                        <a:spcBef>
                          <a:spcPts val="0"/>
                        </a:spcBef>
                        <a:spcAft>
                          <a:spcPts val="0"/>
                        </a:spcAft>
                      </a:pPr>
                      <a:r>
                        <a:rPr lang="en-US" sz="800" b="0" kern="100">
                          <a:ln w="6731" cap="flat" cmpd="sng" algn="ctr">
                            <a:solidFill>
                              <a:srgbClr val="FFFFFF"/>
                            </a:solidFill>
                            <a:prstDash val="solid"/>
                            <a:round/>
                          </a:ln>
                          <a:solidFill>
                            <a:schemeClr val="bg1"/>
                          </a:solidFill>
                          <a:effectLst>
                            <a:outerShdw dist="38100" dir="2700000" algn="bl">
                              <a:schemeClr val="accent5"/>
                            </a:outerShdw>
                          </a:effectLst>
                          <a:cs typeface="+mj-cs"/>
                        </a:rPr>
                        <a:t>Recall: 0.785</a:t>
                      </a:r>
                      <a:endParaRPr lang="en-US" sz="600" b="0" kern="100">
                        <a:solidFill>
                          <a:schemeClr val="bg1"/>
                        </a:solidFill>
                        <a:effectLst/>
                        <a:cs typeface="+mj-cs"/>
                      </a:endParaRPr>
                    </a:p>
                    <a:p>
                      <a:pPr marL="0" marR="0" algn="ctr">
                        <a:lnSpc>
                          <a:spcPct val="107000"/>
                        </a:lnSpc>
                        <a:spcBef>
                          <a:spcPts val="0"/>
                        </a:spcBef>
                        <a:spcAft>
                          <a:spcPts val="0"/>
                        </a:spcAft>
                      </a:pPr>
                      <a:r>
                        <a:rPr lang="en-US" sz="800" b="0" kern="100">
                          <a:ln w="6731" cap="flat" cmpd="sng" algn="ctr">
                            <a:solidFill>
                              <a:srgbClr val="FFFFFF"/>
                            </a:solidFill>
                            <a:prstDash val="solid"/>
                            <a:round/>
                          </a:ln>
                          <a:solidFill>
                            <a:schemeClr val="bg1"/>
                          </a:solidFill>
                          <a:effectLst>
                            <a:outerShdw dist="38100" dir="2700000" algn="bl">
                              <a:schemeClr val="accent5"/>
                            </a:outerShdw>
                          </a:effectLst>
                          <a:cs typeface="+mj-cs"/>
                        </a:rPr>
                        <a:t>F1: 0.835</a:t>
                      </a:r>
                      <a:endParaRPr lang="en-US" sz="600" b="0" kern="100">
                        <a:solidFill>
                          <a:schemeClr val="bg1"/>
                        </a:solidFill>
                        <a:effectLst/>
                        <a:latin typeface="Calibri" panose="020F0502020204030204" pitchFamily="34" charset="0"/>
                        <a:ea typeface="Calibri" panose="020F0502020204030204" pitchFamily="34" charset="0"/>
                        <a:cs typeface="+mj-cs"/>
                      </a:endParaRPr>
                    </a:p>
                  </a:txBody>
                  <a:tcPr marL="38137" marR="38137" marT="0" marB="0"/>
                </a:tc>
                <a:extLst>
                  <a:ext uri="{0D108BD9-81ED-4DB2-BD59-A6C34878D82A}">
                    <a16:rowId xmlns:a16="http://schemas.microsoft.com/office/drawing/2014/main" val="2707822021"/>
                  </a:ext>
                </a:extLst>
              </a:tr>
              <a:tr h="628343">
                <a:tc>
                  <a:txBody>
                    <a:bodyPr/>
                    <a:lstStyle/>
                    <a:p>
                      <a:pPr marL="0" marR="0" algn="ctr">
                        <a:lnSpc>
                          <a:spcPct val="107000"/>
                        </a:lnSpc>
                        <a:spcBef>
                          <a:spcPts val="0"/>
                        </a:spcBef>
                        <a:spcAft>
                          <a:spcPts val="0"/>
                        </a:spcAft>
                      </a:pPr>
                      <a:r>
                        <a:rPr lang="en-US" sz="800" b="0" kern="0">
                          <a:ln w="6731" cap="flat" cmpd="sng" algn="ctr">
                            <a:solidFill>
                              <a:srgbClr val="FFFFFF"/>
                            </a:solidFill>
                            <a:prstDash val="solid"/>
                            <a:round/>
                          </a:ln>
                          <a:solidFill>
                            <a:schemeClr val="bg1"/>
                          </a:solidFill>
                          <a:effectLst>
                            <a:outerShdw dist="38100" dir="2700000" algn="bl">
                              <a:schemeClr val="accent5"/>
                            </a:outerShdw>
                          </a:effectLst>
                          <a:cs typeface="+mj-cs"/>
                        </a:rPr>
                        <a:t> </a:t>
                      </a:r>
                      <a:endParaRPr lang="en-US" sz="600" b="0" kern="100">
                        <a:solidFill>
                          <a:schemeClr val="bg1"/>
                        </a:solidFill>
                        <a:effectLst/>
                        <a:cs typeface="+mj-cs"/>
                      </a:endParaRPr>
                    </a:p>
                    <a:p>
                      <a:pPr marL="0" marR="0" algn="ctr">
                        <a:lnSpc>
                          <a:spcPct val="107000"/>
                        </a:lnSpc>
                        <a:spcBef>
                          <a:spcPts val="0"/>
                        </a:spcBef>
                        <a:spcAft>
                          <a:spcPts val="0"/>
                        </a:spcAft>
                      </a:pPr>
                      <a:r>
                        <a:rPr lang="en-US" sz="800" b="0" kern="0">
                          <a:ln w="6731" cap="flat" cmpd="sng" algn="ctr">
                            <a:solidFill>
                              <a:srgbClr val="FFFFFF"/>
                            </a:solidFill>
                            <a:prstDash val="solid"/>
                            <a:round/>
                          </a:ln>
                          <a:solidFill>
                            <a:schemeClr val="bg1"/>
                          </a:solidFill>
                          <a:effectLst>
                            <a:outerShdw dist="38100" dir="2700000" algn="bl">
                              <a:schemeClr val="accent5"/>
                            </a:outerShdw>
                          </a:effectLst>
                          <a:cs typeface="+mj-cs"/>
                        </a:rPr>
                        <a:t> </a:t>
                      </a:r>
                      <a:endParaRPr lang="en-US" sz="600" b="0" kern="100">
                        <a:solidFill>
                          <a:schemeClr val="bg1"/>
                        </a:solidFill>
                        <a:effectLst/>
                        <a:cs typeface="+mj-cs"/>
                      </a:endParaRPr>
                    </a:p>
                    <a:p>
                      <a:pPr marL="0" marR="0" algn="ctr">
                        <a:lnSpc>
                          <a:spcPct val="107000"/>
                        </a:lnSpc>
                        <a:spcBef>
                          <a:spcPts val="0"/>
                        </a:spcBef>
                        <a:spcAft>
                          <a:spcPts val="0"/>
                        </a:spcAft>
                      </a:pPr>
                      <a:r>
                        <a:rPr lang="en-US" sz="800" b="0" kern="0">
                          <a:ln w="6731" cap="flat" cmpd="sng" algn="ctr">
                            <a:solidFill>
                              <a:srgbClr val="FFFFFF"/>
                            </a:solidFill>
                            <a:prstDash val="solid"/>
                            <a:round/>
                          </a:ln>
                          <a:solidFill>
                            <a:schemeClr val="bg1"/>
                          </a:solidFill>
                          <a:effectLst>
                            <a:outerShdw dist="38100" dir="2700000" algn="bl">
                              <a:schemeClr val="accent5"/>
                            </a:outerShdw>
                          </a:effectLst>
                          <a:cs typeface="+mj-cs"/>
                        </a:rPr>
                        <a:t>XGBoost</a:t>
                      </a:r>
                      <a:endParaRPr lang="en-US" sz="600" b="0" kern="100">
                        <a:solidFill>
                          <a:schemeClr val="bg1"/>
                        </a:solidFill>
                        <a:effectLst/>
                        <a:cs typeface="+mj-cs"/>
                      </a:endParaRPr>
                    </a:p>
                    <a:p>
                      <a:pPr marL="0" marR="0" algn="ctr">
                        <a:lnSpc>
                          <a:spcPct val="107000"/>
                        </a:lnSpc>
                        <a:spcBef>
                          <a:spcPts val="0"/>
                        </a:spcBef>
                        <a:spcAft>
                          <a:spcPts val="0"/>
                        </a:spcAft>
                      </a:pPr>
                      <a:r>
                        <a:rPr lang="en-US" sz="800" b="0" kern="0">
                          <a:ln w="6731" cap="flat" cmpd="sng" algn="ctr">
                            <a:solidFill>
                              <a:srgbClr val="FFFFFF"/>
                            </a:solidFill>
                            <a:prstDash val="solid"/>
                            <a:round/>
                          </a:ln>
                          <a:solidFill>
                            <a:schemeClr val="bg1"/>
                          </a:solidFill>
                          <a:effectLst>
                            <a:outerShdw dist="38100" dir="2700000" algn="bl">
                              <a:schemeClr val="accent5"/>
                            </a:outerShdw>
                          </a:effectLst>
                          <a:cs typeface="+mj-cs"/>
                        </a:rPr>
                        <a:t> </a:t>
                      </a:r>
                      <a:endParaRPr lang="en-US" sz="600" b="0" kern="100">
                        <a:solidFill>
                          <a:schemeClr val="bg1"/>
                        </a:solidFill>
                        <a:effectLst/>
                        <a:cs typeface="+mj-cs"/>
                      </a:endParaRPr>
                    </a:p>
                    <a:p>
                      <a:pPr marL="0" marR="0" algn="ctr">
                        <a:lnSpc>
                          <a:spcPct val="107000"/>
                        </a:lnSpc>
                        <a:spcBef>
                          <a:spcPts val="0"/>
                        </a:spcBef>
                        <a:spcAft>
                          <a:spcPts val="0"/>
                        </a:spcAft>
                      </a:pPr>
                      <a:r>
                        <a:rPr lang="en-US" sz="800" b="0" kern="0">
                          <a:ln w="6731" cap="flat" cmpd="sng" algn="ctr">
                            <a:solidFill>
                              <a:srgbClr val="FFFFFF"/>
                            </a:solidFill>
                            <a:prstDash val="solid"/>
                            <a:round/>
                          </a:ln>
                          <a:solidFill>
                            <a:schemeClr val="bg1"/>
                          </a:solidFill>
                          <a:effectLst>
                            <a:outerShdw dist="38100" dir="2700000" algn="bl">
                              <a:schemeClr val="accent5"/>
                            </a:outerShdw>
                          </a:effectLst>
                          <a:cs typeface="+mj-cs"/>
                        </a:rPr>
                        <a:t> </a:t>
                      </a:r>
                      <a:endParaRPr lang="en-US" sz="600" b="0" kern="100">
                        <a:solidFill>
                          <a:schemeClr val="bg1"/>
                        </a:solidFill>
                        <a:effectLst/>
                        <a:latin typeface="Calibri" panose="020F0502020204030204" pitchFamily="34" charset="0"/>
                        <a:ea typeface="Calibri" panose="020F0502020204030204" pitchFamily="34" charset="0"/>
                        <a:cs typeface="+mj-cs"/>
                      </a:endParaRPr>
                    </a:p>
                  </a:txBody>
                  <a:tcPr marL="38137" marR="38137" marT="0" marB="0"/>
                </a:tc>
                <a:tc>
                  <a:txBody>
                    <a:bodyPr/>
                    <a:lstStyle/>
                    <a:p>
                      <a:pPr marL="0" marR="0" algn="ctr">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Accuracy: 0.974</a:t>
                      </a:r>
                      <a:endParaRPr lang="en-US" sz="600" b="0" kern="100" dirty="0">
                        <a:solidFill>
                          <a:schemeClr val="bg1"/>
                        </a:solidFill>
                        <a:effectLst/>
                        <a:cs typeface="+mj-cs"/>
                      </a:endParaRPr>
                    </a:p>
                    <a:p>
                      <a:pPr marL="0" marR="0" algn="ctr">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Precision: 0.954</a:t>
                      </a:r>
                      <a:endParaRPr lang="en-US" sz="600" b="0" kern="100" dirty="0">
                        <a:solidFill>
                          <a:schemeClr val="bg1"/>
                        </a:solidFill>
                        <a:effectLst/>
                        <a:cs typeface="+mj-cs"/>
                      </a:endParaRPr>
                    </a:p>
                    <a:p>
                      <a:pPr marL="0" marR="0" algn="ctr">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Recall: 1.0 </a:t>
                      </a:r>
                      <a:endParaRPr lang="en-US" sz="600" b="0" kern="100" dirty="0">
                        <a:solidFill>
                          <a:schemeClr val="bg1"/>
                        </a:solidFill>
                        <a:effectLst/>
                        <a:cs typeface="+mj-cs"/>
                      </a:endParaRPr>
                    </a:p>
                    <a:p>
                      <a:pPr marL="0" marR="0" algn="ctr">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F1: 0.976</a:t>
                      </a:r>
                      <a:endParaRPr lang="en-US" sz="600" b="0" kern="100" dirty="0">
                        <a:solidFill>
                          <a:schemeClr val="bg1"/>
                        </a:solidFill>
                        <a:effectLst/>
                        <a:cs typeface="+mj-cs"/>
                      </a:endParaRPr>
                    </a:p>
                    <a:p>
                      <a:pPr marL="0" marR="0" algn="ctr">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 </a:t>
                      </a:r>
                      <a:endParaRPr lang="en-US" sz="600" b="0" kern="100" dirty="0">
                        <a:solidFill>
                          <a:schemeClr val="bg1"/>
                        </a:solidFill>
                        <a:effectLst/>
                        <a:latin typeface="Calibri" panose="020F0502020204030204" pitchFamily="34" charset="0"/>
                        <a:ea typeface="Calibri" panose="020F0502020204030204" pitchFamily="34" charset="0"/>
                        <a:cs typeface="+mj-cs"/>
                      </a:endParaRPr>
                    </a:p>
                  </a:txBody>
                  <a:tcPr marL="38137" marR="38137" marT="0" marB="0"/>
                </a:tc>
                <a:extLst>
                  <a:ext uri="{0D108BD9-81ED-4DB2-BD59-A6C34878D82A}">
                    <a16:rowId xmlns:a16="http://schemas.microsoft.com/office/drawing/2014/main" val="2084524086"/>
                  </a:ext>
                </a:extLst>
              </a:tr>
            </a:tbl>
          </a:graphicData>
        </a:graphic>
      </p:graphicFrame>
      <p:sp>
        <p:nvSpPr>
          <p:cNvPr id="7" name="Rectangle 1">
            <a:extLst>
              <a:ext uri="{FF2B5EF4-FFF2-40B4-BE49-F238E27FC236}">
                <a16:creationId xmlns:a16="http://schemas.microsoft.com/office/drawing/2014/main" id="{701668D9-87B4-4976-A868-97C8C6A9F1B1}"/>
              </a:ext>
            </a:extLst>
          </p:cNvPr>
          <p:cNvSpPr>
            <a:spLocks noChangeArrowheads="1"/>
          </p:cNvSpPr>
          <p:nvPr/>
        </p:nvSpPr>
        <p:spPr bwMode="auto">
          <a:xfrm>
            <a:off x="224805" y="162610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Table 7">
            <a:extLst>
              <a:ext uri="{FF2B5EF4-FFF2-40B4-BE49-F238E27FC236}">
                <a16:creationId xmlns:a16="http://schemas.microsoft.com/office/drawing/2014/main" id="{E5B2E96E-1F77-4D85-BE51-908EC1CEA151}"/>
              </a:ext>
            </a:extLst>
          </p:cNvPr>
          <p:cNvGraphicFramePr>
            <a:graphicFrameLocks noGrp="1"/>
          </p:cNvGraphicFramePr>
          <p:nvPr>
            <p:extLst>
              <p:ext uri="{D42A27DB-BD31-4B8C-83A1-F6EECF244321}">
                <p14:modId xmlns:p14="http://schemas.microsoft.com/office/powerpoint/2010/main" val="516830472"/>
              </p:ext>
            </p:extLst>
          </p:nvPr>
        </p:nvGraphicFramePr>
        <p:xfrm>
          <a:off x="5516818" y="1625657"/>
          <a:ext cx="3303090" cy="3603246"/>
        </p:xfrm>
        <a:graphic>
          <a:graphicData uri="http://schemas.openxmlformats.org/drawingml/2006/table">
            <a:tbl>
              <a:tblPr firstRow="1" firstCol="1" bandRow="1">
                <a:tableStyleId>{0AE87914-C4D6-465C-AD05-D22FBDB2D4D6}</a:tableStyleId>
              </a:tblPr>
              <a:tblGrid>
                <a:gridCol w="1952404">
                  <a:extLst>
                    <a:ext uri="{9D8B030D-6E8A-4147-A177-3AD203B41FA5}">
                      <a16:colId xmlns:a16="http://schemas.microsoft.com/office/drawing/2014/main" val="3808534359"/>
                    </a:ext>
                  </a:extLst>
                </a:gridCol>
                <a:gridCol w="1350686">
                  <a:extLst>
                    <a:ext uri="{9D8B030D-6E8A-4147-A177-3AD203B41FA5}">
                      <a16:colId xmlns:a16="http://schemas.microsoft.com/office/drawing/2014/main" val="2231516778"/>
                    </a:ext>
                  </a:extLst>
                </a:gridCol>
              </a:tblGrid>
              <a:tr h="996445">
                <a:tc>
                  <a:txBody>
                    <a:bodyPr/>
                    <a:lstStyle/>
                    <a:p>
                      <a:pPr marL="0" marR="0" algn="ctr">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 </a:t>
                      </a:r>
                      <a:endParaRPr lang="en-US" sz="600" b="0" kern="100" dirty="0">
                        <a:solidFill>
                          <a:schemeClr val="bg1"/>
                        </a:solidFill>
                        <a:effectLst/>
                        <a:cs typeface="+mj-cs"/>
                      </a:endParaRPr>
                    </a:p>
                    <a:p>
                      <a:pPr marL="0" marR="0" algn="ctr">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 </a:t>
                      </a:r>
                      <a:endParaRPr lang="en-US" sz="600" b="0" kern="100" dirty="0">
                        <a:solidFill>
                          <a:schemeClr val="bg1"/>
                        </a:solidFill>
                        <a:effectLst/>
                        <a:cs typeface="+mj-cs"/>
                      </a:endParaRPr>
                    </a:p>
                    <a:p>
                      <a:pPr marL="0" marR="0" algn="ctr">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Logistic Regression</a:t>
                      </a:r>
                      <a:endParaRPr lang="en-US" sz="600" b="0" kern="100" dirty="0">
                        <a:solidFill>
                          <a:schemeClr val="bg1"/>
                        </a:solidFill>
                        <a:effectLst/>
                        <a:cs typeface="+mj-cs"/>
                      </a:endParaRPr>
                    </a:p>
                    <a:p>
                      <a:pPr marL="0" marR="0" algn="ctr">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 </a:t>
                      </a:r>
                      <a:endParaRPr lang="en-US" sz="600" b="0" kern="100" dirty="0">
                        <a:solidFill>
                          <a:schemeClr val="bg1"/>
                        </a:solidFill>
                        <a:effectLst/>
                        <a:cs typeface="+mj-cs"/>
                      </a:endParaRPr>
                    </a:p>
                    <a:p>
                      <a:pPr marL="0" marR="0" algn="ctr">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 </a:t>
                      </a:r>
                      <a:endParaRPr lang="en-US" sz="600" b="0" kern="100" dirty="0">
                        <a:solidFill>
                          <a:schemeClr val="bg1"/>
                        </a:solidFill>
                        <a:effectLst/>
                        <a:latin typeface="Calibri" panose="020F0502020204030204" pitchFamily="34" charset="0"/>
                        <a:ea typeface="Calibri" panose="020F0502020204030204" pitchFamily="34" charset="0"/>
                        <a:cs typeface="+mj-cs"/>
                      </a:endParaRPr>
                    </a:p>
                  </a:txBody>
                  <a:tcPr marL="38137" marR="38137" marT="0" marB="0"/>
                </a:tc>
                <a:tc>
                  <a:txBody>
                    <a:bodyPr/>
                    <a:lstStyle/>
                    <a:p>
                      <a:pPr marL="0" marR="0" algn="ctr">
                        <a:lnSpc>
                          <a:spcPct val="107000"/>
                        </a:lnSpc>
                        <a:spcBef>
                          <a:spcPts val="0"/>
                        </a:spcBef>
                        <a:spcAft>
                          <a:spcPts val="0"/>
                        </a:spcAft>
                      </a:pPr>
                      <a:r>
                        <a:rPr lang="en-US" sz="7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 </a:t>
                      </a:r>
                      <a:endParaRPr lang="en-US" sz="600" b="0" kern="100" dirty="0">
                        <a:solidFill>
                          <a:schemeClr val="bg1"/>
                        </a:solidFill>
                        <a:effectLst/>
                        <a:cs typeface="+mj-cs"/>
                      </a:endParaRPr>
                    </a:p>
                    <a:p>
                      <a:pPr marL="0" marR="0" algn="ctr">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Accuracy: 0.8640776699029126</a:t>
                      </a:r>
                    </a:p>
                    <a:p>
                      <a:pPr marL="0" marR="0" algn="ctr">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Precision: 0.8421052631578947</a:t>
                      </a:r>
                    </a:p>
                    <a:p>
                      <a:pPr marL="0" marR="0" algn="ctr">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Recall: 0.9056603773584906</a:t>
                      </a:r>
                    </a:p>
                    <a:p>
                      <a:pPr marL="0" marR="0" algn="ctr">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F1: 0.8727272727272727</a:t>
                      </a:r>
                      <a:endParaRPr lang="en-US" sz="600" b="0" kern="100" dirty="0">
                        <a:solidFill>
                          <a:schemeClr val="bg1"/>
                        </a:solidFill>
                        <a:effectLst/>
                        <a:latin typeface="Calibri" panose="020F0502020204030204" pitchFamily="34" charset="0"/>
                        <a:ea typeface="Calibri" panose="020F0502020204030204" pitchFamily="34" charset="0"/>
                        <a:cs typeface="+mj-cs"/>
                      </a:endParaRPr>
                    </a:p>
                  </a:txBody>
                  <a:tcPr marL="38137" marR="38137" marT="0" marB="0"/>
                </a:tc>
                <a:extLst>
                  <a:ext uri="{0D108BD9-81ED-4DB2-BD59-A6C34878D82A}">
                    <a16:rowId xmlns:a16="http://schemas.microsoft.com/office/drawing/2014/main" val="3518605510"/>
                  </a:ext>
                </a:extLst>
              </a:tr>
              <a:tr h="630303">
                <a:tc>
                  <a:txBody>
                    <a:bodyPr/>
                    <a:lstStyle/>
                    <a:p>
                      <a:pPr marL="0" marR="0" algn="ctr">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 </a:t>
                      </a:r>
                      <a:endParaRPr lang="en-US" sz="600" b="0" kern="100" dirty="0">
                        <a:solidFill>
                          <a:schemeClr val="bg1"/>
                        </a:solidFill>
                        <a:effectLst/>
                        <a:cs typeface="+mj-cs"/>
                      </a:endParaRPr>
                    </a:p>
                    <a:p>
                      <a:pPr marL="0" marR="0" algn="ctr">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 </a:t>
                      </a:r>
                      <a:endParaRPr lang="en-US" sz="600" b="0" kern="100" dirty="0">
                        <a:solidFill>
                          <a:schemeClr val="bg1"/>
                        </a:solidFill>
                        <a:effectLst/>
                        <a:cs typeface="+mj-cs"/>
                      </a:endParaRPr>
                    </a:p>
                    <a:p>
                      <a:pPr marL="0" marR="0" algn="ctr">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Random Forest</a:t>
                      </a:r>
                      <a:endParaRPr lang="en-US" sz="600" b="0" kern="100" dirty="0">
                        <a:solidFill>
                          <a:schemeClr val="bg1"/>
                        </a:solidFill>
                        <a:effectLst/>
                        <a:cs typeface="+mj-cs"/>
                      </a:endParaRPr>
                    </a:p>
                    <a:p>
                      <a:pPr marL="0" marR="0" algn="ctr">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 </a:t>
                      </a:r>
                      <a:endParaRPr lang="en-US" sz="600" b="0" kern="100" dirty="0">
                        <a:solidFill>
                          <a:schemeClr val="bg1"/>
                        </a:solidFill>
                        <a:effectLst/>
                        <a:cs typeface="+mj-cs"/>
                      </a:endParaRPr>
                    </a:p>
                    <a:p>
                      <a:pPr marL="0" marR="0" algn="ctr">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 </a:t>
                      </a:r>
                      <a:endParaRPr lang="en-US" sz="600" b="0" kern="100" dirty="0">
                        <a:solidFill>
                          <a:schemeClr val="bg1"/>
                        </a:solidFill>
                        <a:effectLst/>
                        <a:latin typeface="Calibri" panose="020F0502020204030204" pitchFamily="34" charset="0"/>
                        <a:ea typeface="Calibri" panose="020F0502020204030204" pitchFamily="34" charset="0"/>
                        <a:cs typeface="+mj-cs"/>
                      </a:endParaRPr>
                    </a:p>
                  </a:txBody>
                  <a:tcPr marL="38137" marR="38137" marT="0" marB="0"/>
                </a:tc>
                <a:tc>
                  <a:txBody>
                    <a:bodyPr/>
                    <a:lstStyle/>
                    <a:p>
                      <a:pPr marL="0" marR="0" algn="ctr">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Accuracy: 1.0</a:t>
                      </a:r>
                    </a:p>
                    <a:p>
                      <a:pPr marL="0" marR="0" algn="ctr">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Precision: 1.0</a:t>
                      </a:r>
                    </a:p>
                    <a:p>
                      <a:pPr marL="0" marR="0" algn="ctr">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Recall: 1.0</a:t>
                      </a:r>
                    </a:p>
                    <a:p>
                      <a:pPr marL="0" marR="0" algn="ctr">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F1: 1.0 </a:t>
                      </a:r>
                      <a:endParaRPr lang="en-US" sz="600" b="0" kern="100" dirty="0">
                        <a:solidFill>
                          <a:schemeClr val="bg1"/>
                        </a:solidFill>
                        <a:effectLst/>
                        <a:latin typeface="Calibri" panose="020F0502020204030204" pitchFamily="34" charset="0"/>
                        <a:ea typeface="Calibri" panose="020F0502020204030204" pitchFamily="34" charset="0"/>
                        <a:cs typeface="+mj-cs"/>
                      </a:endParaRPr>
                    </a:p>
                  </a:txBody>
                  <a:tcPr marL="38137" marR="38137" marT="0" marB="0"/>
                </a:tc>
                <a:extLst>
                  <a:ext uri="{0D108BD9-81ED-4DB2-BD59-A6C34878D82A}">
                    <a16:rowId xmlns:a16="http://schemas.microsoft.com/office/drawing/2014/main" val="4092198526"/>
                  </a:ext>
                </a:extLst>
              </a:tr>
              <a:tr h="630303">
                <a:tc>
                  <a:txBody>
                    <a:bodyPr/>
                    <a:lstStyle/>
                    <a:p>
                      <a:pPr marL="0" marR="0" algn="ctr">
                        <a:lnSpc>
                          <a:spcPct val="107000"/>
                        </a:lnSpc>
                        <a:spcBef>
                          <a:spcPts val="0"/>
                        </a:spcBef>
                        <a:spcAft>
                          <a:spcPts val="0"/>
                        </a:spcAft>
                      </a:pPr>
                      <a:r>
                        <a:rPr lang="en-US" sz="800" b="0" kern="100">
                          <a:ln w="6731" cap="flat" cmpd="sng" algn="ctr">
                            <a:solidFill>
                              <a:srgbClr val="FFFFFF"/>
                            </a:solidFill>
                            <a:prstDash val="solid"/>
                            <a:round/>
                          </a:ln>
                          <a:solidFill>
                            <a:schemeClr val="bg1"/>
                          </a:solidFill>
                          <a:effectLst>
                            <a:outerShdw dist="38100" dir="2700000" algn="bl">
                              <a:schemeClr val="accent5"/>
                            </a:outerShdw>
                          </a:effectLst>
                          <a:cs typeface="+mj-cs"/>
                        </a:rPr>
                        <a:t> </a:t>
                      </a:r>
                      <a:endParaRPr lang="en-US" sz="600" b="0" kern="100">
                        <a:solidFill>
                          <a:schemeClr val="bg1"/>
                        </a:solidFill>
                        <a:effectLst/>
                        <a:cs typeface="+mj-cs"/>
                      </a:endParaRPr>
                    </a:p>
                    <a:p>
                      <a:pPr marL="0" marR="0" algn="ctr">
                        <a:lnSpc>
                          <a:spcPct val="107000"/>
                        </a:lnSpc>
                        <a:spcBef>
                          <a:spcPts val="0"/>
                        </a:spcBef>
                        <a:spcAft>
                          <a:spcPts val="0"/>
                        </a:spcAft>
                      </a:pPr>
                      <a:r>
                        <a:rPr lang="en-US" sz="800" b="0" kern="100">
                          <a:ln w="6731" cap="flat" cmpd="sng" algn="ctr">
                            <a:solidFill>
                              <a:srgbClr val="FFFFFF"/>
                            </a:solidFill>
                            <a:prstDash val="solid"/>
                            <a:round/>
                          </a:ln>
                          <a:solidFill>
                            <a:schemeClr val="bg1"/>
                          </a:solidFill>
                          <a:effectLst>
                            <a:outerShdw dist="38100" dir="2700000" algn="bl">
                              <a:schemeClr val="accent5"/>
                            </a:outerShdw>
                          </a:effectLst>
                          <a:cs typeface="+mj-cs"/>
                        </a:rPr>
                        <a:t> </a:t>
                      </a:r>
                      <a:endParaRPr lang="en-US" sz="600" b="0" kern="100">
                        <a:solidFill>
                          <a:schemeClr val="bg1"/>
                        </a:solidFill>
                        <a:effectLst/>
                        <a:cs typeface="+mj-cs"/>
                      </a:endParaRPr>
                    </a:p>
                    <a:p>
                      <a:pPr marL="0" marR="0" algn="ctr">
                        <a:lnSpc>
                          <a:spcPct val="107000"/>
                        </a:lnSpc>
                        <a:spcBef>
                          <a:spcPts val="0"/>
                        </a:spcBef>
                        <a:spcAft>
                          <a:spcPts val="0"/>
                        </a:spcAft>
                      </a:pPr>
                      <a:r>
                        <a:rPr lang="en-US" sz="800" b="0" kern="100">
                          <a:ln w="6731" cap="flat" cmpd="sng" algn="ctr">
                            <a:solidFill>
                              <a:srgbClr val="FFFFFF"/>
                            </a:solidFill>
                            <a:prstDash val="solid"/>
                            <a:round/>
                          </a:ln>
                          <a:solidFill>
                            <a:schemeClr val="bg1"/>
                          </a:solidFill>
                          <a:effectLst>
                            <a:outerShdw dist="38100" dir="2700000" algn="bl">
                              <a:schemeClr val="accent5"/>
                            </a:outerShdw>
                          </a:effectLst>
                          <a:cs typeface="+mj-cs"/>
                        </a:rPr>
                        <a:t>Support Vector Machin</a:t>
                      </a:r>
                      <a:endParaRPr lang="en-US" sz="600" b="0" kern="100">
                        <a:solidFill>
                          <a:schemeClr val="bg1"/>
                        </a:solidFill>
                        <a:effectLst/>
                        <a:cs typeface="+mj-cs"/>
                      </a:endParaRPr>
                    </a:p>
                    <a:p>
                      <a:pPr marL="0" marR="0" algn="l">
                        <a:lnSpc>
                          <a:spcPct val="107000"/>
                        </a:lnSpc>
                        <a:spcBef>
                          <a:spcPts val="0"/>
                        </a:spcBef>
                        <a:spcAft>
                          <a:spcPts val="0"/>
                        </a:spcAft>
                      </a:pPr>
                      <a:r>
                        <a:rPr lang="en-US" sz="800" b="0" kern="100">
                          <a:ln w="6731" cap="flat" cmpd="sng" algn="ctr">
                            <a:solidFill>
                              <a:srgbClr val="FFFFFF"/>
                            </a:solidFill>
                            <a:prstDash val="solid"/>
                            <a:round/>
                          </a:ln>
                          <a:solidFill>
                            <a:schemeClr val="bg1"/>
                          </a:solidFill>
                          <a:effectLst>
                            <a:outerShdw dist="38100" dir="2700000" algn="bl">
                              <a:schemeClr val="accent5"/>
                            </a:outerShdw>
                          </a:effectLst>
                          <a:cs typeface="+mj-cs"/>
                        </a:rPr>
                        <a:t> </a:t>
                      </a:r>
                      <a:endParaRPr lang="en-US" sz="600" b="0" kern="100">
                        <a:solidFill>
                          <a:schemeClr val="bg1"/>
                        </a:solidFill>
                        <a:effectLst/>
                        <a:latin typeface="Calibri" panose="020F0502020204030204" pitchFamily="34" charset="0"/>
                        <a:ea typeface="Calibri" panose="020F0502020204030204" pitchFamily="34" charset="0"/>
                        <a:cs typeface="+mj-cs"/>
                      </a:endParaRPr>
                    </a:p>
                  </a:txBody>
                  <a:tcPr marL="38137" marR="38137" marT="0" marB="0"/>
                </a:tc>
                <a:tc>
                  <a:txBody>
                    <a:bodyPr/>
                    <a:lstStyle/>
                    <a:p>
                      <a:pPr marL="0" marR="0" algn="ctr">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Accuracy: 1.0</a:t>
                      </a:r>
                    </a:p>
                    <a:p>
                      <a:pPr marL="0" marR="0" algn="ctr">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Precision: 1.0</a:t>
                      </a:r>
                    </a:p>
                    <a:p>
                      <a:pPr marL="0" marR="0" algn="ctr">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Recall: 1.0</a:t>
                      </a:r>
                    </a:p>
                    <a:p>
                      <a:pPr marL="0" marR="0" algn="ctr">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F1: 1.0 </a:t>
                      </a:r>
                      <a:endParaRPr lang="en-US" sz="600" b="0" kern="100" dirty="0">
                        <a:solidFill>
                          <a:schemeClr val="bg1"/>
                        </a:solidFill>
                        <a:effectLst/>
                        <a:cs typeface="+mj-cs"/>
                      </a:endParaRPr>
                    </a:p>
                    <a:p>
                      <a:pPr marL="0" marR="0" algn="ctr">
                        <a:lnSpc>
                          <a:spcPct val="107000"/>
                        </a:lnSpc>
                        <a:spcBef>
                          <a:spcPts val="0"/>
                        </a:spcBef>
                        <a:spcAft>
                          <a:spcPts val="0"/>
                        </a:spcAft>
                      </a:pPr>
                      <a:r>
                        <a:rPr lang="en-US" sz="800" b="0" kern="100" dirty="0">
                          <a:ln w="6731" cap="flat" cmpd="sng" algn="ctr">
                            <a:solidFill>
                              <a:srgbClr val="FFFFFF"/>
                            </a:solidFill>
                            <a:prstDash val="solid"/>
                            <a:round/>
                          </a:ln>
                          <a:solidFill>
                            <a:schemeClr val="bg1"/>
                          </a:solidFill>
                          <a:effectLst>
                            <a:outerShdw dist="38100" dir="2700000" algn="bl">
                              <a:schemeClr val="accent5"/>
                            </a:outerShdw>
                          </a:effectLst>
                          <a:cs typeface="+mj-cs"/>
                        </a:rPr>
                        <a:t> </a:t>
                      </a:r>
                      <a:endParaRPr lang="en-US" sz="600" b="0" kern="100" dirty="0">
                        <a:solidFill>
                          <a:schemeClr val="bg1"/>
                        </a:solidFill>
                        <a:effectLst/>
                        <a:latin typeface="Calibri" panose="020F0502020204030204" pitchFamily="34" charset="0"/>
                        <a:ea typeface="Calibri" panose="020F0502020204030204" pitchFamily="34" charset="0"/>
                        <a:cs typeface="+mj-cs"/>
                      </a:endParaRPr>
                    </a:p>
                  </a:txBody>
                  <a:tcPr marL="38137" marR="38137" marT="0" marB="0"/>
                </a:tc>
                <a:extLst>
                  <a:ext uri="{0D108BD9-81ED-4DB2-BD59-A6C34878D82A}">
                    <a16:rowId xmlns:a16="http://schemas.microsoft.com/office/drawing/2014/main" val="1577830385"/>
                  </a:ext>
                </a:extLst>
              </a:tr>
              <a:tr h="630489">
                <a:tc>
                  <a:txBody>
                    <a:bodyPr/>
                    <a:lstStyle/>
                    <a:p>
                      <a:pPr marL="0" marR="0" algn="l">
                        <a:lnSpc>
                          <a:spcPct val="107000"/>
                        </a:lnSpc>
                        <a:spcBef>
                          <a:spcPts val="0"/>
                        </a:spcBef>
                        <a:spcAft>
                          <a:spcPts val="0"/>
                        </a:spcAft>
                      </a:pPr>
                      <a:r>
                        <a:rPr lang="en-US" sz="800" b="0" kern="100">
                          <a:ln w="6731" cap="flat" cmpd="sng" algn="ctr">
                            <a:solidFill>
                              <a:srgbClr val="FFFFFF"/>
                            </a:solidFill>
                            <a:prstDash val="solid"/>
                            <a:round/>
                          </a:ln>
                          <a:solidFill>
                            <a:schemeClr val="bg1"/>
                          </a:solidFill>
                          <a:effectLst>
                            <a:outerShdw dist="38100" dir="2700000" algn="bl">
                              <a:schemeClr val="accent5"/>
                            </a:outerShdw>
                          </a:effectLst>
                          <a:cs typeface="+mj-cs"/>
                        </a:rPr>
                        <a:t> </a:t>
                      </a:r>
                      <a:endParaRPr lang="en-US" sz="600" b="0" kern="100">
                        <a:solidFill>
                          <a:schemeClr val="bg1"/>
                        </a:solidFill>
                        <a:effectLst/>
                        <a:cs typeface="+mj-cs"/>
                      </a:endParaRPr>
                    </a:p>
                    <a:p>
                      <a:pPr marL="0" marR="0" algn="ctr">
                        <a:lnSpc>
                          <a:spcPct val="107000"/>
                        </a:lnSpc>
                        <a:spcBef>
                          <a:spcPts val="0"/>
                        </a:spcBef>
                        <a:spcAft>
                          <a:spcPts val="0"/>
                        </a:spcAft>
                      </a:pPr>
                      <a:r>
                        <a:rPr lang="en-US" sz="800" b="0" kern="100">
                          <a:ln w="6731" cap="flat" cmpd="sng" algn="ctr">
                            <a:solidFill>
                              <a:srgbClr val="FFFFFF"/>
                            </a:solidFill>
                            <a:prstDash val="solid"/>
                            <a:round/>
                          </a:ln>
                          <a:solidFill>
                            <a:schemeClr val="bg1"/>
                          </a:solidFill>
                          <a:effectLst>
                            <a:outerShdw dist="38100" dir="2700000" algn="bl">
                              <a:schemeClr val="accent5"/>
                            </a:outerShdw>
                          </a:effectLst>
                          <a:cs typeface="+mj-cs"/>
                        </a:rPr>
                        <a:t> </a:t>
                      </a:r>
                      <a:endParaRPr lang="en-US" sz="600" b="0" kern="100">
                        <a:solidFill>
                          <a:schemeClr val="bg1"/>
                        </a:solidFill>
                        <a:effectLst/>
                        <a:cs typeface="+mj-cs"/>
                      </a:endParaRPr>
                    </a:p>
                    <a:p>
                      <a:pPr marL="0" marR="0" algn="ctr">
                        <a:lnSpc>
                          <a:spcPct val="107000"/>
                        </a:lnSpc>
                        <a:spcBef>
                          <a:spcPts val="0"/>
                        </a:spcBef>
                        <a:spcAft>
                          <a:spcPts val="0"/>
                        </a:spcAft>
                      </a:pPr>
                      <a:r>
                        <a:rPr lang="en-US" sz="800" b="0" kern="100">
                          <a:ln w="6731" cap="flat" cmpd="sng" algn="ctr">
                            <a:solidFill>
                              <a:srgbClr val="FFFFFF"/>
                            </a:solidFill>
                            <a:prstDash val="solid"/>
                            <a:round/>
                          </a:ln>
                          <a:solidFill>
                            <a:schemeClr val="bg1"/>
                          </a:solidFill>
                          <a:effectLst>
                            <a:outerShdw dist="38100" dir="2700000" algn="bl">
                              <a:schemeClr val="accent5"/>
                            </a:outerShdw>
                          </a:effectLst>
                          <a:cs typeface="+mj-cs"/>
                        </a:rPr>
                        <a:t>K-Nearest Neighbor</a:t>
                      </a:r>
                      <a:endParaRPr lang="en-US" sz="600" b="0" kern="100">
                        <a:solidFill>
                          <a:schemeClr val="bg1"/>
                        </a:solidFill>
                        <a:effectLst/>
                        <a:cs typeface="+mj-cs"/>
                      </a:endParaRPr>
                    </a:p>
                    <a:p>
                      <a:pPr marL="0" marR="0" algn="ctr">
                        <a:lnSpc>
                          <a:spcPct val="107000"/>
                        </a:lnSpc>
                        <a:spcBef>
                          <a:spcPts val="0"/>
                        </a:spcBef>
                        <a:spcAft>
                          <a:spcPts val="0"/>
                        </a:spcAft>
                      </a:pPr>
                      <a:r>
                        <a:rPr lang="en-US" sz="800" b="0" kern="100">
                          <a:ln w="6731" cap="flat" cmpd="sng" algn="ctr">
                            <a:solidFill>
                              <a:srgbClr val="FFFFFF"/>
                            </a:solidFill>
                            <a:prstDash val="solid"/>
                            <a:round/>
                          </a:ln>
                          <a:solidFill>
                            <a:schemeClr val="bg1"/>
                          </a:solidFill>
                          <a:effectLst>
                            <a:outerShdw dist="38100" dir="2700000" algn="bl">
                              <a:schemeClr val="accent5"/>
                            </a:outerShdw>
                          </a:effectLst>
                          <a:cs typeface="+mj-cs"/>
                        </a:rPr>
                        <a:t> </a:t>
                      </a:r>
                      <a:endParaRPr lang="en-US" sz="600" b="0" kern="100">
                        <a:solidFill>
                          <a:schemeClr val="bg1"/>
                        </a:solidFill>
                        <a:effectLst/>
                        <a:cs typeface="+mj-cs"/>
                      </a:endParaRPr>
                    </a:p>
                    <a:p>
                      <a:pPr marL="0" marR="0" algn="ctr">
                        <a:lnSpc>
                          <a:spcPct val="107000"/>
                        </a:lnSpc>
                        <a:spcBef>
                          <a:spcPts val="0"/>
                        </a:spcBef>
                        <a:spcAft>
                          <a:spcPts val="0"/>
                        </a:spcAft>
                      </a:pPr>
                      <a:r>
                        <a:rPr lang="ar-SA" sz="800" b="0" kern="100">
                          <a:ln w="6731" cap="flat" cmpd="sng" algn="ctr">
                            <a:solidFill>
                              <a:srgbClr val="FFFFFF"/>
                            </a:solidFill>
                            <a:prstDash val="solid"/>
                            <a:round/>
                          </a:ln>
                          <a:solidFill>
                            <a:schemeClr val="bg1"/>
                          </a:solidFill>
                          <a:effectLst>
                            <a:outerShdw dist="38100" dir="2700000" algn="bl">
                              <a:schemeClr val="accent5"/>
                            </a:outerShdw>
                          </a:effectLst>
                          <a:cs typeface="+mj-cs"/>
                        </a:rPr>
                        <a:t> </a:t>
                      </a:r>
                      <a:endParaRPr lang="en-US" sz="600" b="0" kern="100">
                        <a:solidFill>
                          <a:schemeClr val="bg1"/>
                        </a:solidFill>
                        <a:effectLst/>
                        <a:latin typeface="Calibri" panose="020F0502020204030204" pitchFamily="34" charset="0"/>
                        <a:ea typeface="Calibri" panose="020F0502020204030204" pitchFamily="34" charset="0"/>
                        <a:cs typeface="+mj-cs"/>
                      </a:endParaRPr>
                    </a:p>
                  </a:txBody>
                  <a:tcPr marL="38137" marR="38137" marT="0" marB="0"/>
                </a:tc>
                <a:tc>
                  <a:txBody>
                    <a:bodyPr/>
                    <a:lstStyle/>
                    <a:p>
                      <a:pPr marL="0" marR="0" algn="ctr">
                        <a:lnSpc>
                          <a:spcPct val="107000"/>
                        </a:lnSpc>
                        <a:spcBef>
                          <a:spcPts val="0"/>
                        </a:spcBef>
                        <a:spcAft>
                          <a:spcPts val="0"/>
                        </a:spcAft>
                      </a:pPr>
                      <a:r>
                        <a:rPr lang="en-US" sz="800" b="0" i="0" u="none" strike="noStrike" kern="100" cap="none" dirty="0">
                          <a:ln w="6731" cap="flat" cmpd="sng" algn="ctr">
                            <a:solidFill>
                              <a:srgbClr val="FFFFFF"/>
                            </a:solidFill>
                            <a:prstDash val="solid"/>
                            <a:round/>
                          </a:ln>
                          <a:solidFill>
                            <a:schemeClr val="bg1"/>
                          </a:solidFill>
                          <a:effectLst>
                            <a:outerShdw dist="38100" dir="2700000" algn="bl">
                              <a:schemeClr val="accent5"/>
                            </a:outerShdw>
                          </a:effectLst>
                          <a:latin typeface="Arial"/>
                          <a:ea typeface="Arial"/>
                          <a:cs typeface="Arial"/>
                          <a:sym typeface="Arial"/>
                        </a:rPr>
                        <a:t>Accuracy: 1.0</a:t>
                      </a:r>
                    </a:p>
                    <a:p>
                      <a:pPr marL="0" marR="0" algn="ctr">
                        <a:lnSpc>
                          <a:spcPct val="107000"/>
                        </a:lnSpc>
                        <a:spcBef>
                          <a:spcPts val="0"/>
                        </a:spcBef>
                        <a:spcAft>
                          <a:spcPts val="0"/>
                        </a:spcAft>
                      </a:pPr>
                      <a:r>
                        <a:rPr lang="en-US" sz="800" b="0" i="0" u="none" strike="noStrike" kern="100" cap="none" dirty="0">
                          <a:ln w="6731" cap="flat" cmpd="sng" algn="ctr">
                            <a:solidFill>
                              <a:srgbClr val="FFFFFF"/>
                            </a:solidFill>
                            <a:prstDash val="solid"/>
                            <a:round/>
                          </a:ln>
                          <a:solidFill>
                            <a:schemeClr val="bg1"/>
                          </a:solidFill>
                          <a:effectLst>
                            <a:outerShdw dist="38100" dir="2700000" algn="bl">
                              <a:schemeClr val="accent5"/>
                            </a:outerShdw>
                          </a:effectLst>
                          <a:latin typeface="Arial"/>
                          <a:ea typeface="Arial"/>
                          <a:cs typeface="Arial"/>
                          <a:sym typeface="Arial"/>
                        </a:rPr>
                        <a:t>Precision: 1.0</a:t>
                      </a:r>
                    </a:p>
                    <a:p>
                      <a:pPr marL="0" marR="0" algn="ctr">
                        <a:lnSpc>
                          <a:spcPct val="107000"/>
                        </a:lnSpc>
                        <a:spcBef>
                          <a:spcPts val="0"/>
                        </a:spcBef>
                        <a:spcAft>
                          <a:spcPts val="0"/>
                        </a:spcAft>
                      </a:pPr>
                      <a:r>
                        <a:rPr lang="en-US" sz="800" b="0" i="0" u="none" strike="noStrike" kern="100" cap="none" dirty="0">
                          <a:ln w="6731" cap="flat" cmpd="sng" algn="ctr">
                            <a:solidFill>
                              <a:srgbClr val="FFFFFF"/>
                            </a:solidFill>
                            <a:prstDash val="solid"/>
                            <a:round/>
                          </a:ln>
                          <a:solidFill>
                            <a:schemeClr val="bg1"/>
                          </a:solidFill>
                          <a:effectLst>
                            <a:outerShdw dist="38100" dir="2700000" algn="bl">
                              <a:schemeClr val="accent5"/>
                            </a:outerShdw>
                          </a:effectLst>
                          <a:latin typeface="Arial"/>
                          <a:ea typeface="Arial"/>
                          <a:cs typeface="Arial"/>
                          <a:sym typeface="Arial"/>
                        </a:rPr>
                        <a:t>Recall: 1.0</a:t>
                      </a:r>
                    </a:p>
                    <a:p>
                      <a:pPr marL="0" marR="0" algn="ctr">
                        <a:lnSpc>
                          <a:spcPct val="107000"/>
                        </a:lnSpc>
                        <a:spcBef>
                          <a:spcPts val="0"/>
                        </a:spcBef>
                        <a:spcAft>
                          <a:spcPts val="0"/>
                        </a:spcAft>
                      </a:pPr>
                      <a:r>
                        <a:rPr lang="en-US" sz="800" b="0" i="0" u="none" strike="noStrike" kern="100" cap="none" dirty="0">
                          <a:ln w="6731" cap="flat" cmpd="sng" algn="ctr">
                            <a:solidFill>
                              <a:srgbClr val="FFFFFF"/>
                            </a:solidFill>
                            <a:prstDash val="solid"/>
                            <a:round/>
                          </a:ln>
                          <a:solidFill>
                            <a:schemeClr val="bg1"/>
                          </a:solidFill>
                          <a:effectLst>
                            <a:outerShdw dist="38100" dir="2700000" algn="bl">
                              <a:schemeClr val="accent5"/>
                            </a:outerShdw>
                          </a:effectLst>
                          <a:latin typeface="Arial"/>
                          <a:ea typeface="Arial"/>
                          <a:cs typeface="Arial"/>
                          <a:sym typeface="Arial"/>
                        </a:rPr>
                        <a:t>F1: 1.0 </a:t>
                      </a:r>
                      <a:endParaRPr lang="en-US" sz="600" b="0" i="0" u="none" strike="noStrike" kern="100" cap="none" dirty="0">
                        <a:solidFill>
                          <a:schemeClr val="bg1"/>
                        </a:solidFill>
                        <a:effectLst/>
                        <a:latin typeface="Arial"/>
                        <a:ea typeface="Arial"/>
                        <a:cs typeface="Arial"/>
                        <a:sym typeface="Arial"/>
                      </a:endParaRPr>
                    </a:p>
                  </a:txBody>
                  <a:tcPr marL="38137" marR="38137" marT="0" marB="0"/>
                </a:tc>
                <a:extLst>
                  <a:ext uri="{0D108BD9-81ED-4DB2-BD59-A6C34878D82A}">
                    <a16:rowId xmlns:a16="http://schemas.microsoft.com/office/drawing/2014/main" val="2707822021"/>
                  </a:ext>
                </a:extLst>
              </a:tr>
              <a:tr h="630303">
                <a:tc>
                  <a:txBody>
                    <a:bodyPr/>
                    <a:lstStyle/>
                    <a:p>
                      <a:pPr marL="0" marR="0" algn="ctr">
                        <a:lnSpc>
                          <a:spcPct val="107000"/>
                        </a:lnSpc>
                        <a:spcBef>
                          <a:spcPts val="0"/>
                        </a:spcBef>
                        <a:spcAft>
                          <a:spcPts val="0"/>
                        </a:spcAft>
                      </a:pPr>
                      <a:r>
                        <a:rPr lang="en-US" sz="800" b="0" kern="0">
                          <a:ln w="6731" cap="flat" cmpd="sng" algn="ctr">
                            <a:solidFill>
                              <a:srgbClr val="FFFFFF"/>
                            </a:solidFill>
                            <a:prstDash val="solid"/>
                            <a:round/>
                          </a:ln>
                          <a:solidFill>
                            <a:schemeClr val="bg1"/>
                          </a:solidFill>
                          <a:effectLst>
                            <a:outerShdw dist="38100" dir="2700000" algn="bl">
                              <a:schemeClr val="accent5"/>
                            </a:outerShdw>
                          </a:effectLst>
                          <a:cs typeface="+mj-cs"/>
                        </a:rPr>
                        <a:t> </a:t>
                      </a:r>
                      <a:endParaRPr lang="en-US" sz="600" b="0" kern="100">
                        <a:solidFill>
                          <a:schemeClr val="bg1"/>
                        </a:solidFill>
                        <a:effectLst/>
                        <a:cs typeface="+mj-cs"/>
                      </a:endParaRPr>
                    </a:p>
                    <a:p>
                      <a:pPr marL="0" marR="0" algn="ctr">
                        <a:lnSpc>
                          <a:spcPct val="107000"/>
                        </a:lnSpc>
                        <a:spcBef>
                          <a:spcPts val="0"/>
                        </a:spcBef>
                        <a:spcAft>
                          <a:spcPts val="0"/>
                        </a:spcAft>
                      </a:pPr>
                      <a:r>
                        <a:rPr lang="en-US" sz="800" b="0" kern="0">
                          <a:ln w="6731" cap="flat" cmpd="sng" algn="ctr">
                            <a:solidFill>
                              <a:srgbClr val="FFFFFF"/>
                            </a:solidFill>
                            <a:prstDash val="solid"/>
                            <a:round/>
                          </a:ln>
                          <a:solidFill>
                            <a:schemeClr val="bg1"/>
                          </a:solidFill>
                          <a:effectLst>
                            <a:outerShdw dist="38100" dir="2700000" algn="bl">
                              <a:schemeClr val="accent5"/>
                            </a:outerShdw>
                          </a:effectLst>
                          <a:cs typeface="+mj-cs"/>
                        </a:rPr>
                        <a:t> </a:t>
                      </a:r>
                      <a:endParaRPr lang="en-US" sz="600" b="0" kern="100">
                        <a:solidFill>
                          <a:schemeClr val="bg1"/>
                        </a:solidFill>
                        <a:effectLst/>
                        <a:cs typeface="+mj-cs"/>
                      </a:endParaRPr>
                    </a:p>
                    <a:p>
                      <a:pPr marL="0" marR="0" algn="ctr">
                        <a:lnSpc>
                          <a:spcPct val="107000"/>
                        </a:lnSpc>
                        <a:spcBef>
                          <a:spcPts val="0"/>
                        </a:spcBef>
                        <a:spcAft>
                          <a:spcPts val="0"/>
                        </a:spcAft>
                      </a:pPr>
                      <a:r>
                        <a:rPr lang="en-US" sz="800" b="0" kern="0">
                          <a:ln w="6731" cap="flat" cmpd="sng" algn="ctr">
                            <a:solidFill>
                              <a:srgbClr val="FFFFFF"/>
                            </a:solidFill>
                            <a:prstDash val="solid"/>
                            <a:round/>
                          </a:ln>
                          <a:solidFill>
                            <a:schemeClr val="bg1"/>
                          </a:solidFill>
                          <a:effectLst>
                            <a:outerShdw dist="38100" dir="2700000" algn="bl">
                              <a:schemeClr val="accent5"/>
                            </a:outerShdw>
                          </a:effectLst>
                          <a:cs typeface="+mj-cs"/>
                        </a:rPr>
                        <a:t>XGBoost</a:t>
                      </a:r>
                      <a:endParaRPr lang="en-US" sz="600" b="0" kern="100">
                        <a:solidFill>
                          <a:schemeClr val="bg1"/>
                        </a:solidFill>
                        <a:effectLst/>
                        <a:cs typeface="+mj-cs"/>
                      </a:endParaRPr>
                    </a:p>
                    <a:p>
                      <a:pPr marL="0" marR="0" algn="ctr">
                        <a:lnSpc>
                          <a:spcPct val="107000"/>
                        </a:lnSpc>
                        <a:spcBef>
                          <a:spcPts val="0"/>
                        </a:spcBef>
                        <a:spcAft>
                          <a:spcPts val="0"/>
                        </a:spcAft>
                      </a:pPr>
                      <a:r>
                        <a:rPr lang="en-US" sz="800" b="0" kern="0">
                          <a:ln w="6731" cap="flat" cmpd="sng" algn="ctr">
                            <a:solidFill>
                              <a:srgbClr val="FFFFFF"/>
                            </a:solidFill>
                            <a:prstDash val="solid"/>
                            <a:round/>
                          </a:ln>
                          <a:solidFill>
                            <a:schemeClr val="bg1"/>
                          </a:solidFill>
                          <a:effectLst>
                            <a:outerShdw dist="38100" dir="2700000" algn="bl">
                              <a:schemeClr val="accent5"/>
                            </a:outerShdw>
                          </a:effectLst>
                          <a:cs typeface="+mj-cs"/>
                        </a:rPr>
                        <a:t> </a:t>
                      </a:r>
                      <a:endParaRPr lang="en-US" sz="600" b="0" kern="100">
                        <a:solidFill>
                          <a:schemeClr val="bg1"/>
                        </a:solidFill>
                        <a:effectLst/>
                        <a:cs typeface="+mj-cs"/>
                      </a:endParaRPr>
                    </a:p>
                    <a:p>
                      <a:pPr marL="0" marR="0" algn="ctr">
                        <a:lnSpc>
                          <a:spcPct val="107000"/>
                        </a:lnSpc>
                        <a:spcBef>
                          <a:spcPts val="0"/>
                        </a:spcBef>
                        <a:spcAft>
                          <a:spcPts val="0"/>
                        </a:spcAft>
                      </a:pPr>
                      <a:r>
                        <a:rPr lang="en-US" sz="800" b="0" kern="0">
                          <a:ln w="6731" cap="flat" cmpd="sng" algn="ctr">
                            <a:solidFill>
                              <a:srgbClr val="FFFFFF"/>
                            </a:solidFill>
                            <a:prstDash val="solid"/>
                            <a:round/>
                          </a:ln>
                          <a:solidFill>
                            <a:schemeClr val="bg1"/>
                          </a:solidFill>
                          <a:effectLst>
                            <a:outerShdw dist="38100" dir="2700000" algn="bl">
                              <a:schemeClr val="accent5"/>
                            </a:outerShdw>
                          </a:effectLst>
                          <a:cs typeface="+mj-cs"/>
                        </a:rPr>
                        <a:t> </a:t>
                      </a:r>
                      <a:endParaRPr lang="en-US" sz="600" b="0" kern="100">
                        <a:solidFill>
                          <a:schemeClr val="bg1"/>
                        </a:solidFill>
                        <a:effectLst/>
                        <a:latin typeface="Calibri" panose="020F0502020204030204" pitchFamily="34" charset="0"/>
                        <a:ea typeface="Calibri" panose="020F0502020204030204" pitchFamily="34" charset="0"/>
                        <a:cs typeface="+mj-cs"/>
                      </a:endParaRPr>
                    </a:p>
                  </a:txBody>
                  <a:tcPr marL="38137" marR="38137" marT="0" marB="0"/>
                </a:tc>
                <a:tc>
                  <a:txBody>
                    <a:bodyPr/>
                    <a:lstStyle/>
                    <a:p>
                      <a:pPr marL="0" marR="0" algn="ctr">
                        <a:lnSpc>
                          <a:spcPct val="107000"/>
                        </a:lnSpc>
                        <a:spcBef>
                          <a:spcPts val="0"/>
                        </a:spcBef>
                        <a:spcAft>
                          <a:spcPts val="0"/>
                        </a:spcAft>
                      </a:pPr>
                      <a:r>
                        <a:rPr lang="en-US" sz="800" b="0" i="0" u="none" strike="noStrike" kern="100" cap="none" dirty="0">
                          <a:ln w="6731" cap="flat" cmpd="sng" algn="ctr">
                            <a:solidFill>
                              <a:srgbClr val="FFFFFF"/>
                            </a:solidFill>
                            <a:prstDash val="solid"/>
                            <a:round/>
                          </a:ln>
                          <a:solidFill>
                            <a:schemeClr val="bg1"/>
                          </a:solidFill>
                          <a:effectLst>
                            <a:outerShdw dist="38100" dir="2700000" algn="bl">
                              <a:schemeClr val="accent5"/>
                            </a:outerShdw>
                          </a:effectLst>
                          <a:latin typeface="Arial"/>
                          <a:ea typeface="Arial"/>
                          <a:cs typeface="Arial"/>
                          <a:sym typeface="Arial"/>
                        </a:rPr>
                        <a:t>Accuracy: 1.0</a:t>
                      </a:r>
                    </a:p>
                    <a:p>
                      <a:pPr marL="0" marR="0" algn="ctr">
                        <a:lnSpc>
                          <a:spcPct val="107000"/>
                        </a:lnSpc>
                        <a:spcBef>
                          <a:spcPts val="0"/>
                        </a:spcBef>
                        <a:spcAft>
                          <a:spcPts val="0"/>
                        </a:spcAft>
                      </a:pPr>
                      <a:r>
                        <a:rPr lang="en-US" sz="800" b="0" i="0" u="none" strike="noStrike" kern="100" cap="none" dirty="0">
                          <a:ln w="6731" cap="flat" cmpd="sng" algn="ctr">
                            <a:solidFill>
                              <a:srgbClr val="FFFFFF"/>
                            </a:solidFill>
                            <a:prstDash val="solid"/>
                            <a:round/>
                          </a:ln>
                          <a:solidFill>
                            <a:schemeClr val="bg1"/>
                          </a:solidFill>
                          <a:effectLst>
                            <a:outerShdw dist="38100" dir="2700000" algn="bl">
                              <a:schemeClr val="accent5"/>
                            </a:outerShdw>
                          </a:effectLst>
                          <a:latin typeface="Arial"/>
                          <a:ea typeface="Arial"/>
                          <a:cs typeface="Arial"/>
                          <a:sym typeface="Arial"/>
                        </a:rPr>
                        <a:t>Precision: 1.0</a:t>
                      </a:r>
                    </a:p>
                    <a:p>
                      <a:pPr marL="0" marR="0" algn="ctr">
                        <a:lnSpc>
                          <a:spcPct val="107000"/>
                        </a:lnSpc>
                        <a:spcBef>
                          <a:spcPts val="0"/>
                        </a:spcBef>
                        <a:spcAft>
                          <a:spcPts val="0"/>
                        </a:spcAft>
                      </a:pPr>
                      <a:r>
                        <a:rPr lang="en-US" sz="800" b="0" i="0" u="none" strike="noStrike" kern="100" cap="none" dirty="0">
                          <a:ln w="6731" cap="flat" cmpd="sng" algn="ctr">
                            <a:solidFill>
                              <a:srgbClr val="FFFFFF"/>
                            </a:solidFill>
                            <a:prstDash val="solid"/>
                            <a:round/>
                          </a:ln>
                          <a:solidFill>
                            <a:schemeClr val="bg1"/>
                          </a:solidFill>
                          <a:effectLst>
                            <a:outerShdw dist="38100" dir="2700000" algn="bl">
                              <a:schemeClr val="accent5"/>
                            </a:outerShdw>
                          </a:effectLst>
                          <a:latin typeface="Arial"/>
                          <a:ea typeface="Arial"/>
                          <a:cs typeface="Arial"/>
                          <a:sym typeface="Arial"/>
                        </a:rPr>
                        <a:t>Recall: 1.0</a:t>
                      </a:r>
                    </a:p>
                    <a:p>
                      <a:pPr marL="0" marR="0" algn="ctr">
                        <a:lnSpc>
                          <a:spcPct val="107000"/>
                        </a:lnSpc>
                        <a:spcBef>
                          <a:spcPts val="0"/>
                        </a:spcBef>
                        <a:spcAft>
                          <a:spcPts val="0"/>
                        </a:spcAft>
                      </a:pPr>
                      <a:r>
                        <a:rPr lang="en-US" sz="800" b="0" i="0" u="none" strike="noStrike" kern="100" cap="none" dirty="0">
                          <a:ln w="6731" cap="flat" cmpd="sng" algn="ctr">
                            <a:solidFill>
                              <a:srgbClr val="FFFFFF"/>
                            </a:solidFill>
                            <a:prstDash val="solid"/>
                            <a:round/>
                          </a:ln>
                          <a:solidFill>
                            <a:schemeClr val="bg1"/>
                          </a:solidFill>
                          <a:effectLst>
                            <a:outerShdw dist="38100" dir="2700000" algn="bl">
                              <a:schemeClr val="accent5"/>
                            </a:outerShdw>
                          </a:effectLst>
                          <a:latin typeface="Arial"/>
                          <a:ea typeface="Arial"/>
                          <a:cs typeface="Arial"/>
                          <a:sym typeface="Arial"/>
                        </a:rPr>
                        <a:t>F1: 1.0 </a:t>
                      </a:r>
                      <a:endParaRPr lang="en-US" sz="600" b="0" i="0" u="none" strike="noStrike" kern="100" cap="none" dirty="0">
                        <a:solidFill>
                          <a:schemeClr val="bg1"/>
                        </a:solidFill>
                        <a:effectLst/>
                        <a:latin typeface="Arial"/>
                        <a:ea typeface="Arial"/>
                        <a:cs typeface="Arial"/>
                        <a:sym typeface="Arial"/>
                      </a:endParaRPr>
                    </a:p>
                  </a:txBody>
                  <a:tcPr marL="38137" marR="38137" marT="0" marB="0"/>
                </a:tc>
                <a:extLst>
                  <a:ext uri="{0D108BD9-81ED-4DB2-BD59-A6C34878D82A}">
                    <a16:rowId xmlns:a16="http://schemas.microsoft.com/office/drawing/2014/main" val="2084524086"/>
                  </a:ext>
                </a:extLst>
              </a:tr>
            </a:tbl>
          </a:graphicData>
        </a:graphic>
      </p:graphicFrame>
    </p:spTree>
    <p:extLst>
      <p:ext uri="{BB962C8B-B14F-4D97-AF65-F5344CB8AC3E}">
        <p14:creationId xmlns:p14="http://schemas.microsoft.com/office/powerpoint/2010/main" val="14441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cxnSp>
        <p:nvCxnSpPr>
          <p:cNvPr id="597" name="Google Shape;597;p41"/>
          <p:cNvCxnSpPr>
            <a:stCxn id="598" idx="3"/>
          </p:cNvCxnSpPr>
          <p:nvPr/>
        </p:nvCxnSpPr>
        <p:spPr>
          <a:xfrm>
            <a:off x="2655133" y="3941928"/>
            <a:ext cx="1552500" cy="600"/>
          </a:xfrm>
          <a:prstGeom prst="bentConnector3">
            <a:avLst>
              <a:gd name="adj1" fmla="val 50000"/>
            </a:avLst>
          </a:prstGeom>
          <a:noFill/>
          <a:ln w="28575" cap="flat" cmpd="sng">
            <a:solidFill>
              <a:schemeClr val="dk1"/>
            </a:solidFill>
            <a:prstDash val="solid"/>
            <a:round/>
            <a:headEnd type="none" w="med" len="med"/>
            <a:tailEnd type="none" w="med" len="med"/>
          </a:ln>
        </p:spPr>
      </p:cxnSp>
      <p:cxnSp>
        <p:nvCxnSpPr>
          <p:cNvPr id="599" name="Google Shape;599;p41"/>
          <p:cNvCxnSpPr>
            <a:stCxn id="600" idx="1"/>
          </p:cNvCxnSpPr>
          <p:nvPr/>
        </p:nvCxnSpPr>
        <p:spPr>
          <a:xfrm flipH="1">
            <a:off x="4934185" y="3941928"/>
            <a:ext cx="1480200" cy="600"/>
          </a:xfrm>
          <a:prstGeom prst="bentConnector3">
            <a:avLst>
              <a:gd name="adj1" fmla="val 50000"/>
            </a:avLst>
          </a:prstGeom>
          <a:noFill/>
          <a:ln w="28575" cap="flat" cmpd="sng">
            <a:solidFill>
              <a:schemeClr val="dk1"/>
            </a:solidFill>
            <a:prstDash val="solid"/>
            <a:round/>
            <a:headEnd type="none" w="med" len="med"/>
            <a:tailEnd type="none" w="med" len="med"/>
          </a:ln>
        </p:spPr>
      </p:cxnSp>
      <p:sp>
        <p:nvSpPr>
          <p:cNvPr id="598" name="Google Shape;598;p41"/>
          <p:cNvSpPr/>
          <p:nvPr/>
        </p:nvSpPr>
        <p:spPr>
          <a:xfrm>
            <a:off x="1118833" y="3688578"/>
            <a:ext cx="1536300" cy="506700"/>
          </a:xfrm>
          <a:prstGeom prst="roundRect">
            <a:avLst>
              <a:gd name="adj" fmla="val 50000"/>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82275" rIns="91425" bIns="91425" anchor="ctr" anchorCtr="0">
            <a:noAutofit/>
          </a:bodyPr>
          <a:lstStyle/>
          <a:p>
            <a:pPr marL="0" lvl="0" indent="0" algn="ctr" rtl="0">
              <a:spcBef>
                <a:spcPts val="0"/>
              </a:spcBef>
              <a:spcAft>
                <a:spcPts val="0"/>
              </a:spcAft>
              <a:buNone/>
            </a:pPr>
            <a:r>
              <a:rPr lang="en-US" sz="2000" dirty="0">
                <a:solidFill>
                  <a:schemeClr val="lt1"/>
                </a:solidFill>
                <a:latin typeface="Fredoka One"/>
                <a:ea typeface="Fredoka One"/>
                <a:cs typeface="Fredoka One"/>
                <a:sym typeface="Fredoka One"/>
              </a:rPr>
              <a:t>XGBoost</a:t>
            </a:r>
            <a:endParaRPr sz="2000" dirty="0">
              <a:solidFill>
                <a:schemeClr val="lt1"/>
              </a:solidFill>
              <a:latin typeface="Fredoka One"/>
              <a:ea typeface="Fredoka One"/>
              <a:cs typeface="Fredoka One"/>
              <a:sym typeface="Fredoka One"/>
            </a:endParaRPr>
          </a:p>
        </p:txBody>
      </p:sp>
      <p:sp>
        <p:nvSpPr>
          <p:cNvPr id="600" name="Google Shape;600;p41"/>
          <p:cNvSpPr/>
          <p:nvPr/>
        </p:nvSpPr>
        <p:spPr>
          <a:xfrm>
            <a:off x="6414385" y="3688578"/>
            <a:ext cx="1536300" cy="506700"/>
          </a:xfrm>
          <a:prstGeom prst="roundRect">
            <a:avLst>
              <a:gd name="adj" fmla="val 50000"/>
            </a:avLst>
          </a:prstGeom>
          <a:solidFill>
            <a:schemeClr val="lt2"/>
          </a:solidFill>
          <a:ln w="28575" cap="flat" cmpd="sng">
            <a:solidFill>
              <a:schemeClr val="dk1"/>
            </a:solidFill>
            <a:prstDash val="solid"/>
            <a:round/>
            <a:headEnd type="none" w="sm" len="sm"/>
            <a:tailEnd type="none" w="sm" len="sm"/>
          </a:ln>
        </p:spPr>
        <p:txBody>
          <a:bodyPr spcFirstLastPara="1" wrap="square" lIns="91425" tIns="82275" rIns="91425" bIns="91425" anchor="ctr" anchorCtr="0">
            <a:noAutofit/>
          </a:bodyPr>
          <a:lstStyle/>
          <a:p>
            <a:pPr marL="0" lvl="0" indent="0" algn="ctr" rtl="0">
              <a:spcBef>
                <a:spcPts val="0"/>
              </a:spcBef>
              <a:spcAft>
                <a:spcPts val="0"/>
              </a:spcAft>
              <a:buNone/>
            </a:pPr>
            <a:r>
              <a:rPr lang="en-US" sz="2600" dirty="0">
                <a:solidFill>
                  <a:schemeClr val="lt1"/>
                </a:solidFill>
                <a:latin typeface="Fredoka One"/>
                <a:ea typeface="Fredoka One"/>
                <a:cs typeface="Fredoka One"/>
                <a:sym typeface="Fredoka One"/>
              </a:rPr>
              <a:t>RF</a:t>
            </a:r>
            <a:endParaRPr sz="2600" dirty="0">
              <a:solidFill>
                <a:schemeClr val="lt1"/>
              </a:solidFill>
              <a:latin typeface="Fredoka One"/>
              <a:ea typeface="Fredoka One"/>
              <a:cs typeface="Fredoka One"/>
              <a:sym typeface="Fredoka One"/>
            </a:endParaRPr>
          </a:p>
        </p:txBody>
      </p:sp>
      <p:grpSp>
        <p:nvGrpSpPr>
          <p:cNvPr id="612" name="Google Shape;612;p41"/>
          <p:cNvGrpSpPr/>
          <p:nvPr/>
        </p:nvGrpSpPr>
        <p:grpSpPr>
          <a:xfrm>
            <a:off x="3662440" y="1401611"/>
            <a:ext cx="1819119" cy="3054909"/>
            <a:chOff x="1175043" y="804879"/>
            <a:chExt cx="2104731" cy="3534547"/>
          </a:xfrm>
        </p:grpSpPr>
        <p:sp>
          <p:nvSpPr>
            <p:cNvPr id="613" name="Google Shape;613;p41"/>
            <p:cNvSpPr/>
            <p:nvPr/>
          </p:nvSpPr>
          <p:spPr>
            <a:xfrm>
              <a:off x="1429542" y="813135"/>
              <a:ext cx="588486" cy="1117608"/>
            </a:xfrm>
            <a:custGeom>
              <a:avLst/>
              <a:gdLst/>
              <a:ahLst/>
              <a:cxnLst/>
              <a:rect l="l" t="t" r="r" b="b"/>
              <a:pathLst>
                <a:path w="26719" h="50760" extrusionOk="0">
                  <a:moveTo>
                    <a:pt x="14569" y="1"/>
                  </a:moveTo>
                  <a:cubicBezTo>
                    <a:pt x="10555" y="1"/>
                    <a:pt x="5435" y="2079"/>
                    <a:pt x="3706" y="3808"/>
                  </a:cubicBezTo>
                  <a:cubicBezTo>
                    <a:pt x="2438" y="5076"/>
                    <a:pt x="2048" y="6977"/>
                    <a:pt x="2682" y="8635"/>
                  </a:cubicBezTo>
                  <a:cubicBezTo>
                    <a:pt x="2682" y="8635"/>
                    <a:pt x="5120" y="15607"/>
                    <a:pt x="6241" y="20580"/>
                  </a:cubicBezTo>
                  <a:cubicBezTo>
                    <a:pt x="7411" y="25553"/>
                    <a:pt x="6826" y="31842"/>
                    <a:pt x="6826" y="31842"/>
                  </a:cubicBezTo>
                  <a:cubicBezTo>
                    <a:pt x="6534" y="34573"/>
                    <a:pt x="6046" y="37254"/>
                    <a:pt x="5412" y="39936"/>
                  </a:cubicBezTo>
                  <a:cubicBezTo>
                    <a:pt x="4535" y="42763"/>
                    <a:pt x="0" y="50759"/>
                    <a:pt x="0" y="50759"/>
                  </a:cubicBezTo>
                  <a:lnTo>
                    <a:pt x="14676" y="46615"/>
                  </a:lnTo>
                  <a:lnTo>
                    <a:pt x="26718" y="21848"/>
                  </a:lnTo>
                  <a:lnTo>
                    <a:pt x="24280" y="18288"/>
                  </a:lnTo>
                  <a:lnTo>
                    <a:pt x="22477" y="14437"/>
                  </a:lnTo>
                  <a:cubicBezTo>
                    <a:pt x="22038" y="11755"/>
                    <a:pt x="21453" y="9122"/>
                    <a:pt x="20770" y="6490"/>
                  </a:cubicBezTo>
                  <a:cubicBezTo>
                    <a:pt x="19990" y="4198"/>
                    <a:pt x="18771" y="2150"/>
                    <a:pt x="17211" y="395"/>
                  </a:cubicBezTo>
                  <a:cubicBezTo>
                    <a:pt x="16436" y="121"/>
                    <a:pt x="15534" y="1"/>
                    <a:pt x="145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1"/>
            <p:cNvSpPr/>
            <p:nvPr/>
          </p:nvSpPr>
          <p:spPr>
            <a:xfrm>
              <a:off x="1175043" y="1754670"/>
              <a:ext cx="664715" cy="1185136"/>
            </a:xfrm>
            <a:custGeom>
              <a:avLst/>
              <a:gdLst/>
              <a:ahLst/>
              <a:cxnLst/>
              <a:rect l="l" t="t" r="r" b="b"/>
              <a:pathLst>
                <a:path w="30180" h="53827" extrusionOk="0">
                  <a:moveTo>
                    <a:pt x="25207" y="0"/>
                  </a:moveTo>
                  <a:cubicBezTo>
                    <a:pt x="25207" y="0"/>
                    <a:pt x="19356" y="2292"/>
                    <a:pt x="16236" y="3852"/>
                  </a:cubicBezTo>
                  <a:cubicBezTo>
                    <a:pt x="13116" y="5412"/>
                    <a:pt x="9995" y="9947"/>
                    <a:pt x="9995" y="9947"/>
                  </a:cubicBezTo>
                  <a:lnTo>
                    <a:pt x="8825" y="13506"/>
                  </a:lnTo>
                  <a:cubicBezTo>
                    <a:pt x="8825" y="13506"/>
                    <a:pt x="8289" y="15943"/>
                    <a:pt x="7411" y="16919"/>
                  </a:cubicBezTo>
                  <a:cubicBezTo>
                    <a:pt x="6582" y="17894"/>
                    <a:pt x="4974" y="19795"/>
                    <a:pt x="4974" y="19795"/>
                  </a:cubicBezTo>
                  <a:cubicBezTo>
                    <a:pt x="4583" y="20283"/>
                    <a:pt x="4388" y="20868"/>
                    <a:pt x="4437" y="21502"/>
                  </a:cubicBezTo>
                  <a:cubicBezTo>
                    <a:pt x="4535" y="22135"/>
                    <a:pt x="4778" y="22720"/>
                    <a:pt x="5120" y="23257"/>
                  </a:cubicBezTo>
                  <a:cubicBezTo>
                    <a:pt x="5120" y="23257"/>
                    <a:pt x="3023" y="25061"/>
                    <a:pt x="2682" y="26377"/>
                  </a:cubicBezTo>
                  <a:cubicBezTo>
                    <a:pt x="2536" y="27206"/>
                    <a:pt x="2438" y="28084"/>
                    <a:pt x="2438" y="28912"/>
                  </a:cubicBezTo>
                  <a:lnTo>
                    <a:pt x="3170" y="30911"/>
                  </a:lnTo>
                  <a:cubicBezTo>
                    <a:pt x="3170" y="30911"/>
                    <a:pt x="1171" y="33349"/>
                    <a:pt x="878" y="35348"/>
                  </a:cubicBezTo>
                  <a:cubicBezTo>
                    <a:pt x="683" y="36421"/>
                    <a:pt x="781" y="37542"/>
                    <a:pt x="1171" y="38615"/>
                  </a:cubicBezTo>
                  <a:lnTo>
                    <a:pt x="1853" y="40711"/>
                  </a:lnTo>
                  <a:cubicBezTo>
                    <a:pt x="1853" y="40711"/>
                    <a:pt x="0" y="44026"/>
                    <a:pt x="439" y="47001"/>
                  </a:cubicBezTo>
                  <a:cubicBezTo>
                    <a:pt x="683" y="48804"/>
                    <a:pt x="1317" y="50560"/>
                    <a:pt x="2292" y="52120"/>
                  </a:cubicBezTo>
                  <a:lnTo>
                    <a:pt x="3560" y="53826"/>
                  </a:lnTo>
                  <a:cubicBezTo>
                    <a:pt x="3560" y="53826"/>
                    <a:pt x="4535" y="48707"/>
                    <a:pt x="10093" y="42466"/>
                  </a:cubicBezTo>
                  <a:cubicBezTo>
                    <a:pt x="15651" y="36177"/>
                    <a:pt x="23500" y="31204"/>
                    <a:pt x="23500" y="31204"/>
                  </a:cubicBezTo>
                  <a:cubicBezTo>
                    <a:pt x="23500" y="31204"/>
                    <a:pt x="27498" y="24817"/>
                    <a:pt x="28327" y="21550"/>
                  </a:cubicBezTo>
                  <a:cubicBezTo>
                    <a:pt x="29205" y="18235"/>
                    <a:pt x="30082" y="15261"/>
                    <a:pt x="30082" y="15261"/>
                  </a:cubicBezTo>
                  <a:cubicBezTo>
                    <a:pt x="30082" y="15261"/>
                    <a:pt x="30180" y="7021"/>
                    <a:pt x="28912" y="5461"/>
                  </a:cubicBezTo>
                  <a:cubicBezTo>
                    <a:pt x="28083" y="4437"/>
                    <a:pt x="27108" y="3511"/>
                    <a:pt x="26084" y="2731"/>
                  </a:cubicBezTo>
                  <a:lnTo>
                    <a:pt x="252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1"/>
            <p:cNvSpPr/>
            <p:nvPr/>
          </p:nvSpPr>
          <p:spPr>
            <a:xfrm>
              <a:off x="2542024" y="1733203"/>
              <a:ext cx="736670" cy="641964"/>
            </a:xfrm>
            <a:custGeom>
              <a:avLst/>
              <a:gdLst/>
              <a:ahLst/>
              <a:cxnLst/>
              <a:rect l="l" t="t" r="r" b="b"/>
              <a:pathLst>
                <a:path w="33447" h="29157" extrusionOk="0">
                  <a:moveTo>
                    <a:pt x="6534" y="0"/>
                  </a:moveTo>
                  <a:lnTo>
                    <a:pt x="4827" y="1999"/>
                  </a:lnTo>
                  <a:cubicBezTo>
                    <a:pt x="4587" y="2330"/>
                    <a:pt x="4217" y="2512"/>
                    <a:pt x="3832" y="2512"/>
                  </a:cubicBezTo>
                  <a:cubicBezTo>
                    <a:pt x="3592" y="2512"/>
                    <a:pt x="3346" y="2442"/>
                    <a:pt x="3121" y="2292"/>
                  </a:cubicBezTo>
                  <a:cubicBezTo>
                    <a:pt x="293" y="10093"/>
                    <a:pt x="1" y="24914"/>
                    <a:pt x="1" y="24914"/>
                  </a:cubicBezTo>
                  <a:lnTo>
                    <a:pt x="2292" y="24768"/>
                  </a:lnTo>
                  <a:cubicBezTo>
                    <a:pt x="3804" y="25109"/>
                    <a:pt x="5218" y="25694"/>
                    <a:pt x="6534" y="26474"/>
                  </a:cubicBezTo>
                  <a:cubicBezTo>
                    <a:pt x="8240" y="27596"/>
                    <a:pt x="10532" y="29156"/>
                    <a:pt x="10532" y="29156"/>
                  </a:cubicBezTo>
                  <a:cubicBezTo>
                    <a:pt x="10532" y="29156"/>
                    <a:pt x="12970" y="27060"/>
                    <a:pt x="13798" y="26036"/>
                  </a:cubicBezTo>
                  <a:cubicBezTo>
                    <a:pt x="14676" y="25061"/>
                    <a:pt x="15797" y="21063"/>
                    <a:pt x="15797" y="21063"/>
                  </a:cubicBezTo>
                  <a:lnTo>
                    <a:pt x="16529" y="20770"/>
                  </a:lnTo>
                  <a:lnTo>
                    <a:pt x="17796" y="19502"/>
                  </a:lnTo>
                  <a:cubicBezTo>
                    <a:pt x="17796" y="19502"/>
                    <a:pt x="19210" y="17650"/>
                    <a:pt x="20088" y="17504"/>
                  </a:cubicBezTo>
                  <a:cubicBezTo>
                    <a:pt x="20917" y="17357"/>
                    <a:pt x="23647" y="17211"/>
                    <a:pt x="23647" y="17211"/>
                  </a:cubicBezTo>
                  <a:lnTo>
                    <a:pt x="29059" y="19795"/>
                  </a:lnTo>
                  <a:lnTo>
                    <a:pt x="29741" y="20478"/>
                  </a:lnTo>
                  <a:cubicBezTo>
                    <a:pt x="30229" y="20868"/>
                    <a:pt x="30863" y="21063"/>
                    <a:pt x="31448" y="21063"/>
                  </a:cubicBezTo>
                  <a:cubicBezTo>
                    <a:pt x="32033" y="21063"/>
                    <a:pt x="32569" y="20624"/>
                    <a:pt x="32764" y="20088"/>
                  </a:cubicBezTo>
                  <a:cubicBezTo>
                    <a:pt x="32764" y="20088"/>
                    <a:pt x="33447" y="19356"/>
                    <a:pt x="33300" y="16675"/>
                  </a:cubicBezTo>
                  <a:cubicBezTo>
                    <a:pt x="33154" y="13944"/>
                    <a:pt x="31155" y="13262"/>
                    <a:pt x="31155" y="13262"/>
                  </a:cubicBezTo>
                  <a:lnTo>
                    <a:pt x="22916" y="11653"/>
                  </a:lnTo>
                  <a:lnTo>
                    <a:pt x="17211" y="10970"/>
                  </a:lnTo>
                  <a:lnTo>
                    <a:pt x="19942" y="9703"/>
                  </a:lnTo>
                  <a:lnTo>
                    <a:pt x="22916" y="8679"/>
                  </a:lnTo>
                  <a:lnTo>
                    <a:pt x="27742" y="8094"/>
                  </a:lnTo>
                  <a:cubicBezTo>
                    <a:pt x="27815" y="8108"/>
                    <a:pt x="27888" y="8115"/>
                    <a:pt x="27960" y="8115"/>
                  </a:cubicBezTo>
                  <a:cubicBezTo>
                    <a:pt x="28371" y="8115"/>
                    <a:pt x="28761" y="7889"/>
                    <a:pt x="29010" y="7557"/>
                  </a:cubicBezTo>
                  <a:cubicBezTo>
                    <a:pt x="29449" y="6924"/>
                    <a:pt x="29693" y="6192"/>
                    <a:pt x="29741" y="5412"/>
                  </a:cubicBezTo>
                  <a:cubicBezTo>
                    <a:pt x="29741" y="5412"/>
                    <a:pt x="29741" y="3267"/>
                    <a:pt x="28620" y="2438"/>
                  </a:cubicBezTo>
                  <a:cubicBezTo>
                    <a:pt x="28207" y="2163"/>
                    <a:pt x="27731" y="2012"/>
                    <a:pt x="27255" y="2012"/>
                  </a:cubicBezTo>
                  <a:cubicBezTo>
                    <a:pt x="26888" y="2012"/>
                    <a:pt x="26521" y="2101"/>
                    <a:pt x="26182" y="2292"/>
                  </a:cubicBezTo>
                  <a:cubicBezTo>
                    <a:pt x="24378" y="3072"/>
                    <a:pt x="22526" y="3657"/>
                    <a:pt x="20624" y="4096"/>
                  </a:cubicBezTo>
                  <a:cubicBezTo>
                    <a:pt x="19730" y="4342"/>
                    <a:pt x="18806" y="4465"/>
                    <a:pt x="17879" y="4465"/>
                  </a:cubicBezTo>
                  <a:cubicBezTo>
                    <a:pt x="16783" y="4465"/>
                    <a:pt x="15684" y="4293"/>
                    <a:pt x="14627" y="3950"/>
                  </a:cubicBezTo>
                  <a:cubicBezTo>
                    <a:pt x="14188" y="3365"/>
                    <a:pt x="13555" y="2877"/>
                    <a:pt x="12823" y="2536"/>
                  </a:cubicBezTo>
                  <a:cubicBezTo>
                    <a:pt x="12453" y="2458"/>
                    <a:pt x="12082" y="2419"/>
                    <a:pt x="11715" y="2419"/>
                  </a:cubicBezTo>
                  <a:cubicBezTo>
                    <a:pt x="11164" y="2419"/>
                    <a:pt x="10620" y="2506"/>
                    <a:pt x="10093" y="2682"/>
                  </a:cubicBezTo>
                  <a:cubicBezTo>
                    <a:pt x="9752" y="1999"/>
                    <a:pt x="9215" y="1463"/>
                    <a:pt x="8533" y="1122"/>
                  </a:cubicBezTo>
                  <a:cubicBezTo>
                    <a:pt x="7850" y="780"/>
                    <a:pt x="7216" y="390"/>
                    <a:pt x="65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1"/>
            <p:cNvSpPr/>
            <p:nvPr/>
          </p:nvSpPr>
          <p:spPr>
            <a:xfrm>
              <a:off x="1720558" y="885088"/>
              <a:ext cx="1357335" cy="1475040"/>
            </a:xfrm>
            <a:custGeom>
              <a:avLst/>
              <a:gdLst/>
              <a:ahLst/>
              <a:cxnLst/>
              <a:rect l="l" t="t" r="r" b="b"/>
              <a:pathLst>
                <a:path w="61627" h="66994" extrusionOk="0">
                  <a:moveTo>
                    <a:pt x="21008" y="1"/>
                  </a:moveTo>
                  <a:cubicBezTo>
                    <a:pt x="20599" y="1"/>
                    <a:pt x="20221" y="28"/>
                    <a:pt x="19941" y="101"/>
                  </a:cubicBezTo>
                  <a:cubicBezTo>
                    <a:pt x="19258" y="248"/>
                    <a:pt x="18625" y="589"/>
                    <a:pt x="18088" y="1076"/>
                  </a:cubicBezTo>
                  <a:cubicBezTo>
                    <a:pt x="18088" y="2051"/>
                    <a:pt x="18137" y="2978"/>
                    <a:pt x="18234" y="3953"/>
                  </a:cubicBezTo>
                  <a:cubicBezTo>
                    <a:pt x="18381" y="4343"/>
                    <a:pt x="18527" y="8195"/>
                    <a:pt x="18527" y="8195"/>
                  </a:cubicBezTo>
                  <a:lnTo>
                    <a:pt x="17259" y="13606"/>
                  </a:lnTo>
                  <a:lnTo>
                    <a:pt x="12091" y="17019"/>
                  </a:lnTo>
                  <a:cubicBezTo>
                    <a:pt x="12091" y="17019"/>
                    <a:pt x="7557" y="21017"/>
                    <a:pt x="5558" y="23601"/>
                  </a:cubicBezTo>
                  <a:cubicBezTo>
                    <a:pt x="3559" y="26137"/>
                    <a:pt x="1316" y="31987"/>
                    <a:pt x="1316" y="31987"/>
                  </a:cubicBezTo>
                  <a:cubicBezTo>
                    <a:pt x="1316" y="31987"/>
                    <a:pt x="0" y="36375"/>
                    <a:pt x="439" y="39544"/>
                  </a:cubicBezTo>
                  <a:cubicBezTo>
                    <a:pt x="878" y="42665"/>
                    <a:pt x="2730" y="43250"/>
                    <a:pt x="4144" y="44956"/>
                  </a:cubicBezTo>
                  <a:cubicBezTo>
                    <a:pt x="5558" y="46663"/>
                    <a:pt x="5266" y="54756"/>
                    <a:pt x="5266" y="54756"/>
                  </a:cubicBezTo>
                  <a:cubicBezTo>
                    <a:pt x="5314" y="55341"/>
                    <a:pt x="5509" y="55926"/>
                    <a:pt x="5851" y="56462"/>
                  </a:cubicBezTo>
                  <a:cubicBezTo>
                    <a:pt x="6222" y="57081"/>
                    <a:pt x="7163" y="57484"/>
                    <a:pt x="8299" y="57484"/>
                  </a:cubicBezTo>
                  <a:cubicBezTo>
                    <a:pt x="8953" y="57484"/>
                    <a:pt x="9672" y="57350"/>
                    <a:pt x="10385" y="57047"/>
                  </a:cubicBezTo>
                  <a:cubicBezTo>
                    <a:pt x="11848" y="56316"/>
                    <a:pt x="13261" y="55487"/>
                    <a:pt x="14529" y="54463"/>
                  </a:cubicBezTo>
                  <a:lnTo>
                    <a:pt x="14529" y="54463"/>
                  </a:lnTo>
                  <a:lnTo>
                    <a:pt x="9117" y="61582"/>
                  </a:lnTo>
                  <a:cubicBezTo>
                    <a:pt x="9838" y="61376"/>
                    <a:pt x="10826" y="61289"/>
                    <a:pt x="11974" y="61289"/>
                  </a:cubicBezTo>
                  <a:cubicBezTo>
                    <a:pt x="17892" y="61289"/>
                    <a:pt x="28083" y="63581"/>
                    <a:pt x="28083" y="63581"/>
                  </a:cubicBezTo>
                  <a:lnTo>
                    <a:pt x="37493" y="66993"/>
                  </a:lnTo>
                  <a:lnTo>
                    <a:pt x="37346" y="64166"/>
                  </a:lnTo>
                  <a:cubicBezTo>
                    <a:pt x="37346" y="60021"/>
                    <a:pt x="37590" y="55877"/>
                    <a:pt x="38029" y="51782"/>
                  </a:cubicBezTo>
                  <a:cubicBezTo>
                    <a:pt x="38565" y="48076"/>
                    <a:pt x="39394" y="44420"/>
                    <a:pt x="40467" y="40812"/>
                  </a:cubicBezTo>
                  <a:cubicBezTo>
                    <a:pt x="41003" y="40958"/>
                    <a:pt x="41539" y="41056"/>
                    <a:pt x="42027" y="41104"/>
                  </a:cubicBezTo>
                  <a:cubicBezTo>
                    <a:pt x="42466" y="41104"/>
                    <a:pt x="43441" y="38228"/>
                    <a:pt x="43880" y="37253"/>
                  </a:cubicBezTo>
                  <a:cubicBezTo>
                    <a:pt x="44172" y="36375"/>
                    <a:pt x="44367" y="35449"/>
                    <a:pt x="44416" y="34571"/>
                  </a:cubicBezTo>
                  <a:lnTo>
                    <a:pt x="48706" y="31548"/>
                  </a:lnTo>
                  <a:lnTo>
                    <a:pt x="57239" y="27453"/>
                  </a:lnTo>
                  <a:lnTo>
                    <a:pt x="59384" y="27697"/>
                  </a:lnTo>
                  <a:lnTo>
                    <a:pt x="60798" y="26283"/>
                  </a:lnTo>
                  <a:cubicBezTo>
                    <a:pt x="61188" y="24869"/>
                    <a:pt x="61480" y="23358"/>
                    <a:pt x="61626" y="21895"/>
                  </a:cubicBezTo>
                  <a:cubicBezTo>
                    <a:pt x="61626" y="20481"/>
                    <a:pt x="60993" y="19116"/>
                    <a:pt x="59920" y="18189"/>
                  </a:cubicBezTo>
                  <a:cubicBezTo>
                    <a:pt x="59681" y="17982"/>
                    <a:pt x="59403" y="17900"/>
                    <a:pt x="59113" y="17900"/>
                  </a:cubicBezTo>
                  <a:cubicBezTo>
                    <a:pt x="58039" y="17900"/>
                    <a:pt x="56800" y="19018"/>
                    <a:pt x="56800" y="19018"/>
                  </a:cubicBezTo>
                  <a:lnTo>
                    <a:pt x="45830" y="23455"/>
                  </a:lnTo>
                  <a:lnTo>
                    <a:pt x="45147" y="21017"/>
                  </a:lnTo>
                  <a:lnTo>
                    <a:pt x="43685" y="18872"/>
                  </a:lnTo>
                  <a:cubicBezTo>
                    <a:pt x="43685" y="18872"/>
                    <a:pt x="43977" y="16337"/>
                    <a:pt x="44270" y="14874"/>
                  </a:cubicBezTo>
                  <a:cubicBezTo>
                    <a:pt x="44562" y="13460"/>
                    <a:pt x="46415" y="11608"/>
                    <a:pt x="46415" y="11608"/>
                  </a:cubicBezTo>
                  <a:lnTo>
                    <a:pt x="47390" y="11315"/>
                  </a:lnTo>
                  <a:lnTo>
                    <a:pt x="47536" y="10632"/>
                  </a:lnTo>
                  <a:cubicBezTo>
                    <a:pt x="47536" y="10632"/>
                    <a:pt x="47683" y="9950"/>
                    <a:pt x="46269" y="8780"/>
                  </a:cubicBezTo>
                  <a:cubicBezTo>
                    <a:pt x="45728" y="8341"/>
                    <a:pt x="45048" y="8089"/>
                    <a:pt x="44356" y="8089"/>
                  </a:cubicBezTo>
                  <a:cubicBezTo>
                    <a:pt x="44050" y="8089"/>
                    <a:pt x="43741" y="8138"/>
                    <a:pt x="43441" y="8243"/>
                  </a:cubicBezTo>
                  <a:cubicBezTo>
                    <a:pt x="43441" y="8243"/>
                    <a:pt x="43441" y="9072"/>
                    <a:pt x="42124" y="10681"/>
                  </a:cubicBezTo>
                  <a:cubicBezTo>
                    <a:pt x="40857" y="12241"/>
                    <a:pt x="38175" y="13216"/>
                    <a:pt x="38175" y="13216"/>
                  </a:cubicBezTo>
                  <a:lnTo>
                    <a:pt x="35152" y="11803"/>
                  </a:lnTo>
                  <a:lnTo>
                    <a:pt x="34909" y="9121"/>
                  </a:lnTo>
                  <a:lnTo>
                    <a:pt x="35884" y="5659"/>
                  </a:lnTo>
                  <a:lnTo>
                    <a:pt x="35738" y="4684"/>
                  </a:lnTo>
                  <a:cubicBezTo>
                    <a:pt x="35152" y="3953"/>
                    <a:pt x="34372" y="3368"/>
                    <a:pt x="33446" y="3124"/>
                  </a:cubicBezTo>
                  <a:cubicBezTo>
                    <a:pt x="33222" y="3072"/>
                    <a:pt x="32976" y="3051"/>
                    <a:pt x="32722" y="3051"/>
                  </a:cubicBezTo>
                  <a:cubicBezTo>
                    <a:pt x="31535" y="3051"/>
                    <a:pt x="30179" y="3514"/>
                    <a:pt x="30179" y="3514"/>
                  </a:cubicBezTo>
                  <a:lnTo>
                    <a:pt x="29741" y="5806"/>
                  </a:lnTo>
                  <a:lnTo>
                    <a:pt x="27644" y="9511"/>
                  </a:lnTo>
                  <a:lnTo>
                    <a:pt x="26182" y="6683"/>
                  </a:lnTo>
                  <a:cubicBezTo>
                    <a:pt x="26182" y="6683"/>
                    <a:pt x="25060" y="2246"/>
                    <a:pt x="24768" y="1223"/>
                  </a:cubicBezTo>
                  <a:cubicBezTo>
                    <a:pt x="24475" y="248"/>
                    <a:pt x="23744" y="248"/>
                    <a:pt x="23744" y="248"/>
                  </a:cubicBezTo>
                  <a:cubicBezTo>
                    <a:pt x="23744" y="248"/>
                    <a:pt x="22235" y="1"/>
                    <a:pt x="210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1"/>
            <p:cNvSpPr/>
            <p:nvPr/>
          </p:nvSpPr>
          <p:spPr>
            <a:xfrm>
              <a:off x="1702299" y="2062760"/>
              <a:ext cx="344713" cy="366063"/>
            </a:xfrm>
            <a:custGeom>
              <a:avLst/>
              <a:gdLst/>
              <a:ahLst/>
              <a:cxnLst/>
              <a:rect l="l" t="t" r="r" b="b"/>
              <a:pathLst>
                <a:path w="15651" h="16626" extrusionOk="0">
                  <a:moveTo>
                    <a:pt x="15651" y="0"/>
                  </a:moveTo>
                  <a:cubicBezTo>
                    <a:pt x="15650" y="0"/>
                    <a:pt x="11214" y="3559"/>
                    <a:pt x="9117" y="3852"/>
                  </a:cubicBezTo>
                  <a:cubicBezTo>
                    <a:pt x="9014" y="3866"/>
                    <a:pt x="8913" y="3873"/>
                    <a:pt x="8815" y="3873"/>
                  </a:cubicBezTo>
                  <a:cubicBezTo>
                    <a:pt x="6889" y="3873"/>
                    <a:pt x="6095" y="1268"/>
                    <a:pt x="6095" y="1268"/>
                  </a:cubicBezTo>
                  <a:cubicBezTo>
                    <a:pt x="6095" y="1268"/>
                    <a:pt x="4827" y="6095"/>
                    <a:pt x="4144" y="8240"/>
                  </a:cubicBezTo>
                  <a:cubicBezTo>
                    <a:pt x="3413" y="10385"/>
                    <a:pt x="0" y="16626"/>
                    <a:pt x="0" y="16626"/>
                  </a:cubicBezTo>
                  <a:lnTo>
                    <a:pt x="5412" y="12092"/>
                  </a:lnTo>
                  <a:cubicBezTo>
                    <a:pt x="5558" y="11214"/>
                    <a:pt x="5900" y="10385"/>
                    <a:pt x="6387" y="9654"/>
                  </a:cubicBezTo>
                  <a:cubicBezTo>
                    <a:pt x="7118" y="8825"/>
                    <a:pt x="9410" y="8386"/>
                    <a:pt x="9410" y="8386"/>
                  </a:cubicBezTo>
                  <a:lnTo>
                    <a:pt x="13798" y="2828"/>
                  </a:lnTo>
                  <a:lnTo>
                    <a:pt x="156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1"/>
            <p:cNvSpPr/>
            <p:nvPr/>
          </p:nvSpPr>
          <p:spPr>
            <a:xfrm>
              <a:off x="1238409" y="2206601"/>
              <a:ext cx="1955468" cy="1715626"/>
            </a:xfrm>
            <a:custGeom>
              <a:avLst/>
              <a:gdLst/>
              <a:ahLst/>
              <a:cxnLst/>
              <a:rect l="l" t="t" r="r" b="b"/>
              <a:pathLst>
                <a:path w="88784" h="77921" extrusionOk="0">
                  <a:moveTo>
                    <a:pt x="74985" y="0"/>
                  </a:moveTo>
                  <a:cubicBezTo>
                    <a:pt x="74498" y="1756"/>
                    <a:pt x="73571" y="3365"/>
                    <a:pt x="72304" y="4681"/>
                  </a:cubicBezTo>
                  <a:cubicBezTo>
                    <a:pt x="71329" y="5607"/>
                    <a:pt x="70500" y="6631"/>
                    <a:pt x="69720" y="7704"/>
                  </a:cubicBezTo>
                  <a:cubicBezTo>
                    <a:pt x="68355" y="6875"/>
                    <a:pt x="66990" y="5949"/>
                    <a:pt x="65722" y="4973"/>
                  </a:cubicBezTo>
                  <a:cubicBezTo>
                    <a:pt x="64601" y="3998"/>
                    <a:pt x="62163" y="3267"/>
                    <a:pt x="62163" y="3267"/>
                  </a:cubicBezTo>
                  <a:lnTo>
                    <a:pt x="59189" y="3413"/>
                  </a:lnTo>
                  <a:lnTo>
                    <a:pt x="59335" y="6972"/>
                  </a:lnTo>
                  <a:cubicBezTo>
                    <a:pt x="54801" y="4535"/>
                    <a:pt x="49828" y="3023"/>
                    <a:pt x="44708" y="2584"/>
                  </a:cubicBezTo>
                  <a:cubicBezTo>
                    <a:pt x="36030" y="1707"/>
                    <a:pt x="32471" y="1268"/>
                    <a:pt x="32471" y="1268"/>
                  </a:cubicBezTo>
                  <a:lnTo>
                    <a:pt x="30472" y="1853"/>
                  </a:lnTo>
                  <a:lnTo>
                    <a:pt x="27498" y="3121"/>
                  </a:lnTo>
                  <a:lnTo>
                    <a:pt x="26474" y="5559"/>
                  </a:lnTo>
                  <a:lnTo>
                    <a:pt x="17211" y="12969"/>
                  </a:lnTo>
                  <a:lnTo>
                    <a:pt x="9946" y="19064"/>
                  </a:lnTo>
                  <a:cubicBezTo>
                    <a:pt x="9946" y="19064"/>
                    <a:pt x="5704" y="22867"/>
                    <a:pt x="3852" y="26718"/>
                  </a:cubicBezTo>
                  <a:cubicBezTo>
                    <a:pt x="2048" y="30570"/>
                    <a:pt x="731" y="33983"/>
                    <a:pt x="731" y="33983"/>
                  </a:cubicBezTo>
                  <a:cubicBezTo>
                    <a:pt x="731" y="33983"/>
                    <a:pt x="0" y="38663"/>
                    <a:pt x="439" y="40711"/>
                  </a:cubicBezTo>
                  <a:cubicBezTo>
                    <a:pt x="878" y="42710"/>
                    <a:pt x="3120" y="47244"/>
                    <a:pt x="3120" y="47244"/>
                  </a:cubicBezTo>
                  <a:lnTo>
                    <a:pt x="7996" y="52217"/>
                  </a:lnTo>
                  <a:cubicBezTo>
                    <a:pt x="7996" y="52217"/>
                    <a:pt x="13798" y="56605"/>
                    <a:pt x="17113" y="57775"/>
                  </a:cubicBezTo>
                  <a:cubicBezTo>
                    <a:pt x="20428" y="58897"/>
                    <a:pt x="29643" y="61481"/>
                    <a:pt x="29643" y="61481"/>
                  </a:cubicBezTo>
                  <a:lnTo>
                    <a:pt x="39199" y="64601"/>
                  </a:lnTo>
                  <a:cubicBezTo>
                    <a:pt x="39199" y="64601"/>
                    <a:pt x="46707" y="66746"/>
                    <a:pt x="51437" y="70159"/>
                  </a:cubicBezTo>
                  <a:cubicBezTo>
                    <a:pt x="56117" y="73572"/>
                    <a:pt x="60066" y="75864"/>
                    <a:pt x="60066" y="75864"/>
                  </a:cubicBezTo>
                  <a:cubicBezTo>
                    <a:pt x="62495" y="77217"/>
                    <a:pt x="65217" y="77921"/>
                    <a:pt x="67992" y="77921"/>
                  </a:cubicBezTo>
                  <a:cubicBezTo>
                    <a:pt x="68615" y="77921"/>
                    <a:pt x="69240" y="77885"/>
                    <a:pt x="69866" y="77814"/>
                  </a:cubicBezTo>
                  <a:cubicBezTo>
                    <a:pt x="75717" y="77278"/>
                    <a:pt x="79666" y="72256"/>
                    <a:pt x="79666" y="72256"/>
                  </a:cubicBezTo>
                  <a:cubicBezTo>
                    <a:pt x="82689" y="67868"/>
                    <a:pt x="84883" y="62943"/>
                    <a:pt x="86248" y="57775"/>
                  </a:cubicBezTo>
                  <a:cubicBezTo>
                    <a:pt x="87515" y="52607"/>
                    <a:pt x="88295" y="47293"/>
                    <a:pt x="88491" y="41979"/>
                  </a:cubicBezTo>
                  <a:cubicBezTo>
                    <a:pt x="88783" y="36762"/>
                    <a:pt x="88295" y="31545"/>
                    <a:pt x="87077" y="26475"/>
                  </a:cubicBezTo>
                  <a:cubicBezTo>
                    <a:pt x="86150" y="22525"/>
                    <a:pt x="84931" y="18625"/>
                    <a:pt x="83517" y="14822"/>
                  </a:cubicBezTo>
                  <a:lnTo>
                    <a:pt x="78106" y="4145"/>
                  </a:lnTo>
                  <a:lnTo>
                    <a:pt x="749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1"/>
            <p:cNvSpPr/>
            <p:nvPr/>
          </p:nvSpPr>
          <p:spPr>
            <a:xfrm>
              <a:off x="1561625" y="3450744"/>
              <a:ext cx="423100" cy="580139"/>
            </a:xfrm>
            <a:custGeom>
              <a:avLst/>
              <a:gdLst/>
              <a:ahLst/>
              <a:cxnLst/>
              <a:rect l="l" t="t" r="r" b="b"/>
              <a:pathLst>
                <a:path w="19210" h="26349" extrusionOk="0">
                  <a:moveTo>
                    <a:pt x="0" y="1"/>
                  </a:moveTo>
                  <a:cubicBezTo>
                    <a:pt x="0" y="1"/>
                    <a:pt x="2536" y="6973"/>
                    <a:pt x="3803" y="10971"/>
                  </a:cubicBezTo>
                  <a:cubicBezTo>
                    <a:pt x="5120" y="14920"/>
                    <a:pt x="3657" y="21502"/>
                    <a:pt x="3657" y="21502"/>
                  </a:cubicBezTo>
                  <a:cubicBezTo>
                    <a:pt x="3121" y="24037"/>
                    <a:pt x="3949" y="24768"/>
                    <a:pt x="8240" y="25744"/>
                  </a:cubicBezTo>
                  <a:cubicBezTo>
                    <a:pt x="10219" y="26221"/>
                    <a:pt x="12486" y="26349"/>
                    <a:pt x="14340" y="26349"/>
                  </a:cubicBezTo>
                  <a:cubicBezTo>
                    <a:pt x="16459" y="26349"/>
                    <a:pt x="18040" y="26182"/>
                    <a:pt x="18040" y="26182"/>
                  </a:cubicBezTo>
                  <a:lnTo>
                    <a:pt x="18625" y="22623"/>
                  </a:lnTo>
                  <a:lnTo>
                    <a:pt x="19210" y="16236"/>
                  </a:lnTo>
                  <a:lnTo>
                    <a:pt x="18771" y="5998"/>
                  </a:lnTo>
                  <a:lnTo>
                    <a:pt x="5656" y="2292"/>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1"/>
            <p:cNvSpPr/>
            <p:nvPr/>
          </p:nvSpPr>
          <p:spPr>
            <a:xfrm>
              <a:off x="1906317" y="3581704"/>
              <a:ext cx="436007" cy="756918"/>
            </a:xfrm>
            <a:custGeom>
              <a:avLst/>
              <a:gdLst/>
              <a:ahLst/>
              <a:cxnLst/>
              <a:rect l="l" t="t" r="r" b="b"/>
              <a:pathLst>
                <a:path w="19796" h="34378" extrusionOk="0">
                  <a:moveTo>
                    <a:pt x="2633" y="1"/>
                  </a:moveTo>
                  <a:lnTo>
                    <a:pt x="2633" y="1"/>
                  </a:lnTo>
                  <a:cubicBezTo>
                    <a:pt x="2634" y="1"/>
                    <a:pt x="3999" y="7656"/>
                    <a:pt x="3560" y="10240"/>
                  </a:cubicBezTo>
                  <a:cubicBezTo>
                    <a:pt x="3072" y="12824"/>
                    <a:pt x="2731" y="17943"/>
                    <a:pt x="2731" y="17943"/>
                  </a:cubicBezTo>
                  <a:lnTo>
                    <a:pt x="830" y="28035"/>
                  </a:lnTo>
                  <a:cubicBezTo>
                    <a:pt x="830" y="28035"/>
                    <a:pt x="1" y="29498"/>
                    <a:pt x="2731" y="30960"/>
                  </a:cubicBezTo>
                  <a:cubicBezTo>
                    <a:pt x="4974" y="32082"/>
                    <a:pt x="7314" y="32959"/>
                    <a:pt x="9703" y="33593"/>
                  </a:cubicBezTo>
                  <a:cubicBezTo>
                    <a:pt x="9703" y="33593"/>
                    <a:pt x="13182" y="34378"/>
                    <a:pt x="15718" y="34378"/>
                  </a:cubicBezTo>
                  <a:cubicBezTo>
                    <a:pt x="16214" y="34378"/>
                    <a:pt x="16674" y="34348"/>
                    <a:pt x="17065" y="34276"/>
                  </a:cubicBezTo>
                  <a:cubicBezTo>
                    <a:pt x="18381" y="34130"/>
                    <a:pt x="19503" y="33154"/>
                    <a:pt x="19795" y="31887"/>
                  </a:cubicBezTo>
                  <a:lnTo>
                    <a:pt x="18235" y="19601"/>
                  </a:lnTo>
                  <a:lnTo>
                    <a:pt x="17309" y="7997"/>
                  </a:lnTo>
                  <a:lnTo>
                    <a:pt x="17309" y="5852"/>
                  </a:lnTo>
                  <a:lnTo>
                    <a:pt x="26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1"/>
            <p:cNvSpPr/>
            <p:nvPr/>
          </p:nvSpPr>
          <p:spPr>
            <a:xfrm>
              <a:off x="1515791" y="833634"/>
              <a:ext cx="263837" cy="163458"/>
            </a:xfrm>
            <a:custGeom>
              <a:avLst/>
              <a:gdLst/>
              <a:ahLst/>
              <a:cxnLst/>
              <a:rect l="l" t="t" r="r" b="b"/>
              <a:pathLst>
                <a:path w="11979" h="7424" extrusionOk="0">
                  <a:moveTo>
                    <a:pt x="2764" y="1999"/>
                  </a:moveTo>
                  <a:lnTo>
                    <a:pt x="2764" y="1999"/>
                  </a:lnTo>
                  <a:cubicBezTo>
                    <a:pt x="2866" y="2045"/>
                    <a:pt x="2968" y="2064"/>
                    <a:pt x="3069" y="2064"/>
                  </a:cubicBezTo>
                  <a:cubicBezTo>
                    <a:pt x="3123" y="2064"/>
                    <a:pt x="3177" y="2058"/>
                    <a:pt x="3231" y="2049"/>
                  </a:cubicBezTo>
                  <a:lnTo>
                    <a:pt x="3231" y="2049"/>
                  </a:lnTo>
                  <a:lnTo>
                    <a:pt x="2764" y="1999"/>
                  </a:lnTo>
                  <a:close/>
                  <a:moveTo>
                    <a:pt x="9736" y="1"/>
                  </a:moveTo>
                  <a:cubicBezTo>
                    <a:pt x="8858" y="1"/>
                    <a:pt x="7981" y="147"/>
                    <a:pt x="7201" y="488"/>
                  </a:cubicBezTo>
                  <a:cubicBezTo>
                    <a:pt x="6079" y="732"/>
                    <a:pt x="5007" y="1171"/>
                    <a:pt x="4032" y="1707"/>
                  </a:cubicBezTo>
                  <a:cubicBezTo>
                    <a:pt x="3781" y="1832"/>
                    <a:pt x="3509" y="1998"/>
                    <a:pt x="3231" y="2049"/>
                  </a:cubicBezTo>
                  <a:lnTo>
                    <a:pt x="3231" y="2049"/>
                  </a:lnTo>
                  <a:lnTo>
                    <a:pt x="3690" y="2097"/>
                  </a:lnTo>
                  <a:cubicBezTo>
                    <a:pt x="3673" y="2097"/>
                    <a:pt x="3655" y="2097"/>
                    <a:pt x="3638" y="2097"/>
                  </a:cubicBezTo>
                  <a:cubicBezTo>
                    <a:pt x="804" y="2097"/>
                    <a:pt x="1" y="6053"/>
                    <a:pt x="2618" y="7168"/>
                  </a:cubicBezTo>
                  <a:cubicBezTo>
                    <a:pt x="3081" y="7338"/>
                    <a:pt x="3568" y="7423"/>
                    <a:pt x="4056" y="7423"/>
                  </a:cubicBezTo>
                  <a:cubicBezTo>
                    <a:pt x="4543" y="7423"/>
                    <a:pt x="5031" y="7338"/>
                    <a:pt x="5494" y="7168"/>
                  </a:cubicBezTo>
                  <a:cubicBezTo>
                    <a:pt x="7444" y="6582"/>
                    <a:pt x="9200" y="5559"/>
                    <a:pt x="10613" y="4145"/>
                  </a:cubicBezTo>
                  <a:cubicBezTo>
                    <a:pt x="11345" y="3413"/>
                    <a:pt x="11979" y="2487"/>
                    <a:pt x="11735" y="1512"/>
                  </a:cubicBezTo>
                  <a:cubicBezTo>
                    <a:pt x="11442" y="683"/>
                    <a:pt x="10662" y="49"/>
                    <a:pt x="97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1"/>
            <p:cNvSpPr/>
            <p:nvPr/>
          </p:nvSpPr>
          <p:spPr>
            <a:xfrm>
              <a:off x="2255325" y="1395058"/>
              <a:ext cx="724843" cy="449003"/>
            </a:xfrm>
            <a:custGeom>
              <a:avLst/>
              <a:gdLst/>
              <a:ahLst/>
              <a:cxnLst/>
              <a:rect l="l" t="t" r="r" b="b"/>
              <a:pathLst>
                <a:path w="32910" h="20393" extrusionOk="0">
                  <a:moveTo>
                    <a:pt x="31008" y="0"/>
                  </a:moveTo>
                  <a:lnTo>
                    <a:pt x="11165" y="7655"/>
                  </a:lnTo>
                  <a:cubicBezTo>
                    <a:pt x="9761" y="8224"/>
                    <a:pt x="6262" y="10358"/>
                    <a:pt x="3997" y="10358"/>
                  </a:cubicBezTo>
                  <a:cubicBezTo>
                    <a:pt x="3351" y="10358"/>
                    <a:pt x="2806" y="10184"/>
                    <a:pt x="2438" y="9752"/>
                  </a:cubicBezTo>
                  <a:cubicBezTo>
                    <a:pt x="1853" y="9020"/>
                    <a:pt x="1658" y="8045"/>
                    <a:pt x="1853" y="7070"/>
                  </a:cubicBezTo>
                  <a:cubicBezTo>
                    <a:pt x="1999" y="6144"/>
                    <a:pt x="2389" y="5266"/>
                    <a:pt x="2584" y="4340"/>
                  </a:cubicBezTo>
                  <a:lnTo>
                    <a:pt x="2584" y="4340"/>
                  </a:lnTo>
                  <a:cubicBezTo>
                    <a:pt x="878" y="6339"/>
                    <a:pt x="0" y="8874"/>
                    <a:pt x="49" y="11458"/>
                  </a:cubicBezTo>
                  <a:cubicBezTo>
                    <a:pt x="146" y="15553"/>
                    <a:pt x="2633" y="19454"/>
                    <a:pt x="6826" y="20283"/>
                  </a:cubicBezTo>
                  <a:cubicBezTo>
                    <a:pt x="7094" y="20356"/>
                    <a:pt x="7374" y="20392"/>
                    <a:pt x="7655" y="20392"/>
                  </a:cubicBezTo>
                  <a:cubicBezTo>
                    <a:pt x="7935" y="20392"/>
                    <a:pt x="8215" y="20356"/>
                    <a:pt x="8483" y="20283"/>
                  </a:cubicBezTo>
                  <a:cubicBezTo>
                    <a:pt x="9264" y="19990"/>
                    <a:pt x="9946" y="19503"/>
                    <a:pt x="10434" y="18869"/>
                  </a:cubicBezTo>
                  <a:cubicBezTo>
                    <a:pt x="16772" y="12384"/>
                    <a:pt x="24134" y="6290"/>
                    <a:pt x="32910" y="4193"/>
                  </a:cubicBezTo>
                  <a:cubicBezTo>
                    <a:pt x="31837" y="3072"/>
                    <a:pt x="31155" y="1609"/>
                    <a:pt x="310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1"/>
            <p:cNvSpPr/>
            <p:nvPr/>
          </p:nvSpPr>
          <p:spPr>
            <a:xfrm>
              <a:off x="2964970" y="1318063"/>
              <a:ext cx="88232" cy="139525"/>
            </a:xfrm>
            <a:custGeom>
              <a:avLst/>
              <a:gdLst/>
              <a:ahLst/>
              <a:cxnLst/>
              <a:rect l="l" t="t" r="r" b="b"/>
              <a:pathLst>
                <a:path w="4006" h="6337" extrusionOk="0">
                  <a:moveTo>
                    <a:pt x="2162" y="0"/>
                  </a:moveTo>
                  <a:cubicBezTo>
                    <a:pt x="1473" y="0"/>
                    <a:pt x="825" y="402"/>
                    <a:pt x="561" y="1093"/>
                  </a:cubicBezTo>
                  <a:lnTo>
                    <a:pt x="561" y="1093"/>
                  </a:lnTo>
                  <a:cubicBezTo>
                    <a:pt x="168" y="1736"/>
                    <a:pt x="0" y="2534"/>
                    <a:pt x="56" y="3205"/>
                  </a:cubicBezTo>
                  <a:cubicBezTo>
                    <a:pt x="150" y="4187"/>
                    <a:pt x="647" y="6337"/>
                    <a:pt x="1979" y="6337"/>
                  </a:cubicBezTo>
                  <a:cubicBezTo>
                    <a:pt x="2036" y="6337"/>
                    <a:pt x="2093" y="6333"/>
                    <a:pt x="2152" y="6325"/>
                  </a:cubicBezTo>
                  <a:cubicBezTo>
                    <a:pt x="2884" y="6228"/>
                    <a:pt x="3274" y="5448"/>
                    <a:pt x="3518" y="4765"/>
                  </a:cubicBezTo>
                  <a:cubicBezTo>
                    <a:pt x="3664" y="4180"/>
                    <a:pt x="3810" y="3595"/>
                    <a:pt x="3859" y="3010"/>
                  </a:cubicBezTo>
                  <a:cubicBezTo>
                    <a:pt x="4005" y="2035"/>
                    <a:pt x="3908" y="865"/>
                    <a:pt x="3128" y="280"/>
                  </a:cubicBezTo>
                  <a:cubicBezTo>
                    <a:pt x="2820" y="89"/>
                    <a:pt x="2486" y="0"/>
                    <a:pt x="2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1"/>
            <p:cNvSpPr/>
            <p:nvPr/>
          </p:nvSpPr>
          <p:spPr>
            <a:xfrm>
              <a:off x="3197070" y="2058467"/>
              <a:ext cx="62309" cy="104275"/>
            </a:xfrm>
            <a:custGeom>
              <a:avLst/>
              <a:gdLst/>
              <a:ahLst/>
              <a:cxnLst/>
              <a:rect l="l" t="t" r="r" b="b"/>
              <a:pathLst>
                <a:path w="2829" h="4736" extrusionOk="0">
                  <a:moveTo>
                    <a:pt x="1073" y="0"/>
                  </a:moveTo>
                  <a:lnTo>
                    <a:pt x="1073" y="0"/>
                  </a:lnTo>
                  <a:cubicBezTo>
                    <a:pt x="683" y="98"/>
                    <a:pt x="342" y="439"/>
                    <a:pt x="195" y="829"/>
                  </a:cubicBezTo>
                  <a:cubicBezTo>
                    <a:pt x="49" y="1219"/>
                    <a:pt x="0" y="1609"/>
                    <a:pt x="0" y="2048"/>
                  </a:cubicBezTo>
                  <a:cubicBezTo>
                    <a:pt x="0" y="2633"/>
                    <a:pt x="98" y="3267"/>
                    <a:pt x="293" y="3852"/>
                  </a:cubicBezTo>
                  <a:cubicBezTo>
                    <a:pt x="439" y="4242"/>
                    <a:pt x="732" y="4583"/>
                    <a:pt x="1122" y="4729"/>
                  </a:cubicBezTo>
                  <a:cubicBezTo>
                    <a:pt x="1167" y="4734"/>
                    <a:pt x="1212" y="4736"/>
                    <a:pt x="1257" y="4736"/>
                  </a:cubicBezTo>
                  <a:cubicBezTo>
                    <a:pt x="1746" y="4736"/>
                    <a:pt x="2215" y="4494"/>
                    <a:pt x="2438" y="4047"/>
                  </a:cubicBezTo>
                  <a:cubicBezTo>
                    <a:pt x="2731" y="3364"/>
                    <a:pt x="2828" y="2633"/>
                    <a:pt x="2682" y="1853"/>
                  </a:cubicBezTo>
                  <a:cubicBezTo>
                    <a:pt x="2731" y="1365"/>
                    <a:pt x="2584" y="829"/>
                    <a:pt x="2292" y="439"/>
                  </a:cubicBezTo>
                  <a:cubicBezTo>
                    <a:pt x="2082" y="169"/>
                    <a:pt x="1779" y="28"/>
                    <a:pt x="1475" y="28"/>
                  </a:cubicBezTo>
                  <a:cubicBezTo>
                    <a:pt x="1285" y="28"/>
                    <a:pt x="1095" y="83"/>
                    <a:pt x="927" y="195"/>
                  </a:cubicBezTo>
                  <a:lnTo>
                    <a:pt x="10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1"/>
            <p:cNvSpPr/>
            <p:nvPr/>
          </p:nvSpPr>
          <p:spPr>
            <a:xfrm>
              <a:off x="3127273" y="1807644"/>
              <a:ext cx="44050" cy="64049"/>
            </a:xfrm>
            <a:custGeom>
              <a:avLst/>
              <a:gdLst/>
              <a:ahLst/>
              <a:cxnLst/>
              <a:rect l="l" t="t" r="r" b="b"/>
              <a:pathLst>
                <a:path w="2000" h="2909" extrusionOk="0">
                  <a:moveTo>
                    <a:pt x="1221" y="1"/>
                  </a:moveTo>
                  <a:cubicBezTo>
                    <a:pt x="1005" y="1"/>
                    <a:pt x="800" y="115"/>
                    <a:pt x="641" y="277"/>
                  </a:cubicBezTo>
                  <a:lnTo>
                    <a:pt x="641" y="277"/>
                  </a:lnTo>
                  <a:cubicBezTo>
                    <a:pt x="467" y="284"/>
                    <a:pt x="334" y="339"/>
                    <a:pt x="244" y="520"/>
                  </a:cubicBezTo>
                  <a:cubicBezTo>
                    <a:pt x="146" y="666"/>
                    <a:pt x="98" y="812"/>
                    <a:pt x="98" y="1007"/>
                  </a:cubicBezTo>
                  <a:cubicBezTo>
                    <a:pt x="0" y="1397"/>
                    <a:pt x="49" y="1836"/>
                    <a:pt x="146" y="2226"/>
                  </a:cubicBezTo>
                  <a:cubicBezTo>
                    <a:pt x="293" y="2665"/>
                    <a:pt x="683" y="2909"/>
                    <a:pt x="1122" y="2909"/>
                  </a:cubicBezTo>
                  <a:cubicBezTo>
                    <a:pt x="1463" y="2860"/>
                    <a:pt x="1755" y="2568"/>
                    <a:pt x="1902" y="2226"/>
                  </a:cubicBezTo>
                  <a:cubicBezTo>
                    <a:pt x="1999" y="1885"/>
                    <a:pt x="1999" y="1495"/>
                    <a:pt x="1950" y="1154"/>
                  </a:cubicBezTo>
                  <a:cubicBezTo>
                    <a:pt x="1902" y="715"/>
                    <a:pt x="1804" y="179"/>
                    <a:pt x="1414" y="32"/>
                  </a:cubicBezTo>
                  <a:cubicBezTo>
                    <a:pt x="1350" y="11"/>
                    <a:pt x="1285" y="1"/>
                    <a:pt x="12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1"/>
            <p:cNvSpPr/>
            <p:nvPr/>
          </p:nvSpPr>
          <p:spPr>
            <a:xfrm>
              <a:off x="2891032" y="1971520"/>
              <a:ext cx="68740" cy="218832"/>
            </a:xfrm>
            <a:custGeom>
              <a:avLst/>
              <a:gdLst/>
              <a:ahLst/>
              <a:cxnLst/>
              <a:rect l="l" t="t" r="r" b="b"/>
              <a:pathLst>
                <a:path w="3121" h="9939" extrusionOk="0">
                  <a:moveTo>
                    <a:pt x="1853" y="0"/>
                  </a:moveTo>
                  <a:cubicBezTo>
                    <a:pt x="1658" y="49"/>
                    <a:pt x="1609" y="293"/>
                    <a:pt x="1560" y="488"/>
                  </a:cubicBezTo>
                  <a:cubicBezTo>
                    <a:pt x="1414" y="1219"/>
                    <a:pt x="1073" y="1853"/>
                    <a:pt x="536" y="2389"/>
                  </a:cubicBezTo>
                  <a:cubicBezTo>
                    <a:pt x="390" y="2487"/>
                    <a:pt x="293" y="2633"/>
                    <a:pt x="195" y="2779"/>
                  </a:cubicBezTo>
                  <a:cubicBezTo>
                    <a:pt x="49" y="3120"/>
                    <a:pt x="0" y="3510"/>
                    <a:pt x="98" y="3852"/>
                  </a:cubicBezTo>
                  <a:cubicBezTo>
                    <a:pt x="439" y="5851"/>
                    <a:pt x="439" y="7850"/>
                    <a:pt x="146" y="9849"/>
                  </a:cubicBezTo>
                  <a:cubicBezTo>
                    <a:pt x="234" y="9911"/>
                    <a:pt x="329" y="9939"/>
                    <a:pt x="425" y="9939"/>
                  </a:cubicBezTo>
                  <a:cubicBezTo>
                    <a:pt x="704" y="9939"/>
                    <a:pt x="1002" y="9712"/>
                    <a:pt x="1219" y="9459"/>
                  </a:cubicBezTo>
                  <a:lnTo>
                    <a:pt x="2828" y="7655"/>
                  </a:lnTo>
                  <a:cubicBezTo>
                    <a:pt x="2925" y="7557"/>
                    <a:pt x="3023" y="7411"/>
                    <a:pt x="3072" y="7265"/>
                  </a:cubicBezTo>
                  <a:cubicBezTo>
                    <a:pt x="3120" y="7021"/>
                    <a:pt x="2877" y="6777"/>
                    <a:pt x="2682" y="6582"/>
                  </a:cubicBezTo>
                  <a:cubicBezTo>
                    <a:pt x="780" y="4827"/>
                    <a:pt x="926" y="1755"/>
                    <a:pt x="2974" y="195"/>
                  </a:cubicBezTo>
                  <a:lnTo>
                    <a:pt x="2779" y="195"/>
                  </a:lnTo>
                  <a:cubicBezTo>
                    <a:pt x="2877" y="195"/>
                    <a:pt x="2828" y="341"/>
                    <a:pt x="2779" y="341"/>
                  </a:cubicBezTo>
                  <a:cubicBezTo>
                    <a:pt x="2682" y="341"/>
                    <a:pt x="2633" y="341"/>
                    <a:pt x="2584" y="293"/>
                  </a:cubicBezTo>
                  <a:lnTo>
                    <a:pt x="2145" y="98"/>
                  </a:lnTo>
                  <a:cubicBezTo>
                    <a:pt x="2048" y="49"/>
                    <a:pt x="1950" y="0"/>
                    <a:pt x="18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1"/>
            <p:cNvSpPr/>
            <p:nvPr/>
          </p:nvSpPr>
          <p:spPr>
            <a:xfrm>
              <a:off x="1971819" y="4206230"/>
              <a:ext cx="250226" cy="77546"/>
            </a:xfrm>
            <a:custGeom>
              <a:avLst/>
              <a:gdLst/>
              <a:ahLst/>
              <a:cxnLst/>
              <a:rect l="l" t="t" r="r" b="b"/>
              <a:pathLst>
                <a:path w="11361" h="3522" extrusionOk="0">
                  <a:moveTo>
                    <a:pt x="1722" y="1"/>
                  </a:moveTo>
                  <a:cubicBezTo>
                    <a:pt x="1017" y="1"/>
                    <a:pt x="260" y="160"/>
                    <a:pt x="50" y="792"/>
                  </a:cubicBezTo>
                  <a:cubicBezTo>
                    <a:pt x="1" y="1279"/>
                    <a:pt x="147" y="1767"/>
                    <a:pt x="488" y="2157"/>
                  </a:cubicBezTo>
                  <a:cubicBezTo>
                    <a:pt x="924" y="2767"/>
                    <a:pt x="1516" y="3455"/>
                    <a:pt x="2193" y="3455"/>
                  </a:cubicBezTo>
                  <a:cubicBezTo>
                    <a:pt x="2274" y="3455"/>
                    <a:pt x="2356" y="3445"/>
                    <a:pt x="2439" y="3424"/>
                  </a:cubicBezTo>
                  <a:lnTo>
                    <a:pt x="2926" y="3522"/>
                  </a:lnTo>
                  <a:lnTo>
                    <a:pt x="11361" y="2352"/>
                  </a:lnTo>
                  <a:cubicBezTo>
                    <a:pt x="8387" y="1084"/>
                    <a:pt x="5266" y="304"/>
                    <a:pt x="2048" y="11"/>
                  </a:cubicBezTo>
                  <a:cubicBezTo>
                    <a:pt x="1942" y="5"/>
                    <a:pt x="1833" y="1"/>
                    <a:pt x="1722" y="1"/>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1"/>
            <p:cNvSpPr/>
            <p:nvPr/>
          </p:nvSpPr>
          <p:spPr>
            <a:xfrm>
              <a:off x="1706594" y="3939180"/>
              <a:ext cx="258816" cy="62288"/>
            </a:xfrm>
            <a:custGeom>
              <a:avLst/>
              <a:gdLst/>
              <a:ahLst/>
              <a:cxnLst/>
              <a:rect l="l" t="t" r="r" b="b"/>
              <a:pathLst>
                <a:path w="11751" h="2829" extrusionOk="0">
                  <a:moveTo>
                    <a:pt x="1365" y="0"/>
                  </a:moveTo>
                  <a:lnTo>
                    <a:pt x="1804" y="195"/>
                  </a:lnTo>
                  <a:cubicBezTo>
                    <a:pt x="1721" y="187"/>
                    <a:pt x="1637" y="183"/>
                    <a:pt x="1553" y="183"/>
                  </a:cubicBezTo>
                  <a:cubicBezTo>
                    <a:pt x="1151" y="183"/>
                    <a:pt x="754" y="278"/>
                    <a:pt x="390" y="439"/>
                  </a:cubicBezTo>
                  <a:cubicBezTo>
                    <a:pt x="244" y="537"/>
                    <a:pt x="49" y="634"/>
                    <a:pt x="0" y="829"/>
                  </a:cubicBezTo>
                  <a:cubicBezTo>
                    <a:pt x="0" y="976"/>
                    <a:pt x="244" y="1219"/>
                    <a:pt x="439" y="1317"/>
                  </a:cubicBezTo>
                  <a:cubicBezTo>
                    <a:pt x="3559" y="2828"/>
                    <a:pt x="7265" y="2194"/>
                    <a:pt x="10678" y="2682"/>
                  </a:cubicBezTo>
                  <a:cubicBezTo>
                    <a:pt x="10775" y="2706"/>
                    <a:pt x="10873" y="2719"/>
                    <a:pt x="10970" y="2719"/>
                  </a:cubicBezTo>
                  <a:cubicBezTo>
                    <a:pt x="11068" y="2719"/>
                    <a:pt x="11165" y="2706"/>
                    <a:pt x="11263" y="2682"/>
                  </a:cubicBezTo>
                  <a:cubicBezTo>
                    <a:pt x="11653" y="2536"/>
                    <a:pt x="11701" y="1999"/>
                    <a:pt x="11750" y="1609"/>
                  </a:cubicBezTo>
                  <a:cubicBezTo>
                    <a:pt x="11750" y="1414"/>
                    <a:pt x="11701" y="1219"/>
                    <a:pt x="11653" y="1024"/>
                  </a:cubicBezTo>
                  <a:cubicBezTo>
                    <a:pt x="11458" y="585"/>
                    <a:pt x="10873" y="488"/>
                    <a:pt x="10434" y="488"/>
                  </a:cubicBezTo>
                  <a:cubicBezTo>
                    <a:pt x="7411" y="244"/>
                    <a:pt x="4388" y="98"/>
                    <a:pt x="13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1"/>
            <p:cNvSpPr/>
            <p:nvPr/>
          </p:nvSpPr>
          <p:spPr>
            <a:xfrm>
              <a:off x="1175043" y="1750156"/>
              <a:ext cx="560272" cy="1199822"/>
            </a:xfrm>
            <a:custGeom>
              <a:avLst/>
              <a:gdLst/>
              <a:ahLst/>
              <a:cxnLst/>
              <a:rect l="l" t="t" r="r" b="b"/>
              <a:pathLst>
                <a:path w="25438" h="54494" extrusionOk="0">
                  <a:moveTo>
                    <a:pt x="25373" y="1"/>
                  </a:moveTo>
                  <a:cubicBezTo>
                    <a:pt x="25367" y="1"/>
                    <a:pt x="25360" y="4"/>
                    <a:pt x="25353" y="10"/>
                  </a:cubicBezTo>
                  <a:cubicBezTo>
                    <a:pt x="20380" y="1668"/>
                    <a:pt x="15163" y="3521"/>
                    <a:pt x="11702" y="7616"/>
                  </a:cubicBezTo>
                  <a:cubicBezTo>
                    <a:pt x="10190" y="9274"/>
                    <a:pt x="9118" y="11322"/>
                    <a:pt x="8581" y="13467"/>
                  </a:cubicBezTo>
                  <a:cubicBezTo>
                    <a:pt x="8191" y="14978"/>
                    <a:pt x="7899" y="16197"/>
                    <a:pt x="6826" y="17416"/>
                  </a:cubicBezTo>
                  <a:cubicBezTo>
                    <a:pt x="6046" y="18294"/>
                    <a:pt x="5120" y="19074"/>
                    <a:pt x="4632" y="20146"/>
                  </a:cubicBezTo>
                  <a:cubicBezTo>
                    <a:pt x="4340" y="20780"/>
                    <a:pt x="4242" y="21512"/>
                    <a:pt x="4340" y="22194"/>
                  </a:cubicBezTo>
                  <a:cubicBezTo>
                    <a:pt x="4340" y="22194"/>
                    <a:pt x="4681" y="23120"/>
                    <a:pt x="4681" y="23169"/>
                  </a:cubicBezTo>
                  <a:cubicBezTo>
                    <a:pt x="4583" y="23559"/>
                    <a:pt x="4193" y="23754"/>
                    <a:pt x="3901" y="24047"/>
                  </a:cubicBezTo>
                  <a:cubicBezTo>
                    <a:pt x="2682" y="25266"/>
                    <a:pt x="1999" y="26972"/>
                    <a:pt x="2048" y="28727"/>
                  </a:cubicBezTo>
                  <a:cubicBezTo>
                    <a:pt x="2048" y="29459"/>
                    <a:pt x="2682" y="30385"/>
                    <a:pt x="2633" y="31019"/>
                  </a:cubicBezTo>
                  <a:cubicBezTo>
                    <a:pt x="2585" y="31653"/>
                    <a:pt x="1366" y="32823"/>
                    <a:pt x="1073" y="33554"/>
                  </a:cubicBezTo>
                  <a:cubicBezTo>
                    <a:pt x="293" y="35212"/>
                    <a:pt x="244" y="37064"/>
                    <a:pt x="829" y="38771"/>
                  </a:cubicBezTo>
                  <a:cubicBezTo>
                    <a:pt x="1171" y="39648"/>
                    <a:pt x="1268" y="40624"/>
                    <a:pt x="1024" y="41550"/>
                  </a:cubicBezTo>
                  <a:cubicBezTo>
                    <a:pt x="878" y="42086"/>
                    <a:pt x="537" y="42574"/>
                    <a:pt x="391" y="43159"/>
                  </a:cubicBezTo>
                  <a:cubicBezTo>
                    <a:pt x="98" y="44378"/>
                    <a:pt x="0" y="45694"/>
                    <a:pt x="196" y="46962"/>
                  </a:cubicBezTo>
                  <a:cubicBezTo>
                    <a:pt x="586" y="49643"/>
                    <a:pt x="1658" y="52179"/>
                    <a:pt x="3267" y="54373"/>
                  </a:cubicBezTo>
                  <a:cubicBezTo>
                    <a:pt x="3324" y="54458"/>
                    <a:pt x="3406" y="54494"/>
                    <a:pt x="3489" y="54494"/>
                  </a:cubicBezTo>
                  <a:cubicBezTo>
                    <a:pt x="3689" y="54494"/>
                    <a:pt x="3893" y="54287"/>
                    <a:pt x="3755" y="54080"/>
                  </a:cubicBezTo>
                  <a:cubicBezTo>
                    <a:pt x="2487" y="52325"/>
                    <a:pt x="1561" y="50326"/>
                    <a:pt x="1024" y="48229"/>
                  </a:cubicBezTo>
                  <a:cubicBezTo>
                    <a:pt x="732" y="47108"/>
                    <a:pt x="634" y="45987"/>
                    <a:pt x="732" y="44817"/>
                  </a:cubicBezTo>
                  <a:cubicBezTo>
                    <a:pt x="829" y="43354"/>
                    <a:pt x="1463" y="42476"/>
                    <a:pt x="1853" y="41160"/>
                  </a:cubicBezTo>
                  <a:cubicBezTo>
                    <a:pt x="2292" y="39746"/>
                    <a:pt x="1171" y="38576"/>
                    <a:pt x="1024" y="37113"/>
                  </a:cubicBezTo>
                  <a:cubicBezTo>
                    <a:pt x="829" y="34968"/>
                    <a:pt x="1658" y="32872"/>
                    <a:pt x="3267" y="31458"/>
                  </a:cubicBezTo>
                  <a:cubicBezTo>
                    <a:pt x="3365" y="31409"/>
                    <a:pt x="3413" y="31263"/>
                    <a:pt x="3316" y="31116"/>
                  </a:cubicBezTo>
                  <a:cubicBezTo>
                    <a:pt x="1902" y="28532"/>
                    <a:pt x="2731" y="25266"/>
                    <a:pt x="5266" y="23657"/>
                  </a:cubicBezTo>
                  <a:cubicBezTo>
                    <a:pt x="5412" y="23608"/>
                    <a:pt x="5461" y="23413"/>
                    <a:pt x="5364" y="23315"/>
                  </a:cubicBezTo>
                  <a:cubicBezTo>
                    <a:pt x="3316" y="20293"/>
                    <a:pt x="7509" y="18294"/>
                    <a:pt x="8484" y="15807"/>
                  </a:cubicBezTo>
                  <a:cubicBezTo>
                    <a:pt x="9313" y="13662"/>
                    <a:pt x="9508" y="11468"/>
                    <a:pt x="10873" y="9420"/>
                  </a:cubicBezTo>
                  <a:cubicBezTo>
                    <a:pt x="14188" y="4447"/>
                    <a:pt x="19990" y="2204"/>
                    <a:pt x="25353" y="157"/>
                  </a:cubicBezTo>
                  <a:cubicBezTo>
                    <a:pt x="25437" y="115"/>
                    <a:pt x="25413" y="1"/>
                    <a:pt x="25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1"/>
            <p:cNvSpPr/>
            <p:nvPr/>
          </p:nvSpPr>
          <p:spPr>
            <a:xfrm>
              <a:off x="2772758" y="2035943"/>
              <a:ext cx="142986" cy="337066"/>
            </a:xfrm>
            <a:custGeom>
              <a:avLst/>
              <a:gdLst/>
              <a:ahLst/>
              <a:cxnLst/>
              <a:rect l="l" t="t" r="r" b="b"/>
              <a:pathLst>
                <a:path w="6492" h="15309" extrusionOk="0">
                  <a:moveTo>
                    <a:pt x="5392" y="0"/>
                  </a:moveTo>
                  <a:cubicBezTo>
                    <a:pt x="5231" y="0"/>
                    <a:pt x="5048" y="135"/>
                    <a:pt x="5078" y="341"/>
                  </a:cubicBezTo>
                  <a:cubicBezTo>
                    <a:pt x="5955" y="5655"/>
                    <a:pt x="4931" y="11554"/>
                    <a:pt x="202" y="14821"/>
                  </a:cubicBezTo>
                  <a:cubicBezTo>
                    <a:pt x="1" y="14982"/>
                    <a:pt x="132" y="15309"/>
                    <a:pt x="348" y="15309"/>
                  </a:cubicBezTo>
                  <a:cubicBezTo>
                    <a:pt x="394" y="15309"/>
                    <a:pt x="443" y="15294"/>
                    <a:pt x="495" y="15260"/>
                  </a:cubicBezTo>
                  <a:cubicBezTo>
                    <a:pt x="5419" y="11847"/>
                    <a:pt x="6491" y="5801"/>
                    <a:pt x="5614" y="194"/>
                  </a:cubicBezTo>
                  <a:cubicBezTo>
                    <a:pt x="5595" y="59"/>
                    <a:pt x="5498" y="0"/>
                    <a:pt x="5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1"/>
            <p:cNvSpPr/>
            <p:nvPr/>
          </p:nvSpPr>
          <p:spPr>
            <a:xfrm>
              <a:off x="2672699" y="1724307"/>
              <a:ext cx="102328" cy="67087"/>
            </a:xfrm>
            <a:custGeom>
              <a:avLst/>
              <a:gdLst/>
              <a:ahLst/>
              <a:cxnLst/>
              <a:rect l="l" t="t" r="r" b="b"/>
              <a:pathLst>
                <a:path w="4646" h="3047" extrusionOk="0">
                  <a:moveTo>
                    <a:pt x="466" y="0"/>
                  </a:moveTo>
                  <a:cubicBezTo>
                    <a:pt x="208" y="0"/>
                    <a:pt x="1" y="370"/>
                    <a:pt x="308" y="502"/>
                  </a:cubicBezTo>
                  <a:cubicBezTo>
                    <a:pt x="1674" y="1087"/>
                    <a:pt x="2990" y="1916"/>
                    <a:pt x="4111" y="2988"/>
                  </a:cubicBezTo>
                  <a:cubicBezTo>
                    <a:pt x="4162" y="3029"/>
                    <a:pt x="4216" y="3046"/>
                    <a:pt x="4269" y="3046"/>
                  </a:cubicBezTo>
                  <a:cubicBezTo>
                    <a:pt x="4471" y="3046"/>
                    <a:pt x="4646" y="2792"/>
                    <a:pt x="4453" y="2598"/>
                  </a:cubicBezTo>
                  <a:cubicBezTo>
                    <a:pt x="3331" y="1526"/>
                    <a:pt x="2015" y="648"/>
                    <a:pt x="552" y="14"/>
                  </a:cubicBezTo>
                  <a:cubicBezTo>
                    <a:pt x="523" y="5"/>
                    <a:pt x="495" y="0"/>
                    <a:pt x="4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1"/>
            <p:cNvSpPr/>
            <p:nvPr/>
          </p:nvSpPr>
          <p:spPr>
            <a:xfrm>
              <a:off x="2514119" y="1674350"/>
              <a:ext cx="125873" cy="695577"/>
            </a:xfrm>
            <a:custGeom>
              <a:avLst/>
              <a:gdLst/>
              <a:ahLst/>
              <a:cxnLst/>
              <a:rect l="l" t="t" r="r" b="b"/>
              <a:pathLst>
                <a:path w="5715" h="31592" extrusionOk="0">
                  <a:moveTo>
                    <a:pt x="5096" y="1"/>
                  </a:moveTo>
                  <a:cubicBezTo>
                    <a:pt x="4899" y="1"/>
                    <a:pt x="4709" y="103"/>
                    <a:pt x="4632" y="333"/>
                  </a:cubicBezTo>
                  <a:cubicBezTo>
                    <a:pt x="2145" y="10377"/>
                    <a:pt x="0" y="20664"/>
                    <a:pt x="829" y="31098"/>
                  </a:cubicBezTo>
                  <a:cubicBezTo>
                    <a:pt x="854" y="31420"/>
                    <a:pt x="1144" y="31592"/>
                    <a:pt x="1417" y="31592"/>
                  </a:cubicBezTo>
                  <a:cubicBezTo>
                    <a:pt x="1679" y="31592"/>
                    <a:pt x="1925" y="31433"/>
                    <a:pt x="1902" y="31098"/>
                  </a:cubicBezTo>
                  <a:cubicBezTo>
                    <a:pt x="1073" y="20762"/>
                    <a:pt x="3169" y="10572"/>
                    <a:pt x="5656" y="626"/>
                  </a:cubicBezTo>
                  <a:cubicBezTo>
                    <a:pt x="5715" y="242"/>
                    <a:pt x="5398" y="1"/>
                    <a:pt x="5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1"/>
            <p:cNvSpPr/>
            <p:nvPr/>
          </p:nvSpPr>
          <p:spPr>
            <a:xfrm>
              <a:off x="2344438" y="1296023"/>
              <a:ext cx="637205" cy="156677"/>
            </a:xfrm>
            <a:custGeom>
              <a:avLst/>
              <a:gdLst/>
              <a:ahLst/>
              <a:cxnLst/>
              <a:rect l="l" t="t" r="r" b="b"/>
              <a:pathLst>
                <a:path w="28931" h="7116" extrusionOk="0">
                  <a:moveTo>
                    <a:pt x="28465" y="0"/>
                  </a:moveTo>
                  <a:cubicBezTo>
                    <a:pt x="28436" y="0"/>
                    <a:pt x="28407" y="4"/>
                    <a:pt x="28376" y="13"/>
                  </a:cubicBezTo>
                  <a:cubicBezTo>
                    <a:pt x="26329" y="403"/>
                    <a:pt x="24330" y="1622"/>
                    <a:pt x="22428" y="2451"/>
                  </a:cubicBezTo>
                  <a:cubicBezTo>
                    <a:pt x="20088" y="3475"/>
                    <a:pt x="17650" y="4401"/>
                    <a:pt x="15164" y="5132"/>
                  </a:cubicBezTo>
                  <a:cubicBezTo>
                    <a:pt x="11417" y="6187"/>
                    <a:pt x="7753" y="6401"/>
                    <a:pt x="3987" y="6401"/>
                  </a:cubicBezTo>
                  <a:cubicBezTo>
                    <a:pt x="2705" y="6401"/>
                    <a:pt x="1411" y="6376"/>
                    <a:pt x="98" y="6351"/>
                  </a:cubicBezTo>
                  <a:cubicBezTo>
                    <a:pt x="1" y="6351"/>
                    <a:pt x="1" y="6497"/>
                    <a:pt x="98" y="6497"/>
                  </a:cubicBezTo>
                  <a:lnTo>
                    <a:pt x="50" y="6497"/>
                  </a:lnTo>
                  <a:cubicBezTo>
                    <a:pt x="2390" y="6888"/>
                    <a:pt x="4709" y="7116"/>
                    <a:pt x="7017" y="7116"/>
                  </a:cubicBezTo>
                  <a:cubicBezTo>
                    <a:pt x="9612" y="7116"/>
                    <a:pt x="12193" y="6827"/>
                    <a:pt x="14774" y="6156"/>
                  </a:cubicBezTo>
                  <a:cubicBezTo>
                    <a:pt x="17211" y="5522"/>
                    <a:pt x="19600" y="4694"/>
                    <a:pt x="21941" y="3718"/>
                  </a:cubicBezTo>
                  <a:cubicBezTo>
                    <a:pt x="24135" y="2841"/>
                    <a:pt x="26719" y="2061"/>
                    <a:pt x="28620" y="647"/>
                  </a:cubicBezTo>
                  <a:cubicBezTo>
                    <a:pt x="28931" y="425"/>
                    <a:pt x="28756" y="0"/>
                    <a:pt x="28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1"/>
            <p:cNvSpPr/>
            <p:nvPr/>
          </p:nvSpPr>
          <p:spPr>
            <a:xfrm>
              <a:off x="2455290" y="1484074"/>
              <a:ext cx="549281" cy="374738"/>
            </a:xfrm>
            <a:custGeom>
              <a:avLst/>
              <a:gdLst/>
              <a:ahLst/>
              <a:cxnLst/>
              <a:rect l="l" t="t" r="r" b="b"/>
              <a:pathLst>
                <a:path w="24939" h="17020" extrusionOk="0">
                  <a:moveTo>
                    <a:pt x="24505" y="1"/>
                  </a:moveTo>
                  <a:cubicBezTo>
                    <a:pt x="24492" y="1"/>
                    <a:pt x="24478" y="2"/>
                    <a:pt x="24465" y="4"/>
                  </a:cubicBezTo>
                  <a:cubicBezTo>
                    <a:pt x="19443" y="1467"/>
                    <a:pt x="14762" y="3758"/>
                    <a:pt x="10521" y="6732"/>
                  </a:cubicBezTo>
                  <a:cubicBezTo>
                    <a:pt x="8570" y="8098"/>
                    <a:pt x="6669" y="9609"/>
                    <a:pt x="4914" y="11218"/>
                  </a:cubicBezTo>
                  <a:cubicBezTo>
                    <a:pt x="3305" y="12729"/>
                    <a:pt x="965" y="14680"/>
                    <a:pt x="38" y="16776"/>
                  </a:cubicBezTo>
                  <a:cubicBezTo>
                    <a:pt x="1" y="16889"/>
                    <a:pt x="138" y="17003"/>
                    <a:pt x="248" y="17003"/>
                  </a:cubicBezTo>
                  <a:cubicBezTo>
                    <a:pt x="279" y="17003"/>
                    <a:pt x="309" y="16993"/>
                    <a:pt x="331" y="16971"/>
                  </a:cubicBezTo>
                  <a:lnTo>
                    <a:pt x="380" y="17020"/>
                  </a:lnTo>
                  <a:cubicBezTo>
                    <a:pt x="1355" y="16386"/>
                    <a:pt x="2037" y="15411"/>
                    <a:pt x="2817" y="14582"/>
                  </a:cubicBezTo>
                  <a:cubicBezTo>
                    <a:pt x="3695" y="13656"/>
                    <a:pt x="4621" y="12778"/>
                    <a:pt x="5596" y="11900"/>
                  </a:cubicBezTo>
                  <a:cubicBezTo>
                    <a:pt x="7449" y="10243"/>
                    <a:pt x="9399" y="8731"/>
                    <a:pt x="11496" y="7317"/>
                  </a:cubicBezTo>
                  <a:cubicBezTo>
                    <a:pt x="15640" y="4685"/>
                    <a:pt x="20077" y="2393"/>
                    <a:pt x="24660" y="540"/>
                  </a:cubicBezTo>
                  <a:cubicBezTo>
                    <a:pt x="24938" y="448"/>
                    <a:pt x="24775" y="1"/>
                    <a:pt x="24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1"/>
            <p:cNvSpPr/>
            <p:nvPr/>
          </p:nvSpPr>
          <p:spPr>
            <a:xfrm>
              <a:off x="2924312" y="1269470"/>
              <a:ext cx="154593" cy="236622"/>
            </a:xfrm>
            <a:custGeom>
              <a:avLst/>
              <a:gdLst/>
              <a:ahLst/>
              <a:cxnLst/>
              <a:rect l="l" t="t" r="r" b="b"/>
              <a:pathLst>
                <a:path w="7019" h="10747" extrusionOk="0">
                  <a:moveTo>
                    <a:pt x="4161" y="1026"/>
                  </a:moveTo>
                  <a:cubicBezTo>
                    <a:pt x="4588" y="1026"/>
                    <a:pt x="5060" y="1183"/>
                    <a:pt x="5607" y="1512"/>
                  </a:cubicBezTo>
                  <a:cubicBezTo>
                    <a:pt x="5620" y="1519"/>
                    <a:pt x="5634" y="1526"/>
                    <a:pt x="5647" y="1531"/>
                  </a:cubicBezTo>
                  <a:lnTo>
                    <a:pt x="5647" y="1531"/>
                  </a:lnTo>
                  <a:cubicBezTo>
                    <a:pt x="6712" y="3323"/>
                    <a:pt x="6501" y="6364"/>
                    <a:pt x="5705" y="8191"/>
                  </a:cubicBezTo>
                  <a:cubicBezTo>
                    <a:pt x="5214" y="9270"/>
                    <a:pt x="4551" y="9794"/>
                    <a:pt x="3889" y="9794"/>
                  </a:cubicBezTo>
                  <a:cubicBezTo>
                    <a:pt x="3235" y="9794"/>
                    <a:pt x="2582" y="9282"/>
                    <a:pt x="2097" y="8289"/>
                  </a:cubicBezTo>
                  <a:cubicBezTo>
                    <a:pt x="1414" y="7070"/>
                    <a:pt x="1171" y="5656"/>
                    <a:pt x="1317" y="4291"/>
                  </a:cubicBezTo>
                  <a:cubicBezTo>
                    <a:pt x="1463" y="3559"/>
                    <a:pt x="1804" y="2877"/>
                    <a:pt x="2243" y="2292"/>
                  </a:cubicBezTo>
                  <a:cubicBezTo>
                    <a:pt x="2854" y="1468"/>
                    <a:pt x="3445" y="1026"/>
                    <a:pt x="4161" y="1026"/>
                  </a:cubicBezTo>
                  <a:close/>
                  <a:moveTo>
                    <a:pt x="4334" y="0"/>
                  </a:moveTo>
                  <a:cubicBezTo>
                    <a:pt x="2939" y="0"/>
                    <a:pt x="1521" y="1508"/>
                    <a:pt x="878" y="2828"/>
                  </a:cubicBezTo>
                  <a:cubicBezTo>
                    <a:pt x="1" y="4778"/>
                    <a:pt x="488" y="7362"/>
                    <a:pt x="1561" y="9166"/>
                  </a:cubicBezTo>
                  <a:cubicBezTo>
                    <a:pt x="2191" y="10179"/>
                    <a:pt x="2990" y="10747"/>
                    <a:pt x="3820" y="10747"/>
                  </a:cubicBezTo>
                  <a:cubicBezTo>
                    <a:pt x="4468" y="10747"/>
                    <a:pt x="5134" y="10401"/>
                    <a:pt x="5754" y="9654"/>
                  </a:cubicBezTo>
                  <a:cubicBezTo>
                    <a:pt x="6777" y="8435"/>
                    <a:pt x="6924" y="6777"/>
                    <a:pt x="6972" y="5217"/>
                  </a:cubicBezTo>
                  <a:cubicBezTo>
                    <a:pt x="7018" y="3757"/>
                    <a:pt x="6978" y="2341"/>
                    <a:pt x="6135" y="1246"/>
                  </a:cubicBezTo>
                  <a:lnTo>
                    <a:pt x="6135" y="1246"/>
                  </a:lnTo>
                  <a:cubicBezTo>
                    <a:pt x="6153" y="1174"/>
                    <a:pt x="6144" y="1098"/>
                    <a:pt x="6095" y="1024"/>
                  </a:cubicBezTo>
                  <a:cubicBezTo>
                    <a:pt x="5558" y="293"/>
                    <a:pt x="4948" y="0"/>
                    <a:pt x="4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1"/>
            <p:cNvSpPr/>
            <p:nvPr/>
          </p:nvSpPr>
          <p:spPr>
            <a:xfrm>
              <a:off x="2952240" y="1309145"/>
              <a:ext cx="112548" cy="157513"/>
            </a:xfrm>
            <a:custGeom>
              <a:avLst/>
              <a:gdLst/>
              <a:ahLst/>
              <a:cxnLst/>
              <a:rect l="l" t="t" r="r" b="b"/>
              <a:pathLst>
                <a:path w="5110" h="7154" extrusionOk="0">
                  <a:moveTo>
                    <a:pt x="2792" y="542"/>
                  </a:moveTo>
                  <a:cubicBezTo>
                    <a:pt x="3092" y="542"/>
                    <a:pt x="3417" y="645"/>
                    <a:pt x="3780" y="865"/>
                  </a:cubicBezTo>
                  <a:lnTo>
                    <a:pt x="3780" y="865"/>
                  </a:lnTo>
                  <a:cubicBezTo>
                    <a:pt x="4629" y="2044"/>
                    <a:pt x="4480" y="4257"/>
                    <a:pt x="3901" y="5560"/>
                  </a:cubicBezTo>
                  <a:cubicBezTo>
                    <a:pt x="3556" y="6347"/>
                    <a:pt x="3064" y="6724"/>
                    <a:pt x="2572" y="6724"/>
                  </a:cubicBezTo>
                  <a:cubicBezTo>
                    <a:pt x="2089" y="6724"/>
                    <a:pt x="1606" y="6359"/>
                    <a:pt x="1268" y="5658"/>
                  </a:cubicBezTo>
                  <a:cubicBezTo>
                    <a:pt x="829" y="4780"/>
                    <a:pt x="634" y="3805"/>
                    <a:pt x="731" y="2830"/>
                  </a:cubicBezTo>
                  <a:cubicBezTo>
                    <a:pt x="829" y="2342"/>
                    <a:pt x="1073" y="1855"/>
                    <a:pt x="1365" y="1465"/>
                  </a:cubicBezTo>
                  <a:cubicBezTo>
                    <a:pt x="1800" y="875"/>
                    <a:pt x="2255" y="542"/>
                    <a:pt x="2792" y="542"/>
                  </a:cubicBezTo>
                  <a:close/>
                  <a:moveTo>
                    <a:pt x="2859" y="0"/>
                  </a:moveTo>
                  <a:cubicBezTo>
                    <a:pt x="1862" y="0"/>
                    <a:pt x="873" y="1188"/>
                    <a:pt x="488" y="2099"/>
                  </a:cubicBezTo>
                  <a:cubicBezTo>
                    <a:pt x="0" y="3415"/>
                    <a:pt x="390" y="5073"/>
                    <a:pt x="1122" y="6243"/>
                  </a:cubicBezTo>
                  <a:cubicBezTo>
                    <a:pt x="1507" y="6833"/>
                    <a:pt x="2013" y="7153"/>
                    <a:pt x="2535" y="7153"/>
                  </a:cubicBezTo>
                  <a:cubicBezTo>
                    <a:pt x="3004" y="7153"/>
                    <a:pt x="3485" y="6894"/>
                    <a:pt x="3901" y="6340"/>
                  </a:cubicBezTo>
                  <a:cubicBezTo>
                    <a:pt x="4900" y="5007"/>
                    <a:pt x="5110" y="2140"/>
                    <a:pt x="4029" y="735"/>
                  </a:cubicBezTo>
                  <a:lnTo>
                    <a:pt x="4029" y="735"/>
                  </a:lnTo>
                  <a:cubicBezTo>
                    <a:pt x="4031" y="696"/>
                    <a:pt x="4022" y="660"/>
                    <a:pt x="3998" y="636"/>
                  </a:cubicBezTo>
                  <a:cubicBezTo>
                    <a:pt x="3641" y="183"/>
                    <a:pt x="3249" y="0"/>
                    <a:pt x="28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1"/>
            <p:cNvSpPr/>
            <p:nvPr/>
          </p:nvSpPr>
          <p:spPr>
            <a:xfrm>
              <a:off x="2713841" y="1783865"/>
              <a:ext cx="215867" cy="266742"/>
            </a:xfrm>
            <a:custGeom>
              <a:avLst/>
              <a:gdLst/>
              <a:ahLst/>
              <a:cxnLst/>
              <a:rect l="l" t="t" r="r" b="b"/>
              <a:pathLst>
                <a:path w="9801" h="12115" extrusionOk="0">
                  <a:moveTo>
                    <a:pt x="3949" y="1"/>
                  </a:moveTo>
                  <a:cubicBezTo>
                    <a:pt x="3134" y="1"/>
                    <a:pt x="2326" y="315"/>
                    <a:pt x="1707" y="1015"/>
                  </a:cubicBezTo>
                  <a:cubicBezTo>
                    <a:pt x="98" y="2867"/>
                    <a:pt x="1" y="5939"/>
                    <a:pt x="781" y="8182"/>
                  </a:cubicBezTo>
                  <a:cubicBezTo>
                    <a:pt x="1549" y="10441"/>
                    <a:pt x="3406" y="12114"/>
                    <a:pt x="5808" y="12114"/>
                  </a:cubicBezTo>
                  <a:cubicBezTo>
                    <a:pt x="5998" y="12114"/>
                    <a:pt x="6191" y="12104"/>
                    <a:pt x="6387" y="12082"/>
                  </a:cubicBezTo>
                  <a:cubicBezTo>
                    <a:pt x="8581" y="11838"/>
                    <a:pt x="9605" y="10425"/>
                    <a:pt x="9800" y="8279"/>
                  </a:cubicBezTo>
                  <a:cubicBezTo>
                    <a:pt x="9800" y="8231"/>
                    <a:pt x="9764" y="8206"/>
                    <a:pt x="9721" y="8206"/>
                  </a:cubicBezTo>
                  <a:cubicBezTo>
                    <a:pt x="9678" y="8206"/>
                    <a:pt x="9630" y="8231"/>
                    <a:pt x="9605" y="8279"/>
                  </a:cubicBezTo>
                  <a:lnTo>
                    <a:pt x="9654" y="8328"/>
                  </a:lnTo>
                  <a:cubicBezTo>
                    <a:pt x="9410" y="10327"/>
                    <a:pt x="8435" y="11546"/>
                    <a:pt x="6387" y="11741"/>
                  </a:cubicBezTo>
                  <a:cubicBezTo>
                    <a:pt x="6185" y="11765"/>
                    <a:pt x="5985" y="11777"/>
                    <a:pt x="5790" y="11777"/>
                  </a:cubicBezTo>
                  <a:cubicBezTo>
                    <a:pt x="3640" y="11777"/>
                    <a:pt x="1975" y="10339"/>
                    <a:pt x="1171" y="8328"/>
                  </a:cubicBezTo>
                  <a:cubicBezTo>
                    <a:pt x="537" y="6622"/>
                    <a:pt x="439" y="4769"/>
                    <a:pt x="1024" y="3062"/>
                  </a:cubicBezTo>
                  <a:cubicBezTo>
                    <a:pt x="1219" y="2234"/>
                    <a:pt x="1658" y="1502"/>
                    <a:pt x="2243" y="917"/>
                  </a:cubicBezTo>
                  <a:cubicBezTo>
                    <a:pt x="2752" y="494"/>
                    <a:pt x="3337" y="311"/>
                    <a:pt x="3925" y="311"/>
                  </a:cubicBezTo>
                  <a:cubicBezTo>
                    <a:pt x="5028" y="311"/>
                    <a:pt x="6141" y="953"/>
                    <a:pt x="6777" y="1844"/>
                  </a:cubicBezTo>
                  <a:cubicBezTo>
                    <a:pt x="6792" y="1872"/>
                    <a:pt x="6819" y="1884"/>
                    <a:pt x="6848" y="1884"/>
                  </a:cubicBezTo>
                  <a:cubicBezTo>
                    <a:pt x="6920" y="1884"/>
                    <a:pt x="7007" y="1815"/>
                    <a:pt x="6973" y="1746"/>
                  </a:cubicBezTo>
                  <a:cubicBezTo>
                    <a:pt x="6311" y="653"/>
                    <a:pt x="5123" y="1"/>
                    <a:pt x="39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1"/>
            <p:cNvSpPr/>
            <p:nvPr/>
          </p:nvSpPr>
          <p:spPr>
            <a:xfrm>
              <a:off x="2865241" y="1776027"/>
              <a:ext cx="257516" cy="57862"/>
            </a:xfrm>
            <a:custGeom>
              <a:avLst/>
              <a:gdLst/>
              <a:ahLst/>
              <a:cxnLst/>
              <a:rect l="l" t="t" r="r" b="b"/>
              <a:pathLst>
                <a:path w="11692" h="2628" extrusionOk="0">
                  <a:moveTo>
                    <a:pt x="11500" y="0"/>
                  </a:moveTo>
                  <a:cubicBezTo>
                    <a:pt x="11487" y="0"/>
                    <a:pt x="11473" y="2"/>
                    <a:pt x="11458" y="6"/>
                  </a:cubicBezTo>
                  <a:cubicBezTo>
                    <a:pt x="9703" y="688"/>
                    <a:pt x="8094" y="1517"/>
                    <a:pt x="6242" y="1858"/>
                  </a:cubicBezTo>
                  <a:cubicBezTo>
                    <a:pt x="5076" y="2057"/>
                    <a:pt x="3893" y="2157"/>
                    <a:pt x="2713" y="2157"/>
                  </a:cubicBezTo>
                  <a:cubicBezTo>
                    <a:pt x="1870" y="2157"/>
                    <a:pt x="1029" y="2106"/>
                    <a:pt x="196" y="2005"/>
                  </a:cubicBezTo>
                  <a:cubicBezTo>
                    <a:pt x="50" y="2005"/>
                    <a:pt x="1" y="2200"/>
                    <a:pt x="196" y="2248"/>
                  </a:cubicBezTo>
                  <a:lnTo>
                    <a:pt x="147" y="2248"/>
                  </a:lnTo>
                  <a:cubicBezTo>
                    <a:pt x="1244" y="2497"/>
                    <a:pt x="2432" y="2627"/>
                    <a:pt x="3642" y="2627"/>
                  </a:cubicBezTo>
                  <a:cubicBezTo>
                    <a:pt x="6466" y="2627"/>
                    <a:pt x="9405" y="1917"/>
                    <a:pt x="11556" y="347"/>
                  </a:cubicBezTo>
                  <a:cubicBezTo>
                    <a:pt x="11691" y="257"/>
                    <a:pt x="11660" y="0"/>
                    <a:pt x="11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1"/>
            <p:cNvSpPr/>
            <p:nvPr/>
          </p:nvSpPr>
          <p:spPr>
            <a:xfrm>
              <a:off x="2767538" y="1814623"/>
              <a:ext cx="394115" cy="169799"/>
            </a:xfrm>
            <a:custGeom>
              <a:avLst/>
              <a:gdLst/>
              <a:ahLst/>
              <a:cxnLst/>
              <a:rect l="l" t="t" r="r" b="b"/>
              <a:pathLst>
                <a:path w="17894" h="7712" extrusionOk="0">
                  <a:moveTo>
                    <a:pt x="3799" y="0"/>
                  </a:moveTo>
                  <a:cubicBezTo>
                    <a:pt x="3785" y="0"/>
                    <a:pt x="3770" y="2"/>
                    <a:pt x="3754" y="8"/>
                  </a:cubicBezTo>
                  <a:cubicBezTo>
                    <a:pt x="488" y="934"/>
                    <a:pt x="0" y="5858"/>
                    <a:pt x="3169" y="7321"/>
                  </a:cubicBezTo>
                  <a:cubicBezTo>
                    <a:pt x="3754" y="7595"/>
                    <a:pt x="4387" y="7712"/>
                    <a:pt x="5030" y="7712"/>
                  </a:cubicBezTo>
                  <a:cubicBezTo>
                    <a:pt x="6101" y="7712"/>
                    <a:pt x="7198" y="7388"/>
                    <a:pt x="8142" y="6931"/>
                  </a:cubicBezTo>
                  <a:cubicBezTo>
                    <a:pt x="11029" y="5464"/>
                    <a:pt x="14191" y="4686"/>
                    <a:pt x="17405" y="4686"/>
                  </a:cubicBezTo>
                  <a:cubicBezTo>
                    <a:pt x="17503" y="4686"/>
                    <a:pt x="17601" y="4687"/>
                    <a:pt x="17698" y="4688"/>
                  </a:cubicBezTo>
                  <a:cubicBezTo>
                    <a:pt x="17893" y="4688"/>
                    <a:pt x="17893" y="4396"/>
                    <a:pt x="17698" y="4396"/>
                  </a:cubicBezTo>
                  <a:cubicBezTo>
                    <a:pt x="17272" y="4373"/>
                    <a:pt x="16848" y="4361"/>
                    <a:pt x="16426" y="4361"/>
                  </a:cubicBezTo>
                  <a:cubicBezTo>
                    <a:pt x="15015" y="4361"/>
                    <a:pt x="13627" y="4497"/>
                    <a:pt x="12238" y="4835"/>
                  </a:cubicBezTo>
                  <a:cubicBezTo>
                    <a:pt x="10531" y="5225"/>
                    <a:pt x="9117" y="6053"/>
                    <a:pt x="7509" y="6687"/>
                  </a:cubicBezTo>
                  <a:cubicBezTo>
                    <a:pt x="6754" y="6997"/>
                    <a:pt x="5884" y="7199"/>
                    <a:pt x="5042" y="7199"/>
                  </a:cubicBezTo>
                  <a:cubicBezTo>
                    <a:pt x="3763" y="7199"/>
                    <a:pt x="2549" y="6733"/>
                    <a:pt x="1902" y="5468"/>
                  </a:cubicBezTo>
                  <a:cubicBezTo>
                    <a:pt x="829" y="3518"/>
                    <a:pt x="2048" y="1178"/>
                    <a:pt x="3852" y="203"/>
                  </a:cubicBezTo>
                  <a:cubicBezTo>
                    <a:pt x="3939" y="159"/>
                    <a:pt x="3910" y="0"/>
                    <a:pt x="3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1"/>
            <p:cNvSpPr/>
            <p:nvPr/>
          </p:nvSpPr>
          <p:spPr>
            <a:xfrm>
              <a:off x="3085381" y="1768739"/>
              <a:ext cx="121380" cy="143686"/>
            </a:xfrm>
            <a:custGeom>
              <a:avLst/>
              <a:gdLst/>
              <a:ahLst/>
              <a:cxnLst/>
              <a:rect l="l" t="t" r="r" b="b"/>
              <a:pathLst>
                <a:path w="5511" h="6526" extrusionOk="0">
                  <a:moveTo>
                    <a:pt x="2656" y="0"/>
                  </a:moveTo>
                  <a:cubicBezTo>
                    <a:pt x="2292" y="0"/>
                    <a:pt x="1931" y="103"/>
                    <a:pt x="1610" y="337"/>
                  </a:cubicBezTo>
                  <a:cubicBezTo>
                    <a:pt x="1476" y="470"/>
                    <a:pt x="1586" y="684"/>
                    <a:pt x="1754" y="684"/>
                  </a:cubicBezTo>
                  <a:cubicBezTo>
                    <a:pt x="1771" y="684"/>
                    <a:pt x="1787" y="682"/>
                    <a:pt x="1805" y="678"/>
                  </a:cubicBezTo>
                  <a:cubicBezTo>
                    <a:pt x="2079" y="552"/>
                    <a:pt x="2364" y="494"/>
                    <a:pt x="2643" y="494"/>
                  </a:cubicBezTo>
                  <a:cubicBezTo>
                    <a:pt x="3556" y="494"/>
                    <a:pt x="4409" y="1121"/>
                    <a:pt x="4633" y="2092"/>
                  </a:cubicBezTo>
                  <a:cubicBezTo>
                    <a:pt x="4974" y="3116"/>
                    <a:pt x="4779" y="5310"/>
                    <a:pt x="3755" y="5895"/>
                  </a:cubicBezTo>
                  <a:cubicBezTo>
                    <a:pt x="3520" y="6029"/>
                    <a:pt x="3272" y="6089"/>
                    <a:pt x="3025" y="6089"/>
                  </a:cubicBezTo>
                  <a:cubicBezTo>
                    <a:pt x="2198" y="6089"/>
                    <a:pt x="1385" y="5416"/>
                    <a:pt x="1122" y="4627"/>
                  </a:cubicBezTo>
                  <a:cubicBezTo>
                    <a:pt x="683" y="3359"/>
                    <a:pt x="1171" y="1994"/>
                    <a:pt x="1561" y="775"/>
                  </a:cubicBezTo>
                  <a:cubicBezTo>
                    <a:pt x="1591" y="655"/>
                    <a:pt x="1491" y="572"/>
                    <a:pt x="1398" y="572"/>
                  </a:cubicBezTo>
                  <a:cubicBezTo>
                    <a:pt x="1341" y="572"/>
                    <a:pt x="1287" y="603"/>
                    <a:pt x="1268" y="678"/>
                  </a:cubicBezTo>
                  <a:cubicBezTo>
                    <a:pt x="635" y="2189"/>
                    <a:pt x="1" y="4286"/>
                    <a:pt x="1268" y="5651"/>
                  </a:cubicBezTo>
                  <a:cubicBezTo>
                    <a:pt x="1724" y="6163"/>
                    <a:pt x="2428" y="6526"/>
                    <a:pt x="3110" y="6526"/>
                  </a:cubicBezTo>
                  <a:cubicBezTo>
                    <a:pt x="3597" y="6526"/>
                    <a:pt x="4072" y="6341"/>
                    <a:pt x="4437" y="5895"/>
                  </a:cubicBezTo>
                  <a:cubicBezTo>
                    <a:pt x="5364" y="4530"/>
                    <a:pt x="5510" y="2774"/>
                    <a:pt x="4828" y="1312"/>
                  </a:cubicBezTo>
                  <a:cubicBezTo>
                    <a:pt x="4384" y="560"/>
                    <a:pt x="3509" y="0"/>
                    <a:pt x="26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1"/>
            <p:cNvSpPr/>
            <p:nvPr/>
          </p:nvSpPr>
          <p:spPr>
            <a:xfrm>
              <a:off x="3113309" y="1801082"/>
              <a:ext cx="67661" cy="78030"/>
            </a:xfrm>
            <a:custGeom>
              <a:avLst/>
              <a:gdLst/>
              <a:ahLst/>
              <a:cxnLst/>
              <a:rect l="l" t="t" r="r" b="b"/>
              <a:pathLst>
                <a:path w="3072" h="3544" extrusionOk="0">
                  <a:moveTo>
                    <a:pt x="1392" y="465"/>
                  </a:moveTo>
                  <a:cubicBezTo>
                    <a:pt x="1853" y="465"/>
                    <a:pt x="2274" y="745"/>
                    <a:pt x="2389" y="1208"/>
                  </a:cubicBezTo>
                  <a:cubicBezTo>
                    <a:pt x="2536" y="1695"/>
                    <a:pt x="2487" y="2768"/>
                    <a:pt x="1999" y="3061"/>
                  </a:cubicBezTo>
                  <a:cubicBezTo>
                    <a:pt x="1896" y="3112"/>
                    <a:pt x="1789" y="3135"/>
                    <a:pt x="1683" y="3135"/>
                  </a:cubicBezTo>
                  <a:cubicBezTo>
                    <a:pt x="1284" y="3135"/>
                    <a:pt x="896" y="2811"/>
                    <a:pt x="780" y="2427"/>
                  </a:cubicBezTo>
                  <a:cubicBezTo>
                    <a:pt x="635" y="1796"/>
                    <a:pt x="731" y="1116"/>
                    <a:pt x="972" y="533"/>
                  </a:cubicBezTo>
                  <a:lnTo>
                    <a:pt x="972" y="533"/>
                  </a:lnTo>
                  <a:cubicBezTo>
                    <a:pt x="974" y="533"/>
                    <a:pt x="976" y="533"/>
                    <a:pt x="978" y="533"/>
                  </a:cubicBezTo>
                  <a:cubicBezTo>
                    <a:pt x="993" y="533"/>
                    <a:pt x="1009" y="530"/>
                    <a:pt x="1024" y="525"/>
                  </a:cubicBezTo>
                  <a:cubicBezTo>
                    <a:pt x="1146" y="485"/>
                    <a:pt x="1271" y="465"/>
                    <a:pt x="1392" y="465"/>
                  </a:cubicBezTo>
                  <a:close/>
                  <a:moveTo>
                    <a:pt x="1463" y="0"/>
                  </a:moveTo>
                  <a:cubicBezTo>
                    <a:pt x="1248" y="0"/>
                    <a:pt x="1042" y="68"/>
                    <a:pt x="878" y="233"/>
                  </a:cubicBezTo>
                  <a:cubicBezTo>
                    <a:pt x="843" y="268"/>
                    <a:pt x="825" y="306"/>
                    <a:pt x="819" y="343"/>
                  </a:cubicBezTo>
                  <a:lnTo>
                    <a:pt x="819" y="343"/>
                  </a:lnTo>
                  <a:cubicBezTo>
                    <a:pt x="819" y="343"/>
                    <a:pt x="819" y="343"/>
                    <a:pt x="819" y="343"/>
                  </a:cubicBezTo>
                  <a:cubicBezTo>
                    <a:pt x="759" y="343"/>
                    <a:pt x="702" y="370"/>
                    <a:pt x="683" y="428"/>
                  </a:cubicBezTo>
                  <a:cubicBezTo>
                    <a:pt x="342" y="1257"/>
                    <a:pt x="0" y="2378"/>
                    <a:pt x="683" y="3109"/>
                  </a:cubicBezTo>
                  <a:cubicBezTo>
                    <a:pt x="918" y="3397"/>
                    <a:pt x="1265" y="3544"/>
                    <a:pt x="1619" y="3544"/>
                  </a:cubicBezTo>
                  <a:cubicBezTo>
                    <a:pt x="1926" y="3544"/>
                    <a:pt x="2238" y="3433"/>
                    <a:pt x="2487" y="3207"/>
                  </a:cubicBezTo>
                  <a:cubicBezTo>
                    <a:pt x="2974" y="2475"/>
                    <a:pt x="3072" y="1549"/>
                    <a:pt x="2682" y="720"/>
                  </a:cubicBezTo>
                  <a:cubicBezTo>
                    <a:pt x="2479" y="348"/>
                    <a:pt x="1948" y="0"/>
                    <a:pt x="1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1"/>
            <p:cNvSpPr/>
            <p:nvPr/>
          </p:nvSpPr>
          <p:spPr>
            <a:xfrm>
              <a:off x="2891759" y="2108799"/>
              <a:ext cx="306786" cy="87079"/>
            </a:xfrm>
            <a:custGeom>
              <a:avLst/>
              <a:gdLst/>
              <a:ahLst/>
              <a:cxnLst/>
              <a:rect l="l" t="t" r="r" b="b"/>
              <a:pathLst>
                <a:path w="13929" h="3955" extrusionOk="0">
                  <a:moveTo>
                    <a:pt x="5937" y="0"/>
                  </a:moveTo>
                  <a:cubicBezTo>
                    <a:pt x="5155" y="0"/>
                    <a:pt x="4372" y="174"/>
                    <a:pt x="3672" y="542"/>
                  </a:cubicBezTo>
                  <a:cubicBezTo>
                    <a:pt x="2307" y="1322"/>
                    <a:pt x="1479" y="2785"/>
                    <a:pt x="162" y="3614"/>
                  </a:cubicBezTo>
                  <a:cubicBezTo>
                    <a:pt x="1" y="3694"/>
                    <a:pt x="107" y="3942"/>
                    <a:pt x="258" y="3942"/>
                  </a:cubicBezTo>
                  <a:cubicBezTo>
                    <a:pt x="290" y="3942"/>
                    <a:pt x="324" y="3931"/>
                    <a:pt x="357" y="3906"/>
                  </a:cubicBezTo>
                  <a:lnTo>
                    <a:pt x="406" y="3955"/>
                  </a:lnTo>
                  <a:cubicBezTo>
                    <a:pt x="1235" y="3321"/>
                    <a:pt x="2015" y="2639"/>
                    <a:pt x="2649" y="1907"/>
                  </a:cubicBezTo>
                  <a:cubicBezTo>
                    <a:pt x="3568" y="948"/>
                    <a:pt x="4815" y="415"/>
                    <a:pt x="6094" y="415"/>
                  </a:cubicBezTo>
                  <a:cubicBezTo>
                    <a:pt x="6375" y="415"/>
                    <a:pt x="6658" y="441"/>
                    <a:pt x="6939" y="493"/>
                  </a:cubicBezTo>
                  <a:cubicBezTo>
                    <a:pt x="9426" y="883"/>
                    <a:pt x="11425" y="2297"/>
                    <a:pt x="13619" y="3272"/>
                  </a:cubicBezTo>
                  <a:cubicBezTo>
                    <a:pt x="13650" y="3288"/>
                    <a:pt x="13680" y="3295"/>
                    <a:pt x="13708" y="3295"/>
                  </a:cubicBezTo>
                  <a:cubicBezTo>
                    <a:pt x="13852" y="3295"/>
                    <a:pt x="13928" y="3110"/>
                    <a:pt x="13765" y="3029"/>
                  </a:cubicBezTo>
                  <a:cubicBezTo>
                    <a:pt x="11717" y="1468"/>
                    <a:pt x="9279" y="445"/>
                    <a:pt x="6695" y="54"/>
                  </a:cubicBezTo>
                  <a:cubicBezTo>
                    <a:pt x="6444" y="19"/>
                    <a:pt x="6191" y="0"/>
                    <a:pt x="5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1"/>
            <p:cNvSpPr/>
            <p:nvPr/>
          </p:nvSpPr>
          <p:spPr>
            <a:xfrm>
              <a:off x="2928607" y="1970375"/>
              <a:ext cx="315728" cy="58236"/>
            </a:xfrm>
            <a:custGeom>
              <a:avLst/>
              <a:gdLst/>
              <a:ahLst/>
              <a:cxnLst/>
              <a:rect l="l" t="t" r="r" b="b"/>
              <a:pathLst>
                <a:path w="14335" h="2645" extrusionOk="0">
                  <a:moveTo>
                    <a:pt x="385" y="0"/>
                  </a:moveTo>
                  <a:cubicBezTo>
                    <a:pt x="289" y="0"/>
                    <a:pt x="194" y="1"/>
                    <a:pt x="98" y="3"/>
                  </a:cubicBezTo>
                  <a:cubicBezTo>
                    <a:pt x="1" y="3"/>
                    <a:pt x="1" y="150"/>
                    <a:pt x="98" y="198"/>
                  </a:cubicBezTo>
                  <a:cubicBezTo>
                    <a:pt x="2487" y="540"/>
                    <a:pt x="4876" y="1027"/>
                    <a:pt x="7216" y="1515"/>
                  </a:cubicBezTo>
                  <a:cubicBezTo>
                    <a:pt x="9276" y="1972"/>
                    <a:pt x="11507" y="2645"/>
                    <a:pt x="13669" y="2645"/>
                  </a:cubicBezTo>
                  <a:cubicBezTo>
                    <a:pt x="13810" y="2645"/>
                    <a:pt x="13950" y="2642"/>
                    <a:pt x="14091" y="2636"/>
                  </a:cubicBezTo>
                  <a:cubicBezTo>
                    <a:pt x="14286" y="2636"/>
                    <a:pt x="14335" y="2392"/>
                    <a:pt x="14140" y="2344"/>
                  </a:cubicBezTo>
                  <a:cubicBezTo>
                    <a:pt x="11702" y="1807"/>
                    <a:pt x="9215" y="1515"/>
                    <a:pt x="6777" y="978"/>
                  </a:cubicBezTo>
                  <a:cubicBezTo>
                    <a:pt x="4677" y="512"/>
                    <a:pt x="2532" y="0"/>
                    <a:pt x="3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1"/>
            <p:cNvSpPr/>
            <p:nvPr/>
          </p:nvSpPr>
          <p:spPr>
            <a:xfrm>
              <a:off x="3170221" y="2024296"/>
              <a:ext cx="109552" cy="175237"/>
            </a:xfrm>
            <a:custGeom>
              <a:avLst/>
              <a:gdLst/>
              <a:ahLst/>
              <a:cxnLst/>
              <a:rect l="l" t="t" r="r" b="b"/>
              <a:pathLst>
                <a:path w="4974" h="7959" extrusionOk="0">
                  <a:moveTo>
                    <a:pt x="2663" y="487"/>
                  </a:moveTo>
                  <a:cubicBezTo>
                    <a:pt x="3394" y="487"/>
                    <a:pt x="4125" y="1054"/>
                    <a:pt x="4388" y="1845"/>
                  </a:cubicBezTo>
                  <a:cubicBezTo>
                    <a:pt x="4535" y="2576"/>
                    <a:pt x="4583" y="3356"/>
                    <a:pt x="4535" y="4087"/>
                  </a:cubicBezTo>
                  <a:cubicBezTo>
                    <a:pt x="4486" y="5111"/>
                    <a:pt x="4388" y="6281"/>
                    <a:pt x="3608" y="7013"/>
                  </a:cubicBezTo>
                  <a:cubicBezTo>
                    <a:pt x="3283" y="7381"/>
                    <a:pt x="2832" y="7557"/>
                    <a:pt x="2381" y="7557"/>
                  </a:cubicBezTo>
                  <a:cubicBezTo>
                    <a:pt x="1843" y="7557"/>
                    <a:pt x="1303" y="7308"/>
                    <a:pt x="973" y="6838"/>
                  </a:cubicBezTo>
                  <a:lnTo>
                    <a:pt x="973" y="6838"/>
                  </a:lnTo>
                  <a:cubicBezTo>
                    <a:pt x="985" y="6817"/>
                    <a:pt x="988" y="6793"/>
                    <a:pt x="976" y="6769"/>
                  </a:cubicBezTo>
                  <a:cubicBezTo>
                    <a:pt x="439" y="5014"/>
                    <a:pt x="244" y="2332"/>
                    <a:pt x="1658" y="918"/>
                  </a:cubicBezTo>
                  <a:cubicBezTo>
                    <a:pt x="1959" y="618"/>
                    <a:pt x="2311" y="487"/>
                    <a:pt x="2663" y="487"/>
                  </a:cubicBezTo>
                  <a:close/>
                  <a:moveTo>
                    <a:pt x="2837" y="1"/>
                  </a:moveTo>
                  <a:cubicBezTo>
                    <a:pt x="1907" y="1"/>
                    <a:pt x="1068" y="836"/>
                    <a:pt x="683" y="1747"/>
                  </a:cubicBezTo>
                  <a:cubicBezTo>
                    <a:pt x="0" y="3405"/>
                    <a:pt x="49" y="5258"/>
                    <a:pt x="781" y="6867"/>
                  </a:cubicBezTo>
                  <a:cubicBezTo>
                    <a:pt x="795" y="6895"/>
                    <a:pt x="822" y="6907"/>
                    <a:pt x="851" y="6907"/>
                  </a:cubicBezTo>
                  <a:cubicBezTo>
                    <a:pt x="858" y="6907"/>
                    <a:pt x="864" y="6906"/>
                    <a:pt x="871" y="6905"/>
                  </a:cubicBezTo>
                  <a:lnTo>
                    <a:pt x="871" y="6905"/>
                  </a:lnTo>
                  <a:cubicBezTo>
                    <a:pt x="1227" y="7621"/>
                    <a:pt x="1825" y="7958"/>
                    <a:pt x="2452" y="7958"/>
                  </a:cubicBezTo>
                  <a:cubicBezTo>
                    <a:pt x="3071" y="7958"/>
                    <a:pt x="3719" y="7630"/>
                    <a:pt x="4193" y="7013"/>
                  </a:cubicBezTo>
                  <a:cubicBezTo>
                    <a:pt x="4973" y="5989"/>
                    <a:pt x="4973" y="4478"/>
                    <a:pt x="4925" y="3210"/>
                  </a:cubicBezTo>
                  <a:cubicBezTo>
                    <a:pt x="4925" y="2186"/>
                    <a:pt x="4778" y="1113"/>
                    <a:pt x="3950" y="431"/>
                  </a:cubicBezTo>
                  <a:cubicBezTo>
                    <a:pt x="3579" y="129"/>
                    <a:pt x="3201" y="1"/>
                    <a:pt x="2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1"/>
            <p:cNvSpPr/>
            <p:nvPr/>
          </p:nvSpPr>
          <p:spPr>
            <a:xfrm>
              <a:off x="3187401" y="2051091"/>
              <a:ext cx="78409" cy="122175"/>
            </a:xfrm>
            <a:custGeom>
              <a:avLst/>
              <a:gdLst/>
              <a:ahLst/>
              <a:cxnLst/>
              <a:rect l="l" t="t" r="r" b="b"/>
              <a:pathLst>
                <a:path w="3560" h="5549" extrusionOk="0">
                  <a:moveTo>
                    <a:pt x="1895" y="445"/>
                  </a:moveTo>
                  <a:cubicBezTo>
                    <a:pt x="2363" y="445"/>
                    <a:pt x="2811" y="804"/>
                    <a:pt x="2975" y="1359"/>
                  </a:cubicBezTo>
                  <a:cubicBezTo>
                    <a:pt x="3121" y="1847"/>
                    <a:pt x="3121" y="2334"/>
                    <a:pt x="3072" y="2822"/>
                  </a:cubicBezTo>
                  <a:cubicBezTo>
                    <a:pt x="3121" y="3553"/>
                    <a:pt x="2926" y="4236"/>
                    <a:pt x="2438" y="4772"/>
                  </a:cubicBezTo>
                  <a:cubicBezTo>
                    <a:pt x="2215" y="5018"/>
                    <a:pt x="1920" y="5141"/>
                    <a:pt x="1623" y="5141"/>
                  </a:cubicBezTo>
                  <a:cubicBezTo>
                    <a:pt x="1311" y="5141"/>
                    <a:pt x="997" y="5004"/>
                    <a:pt x="764" y="4731"/>
                  </a:cubicBezTo>
                  <a:lnTo>
                    <a:pt x="764" y="4731"/>
                  </a:lnTo>
                  <a:cubicBezTo>
                    <a:pt x="785" y="4703"/>
                    <a:pt x="794" y="4666"/>
                    <a:pt x="781" y="4626"/>
                  </a:cubicBezTo>
                  <a:cubicBezTo>
                    <a:pt x="439" y="3456"/>
                    <a:pt x="244" y="1652"/>
                    <a:pt x="1219" y="725"/>
                  </a:cubicBezTo>
                  <a:cubicBezTo>
                    <a:pt x="1429" y="532"/>
                    <a:pt x="1664" y="445"/>
                    <a:pt x="1895" y="445"/>
                  </a:cubicBezTo>
                  <a:close/>
                  <a:moveTo>
                    <a:pt x="1992" y="1"/>
                  </a:moveTo>
                  <a:cubicBezTo>
                    <a:pt x="1372" y="1"/>
                    <a:pt x="785" y="504"/>
                    <a:pt x="488" y="1164"/>
                  </a:cubicBezTo>
                  <a:cubicBezTo>
                    <a:pt x="1" y="2285"/>
                    <a:pt x="1" y="3602"/>
                    <a:pt x="537" y="4723"/>
                  </a:cubicBezTo>
                  <a:cubicBezTo>
                    <a:pt x="554" y="4774"/>
                    <a:pt x="594" y="4795"/>
                    <a:pt x="638" y="4796"/>
                  </a:cubicBezTo>
                  <a:lnTo>
                    <a:pt x="638" y="4796"/>
                  </a:lnTo>
                  <a:cubicBezTo>
                    <a:pt x="882" y="5307"/>
                    <a:pt x="1304" y="5549"/>
                    <a:pt x="1746" y="5549"/>
                  </a:cubicBezTo>
                  <a:cubicBezTo>
                    <a:pt x="2167" y="5549"/>
                    <a:pt x="2605" y="5330"/>
                    <a:pt x="2926" y="4918"/>
                  </a:cubicBezTo>
                  <a:cubicBezTo>
                    <a:pt x="3365" y="4187"/>
                    <a:pt x="3560" y="3358"/>
                    <a:pt x="3462" y="2529"/>
                  </a:cubicBezTo>
                  <a:cubicBezTo>
                    <a:pt x="3462" y="1798"/>
                    <a:pt x="3462" y="920"/>
                    <a:pt x="2877" y="384"/>
                  </a:cubicBezTo>
                  <a:cubicBezTo>
                    <a:pt x="2593" y="116"/>
                    <a:pt x="228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1"/>
            <p:cNvSpPr/>
            <p:nvPr/>
          </p:nvSpPr>
          <p:spPr>
            <a:xfrm>
              <a:off x="1432977" y="996189"/>
              <a:ext cx="204899" cy="918746"/>
            </a:xfrm>
            <a:custGeom>
              <a:avLst/>
              <a:gdLst/>
              <a:ahLst/>
              <a:cxnLst/>
              <a:rect l="l" t="t" r="r" b="b"/>
              <a:pathLst>
                <a:path w="9303" h="41728" extrusionOk="0">
                  <a:moveTo>
                    <a:pt x="2647" y="1"/>
                  </a:moveTo>
                  <a:cubicBezTo>
                    <a:pt x="2525" y="1"/>
                    <a:pt x="2397" y="116"/>
                    <a:pt x="2428" y="272"/>
                  </a:cubicBezTo>
                  <a:cubicBezTo>
                    <a:pt x="3452" y="3977"/>
                    <a:pt x="4720" y="7585"/>
                    <a:pt x="5500" y="11340"/>
                  </a:cubicBezTo>
                  <a:cubicBezTo>
                    <a:pt x="6280" y="15094"/>
                    <a:pt x="6573" y="18945"/>
                    <a:pt x="6329" y="22797"/>
                  </a:cubicBezTo>
                  <a:cubicBezTo>
                    <a:pt x="5939" y="29525"/>
                    <a:pt x="3745" y="36010"/>
                    <a:pt x="39" y="41617"/>
                  </a:cubicBezTo>
                  <a:cubicBezTo>
                    <a:pt x="0" y="41656"/>
                    <a:pt x="56" y="41727"/>
                    <a:pt x="105" y="41727"/>
                  </a:cubicBezTo>
                  <a:cubicBezTo>
                    <a:pt x="117" y="41727"/>
                    <a:pt x="128" y="41723"/>
                    <a:pt x="137" y="41714"/>
                  </a:cubicBezTo>
                  <a:lnTo>
                    <a:pt x="88" y="41714"/>
                  </a:lnTo>
                  <a:cubicBezTo>
                    <a:pt x="9303" y="30549"/>
                    <a:pt x="8328" y="12656"/>
                    <a:pt x="2819" y="126"/>
                  </a:cubicBezTo>
                  <a:cubicBezTo>
                    <a:pt x="2783" y="38"/>
                    <a:pt x="2716" y="1"/>
                    <a:pt x="2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1"/>
            <p:cNvSpPr/>
            <p:nvPr/>
          </p:nvSpPr>
          <p:spPr>
            <a:xfrm>
              <a:off x="1790355" y="806794"/>
              <a:ext cx="223025" cy="448364"/>
            </a:xfrm>
            <a:custGeom>
              <a:avLst/>
              <a:gdLst/>
              <a:ahLst/>
              <a:cxnLst/>
              <a:rect l="l" t="t" r="r" b="b"/>
              <a:pathLst>
                <a:path w="10126" h="20364" extrusionOk="0">
                  <a:moveTo>
                    <a:pt x="49" y="1"/>
                  </a:moveTo>
                  <a:cubicBezTo>
                    <a:pt x="0" y="1"/>
                    <a:pt x="0" y="1"/>
                    <a:pt x="0" y="49"/>
                  </a:cubicBezTo>
                  <a:cubicBezTo>
                    <a:pt x="4047" y="3121"/>
                    <a:pt x="4681" y="8582"/>
                    <a:pt x="5753" y="13165"/>
                  </a:cubicBezTo>
                  <a:cubicBezTo>
                    <a:pt x="5970" y="14074"/>
                    <a:pt x="7416" y="20363"/>
                    <a:pt x="9273" y="20363"/>
                  </a:cubicBezTo>
                  <a:cubicBezTo>
                    <a:pt x="9508" y="20363"/>
                    <a:pt x="9749" y="20263"/>
                    <a:pt x="9995" y="20039"/>
                  </a:cubicBezTo>
                  <a:cubicBezTo>
                    <a:pt x="10125" y="19952"/>
                    <a:pt x="10023" y="19788"/>
                    <a:pt x="9896" y="19788"/>
                  </a:cubicBezTo>
                  <a:cubicBezTo>
                    <a:pt x="9880" y="19788"/>
                    <a:pt x="9865" y="19790"/>
                    <a:pt x="9849" y="19795"/>
                  </a:cubicBezTo>
                  <a:cubicBezTo>
                    <a:pt x="9736" y="19842"/>
                    <a:pt x="9625" y="19864"/>
                    <a:pt x="9515" y="19864"/>
                  </a:cubicBezTo>
                  <a:cubicBezTo>
                    <a:pt x="7098" y="19864"/>
                    <a:pt x="5295" y="9052"/>
                    <a:pt x="4876" y="7606"/>
                  </a:cubicBezTo>
                  <a:cubicBezTo>
                    <a:pt x="3998" y="4681"/>
                    <a:pt x="2682" y="1707"/>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1"/>
            <p:cNvSpPr/>
            <p:nvPr/>
          </p:nvSpPr>
          <p:spPr>
            <a:xfrm>
              <a:off x="1442426" y="804879"/>
              <a:ext cx="403784" cy="225085"/>
            </a:xfrm>
            <a:custGeom>
              <a:avLst/>
              <a:gdLst/>
              <a:ahLst/>
              <a:cxnLst/>
              <a:rect l="l" t="t" r="r" b="b"/>
              <a:pathLst>
                <a:path w="18333" h="10223" extrusionOk="0">
                  <a:moveTo>
                    <a:pt x="13735" y="452"/>
                  </a:moveTo>
                  <a:cubicBezTo>
                    <a:pt x="14403" y="452"/>
                    <a:pt x="15065" y="536"/>
                    <a:pt x="15700" y="721"/>
                  </a:cubicBezTo>
                  <a:cubicBezTo>
                    <a:pt x="17699" y="1404"/>
                    <a:pt x="17065" y="3208"/>
                    <a:pt x="16236" y="4622"/>
                  </a:cubicBezTo>
                  <a:cubicBezTo>
                    <a:pt x="16218" y="4649"/>
                    <a:pt x="16212" y="4678"/>
                    <a:pt x="16214" y="4706"/>
                  </a:cubicBezTo>
                  <a:lnTo>
                    <a:pt x="16214" y="4706"/>
                  </a:lnTo>
                  <a:cubicBezTo>
                    <a:pt x="13955" y="7351"/>
                    <a:pt x="9861" y="9597"/>
                    <a:pt x="6387" y="9790"/>
                  </a:cubicBezTo>
                  <a:cubicBezTo>
                    <a:pt x="6245" y="9800"/>
                    <a:pt x="6097" y="9805"/>
                    <a:pt x="5948" y="9805"/>
                  </a:cubicBezTo>
                  <a:cubicBezTo>
                    <a:pt x="3845" y="9805"/>
                    <a:pt x="1190" y="8825"/>
                    <a:pt x="2146" y="6231"/>
                  </a:cubicBezTo>
                  <a:cubicBezTo>
                    <a:pt x="2633" y="4817"/>
                    <a:pt x="3950" y="3793"/>
                    <a:pt x="5169" y="3013"/>
                  </a:cubicBezTo>
                  <a:cubicBezTo>
                    <a:pt x="7265" y="1794"/>
                    <a:pt x="9605" y="965"/>
                    <a:pt x="12043" y="624"/>
                  </a:cubicBezTo>
                  <a:cubicBezTo>
                    <a:pt x="12601" y="512"/>
                    <a:pt x="13170" y="452"/>
                    <a:pt x="13735" y="452"/>
                  </a:cubicBezTo>
                  <a:close/>
                  <a:moveTo>
                    <a:pt x="13674" y="1"/>
                  </a:moveTo>
                  <a:cubicBezTo>
                    <a:pt x="10333" y="1"/>
                    <a:pt x="6578" y="1349"/>
                    <a:pt x="3998" y="3305"/>
                  </a:cubicBezTo>
                  <a:cubicBezTo>
                    <a:pt x="1756" y="5012"/>
                    <a:pt x="1" y="8522"/>
                    <a:pt x="3608" y="9839"/>
                  </a:cubicBezTo>
                  <a:cubicBezTo>
                    <a:pt x="4357" y="10102"/>
                    <a:pt x="5157" y="10222"/>
                    <a:pt x="5980" y="10222"/>
                  </a:cubicBezTo>
                  <a:cubicBezTo>
                    <a:pt x="9828" y="10222"/>
                    <a:pt x="14200" y="7609"/>
                    <a:pt x="16401" y="4868"/>
                  </a:cubicBezTo>
                  <a:lnTo>
                    <a:pt x="16401" y="4868"/>
                  </a:lnTo>
                  <a:cubicBezTo>
                    <a:pt x="16431" y="4864"/>
                    <a:pt x="16459" y="4849"/>
                    <a:pt x="16480" y="4817"/>
                  </a:cubicBezTo>
                  <a:cubicBezTo>
                    <a:pt x="18332" y="2525"/>
                    <a:pt x="17504" y="283"/>
                    <a:pt x="14627" y="39"/>
                  </a:cubicBezTo>
                  <a:cubicBezTo>
                    <a:pt x="14314" y="13"/>
                    <a:pt x="13996" y="1"/>
                    <a:pt x="13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1"/>
            <p:cNvSpPr/>
            <p:nvPr/>
          </p:nvSpPr>
          <p:spPr>
            <a:xfrm>
              <a:off x="1500418" y="835725"/>
              <a:ext cx="293175" cy="164339"/>
            </a:xfrm>
            <a:custGeom>
              <a:avLst/>
              <a:gdLst/>
              <a:ahLst/>
              <a:cxnLst/>
              <a:rect l="l" t="t" r="r" b="b"/>
              <a:pathLst>
                <a:path w="13311" h="7464" extrusionOk="0">
                  <a:moveTo>
                    <a:pt x="10043" y="531"/>
                  </a:moveTo>
                  <a:cubicBezTo>
                    <a:pt x="11705" y="531"/>
                    <a:pt x="12753" y="1204"/>
                    <a:pt x="11653" y="3318"/>
                  </a:cubicBezTo>
                  <a:cubicBezTo>
                    <a:pt x="11639" y="3345"/>
                    <a:pt x="11633" y="3371"/>
                    <a:pt x="11631" y="3395"/>
                  </a:cubicBezTo>
                  <a:lnTo>
                    <a:pt x="11631" y="3395"/>
                  </a:lnTo>
                  <a:cubicBezTo>
                    <a:pt x="9983" y="5158"/>
                    <a:pt x="7865" y="6398"/>
                    <a:pt x="5510" y="6926"/>
                  </a:cubicBezTo>
                  <a:cubicBezTo>
                    <a:pt x="5095" y="6999"/>
                    <a:pt x="4595" y="7073"/>
                    <a:pt x="4108" y="7073"/>
                  </a:cubicBezTo>
                  <a:cubicBezTo>
                    <a:pt x="3620" y="7073"/>
                    <a:pt x="3145" y="6999"/>
                    <a:pt x="2779" y="6780"/>
                  </a:cubicBezTo>
                  <a:cubicBezTo>
                    <a:pt x="2097" y="6341"/>
                    <a:pt x="1268" y="5025"/>
                    <a:pt x="1804" y="4098"/>
                  </a:cubicBezTo>
                  <a:cubicBezTo>
                    <a:pt x="2292" y="3318"/>
                    <a:pt x="3023" y="2636"/>
                    <a:pt x="3901" y="2197"/>
                  </a:cubicBezTo>
                  <a:cubicBezTo>
                    <a:pt x="4879" y="1599"/>
                    <a:pt x="7949" y="531"/>
                    <a:pt x="10043" y="531"/>
                  </a:cubicBezTo>
                  <a:close/>
                  <a:moveTo>
                    <a:pt x="10113" y="1"/>
                  </a:moveTo>
                  <a:cubicBezTo>
                    <a:pt x="7509" y="1"/>
                    <a:pt x="4962" y="827"/>
                    <a:pt x="2877" y="2343"/>
                  </a:cubicBezTo>
                  <a:cubicBezTo>
                    <a:pt x="1365" y="3465"/>
                    <a:pt x="0" y="5854"/>
                    <a:pt x="2292" y="6975"/>
                  </a:cubicBezTo>
                  <a:cubicBezTo>
                    <a:pt x="2941" y="7315"/>
                    <a:pt x="3660" y="7463"/>
                    <a:pt x="4408" y="7463"/>
                  </a:cubicBezTo>
                  <a:cubicBezTo>
                    <a:pt x="7173" y="7463"/>
                    <a:pt x="10336" y="5436"/>
                    <a:pt x="11853" y="3567"/>
                  </a:cubicBezTo>
                  <a:lnTo>
                    <a:pt x="11853" y="3567"/>
                  </a:lnTo>
                  <a:cubicBezTo>
                    <a:pt x="11886" y="3559"/>
                    <a:pt x="11917" y="3541"/>
                    <a:pt x="11945" y="3513"/>
                  </a:cubicBezTo>
                  <a:cubicBezTo>
                    <a:pt x="13310" y="1661"/>
                    <a:pt x="12530" y="149"/>
                    <a:pt x="10336" y="3"/>
                  </a:cubicBezTo>
                  <a:cubicBezTo>
                    <a:pt x="10262" y="2"/>
                    <a:pt x="10187" y="1"/>
                    <a:pt x="101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1"/>
            <p:cNvSpPr/>
            <p:nvPr/>
          </p:nvSpPr>
          <p:spPr>
            <a:xfrm>
              <a:off x="2280015" y="3718587"/>
              <a:ext cx="65524" cy="572059"/>
            </a:xfrm>
            <a:custGeom>
              <a:avLst/>
              <a:gdLst/>
              <a:ahLst/>
              <a:cxnLst/>
              <a:rect l="l" t="t" r="r" b="b"/>
              <a:pathLst>
                <a:path w="2975" h="25982" extrusionOk="0">
                  <a:moveTo>
                    <a:pt x="586" y="0"/>
                  </a:moveTo>
                  <a:cubicBezTo>
                    <a:pt x="488" y="0"/>
                    <a:pt x="391" y="73"/>
                    <a:pt x="391" y="220"/>
                  </a:cubicBezTo>
                  <a:cubicBezTo>
                    <a:pt x="0" y="4510"/>
                    <a:pt x="634" y="9142"/>
                    <a:pt x="1073" y="13432"/>
                  </a:cubicBezTo>
                  <a:cubicBezTo>
                    <a:pt x="1414" y="17625"/>
                    <a:pt x="1951" y="21769"/>
                    <a:pt x="2731" y="25914"/>
                  </a:cubicBezTo>
                  <a:cubicBezTo>
                    <a:pt x="2731" y="25957"/>
                    <a:pt x="2780" y="25982"/>
                    <a:pt x="2834" y="25982"/>
                  </a:cubicBezTo>
                  <a:cubicBezTo>
                    <a:pt x="2901" y="25982"/>
                    <a:pt x="2975" y="25945"/>
                    <a:pt x="2975" y="25865"/>
                  </a:cubicBezTo>
                  <a:cubicBezTo>
                    <a:pt x="2487" y="21623"/>
                    <a:pt x="1853" y="17333"/>
                    <a:pt x="1512" y="13091"/>
                  </a:cubicBezTo>
                  <a:cubicBezTo>
                    <a:pt x="1122" y="8801"/>
                    <a:pt x="1317" y="4413"/>
                    <a:pt x="781" y="220"/>
                  </a:cubicBezTo>
                  <a:cubicBezTo>
                    <a:pt x="781" y="73"/>
                    <a:pt x="683" y="0"/>
                    <a:pt x="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1"/>
            <p:cNvSpPr/>
            <p:nvPr/>
          </p:nvSpPr>
          <p:spPr>
            <a:xfrm>
              <a:off x="1950345" y="4207815"/>
              <a:ext cx="366210" cy="117441"/>
            </a:xfrm>
            <a:custGeom>
              <a:avLst/>
              <a:gdLst/>
              <a:ahLst/>
              <a:cxnLst/>
              <a:rect l="l" t="t" r="r" b="b"/>
              <a:pathLst>
                <a:path w="16627" h="5334" extrusionOk="0">
                  <a:moveTo>
                    <a:pt x="2901" y="0"/>
                  </a:moveTo>
                  <a:cubicBezTo>
                    <a:pt x="1795" y="0"/>
                    <a:pt x="603" y="182"/>
                    <a:pt x="391" y="1061"/>
                  </a:cubicBezTo>
                  <a:cubicBezTo>
                    <a:pt x="1" y="2572"/>
                    <a:pt x="2877" y="3596"/>
                    <a:pt x="3950" y="3742"/>
                  </a:cubicBezTo>
                  <a:cubicBezTo>
                    <a:pt x="4096" y="3742"/>
                    <a:pt x="4145" y="3450"/>
                    <a:pt x="3999" y="3450"/>
                  </a:cubicBezTo>
                  <a:cubicBezTo>
                    <a:pt x="3170" y="3352"/>
                    <a:pt x="2390" y="3011"/>
                    <a:pt x="1805" y="2426"/>
                  </a:cubicBezTo>
                  <a:cubicBezTo>
                    <a:pt x="1122" y="2085"/>
                    <a:pt x="1073" y="1500"/>
                    <a:pt x="1610" y="671"/>
                  </a:cubicBezTo>
                  <a:cubicBezTo>
                    <a:pt x="1951" y="622"/>
                    <a:pt x="2243" y="622"/>
                    <a:pt x="2585" y="573"/>
                  </a:cubicBezTo>
                  <a:cubicBezTo>
                    <a:pt x="3365" y="573"/>
                    <a:pt x="4194" y="573"/>
                    <a:pt x="5022" y="671"/>
                  </a:cubicBezTo>
                  <a:cubicBezTo>
                    <a:pt x="7168" y="915"/>
                    <a:pt x="9313" y="1402"/>
                    <a:pt x="11361" y="2085"/>
                  </a:cubicBezTo>
                  <a:cubicBezTo>
                    <a:pt x="12287" y="2377"/>
                    <a:pt x="13213" y="2767"/>
                    <a:pt x="14140" y="3255"/>
                  </a:cubicBezTo>
                  <a:cubicBezTo>
                    <a:pt x="14530" y="3450"/>
                    <a:pt x="14871" y="3645"/>
                    <a:pt x="15261" y="3889"/>
                  </a:cubicBezTo>
                  <a:cubicBezTo>
                    <a:pt x="15409" y="4000"/>
                    <a:pt x="15558" y="4111"/>
                    <a:pt x="15706" y="4244"/>
                  </a:cubicBezTo>
                  <a:lnTo>
                    <a:pt x="15706" y="4244"/>
                  </a:lnTo>
                  <a:cubicBezTo>
                    <a:pt x="15667" y="4261"/>
                    <a:pt x="15617" y="4290"/>
                    <a:pt x="15554" y="4327"/>
                  </a:cubicBezTo>
                  <a:cubicBezTo>
                    <a:pt x="15037" y="4715"/>
                    <a:pt x="14264" y="4827"/>
                    <a:pt x="13449" y="4827"/>
                  </a:cubicBezTo>
                  <a:cubicBezTo>
                    <a:pt x="12417" y="4827"/>
                    <a:pt x="11316" y="4647"/>
                    <a:pt x="10581" y="4620"/>
                  </a:cubicBezTo>
                  <a:cubicBezTo>
                    <a:pt x="10337" y="4620"/>
                    <a:pt x="10288" y="5010"/>
                    <a:pt x="10532" y="5059"/>
                  </a:cubicBezTo>
                  <a:cubicBezTo>
                    <a:pt x="11313" y="5246"/>
                    <a:pt x="12115" y="5334"/>
                    <a:pt x="12923" y="5334"/>
                  </a:cubicBezTo>
                  <a:cubicBezTo>
                    <a:pt x="13376" y="5334"/>
                    <a:pt x="13831" y="5306"/>
                    <a:pt x="14286" y="5254"/>
                  </a:cubicBezTo>
                  <a:cubicBezTo>
                    <a:pt x="14920" y="5156"/>
                    <a:pt x="16139" y="5010"/>
                    <a:pt x="16529" y="4522"/>
                  </a:cubicBezTo>
                  <a:cubicBezTo>
                    <a:pt x="16626" y="4376"/>
                    <a:pt x="16577" y="4230"/>
                    <a:pt x="16480" y="4132"/>
                  </a:cubicBezTo>
                  <a:cubicBezTo>
                    <a:pt x="13457" y="1402"/>
                    <a:pt x="8484" y="378"/>
                    <a:pt x="4584" y="86"/>
                  </a:cubicBezTo>
                  <a:cubicBezTo>
                    <a:pt x="4215" y="67"/>
                    <a:pt x="3574" y="0"/>
                    <a:pt x="29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1"/>
            <p:cNvSpPr/>
            <p:nvPr/>
          </p:nvSpPr>
          <p:spPr>
            <a:xfrm>
              <a:off x="1687498" y="2062871"/>
              <a:ext cx="146907" cy="369894"/>
            </a:xfrm>
            <a:custGeom>
              <a:avLst/>
              <a:gdLst/>
              <a:ahLst/>
              <a:cxnLst/>
              <a:rect l="l" t="t" r="r" b="b"/>
              <a:pathLst>
                <a:path w="6670" h="16800" extrusionOk="0">
                  <a:moveTo>
                    <a:pt x="6529" y="0"/>
                  </a:moveTo>
                  <a:cubicBezTo>
                    <a:pt x="6489" y="0"/>
                    <a:pt x="6447" y="27"/>
                    <a:pt x="6425" y="93"/>
                  </a:cubicBezTo>
                  <a:cubicBezTo>
                    <a:pt x="5889" y="2969"/>
                    <a:pt x="5499" y="5748"/>
                    <a:pt x="4426" y="8527"/>
                  </a:cubicBezTo>
                  <a:cubicBezTo>
                    <a:pt x="3305" y="11501"/>
                    <a:pt x="1696" y="13988"/>
                    <a:pt x="38" y="16621"/>
                  </a:cubicBezTo>
                  <a:cubicBezTo>
                    <a:pt x="1" y="16696"/>
                    <a:pt x="78" y="16799"/>
                    <a:pt x="139" y="16799"/>
                  </a:cubicBezTo>
                  <a:cubicBezTo>
                    <a:pt x="157" y="16799"/>
                    <a:pt x="173" y="16790"/>
                    <a:pt x="185" y="16767"/>
                  </a:cubicBezTo>
                  <a:lnTo>
                    <a:pt x="185" y="16718"/>
                  </a:lnTo>
                  <a:cubicBezTo>
                    <a:pt x="3890" y="12525"/>
                    <a:pt x="6669" y="5748"/>
                    <a:pt x="6620" y="93"/>
                  </a:cubicBezTo>
                  <a:cubicBezTo>
                    <a:pt x="6620" y="39"/>
                    <a:pt x="6576" y="0"/>
                    <a:pt x="6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1"/>
            <p:cNvSpPr/>
            <p:nvPr/>
          </p:nvSpPr>
          <p:spPr>
            <a:xfrm>
              <a:off x="1897000" y="1904058"/>
              <a:ext cx="261789" cy="352258"/>
            </a:xfrm>
            <a:custGeom>
              <a:avLst/>
              <a:gdLst/>
              <a:ahLst/>
              <a:cxnLst/>
              <a:rect l="l" t="t" r="r" b="b"/>
              <a:pathLst>
                <a:path w="11886" h="15999" extrusionOk="0">
                  <a:moveTo>
                    <a:pt x="11207" y="1"/>
                  </a:moveTo>
                  <a:cubicBezTo>
                    <a:pt x="11053" y="1"/>
                    <a:pt x="10901" y="84"/>
                    <a:pt x="10809" y="285"/>
                  </a:cubicBezTo>
                  <a:cubicBezTo>
                    <a:pt x="8029" y="5697"/>
                    <a:pt x="4519" y="10670"/>
                    <a:pt x="375" y="15107"/>
                  </a:cubicBezTo>
                  <a:cubicBezTo>
                    <a:pt x="1" y="15481"/>
                    <a:pt x="345" y="15999"/>
                    <a:pt x="745" y="15999"/>
                  </a:cubicBezTo>
                  <a:cubicBezTo>
                    <a:pt x="866" y="15999"/>
                    <a:pt x="993" y="15951"/>
                    <a:pt x="1106" y="15838"/>
                  </a:cubicBezTo>
                  <a:cubicBezTo>
                    <a:pt x="5348" y="11352"/>
                    <a:pt x="8907" y="6282"/>
                    <a:pt x="11686" y="821"/>
                  </a:cubicBezTo>
                  <a:cubicBezTo>
                    <a:pt x="11886" y="388"/>
                    <a:pt x="11540" y="1"/>
                    <a:pt x="1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1"/>
            <p:cNvSpPr/>
            <p:nvPr/>
          </p:nvSpPr>
          <p:spPr>
            <a:xfrm>
              <a:off x="1812028" y="1839019"/>
              <a:ext cx="257230" cy="95468"/>
            </a:xfrm>
            <a:custGeom>
              <a:avLst/>
              <a:gdLst/>
              <a:ahLst/>
              <a:cxnLst/>
              <a:rect l="l" t="t" r="r" b="b"/>
              <a:pathLst>
                <a:path w="11679" h="4336" extrusionOk="0">
                  <a:moveTo>
                    <a:pt x="11653" y="1"/>
                  </a:moveTo>
                  <a:cubicBezTo>
                    <a:pt x="11648" y="1"/>
                    <a:pt x="11644" y="7"/>
                    <a:pt x="11644" y="21"/>
                  </a:cubicBezTo>
                  <a:cubicBezTo>
                    <a:pt x="9447" y="1695"/>
                    <a:pt x="6403" y="3842"/>
                    <a:pt x="3509" y="3842"/>
                  </a:cubicBezTo>
                  <a:cubicBezTo>
                    <a:pt x="2357" y="3842"/>
                    <a:pt x="1228" y="3501"/>
                    <a:pt x="186" y="2654"/>
                  </a:cubicBezTo>
                  <a:cubicBezTo>
                    <a:pt x="168" y="2645"/>
                    <a:pt x="150" y="2641"/>
                    <a:pt x="134" y="2641"/>
                  </a:cubicBezTo>
                  <a:cubicBezTo>
                    <a:pt x="58" y="2641"/>
                    <a:pt x="0" y="2721"/>
                    <a:pt x="40" y="2800"/>
                  </a:cubicBezTo>
                  <a:cubicBezTo>
                    <a:pt x="921" y="3905"/>
                    <a:pt x="2038" y="4336"/>
                    <a:pt x="3245" y="4336"/>
                  </a:cubicBezTo>
                  <a:cubicBezTo>
                    <a:pt x="6246" y="4336"/>
                    <a:pt x="9801" y="1670"/>
                    <a:pt x="11644" y="70"/>
                  </a:cubicBezTo>
                  <a:cubicBezTo>
                    <a:pt x="11678" y="35"/>
                    <a:pt x="11664" y="1"/>
                    <a:pt x="11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1"/>
            <p:cNvSpPr/>
            <p:nvPr/>
          </p:nvSpPr>
          <p:spPr>
            <a:xfrm>
              <a:off x="2485883" y="1141174"/>
              <a:ext cx="255049" cy="266764"/>
            </a:xfrm>
            <a:custGeom>
              <a:avLst/>
              <a:gdLst/>
              <a:ahLst/>
              <a:cxnLst/>
              <a:rect l="l" t="t" r="r" b="b"/>
              <a:pathLst>
                <a:path w="11580" h="12116" extrusionOk="0">
                  <a:moveTo>
                    <a:pt x="307" y="0"/>
                  </a:moveTo>
                  <a:cubicBezTo>
                    <a:pt x="83" y="0"/>
                    <a:pt x="0" y="427"/>
                    <a:pt x="258" y="513"/>
                  </a:cubicBezTo>
                  <a:cubicBezTo>
                    <a:pt x="5426" y="2414"/>
                    <a:pt x="9424" y="6656"/>
                    <a:pt x="10984" y="11922"/>
                  </a:cubicBezTo>
                  <a:cubicBezTo>
                    <a:pt x="11023" y="12057"/>
                    <a:pt x="11131" y="12116"/>
                    <a:pt x="11241" y="12116"/>
                  </a:cubicBezTo>
                  <a:cubicBezTo>
                    <a:pt x="11408" y="12116"/>
                    <a:pt x="11579" y="11981"/>
                    <a:pt x="11521" y="11775"/>
                  </a:cubicBezTo>
                  <a:cubicBezTo>
                    <a:pt x="9863" y="6315"/>
                    <a:pt x="5768" y="1975"/>
                    <a:pt x="404" y="25"/>
                  </a:cubicBezTo>
                  <a:cubicBezTo>
                    <a:pt x="370" y="8"/>
                    <a:pt x="337" y="0"/>
                    <a:pt x="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1"/>
            <p:cNvSpPr/>
            <p:nvPr/>
          </p:nvSpPr>
          <p:spPr>
            <a:xfrm>
              <a:off x="1703356" y="1183359"/>
              <a:ext cx="544326" cy="977423"/>
            </a:xfrm>
            <a:custGeom>
              <a:avLst/>
              <a:gdLst/>
              <a:ahLst/>
              <a:cxnLst/>
              <a:rect l="l" t="t" r="r" b="b"/>
              <a:pathLst>
                <a:path w="24714" h="44393" extrusionOk="0">
                  <a:moveTo>
                    <a:pt x="17404" y="1"/>
                  </a:moveTo>
                  <a:cubicBezTo>
                    <a:pt x="17326" y="1"/>
                    <a:pt x="17244" y="19"/>
                    <a:pt x="17163" y="59"/>
                  </a:cubicBezTo>
                  <a:lnTo>
                    <a:pt x="17212" y="108"/>
                  </a:lnTo>
                  <a:cubicBezTo>
                    <a:pt x="12482" y="2595"/>
                    <a:pt x="8436" y="6203"/>
                    <a:pt x="5413" y="10639"/>
                  </a:cubicBezTo>
                  <a:cubicBezTo>
                    <a:pt x="2683" y="14832"/>
                    <a:pt x="1" y="20000"/>
                    <a:pt x="586" y="25168"/>
                  </a:cubicBezTo>
                  <a:cubicBezTo>
                    <a:pt x="684" y="26095"/>
                    <a:pt x="927" y="26972"/>
                    <a:pt x="1269" y="27801"/>
                  </a:cubicBezTo>
                  <a:cubicBezTo>
                    <a:pt x="1805" y="28923"/>
                    <a:pt x="2731" y="29605"/>
                    <a:pt x="3463" y="30580"/>
                  </a:cubicBezTo>
                  <a:cubicBezTo>
                    <a:pt x="5120" y="32725"/>
                    <a:pt x="5023" y="35505"/>
                    <a:pt x="5120" y="38089"/>
                  </a:cubicBezTo>
                  <a:cubicBezTo>
                    <a:pt x="5218" y="40185"/>
                    <a:pt x="5267" y="42379"/>
                    <a:pt x="7119" y="43744"/>
                  </a:cubicBezTo>
                  <a:cubicBezTo>
                    <a:pt x="7763" y="44204"/>
                    <a:pt x="8496" y="44393"/>
                    <a:pt x="9246" y="44393"/>
                  </a:cubicBezTo>
                  <a:cubicBezTo>
                    <a:pt x="10486" y="44393"/>
                    <a:pt x="11772" y="43876"/>
                    <a:pt x="12775" y="43208"/>
                  </a:cubicBezTo>
                  <a:cubicBezTo>
                    <a:pt x="15213" y="41550"/>
                    <a:pt x="16821" y="38430"/>
                    <a:pt x="18528" y="36090"/>
                  </a:cubicBezTo>
                  <a:cubicBezTo>
                    <a:pt x="19601" y="34676"/>
                    <a:pt x="20771" y="33359"/>
                    <a:pt x="21843" y="31945"/>
                  </a:cubicBezTo>
                  <a:cubicBezTo>
                    <a:pt x="22916" y="30580"/>
                    <a:pt x="23598" y="28971"/>
                    <a:pt x="24476" y="27509"/>
                  </a:cubicBezTo>
                  <a:cubicBezTo>
                    <a:pt x="24713" y="27102"/>
                    <a:pt x="24362" y="26720"/>
                    <a:pt x="23995" y="26720"/>
                  </a:cubicBezTo>
                  <a:cubicBezTo>
                    <a:pt x="23834" y="26720"/>
                    <a:pt x="23669" y="26794"/>
                    <a:pt x="23550" y="26972"/>
                  </a:cubicBezTo>
                  <a:cubicBezTo>
                    <a:pt x="22770" y="28289"/>
                    <a:pt x="22136" y="29703"/>
                    <a:pt x="21258" y="30970"/>
                  </a:cubicBezTo>
                  <a:cubicBezTo>
                    <a:pt x="20283" y="32384"/>
                    <a:pt x="19064" y="33652"/>
                    <a:pt x="17992" y="35066"/>
                  </a:cubicBezTo>
                  <a:cubicBezTo>
                    <a:pt x="16188" y="37503"/>
                    <a:pt x="14335" y="41306"/>
                    <a:pt x="11556" y="42720"/>
                  </a:cubicBezTo>
                  <a:cubicBezTo>
                    <a:pt x="10840" y="43078"/>
                    <a:pt x="10076" y="43281"/>
                    <a:pt x="9358" y="43281"/>
                  </a:cubicBezTo>
                  <a:cubicBezTo>
                    <a:pt x="8024" y="43281"/>
                    <a:pt x="6849" y="42580"/>
                    <a:pt x="6437" y="40868"/>
                  </a:cubicBezTo>
                  <a:cubicBezTo>
                    <a:pt x="6242" y="39454"/>
                    <a:pt x="6144" y="38040"/>
                    <a:pt x="6144" y="36626"/>
                  </a:cubicBezTo>
                  <a:cubicBezTo>
                    <a:pt x="6047" y="34432"/>
                    <a:pt x="5852" y="32189"/>
                    <a:pt x="4633" y="30336"/>
                  </a:cubicBezTo>
                  <a:cubicBezTo>
                    <a:pt x="3853" y="29118"/>
                    <a:pt x="2585" y="28338"/>
                    <a:pt x="2049" y="26924"/>
                  </a:cubicBezTo>
                  <a:cubicBezTo>
                    <a:pt x="1659" y="25705"/>
                    <a:pt x="1464" y="24437"/>
                    <a:pt x="1610" y="23169"/>
                  </a:cubicBezTo>
                  <a:cubicBezTo>
                    <a:pt x="1756" y="19903"/>
                    <a:pt x="3073" y="16734"/>
                    <a:pt x="4633" y="13906"/>
                  </a:cubicBezTo>
                  <a:cubicBezTo>
                    <a:pt x="7656" y="8445"/>
                    <a:pt x="12190" y="3960"/>
                    <a:pt x="17699" y="986"/>
                  </a:cubicBezTo>
                  <a:cubicBezTo>
                    <a:pt x="18245" y="692"/>
                    <a:pt x="17887" y="1"/>
                    <a:pt x="17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1"/>
            <p:cNvSpPr/>
            <p:nvPr/>
          </p:nvSpPr>
          <p:spPr>
            <a:xfrm>
              <a:off x="2257461" y="895084"/>
              <a:ext cx="115301" cy="274888"/>
            </a:xfrm>
            <a:custGeom>
              <a:avLst/>
              <a:gdLst/>
              <a:ahLst/>
              <a:cxnLst/>
              <a:rect l="l" t="t" r="r" b="b"/>
              <a:pathLst>
                <a:path w="5235" h="12485" extrusionOk="0">
                  <a:moveTo>
                    <a:pt x="360" y="1"/>
                  </a:moveTo>
                  <a:cubicBezTo>
                    <a:pt x="342" y="1"/>
                    <a:pt x="318" y="13"/>
                    <a:pt x="293" y="37"/>
                  </a:cubicBezTo>
                  <a:lnTo>
                    <a:pt x="342" y="37"/>
                  </a:lnTo>
                  <a:cubicBezTo>
                    <a:pt x="1" y="2085"/>
                    <a:pt x="829" y="4328"/>
                    <a:pt x="1610" y="6180"/>
                  </a:cubicBezTo>
                  <a:cubicBezTo>
                    <a:pt x="2487" y="8326"/>
                    <a:pt x="3560" y="10422"/>
                    <a:pt x="4827" y="12372"/>
                  </a:cubicBezTo>
                  <a:cubicBezTo>
                    <a:pt x="4859" y="12452"/>
                    <a:pt x="4916" y="12484"/>
                    <a:pt x="4976" y="12484"/>
                  </a:cubicBezTo>
                  <a:cubicBezTo>
                    <a:pt x="5100" y="12484"/>
                    <a:pt x="5235" y="12342"/>
                    <a:pt x="5169" y="12177"/>
                  </a:cubicBezTo>
                  <a:cubicBezTo>
                    <a:pt x="4145" y="10227"/>
                    <a:pt x="2975" y="8374"/>
                    <a:pt x="2097" y="6327"/>
                  </a:cubicBezTo>
                  <a:cubicBezTo>
                    <a:pt x="1219" y="4328"/>
                    <a:pt x="927" y="2183"/>
                    <a:pt x="391" y="37"/>
                  </a:cubicBezTo>
                  <a:cubicBezTo>
                    <a:pt x="391" y="13"/>
                    <a:pt x="378" y="1"/>
                    <a:pt x="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1"/>
            <p:cNvSpPr/>
            <p:nvPr/>
          </p:nvSpPr>
          <p:spPr>
            <a:xfrm>
              <a:off x="2109277" y="880553"/>
              <a:ext cx="151422" cy="63719"/>
            </a:xfrm>
            <a:custGeom>
              <a:avLst/>
              <a:gdLst/>
              <a:ahLst/>
              <a:cxnLst/>
              <a:rect l="l" t="t" r="r" b="b"/>
              <a:pathLst>
                <a:path w="6875" h="2894" extrusionOk="0">
                  <a:moveTo>
                    <a:pt x="5180" y="386"/>
                  </a:moveTo>
                  <a:cubicBezTo>
                    <a:pt x="5449" y="386"/>
                    <a:pt x="5699" y="431"/>
                    <a:pt x="5949" y="502"/>
                  </a:cubicBezTo>
                  <a:cubicBezTo>
                    <a:pt x="6382" y="980"/>
                    <a:pt x="6430" y="1418"/>
                    <a:pt x="6092" y="1784"/>
                  </a:cubicBezTo>
                  <a:lnTo>
                    <a:pt x="6092" y="1784"/>
                  </a:lnTo>
                  <a:cubicBezTo>
                    <a:pt x="6062" y="1755"/>
                    <a:pt x="6026" y="1738"/>
                    <a:pt x="5988" y="1738"/>
                  </a:cubicBezTo>
                  <a:cubicBezTo>
                    <a:pt x="5960" y="1738"/>
                    <a:pt x="5930" y="1747"/>
                    <a:pt x="5900" y="1770"/>
                  </a:cubicBezTo>
                  <a:cubicBezTo>
                    <a:pt x="5128" y="2248"/>
                    <a:pt x="4245" y="2476"/>
                    <a:pt x="3356" y="2476"/>
                  </a:cubicBezTo>
                  <a:cubicBezTo>
                    <a:pt x="3066" y="2476"/>
                    <a:pt x="2775" y="2452"/>
                    <a:pt x="2487" y="2404"/>
                  </a:cubicBezTo>
                  <a:cubicBezTo>
                    <a:pt x="1999" y="2404"/>
                    <a:pt x="1463" y="2257"/>
                    <a:pt x="1024" y="2014"/>
                  </a:cubicBezTo>
                  <a:cubicBezTo>
                    <a:pt x="98" y="1136"/>
                    <a:pt x="1219" y="697"/>
                    <a:pt x="1756" y="551"/>
                  </a:cubicBezTo>
                  <a:cubicBezTo>
                    <a:pt x="2304" y="441"/>
                    <a:pt x="2853" y="386"/>
                    <a:pt x="3401" y="386"/>
                  </a:cubicBezTo>
                  <a:cubicBezTo>
                    <a:pt x="3584" y="386"/>
                    <a:pt x="3767" y="393"/>
                    <a:pt x="3950" y="405"/>
                  </a:cubicBezTo>
                  <a:lnTo>
                    <a:pt x="4876" y="405"/>
                  </a:lnTo>
                  <a:cubicBezTo>
                    <a:pt x="4980" y="392"/>
                    <a:pt x="5081" y="386"/>
                    <a:pt x="5180" y="386"/>
                  </a:cubicBezTo>
                  <a:close/>
                  <a:moveTo>
                    <a:pt x="4521" y="0"/>
                  </a:moveTo>
                  <a:cubicBezTo>
                    <a:pt x="3981" y="0"/>
                    <a:pt x="3437" y="44"/>
                    <a:pt x="2926" y="63"/>
                  </a:cubicBezTo>
                  <a:cubicBezTo>
                    <a:pt x="2097" y="112"/>
                    <a:pt x="732" y="161"/>
                    <a:pt x="390" y="1136"/>
                  </a:cubicBezTo>
                  <a:cubicBezTo>
                    <a:pt x="0" y="2062"/>
                    <a:pt x="1073" y="2501"/>
                    <a:pt x="1804" y="2696"/>
                  </a:cubicBezTo>
                  <a:cubicBezTo>
                    <a:pt x="2299" y="2828"/>
                    <a:pt x="2799" y="2893"/>
                    <a:pt x="3295" y="2893"/>
                  </a:cubicBezTo>
                  <a:cubicBezTo>
                    <a:pt x="4267" y="2893"/>
                    <a:pt x="5223" y="2644"/>
                    <a:pt x="6095" y="2160"/>
                  </a:cubicBezTo>
                  <a:cubicBezTo>
                    <a:pt x="6175" y="2100"/>
                    <a:pt x="6189" y="1998"/>
                    <a:pt x="6164" y="1909"/>
                  </a:cubicBezTo>
                  <a:lnTo>
                    <a:pt x="6164" y="1909"/>
                  </a:lnTo>
                  <a:cubicBezTo>
                    <a:pt x="6595" y="1603"/>
                    <a:pt x="6831" y="1121"/>
                    <a:pt x="6875" y="600"/>
                  </a:cubicBezTo>
                  <a:cubicBezTo>
                    <a:pt x="6875" y="551"/>
                    <a:pt x="6826" y="502"/>
                    <a:pt x="6777" y="502"/>
                  </a:cubicBezTo>
                  <a:cubicBezTo>
                    <a:pt x="6109" y="95"/>
                    <a:pt x="5319"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1"/>
            <p:cNvSpPr/>
            <p:nvPr/>
          </p:nvSpPr>
          <p:spPr>
            <a:xfrm>
              <a:off x="2326179" y="962986"/>
              <a:ext cx="60172" cy="138446"/>
            </a:xfrm>
            <a:custGeom>
              <a:avLst/>
              <a:gdLst/>
              <a:ahLst/>
              <a:cxnLst/>
              <a:rect l="l" t="t" r="r" b="b"/>
              <a:pathLst>
                <a:path w="2732" h="6288" extrusionOk="0">
                  <a:moveTo>
                    <a:pt x="2652" y="1"/>
                  </a:moveTo>
                  <a:cubicBezTo>
                    <a:pt x="2609" y="1"/>
                    <a:pt x="2561" y="25"/>
                    <a:pt x="2536" y="74"/>
                  </a:cubicBezTo>
                  <a:cubicBezTo>
                    <a:pt x="1805" y="2219"/>
                    <a:pt x="1317" y="4364"/>
                    <a:pt x="1" y="6266"/>
                  </a:cubicBezTo>
                  <a:cubicBezTo>
                    <a:pt x="1" y="6266"/>
                    <a:pt x="1" y="6287"/>
                    <a:pt x="15" y="6287"/>
                  </a:cubicBezTo>
                  <a:cubicBezTo>
                    <a:pt x="23" y="6287"/>
                    <a:pt x="33" y="6282"/>
                    <a:pt x="50" y="6266"/>
                  </a:cubicBezTo>
                  <a:cubicBezTo>
                    <a:pt x="1366" y="4510"/>
                    <a:pt x="2682" y="2365"/>
                    <a:pt x="2731" y="74"/>
                  </a:cubicBezTo>
                  <a:cubicBezTo>
                    <a:pt x="2731" y="25"/>
                    <a:pt x="2695" y="1"/>
                    <a:pt x="2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1"/>
            <p:cNvSpPr/>
            <p:nvPr/>
          </p:nvSpPr>
          <p:spPr>
            <a:xfrm>
              <a:off x="2366992" y="946341"/>
              <a:ext cx="156223" cy="71447"/>
            </a:xfrm>
            <a:custGeom>
              <a:avLst/>
              <a:gdLst/>
              <a:ahLst/>
              <a:cxnLst/>
              <a:rect l="l" t="t" r="r" b="b"/>
              <a:pathLst>
                <a:path w="7093" h="3245" extrusionOk="0">
                  <a:moveTo>
                    <a:pt x="2642" y="383"/>
                  </a:moveTo>
                  <a:cubicBezTo>
                    <a:pt x="3378" y="383"/>
                    <a:pt x="4078" y="572"/>
                    <a:pt x="4779" y="878"/>
                  </a:cubicBezTo>
                  <a:cubicBezTo>
                    <a:pt x="5297" y="1114"/>
                    <a:pt x="6997" y="1941"/>
                    <a:pt x="6102" y="2612"/>
                  </a:cubicBezTo>
                  <a:lnTo>
                    <a:pt x="6102" y="2612"/>
                  </a:lnTo>
                  <a:cubicBezTo>
                    <a:pt x="6073" y="2592"/>
                    <a:pt x="6036" y="2580"/>
                    <a:pt x="5995" y="2580"/>
                  </a:cubicBezTo>
                  <a:cubicBezTo>
                    <a:pt x="5980" y="2580"/>
                    <a:pt x="5965" y="2582"/>
                    <a:pt x="5949" y="2585"/>
                  </a:cubicBezTo>
                  <a:cubicBezTo>
                    <a:pt x="5492" y="2772"/>
                    <a:pt x="5009" y="2861"/>
                    <a:pt x="4530" y="2861"/>
                  </a:cubicBezTo>
                  <a:cubicBezTo>
                    <a:pt x="3883" y="2861"/>
                    <a:pt x="3242" y="2698"/>
                    <a:pt x="2682" y="2390"/>
                  </a:cubicBezTo>
                  <a:cubicBezTo>
                    <a:pt x="2195" y="2195"/>
                    <a:pt x="1805" y="1951"/>
                    <a:pt x="1463" y="1610"/>
                  </a:cubicBezTo>
                  <a:cubicBezTo>
                    <a:pt x="683" y="440"/>
                    <a:pt x="1756" y="391"/>
                    <a:pt x="2390" y="391"/>
                  </a:cubicBezTo>
                  <a:cubicBezTo>
                    <a:pt x="2474" y="386"/>
                    <a:pt x="2558" y="383"/>
                    <a:pt x="2642" y="383"/>
                  </a:cubicBezTo>
                  <a:close/>
                  <a:moveTo>
                    <a:pt x="2623" y="0"/>
                  </a:moveTo>
                  <a:cubicBezTo>
                    <a:pt x="2384" y="0"/>
                    <a:pt x="2143" y="16"/>
                    <a:pt x="1902" y="50"/>
                  </a:cubicBezTo>
                  <a:cubicBezTo>
                    <a:pt x="927" y="147"/>
                    <a:pt x="1" y="878"/>
                    <a:pt x="927" y="1707"/>
                  </a:cubicBezTo>
                  <a:cubicBezTo>
                    <a:pt x="1922" y="2631"/>
                    <a:pt x="3254" y="3245"/>
                    <a:pt x="4602" y="3245"/>
                  </a:cubicBezTo>
                  <a:cubicBezTo>
                    <a:pt x="5103" y="3245"/>
                    <a:pt x="5606" y="3160"/>
                    <a:pt x="6095" y="2975"/>
                  </a:cubicBezTo>
                  <a:cubicBezTo>
                    <a:pt x="6138" y="2953"/>
                    <a:pt x="6167" y="2920"/>
                    <a:pt x="6183" y="2882"/>
                  </a:cubicBezTo>
                  <a:lnTo>
                    <a:pt x="6183" y="2882"/>
                  </a:lnTo>
                  <a:cubicBezTo>
                    <a:pt x="7092" y="2392"/>
                    <a:pt x="6657" y="1641"/>
                    <a:pt x="5900" y="1073"/>
                  </a:cubicBezTo>
                  <a:cubicBezTo>
                    <a:pt x="4929" y="386"/>
                    <a:pt x="3790" y="0"/>
                    <a:pt x="26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1"/>
            <p:cNvSpPr/>
            <p:nvPr/>
          </p:nvSpPr>
          <p:spPr>
            <a:xfrm>
              <a:off x="2485112" y="1000900"/>
              <a:ext cx="31430" cy="141639"/>
            </a:xfrm>
            <a:custGeom>
              <a:avLst/>
              <a:gdLst/>
              <a:ahLst/>
              <a:cxnLst/>
              <a:rect l="l" t="t" r="r" b="b"/>
              <a:pathLst>
                <a:path w="1427" h="6433" extrusionOk="0">
                  <a:moveTo>
                    <a:pt x="1238" y="1"/>
                  </a:moveTo>
                  <a:cubicBezTo>
                    <a:pt x="1176" y="1"/>
                    <a:pt x="1111" y="32"/>
                    <a:pt x="1073" y="107"/>
                  </a:cubicBezTo>
                  <a:lnTo>
                    <a:pt x="1073" y="156"/>
                  </a:lnTo>
                  <a:cubicBezTo>
                    <a:pt x="293" y="2057"/>
                    <a:pt x="1" y="4154"/>
                    <a:pt x="196" y="6250"/>
                  </a:cubicBezTo>
                  <a:cubicBezTo>
                    <a:pt x="196" y="6372"/>
                    <a:pt x="293" y="6433"/>
                    <a:pt x="391" y="6433"/>
                  </a:cubicBezTo>
                  <a:cubicBezTo>
                    <a:pt x="488" y="6433"/>
                    <a:pt x="586" y="6372"/>
                    <a:pt x="586" y="6250"/>
                  </a:cubicBezTo>
                  <a:cubicBezTo>
                    <a:pt x="391" y="4154"/>
                    <a:pt x="683" y="2106"/>
                    <a:pt x="1366" y="204"/>
                  </a:cubicBezTo>
                  <a:cubicBezTo>
                    <a:pt x="1426" y="84"/>
                    <a:pt x="1337" y="1"/>
                    <a:pt x="1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1"/>
            <p:cNvSpPr/>
            <p:nvPr/>
          </p:nvSpPr>
          <p:spPr>
            <a:xfrm>
              <a:off x="2563499" y="1063959"/>
              <a:ext cx="113847" cy="118564"/>
            </a:xfrm>
            <a:custGeom>
              <a:avLst/>
              <a:gdLst/>
              <a:ahLst/>
              <a:cxnLst/>
              <a:rect l="l" t="t" r="r" b="b"/>
              <a:pathLst>
                <a:path w="5169" h="5385" extrusionOk="0">
                  <a:moveTo>
                    <a:pt x="4995" y="0"/>
                  </a:moveTo>
                  <a:cubicBezTo>
                    <a:pt x="4952" y="0"/>
                    <a:pt x="4909" y="22"/>
                    <a:pt x="4876" y="71"/>
                  </a:cubicBezTo>
                  <a:cubicBezTo>
                    <a:pt x="3804" y="2313"/>
                    <a:pt x="2585" y="4459"/>
                    <a:pt x="50" y="5239"/>
                  </a:cubicBezTo>
                  <a:cubicBezTo>
                    <a:pt x="1" y="5239"/>
                    <a:pt x="1" y="5385"/>
                    <a:pt x="50" y="5385"/>
                  </a:cubicBezTo>
                  <a:lnTo>
                    <a:pt x="98" y="5385"/>
                  </a:lnTo>
                  <a:cubicBezTo>
                    <a:pt x="2585" y="4751"/>
                    <a:pt x="4584" y="2752"/>
                    <a:pt x="5169" y="217"/>
                  </a:cubicBezTo>
                  <a:cubicBezTo>
                    <a:pt x="5169" y="87"/>
                    <a:pt x="5082" y="0"/>
                    <a:pt x="4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1"/>
            <p:cNvSpPr/>
            <p:nvPr/>
          </p:nvSpPr>
          <p:spPr>
            <a:xfrm>
              <a:off x="2668976" y="1055041"/>
              <a:ext cx="106667" cy="88510"/>
            </a:xfrm>
            <a:custGeom>
              <a:avLst/>
              <a:gdLst/>
              <a:ahLst/>
              <a:cxnLst/>
              <a:rect l="l" t="t" r="r" b="b"/>
              <a:pathLst>
                <a:path w="4843" h="4020" extrusionOk="0">
                  <a:moveTo>
                    <a:pt x="1218" y="1"/>
                  </a:moveTo>
                  <a:cubicBezTo>
                    <a:pt x="793" y="1"/>
                    <a:pt x="400" y="142"/>
                    <a:pt x="87" y="476"/>
                  </a:cubicBezTo>
                  <a:cubicBezTo>
                    <a:pt x="0" y="563"/>
                    <a:pt x="107" y="727"/>
                    <a:pt x="235" y="727"/>
                  </a:cubicBezTo>
                  <a:cubicBezTo>
                    <a:pt x="251" y="727"/>
                    <a:pt x="267" y="725"/>
                    <a:pt x="282" y="719"/>
                  </a:cubicBezTo>
                  <a:cubicBezTo>
                    <a:pt x="578" y="577"/>
                    <a:pt x="891" y="513"/>
                    <a:pt x="1208" y="513"/>
                  </a:cubicBezTo>
                  <a:cubicBezTo>
                    <a:pt x="2402" y="513"/>
                    <a:pt x="3643" y="1424"/>
                    <a:pt x="4183" y="2426"/>
                  </a:cubicBezTo>
                  <a:cubicBezTo>
                    <a:pt x="4280" y="2572"/>
                    <a:pt x="4329" y="2767"/>
                    <a:pt x="4378" y="2913"/>
                  </a:cubicBezTo>
                  <a:lnTo>
                    <a:pt x="4378" y="3206"/>
                  </a:lnTo>
                  <a:lnTo>
                    <a:pt x="3354" y="3450"/>
                  </a:lnTo>
                  <a:cubicBezTo>
                    <a:pt x="3013" y="3401"/>
                    <a:pt x="2623" y="2913"/>
                    <a:pt x="2330" y="2670"/>
                  </a:cubicBezTo>
                  <a:cubicBezTo>
                    <a:pt x="1696" y="2133"/>
                    <a:pt x="1111" y="1548"/>
                    <a:pt x="575" y="914"/>
                  </a:cubicBezTo>
                  <a:cubicBezTo>
                    <a:pt x="550" y="878"/>
                    <a:pt x="517" y="863"/>
                    <a:pt x="482" y="863"/>
                  </a:cubicBezTo>
                  <a:cubicBezTo>
                    <a:pt x="377" y="863"/>
                    <a:pt x="258" y="1000"/>
                    <a:pt x="331" y="1109"/>
                  </a:cubicBezTo>
                  <a:cubicBezTo>
                    <a:pt x="1111" y="2133"/>
                    <a:pt x="2233" y="3401"/>
                    <a:pt x="3451" y="3889"/>
                  </a:cubicBezTo>
                  <a:cubicBezTo>
                    <a:pt x="3598" y="3979"/>
                    <a:pt x="3753" y="4020"/>
                    <a:pt x="3903" y="4020"/>
                  </a:cubicBezTo>
                  <a:cubicBezTo>
                    <a:pt x="4400" y="4020"/>
                    <a:pt x="4843" y="3573"/>
                    <a:pt x="4768" y="3011"/>
                  </a:cubicBezTo>
                  <a:cubicBezTo>
                    <a:pt x="4616" y="1757"/>
                    <a:pt x="2718" y="1"/>
                    <a:pt x="1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1"/>
            <p:cNvSpPr/>
            <p:nvPr/>
          </p:nvSpPr>
          <p:spPr>
            <a:xfrm>
              <a:off x="2679482" y="1129901"/>
              <a:ext cx="99883" cy="147892"/>
            </a:xfrm>
            <a:custGeom>
              <a:avLst/>
              <a:gdLst/>
              <a:ahLst/>
              <a:cxnLst/>
              <a:rect l="l" t="t" r="r" b="b"/>
              <a:pathLst>
                <a:path w="4535" h="6717" extrusionOk="0">
                  <a:moveTo>
                    <a:pt x="4486" y="1"/>
                  </a:moveTo>
                  <a:cubicBezTo>
                    <a:pt x="3169" y="293"/>
                    <a:pt x="2048" y="1074"/>
                    <a:pt x="1317" y="2195"/>
                  </a:cubicBezTo>
                  <a:cubicBezTo>
                    <a:pt x="439" y="3463"/>
                    <a:pt x="0" y="4974"/>
                    <a:pt x="49" y="6534"/>
                  </a:cubicBezTo>
                  <a:cubicBezTo>
                    <a:pt x="73" y="6656"/>
                    <a:pt x="183" y="6717"/>
                    <a:pt x="287" y="6717"/>
                  </a:cubicBezTo>
                  <a:cubicBezTo>
                    <a:pt x="390" y="6717"/>
                    <a:pt x="488" y="6656"/>
                    <a:pt x="488" y="6534"/>
                  </a:cubicBezTo>
                  <a:cubicBezTo>
                    <a:pt x="488" y="3950"/>
                    <a:pt x="1902" y="976"/>
                    <a:pt x="4535" y="50"/>
                  </a:cubicBezTo>
                  <a:lnTo>
                    <a:pt x="4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1"/>
            <p:cNvSpPr/>
            <p:nvPr/>
          </p:nvSpPr>
          <p:spPr>
            <a:xfrm>
              <a:off x="1187927" y="2497518"/>
              <a:ext cx="212431" cy="209761"/>
            </a:xfrm>
            <a:custGeom>
              <a:avLst/>
              <a:gdLst/>
              <a:ahLst/>
              <a:cxnLst/>
              <a:rect l="l" t="t" r="r" b="b"/>
              <a:pathLst>
                <a:path w="9645" h="9527" extrusionOk="0">
                  <a:moveTo>
                    <a:pt x="9557" y="0"/>
                  </a:moveTo>
                  <a:cubicBezTo>
                    <a:pt x="5510" y="1463"/>
                    <a:pt x="1463" y="5363"/>
                    <a:pt x="1" y="9410"/>
                  </a:cubicBezTo>
                  <a:cubicBezTo>
                    <a:pt x="1" y="9481"/>
                    <a:pt x="53" y="9527"/>
                    <a:pt x="119" y="9527"/>
                  </a:cubicBezTo>
                  <a:cubicBezTo>
                    <a:pt x="143" y="9527"/>
                    <a:pt x="169" y="9520"/>
                    <a:pt x="196" y="9507"/>
                  </a:cubicBezTo>
                  <a:cubicBezTo>
                    <a:pt x="1219" y="7508"/>
                    <a:pt x="2536" y="5656"/>
                    <a:pt x="4047" y="3998"/>
                  </a:cubicBezTo>
                  <a:cubicBezTo>
                    <a:pt x="5705" y="2487"/>
                    <a:pt x="7558" y="1170"/>
                    <a:pt x="9605" y="146"/>
                  </a:cubicBezTo>
                  <a:cubicBezTo>
                    <a:pt x="9645" y="107"/>
                    <a:pt x="9620" y="36"/>
                    <a:pt x="9584" y="36"/>
                  </a:cubicBezTo>
                  <a:cubicBezTo>
                    <a:pt x="9575" y="36"/>
                    <a:pt x="9566" y="40"/>
                    <a:pt x="9557" y="49"/>
                  </a:cubicBezTo>
                  <a:lnTo>
                    <a:pt x="95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1"/>
            <p:cNvSpPr/>
            <p:nvPr/>
          </p:nvSpPr>
          <p:spPr>
            <a:xfrm>
              <a:off x="1278648" y="2061682"/>
              <a:ext cx="327027" cy="213063"/>
            </a:xfrm>
            <a:custGeom>
              <a:avLst/>
              <a:gdLst/>
              <a:ahLst/>
              <a:cxnLst/>
              <a:rect l="l" t="t" r="r" b="b"/>
              <a:pathLst>
                <a:path w="14848" h="9677" extrusionOk="0">
                  <a:moveTo>
                    <a:pt x="14750" y="0"/>
                  </a:moveTo>
                  <a:cubicBezTo>
                    <a:pt x="9777" y="2975"/>
                    <a:pt x="4804" y="6095"/>
                    <a:pt x="123" y="9410"/>
                  </a:cubicBezTo>
                  <a:cubicBezTo>
                    <a:pt x="1" y="9492"/>
                    <a:pt x="84" y="9677"/>
                    <a:pt x="200" y="9677"/>
                  </a:cubicBezTo>
                  <a:cubicBezTo>
                    <a:pt x="222" y="9677"/>
                    <a:pt x="246" y="9670"/>
                    <a:pt x="270" y="9654"/>
                  </a:cubicBezTo>
                  <a:cubicBezTo>
                    <a:pt x="5243" y="6680"/>
                    <a:pt x="10118" y="3413"/>
                    <a:pt x="14799" y="98"/>
                  </a:cubicBezTo>
                  <a:cubicBezTo>
                    <a:pt x="14847" y="98"/>
                    <a:pt x="14799" y="0"/>
                    <a:pt x="14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1"/>
            <p:cNvSpPr/>
            <p:nvPr/>
          </p:nvSpPr>
          <p:spPr>
            <a:xfrm>
              <a:off x="1811829" y="2229059"/>
              <a:ext cx="772967" cy="159275"/>
            </a:xfrm>
            <a:custGeom>
              <a:avLst/>
              <a:gdLst/>
              <a:ahLst/>
              <a:cxnLst/>
              <a:rect l="l" t="t" r="r" b="b"/>
              <a:pathLst>
                <a:path w="35095" h="7234" extrusionOk="0">
                  <a:moveTo>
                    <a:pt x="7443" y="1"/>
                  </a:moveTo>
                  <a:cubicBezTo>
                    <a:pt x="3960" y="1"/>
                    <a:pt x="470" y="770"/>
                    <a:pt x="49" y="4587"/>
                  </a:cubicBezTo>
                  <a:cubicBezTo>
                    <a:pt x="0" y="4929"/>
                    <a:pt x="244" y="5099"/>
                    <a:pt x="506" y="5099"/>
                  </a:cubicBezTo>
                  <a:cubicBezTo>
                    <a:pt x="768" y="5099"/>
                    <a:pt x="1048" y="4929"/>
                    <a:pt x="1073" y="4587"/>
                  </a:cubicBezTo>
                  <a:lnTo>
                    <a:pt x="1073" y="4539"/>
                  </a:lnTo>
                  <a:cubicBezTo>
                    <a:pt x="1414" y="1857"/>
                    <a:pt x="3998" y="1223"/>
                    <a:pt x="6290" y="1077"/>
                  </a:cubicBezTo>
                  <a:cubicBezTo>
                    <a:pt x="6722" y="1069"/>
                    <a:pt x="7153" y="1065"/>
                    <a:pt x="7583" y="1065"/>
                  </a:cubicBezTo>
                  <a:cubicBezTo>
                    <a:pt x="9870" y="1065"/>
                    <a:pt x="12134" y="1180"/>
                    <a:pt x="14432" y="1467"/>
                  </a:cubicBezTo>
                  <a:cubicBezTo>
                    <a:pt x="17942" y="1906"/>
                    <a:pt x="21452" y="2540"/>
                    <a:pt x="24865" y="3466"/>
                  </a:cubicBezTo>
                  <a:cubicBezTo>
                    <a:pt x="28083" y="4197"/>
                    <a:pt x="31350" y="4929"/>
                    <a:pt x="33934" y="7123"/>
                  </a:cubicBezTo>
                  <a:cubicBezTo>
                    <a:pt x="34031" y="7200"/>
                    <a:pt x="34139" y="7233"/>
                    <a:pt x="34247" y="7233"/>
                  </a:cubicBezTo>
                  <a:cubicBezTo>
                    <a:pt x="34680" y="7233"/>
                    <a:pt x="35095" y="6694"/>
                    <a:pt x="34665" y="6342"/>
                  </a:cubicBezTo>
                  <a:cubicBezTo>
                    <a:pt x="31837" y="4002"/>
                    <a:pt x="28327" y="3222"/>
                    <a:pt x="24817" y="2393"/>
                  </a:cubicBezTo>
                  <a:cubicBezTo>
                    <a:pt x="20721" y="1321"/>
                    <a:pt x="16577" y="638"/>
                    <a:pt x="12335" y="297"/>
                  </a:cubicBezTo>
                  <a:cubicBezTo>
                    <a:pt x="10974" y="198"/>
                    <a:pt x="9209" y="1"/>
                    <a:pt x="7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1"/>
            <p:cNvSpPr/>
            <p:nvPr/>
          </p:nvSpPr>
          <p:spPr>
            <a:xfrm>
              <a:off x="2545240" y="2268800"/>
              <a:ext cx="508711" cy="214142"/>
            </a:xfrm>
            <a:custGeom>
              <a:avLst/>
              <a:gdLst/>
              <a:ahLst/>
              <a:cxnLst/>
              <a:rect l="l" t="t" r="r" b="b"/>
              <a:pathLst>
                <a:path w="23097" h="9726" extrusionOk="0">
                  <a:moveTo>
                    <a:pt x="714" y="1"/>
                  </a:moveTo>
                  <a:cubicBezTo>
                    <a:pt x="639" y="1"/>
                    <a:pt x="564" y="2"/>
                    <a:pt x="489" y="3"/>
                  </a:cubicBezTo>
                  <a:cubicBezTo>
                    <a:pt x="1" y="3"/>
                    <a:pt x="1" y="735"/>
                    <a:pt x="489" y="735"/>
                  </a:cubicBezTo>
                  <a:cubicBezTo>
                    <a:pt x="3024" y="735"/>
                    <a:pt x="5462" y="1661"/>
                    <a:pt x="7412" y="3270"/>
                  </a:cubicBezTo>
                  <a:cubicBezTo>
                    <a:pt x="8484" y="4245"/>
                    <a:pt x="9801" y="4879"/>
                    <a:pt x="11166" y="5171"/>
                  </a:cubicBezTo>
                  <a:cubicBezTo>
                    <a:pt x="13165" y="5464"/>
                    <a:pt x="15115" y="5464"/>
                    <a:pt x="17065" y="6098"/>
                  </a:cubicBezTo>
                  <a:cubicBezTo>
                    <a:pt x="19357" y="6926"/>
                    <a:pt x="21063" y="8243"/>
                    <a:pt x="22965" y="9706"/>
                  </a:cubicBezTo>
                  <a:cubicBezTo>
                    <a:pt x="22979" y="9720"/>
                    <a:pt x="22997" y="9726"/>
                    <a:pt x="23015" y="9726"/>
                  </a:cubicBezTo>
                  <a:cubicBezTo>
                    <a:pt x="23058" y="9726"/>
                    <a:pt x="23097" y="9691"/>
                    <a:pt x="23062" y="9657"/>
                  </a:cubicBezTo>
                  <a:cubicBezTo>
                    <a:pt x="20673" y="6634"/>
                    <a:pt x="16626" y="5171"/>
                    <a:pt x="12921" y="4781"/>
                  </a:cubicBezTo>
                  <a:cubicBezTo>
                    <a:pt x="11458" y="4635"/>
                    <a:pt x="10191" y="4489"/>
                    <a:pt x="8923" y="3709"/>
                  </a:cubicBezTo>
                  <a:cubicBezTo>
                    <a:pt x="8046" y="3075"/>
                    <a:pt x="7265" y="2392"/>
                    <a:pt x="6388" y="1758"/>
                  </a:cubicBezTo>
                  <a:cubicBezTo>
                    <a:pt x="4696" y="630"/>
                    <a:pt x="2731" y="1"/>
                    <a:pt x="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1"/>
            <p:cNvSpPr/>
            <p:nvPr/>
          </p:nvSpPr>
          <p:spPr>
            <a:xfrm>
              <a:off x="1245919" y="2937890"/>
              <a:ext cx="170760" cy="364742"/>
            </a:xfrm>
            <a:custGeom>
              <a:avLst/>
              <a:gdLst/>
              <a:ahLst/>
              <a:cxnLst/>
              <a:rect l="l" t="t" r="r" b="b"/>
              <a:pathLst>
                <a:path w="7753" h="16566" extrusionOk="0">
                  <a:moveTo>
                    <a:pt x="268" y="1"/>
                  </a:moveTo>
                  <a:cubicBezTo>
                    <a:pt x="183" y="1"/>
                    <a:pt x="98" y="62"/>
                    <a:pt x="98" y="184"/>
                  </a:cubicBezTo>
                  <a:lnTo>
                    <a:pt x="0" y="769"/>
                  </a:lnTo>
                  <a:cubicBezTo>
                    <a:pt x="0" y="818"/>
                    <a:pt x="49" y="818"/>
                    <a:pt x="49" y="866"/>
                  </a:cubicBezTo>
                  <a:lnTo>
                    <a:pt x="49" y="1208"/>
                  </a:lnTo>
                  <a:cubicBezTo>
                    <a:pt x="49" y="1500"/>
                    <a:pt x="98" y="1841"/>
                    <a:pt x="147" y="2183"/>
                  </a:cubicBezTo>
                  <a:cubicBezTo>
                    <a:pt x="244" y="2768"/>
                    <a:pt x="390" y="3353"/>
                    <a:pt x="537" y="3938"/>
                  </a:cubicBezTo>
                  <a:cubicBezTo>
                    <a:pt x="878" y="5157"/>
                    <a:pt x="1463" y="6278"/>
                    <a:pt x="2194" y="7351"/>
                  </a:cubicBezTo>
                  <a:cubicBezTo>
                    <a:pt x="2341" y="7595"/>
                    <a:pt x="2487" y="7790"/>
                    <a:pt x="2682" y="7985"/>
                  </a:cubicBezTo>
                  <a:lnTo>
                    <a:pt x="2633" y="7985"/>
                  </a:lnTo>
                  <a:cubicBezTo>
                    <a:pt x="2619" y="7970"/>
                    <a:pt x="2605" y="7964"/>
                    <a:pt x="2593" y="7964"/>
                  </a:cubicBezTo>
                  <a:cubicBezTo>
                    <a:pt x="2564" y="7964"/>
                    <a:pt x="2550" y="7999"/>
                    <a:pt x="2584" y="8033"/>
                  </a:cubicBezTo>
                  <a:cubicBezTo>
                    <a:pt x="3537" y="8831"/>
                    <a:pt x="4226" y="9907"/>
                    <a:pt x="4788" y="11089"/>
                  </a:cubicBezTo>
                  <a:lnTo>
                    <a:pt x="4788" y="11089"/>
                  </a:lnTo>
                  <a:cubicBezTo>
                    <a:pt x="4768" y="11046"/>
                    <a:pt x="4749" y="11002"/>
                    <a:pt x="4730" y="10959"/>
                  </a:cubicBezTo>
                  <a:cubicBezTo>
                    <a:pt x="4535" y="10422"/>
                    <a:pt x="4291" y="9935"/>
                    <a:pt x="3998" y="9447"/>
                  </a:cubicBezTo>
                  <a:lnTo>
                    <a:pt x="3998" y="9447"/>
                  </a:lnTo>
                  <a:cubicBezTo>
                    <a:pt x="5071" y="10422"/>
                    <a:pt x="6290" y="11202"/>
                    <a:pt x="7655" y="11739"/>
                  </a:cubicBezTo>
                  <a:cubicBezTo>
                    <a:pt x="7704" y="11739"/>
                    <a:pt x="7752" y="11690"/>
                    <a:pt x="7655" y="11641"/>
                  </a:cubicBezTo>
                  <a:cubicBezTo>
                    <a:pt x="3169" y="9594"/>
                    <a:pt x="342" y="5108"/>
                    <a:pt x="439" y="184"/>
                  </a:cubicBezTo>
                  <a:cubicBezTo>
                    <a:pt x="439" y="62"/>
                    <a:pt x="354" y="1"/>
                    <a:pt x="268" y="1"/>
                  </a:cubicBezTo>
                  <a:close/>
                  <a:moveTo>
                    <a:pt x="4788" y="11089"/>
                  </a:moveTo>
                  <a:cubicBezTo>
                    <a:pt x="5029" y="11635"/>
                    <a:pt x="5259" y="12184"/>
                    <a:pt x="5481" y="12735"/>
                  </a:cubicBezTo>
                  <a:lnTo>
                    <a:pt x="5481" y="12735"/>
                  </a:lnTo>
                  <a:cubicBezTo>
                    <a:pt x="5268" y="12175"/>
                    <a:pt x="5041" y="11622"/>
                    <a:pt x="4788" y="11089"/>
                  </a:cubicBezTo>
                  <a:close/>
                  <a:moveTo>
                    <a:pt x="5481" y="12735"/>
                  </a:moveTo>
                  <a:lnTo>
                    <a:pt x="5481" y="12735"/>
                  </a:lnTo>
                  <a:cubicBezTo>
                    <a:pt x="5982" y="14049"/>
                    <a:pt x="6410" y="15394"/>
                    <a:pt x="6924" y="16566"/>
                  </a:cubicBezTo>
                  <a:lnTo>
                    <a:pt x="6972" y="16566"/>
                  </a:lnTo>
                  <a:cubicBezTo>
                    <a:pt x="6473" y="15301"/>
                    <a:pt x="5997" y="14014"/>
                    <a:pt x="5481" y="127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1"/>
            <p:cNvSpPr/>
            <p:nvPr/>
          </p:nvSpPr>
          <p:spPr>
            <a:xfrm>
              <a:off x="1280586" y="2444720"/>
              <a:ext cx="1346542" cy="1248789"/>
            </a:xfrm>
            <a:custGeom>
              <a:avLst/>
              <a:gdLst/>
              <a:ahLst/>
              <a:cxnLst/>
              <a:rect l="l" t="t" r="r" b="b"/>
              <a:pathLst>
                <a:path w="61137" h="56718" extrusionOk="0">
                  <a:moveTo>
                    <a:pt x="57176" y="45400"/>
                  </a:moveTo>
                  <a:lnTo>
                    <a:pt x="57176" y="45400"/>
                  </a:lnTo>
                  <a:cubicBezTo>
                    <a:pt x="56758" y="46094"/>
                    <a:pt x="56232" y="46452"/>
                    <a:pt x="55655" y="46570"/>
                  </a:cubicBezTo>
                  <a:lnTo>
                    <a:pt x="55655" y="46570"/>
                  </a:lnTo>
                  <a:cubicBezTo>
                    <a:pt x="56335" y="46461"/>
                    <a:pt x="56928" y="46118"/>
                    <a:pt x="57176" y="45400"/>
                  </a:cubicBezTo>
                  <a:close/>
                  <a:moveTo>
                    <a:pt x="55655" y="46570"/>
                  </a:moveTo>
                  <a:cubicBezTo>
                    <a:pt x="55483" y="46597"/>
                    <a:pt x="55306" y="46610"/>
                    <a:pt x="55128" y="46610"/>
                  </a:cubicBezTo>
                  <a:cubicBezTo>
                    <a:pt x="55094" y="46610"/>
                    <a:pt x="55060" y="46609"/>
                    <a:pt x="55026" y="46609"/>
                  </a:cubicBezTo>
                  <a:lnTo>
                    <a:pt x="55026" y="46609"/>
                  </a:lnTo>
                  <a:cubicBezTo>
                    <a:pt x="55084" y="46612"/>
                    <a:pt x="55142" y="46614"/>
                    <a:pt x="55200" y="46614"/>
                  </a:cubicBezTo>
                  <a:cubicBezTo>
                    <a:pt x="55354" y="46614"/>
                    <a:pt x="55506" y="46600"/>
                    <a:pt x="55655" y="46570"/>
                  </a:cubicBezTo>
                  <a:close/>
                  <a:moveTo>
                    <a:pt x="18418" y="1"/>
                  </a:moveTo>
                  <a:cubicBezTo>
                    <a:pt x="17881" y="1"/>
                    <a:pt x="17366" y="419"/>
                    <a:pt x="17587" y="1082"/>
                  </a:cubicBezTo>
                  <a:cubicBezTo>
                    <a:pt x="17636" y="1423"/>
                    <a:pt x="17831" y="1716"/>
                    <a:pt x="18026" y="2008"/>
                  </a:cubicBezTo>
                  <a:cubicBezTo>
                    <a:pt x="18075" y="2057"/>
                    <a:pt x="18123" y="2106"/>
                    <a:pt x="18221" y="2154"/>
                  </a:cubicBezTo>
                  <a:cubicBezTo>
                    <a:pt x="18367" y="2447"/>
                    <a:pt x="18562" y="2739"/>
                    <a:pt x="18806" y="3032"/>
                  </a:cubicBezTo>
                  <a:cubicBezTo>
                    <a:pt x="17831" y="3958"/>
                    <a:pt x="17197" y="5323"/>
                    <a:pt x="16514" y="6494"/>
                  </a:cubicBezTo>
                  <a:cubicBezTo>
                    <a:pt x="16076" y="7176"/>
                    <a:pt x="15686" y="7859"/>
                    <a:pt x="15296" y="8590"/>
                  </a:cubicBezTo>
                  <a:cubicBezTo>
                    <a:pt x="8909" y="10394"/>
                    <a:pt x="3204" y="15270"/>
                    <a:pt x="35" y="20974"/>
                  </a:cubicBezTo>
                  <a:cubicBezTo>
                    <a:pt x="1" y="21008"/>
                    <a:pt x="39" y="21043"/>
                    <a:pt x="65" y="21043"/>
                  </a:cubicBezTo>
                  <a:cubicBezTo>
                    <a:pt x="76" y="21043"/>
                    <a:pt x="84" y="21037"/>
                    <a:pt x="84" y="21023"/>
                  </a:cubicBezTo>
                  <a:cubicBezTo>
                    <a:pt x="3741" y="15221"/>
                    <a:pt x="8811" y="11418"/>
                    <a:pt x="15101" y="9029"/>
                  </a:cubicBezTo>
                  <a:lnTo>
                    <a:pt x="15101" y="9029"/>
                  </a:lnTo>
                  <a:cubicBezTo>
                    <a:pt x="14759" y="9614"/>
                    <a:pt x="14467" y="10248"/>
                    <a:pt x="14174" y="10833"/>
                  </a:cubicBezTo>
                  <a:cubicBezTo>
                    <a:pt x="13930" y="11467"/>
                    <a:pt x="13687" y="12052"/>
                    <a:pt x="13394" y="12734"/>
                  </a:cubicBezTo>
                  <a:cubicBezTo>
                    <a:pt x="11834" y="14782"/>
                    <a:pt x="9835" y="16147"/>
                    <a:pt x="7885" y="17902"/>
                  </a:cubicBezTo>
                  <a:cubicBezTo>
                    <a:pt x="6227" y="19414"/>
                    <a:pt x="4716" y="21315"/>
                    <a:pt x="4716" y="23655"/>
                  </a:cubicBezTo>
                  <a:cubicBezTo>
                    <a:pt x="5301" y="18780"/>
                    <a:pt x="10225" y="17317"/>
                    <a:pt x="12907" y="14051"/>
                  </a:cubicBezTo>
                  <a:lnTo>
                    <a:pt x="12907" y="14051"/>
                  </a:lnTo>
                  <a:cubicBezTo>
                    <a:pt x="12273" y="15708"/>
                    <a:pt x="11883" y="17463"/>
                    <a:pt x="11785" y="19219"/>
                  </a:cubicBezTo>
                  <a:cubicBezTo>
                    <a:pt x="11785" y="19243"/>
                    <a:pt x="11810" y="19255"/>
                    <a:pt x="11834" y="19255"/>
                  </a:cubicBezTo>
                  <a:cubicBezTo>
                    <a:pt x="11858" y="19255"/>
                    <a:pt x="11883" y="19243"/>
                    <a:pt x="11883" y="19219"/>
                  </a:cubicBezTo>
                  <a:cubicBezTo>
                    <a:pt x="12858" y="16245"/>
                    <a:pt x="14125" y="13368"/>
                    <a:pt x="15686" y="10638"/>
                  </a:cubicBezTo>
                  <a:cubicBezTo>
                    <a:pt x="16417" y="9419"/>
                    <a:pt x="17197" y="8151"/>
                    <a:pt x="17977" y="6932"/>
                  </a:cubicBezTo>
                  <a:cubicBezTo>
                    <a:pt x="18611" y="6055"/>
                    <a:pt x="19196" y="5080"/>
                    <a:pt x="19684" y="4105"/>
                  </a:cubicBezTo>
                  <a:cubicBezTo>
                    <a:pt x="20951" y="5567"/>
                    <a:pt x="22511" y="6737"/>
                    <a:pt x="24218" y="7664"/>
                  </a:cubicBezTo>
                  <a:cubicBezTo>
                    <a:pt x="24413" y="9029"/>
                    <a:pt x="24900" y="10345"/>
                    <a:pt x="25632" y="11564"/>
                  </a:cubicBezTo>
                  <a:cubicBezTo>
                    <a:pt x="26265" y="13466"/>
                    <a:pt x="27533" y="15123"/>
                    <a:pt x="28069" y="17073"/>
                  </a:cubicBezTo>
                  <a:cubicBezTo>
                    <a:pt x="28801" y="19609"/>
                    <a:pt x="28167" y="21851"/>
                    <a:pt x="27046" y="24192"/>
                  </a:cubicBezTo>
                  <a:cubicBezTo>
                    <a:pt x="25485" y="27605"/>
                    <a:pt x="24364" y="30920"/>
                    <a:pt x="24705" y="34772"/>
                  </a:cubicBezTo>
                  <a:lnTo>
                    <a:pt x="24803" y="34772"/>
                  </a:lnTo>
                  <a:cubicBezTo>
                    <a:pt x="24949" y="32334"/>
                    <a:pt x="25388" y="29945"/>
                    <a:pt x="26217" y="27653"/>
                  </a:cubicBezTo>
                  <a:cubicBezTo>
                    <a:pt x="26948" y="25654"/>
                    <a:pt x="28167" y="23850"/>
                    <a:pt x="28752" y="21803"/>
                  </a:cubicBezTo>
                  <a:cubicBezTo>
                    <a:pt x="29337" y="19462"/>
                    <a:pt x="29240" y="17025"/>
                    <a:pt x="28459" y="14782"/>
                  </a:cubicBezTo>
                  <a:lnTo>
                    <a:pt x="28459" y="14782"/>
                  </a:lnTo>
                  <a:cubicBezTo>
                    <a:pt x="29142" y="15367"/>
                    <a:pt x="29922" y="15903"/>
                    <a:pt x="30751" y="16342"/>
                  </a:cubicBezTo>
                  <a:cubicBezTo>
                    <a:pt x="32799" y="17512"/>
                    <a:pt x="35090" y="18244"/>
                    <a:pt x="37187" y="19462"/>
                  </a:cubicBezTo>
                  <a:cubicBezTo>
                    <a:pt x="38162" y="19999"/>
                    <a:pt x="39088" y="20681"/>
                    <a:pt x="39917" y="21461"/>
                  </a:cubicBezTo>
                  <a:cubicBezTo>
                    <a:pt x="40063" y="21608"/>
                    <a:pt x="40209" y="21754"/>
                    <a:pt x="40356" y="21949"/>
                  </a:cubicBezTo>
                  <a:cubicBezTo>
                    <a:pt x="36065" y="24777"/>
                    <a:pt x="32604" y="28726"/>
                    <a:pt x="30361" y="33358"/>
                  </a:cubicBezTo>
                  <a:cubicBezTo>
                    <a:pt x="29240" y="35600"/>
                    <a:pt x="28411" y="37989"/>
                    <a:pt x="27923" y="40476"/>
                  </a:cubicBezTo>
                  <a:cubicBezTo>
                    <a:pt x="27631" y="41987"/>
                    <a:pt x="27679" y="43743"/>
                    <a:pt x="26802" y="45059"/>
                  </a:cubicBezTo>
                  <a:cubicBezTo>
                    <a:pt x="25826" y="46523"/>
                    <a:pt x="24307" y="47071"/>
                    <a:pt x="22669" y="47071"/>
                  </a:cubicBezTo>
                  <a:cubicBezTo>
                    <a:pt x="22344" y="47071"/>
                    <a:pt x="22014" y="47050"/>
                    <a:pt x="21683" y="47009"/>
                  </a:cubicBezTo>
                  <a:cubicBezTo>
                    <a:pt x="21634" y="47009"/>
                    <a:pt x="21634" y="47058"/>
                    <a:pt x="21683" y="47107"/>
                  </a:cubicBezTo>
                  <a:cubicBezTo>
                    <a:pt x="22158" y="47257"/>
                    <a:pt x="22647" y="47330"/>
                    <a:pt x="23132" y="47330"/>
                  </a:cubicBezTo>
                  <a:cubicBezTo>
                    <a:pt x="24536" y="47330"/>
                    <a:pt x="25909" y="46718"/>
                    <a:pt x="26851" y="45595"/>
                  </a:cubicBezTo>
                  <a:cubicBezTo>
                    <a:pt x="27679" y="44571"/>
                    <a:pt x="27972" y="43206"/>
                    <a:pt x="28216" y="41939"/>
                  </a:cubicBezTo>
                  <a:cubicBezTo>
                    <a:pt x="28459" y="40427"/>
                    <a:pt x="28849" y="38965"/>
                    <a:pt x="29337" y="37502"/>
                  </a:cubicBezTo>
                  <a:cubicBezTo>
                    <a:pt x="30751" y="33504"/>
                    <a:pt x="33042" y="29799"/>
                    <a:pt x="36016" y="26727"/>
                  </a:cubicBezTo>
                  <a:lnTo>
                    <a:pt x="36016" y="26727"/>
                  </a:lnTo>
                  <a:cubicBezTo>
                    <a:pt x="35334" y="29018"/>
                    <a:pt x="35626" y="31895"/>
                    <a:pt x="36114" y="33894"/>
                  </a:cubicBezTo>
                  <a:cubicBezTo>
                    <a:pt x="37333" y="38379"/>
                    <a:pt x="41867" y="41597"/>
                    <a:pt x="41623" y="46473"/>
                  </a:cubicBezTo>
                  <a:cubicBezTo>
                    <a:pt x="41623" y="46501"/>
                    <a:pt x="41656" y="46529"/>
                    <a:pt x="41683" y="46529"/>
                  </a:cubicBezTo>
                  <a:cubicBezTo>
                    <a:pt x="41703" y="46529"/>
                    <a:pt x="41721" y="46514"/>
                    <a:pt x="41721" y="46473"/>
                  </a:cubicBezTo>
                  <a:cubicBezTo>
                    <a:pt x="42306" y="42865"/>
                    <a:pt x="39624" y="40183"/>
                    <a:pt x="38064" y="37356"/>
                  </a:cubicBezTo>
                  <a:cubicBezTo>
                    <a:pt x="35919" y="33504"/>
                    <a:pt x="35821" y="28921"/>
                    <a:pt x="37820" y="25021"/>
                  </a:cubicBezTo>
                  <a:cubicBezTo>
                    <a:pt x="38796" y="24143"/>
                    <a:pt x="39819" y="23314"/>
                    <a:pt x="40892" y="22534"/>
                  </a:cubicBezTo>
                  <a:lnTo>
                    <a:pt x="41038" y="22729"/>
                  </a:lnTo>
                  <a:cubicBezTo>
                    <a:pt x="41038" y="22778"/>
                    <a:pt x="41136" y="22875"/>
                    <a:pt x="41185" y="22924"/>
                  </a:cubicBezTo>
                  <a:cubicBezTo>
                    <a:pt x="42355" y="25411"/>
                    <a:pt x="43622" y="27800"/>
                    <a:pt x="44549" y="30481"/>
                  </a:cubicBezTo>
                  <a:cubicBezTo>
                    <a:pt x="45719" y="34138"/>
                    <a:pt x="46499" y="37892"/>
                    <a:pt x="46840" y="41744"/>
                  </a:cubicBezTo>
                  <a:cubicBezTo>
                    <a:pt x="46938" y="42816"/>
                    <a:pt x="46986" y="44084"/>
                    <a:pt x="46986" y="45400"/>
                  </a:cubicBezTo>
                  <a:cubicBezTo>
                    <a:pt x="46401" y="49057"/>
                    <a:pt x="45670" y="53006"/>
                    <a:pt x="41428" y="53640"/>
                  </a:cubicBezTo>
                  <a:cubicBezTo>
                    <a:pt x="41380" y="53640"/>
                    <a:pt x="41380" y="53737"/>
                    <a:pt x="41428" y="53737"/>
                  </a:cubicBezTo>
                  <a:cubicBezTo>
                    <a:pt x="41551" y="53746"/>
                    <a:pt x="41670" y="53751"/>
                    <a:pt x="41788" y="53751"/>
                  </a:cubicBezTo>
                  <a:cubicBezTo>
                    <a:pt x="44901" y="53751"/>
                    <a:pt x="46332" y="50692"/>
                    <a:pt x="47084" y="47497"/>
                  </a:cubicBezTo>
                  <a:cubicBezTo>
                    <a:pt x="47376" y="51690"/>
                    <a:pt x="48303" y="55883"/>
                    <a:pt x="52886" y="56711"/>
                  </a:cubicBezTo>
                  <a:cubicBezTo>
                    <a:pt x="52899" y="56716"/>
                    <a:pt x="52911" y="56718"/>
                    <a:pt x="52924" y="56718"/>
                  </a:cubicBezTo>
                  <a:cubicBezTo>
                    <a:pt x="53047" y="56718"/>
                    <a:pt x="53116" y="56508"/>
                    <a:pt x="52983" y="56419"/>
                  </a:cubicBezTo>
                  <a:cubicBezTo>
                    <a:pt x="49717" y="54322"/>
                    <a:pt x="47864" y="51982"/>
                    <a:pt x="48010" y="47887"/>
                  </a:cubicBezTo>
                  <a:cubicBezTo>
                    <a:pt x="48157" y="45108"/>
                    <a:pt x="48108" y="42280"/>
                    <a:pt x="47961" y="39501"/>
                  </a:cubicBezTo>
                  <a:lnTo>
                    <a:pt x="47961" y="39501"/>
                  </a:lnTo>
                  <a:cubicBezTo>
                    <a:pt x="48449" y="40720"/>
                    <a:pt x="49132" y="41890"/>
                    <a:pt x="49863" y="43011"/>
                  </a:cubicBezTo>
                  <a:cubicBezTo>
                    <a:pt x="50887" y="44474"/>
                    <a:pt x="52252" y="45985"/>
                    <a:pt x="54056" y="46473"/>
                  </a:cubicBezTo>
                  <a:cubicBezTo>
                    <a:pt x="54364" y="46550"/>
                    <a:pt x="54696" y="46600"/>
                    <a:pt x="55026" y="46609"/>
                  </a:cubicBezTo>
                  <a:lnTo>
                    <a:pt x="55026" y="46609"/>
                  </a:lnTo>
                  <a:cubicBezTo>
                    <a:pt x="53163" y="46484"/>
                    <a:pt x="51002" y="44410"/>
                    <a:pt x="50155" y="43157"/>
                  </a:cubicBezTo>
                  <a:cubicBezTo>
                    <a:pt x="49229" y="41792"/>
                    <a:pt x="48449" y="40330"/>
                    <a:pt x="47864" y="38770"/>
                  </a:cubicBezTo>
                  <a:cubicBezTo>
                    <a:pt x="47864" y="38428"/>
                    <a:pt x="47815" y="38087"/>
                    <a:pt x="47766" y="37794"/>
                  </a:cubicBezTo>
                  <a:cubicBezTo>
                    <a:pt x="47328" y="34674"/>
                    <a:pt x="46596" y="31603"/>
                    <a:pt x="45572" y="28628"/>
                  </a:cubicBezTo>
                  <a:cubicBezTo>
                    <a:pt x="44987" y="26873"/>
                    <a:pt x="44305" y="25118"/>
                    <a:pt x="43525" y="23460"/>
                  </a:cubicBezTo>
                  <a:lnTo>
                    <a:pt x="43525" y="23460"/>
                  </a:lnTo>
                  <a:cubicBezTo>
                    <a:pt x="44597" y="23899"/>
                    <a:pt x="45768" y="24435"/>
                    <a:pt x="46011" y="24582"/>
                  </a:cubicBezTo>
                  <a:cubicBezTo>
                    <a:pt x="47571" y="25459"/>
                    <a:pt x="49083" y="26532"/>
                    <a:pt x="50448" y="27751"/>
                  </a:cubicBezTo>
                  <a:cubicBezTo>
                    <a:pt x="52593" y="29652"/>
                    <a:pt x="54007" y="32529"/>
                    <a:pt x="56494" y="33992"/>
                  </a:cubicBezTo>
                  <a:cubicBezTo>
                    <a:pt x="56503" y="34001"/>
                    <a:pt x="56512" y="34005"/>
                    <a:pt x="56521" y="34005"/>
                  </a:cubicBezTo>
                  <a:cubicBezTo>
                    <a:pt x="56557" y="34005"/>
                    <a:pt x="56582" y="33933"/>
                    <a:pt x="56542" y="33894"/>
                  </a:cubicBezTo>
                  <a:cubicBezTo>
                    <a:pt x="54690" y="32626"/>
                    <a:pt x="53715" y="30676"/>
                    <a:pt x="52252" y="29018"/>
                  </a:cubicBezTo>
                  <a:cubicBezTo>
                    <a:pt x="50984" y="27507"/>
                    <a:pt x="49570" y="26191"/>
                    <a:pt x="47961" y="25069"/>
                  </a:cubicBezTo>
                  <a:cubicBezTo>
                    <a:pt x="46353" y="24045"/>
                    <a:pt x="44695" y="23168"/>
                    <a:pt x="42988" y="22485"/>
                  </a:cubicBezTo>
                  <a:cubicBezTo>
                    <a:pt x="42793" y="22193"/>
                    <a:pt x="42647" y="21900"/>
                    <a:pt x="42452" y="21608"/>
                  </a:cubicBezTo>
                  <a:lnTo>
                    <a:pt x="42403" y="21510"/>
                  </a:lnTo>
                  <a:lnTo>
                    <a:pt x="42403" y="21510"/>
                  </a:lnTo>
                  <a:cubicBezTo>
                    <a:pt x="44110" y="21900"/>
                    <a:pt x="45816" y="22193"/>
                    <a:pt x="47523" y="22388"/>
                  </a:cubicBezTo>
                  <a:cubicBezTo>
                    <a:pt x="52252" y="23022"/>
                    <a:pt x="57664" y="22680"/>
                    <a:pt x="60589" y="27020"/>
                  </a:cubicBezTo>
                  <a:cubicBezTo>
                    <a:pt x="60665" y="27115"/>
                    <a:pt x="60771" y="27158"/>
                    <a:pt x="60865" y="27158"/>
                  </a:cubicBezTo>
                  <a:cubicBezTo>
                    <a:pt x="61014" y="27158"/>
                    <a:pt x="61136" y="27052"/>
                    <a:pt x="61077" y="26873"/>
                  </a:cubicBezTo>
                  <a:cubicBezTo>
                    <a:pt x="59858" y="22778"/>
                    <a:pt x="54495" y="22095"/>
                    <a:pt x="50984" y="21510"/>
                  </a:cubicBezTo>
                  <a:cubicBezTo>
                    <a:pt x="48595" y="21120"/>
                    <a:pt x="46206" y="20828"/>
                    <a:pt x="43817" y="20291"/>
                  </a:cubicBezTo>
                  <a:cubicBezTo>
                    <a:pt x="42355" y="19950"/>
                    <a:pt x="40892" y="19462"/>
                    <a:pt x="39478" y="18829"/>
                  </a:cubicBezTo>
                  <a:cubicBezTo>
                    <a:pt x="38015" y="17902"/>
                    <a:pt x="36455" y="17122"/>
                    <a:pt x="34798" y="16488"/>
                  </a:cubicBezTo>
                  <a:cubicBezTo>
                    <a:pt x="34018" y="16147"/>
                    <a:pt x="33189" y="15806"/>
                    <a:pt x="32409" y="15416"/>
                  </a:cubicBezTo>
                  <a:lnTo>
                    <a:pt x="32409" y="15416"/>
                  </a:lnTo>
                  <a:cubicBezTo>
                    <a:pt x="33140" y="15591"/>
                    <a:pt x="33871" y="15679"/>
                    <a:pt x="34603" y="15679"/>
                  </a:cubicBezTo>
                  <a:cubicBezTo>
                    <a:pt x="35090" y="15679"/>
                    <a:pt x="35578" y="15640"/>
                    <a:pt x="36065" y="15562"/>
                  </a:cubicBezTo>
                  <a:cubicBezTo>
                    <a:pt x="38761" y="15170"/>
                    <a:pt x="41604" y="14581"/>
                    <a:pt x="44354" y="14581"/>
                  </a:cubicBezTo>
                  <a:cubicBezTo>
                    <a:pt x="47075" y="14581"/>
                    <a:pt x="49704" y="15158"/>
                    <a:pt x="52008" y="17073"/>
                  </a:cubicBezTo>
                  <a:cubicBezTo>
                    <a:pt x="52017" y="17083"/>
                    <a:pt x="52029" y="17087"/>
                    <a:pt x="52040" y="17087"/>
                  </a:cubicBezTo>
                  <a:cubicBezTo>
                    <a:pt x="52089" y="17087"/>
                    <a:pt x="52145" y="17015"/>
                    <a:pt x="52106" y="16976"/>
                  </a:cubicBezTo>
                  <a:cubicBezTo>
                    <a:pt x="50594" y="15708"/>
                    <a:pt x="48839" y="14782"/>
                    <a:pt x="46938" y="14392"/>
                  </a:cubicBezTo>
                  <a:cubicBezTo>
                    <a:pt x="48937" y="13661"/>
                    <a:pt x="50936" y="12783"/>
                    <a:pt x="52935" y="12003"/>
                  </a:cubicBezTo>
                  <a:cubicBezTo>
                    <a:pt x="52983" y="12003"/>
                    <a:pt x="52935" y="11905"/>
                    <a:pt x="52935" y="11905"/>
                  </a:cubicBezTo>
                  <a:cubicBezTo>
                    <a:pt x="50838" y="12637"/>
                    <a:pt x="48742" y="13417"/>
                    <a:pt x="46694" y="14343"/>
                  </a:cubicBezTo>
                  <a:cubicBezTo>
                    <a:pt x="45460" y="14096"/>
                    <a:pt x="44195" y="13973"/>
                    <a:pt x="42934" y="13973"/>
                  </a:cubicBezTo>
                  <a:cubicBezTo>
                    <a:pt x="41953" y="13973"/>
                    <a:pt x="40974" y="14048"/>
                    <a:pt x="40014" y="14197"/>
                  </a:cubicBezTo>
                  <a:cubicBezTo>
                    <a:pt x="38203" y="14410"/>
                    <a:pt x="36314" y="14959"/>
                    <a:pt x="34461" y="14959"/>
                  </a:cubicBezTo>
                  <a:cubicBezTo>
                    <a:pt x="33770" y="14959"/>
                    <a:pt x="33084" y="14883"/>
                    <a:pt x="32409" y="14684"/>
                  </a:cubicBezTo>
                  <a:cubicBezTo>
                    <a:pt x="30215" y="14051"/>
                    <a:pt x="28606" y="12490"/>
                    <a:pt x="26851" y="11223"/>
                  </a:cubicBezTo>
                  <a:cubicBezTo>
                    <a:pt x="26070" y="10248"/>
                    <a:pt x="25485" y="9175"/>
                    <a:pt x="24998" y="8054"/>
                  </a:cubicBezTo>
                  <a:lnTo>
                    <a:pt x="24998" y="8054"/>
                  </a:lnTo>
                  <a:cubicBezTo>
                    <a:pt x="25339" y="8200"/>
                    <a:pt x="25632" y="8346"/>
                    <a:pt x="25973" y="8444"/>
                  </a:cubicBezTo>
                  <a:cubicBezTo>
                    <a:pt x="27923" y="9126"/>
                    <a:pt x="29971" y="9663"/>
                    <a:pt x="32019" y="10053"/>
                  </a:cubicBezTo>
                  <a:cubicBezTo>
                    <a:pt x="33969" y="10638"/>
                    <a:pt x="35919" y="11320"/>
                    <a:pt x="37820" y="12100"/>
                  </a:cubicBezTo>
                  <a:cubicBezTo>
                    <a:pt x="37836" y="12106"/>
                    <a:pt x="37852" y="12108"/>
                    <a:pt x="37867" y="12108"/>
                  </a:cubicBezTo>
                  <a:cubicBezTo>
                    <a:pt x="37995" y="12108"/>
                    <a:pt x="38097" y="11939"/>
                    <a:pt x="37967" y="11808"/>
                  </a:cubicBezTo>
                  <a:cubicBezTo>
                    <a:pt x="37089" y="10979"/>
                    <a:pt x="36016" y="10345"/>
                    <a:pt x="34895" y="9858"/>
                  </a:cubicBezTo>
                  <a:cubicBezTo>
                    <a:pt x="37003" y="9557"/>
                    <a:pt x="39300" y="8686"/>
                    <a:pt x="41486" y="8686"/>
                  </a:cubicBezTo>
                  <a:cubicBezTo>
                    <a:pt x="41778" y="8686"/>
                    <a:pt x="42067" y="8702"/>
                    <a:pt x="42355" y="8736"/>
                  </a:cubicBezTo>
                  <a:cubicBezTo>
                    <a:pt x="42403" y="8736"/>
                    <a:pt x="42403" y="8688"/>
                    <a:pt x="42355" y="8688"/>
                  </a:cubicBezTo>
                  <a:cubicBezTo>
                    <a:pt x="41992" y="8618"/>
                    <a:pt x="41623" y="8586"/>
                    <a:pt x="41253" y="8586"/>
                  </a:cubicBezTo>
                  <a:cubicBezTo>
                    <a:pt x="40577" y="8586"/>
                    <a:pt x="39895" y="8694"/>
                    <a:pt x="39234" y="8883"/>
                  </a:cubicBezTo>
                  <a:cubicBezTo>
                    <a:pt x="37772" y="9126"/>
                    <a:pt x="36260" y="9370"/>
                    <a:pt x="34798" y="9760"/>
                  </a:cubicBezTo>
                  <a:cubicBezTo>
                    <a:pt x="34798" y="9760"/>
                    <a:pt x="34772" y="9786"/>
                    <a:pt x="34776" y="9800"/>
                  </a:cubicBezTo>
                  <a:lnTo>
                    <a:pt x="34776" y="9800"/>
                  </a:lnTo>
                  <a:cubicBezTo>
                    <a:pt x="32734" y="8928"/>
                    <a:pt x="30452" y="8441"/>
                    <a:pt x="28508" y="7712"/>
                  </a:cubicBezTo>
                  <a:cubicBezTo>
                    <a:pt x="24705" y="6299"/>
                    <a:pt x="21439" y="3763"/>
                    <a:pt x="19196" y="399"/>
                  </a:cubicBezTo>
                  <a:cubicBezTo>
                    <a:pt x="19007" y="124"/>
                    <a:pt x="18709" y="1"/>
                    <a:pt x="184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1"/>
            <p:cNvSpPr/>
            <p:nvPr/>
          </p:nvSpPr>
          <p:spPr>
            <a:xfrm>
              <a:off x="2645123" y="1630425"/>
              <a:ext cx="60150" cy="151546"/>
            </a:xfrm>
            <a:custGeom>
              <a:avLst/>
              <a:gdLst/>
              <a:ahLst/>
              <a:cxnLst/>
              <a:rect l="l" t="t" r="r" b="b"/>
              <a:pathLst>
                <a:path w="2731" h="6883" extrusionOk="0">
                  <a:moveTo>
                    <a:pt x="2511" y="0"/>
                  </a:moveTo>
                  <a:cubicBezTo>
                    <a:pt x="2426" y="0"/>
                    <a:pt x="2340" y="61"/>
                    <a:pt x="2340" y="183"/>
                  </a:cubicBezTo>
                  <a:cubicBezTo>
                    <a:pt x="2340" y="2718"/>
                    <a:pt x="1463" y="4717"/>
                    <a:pt x="0" y="6814"/>
                  </a:cubicBezTo>
                  <a:cubicBezTo>
                    <a:pt x="0" y="6848"/>
                    <a:pt x="49" y="6883"/>
                    <a:pt x="95" y="6883"/>
                  </a:cubicBezTo>
                  <a:cubicBezTo>
                    <a:pt x="114" y="6883"/>
                    <a:pt x="132" y="6877"/>
                    <a:pt x="146" y="6862"/>
                  </a:cubicBezTo>
                  <a:cubicBezTo>
                    <a:pt x="1853" y="5058"/>
                    <a:pt x="2730" y="2669"/>
                    <a:pt x="2682" y="183"/>
                  </a:cubicBezTo>
                  <a:cubicBezTo>
                    <a:pt x="2682" y="61"/>
                    <a:pt x="2596" y="0"/>
                    <a:pt x="2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1"/>
            <p:cNvSpPr/>
            <p:nvPr/>
          </p:nvSpPr>
          <p:spPr>
            <a:xfrm>
              <a:off x="1806764" y="2319639"/>
              <a:ext cx="184415" cy="28755"/>
            </a:xfrm>
            <a:custGeom>
              <a:avLst/>
              <a:gdLst/>
              <a:ahLst/>
              <a:cxnLst/>
              <a:rect l="l" t="t" r="r" b="b"/>
              <a:pathLst>
                <a:path w="8373" h="1306" extrusionOk="0">
                  <a:moveTo>
                    <a:pt x="5758" y="1"/>
                  </a:moveTo>
                  <a:cubicBezTo>
                    <a:pt x="5264" y="1"/>
                    <a:pt x="4771" y="28"/>
                    <a:pt x="4277" y="83"/>
                  </a:cubicBezTo>
                  <a:cubicBezTo>
                    <a:pt x="4144" y="78"/>
                    <a:pt x="4011" y="76"/>
                    <a:pt x="3878" y="76"/>
                  </a:cubicBezTo>
                  <a:cubicBezTo>
                    <a:pt x="2695" y="76"/>
                    <a:pt x="1511" y="269"/>
                    <a:pt x="328" y="620"/>
                  </a:cubicBezTo>
                  <a:cubicBezTo>
                    <a:pt x="0" y="760"/>
                    <a:pt x="32" y="1305"/>
                    <a:pt x="380" y="1305"/>
                  </a:cubicBezTo>
                  <a:cubicBezTo>
                    <a:pt x="395" y="1305"/>
                    <a:pt x="410" y="1304"/>
                    <a:pt x="425" y="1302"/>
                  </a:cubicBezTo>
                  <a:cubicBezTo>
                    <a:pt x="1839" y="1205"/>
                    <a:pt x="3204" y="815"/>
                    <a:pt x="4618" y="717"/>
                  </a:cubicBezTo>
                  <a:cubicBezTo>
                    <a:pt x="5837" y="571"/>
                    <a:pt x="7056" y="668"/>
                    <a:pt x="8275" y="473"/>
                  </a:cubicBezTo>
                  <a:cubicBezTo>
                    <a:pt x="8372" y="473"/>
                    <a:pt x="8372" y="278"/>
                    <a:pt x="8275" y="278"/>
                  </a:cubicBezTo>
                  <a:lnTo>
                    <a:pt x="8226" y="230"/>
                  </a:lnTo>
                  <a:cubicBezTo>
                    <a:pt x="7403" y="77"/>
                    <a:pt x="6581" y="1"/>
                    <a:pt x="57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1"/>
            <p:cNvSpPr/>
            <p:nvPr/>
          </p:nvSpPr>
          <p:spPr>
            <a:xfrm>
              <a:off x="2084587" y="921814"/>
              <a:ext cx="296390" cy="336449"/>
            </a:xfrm>
            <a:custGeom>
              <a:avLst/>
              <a:gdLst/>
              <a:ahLst/>
              <a:cxnLst/>
              <a:rect l="l" t="t" r="r" b="b"/>
              <a:pathLst>
                <a:path w="13457" h="15281" extrusionOk="0">
                  <a:moveTo>
                    <a:pt x="1396" y="0"/>
                  </a:moveTo>
                  <a:cubicBezTo>
                    <a:pt x="1337" y="0"/>
                    <a:pt x="1268" y="57"/>
                    <a:pt x="1268" y="91"/>
                  </a:cubicBezTo>
                  <a:cubicBezTo>
                    <a:pt x="1901" y="3309"/>
                    <a:pt x="2097" y="5990"/>
                    <a:pt x="1121" y="9111"/>
                  </a:cubicBezTo>
                  <a:cubicBezTo>
                    <a:pt x="731" y="10476"/>
                    <a:pt x="0" y="12377"/>
                    <a:pt x="585" y="13791"/>
                  </a:cubicBezTo>
                  <a:cubicBezTo>
                    <a:pt x="1073" y="15010"/>
                    <a:pt x="2237" y="15281"/>
                    <a:pt x="3374" y="15281"/>
                  </a:cubicBezTo>
                  <a:cubicBezTo>
                    <a:pt x="3601" y="15281"/>
                    <a:pt x="3827" y="15270"/>
                    <a:pt x="4047" y="15254"/>
                  </a:cubicBezTo>
                  <a:cubicBezTo>
                    <a:pt x="5363" y="15108"/>
                    <a:pt x="6631" y="14718"/>
                    <a:pt x="7850" y="14084"/>
                  </a:cubicBezTo>
                  <a:cubicBezTo>
                    <a:pt x="9556" y="13255"/>
                    <a:pt x="11506" y="11500"/>
                    <a:pt x="13408" y="11353"/>
                  </a:cubicBezTo>
                  <a:cubicBezTo>
                    <a:pt x="13456" y="11353"/>
                    <a:pt x="13456" y="11305"/>
                    <a:pt x="13408" y="11305"/>
                  </a:cubicBezTo>
                  <a:cubicBezTo>
                    <a:pt x="13333" y="11299"/>
                    <a:pt x="13260" y="11296"/>
                    <a:pt x="13188" y="11296"/>
                  </a:cubicBezTo>
                  <a:cubicBezTo>
                    <a:pt x="12075" y="11296"/>
                    <a:pt x="11197" y="11974"/>
                    <a:pt x="10190" y="12524"/>
                  </a:cubicBezTo>
                  <a:cubicBezTo>
                    <a:pt x="8922" y="13304"/>
                    <a:pt x="7606" y="13937"/>
                    <a:pt x="6192" y="14474"/>
                  </a:cubicBezTo>
                  <a:cubicBezTo>
                    <a:pt x="5371" y="14731"/>
                    <a:pt x="4455" y="14909"/>
                    <a:pt x="3613" y="14909"/>
                  </a:cubicBezTo>
                  <a:cubicBezTo>
                    <a:pt x="1904" y="14909"/>
                    <a:pt x="502" y="14176"/>
                    <a:pt x="829" y="11890"/>
                  </a:cubicBezTo>
                  <a:cubicBezTo>
                    <a:pt x="1024" y="10232"/>
                    <a:pt x="1755" y="8721"/>
                    <a:pt x="2048" y="7112"/>
                  </a:cubicBezTo>
                  <a:cubicBezTo>
                    <a:pt x="2584" y="4723"/>
                    <a:pt x="2340" y="2285"/>
                    <a:pt x="1463" y="42"/>
                  </a:cubicBezTo>
                  <a:cubicBezTo>
                    <a:pt x="1448" y="12"/>
                    <a:pt x="1423" y="0"/>
                    <a:pt x="1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1"/>
            <p:cNvSpPr/>
            <p:nvPr/>
          </p:nvSpPr>
          <p:spPr>
            <a:xfrm>
              <a:off x="2353028" y="1128162"/>
              <a:ext cx="149065" cy="48130"/>
            </a:xfrm>
            <a:custGeom>
              <a:avLst/>
              <a:gdLst/>
              <a:ahLst/>
              <a:cxnLst/>
              <a:rect l="l" t="t" r="r" b="b"/>
              <a:pathLst>
                <a:path w="6768" h="2186" extrusionOk="0">
                  <a:moveTo>
                    <a:pt x="6513" y="0"/>
                  </a:moveTo>
                  <a:cubicBezTo>
                    <a:pt x="6473" y="0"/>
                    <a:pt x="6430" y="10"/>
                    <a:pt x="6388" y="31"/>
                  </a:cubicBezTo>
                  <a:cubicBezTo>
                    <a:pt x="5510" y="519"/>
                    <a:pt x="4925" y="1201"/>
                    <a:pt x="3901" y="1396"/>
                  </a:cubicBezTo>
                  <a:cubicBezTo>
                    <a:pt x="3292" y="1494"/>
                    <a:pt x="2670" y="1543"/>
                    <a:pt x="2055" y="1543"/>
                  </a:cubicBezTo>
                  <a:cubicBezTo>
                    <a:pt x="1439" y="1543"/>
                    <a:pt x="830" y="1494"/>
                    <a:pt x="245" y="1396"/>
                  </a:cubicBezTo>
                  <a:cubicBezTo>
                    <a:pt x="50" y="1396"/>
                    <a:pt x="1" y="1689"/>
                    <a:pt x="196" y="1738"/>
                  </a:cubicBezTo>
                  <a:cubicBezTo>
                    <a:pt x="1241" y="1912"/>
                    <a:pt x="2211" y="2185"/>
                    <a:pt x="3213" y="2185"/>
                  </a:cubicBezTo>
                  <a:cubicBezTo>
                    <a:pt x="3614" y="2185"/>
                    <a:pt x="4020" y="2142"/>
                    <a:pt x="4438" y="2030"/>
                  </a:cubicBezTo>
                  <a:cubicBezTo>
                    <a:pt x="5364" y="1835"/>
                    <a:pt x="6534" y="1299"/>
                    <a:pt x="6729" y="275"/>
                  </a:cubicBezTo>
                  <a:cubicBezTo>
                    <a:pt x="6767" y="123"/>
                    <a:pt x="6657" y="0"/>
                    <a:pt x="6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1"/>
            <p:cNvSpPr/>
            <p:nvPr/>
          </p:nvSpPr>
          <p:spPr>
            <a:xfrm>
              <a:off x="2157600" y="1369451"/>
              <a:ext cx="365791" cy="404087"/>
            </a:xfrm>
            <a:custGeom>
              <a:avLst/>
              <a:gdLst/>
              <a:ahLst/>
              <a:cxnLst/>
              <a:rect l="l" t="t" r="r" b="b"/>
              <a:pathLst>
                <a:path w="16608" h="18353" extrusionOk="0">
                  <a:moveTo>
                    <a:pt x="9855" y="1"/>
                  </a:moveTo>
                  <a:cubicBezTo>
                    <a:pt x="9552" y="1"/>
                    <a:pt x="9257" y="15"/>
                    <a:pt x="8971" y="42"/>
                  </a:cubicBezTo>
                  <a:cubicBezTo>
                    <a:pt x="6241" y="335"/>
                    <a:pt x="3755" y="1797"/>
                    <a:pt x="2146" y="3991"/>
                  </a:cubicBezTo>
                  <a:cubicBezTo>
                    <a:pt x="390" y="6429"/>
                    <a:pt x="0" y="9501"/>
                    <a:pt x="342" y="12377"/>
                  </a:cubicBezTo>
                  <a:cubicBezTo>
                    <a:pt x="585" y="14571"/>
                    <a:pt x="1463" y="17399"/>
                    <a:pt x="3706" y="18325"/>
                  </a:cubicBezTo>
                  <a:cubicBezTo>
                    <a:pt x="3749" y="18344"/>
                    <a:pt x="3791" y="18352"/>
                    <a:pt x="3830" y="18352"/>
                  </a:cubicBezTo>
                  <a:cubicBezTo>
                    <a:pt x="4101" y="18352"/>
                    <a:pt x="4260" y="17953"/>
                    <a:pt x="4047" y="17740"/>
                  </a:cubicBezTo>
                  <a:cubicBezTo>
                    <a:pt x="2341" y="15839"/>
                    <a:pt x="1366" y="14230"/>
                    <a:pt x="1171" y="11646"/>
                  </a:cubicBezTo>
                  <a:cubicBezTo>
                    <a:pt x="927" y="9013"/>
                    <a:pt x="1317" y="6527"/>
                    <a:pt x="2828" y="4430"/>
                  </a:cubicBezTo>
                  <a:cubicBezTo>
                    <a:pt x="4388" y="2285"/>
                    <a:pt x="6826" y="920"/>
                    <a:pt x="9508" y="725"/>
                  </a:cubicBezTo>
                  <a:cubicBezTo>
                    <a:pt x="9666" y="716"/>
                    <a:pt x="9823" y="712"/>
                    <a:pt x="9976" y="712"/>
                  </a:cubicBezTo>
                  <a:cubicBezTo>
                    <a:pt x="12416" y="712"/>
                    <a:pt x="14223" y="1775"/>
                    <a:pt x="16333" y="2967"/>
                  </a:cubicBezTo>
                  <a:cubicBezTo>
                    <a:pt x="16361" y="2986"/>
                    <a:pt x="16388" y="2994"/>
                    <a:pt x="16414" y="2994"/>
                  </a:cubicBezTo>
                  <a:cubicBezTo>
                    <a:pt x="16526" y="2994"/>
                    <a:pt x="16608" y="2843"/>
                    <a:pt x="16528" y="2724"/>
                  </a:cubicBezTo>
                  <a:cubicBezTo>
                    <a:pt x="15057" y="863"/>
                    <a:pt x="12242" y="1"/>
                    <a:pt x="98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1"/>
            <p:cNvSpPr/>
            <p:nvPr/>
          </p:nvSpPr>
          <p:spPr>
            <a:xfrm>
              <a:off x="2196254" y="1434271"/>
              <a:ext cx="155739" cy="345477"/>
            </a:xfrm>
            <a:custGeom>
              <a:avLst/>
              <a:gdLst/>
              <a:ahLst/>
              <a:cxnLst/>
              <a:rect l="l" t="t" r="r" b="b"/>
              <a:pathLst>
                <a:path w="7071" h="15691" extrusionOk="0">
                  <a:moveTo>
                    <a:pt x="6466" y="1"/>
                  </a:moveTo>
                  <a:cubicBezTo>
                    <a:pt x="3945" y="1"/>
                    <a:pt x="1867" y="3336"/>
                    <a:pt x="1122" y="5338"/>
                  </a:cubicBezTo>
                  <a:cubicBezTo>
                    <a:pt x="1" y="8702"/>
                    <a:pt x="293" y="12407"/>
                    <a:pt x="2000" y="15528"/>
                  </a:cubicBezTo>
                  <a:cubicBezTo>
                    <a:pt x="2065" y="15641"/>
                    <a:pt x="2178" y="15690"/>
                    <a:pt x="2296" y="15690"/>
                  </a:cubicBezTo>
                  <a:cubicBezTo>
                    <a:pt x="2530" y="15690"/>
                    <a:pt x="2780" y="15495"/>
                    <a:pt x="2682" y="15235"/>
                  </a:cubicBezTo>
                  <a:cubicBezTo>
                    <a:pt x="1463" y="12359"/>
                    <a:pt x="732" y="9336"/>
                    <a:pt x="1609" y="6215"/>
                  </a:cubicBezTo>
                  <a:cubicBezTo>
                    <a:pt x="1951" y="4899"/>
                    <a:pt x="2585" y="3680"/>
                    <a:pt x="3511" y="2607"/>
                  </a:cubicBezTo>
                  <a:cubicBezTo>
                    <a:pt x="4486" y="1486"/>
                    <a:pt x="5802" y="1194"/>
                    <a:pt x="6924" y="316"/>
                  </a:cubicBezTo>
                  <a:cubicBezTo>
                    <a:pt x="7070" y="218"/>
                    <a:pt x="7021" y="23"/>
                    <a:pt x="6826" y="23"/>
                  </a:cubicBezTo>
                  <a:cubicBezTo>
                    <a:pt x="6705" y="8"/>
                    <a:pt x="6585" y="1"/>
                    <a:pt x="6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1"/>
            <p:cNvSpPr/>
            <p:nvPr/>
          </p:nvSpPr>
          <p:spPr>
            <a:xfrm>
              <a:off x="2519993" y="2371309"/>
              <a:ext cx="637866" cy="1398001"/>
            </a:xfrm>
            <a:custGeom>
              <a:avLst/>
              <a:gdLst/>
              <a:ahLst/>
              <a:cxnLst/>
              <a:rect l="l" t="t" r="r" b="b"/>
              <a:pathLst>
                <a:path w="28961" h="63495" extrusionOk="0">
                  <a:moveTo>
                    <a:pt x="12160" y="1"/>
                  </a:moveTo>
                  <a:cubicBezTo>
                    <a:pt x="11709" y="1"/>
                    <a:pt x="11366" y="534"/>
                    <a:pt x="11604" y="970"/>
                  </a:cubicBezTo>
                  <a:cubicBezTo>
                    <a:pt x="12579" y="2969"/>
                    <a:pt x="14237" y="4578"/>
                    <a:pt x="15212" y="6626"/>
                  </a:cubicBezTo>
                  <a:cubicBezTo>
                    <a:pt x="15456" y="7162"/>
                    <a:pt x="15700" y="7698"/>
                    <a:pt x="15895" y="8235"/>
                  </a:cubicBezTo>
                  <a:cubicBezTo>
                    <a:pt x="15358" y="9259"/>
                    <a:pt x="14773" y="10234"/>
                    <a:pt x="14091" y="11160"/>
                  </a:cubicBezTo>
                  <a:cubicBezTo>
                    <a:pt x="13359" y="11989"/>
                    <a:pt x="12579" y="12769"/>
                    <a:pt x="11897" y="13647"/>
                  </a:cubicBezTo>
                  <a:cubicBezTo>
                    <a:pt x="10483" y="15451"/>
                    <a:pt x="9313" y="17449"/>
                    <a:pt x="8533" y="19643"/>
                  </a:cubicBezTo>
                  <a:cubicBezTo>
                    <a:pt x="8533" y="19668"/>
                    <a:pt x="8545" y="19680"/>
                    <a:pt x="8563" y="19680"/>
                  </a:cubicBezTo>
                  <a:cubicBezTo>
                    <a:pt x="8581" y="19680"/>
                    <a:pt x="8606" y="19668"/>
                    <a:pt x="8630" y="19643"/>
                  </a:cubicBezTo>
                  <a:cubicBezTo>
                    <a:pt x="9313" y="18522"/>
                    <a:pt x="9947" y="17498"/>
                    <a:pt x="10678" y="16474"/>
                  </a:cubicBezTo>
                  <a:lnTo>
                    <a:pt x="10678" y="16474"/>
                  </a:lnTo>
                  <a:cubicBezTo>
                    <a:pt x="10629" y="16767"/>
                    <a:pt x="10580" y="17108"/>
                    <a:pt x="10532" y="17449"/>
                  </a:cubicBezTo>
                  <a:cubicBezTo>
                    <a:pt x="10580" y="18571"/>
                    <a:pt x="10727" y="19692"/>
                    <a:pt x="10873" y="20814"/>
                  </a:cubicBezTo>
                  <a:cubicBezTo>
                    <a:pt x="10970" y="22276"/>
                    <a:pt x="10824" y="23739"/>
                    <a:pt x="10532" y="25153"/>
                  </a:cubicBezTo>
                  <a:cubicBezTo>
                    <a:pt x="10970" y="23641"/>
                    <a:pt x="11117" y="22032"/>
                    <a:pt x="10970" y="20472"/>
                  </a:cubicBezTo>
                  <a:cubicBezTo>
                    <a:pt x="10775" y="18766"/>
                    <a:pt x="10483" y="17108"/>
                    <a:pt x="11214" y="15646"/>
                  </a:cubicBezTo>
                  <a:cubicBezTo>
                    <a:pt x="11945" y="14622"/>
                    <a:pt x="12726" y="13695"/>
                    <a:pt x="13603" y="12818"/>
                  </a:cubicBezTo>
                  <a:cubicBezTo>
                    <a:pt x="14529" y="11843"/>
                    <a:pt x="15797" y="10673"/>
                    <a:pt x="16285" y="9307"/>
                  </a:cubicBezTo>
                  <a:cubicBezTo>
                    <a:pt x="16772" y="10819"/>
                    <a:pt x="17162" y="12379"/>
                    <a:pt x="17357" y="13988"/>
                  </a:cubicBezTo>
                  <a:cubicBezTo>
                    <a:pt x="17504" y="14817"/>
                    <a:pt x="17601" y="15646"/>
                    <a:pt x="17699" y="16523"/>
                  </a:cubicBezTo>
                  <a:lnTo>
                    <a:pt x="17699" y="16767"/>
                  </a:lnTo>
                  <a:cubicBezTo>
                    <a:pt x="17601" y="18132"/>
                    <a:pt x="17309" y="19595"/>
                    <a:pt x="17065" y="20960"/>
                  </a:cubicBezTo>
                  <a:cubicBezTo>
                    <a:pt x="17016" y="21252"/>
                    <a:pt x="16967" y="21545"/>
                    <a:pt x="16918" y="21886"/>
                  </a:cubicBezTo>
                  <a:cubicBezTo>
                    <a:pt x="16382" y="23983"/>
                    <a:pt x="15553" y="26030"/>
                    <a:pt x="14578" y="27981"/>
                  </a:cubicBezTo>
                  <a:lnTo>
                    <a:pt x="14432" y="28224"/>
                  </a:lnTo>
                  <a:cubicBezTo>
                    <a:pt x="14432" y="28224"/>
                    <a:pt x="14383" y="28224"/>
                    <a:pt x="14383" y="28273"/>
                  </a:cubicBezTo>
                  <a:cubicBezTo>
                    <a:pt x="13603" y="29590"/>
                    <a:pt x="12482" y="30662"/>
                    <a:pt x="11165" y="31393"/>
                  </a:cubicBezTo>
                  <a:cubicBezTo>
                    <a:pt x="9508" y="32222"/>
                    <a:pt x="7801" y="32125"/>
                    <a:pt x="5997" y="32222"/>
                  </a:cubicBezTo>
                  <a:lnTo>
                    <a:pt x="5997" y="32271"/>
                  </a:lnTo>
                  <a:cubicBezTo>
                    <a:pt x="6254" y="32280"/>
                    <a:pt x="6512" y="32285"/>
                    <a:pt x="6769" y="32285"/>
                  </a:cubicBezTo>
                  <a:cubicBezTo>
                    <a:pt x="9395" y="32285"/>
                    <a:pt x="12009" y="31783"/>
                    <a:pt x="13652" y="29785"/>
                  </a:cubicBezTo>
                  <a:lnTo>
                    <a:pt x="13652" y="29785"/>
                  </a:lnTo>
                  <a:cubicBezTo>
                    <a:pt x="12823" y="31589"/>
                    <a:pt x="11799" y="33246"/>
                    <a:pt x="10532" y="34758"/>
                  </a:cubicBezTo>
                  <a:cubicBezTo>
                    <a:pt x="7558" y="38073"/>
                    <a:pt x="1804" y="38268"/>
                    <a:pt x="0" y="42607"/>
                  </a:cubicBezTo>
                  <a:cubicBezTo>
                    <a:pt x="0" y="42642"/>
                    <a:pt x="25" y="42676"/>
                    <a:pt x="56" y="42676"/>
                  </a:cubicBezTo>
                  <a:cubicBezTo>
                    <a:pt x="69" y="42676"/>
                    <a:pt x="84" y="42670"/>
                    <a:pt x="98" y="42656"/>
                  </a:cubicBezTo>
                  <a:cubicBezTo>
                    <a:pt x="1658" y="40023"/>
                    <a:pt x="4340" y="38853"/>
                    <a:pt x="7021" y="37585"/>
                  </a:cubicBezTo>
                  <a:lnTo>
                    <a:pt x="7021" y="37585"/>
                  </a:lnTo>
                  <a:cubicBezTo>
                    <a:pt x="4925" y="38902"/>
                    <a:pt x="5656" y="42607"/>
                    <a:pt x="5510" y="44655"/>
                  </a:cubicBezTo>
                  <a:cubicBezTo>
                    <a:pt x="5510" y="44679"/>
                    <a:pt x="5522" y="44691"/>
                    <a:pt x="5534" y="44691"/>
                  </a:cubicBezTo>
                  <a:cubicBezTo>
                    <a:pt x="5546" y="44691"/>
                    <a:pt x="5559" y="44679"/>
                    <a:pt x="5559" y="44655"/>
                  </a:cubicBezTo>
                  <a:cubicBezTo>
                    <a:pt x="5949" y="42168"/>
                    <a:pt x="4778" y="38463"/>
                    <a:pt x="7850" y="37293"/>
                  </a:cubicBezTo>
                  <a:cubicBezTo>
                    <a:pt x="7899" y="37293"/>
                    <a:pt x="7899" y="37195"/>
                    <a:pt x="7850" y="37195"/>
                  </a:cubicBezTo>
                  <a:cubicBezTo>
                    <a:pt x="7753" y="37244"/>
                    <a:pt x="7655" y="37244"/>
                    <a:pt x="7509" y="37293"/>
                  </a:cubicBezTo>
                  <a:cubicBezTo>
                    <a:pt x="9313" y="36367"/>
                    <a:pt x="11019" y="35343"/>
                    <a:pt x="12238" y="33636"/>
                  </a:cubicBezTo>
                  <a:cubicBezTo>
                    <a:pt x="13798" y="31393"/>
                    <a:pt x="15115" y="28956"/>
                    <a:pt x="16187" y="26420"/>
                  </a:cubicBezTo>
                  <a:lnTo>
                    <a:pt x="16187" y="26420"/>
                  </a:lnTo>
                  <a:cubicBezTo>
                    <a:pt x="16187" y="26615"/>
                    <a:pt x="16138" y="26810"/>
                    <a:pt x="16090" y="27006"/>
                  </a:cubicBezTo>
                  <a:cubicBezTo>
                    <a:pt x="15602" y="31003"/>
                    <a:pt x="15553" y="35050"/>
                    <a:pt x="15895" y="39097"/>
                  </a:cubicBezTo>
                  <a:cubicBezTo>
                    <a:pt x="15651" y="40754"/>
                    <a:pt x="15163" y="42363"/>
                    <a:pt x="14383" y="43875"/>
                  </a:cubicBezTo>
                  <a:cubicBezTo>
                    <a:pt x="13018" y="46751"/>
                    <a:pt x="11117" y="49189"/>
                    <a:pt x="9264" y="51627"/>
                  </a:cubicBezTo>
                  <a:cubicBezTo>
                    <a:pt x="7119" y="54455"/>
                    <a:pt x="2341" y="60062"/>
                    <a:pt x="6144" y="63474"/>
                  </a:cubicBezTo>
                  <a:cubicBezTo>
                    <a:pt x="6144" y="63489"/>
                    <a:pt x="6152" y="63495"/>
                    <a:pt x="6163" y="63495"/>
                  </a:cubicBezTo>
                  <a:cubicBezTo>
                    <a:pt x="6188" y="63495"/>
                    <a:pt x="6227" y="63460"/>
                    <a:pt x="6192" y="63426"/>
                  </a:cubicBezTo>
                  <a:cubicBezTo>
                    <a:pt x="4145" y="60647"/>
                    <a:pt x="5607" y="57770"/>
                    <a:pt x="7314" y="55284"/>
                  </a:cubicBezTo>
                  <a:cubicBezTo>
                    <a:pt x="9020" y="52943"/>
                    <a:pt x="10922" y="50749"/>
                    <a:pt x="12579" y="48360"/>
                  </a:cubicBezTo>
                  <a:cubicBezTo>
                    <a:pt x="14042" y="46410"/>
                    <a:pt x="15212" y="44265"/>
                    <a:pt x="16138" y="41973"/>
                  </a:cubicBezTo>
                  <a:cubicBezTo>
                    <a:pt x="16431" y="44947"/>
                    <a:pt x="16626" y="47970"/>
                    <a:pt x="16675" y="50993"/>
                  </a:cubicBezTo>
                  <a:cubicBezTo>
                    <a:pt x="16528" y="55040"/>
                    <a:pt x="15797" y="59038"/>
                    <a:pt x="14432" y="62889"/>
                  </a:cubicBezTo>
                  <a:cubicBezTo>
                    <a:pt x="14432" y="62984"/>
                    <a:pt x="14493" y="63038"/>
                    <a:pt x="14562" y="63038"/>
                  </a:cubicBezTo>
                  <a:cubicBezTo>
                    <a:pt x="14601" y="63038"/>
                    <a:pt x="14641" y="63021"/>
                    <a:pt x="14676" y="62987"/>
                  </a:cubicBezTo>
                  <a:cubicBezTo>
                    <a:pt x="15992" y="60647"/>
                    <a:pt x="16821" y="58063"/>
                    <a:pt x="17113" y="55381"/>
                  </a:cubicBezTo>
                  <a:cubicBezTo>
                    <a:pt x="17309" y="56892"/>
                    <a:pt x="17552" y="58355"/>
                    <a:pt x="17845" y="59818"/>
                  </a:cubicBezTo>
                  <a:cubicBezTo>
                    <a:pt x="17845" y="59834"/>
                    <a:pt x="17856" y="59839"/>
                    <a:pt x="17868" y="59839"/>
                  </a:cubicBezTo>
                  <a:cubicBezTo>
                    <a:pt x="17894" y="59839"/>
                    <a:pt x="17926" y="59818"/>
                    <a:pt x="17894" y="59818"/>
                  </a:cubicBezTo>
                  <a:cubicBezTo>
                    <a:pt x="17601" y="58014"/>
                    <a:pt x="17406" y="56259"/>
                    <a:pt x="17211" y="54503"/>
                  </a:cubicBezTo>
                  <a:cubicBezTo>
                    <a:pt x="17309" y="53967"/>
                    <a:pt x="17357" y="53382"/>
                    <a:pt x="17406" y="52846"/>
                  </a:cubicBezTo>
                  <a:cubicBezTo>
                    <a:pt x="17747" y="48653"/>
                    <a:pt x="17747" y="44411"/>
                    <a:pt x="17406" y="40218"/>
                  </a:cubicBezTo>
                  <a:cubicBezTo>
                    <a:pt x="17162" y="35733"/>
                    <a:pt x="16967" y="31247"/>
                    <a:pt x="17601" y="26810"/>
                  </a:cubicBezTo>
                  <a:cubicBezTo>
                    <a:pt x="17699" y="26323"/>
                    <a:pt x="17747" y="25884"/>
                    <a:pt x="17845" y="25397"/>
                  </a:cubicBezTo>
                  <a:cubicBezTo>
                    <a:pt x="18430" y="27639"/>
                    <a:pt x="19259" y="29785"/>
                    <a:pt x="20331" y="31784"/>
                  </a:cubicBezTo>
                  <a:lnTo>
                    <a:pt x="20283" y="31784"/>
                  </a:lnTo>
                  <a:cubicBezTo>
                    <a:pt x="20268" y="31769"/>
                    <a:pt x="20254" y="31763"/>
                    <a:pt x="20242" y="31763"/>
                  </a:cubicBezTo>
                  <a:cubicBezTo>
                    <a:pt x="20214" y="31763"/>
                    <a:pt x="20199" y="31798"/>
                    <a:pt x="20234" y="31832"/>
                  </a:cubicBezTo>
                  <a:cubicBezTo>
                    <a:pt x="20283" y="31881"/>
                    <a:pt x="20380" y="31979"/>
                    <a:pt x="20429" y="32027"/>
                  </a:cubicBezTo>
                  <a:lnTo>
                    <a:pt x="20478" y="32027"/>
                  </a:lnTo>
                  <a:cubicBezTo>
                    <a:pt x="23159" y="34709"/>
                    <a:pt x="25743" y="37098"/>
                    <a:pt x="26718" y="40901"/>
                  </a:cubicBezTo>
                  <a:cubicBezTo>
                    <a:pt x="26718" y="40917"/>
                    <a:pt x="26724" y="40922"/>
                    <a:pt x="26731" y="40922"/>
                  </a:cubicBezTo>
                  <a:cubicBezTo>
                    <a:pt x="26745" y="40922"/>
                    <a:pt x="26767" y="40901"/>
                    <a:pt x="26767" y="40901"/>
                  </a:cubicBezTo>
                  <a:cubicBezTo>
                    <a:pt x="26182" y="37244"/>
                    <a:pt x="23257" y="34221"/>
                    <a:pt x="20478" y="31930"/>
                  </a:cubicBezTo>
                  <a:cubicBezTo>
                    <a:pt x="19649" y="30077"/>
                    <a:pt x="18966" y="28127"/>
                    <a:pt x="18479" y="26177"/>
                  </a:cubicBezTo>
                  <a:cubicBezTo>
                    <a:pt x="18332" y="25445"/>
                    <a:pt x="18186" y="24665"/>
                    <a:pt x="18137" y="23934"/>
                  </a:cubicBezTo>
                  <a:cubicBezTo>
                    <a:pt x="18332" y="22910"/>
                    <a:pt x="18527" y="21935"/>
                    <a:pt x="18722" y="20911"/>
                  </a:cubicBezTo>
                  <a:cubicBezTo>
                    <a:pt x="19259" y="22861"/>
                    <a:pt x="20234" y="24714"/>
                    <a:pt x="21550" y="26225"/>
                  </a:cubicBezTo>
                  <a:cubicBezTo>
                    <a:pt x="21564" y="26240"/>
                    <a:pt x="21583" y="26246"/>
                    <a:pt x="21602" y="26246"/>
                  </a:cubicBezTo>
                  <a:cubicBezTo>
                    <a:pt x="21648" y="26246"/>
                    <a:pt x="21696" y="26211"/>
                    <a:pt x="21696" y="26177"/>
                  </a:cubicBezTo>
                  <a:cubicBezTo>
                    <a:pt x="20721" y="23788"/>
                    <a:pt x="19307" y="21594"/>
                    <a:pt x="18917" y="19010"/>
                  </a:cubicBezTo>
                  <a:cubicBezTo>
                    <a:pt x="18966" y="17401"/>
                    <a:pt x="18917" y="15743"/>
                    <a:pt x="18771" y="14134"/>
                  </a:cubicBezTo>
                  <a:cubicBezTo>
                    <a:pt x="18771" y="13890"/>
                    <a:pt x="18722" y="13598"/>
                    <a:pt x="18674" y="13354"/>
                  </a:cubicBezTo>
                  <a:cubicBezTo>
                    <a:pt x="18625" y="12818"/>
                    <a:pt x="18576" y="12233"/>
                    <a:pt x="18479" y="11696"/>
                  </a:cubicBezTo>
                  <a:cubicBezTo>
                    <a:pt x="18430" y="11160"/>
                    <a:pt x="18332" y="10673"/>
                    <a:pt x="18186" y="10185"/>
                  </a:cubicBezTo>
                  <a:lnTo>
                    <a:pt x="18186" y="10185"/>
                  </a:lnTo>
                  <a:cubicBezTo>
                    <a:pt x="18917" y="10770"/>
                    <a:pt x="19649" y="11453"/>
                    <a:pt x="20283" y="12135"/>
                  </a:cubicBezTo>
                  <a:cubicBezTo>
                    <a:pt x="21550" y="13598"/>
                    <a:pt x="22623" y="15207"/>
                    <a:pt x="23452" y="16962"/>
                  </a:cubicBezTo>
                  <a:cubicBezTo>
                    <a:pt x="23470" y="16999"/>
                    <a:pt x="23496" y="17015"/>
                    <a:pt x="23521" y="17015"/>
                  </a:cubicBezTo>
                  <a:cubicBezTo>
                    <a:pt x="23561" y="17015"/>
                    <a:pt x="23598" y="16973"/>
                    <a:pt x="23598" y="16913"/>
                  </a:cubicBezTo>
                  <a:cubicBezTo>
                    <a:pt x="23159" y="15792"/>
                    <a:pt x="22623" y="14719"/>
                    <a:pt x="21989" y="13647"/>
                  </a:cubicBezTo>
                  <a:lnTo>
                    <a:pt x="21989" y="13647"/>
                  </a:lnTo>
                  <a:cubicBezTo>
                    <a:pt x="22525" y="14183"/>
                    <a:pt x="23110" y="14622"/>
                    <a:pt x="23744" y="15012"/>
                  </a:cubicBezTo>
                  <a:cubicBezTo>
                    <a:pt x="25792" y="16231"/>
                    <a:pt x="28278" y="17011"/>
                    <a:pt x="28912" y="19595"/>
                  </a:cubicBezTo>
                  <a:cubicBezTo>
                    <a:pt x="28912" y="19611"/>
                    <a:pt x="28918" y="19616"/>
                    <a:pt x="28925" y="19616"/>
                  </a:cubicBezTo>
                  <a:cubicBezTo>
                    <a:pt x="28939" y="19616"/>
                    <a:pt x="28961" y="19595"/>
                    <a:pt x="28961" y="19595"/>
                  </a:cubicBezTo>
                  <a:cubicBezTo>
                    <a:pt x="28717" y="17937"/>
                    <a:pt x="27498" y="16962"/>
                    <a:pt x="26133" y="16182"/>
                  </a:cubicBezTo>
                  <a:cubicBezTo>
                    <a:pt x="24280" y="15158"/>
                    <a:pt x="22574" y="13842"/>
                    <a:pt x="21063" y="12281"/>
                  </a:cubicBezTo>
                  <a:cubicBezTo>
                    <a:pt x="20185" y="11014"/>
                    <a:pt x="19112" y="9941"/>
                    <a:pt x="17845" y="9015"/>
                  </a:cubicBezTo>
                  <a:cubicBezTo>
                    <a:pt x="17504" y="7698"/>
                    <a:pt x="16967" y="6480"/>
                    <a:pt x="16382" y="5309"/>
                  </a:cubicBezTo>
                  <a:cubicBezTo>
                    <a:pt x="15456" y="3505"/>
                    <a:pt x="14237" y="1165"/>
                    <a:pt x="12482" y="93"/>
                  </a:cubicBezTo>
                  <a:cubicBezTo>
                    <a:pt x="12373" y="29"/>
                    <a:pt x="12263" y="1"/>
                    <a:pt x="12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1"/>
            <p:cNvSpPr/>
            <p:nvPr/>
          </p:nvSpPr>
          <p:spPr>
            <a:xfrm>
              <a:off x="1217991" y="2198454"/>
              <a:ext cx="2020970" cy="1734737"/>
            </a:xfrm>
            <a:custGeom>
              <a:avLst/>
              <a:gdLst/>
              <a:ahLst/>
              <a:cxnLst/>
              <a:rect l="l" t="t" r="r" b="b"/>
              <a:pathLst>
                <a:path w="91758" h="78789" extrusionOk="0">
                  <a:moveTo>
                    <a:pt x="75865" y="1"/>
                  </a:moveTo>
                  <a:cubicBezTo>
                    <a:pt x="75484" y="1"/>
                    <a:pt x="75116" y="368"/>
                    <a:pt x="75425" y="712"/>
                  </a:cubicBezTo>
                  <a:cubicBezTo>
                    <a:pt x="84249" y="12267"/>
                    <a:pt x="89125" y="25967"/>
                    <a:pt x="89125" y="40594"/>
                  </a:cubicBezTo>
                  <a:cubicBezTo>
                    <a:pt x="89125" y="48346"/>
                    <a:pt x="87662" y="56049"/>
                    <a:pt x="84883" y="63265"/>
                  </a:cubicBezTo>
                  <a:cubicBezTo>
                    <a:pt x="82787" y="68628"/>
                    <a:pt x="79764" y="74868"/>
                    <a:pt x="74011" y="77014"/>
                  </a:cubicBezTo>
                  <a:cubicBezTo>
                    <a:pt x="72563" y="77547"/>
                    <a:pt x="71107" y="77779"/>
                    <a:pt x="69661" y="77779"/>
                  </a:cubicBezTo>
                  <a:cubicBezTo>
                    <a:pt x="64631" y="77779"/>
                    <a:pt x="59709" y="74973"/>
                    <a:pt x="55581" y="72284"/>
                  </a:cubicBezTo>
                  <a:cubicBezTo>
                    <a:pt x="52754" y="70480"/>
                    <a:pt x="49975" y="68530"/>
                    <a:pt x="46903" y="67019"/>
                  </a:cubicBezTo>
                  <a:cubicBezTo>
                    <a:pt x="43832" y="65556"/>
                    <a:pt x="40614" y="64337"/>
                    <a:pt x="37396" y="63362"/>
                  </a:cubicBezTo>
                  <a:cubicBezTo>
                    <a:pt x="30570" y="61266"/>
                    <a:pt x="23549" y="59901"/>
                    <a:pt x="17065" y="56927"/>
                  </a:cubicBezTo>
                  <a:cubicBezTo>
                    <a:pt x="10971" y="54099"/>
                    <a:pt x="4925" y="49564"/>
                    <a:pt x="2682" y="42934"/>
                  </a:cubicBezTo>
                  <a:cubicBezTo>
                    <a:pt x="1" y="35182"/>
                    <a:pt x="4145" y="27478"/>
                    <a:pt x="9362" y="21872"/>
                  </a:cubicBezTo>
                  <a:cubicBezTo>
                    <a:pt x="14822" y="15972"/>
                    <a:pt x="21745" y="11779"/>
                    <a:pt x="27742" y="6514"/>
                  </a:cubicBezTo>
                  <a:cubicBezTo>
                    <a:pt x="28121" y="6173"/>
                    <a:pt x="27765" y="5627"/>
                    <a:pt x="27336" y="5627"/>
                  </a:cubicBezTo>
                  <a:cubicBezTo>
                    <a:pt x="27213" y="5627"/>
                    <a:pt x="27083" y="5673"/>
                    <a:pt x="26962" y="5782"/>
                  </a:cubicBezTo>
                  <a:lnTo>
                    <a:pt x="27011" y="5782"/>
                  </a:lnTo>
                  <a:cubicBezTo>
                    <a:pt x="21160" y="10950"/>
                    <a:pt x="14432" y="15046"/>
                    <a:pt x="9020" y="20750"/>
                  </a:cubicBezTo>
                  <a:cubicBezTo>
                    <a:pt x="4486" y="25528"/>
                    <a:pt x="439" y="31818"/>
                    <a:pt x="781" y="38643"/>
                  </a:cubicBezTo>
                  <a:cubicBezTo>
                    <a:pt x="1512" y="53416"/>
                    <a:pt x="18284" y="59218"/>
                    <a:pt x="30131" y="62436"/>
                  </a:cubicBezTo>
                  <a:cubicBezTo>
                    <a:pt x="37981" y="64581"/>
                    <a:pt x="45440" y="66921"/>
                    <a:pt x="52315" y="71407"/>
                  </a:cubicBezTo>
                  <a:cubicBezTo>
                    <a:pt x="57563" y="74828"/>
                    <a:pt x="63126" y="78789"/>
                    <a:pt x="69654" y="78789"/>
                  </a:cubicBezTo>
                  <a:cubicBezTo>
                    <a:pt x="69919" y="78789"/>
                    <a:pt x="70184" y="78782"/>
                    <a:pt x="70452" y="78769"/>
                  </a:cubicBezTo>
                  <a:cubicBezTo>
                    <a:pt x="76351" y="78476"/>
                    <a:pt x="80544" y="74332"/>
                    <a:pt x="83226" y="69359"/>
                  </a:cubicBezTo>
                  <a:cubicBezTo>
                    <a:pt x="86785" y="62972"/>
                    <a:pt x="88784" y="55659"/>
                    <a:pt x="89661" y="48443"/>
                  </a:cubicBezTo>
                  <a:cubicBezTo>
                    <a:pt x="91758" y="31233"/>
                    <a:pt x="86931" y="13924"/>
                    <a:pt x="76302" y="224"/>
                  </a:cubicBezTo>
                  <a:cubicBezTo>
                    <a:pt x="76187" y="66"/>
                    <a:pt x="76025" y="1"/>
                    <a:pt x="758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1"/>
            <p:cNvSpPr/>
            <p:nvPr/>
          </p:nvSpPr>
          <p:spPr>
            <a:xfrm>
              <a:off x="2107119" y="2206601"/>
              <a:ext cx="5396" cy="4315"/>
            </a:xfrm>
            <a:custGeom>
              <a:avLst/>
              <a:gdLst/>
              <a:ahLst/>
              <a:cxnLst/>
              <a:rect l="l" t="t" r="r" b="b"/>
              <a:pathLst>
                <a:path w="245" h="196" extrusionOk="0">
                  <a:moveTo>
                    <a:pt x="98" y="0"/>
                  </a:moveTo>
                  <a:cubicBezTo>
                    <a:pt x="1" y="0"/>
                    <a:pt x="1" y="195"/>
                    <a:pt x="98" y="195"/>
                  </a:cubicBezTo>
                  <a:cubicBezTo>
                    <a:pt x="245" y="195"/>
                    <a:pt x="245" y="0"/>
                    <a:pt x="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1"/>
            <p:cNvSpPr/>
            <p:nvPr/>
          </p:nvSpPr>
          <p:spPr>
            <a:xfrm>
              <a:off x="1923496" y="3583905"/>
              <a:ext cx="71978" cy="611888"/>
            </a:xfrm>
            <a:custGeom>
              <a:avLst/>
              <a:gdLst/>
              <a:ahLst/>
              <a:cxnLst/>
              <a:rect l="l" t="t" r="r" b="b"/>
              <a:pathLst>
                <a:path w="3268" h="27791" extrusionOk="0">
                  <a:moveTo>
                    <a:pt x="2211" y="0"/>
                  </a:moveTo>
                  <a:cubicBezTo>
                    <a:pt x="2114" y="0"/>
                    <a:pt x="2000" y="80"/>
                    <a:pt x="2000" y="193"/>
                  </a:cubicBezTo>
                  <a:cubicBezTo>
                    <a:pt x="2000" y="4728"/>
                    <a:pt x="2439" y="9116"/>
                    <a:pt x="2048" y="13699"/>
                  </a:cubicBezTo>
                  <a:cubicBezTo>
                    <a:pt x="1707" y="18379"/>
                    <a:pt x="635" y="22962"/>
                    <a:pt x="1" y="27643"/>
                  </a:cubicBezTo>
                  <a:cubicBezTo>
                    <a:pt x="1" y="27737"/>
                    <a:pt x="62" y="27791"/>
                    <a:pt x="118" y="27791"/>
                  </a:cubicBezTo>
                  <a:cubicBezTo>
                    <a:pt x="149" y="27791"/>
                    <a:pt x="179" y="27775"/>
                    <a:pt x="196" y="27740"/>
                  </a:cubicBezTo>
                  <a:cubicBezTo>
                    <a:pt x="1512" y="23352"/>
                    <a:pt x="2097" y="18574"/>
                    <a:pt x="2487" y="13991"/>
                  </a:cubicBezTo>
                  <a:cubicBezTo>
                    <a:pt x="2926" y="9408"/>
                    <a:pt x="3267" y="4581"/>
                    <a:pt x="2341" y="145"/>
                  </a:cubicBezTo>
                  <a:cubicBezTo>
                    <a:pt x="2341" y="42"/>
                    <a:pt x="2281" y="0"/>
                    <a:pt x="2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1"/>
            <p:cNvSpPr/>
            <p:nvPr/>
          </p:nvSpPr>
          <p:spPr>
            <a:xfrm>
              <a:off x="1896431" y="4151794"/>
              <a:ext cx="493796" cy="187631"/>
            </a:xfrm>
            <a:custGeom>
              <a:avLst/>
              <a:gdLst/>
              <a:ahLst/>
              <a:cxnLst/>
              <a:rect l="l" t="t" r="r" b="b"/>
              <a:pathLst>
                <a:path w="22672" h="8368" extrusionOk="0">
                  <a:moveTo>
                    <a:pt x="6120" y="899"/>
                  </a:moveTo>
                  <a:cubicBezTo>
                    <a:pt x="8048" y="899"/>
                    <a:pt x="10041" y="1156"/>
                    <a:pt x="10744" y="1232"/>
                  </a:cubicBezTo>
                  <a:lnTo>
                    <a:pt x="10744" y="1232"/>
                  </a:lnTo>
                  <a:cubicBezTo>
                    <a:pt x="10753" y="1236"/>
                    <a:pt x="10764" y="1239"/>
                    <a:pt x="10775" y="1241"/>
                  </a:cubicBezTo>
                  <a:cubicBezTo>
                    <a:pt x="12482" y="1631"/>
                    <a:pt x="22671" y="4703"/>
                    <a:pt x="19161" y="7238"/>
                  </a:cubicBezTo>
                  <a:cubicBezTo>
                    <a:pt x="18481" y="7729"/>
                    <a:pt x="17580" y="7898"/>
                    <a:pt x="16625" y="7898"/>
                  </a:cubicBezTo>
                  <a:cubicBezTo>
                    <a:pt x="15116" y="7898"/>
                    <a:pt x="13470" y="7477"/>
                    <a:pt x="12335" y="7238"/>
                  </a:cubicBezTo>
                  <a:cubicBezTo>
                    <a:pt x="11263" y="7043"/>
                    <a:pt x="10190" y="6848"/>
                    <a:pt x="9118" y="6555"/>
                  </a:cubicBezTo>
                  <a:cubicBezTo>
                    <a:pt x="7899" y="6263"/>
                    <a:pt x="6680" y="5873"/>
                    <a:pt x="5461" y="5434"/>
                  </a:cubicBezTo>
                  <a:cubicBezTo>
                    <a:pt x="4437" y="5044"/>
                    <a:pt x="2487" y="4410"/>
                    <a:pt x="1999" y="3338"/>
                  </a:cubicBezTo>
                  <a:cubicBezTo>
                    <a:pt x="1066" y="1361"/>
                    <a:pt x="3533" y="899"/>
                    <a:pt x="6120" y="899"/>
                  </a:cubicBezTo>
                  <a:close/>
                  <a:moveTo>
                    <a:pt x="5758" y="0"/>
                  </a:moveTo>
                  <a:cubicBezTo>
                    <a:pt x="4063" y="0"/>
                    <a:pt x="2458" y="354"/>
                    <a:pt x="1561" y="1436"/>
                  </a:cubicBezTo>
                  <a:cubicBezTo>
                    <a:pt x="0" y="3386"/>
                    <a:pt x="2682" y="4946"/>
                    <a:pt x="4193" y="5629"/>
                  </a:cubicBezTo>
                  <a:cubicBezTo>
                    <a:pt x="5741" y="6310"/>
                    <a:pt x="12323" y="8368"/>
                    <a:pt x="16646" y="8368"/>
                  </a:cubicBezTo>
                  <a:cubicBezTo>
                    <a:pt x="19131" y="8368"/>
                    <a:pt x="20869" y="7688"/>
                    <a:pt x="20478" y="5678"/>
                  </a:cubicBezTo>
                  <a:cubicBezTo>
                    <a:pt x="20136" y="4069"/>
                    <a:pt x="18186" y="3240"/>
                    <a:pt x="16918" y="2704"/>
                  </a:cubicBezTo>
                  <a:cubicBezTo>
                    <a:pt x="14993" y="1886"/>
                    <a:pt x="13021" y="1257"/>
                    <a:pt x="11000" y="866"/>
                  </a:cubicBezTo>
                  <a:lnTo>
                    <a:pt x="11000" y="866"/>
                  </a:lnTo>
                  <a:cubicBezTo>
                    <a:pt x="10979" y="840"/>
                    <a:pt x="10953" y="818"/>
                    <a:pt x="10922" y="802"/>
                  </a:cubicBezTo>
                  <a:cubicBezTo>
                    <a:pt x="9661" y="442"/>
                    <a:pt x="7653" y="0"/>
                    <a:pt x="57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2" name="Google Shape;682;p41"/>
            <p:cNvGrpSpPr/>
            <p:nvPr/>
          </p:nvGrpSpPr>
          <p:grpSpPr>
            <a:xfrm>
              <a:off x="1561574" y="3451125"/>
              <a:ext cx="415556" cy="583318"/>
              <a:chOff x="1357275" y="4421150"/>
              <a:chExt cx="482700" cy="677725"/>
            </a:xfrm>
          </p:grpSpPr>
          <p:sp>
            <p:nvSpPr>
              <p:cNvPr id="683" name="Google Shape;683;p41"/>
              <p:cNvSpPr/>
              <p:nvPr/>
            </p:nvSpPr>
            <p:spPr>
              <a:xfrm>
                <a:off x="1357275" y="4421150"/>
                <a:ext cx="135650" cy="546025"/>
              </a:xfrm>
              <a:custGeom>
                <a:avLst/>
                <a:gdLst/>
                <a:ahLst/>
                <a:cxnLst/>
                <a:rect l="l" t="t" r="r" b="b"/>
                <a:pathLst>
                  <a:path w="5426" h="21841" extrusionOk="0">
                    <a:moveTo>
                      <a:pt x="265" y="1"/>
                    </a:moveTo>
                    <a:cubicBezTo>
                      <a:pt x="134" y="1"/>
                      <a:pt x="0" y="96"/>
                      <a:pt x="62" y="251"/>
                    </a:cubicBezTo>
                    <a:cubicBezTo>
                      <a:pt x="2890" y="6979"/>
                      <a:pt x="5425" y="14244"/>
                      <a:pt x="4109" y="21703"/>
                    </a:cubicBezTo>
                    <a:cubicBezTo>
                      <a:pt x="4109" y="21788"/>
                      <a:pt x="4158" y="21840"/>
                      <a:pt x="4209" y="21840"/>
                    </a:cubicBezTo>
                    <a:cubicBezTo>
                      <a:pt x="4246" y="21840"/>
                      <a:pt x="4283" y="21813"/>
                      <a:pt x="4304" y="21752"/>
                    </a:cubicBezTo>
                    <a:cubicBezTo>
                      <a:pt x="5279" y="18436"/>
                      <a:pt x="4938" y="14877"/>
                      <a:pt x="4304" y="11562"/>
                    </a:cubicBezTo>
                    <a:cubicBezTo>
                      <a:pt x="3621" y="7662"/>
                      <a:pt x="2500" y="3517"/>
                      <a:pt x="452" y="104"/>
                    </a:cubicBezTo>
                    <a:cubicBezTo>
                      <a:pt x="416" y="33"/>
                      <a:pt x="341"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1"/>
              <p:cNvSpPr/>
              <p:nvPr/>
            </p:nvSpPr>
            <p:spPr>
              <a:xfrm>
                <a:off x="1427750" y="4951725"/>
                <a:ext cx="412175" cy="147150"/>
              </a:xfrm>
              <a:custGeom>
                <a:avLst/>
                <a:gdLst/>
                <a:ahLst/>
                <a:cxnLst/>
                <a:rect l="l" t="t" r="r" b="b"/>
                <a:pathLst>
                  <a:path w="16487" h="5886" extrusionOk="0">
                    <a:moveTo>
                      <a:pt x="7809" y="0"/>
                    </a:moveTo>
                    <a:cubicBezTo>
                      <a:pt x="5803" y="0"/>
                      <a:pt x="3796" y="139"/>
                      <a:pt x="1804" y="413"/>
                    </a:cubicBezTo>
                    <a:lnTo>
                      <a:pt x="1804" y="413"/>
                    </a:lnTo>
                    <a:cubicBezTo>
                      <a:pt x="1767" y="386"/>
                      <a:pt x="1722" y="370"/>
                      <a:pt x="1668" y="370"/>
                    </a:cubicBezTo>
                    <a:cubicBezTo>
                      <a:pt x="1642" y="370"/>
                      <a:pt x="1613" y="374"/>
                      <a:pt x="1582" y="383"/>
                    </a:cubicBezTo>
                    <a:lnTo>
                      <a:pt x="1338" y="480"/>
                    </a:lnTo>
                    <a:cubicBezTo>
                      <a:pt x="1338" y="480"/>
                      <a:pt x="1338" y="480"/>
                      <a:pt x="1338" y="480"/>
                    </a:cubicBezTo>
                    <a:lnTo>
                      <a:pt x="1338" y="480"/>
                    </a:lnTo>
                    <a:cubicBezTo>
                      <a:pt x="1182" y="532"/>
                      <a:pt x="1110" y="709"/>
                      <a:pt x="1135" y="856"/>
                    </a:cubicBezTo>
                    <a:lnTo>
                      <a:pt x="1135" y="856"/>
                    </a:lnTo>
                    <a:cubicBezTo>
                      <a:pt x="752" y="1378"/>
                      <a:pt x="609" y="2056"/>
                      <a:pt x="802" y="2674"/>
                    </a:cubicBezTo>
                    <a:cubicBezTo>
                      <a:pt x="1143" y="3795"/>
                      <a:pt x="2362" y="4185"/>
                      <a:pt x="3386" y="4527"/>
                    </a:cubicBezTo>
                    <a:cubicBezTo>
                      <a:pt x="5239" y="5112"/>
                      <a:pt x="7189" y="5453"/>
                      <a:pt x="9139" y="5502"/>
                    </a:cubicBezTo>
                    <a:cubicBezTo>
                      <a:pt x="10648" y="5636"/>
                      <a:pt x="12111" y="5885"/>
                      <a:pt x="13575" y="5885"/>
                    </a:cubicBezTo>
                    <a:cubicBezTo>
                      <a:pt x="14240" y="5885"/>
                      <a:pt x="14905" y="5834"/>
                      <a:pt x="15575" y="5697"/>
                    </a:cubicBezTo>
                    <a:cubicBezTo>
                      <a:pt x="15755" y="5652"/>
                      <a:pt x="15686" y="5399"/>
                      <a:pt x="15559" y="5399"/>
                    </a:cubicBezTo>
                    <a:cubicBezTo>
                      <a:pt x="15548" y="5399"/>
                      <a:pt x="15537" y="5401"/>
                      <a:pt x="15526" y="5404"/>
                    </a:cubicBezTo>
                    <a:lnTo>
                      <a:pt x="15526" y="5356"/>
                    </a:lnTo>
                    <a:cubicBezTo>
                      <a:pt x="14978" y="5429"/>
                      <a:pt x="14430" y="5460"/>
                      <a:pt x="13882" y="5460"/>
                    </a:cubicBezTo>
                    <a:cubicBezTo>
                      <a:pt x="11895" y="5460"/>
                      <a:pt x="9908" y="5059"/>
                      <a:pt x="7920" y="4868"/>
                    </a:cubicBezTo>
                    <a:cubicBezTo>
                      <a:pt x="6750" y="4771"/>
                      <a:pt x="5531" y="4527"/>
                      <a:pt x="4410" y="4185"/>
                    </a:cubicBezTo>
                    <a:cubicBezTo>
                      <a:pt x="3371" y="3902"/>
                      <a:pt x="0" y="2567"/>
                      <a:pt x="1604" y="1066"/>
                    </a:cubicBezTo>
                    <a:lnTo>
                      <a:pt x="1604" y="1066"/>
                    </a:lnTo>
                    <a:lnTo>
                      <a:pt x="1679" y="1036"/>
                    </a:lnTo>
                    <a:lnTo>
                      <a:pt x="1679" y="1036"/>
                    </a:lnTo>
                    <a:cubicBezTo>
                      <a:pt x="3637" y="808"/>
                      <a:pt x="5611" y="693"/>
                      <a:pt x="7587" y="693"/>
                    </a:cubicBezTo>
                    <a:cubicBezTo>
                      <a:pt x="10403" y="693"/>
                      <a:pt x="13225" y="928"/>
                      <a:pt x="16014" y="1406"/>
                    </a:cubicBezTo>
                    <a:cubicBezTo>
                      <a:pt x="16029" y="1409"/>
                      <a:pt x="16043" y="1410"/>
                      <a:pt x="16057" y="1410"/>
                    </a:cubicBezTo>
                    <a:cubicBezTo>
                      <a:pt x="16367" y="1410"/>
                      <a:pt x="16487" y="915"/>
                      <a:pt x="16160" y="821"/>
                    </a:cubicBezTo>
                    <a:cubicBezTo>
                      <a:pt x="13408" y="271"/>
                      <a:pt x="10610" y="0"/>
                      <a:pt x="78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1"/>
              <p:cNvSpPr/>
              <p:nvPr/>
            </p:nvSpPr>
            <p:spPr>
              <a:xfrm>
                <a:off x="1483150" y="4982800"/>
                <a:ext cx="356825" cy="87350"/>
              </a:xfrm>
              <a:custGeom>
                <a:avLst/>
                <a:gdLst/>
                <a:ahLst/>
                <a:cxnLst/>
                <a:rect l="l" t="t" r="r" b="b"/>
                <a:pathLst>
                  <a:path w="14273" h="3494" extrusionOk="0">
                    <a:moveTo>
                      <a:pt x="4477" y="1"/>
                    </a:moveTo>
                    <a:cubicBezTo>
                      <a:pt x="4073" y="1"/>
                      <a:pt x="3670" y="6"/>
                      <a:pt x="3267" y="17"/>
                    </a:cubicBezTo>
                    <a:cubicBezTo>
                      <a:pt x="2438" y="17"/>
                      <a:pt x="0" y="407"/>
                      <a:pt x="1219" y="1675"/>
                    </a:cubicBezTo>
                    <a:cubicBezTo>
                      <a:pt x="2097" y="2650"/>
                      <a:pt x="4339" y="2699"/>
                      <a:pt x="5558" y="2845"/>
                    </a:cubicBezTo>
                    <a:cubicBezTo>
                      <a:pt x="7824" y="3150"/>
                      <a:pt x="10207" y="3494"/>
                      <a:pt x="12498" y="3494"/>
                    </a:cubicBezTo>
                    <a:cubicBezTo>
                      <a:pt x="12770" y="3494"/>
                      <a:pt x="13041" y="3489"/>
                      <a:pt x="13310" y="3479"/>
                    </a:cubicBezTo>
                    <a:cubicBezTo>
                      <a:pt x="13554" y="3479"/>
                      <a:pt x="13554" y="3137"/>
                      <a:pt x="13310" y="3137"/>
                    </a:cubicBezTo>
                    <a:lnTo>
                      <a:pt x="13359" y="3137"/>
                    </a:lnTo>
                    <a:cubicBezTo>
                      <a:pt x="11262" y="3040"/>
                      <a:pt x="9166" y="2796"/>
                      <a:pt x="7118" y="2455"/>
                    </a:cubicBezTo>
                    <a:cubicBezTo>
                      <a:pt x="5851" y="2357"/>
                      <a:pt x="4632" y="2162"/>
                      <a:pt x="3413" y="1919"/>
                    </a:cubicBezTo>
                    <a:cubicBezTo>
                      <a:pt x="3072" y="1821"/>
                      <a:pt x="1853" y="1626"/>
                      <a:pt x="1755" y="1334"/>
                    </a:cubicBezTo>
                    <a:cubicBezTo>
                      <a:pt x="1500" y="727"/>
                      <a:pt x="3316" y="622"/>
                      <a:pt x="4709" y="622"/>
                    </a:cubicBezTo>
                    <a:cubicBezTo>
                      <a:pt x="5442" y="622"/>
                      <a:pt x="6057" y="651"/>
                      <a:pt x="6192" y="651"/>
                    </a:cubicBezTo>
                    <a:cubicBezTo>
                      <a:pt x="8776" y="797"/>
                      <a:pt x="11311" y="1236"/>
                      <a:pt x="13895" y="1529"/>
                    </a:cubicBezTo>
                    <a:cubicBezTo>
                      <a:pt x="13910" y="1531"/>
                      <a:pt x="13924" y="1532"/>
                      <a:pt x="13938" y="1532"/>
                    </a:cubicBezTo>
                    <a:cubicBezTo>
                      <a:pt x="14240" y="1532"/>
                      <a:pt x="14273" y="1039"/>
                      <a:pt x="13993" y="992"/>
                    </a:cubicBezTo>
                    <a:cubicBezTo>
                      <a:pt x="10875" y="343"/>
                      <a:pt x="7680" y="1"/>
                      <a:pt x="4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95" name="Google Shape;597;p41">
            <a:extLst>
              <a:ext uri="{FF2B5EF4-FFF2-40B4-BE49-F238E27FC236}">
                <a16:creationId xmlns:a16="http://schemas.microsoft.com/office/drawing/2014/main" id="{B792296E-6BCE-4D9C-B22B-7CC65897B9C7}"/>
              </a:ext>
            </a:extLst>
          </p:cNvPr>
          <p:cNvCxnSpPr>
            <a:stCxn id="97" idx="3"/>
          </p:cNvCxnSpPr>
          <p:nvPr/>
        </p:nvCxnSpPr>
        <p:spPr>
          <a:xfrm>
            <a:off x="2705966" y="1976157"/>
            <a:ext cx="1552500" cy="600"/>
          </a:xfrm>
          <a:prstGeom prst="bentConnector3">
            <a:avLst>
              <a:gd name="adj1" fmla="val 50000"/>
            </a:avLst>
          </a:prstGeom>
          <a:noFill/>
          <a:ln w="28575" cap="flat" cmpd="sng">
            <a:solidFill>
              <a:schemeClr val="dk1"/>
            </a:solidFill>
            <a:prstDash val="solid"/>
            <a:round/>
            <a:headEnd type="none" w="med" len="med"/>
            <a:tailEnd type="none" w="med" len="med"/>
          </a:ln>
        </p:spPr>
      </p:cxnSp>
      <p:cxnSp>
        <p:nvCxnSpPr>
          <p:cNvPr id="96" name="Google Shape;599;p41">
            <a:extLst>
              <a:ext uri="{FF2B5EF4-FFF2-40B4-BE49-F238E27FC236}">
                <a16:creationId xmlns:a16="http://schemas.microsoft.com/office/drawing/2014/main" id="{191FC9D7-BFB0-4BA8-A891-CC8F3CDC04EA}"/>
              </a:ext>
            </a:extLst>
          </p:cNvPr>
          <p:cNvCxnSpPr>
            <a:cxnSpLocks/>
            <a:stCxn id="98" idx="1"/>
          </p:cNvCxnSpPr>
          <p:nvPr/>
        </p:nvCxnSpPr>
        <p:spPr>
          <a:xfrm flipH="1">
            <a:off x="4985018" y="1976157"/>
            <a:ext cx="1480200" cy="600"/>
          </a:xfrm>
          <a:prstGeom prst="bentConnector3">
            <a:avLst>
              <a:gd name="adj1" fmla="val 50000"/>
            </a:avLst>
          </a:prstGeom>
          <a:noFill/>
          <a:ln w="28575" cap="flat" cmpd="sng">
            <a:solidFill>
              <a:schemeClr val="dk1"/>
            </a:solidFill>
            <a:prstDash val="solid"/>
            <a:round/>
            <a:headEnd type="none" w="med" len="med"/>
            <a:tailEnd type="none" w="med" len="med"/>
          </a:ln>
        </p:spPr>
      </p:cxnSp>
      <p:sp>
        <p:nvSpPr>
          <p:cNvPr id="97" name="Google Shape;598;p41">
            <a:extLst>
              <a:ext uri="{FF2B5EF4-FFF2-40B4-BE49-F238E27FC236}">
                <a16:creationId xmlns:a16="http://schemas.microsoft.com/office/drawing/2014/main" id="{234D90F2-FFC5-4E81-829D-746613F878C6}"/>
              </a:ext>
            </a:extLst>
          </p:cNvPr>
          <p:cNvSpPr/>
          <p:nvPr/>
        </p:nvSpPr>
        <p:spPr>
          <a:xfrm>
            <a:off x="1169666" y="1722807"/>
            <a:ext cx="1536300" cy="506700"/>
          </a:xfrm>
          <a:prstGeom prst="roundRect">
            <a:avLst>
              <a:gd name="adj" fmla="val 50000"/>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82275" rIns="91425" bIns="91425" anchor="ctr" anchorCtr="0">
            <a:noAutofit/>
          </a:bodyPr>
          <a:lstStyle/>
          <a:p>
            <a:pPr marL="0" lvl="0" indent="0" algn="ctr" rtl="0">
              <a:spcBef>
                <a:spcPts val="0"/>
              </a:spcBef>
              <a:spcAft>
                <a:spcPts val="0"/>
              </a:spcAft>
              <a:buNone/>
            </a:pPr>
            <a:r>
              <a:rPr lang="en-US" sz="2600" dirty="0">
                <a:solidFill>
                  <a:schemeClr val="lt1"/>
                </a:solidFill>
                <a:latin typeface="Fredoka One"/>
                <a:ea typeface="Fredoka One"/>
                <a:cs typeface="Fredoka One"/>
                <a:sym typeface="Fredoka One"/>
              </a:rPr>
              <a:t>KNN</a:t>
            </a:r>
            <a:endParaRPr sz="2600" dirty="0">
              <a:solidFill>
                <a:schemeClr val="lt1"/>
              </a:solidFill>
              <a:latin typeface="Fredoka One"/>
              <a:ea typeface="Fredoka One"/>
              <a:cs typeface="Fredoka One"/>
              <a:sym typeface="Fredoka One"/>
            </a:endParaRPr>
          </a:p>
        </p:txBody>
      </p:sp>
      <p:sp>
        <p:nvSpPr>
          <p:cNvPr id="98" name="Google Shape;600;p41">
            <a:extLst>
              <a:ext uri="{FF2B5EF4-FFF2-40B4-BE49-F238E27FC236}">
                <a16:creationId xmlns:a16="http://schemas.microsoft.com/office/drawing/2014/main" id="{E372A1CC-CFC8-4755-8060-9DFB4F0F0673}"/>
              </a:ext>
            </a:extLst>
          </p:cNvPr>
          <p:cNvSpPr/>
          <p:nvPr/>
        </p:nvSpPr>
        <p:spPr>
          <a:xfrm>
            <a:off x="6465218" y="1722807"/>
            <a:ext cx="1536300" cy="506700"/>
          </a:xfrm>
          <a:prstGeom prst="roundRect">
            <a:avLst>
              <a:gd name="adj" fmla="val 50000"/>
            </a:avLst>
          </a:prstGeom>
          <a:solidFill>
            <a:schemeClr val="lt2"/>
          </a:solidFill>
          <a:ln w="28575" cap="flat" cmpd="sng">
            <a:solidFill>
              <a:schemeClr val="dk1"/>
            </a:solidFill>
            <a:prstDash val="solid"/>
            <a:round/>
            <a:headEnd type="none" w="sm" len="sm"/>
            <a:tailEnd type="none" w="sm" len="sm"/>
          </a:ln>
        </p:spPr>
        <p:txBody>
          <a:bodyPr spcFirstLastPara="1" wrap="square" lIns="91425" tIns="82275" rIns="91425" bIns="91425" anchor="ctr" anchorCtr="0">
            <a:noAutofit/>
          </a:bodyPr>
          <a:lstStyle/>
          <a:p>
            <a:pPr marL="0" lvl="0" indent="0" algn="ctr" rtl="0">
              <a:spcBef>
                <a:spcPts val="0"/>
              </a:spcBef>
              <a:spcAft>
                <a:spcPts val="0"/>
              </a:spcAft>
              <a:buNone/>
            </a:pPr>
            <a:r>
              <a:rPr lang="en-US" sz="2600" dirty="0">
                <a:solidFill>
                  <a:schemeClr val="lt1"/>
                </a:solidFill>
                <a:latin typeface="Fredoka One"/>
                <a:ea typeface="Fredoka One"/>
                <a:cs typeface="Fredoka One"/>
                <a:sym typeface="Fredoka One"/>
              </a:rPr>
              <a:t>NN</a:t>
            </a:r>
            <a:endParaRPr sz="2600" dirty="0">
              <a:solidFill>
                <a:schemeClr val="lt1"/>
              </a:solidFill>
              <a:latin typeface="Fredoka One"/>
              <a:ea typeface="Fredoka One"/>
              <a:cs typeface="Fredoka One"/>
              <a:sym typeface="Fredoka One"/>
            </a:endParaRPr>
          </a:p>
        </p:txBody>
      </p:sp>
      <p:cxnSp>
        <p:nvCxnSpPr>
          <p:cNvPr id="99" name="Google Shape;595;p41">
            <a:extLst>
              <a:ext uri="{FF2B5EF4-FFF2-40B4-BE49-F238E27FC236}">
                <a16:creationId xmlns:a16="http://schemas.microsoft.com/office/drawing/2014/main" id="{7DA5FC56-1A9E-425E-9DDA-1C138A3723B0}"/>
              </a:ext>
            </a:extLst>
          </p:cNvPr>
          <p:cNvCxnSpPr>
            <a:cxnSpLocks/>
            <a:stCxn id="101" idx="3"/>
          </p:cNvCxnSpPr>
          <p:nvPr/>
        </p:nvCxnSpPr>
        <p:spPr>
          <a:xfrm>
            <a:off x="2678274" y="2900616"/>
            <a:ext cx="1452600" cy="600"/>
          </a:xfrm>
          <a:prstGeom prst="bentConnector3">
            <a:avLst>
              <a:gd name="adj1" fmla="val 50000"/>
            </a:avLst>
          </a:prstGeom>
          <a:noFill/>
          <a:ln w="28575" cap="flat" cmpd="sng">
            <a:solidFill>
              <a:schemeClr val="dk1"/>
            </a:solidFill>
            <a:prstDash val="solid"/>
            <a:round/>
            <a:headEnd type="none" w="med" len="med"/>
            <a:tailEnd type="none" w="med" len="med"/>
          </a:ln>
        </p:spPr>
      </p:cxnSp>
      <p:cxnSp>
        <p:nvCxnSpPr>
          <p:cNvPr id="100" name="Google Shape;601;p41">
            <a:extLst>
              <a:ext uri="{FF2B5EF4-FFF2-40B4-BE49-F238E27FC236}">
                <a16:creationId xmlns:a16="http://schemas.microsoft.com/office/drawing/2014/main" id="{A5DAE712-0EBD-41D4-A8DA-539750605638}"/>
              </a:ext>
            </a:extLst>
          </p:cNvPr>
          <p:cNvCxnSpPr>
            <a:stCxn id="102" idx="1"/>
          </p:cNvCxnSpPr>
          <p:nvPr/>
        </p:nvCxnSpPr>
        <p:spPr>
          <a:xfrm flipH="1">
            <a:off x="4617467" y="2835420"/>
            <a:ext cx="1857300" cy="600"/>
          </a:xfrm>
          <a:prstGeom prst="bentConnector3">
            <a:avLst>
              <a:gd name="adj1" fmla="val 50000"/>
            </a:avLst>
          </a:prstGeom>
          <a:noFill/>
          <a:ln w="28575" cap="flat" cmpd="sng">
            <a:solidFill>
              <a:schemeClr val="dk1"/>
            </a:solidFill>
            <a:prstDash val="solid"/>
            <a:round/>
            <a:headEnd type="none" w="med" len="med"/>
            <a:tailEnd type="none" w="med" len="med"/>
          </a:ln>
        </p:spPr>
      </p:cxnSp>
      <p:sp>
        <p:nvSpPr>
          <p:cNvPr id="101" name="Google Shape;596;p41">
            <a:extLst>
              <a:ext uri="{FF2B5EF4-FFF2-40B4-BE49-F238E27FC236}">
                <a16:creationId xmlns:a16="http://schemas.microsoft.com/office/drawing/2014/main" id="{0CBD345C-1F8E-4230-9F1C-AF1057E2F30E}"/>
              </a:ext>
            </a:extLst>
          </p:cNvPr>
          <p:cNvSpPr/>
          <p:nvPr/>
        </p:nvSpPr>
        <p:spPr>
          <a:xfrm>
            <a:off x="1141974" y="2647266"/>
            <a:ext cx="1536300" cy="506700"/>
          </a:xfrm>
          <a:prstGeom prst="roundRect">
            <a:avLst>
              <a:gd name="adj" fmla="val 50000"/>
            </a:avLst>
          </a:prstGeom>
          <a:solidFill>
            <a:schemeClr val="accent5"/>
          </a:solidFill>
          <a:ln w="28575" cap="flat" cmpd="sng">
            <a:solidFill>
              <a:schemeClr val="dk1"/>
            </a:solidFill>
            <a:prstDash val="solid"/>
            <a:round/>
            <a:headEnd type="none" w="sm" len="sm"/>
            <a:tailEnd type="none" w="sm" len="sm"/>
          </a:ln>
        </p:spPr>
        <p:txBody>
          <a:bodyPr spcFirstLastPara="1" wrap="square" lIns="91425" tIns="82275" rIns="91425" bIns="91425" anchor="ctr" anchorCtr="0">
            <a:noAutofit/>
          </a:bodyPr>
          <a:lstStyle/>
          <a:p>
            <a:pPr marL="0" lvl="0" indent="0" algn="ctr" rtl="0">
              <a:spcBef>
                <a:spcPts val="0"/>
              </a:spcBef>
              <a:spcAft>
                <a:spcPts val="0"/>
              </a:spcAft>
              <a:buNone/>
            </a:pPr>
            <a:r>
              <a:rPr lang="en" sz="2600" b="1" dirty="0">
                <a:solidFill>
                  <a:schemeClr val="lt1"/>
                </a:solidFill>
                <a:latin typeface="Convergence"/>
                <a:ea typeface="Fredoka One"/>
                <a:cs typeface="Fredoka One"/>
                <a:sym typeface="Convergence"/>
              </a:rPr>
              <a:t>SVC</a:t>
            </a:r>
            <a:endParaRPr sz="2600" dirty="0">
              <a:solidFill>
                <a:schemeClr val="lt1"/>
              </a:solidFill>
              <a:latin typeface="Fredoka One"/>
              <a:ea typeface="Fredoka One"/>
              <a:cs typeface="Fredoka One"/>
              <a:sym typeface="Fredoka One"/>
            </a:endParaRPr>
          </a:p>
        </p:txBody>
      </p:sp>
      <p:sp>
        <p:nvSpPr>
          <p:cNvPr id="102" name="Google Shape;602;p41">
            <a:extLst>
              <a:ext uri="{FF2B5EF4-FFF2-40B4-BE49-F238E27FC236}">
                <a16:creationId xmlns:a16="http://schemas.microsoft.com/office/drawing/2014/main" id="{6BCDB216-1507-48B8-81BA-3C8540E48FF8}"/>
              </a:ext>
            </a:extLst>
          </p:cNvPr>
          <p:cNvSpPr/>
          <p:nvPr/>
        </p:nvSpPr>
        <p:spPr>
          <a:xfrm>
            <a:off x="6474767" y="2582070"/>
            <a:ext cx="1536300" cy="506700"/>
          </a:xfrm>
          <a:prstGeom prst="roundRect">
            <a:avLst>
              <a:gd name="adj" fmla="val 50000"/>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82275" rIns="91425" bIns="91425" anchor="ctr" anchorCtr="0">
            <a:noAutofit/>
          </a:bodyPr>
          <a:lstStyle/>
          <a:p>
            <a:pPr marL="0" lvl="0" indent="0" algn="ctr" rtl="0">
              <a:spcBef>
                <a:spcPts val="0"/>
              </a:spcBef>
              <a:spcAft>
                <a:spcPts val="0"/>
              </a:spcAft>
              <a:buNone/>
            </a:pPr>
            <a:r>
              <a:rPr lang="en-US" sz="2600" dirty="0">
                <a:solidFill>
                  <a:schemeClr val="lt1"/>
                </a:solidFill>
                <a:latin typeface="Fredoka One"/>
                <a:ea typeface="Fredoka One"/>
                <a:cs typeface="Fredoka One"/>
                <a:sym typeface="Fredoka One"/>
              </a:rPr>
              <a:t>LR</a:t>
            </a:r>
            <a:endParaRPr sz="2600" dirty="0">
              <a:solidFill>
                <a:schemeClr val="lt1"/>
              </a:solidFill>
              <a:latin typeface="Fredoka One"/>
              <a:ea typeface="Fredoka One"/>
              <a:cs typeface="Fredoka One"/>
              <a:sym typeface="Fredoka One"/>
            </a:endParaRPr>
          </a:p>
        </p:txBody>
      </p:sp>
      <p:cxnSp>
        <p:nvCxnSpPr>
          <p:cNvPr id="104" name="Google Shape;599;p41">
            <a:extLst>
              <a:ext uri="{FF2B5EF4-FFF2-40B4-BE49-F238E27FC236}">
                <a16:creationId xmlns:a16="http://schemas.microsoft.com/office/drawing/2014/main" id="{0CB86D89-6679-48CD-8222-5CC54A99A261}"/>
              </a:ext>
            </a:extLst>
          </p:cNvPr>
          <p:cNvCxnSpPr>
            <a:cxnSpLocks/>
          </p:cNvCxnSpPr>
          <p:nvPr/>
        </p:nvCxnSpPr>
        <p:spPr>
          <a:xfrm rot="16200000" flipH="1">
            <a:off x="4202176" y="1523837"/>
            <a:ext cx="730278" cy="5249"/>
          </a:xfrm>
          <a:prstGeom prst="bentConnector3">
            <a:avLst>
              <a:gd name="adj1" fmla="val 50000"/>
            </a:avLst>
          </a:prstGeom>
          <a:noFill/>
          <a:ln w="28575" cap="flat" cmpd="sng">
            <a:solidFill>
              <a:schemeClr val="dk1"/>
            </a:solidFill>
            <a:prstDash val="solid"/>
            <a:round/>
            <a:headEnd type="none" w="med" len="med"/>
            <a:tailEnd type="none" w="med" len="med"/>
          </a:ln>
        </p:spPr>
      </p:cxnSp>
      <p:sp>
        <p:nvSpPr>
          <p:cNvPr id="106" name="Google Shape;596;p41">
            <a:extLst>
              <a:ext uri="{FF2B5EF4-FFF2-40B4-BE49-F238E27FC236}">
                <a16:creationId xmlns:a16="http://schemas.microsoft.com/office/drawing/2014/main" id="{962D3FC6-E1EA-4F70-8172-4A2A8B636F46}"/>
              </a:ext>
            </a:extLst>
          </p:cNvPr>
          <p:cNvSpPr/>
          <p:nvPr/>
        </p:nvSpPr>
        <p:spPr>
          <a:xfrm>
            <a:off x="3821372" y="640419"/>
            <a:ext cx="1536300" cy="506700"/>
          </a:xfrm>
          <a:prstGeom prst="roundRect">
            <a:avLst>
              <a:gd name="adj" fmla="val 50000"/>
            </a:avLst>
          </a:prstGeom>
          <a:solidFill>
            <a:schemeClr val="accent5"/>
          </a:solidFill>
          <a:ln w="28575" cap="flat" cmpd="sng">
            <a:solidFill>
              <a:schemeClr val="dk1"/>
            </a:solidFill>
            <a:prstDash val="solid"/>
            <a:round/>
            <a:headEnd type="none" w="sm" len="sm"/>
            <a:tailEnd type="none" w="sm" len="sm"/>
          </a:ln>
        </p:spPr>
        <p:txBody>
          <a:bodyPr spcFirstLastPara="1" wrap="square" lIns="91425" tIns="82275" rIns="91425" bIns="91425" anchor="ctr" anchorCtr="0">
            <a:noAutofit/>
          </a:bodyPr>
          <a:lstStyle/>
          <a:p>
            <a:pPr marL="0" lvl="0" indent="0" algn="ctr" rtl="0">
              <a:spcBef>
                <a:spcPts val="0"/>
              </a:spcBef>
              <a:spcAft>
                <a:spcPts val="0"/>
              </a:spcAft>
              <a:buNone/>
            </a:pPr>
            <a:r>
              <a:rPr lang="en" sz="2600" b="1" dirty="0">
                <a:solidFill>
                  <a:schemeClr val="lt1"/>
                </a:solidFill>
                <a:latin typeface="Convergence"/>
                <a:ea typeface="Convergence"/>
                <a:cs typeface="Convergence"/>
                <a:sym typeface="Convergence"/>
              </a:rPr>
              <a:t>XAI</a:t>
            </a:r>
            <a:endParaRPr sz="2600" dirty="0">
              <a:solidFill>
                <a:schemeClr val="lt1"/>
              </a:solidFill>
              <a:latin typeface="Fredoka One"/>
              <a:ea typeface="Fredoka One"/>
              <a:cs typeface="Fredoka One"/>
              <a:sym typeface="Fredoka One"/>
            </a:endParaRPr>
          </a:p>
        </p:txBody>
      </p:sp>
      <p:grpSp>
        <p:nvGrpSpPr>
          <p:cNvPr id="107" name="Google Shape;612;p41">
            <a:extLst>
              <a:ext uri="{FF2B5EF4-FFF2-40B4-BE49-F238E27FC236}">
                <a16:creationId xmlns:a16="http://schemas.microsoft.com/office/drawing/2014/main" id="{78EFB879-ADC3-4D49-8CD9-5D956A8B69A8}"/>
              </a:ext>
            </a:extLst>
          </p:cNvPr>
          <p:cNvGrpSpPr/>
          <p:nvPr/>
        </p:nvGrpSpPr>
        <p:grpSpPr>
          <a:xfrm>
            <a:off x="3662440" y="1389364"/>
            <a:ext cx="1819119" cy="3054909"/>
            <a:chOff x="1175043" y="804879"/>
            <a:chExt cx="2104731" cy="3534547"/>
          </a:xfrm>
        </p:grpSpPr>
        <p:sp>
          <p:nvSpPr>
            <p:cNvPr id="108" name="Google Shape;613;p41">
              <a:extLst>
                <a:ext uri="{FF2B5EF4-FFF2-40B4-BE49-F238E27FC236}">
                  <a16:creationId xmlns:a16="http://schemas.microsoft.com/office/drawing/2014/main" id="{A385EAD4-D1A0-4FA4-AD58-FE2A134E85E4}"/>
                </a:ext>
              </a:extLst>
            </p:cNvPr>
            <p:cNvSpPr/>
            <p:nvPr/>
          </p:nvSpPr>
          <p:spPr>
            <a:xfrm>
              <a:off x="1429542" y="813135"/>
              <a:ext cx="588486" cy="1117608"/>
            </a:xfrm>
            <a:custGeom>
              <a:avLst/>
              <a:gdLst/>
              <a:ahLst/>
              <a:cxnLst/>
              <a:rect l="l" t="t" r="r" b="b"/>
              <a:pathLst>
                <a:path w="26719" h="50760" extrusionOk="0">
                  <a:moveTo>
                    <a:pt x="14569" y="1"/>
                  </a:moveTo>
                  <a:cubicBezTo>
                    <a:pt x="10555" y="1"/>
                    <a:pt x="5435" y="2079"/>
                    <a:pt x="3706" y="3808"/>
                  </a:cubicBezTo>
                  <a:cubicBezTo>
                    <a:pt x="2438" y="5076"/>
                    <a:pt x="2048" y="6977"/>
                    <a:pt x="2682" y="8635"/>
                  </a:cubicBezTo>
                  <a:cubicBezTo>
                    <a:pt x="2682" y="8635"/>
                    <a:pt x="5120" y="15607"/>
                    <a:pt x="6241" y="20580"/>
                  </a:cubicBezTo>
                  <a:cubicBezTo>
                    <a:pt x="7411" y="25553"/>
                    <a:pt x="6826" y="31842"/>
                    <a:pt x="6826" y="31842"/>
                  </a:cubicBezTo>
                  <a:cubicBezTo>
                    <a:pt x="6534" y="34573"/>
                    <a:pt x="6046" y="37254"/>
                    <a:pt x="5412" y="39936"/>
                  </a:cubicBezTo>
                  <a:cubicBezTo>
                    <a:pt x="4535" y="42763"/>
                    <a:pt x="0" y="50759"/>
                    <a:pt x="0" y="50759"/>
                  </a:cubicBezTo>
                  <a:lnTo>
                    <a:pt x="14676" y="46615"/>
                  </a:lnTo>
                  <a:lnTo>
                    <a:pt x="26718" y="21848"/>
                  </a:lnTo>
                  <a:lnTo>
                    <a:pt x="24280" y="18288"/>
                  </a:lnTo>
                  <a:lnTo>
                    <a:pt x="22477" y="14437"/>
                  </a:lnTo>
                  <a:cubicBezTo>
                    <a:pt x="22038" y="11755"/>
                    <a:pt x="21453" y="9122"/>
                    <a:pt x="20770" y="6490"/>
                  </a:cubicBezTo>
                  <a:cubicBezTo>
                    <a:pt x="19990" y="4198"/>
                    <a:pt x="18771" y="2150"/>
                    <a:pt x="17211" y="395"/>
                  </a:cubicBezTo>
                  <a:cubicBezTo>
                    <a:pt x="16436" y="121"/>
                    <a:pt x="15534" y="1"/>
                    <a:pt x="145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614;p41">
              <a:extLst>
                <a:ext uri="{FF2B5EF4-FFF2-40B4-BE49-F238E27FC236}">
                  <a16:creationId xmlns:a16="http://schemas.microsoft.com/office/drawing/2014/main" id="{AC830092-D74A-450F-BA7F-258199B6785E}"/>
                </a:ext>
              </a:extLst>
            </p:cNvPr>
            <p:cNvSpPr/>
            <p:nvPr/>
          </p:nvSpPr>
          <p:spPr>
            <a:xfrm>
              <a:off x="1175043" y="1754670"/>
              <a:ext cx="664715" cy="1185136"/>
            </a:xfrm>
            <a:custGeom>
              <a:avLst/>
              <a:gdLst/>
              <a:ahLst/>
              <a:cxnLst/>
              <a:rect l="l" t="t" r="r" b="b"/>
              <a:pathLst>
                <a:path w="30180" h="53827" extrusionOk="0">
                  <a:moveTo>
                    <a:pt x="25207" y="0"/>
                  </a:moveTo>
                  <a:cubicBezTo>
                    <a:pt x="25207" y="0"/>
                    <a:pt x="19356" y="2292"/>
                    <a:pt x="16236" y="3852"/>
                  </a:cubicBezTo>
                  <a:cubicBezTo>
                    <a:pt x="13116" y="5412"/>
                    <a:pt x="9995" y="9947"/>
                    <a:pt x="9995" y="9947"/>
                  </a:cubicBezTo>
                  <a:lnTo>
                    <a:pt x="8825" y="13506"/>
                  </a:lnTo>
                  <a:cubicBezTo>
                    <a:pt x="8825" y="13506"/>
                    <a:pt x="8289" y="15943"/>
                    <a:pt x="7411" y="16919"/>
                  </a:cubicBezTo>
                  <a:cubicBezTo>
                    <a:pt x="6582" y="17894"/>
                    <a:pt x="4974" y="19795"/>
                    <a:pt x="4974" y="19795"/>
                  </a:cubicBezTo>
                  <a:cubicBezTo>
                    <a:pt x="4583" y="20283"/>
                    <a:pt x="4388" y="20868"/>
                    <a:pt x="4437" y="21502"/>
                  </a:cubicBezTo>
                  <a:cubicBezTo>
                    <a:pt x="4535" y="22135"/>
                    <a:pt x="4778" y="22720"/>
                    <a:pt x="5120" y="23257"/>
                  </a:cubicBezTo>
                  <a:cubicBezTo>
                    <a:pt x="5120" y="23257"/>
                    <a:pt x="3023" y="25061"/>
                    <a:pt x="2682" y="26377"/>
                  </a:cubicBezTo>
                  <a:cubicBezTo>
                    <a:pt x="2536" y="27206"/>
                    <a:pt x="2438" y="28084"/>
                    <a:pt x="2438" y="28912"/>
                  </a:cubicBezTo>
                  <a:lnTo>
                    <a:pt x="3170" y="30911"/>
                  </a:lnTo>
                  <a:cubicBezTo>
                    <a:pt x="3170" y="30911"/>
                    <a:pt x="1171" y="33349"/>
                    <a:pt x="878" y="35348"/>
                  </a:cubicBezTo>
                  <a:cubicBezTo>
                    <a:pt x="683" y="36421"/>
                    <a:pt x="781" y="37542"/>
                    <a:pt x="1171" y="38615"/>
                  </a:cubicBezTo>
                  <a:lnTo>
                    <a:pt x="1853" y="40711"/>
                  </a:lnTo>
                  <a:cubicBezTo>
                    <a:pt x="1853" y="40711"/>
                    <a:pt x="0" y="44026"/>
                    <a:pt x="439" y="47001"/>
                  </a:cubicBezTo>
                  <a:cubicBezTo>
                    <a:pt x="683" y="48804"/>
                    <a:pt x="1317" y="50560"/>
                    <a:pt x="2292" y="52120"/>
                  </a:cubicBezTo>
                  <a:lnTo>
                    <a:pt x="3560" y="53826"/>
                  </a:lnTo>
                  <a:cubicBezTo>
                    <a:pt x="3560" y="53826"/>
                    <a:pt x="4535" y="48707"/>
                    <a:pt x="10093" y="42466"/>
                  </a:cubicBezTo>
                  <a:cubicBezTo>
                    <a:pt x="15651" y="36177"/>
                    <a:pt x="23500" y="31204"/>
                    <a:pt x="23500" y="31204"/>
                  </a:cubicBezTo>
                  <a:cubicBezTo>
                    <a:pt x="23500" y="31204"/>
                    <a:pt x="27498" y="24817"/>
                    <a:pt x="28327" y="21550"/>
                  </a:cubicBezTo>
                  <a:cubicBezTo>
                    <a:pt x="29205" y="18235"/>
                    <a:pt x="30082" y="15261"/>
                    <a:pt x="30082" y="15261"/>
                  </a:cubicBezTo>
                  <a:cubicBezTo>
                    <a:pt x="30082" y="15261"/>
                    <a:pt x="30180" y="7021"/>
                    <a:pt x="28912" y="5461"/>
                  </a:cubicBezTo>
                  <a:cubicBezTo>
                    <a:pt x="28083" y="4437"/>
                    <a:pt x="27108" y="3511"/>
                    <a:pt x="26084" y="2731"/>
                  </a:cubicBezTo>
                  <a:lnTo>
                    <a:pt x="252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615;p41">
              <a:extLst>
                <a:ext uri="{FF2B5EF4-FFF2-40B4-BE49-F238E27FC236}">
                  <a16:creationId xmlns:a16="http://schemas.microsoft.com/office/drawing/2014/main" id="{7F0BB853-1F7E-4E68-89E1-AFED231D2796}"/>
                </a:ext>
              </a:extLst>
            </p:cNvPr>
            <p:cNvSpPr/>
            <p:nvPr/>
          </p:nvSpPr>
          <p:spPr>
            <a:xfrm>
              <a:off x="2542024" y="1733203"/>
              <a:ext cx="736670" cy="641964"/>
            </a:xfrm>
            <a:custGeom>
              <a:avLst/>
              <a:gdLst/>
              <a:ahLst/>
              <a:cxnLst/>
              <a:rect l="l" t="t" r="r" b="b"/>
              <a:pathLst>
                <a:path w="33447" h="29157" extrusionOk="0">
                  <a:moveTo>
                    <a:pt x="6534" y="0"/>
                  </a:moveTo>
                  <a:lnTo>
                    <a:pt x="4827" y="1999"/>
                  </a:lnTo>
                  <a:cubicBezTo>
                    <a:pt x="4587" y="2330"/>
                    <a:pt x="4217" y="2512"/>
                    <a:pt x="3832" y="2512"/>
                  </a:cubicBezTo>
                  <a:cubicBezTo>
                    <a:pt x="3592" y="2512"/>
                    <a:pt x="3346" y="2442"/>
                    <a:pt x="3121" y="2292"/>
                  </a:cubicBezTo>
                  <a:cubicBezTo>
                    <a:pt x="293" y="10093"/>
                    <a:pt x="1" y="24914"/>
                    <a:pt x="1" y="24914"/>
                  </a:cubicBezTo>
                  <a:lnTo>
                    <a:pt x="2292" y="24768"/>
                  </a:lnTo>
                  <a:cubicBezTo>
                    <a:pt x="3804" y="25109"/>
                    <a:pt x="5218" y="25694"/>
                    <a:pt x="6534" y="26474"/>
                  </a:cubicBezTo>
                  <a:cubicBezTo>
                    <a:pt x="8240" y="27596"/>
                    <a:pt x="10532" y="29156"/>
                    <a:pt x="10532" y="29156"/>
                  </a:cubicBezTo>
                  <a:cubicBezTo>
                    <a:pt x="10532" y="29156"/>
                    <a:pt x="12970" y="27060"/>
                    <a:pt x="13798" y="26036"/>
                  </a:cubicBezTo>
                  <a:cubicBezTo>
                    <a:pt x="14676" y="25061"/>
                    <a:pt x="15797" y="21063"/>
                    <a:pt x="15797" y="21063"/>
                  </a:cubicBezTo>
                  <a:lnTo>
                    <a:pt x="16529" y="20770"/>
                  </a:lnTo>
                  <a:lnTo>
                    <a:pt x="17796" y="19502"/>
                  </a:lnTo>
                  <a:cubicBezTo>
                    <a:pt x="17796" y="19502"/>
                    <a:pt x="19210" y="17650"/>
                    <a:pt x="20088" y="17504"/>
                  </a:cubicBezTo>
                  <a:cubicBezTo>
                    <a:pt x="20917" y="17357"/>
                    <a:pt x="23647" y="17211"/>
                    <a:pt x="23647" y="17211"/>
                  </a:cubicBezTo>
                  <a:lnTo>
                    <a:pt x="29059" y="19795"/>
                  </a:lnTo>
                  <a:lnTo>
                    <a:pt x="29741" y="20478"/>
                  </a:lnTo>
                  <a:cubicBezTo>
                    <a:pt x="30229" y="20868"/>
                    <a:pt x="30863" y="21063"/>
                    <a:pt x="31448" y="21063"/>
                  </a:cubicBezTo>
                  <a:cubicBezTo>
                    <a:pt x="32033" y="21063"/>
                    <a:pt x="32569" y="20624"/>
                    <a:pt x="32764" y="20088"/>
                  </a:cubicBezTo>
                  <a:cubicBezTo>
                    <a:pt x="32764" y="20088"/>
                    <a:pt x="33447" y="19356"/>
                    <a:pt x="33300" y="16675"/>
                  </a:cubicBezTo>
                  <a:cubicBezTo>
                    <a:pt x="33154" y="13944"/>
                    <a:pt x="31155" y="13262"/>
                    <a:pt x="31155" y="13262"/>
                  </a:cubicBezTo>
                  <a:lnTo>
                    <a:pt x="22916" y="11653"/>
                  </a:lnTo>
                  <a:lnTo>
                    <a:pt x="17211" y="10970"/>
                  </a:lnTo>
                  <a:lnTo>
                    <a:pt x="19942" y="9703"/>
                  </a:lnTo>
                  <a:lnTo>
                    <a:pt x="22916" y="8679"/>
                  </a:lnTo>
                  <a:lnTo>
                    <a:pt x="27742" y="8094"/>
                  </a:lnTo>
                  <a:cubicBezTo>
                    <a:pt x="27815" y="8108"/>
                    <a:pt x="27888" y="8115"/>
                    <a:pt x="27960" y="8115"/>
                  </a:cubicBezTo>
                  <a:cubicBezTo>
                    <a:pt x="28371" y="8115"/>
                    <a:pt x="28761" y="7889"/>
                    <a:pt x="29010" y="7557"/>
                  </a:cubicBezTo>
                  <a:cubicBezTo>
                    <a:pt x="29449" y="6924"/>
                    <a:pt x="29693" y="6192"/>
                    <a:pt x="29741" y="5412"/>
                  </a:cubicBezTo>
                  <a:cubicBezTo>
                    <a:pt x="29741" y="5412"/>
                    <a:pt x="29741" y="3267"/>
                    <a:pt x="28620" y="2438"/>
                  </a:cubicBezTo>
                  <a:cubicBezTo>
                    <a:pt x="28207" y="2163"/>
                    <a:pt x="27731" y="2012"/>
                    <a:pt x="27255" y="2012"/>
                  </a:cubicBezTo>
                  <a:cubicBezTo>
                    <a:pt x="26888" y="2012"/>
                    <a:pt x="26521" y="2101"/>
                    <a:pt x="26182" y="2292"/>
                  </a:cubicBezTo>
                  <a:cubicBezTo>
                    <a:pt x="24378" y="3072"/>
                    <a:pt x="22526" y="3657"/>
                    <a:pt x="20624" y="4096"/>
                  </a:cubicBezTo>
                  <a:cubicBezTo>
                    <a:pt x="19730" y="4342"/>
                    <a:pt x="18806" y="4465"/>
                    <a:pt x="17879" y="4465"/>
                  </a:cubicBezTo>
                  <a:cubicBezTo>
                    <a:pt x="16783" y="4465"/>
                    <a:pt x="15684" y="4293"/>
                    <a:pt x="14627" y="3950"/>
                  </a:cubicBezTo>
                  <a:cubicBezTo>
                    <a:pt x="14188" y="3365"/>
                    <a:pt x="13555" y="2877"/>
                    <a:pt x="12823" y="2536"/>
                  </a:cubicBezTo>
                  <a:cubicBezTo>
                    <a:pt x="12453" y="2458"/>
                    <a:pt x="12082" y="2419"/>
                    <a:pt x="11715" y="2419"/>
                  </a:cubicBezTo>
                  <a:cubicBezTo>
                    <a:pt x="11164" y="2419"/>
                    <a:pt x="10620" y="2506"/>
                    <a:pt x="10093" y="2682"/>
                  </a:cubicBezTo>
                  <a:cubicBezTo>
                    <a:pt x="9752" y="1999"/>
                    <a:pt x="9215" y="1463"/>
                    <a:pt x="8533" y="1122"/>
                  </a:cubicBezTo>
                  <a:cubicBezTo>
                    <a:pt x="7850" y="780"/>
                    <a:pt x="7216" y="390"/>
                    <a:pt x="65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616;p41">
              <a:extLst>
                <a:ext uri="{FF2B5EF4-FFF2-40B4-BE49-F238E27FC236}">
                  <a16:creationId xmlns:a16="http://schemas.microsoft.com/office/drawing/2014/main" id="{71E2F60B-051A-43EC-8AB3-5E3F36CC012A}"/>
                </a:ext>
              </a:extLst>
            </p:cNvPr>
            <p:cNvSpPr/>
            <p:nvPr/>
          </p:nvSpPr>
          <p:spPr>
            <a:xfrm>
              <a:off x="1720558" y="885088"/>
              <a:ext cx="1357335" cy="1475040"/>
            </a:xfrm>
            <a:custGeom>
              <a:avLst/>
              <a:gdLst/>
              <a:ahLst/>
              <a:cxnLst/>
              <a:rect l="l" t="t" r="r" b="b"/>
              <a:pathLst>
                <a:path w="61627" h="66994" extrusionOk="0">
                  <a:moveTo>
                    <a:pt x="21008" y="1"/>
                  </a:moveTo>
                  <a:cubicBezTo>
                    <a:pt x="20599" y="1"/>
                    <a:pt x="20221" y="28"/>
                    <a:pt x="19941" y="101"/>
                  </a:cubicBezTo>
                  <a:cubicBezTo>
                    <a:pt x="19258" y="248"/>
                    <a:pt x="18625" y="589"/>
                    <a:pt x="18088" y="1076"/>
                  </a:cubicBezTo>
                  <a:cubicBezTo>
                    <a:pt x="18088" y="2051"/>
                    <a:pt x="18137" y="2978"/>
                    <a:pt x="18234" y="3953"/>
                  </a:cubicBezTo>
                  <a:cubicBezTo>
                    <a:pt x="18381" y="4343"/>
                    <a:pt x="18527" y="8195"/>
                    <a:pt x="18527" y="8195"/>
                  </a:cubicBezTo>
                  <a:lnTo>
                    <a:pt x="17259" y="13606"/>
                  </a:lnTo>
                  <a:lnTo>
                    <a:pt x="12091" y="17019"/>
                  </a:lnTo>
                  <a:cubicBezTo>
                    <a:pt x="12091" y="17019"/>
                    <a:pt x="7557" y="21017"/>
                    <a:pt x="5558" y="23601"/>
                  </a:cubicBezTo>
                  <a:cubicBezTo>
                    <a:pt x="3559" y="26137"/>
                    <a:pt x="1316" y="31987"/>
                    <a:pt x="1316" y="31987"/>
                  </a:cubicBezTo>
                  <a:cubicBezTo>
                    <a:pt x="1316" y="31987"/>
                    <a:pt x="0" y="36375"/>
                    <a:pt x="439" y="39544"/>
                  </a:cubicBezTo>
                  <a:cubicBezTo>
                    <a:pt x="878" y="42665"/>
                    <a:pt x="2730" y="43250"/>
                    <a:pt x="4144" y="44956"/>
                  </a:cubicBezTo>
                  <a:cubicBezTo>
                    <a:pt x="5558" y="46663"/>
                    <a:pt x="5266" y="54756"/>
                    <a:pt x="5266" y="54756"/>
                  </a:cubicBezTo>
                  <a:cubicBezTo>
                    <a:pt x="5314" y="55341"/>
                    <a:pt x="5509" y="55926"/>
                    <a:pt x="5851" y="56462"/>
                  </a:cubicBezTo>
                  <a:cubicBezTo>
                    <a:pt x="6222" y="57081"/>
                    <a:pt x="7163" y="57484"/>
                    <a:pt x="8299" y="57484"/>
                  </a:cubicBezTo>
                  <a:cubicBezTo>
                    <a:pt x="8953" y="57484"/>
                    <a:pt x="9672" y="57350"/>
                    <a:pt x="10385" y="57047"/>
                  </a:cubicBezTo>
                  <a:cubicBezTo>
                    <a:pt x="11848" y="56316"/>
                    <a:pt x="13261" y="55487"/>
                    <a:pt x="14529" y="54463"/>
                  </a:cubicBezTo>
                  <a:lnTo>
                    <a:pt x="14529" y="54463"/>
                  </a:lnTo>
                  <a:lnTo>
                    <a:pt x="9117" y="61582"/>
                  </a:lnTo>
                  <a:cubicBezTo>
                    <a:pt x="9838" y="61376"/>
                    <a:pt x="10826" y="61289"/>
                    <a:pt x="11974" y="61289"/>
                  </a:cubicBezTo>
                  <a:cubicBezTo>
                    <a:pt x="17892" y="61289"/>
                    <a:pt x="28083" y="63581"/>
                    <a:pt x="28083" y="63581"/>
                  </a:cubicBezTo>
                  <a:lnTo>
                    <a:pt x="37493" y="66993"/>
                  </a:lnTo>
                  <a:lnTo>
                    <a:pt x="37346" y="64166"/>
                  </a:lnTo>
                  <a:cubicBezTo>
                    <a:pt x="37346" y="60021"/>
                    <a:pt x="37590" y="55877"/>
                    <a:pt x="38029" y="51782"/>
                  </a:cubicBezTo>
                  <a:cubicBezTo>
                    <a:pt x="38565" y="48076"/>
                    <a:pt x="39394" y="44420"/>
                    <a:pt x="40467" y="40812"/>
                  </a:cubicBezTo>
                  <a:cubicBezTo>
                    <a:pt x="41003" y="40958"/>
                    <a:pt x="41539" y="41056"/>
                    <a:pt x="42027" y="41104"/>
                  </a:cubicBezTo>
                  <a:cubicBezTo>
                    <a:pt x="42466" y="41104"/>
                    <a:pt x="43441" y="38228"/>
                    <a:pt x="43880" y="37253"/>
                  </a:cubicBezTo>
                  <a:cubicBezTo>
                    <a:pt x="44172" y="36375"/>
                    <a:pt x="44367" y="35449"/>
                    <a:pt x="44416" y="34571"/>
                  </a:cubicBezTo>
                  <a:lnTo>
                    <a:pt x="48706" y="31548"/>
                  </a:lnTo>
                  <a:lnTo>
                    <a:pt x="57239" y="27453"/>
                  </a:lnTo>
                  <a:lnTo>
                    <a:pt x="59384" y="27697"/>
                  </a:lnTo>
                  <a:lnTo>
                    <a:pt x="60798" y="26283"/>
                  </a:lnTo>
                  <a:cubicBezTo>
                    <a:pt x="61188" y="24869"/>
                    <a:pt x="61480" y="23358"/>
                    <a:pt x="61626" y="21895"/>
                  </a:cubicBezTo>
                  <a:cubicBezTo>
                    <a:pt x="61626" y="20481"/>
                    <a:pt x="60993" y="19116"/>
                    <a:pt x="59920" y="18189"/>
                  </a:cubicBezTo>
                  <a:cubicBezTo>
                    <a:pt x="59681" y="17982"/>
                    <a:pt x="59403" y="17900"/>
                    <a:pt x="59113" y="17900"/>
                  </a:cubicBezTo>
                  <a:cubicBezTo>
                    <a:pt x="58039" y="17900"/>
                    <a:pt x="56800" y="19018"/>
                    <a:pt x="56800" y="19018"/>
                  </a:cubicBezTo>
                  <a:lnTo>
                    <a:pt x="45830" y="23455"/>
                  </a:lnTo>
                  <a:lnTo>
                    <a:pt x="45147" y="21017"/>
                  </a:lnTo>
                  <a:lnTo>
                    <a:pt x="43685" y="18872"/>
                  </a:lnTo>
                  <a:cubicBezTo>
                    <a:pt x="43685" y="18872"/>
                    <a:pt x="43977" y="16337"/>
                    <a:pt x="44270" y="14874"/>
                  </a:cubicBezTo>
                  <a:cubicBezTo>
                    <a:pt x="44562" y="13460"/>
                    <a:pt x="46415" y="11608"/>
                    <a:pt x="46415" y="11608"/>
                  </a:cubicBezTo>
                  <a:lnTo>
                    <a:pt x="47390" y="11315"/>
                  </a:lnTo>
                  <a:lnTo>
                    <a:pt x="47536" y="10632"/>
                  </a:lnTo>
                  <a:cubicBezTo>
                    <a:pt x="47536" y="10632"/>
                    <a:pt x="47683" y="9950"/>
                    <a:pt x="46269" y="8780"/>
                  </a:cubicBezTo>
                  <a:cubicBezTo>
                    <a:pt x="45728" y="8341"/>
                    <a:pt x="45048" y="8089"/>
                    <a:pt x="44356" y="8089"/>
                  </a:cubicBezTo>
                  <a:cubicBezTo>
                    <a:pt x="44050" y="8089"/>
                    <a:pt x="43741" y="8138"/>
                    <a:pt x="43441" y="8243"/>
                  </a:cubicBezTo>
                  <a:cubicBezTo>
                    <a:pt x="43441" y="8243"/>
                    <a:pt x="43441" y="9072"/>
                    <a:pt x="42124" y="10681"/>
                  </a:cubicBezTo>
                  <a:cubicBezTo>
                    <a:pt x="40857" y="12241"/>
                    <a:pt x="38175" y="13216"/>
                    <a:pt x="38175" y="13216"/>
                  </a:cubicBezTo>
                  <a:lnTo>
                    <a:pt x="35152" y="11803"/>
                  </a:lnTo>
                  <a:lnTo>
                    <a:pt x="34909" y="9121"/>
                  </a:lnTo>
                  <a:lnTo>
                    <a:pt x="35884" y="5659"/>
                  </a:lnTo>
                  <a:lnTo>
                    <a:pt x="35738" y="4684"/>
                  </a:lnTo>
                  <a:cubicBezTo>
                    <a:pt x="35152" y="3953"/>
                    <a:pt x="34372" y="3368"/>
                    <a:pt x="33446" y="3124"/>
                  </a:cubicBezTo>
                  <a:cubicBezTo>
                    <a:pt x="33222" y="3072"/>
                    <a:pt x="32976" y="3051"/>
                    <a:pt x="32722" y="3051"/>
                  </a:cubicBezTo>
                  <a:cubicBezTo>
                    <a:pt x="31535" y="3051"/>
                    <a:pt x="30179" y="3514"/>
                    <a:pt x="30179" y="3514"/>
                  </a:cubicBezTo>
                  <a:lnTo>
                    <a:pt x="29741" y="5806"/>
                  </a:lnTo>
                  <a:lnTo>
                    <a:pt x="27644" y="9511"/>
                  </a:lnTo>
                  <a:lnTo>
                    <a:pt x="26182" y="6683"/>
                  </a:lnTo>
                  <a:cubicBezTo>
                    <a:pt x="26182" y="6683"/>
                    <a:pt x="25060" y="2246"/>
                    <a:pt x="24768" y="1223"/>
                  </a:cubicBezTo>
                  <a:cubicBezTo>
                    <a:pt x="24475" y="248"/>
                    <a:pt x="23744" y="248"/>
                    <a:pt x="23744" y="248"/>
                  </a:cubicBezTo>
                  <a:cubicBezTo>
                    <a:pt x="23744" y="248"/>
                    <a:pt x="22235" y="1"/>
                    <a:pt x="210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617;p41">
              <a:extLst>
                <a:ext uri="{FF2B5EF4-FFF2-40B4-BE49-F238E27FC236}">
                  <a16:creationId xmlns:a16="http://schemas.microsoft.com/office/drawing/2014/main" id="{BE3FC6BD-55DD-4218-9A72-6CEA30DD05EE}"/>
                </a:ext>
              </a:extLst>
            </p:cNvPr>
            <p:cNvSpPr/>
            <p:nvPr/>
          </p:nvSpPr>
          <p:spPr>
            <a:xfrm>
              <a:off x="1702299" y="2062760"/>
              <a:ext cx="344713" cy="366063"/>
            </a:xfrm>
            <a:custGeom>
              <a:avLst/>
              <a:gdLst/>
              <a:ahLst/>
              <a:cxnLst/>
              <a:rect l="l" t="t" r="r" b="b"/>
              <a:pathLst>
                <a:path w="15651" h="16626" extrusionOk="0">
                  <a:moveTo>
                    <a:pt x="15651" y="0"/>
                  </a:moveTo>
                  <a:cubicBezTo>
                    <a:pt x="15650" y="0"/>
                    <a:pt x="11214" y="3559"/>
                    <a:pt x="9117" y="3852"/>
                  </a:cubicBezTo>
                  <a:cubicBezTo>
                    <a:pt x="9014" y="3866"/>
                    <a:pt x="8913" y="3873"/>
                    <a:pt x="8815" y="3873"/>
                  </a:cubicBezTo>
                  <a:cubicBezTo>
                    <a:pt x="6889" y="3873"/>
                    <a:pt x="6095" y="1268"/>
                    <a:pt x="6095" y="1268"/>
                  </a:cubicBezTo>
                  <a:cubicBezTo>
                    <a:pt x="6095" y="1268"/>
                    <a:pt x="4827" y="6095"/>
                    <a:pt x="4144" y="8240"/>
                  </a:cubicBezTo>
                  <a:cubicBezTo>
                    <a:pt x="3413" y="10385"/>
                    <a:pt x="0" y="16626"/>
                    <a:pt x="0" y="16626"/>
                  </a:cubicBezTo>
                  <a:lnTo>
                    <a:pt x="5412" y="12092"/>
                  </a:lnTo>
                  <a:cubicBezTo>
                    <a:pt x="5558" y="11214"/>
                    <a:pt x="5900" y="10385"/>
                    <a:pt x="6387" y="9654"/>
                  </a:cubicBezTo>
                  <a:cubicBezTo>
                    <a:pt x="7118" y="8825"/>
                    <a:pt x="9410" y="8386"/>
                    <a:pt x="9410" y="8386"/>
                  </a:cubicBezTo>
                  <a:lnTo>
                    <a:pt x="13798" y="2828"/>
                  </a:lnTo>
                  <a:lnTo>
                    <a:pt x="156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618;p41">
              <a:extLst>
                <a:ext uri="{FF2B5EF4-FFF2-40B4-BE49-F238E27FC236}">
                  <a16:creationId xmlns:a16="http://schemas.microsoft.com/office/drawing/2014/main" id="{5D5A94CD-7C86-4E04-A4FD-1A6D0C0E09CC}"/>
                </a:ext>
              </a:extLst>
            </p:cNvPr>
            <p:cNvSpPr/>
            <p:nvPr/>
          </p:nvSpPr>
          <p:spPr>
            <a:xfrm>
              <a:off x="1238409" y="2206601"/>
              <a:ext cx="1955468" cy="1715626"/>
            </a:xfrm>
            <a:custGeom>
              <a:avLst/>
              <a:gdLst/>
              <a:ahLst/>
              <a:cxnLst/>
              <a:rect l="l" t="t" r="r" b="b"/>
              <a:pathLst>
                <a:path w="88784" h="77921" extrusionOk="0">
                  <a:moveTo>
                    <a:pt x="74985" y="0"/>
                  </a:moveTo>
                  <a:cubicBezTo>
                    <a:pt x="74498" y="1756"/>
                    <a:pt x="73571" y="3365"/>
                    <a:pt x="72304" y="4681"/>
                  </a:cubicBezTo>
                  <a:cubicBezTo>
                    <a:pt x="71329" y="5607"/>
                    <a:pt x="70500" y="6631"/>
                    <a:pt x="69720" y="7704"/>
                  </a:cubicBezTo>
                  <a:cubicBezTo>
                    <a:pt x="68355" y="6875"/>
                    <a:pt x="66990" y="5949"/>
                    <a:pt x="65722" y="4973"/>
                  </a:cubicBezTo>
                  <a:cubicBezTo>
                    <a:pt x="64601" y="3998"/>
                    <a:pt x="62163" y="3267"/>
                    <a:pt x="62163" y="3267"/>
                  </a:cubicBezTo>
                  <a:lnTo>
                    <a:pt x="59189" y="3413"/>
                  </a:lnTo>
                  <a:lnTo>
                    <a:pt x="59335" y="6972"/>
                  </a:lnTo>
                  <a:cubicBezTo>
                    <a:pt x="54801" y="4535"/>
                    <a:pt x="49828" y="3023"/>
                    <a:pt x="44708" y="2584"/>
                  </a:cubicBezTo>
                  <a:cubicBezTo>
                    <a:pt x="36030" y="1707"/>
                    <a:pt x="32471" y="1268"/>
                    <a:pt x="32471" y="1268"/>
                  </a:cubicBezTo>
                  <a:lnTo>
                    <a:pt x="30472" y="1853"/>
                  </a:lnTo>
                  <a:lnTo>
                    <a:pt x="27498" y="3121"/>
                  </a:lnTo>
                  <a:lnTo>
                    <a:pt x="26474" y="5559"/>
                  </a:lnTo>
                  <a:lnTo>
                    <a:pt x="17211" y="12969"/>
                  </a:lnTo>
                  <a:lnTo>
                    <a:pt x="9946" y="19064"/>
                  </a:lnTo>
                  <a:cubicBezTo>
                    <a:pt x="9946" y="19064"/>
                    <a:pt x="5704" y="22867"/>
                    <a:pt x="3852" y="26718"/>
                  </a:cubicBezTo>
                  <a:cubicBezTo>
                    <a:pt x="2048" y="30570"/>
                    <a:pt x="731" y="33983"/>
                    <a:pt x="731" y="33983"/>
                  </a:cubicBezTo>
                  <a:cubicBezTo>
                    <a:pt x="731" y="33983"/>
                    <a:pt x="0" y="38663"/>
                    <a:pt x="439" y="40711"/>
                  </a:cubicBezTo>
                  <a:cubicBezTo>
                    <a:pt x="878" y="42710"/>
                    <a:pt x="3120" y="47244"/>
                    <a:pt x="3120" y="47244"/>
                  </a:cubicBezTo>
                  <a:lnTo>
                    <a:pt x="7996" y="52217"/>
                  </a:lnTo>
                  <a:cubicBezTo>
                    <a:pt x="7996" y="52217"/>
                    <a:pt x="13798" y="56605"/>
                    <a:pt x="17113" y="57775"/>
                  </a:cubicBezTo>
                  <a:cubicBezTo>
                    <a:pt x="20428" y="58897"/>
                    <a:pt x="29643" y="61481"/>
                    <a:pt x="29643" y="61481"/>
                  </a:cubicBezTo>
                  <a:lnTo>
                    <a:pt x="39199" y="64601"/>
                  </a:lnTo>
                  <a:cubicBezTo>
                    <a:pt x="39199" y="64601"/>
                    <a:pt x="46707" y="66746"/>
                    <a:pt x="51437" y="70159"/>
                  </a:cubicBezTo>
                  <a:cubicBezTo>
                    <a:pt x="56117" y="73572"/>
                    <a:pt x="60066" y="75864"/>
                    <a:pt x="60066" y="75864"/>
                  </a:cubicBezTo>
                  <a:cubicBezTo>
                    <a:pt x="62495" y="77217"/>
                    <a:pt x="65217" y="77921"/>
                    <a:pt x="67992" y="77921"/>
                  </a:cubicBezTo>
                  <a:cubicBezTo>
                    <a:pt x="68615" y="77921"/>
                    <a:pt x="69240" y="77885"/>
                    <a:pt x="69866" y="77814"/>
                  </a:cubicBezTo>
                  <a:cubicBezTo>
                    <a:pt x="75717" y="77278"/>
                    <a:pt x="79666" y="72256"/>
                    <a:pt x="79666" y="72256"/>
                  </a:cubicBezTo>
                  <a:cubicBezTo>
                    <a:pt x="82689" y="67868"/>
                    <a:pt x="84883" y="62943"/>
                    <a:pt x="86248" y="57775"/>
                  </a:cubicBezTo>
                  <a:cubicBezTo>
                    <a:pt x="87515" y="52607"/>
                    <a:pt x="88295" y="47293"/>
                    <a:pt x="88491" y="41979"/>
                  </a:cubicBezTo>
                  <a:cubicBezTo>
                    <a:pt x="88783" y="36762"/>
                    <a:pt x="88295" y="31545"/>
                    <a:pt x="87077" y="26475"/>
                  </a:cubicBezTo>
                  <a:cubicBezTo>
                    <a:pt x="86150" y="22525"/>
                    <a:pt x="84931" y="18625"/>
                    <a:pt x="83517" y="14822"/>
                  </a:cubicBezTo>
                  <a:lnTo>
                    <a:pt x="78106" y="4145"/>
                  </a:lnTo>
                  <a:lnTo>
                    <a:pt x="749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619;p41">
              <a:extLst>
                <a:ext uri="{FF2B5EF4-FFF2-40B4-BE49-F238E27FC236}">
                  <a16:creationId xmlns:a16="http://schemas.microsoft.com/office/drawing/2014/main" id="{AA63747E-793E-42AE-A88D-4CDEF3EAAC6E}"/>
                </a:ext>
              </a:extLst>
            </p:cNvPr>
            <p:cNvSpPr/>
            <p:nvPr/>
          </p:nvSpPr>
          <p:spPr>
            <a:xfrm>
              <a:off x="1561625" y="3450744"/>
              <a:ext cx="423100" cy="580139"/>
            </a:xfrm>
            <a:custGeom>
              <a:avLst/>
              <a:gdLst/>
              <a:ahLst/>
              <a:cxnLst/>
              <a:rect l="l" t="t" r="r" b="b"/>
              <a:pathLst>
                <a:path w="19210" h="26349" extrusionOk="0">
                  <a:moveTo>
                    <a:pt x="0" y="1"/>
                  </a:moveTo>
                  <a:cubicBezTo>
                    <a:pt x="0" y="1"/>
                    <a:pt x="2536" y="6973"/>
                    <a:pt x="3803" y="10971"/>
                  </a:cubicBezTo>
                  <a:cubicBezTo>
                    <a:pt x="5120" y="14920"/>
                    <a:pt x="3657" y="21502"/>
                    <a:pt x="3657" y="21502"/>
                  </a:cubicBezTo>
                  <a:cubicBezTo>
                    <a:pt x="3121" y="24037"/>
                    <a:pt x="3949" y="24768"/>
                    <a:pt x="8240" y="25744"/>
                  </a:cubicBezTo>
                  <a:cubicBezTo>
                    <a:pt x="10219" y="26221"/>
                    <a:pt x="12486" y="26349"/>
                    <a:pt x="14340" y="26349"/>
                  </a:cubicBezTo>
                  <a:cubicBezTo>
                    <a:pt x="16459" y="26349"/>
                    <a:pt x="18040" y="26182"/>
                    <a:pt x="18040" y="26182"/>
                  </a:cubicBezTo>
                  <a:lnTo>
                    <a:pt x="18625" y="22623"/>
                  </a:lnTo>
                  <a:lnTo>
                    <a:pt x="19210" y="16236"/>
                  </a:lnTo>
                  <a:lnTo>
                    <a:pt x="18771" y="5998"/>
                  </a:lnTo>
                  <a:lnTo>
                    <a:pt x="5656" y="2292"/>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620;p41">
              <a:extLst>
                <a:ext uri="{FF2B5EF4-FFF2-40B4-BE49-F238E27FC236}">
                  <a16:creationId xmlns:a16="http://schemas.microsoft.com/office/drawing/2014/main" id="{E1538390-8D25-4D8D-933A-5666D3AC88B2}"/>
                </a:ext>
              </a:extLst>
            </p:cNvPr>
            <p:cNvSpPr/>
            <p:nvPr/>
          </p:nvSpPr>
          <p:spPr>
            <a:xfrm>
              <a:off x="1906317" y="3581704"/>
              <a:ext cx="436007" cy="756918"/>
            </a:xfrm>
            <a:custGeom>
              <a:avLst/>
              <a:gdLst/>
              <a:ahLst/>
              <a:cxnLst/>
              <a:rect l="l" t="t" r="r" b="b"/>
              <a:pathLst>
                <a:path w="19796" h="34378" extrusionOk="0">
                  <a:moveTo>
                    <a:pt x="2633" y="1"/>
                  </a:moveTo>
                  <a:lnTo>
                    <a:pt x="2633" y="1"/>
                  </a:lnTo>
                  <a:cubicBezTo>
                    <a:pt x="2634" y="1"/>
                    <a:pt x="3999" y="7656"/>
                    <a:pt x="3560" y="10240"/>
                  </a:cubicBezTo>
                  <a:cubicBezTo>
                    <a:pt x="3072" y="12824"/>
                    <a:pt x="2731" y="17943"/>
                    <a:pt x="2731" y="17943"/>
                  </a:cubicBezTo>
                  <a:lnTo>
                    <a:pt x="830" y="28035"/>
                  </a:lnTo>
                  <a:cubicBezTo>
                    <a:pt x="830" y="28035"/>
                    <a:pt x="1" y="29498"/>
                    <a:pt x="2731" y="30960"/>
                  </a:cubicBezTo>
                  <a:cubicBezTo>
                    <a:pt x="4974" y="32082"/>
                    <a:pt x="7314" y="32959"/>
                    <a:pt x="9703" y="33593"/>
                  </a:cubicBezTo>
                  <a:cubicBezTo>
                    <a:pt x="9703" y="33593"/>
                    <a:pt x="13182" y="34378"/>
                    <a:pt x="15718" y="34378"/>
                  </a:cubicBezTo>
                  <a:cubicBezTo>
                    <a:pt x="16214" y="34378"/>
                    <a:pt x="16674" y="34348"/>
                    <a:pt x="17065" y="34276"/>
                  </a:cubicBezTo>
                  <a:cubicBezTo>
                    <a:pt x="18381" y="34130"/>
                    <a:pt x="19503" y="33154"/>
                    <a:pt x="19795" y="31887"/>
                  </a:cubicBezTo>
                  <a:lnTo>
                    <a:pt x="18235" y="19601"/>
                  </a:lnTo>
                  <a:lnTo>
                    <a:pt x="17309" y="7997"/>
                  </a:lnTo>
                  <a:lnTo>
                    <a:pt x="17309" y="5852"/>
                  </a:lnTo>
                  <a:lnTo>
                    <a:pt x="26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621;p41">
              <a:extLst>
                <a:ext uri="{FF2B5EF4-FFF2-40B4-BE49-F238E27FC236}">
                  <a16:creationId xmlns:a16="http://schemas.microsoft.com/office/drawing/2014/main" id="{0316FC50-358F-46C5-9757-6818F877C96F}"/>
                </a:ext>
              </a:extLst>
            </p:cNvPr>
            <p:cNvSpPr/>
            <p:nvPr/>
          </p:nvSpPr>
          <p:spPr>
            <a:xfrm>
              <a:off x="1515791" y="833634"/>
              <a:ext cx="263837" cy="163458"/>
            </a:xfrm>
            <a:custGeom>
              <a:avLst/>
              <a:gdLst/>
              <a:ahLst/>
              <a:cxnLst/>
              <a:rect l="l" t="t" r="r" b="b"/>
              <a:pathLst>
                <a:path w="11979" h="7424" extrusionOk="0">
                  <a:moveTo>
                    <a:pt x="2764" y="1999"/>
                  </a:moveTo>
                  <a:lnTo>
                    <a:pt x="2764" y="1999"/>
                  </a:lnTo>
                  <a:cubicBezTo>
                    <a:pt x="2866" y="2045"/>
                    <a:pt x="2968" y="2064"/>
                    <a:pt x="3069" y="2064"/>
                  </a:cubicBezTo>
                  <a:cubicBezTo>
                    <a:pt x="3123" y="2064"/>
                    <a:pt x="3177" y="2058"/>
                    <a:pt x="3231" y="2049"/>
                  </a:cubicBezTo>
                  <a:lnTo>
                    <a:pt x="3231" y="2049"/>
                  </a:lnTo>
                  <a:lnTo>
                    <a:pt x="2764" y="1999"/>
                  </a:lnTo>
                  <a:close/>
                  <a:moveTo>
                    <a:pt x="9736" y="1"/>
                  </a:moveTo>
                  <a:cubicBezTo>
                    <a:pt x="8858" y="1"/>
                    <a:pt x="7981" y="147"/>
                    <a:pt x="7201" y="488"/>
                  </a:cubicBezTo>
                  <a:cubicBezTo>
                    <a:pt x="6079" y="732"/>
                    <a:pt x="5007" y="1171"/>
                    <a:pt x="4032" y="1707"/>
                  </a:cubicBezTo>
                  <a:cubicBezTo>
                    <a:pt x="3781" y="1832"/>
                    <a:pt x="3509" y="1998"/>
                    <a:pt x="3231" y="2049"/>
                  </a:cubicBezTo>
                  <a:lnTo>
                    <a:pt x="3231" y="2049"/>
                  </a:lnTo>
                  <a:lnTo>
                    <a:pt x="3690" y="2097"/>
                  </a:lnTo>
                  <a:cubicBezTo>
                    <a:pt x="3673" y="2097"/>
                    <a:pt x="3655" y="2097"/>
                    <a:pt x="3638" y="2097"/>
                  </a:cubicBezTo>
                  <a:cubicBezTo>
                    <a:pt x="804" y="2097"/>
                    <a:pt x="1" y="6053"/>
                    <a:pt x="2618" y="7168"/>
                  </a:cubicBezTo>
                  <a:cubicBezTo>
                    <a:pt x="3081" y="7338"/>
                    <a:pt x="3568" y="7423"/>
                    <a:pt x="4056" y="7423"/>
                  </a:cubicBezTo>
                  <a:cubicBezTo>
                    <a:pt x="4543" y="7423"/>
                    <a:pt x="5031" y="7338"/>
                    <a:pt x="5494" y="7168"/>
                  </a:cubicBezTo>
                  <a:cubicBezTo>
                    <a:pt x="7444" y="6582"/>
                    <a:pt x="9200" y="5559"/>
                    <a:pt x="10613" y="4145"/>
                  </a:cubicBezTo>
                  <a:cubicBezTo>
                    <a:pt x="11345" y="3413"/>
                    <a:pt x="11979" y="2487"/>
                    <a:pt x="11735" y="1512"/>
                  </a:cubicBezTo>
                  <a:cubicBezTo>
                    <a:pt x="11442" y="683"/>
                    <a:pt x="10662" y="49"/>
                    <a:pt x="97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622;p41">
              <a:extLst>
                <a:ext uri="{FF2B5EF4-FFF2-40B4-BE49-F238E27FC236}">
                  <a16:creationId xmlns:a16="http://schemas.microsoft.com/office/drawing/2014/main" id="{9D6CCDBC-4CEA-4E8F-8368-42857F344D48}"/>
                </a:ext>
              </a:extLst>
            </p:cNvPr>
            <p:cNvSpPr/>
            <p:nvPr/>
          </p:nvSpPr>
          <p:spPr>
            <a:xfrm>
              <a:off x="2255325" y="1395058"/>
              <a:ext cx="724843" cy="449003"/>
            </a:xfrm>
            <a:custGeom>
              <a:avLst/>
              <a:gdLst/>
              <a:ahLst/>
              <a:cxnLst/>
              <a:rect l="l" t="t" r="r" b="b"/>
              <a:pathLst>
                <a:path w="32910" h="20393" extrusionOk="0">
                  <a:moveTo>
                    <a:pt x="31008" y="0"/>
                  </a:moveTo>
                  <a:lnTo>
                    <a:pt x="11165" y="7655"/>
                  </a:lnTo>
                  <a:cubicBezTo>
                    <a:pt x="9761" y="8224"/>
                    <a:pt x="6262" y="10358"/>
                    <a:pt x="3997" y="10358"/>
                  </a:cubicBezTo>
                  <a:cubicBezTo>
                    <a:pt x="3351" y="10358"/>
                    <a:pt x="2806" y="10184"/>
                    <a:pt x="2438" y="9752"/>
                  </a:cubicBezTo>
                  <a:cubicBezTo>
                    <a:pt x="1853" y="9020"/>
                    <a:pt x="1658" y="8045"/>
                    <a:pt x="1853" y="7070"/>
                  </a:cubicBezTo>
                  <a:cubicBezTo>
                    <a:pt x="1999" y="6144"/>
                    <a:pt x="2389" y="5266"/>
                    <a:pt x="2584" y="4340"/>
                  </a:cubicBezTo>
                  <a:lnTo>
                    <a:pt x="2584" y="4340"/>
                  </a:lnTo>
                  <a:cubicBezTo>
                    <a:pt x="878" y="6339"/>
                    <a:pt x="0" y="8874"/>
                    <a:pt x="49" y="11458"/>
                  </a:cubicBezTo>
                  <a:cubicBezTo>
                    <a:pt x="146" y="15553"/>
                    <a:pt x="2633" y="19454"/>
                    <a:pt x="6826" y="20283"/>
                  </a:cubicBezTo>
                  <a:cubicBezTo>
                    <a:pt x="7094" y="20356"/>
                    <a:pt x="7374" y="20392"/>
                    <a:pt x="7655" y="20392"/>
                  </a:cubicBezTo>
                  <a:cubicBezTo>
                    <a:pt x="7935" y="20392"/>
                    <a:pt x="8215" y="20356"/>
                    <a:pt x="8483" y="20283"/>
                  </a:cubicBezTo>
                  <a:cubicBezTo>
                    <a:pt x="9264" y="19990"/>
                    <a:pt x="9946" y="19503"/>
                    <a:pt x="10434" y="18869"/>
                  </a:cubicBezTo>
                  <a:cubicBezTo>
                    <a:pt x="16772" y="12384"/>
                    <a:pt x="24134" y="6290"/>
                    <a:pt x="32910" y="4193"/>
                  </a:cubicBezTo>
                  <a:cubicBezTo>
                    <a:pt x="31837" y="3072"/>
                    <a:pt x="31155" y="1609"/>
                    <a:pt x="310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623;p41">
              <a:extLst>
                <a:ext uri="{FF2B5EF4-FFF2-40B4-BE49-F238E27FC236}">
                  <a16:creationId xmlns:a16="http://schemas.microsoft.com/office/drawing/2014/main" id="{D702102F-367D-4F68-8962-A17634C850D9}"/>
                </a:ext>
              </a:extLst>
            </p:cNvPr>
            <p:cNvSpPr/>
            <p:nvPr/>
          </p:nvSpPr>
          <p:spPr>
            <a:xfrm>
              <a:off x="2964970" y="1318063"/>
              <a:ext cx="88232" cy="139525"/>
            </a:xfrm>
            <a:custGeom>
              <a:avLst/>
              <a:gdLst/>
              <a:ahLst/>
              <a:cxnLst/>
              <a:rect l="l" t="t" r="r" b="b"/>
              <a:pathLst>
                <a:path w="4006" h="6337" extrusionOk="0">
                  <a:moveTo>
                    <a:pt x="2162" y="0"/>
                  </a:moveTo>
                  <a:cubicBezTo>
                    <a:pt x="1473" y="0"/>
                    <a:pt x="825" y="402"/>
                    <a:pt x="561" y="1093"/>
                  </a:cubicBezTo>
                  <a:lnTo>
                    <a:pt x="561" y="1093"/>
                  </a:lnTo>
                  <a:cubicBezTo>
                    <a:pt x="168" y="1736"/>
                    <a:pt x="0" y="2534"/>
                    <a:pt x="56" y="3205"/>
                  </a:cubicBezTo>
                  <a:cubicBezTo>
                    <a:pt x="150" y="4187"/>
                    <a:pt x="647" y="6337"/>
                    <a:pt x="1979" y="6337"/>
                  </a:cubicBezTo>
                  <a:cubicBezTo>
                    <a:pt x="2036" y="6337"/>
                    <a:pt x="2093" y="6333"/>
                    <a:pt x="2152" y="6325"/>
                  </a:cubicBezTo>
                  <a:cubicBezTo>
                    <a:pt x="2884" y="6228"/>
                    <a:pt x="3274" y="5448"/>
                    <a:pt x="3518" y="4765"/>
                  </a:cubicBezTo>
                  <a:cubicBezTo>
                    <a:pt x="3664" y="4180"/>
                    <a:pt x="3810" y="3595"/>
                    <a:pt x="3859" y="3010"/>
                  </a:cubicBezTo>
                  <a:cubicBezTo>
                    <a:pt x="4005" y="2035"/>
                    <a:pt x="3908" y="865"/>
                    <a:pt x="3128" y="280"/>
                  </a:cubicBezTo>
                  <a:cubicBezTo>
                    <a:pt x="2820" y="89"/>
                    <a:pt x="2486" y="0"/>
                    <a:pt x="2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624;p41">
              <a:extLst>
                <a:ext uri="{FF2B5EF4-FFF2-40B4-BE49-F238E27FC236}">
                  <a16:creationId xmlns:a16="http://schemas.microsoft.com/office/drawing/2014/main" id="{43308509-F0F7-427A-B8A0-12DE5BE638A8}"/>
                </a:ext>
              </a:extLst>
            </p:cNvPr>
            <p:cNvSpPr/>
            <p:nvPr/>
          </p:nvSpPr>
          <p:spPr>
            <a:xfrm>
              <a:off x="3197070" y="2058467"/>
              <a:ext cx="62309" cy="104275"/>
            </a:xfrm>
            <a:custGeom>
              <a:avLst/>
              <a:gdLst/>
              <a:ahLst/>
              <a:cxnLst/>
              <a:rect l="l" t="t" r="r" b="b"/>
              <a:pathLst>
                <a:path w="2829" h="4736" extrusionOk="0">
                  <a:moveTo>
                    <a:pt x="1073" y="0"/>
                  </a:moveTo>
                  <a:lnTo>
                    <a:pt x="1073" y="0"/>
                  </a:lnTo>
                  <a:cubicBezTo>
                    <a:pt x="683" y="98"/>
                    <a:pt x="342" y="439"/>
                    <a:pt x="195" y="829"/>
                  </a:cubicBezTo>
                  <a:cubicBezTo>
                    <a:pt x="49" y="1219"/>
                    <a:pt x="0" y="1609"/>
                    <a:pt x="0" y="2048"/>
                  </a:cubicBezTo>
                  <a:cubicBezTo>
                    <a:pt x="0" y="2633"/>
                    <a:pt x="98" y="3267"/>
                    <a:pt x="293" y="3852"/>
                  </a:cubicBezTo>
                  <a:cubicBezTo>
                    <a:pt x="439" y="4242"/>
                    <a:pt x="732" y="4583"/>
                    <a:pt x="1122" y="4729"/>
                  </a:cubicBezTo>
                  <a:cubicBezTo>
                    <a:pt x="1167" y="4734"/>
                    <a:pt x="1212" y="4736"/>
                    <a:pt x="1257" y="4736"/>
                  </a:cubicBezTo>
                  <a:cubicBezTo>
                    <a:pt x="1746" y="4736"/>
                    <a:pt x="2215" y="4494"/>
                    <a:pt x="2438" y="4047"/>
                  </a:cubicBezTo>
                  <a:cubicBezTo>
                    <a:pt x="2731" y="3364"/>
                    <a:pt x="2828" y="2633"/>
                    <a:pt x="2682" y="1853"/>
                  </a:cubicBezTo>
                  <a:cubicBezTo>
                    <a:pt x="2731" y="1365"/>
                    <a:pt x="2584" y="829"/>
                    <a:pt x="2292" y="439"/>
                  </a:cubicBezTo>
                  <a:cubicBezTo>
                    <a:pt x="2082" y="169"/>
                    <a:pt x="1779" y="28"/>
                    <a:pt x="1475" y="28"/>
                  </a:cubicBezTo>
                  <a:cubicBezTo>
                    <a:pt x="1285" y="28"/>
                    <a:pt x="1095" y="83"/>
                    <a:pt x="927" y="195"/>
                  </a:cubicBezTo>
                  <a:lnTo>
                    <a:pt x="10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625;p41">
              <a:extLst>
                <a:ext uri="{FF2B5EF4-FFF2-40B4-BE49-F238E27FC236}">
                  <a16:creationId xmlns:a16="http://schemas.microsoft.com/office/drawing/2014/main" id="{0F13EB05-70AA-4592-B073-B61A6DF848C9}"/>
                </a:ext>
              </a:extLst>
            </p:cNvPr>
            <p:cNvSpPr/>
            <p:nvPr/>
          </p:nvSpPr>
          <p:spPr>
            <a:xfrm>
              <a:off x="3127273" y="1807644"/>
              <a:ext cx="44050" cy="64049"/>
            </a:xfrm>
            <a:custGeom>
              <a:avLst/>
              <a:gdLst/>
              <a:ahLst/>
              <a:cxnLst/>
              <a:rect l="l" t="t" r="r" b="b"/>
              <a:pathLst>
                <a:path w="2000" h="2909" extrusionOk="0">
                  <a:moveTo>
                    <a:pt x="1221" y="1"/>
                  </a:moveTo>
                  <a:cubicBezTo>
                    <a:pt x="1005" y="1"/>
                    <a:pt x="800" y="115"/>
                    <a:pt x="641" y="277"/>
                  </a:cubicBezTo>
                  <a:lnTo>
                    <a:pt x="641" y="277"/>
                  </a:lnTo>
                  <a:cubicBezTo>
                    <a:pt x="467" y="284"/>
                    <a:pt x="334" y="339"/>
                    <a:pt x="244" y="520"/>
                  </a:cubicBezTo>
                  <a:cubicBezTo>
                    <a:pt x="146" y="666"/>
                    <a:pt x="98" y="812"/>
                    <a:pt x="98" y="1007"/>
                  </a:cubicBezTo>
                  <a:cubicBezTo>
                    <a:pt x="0" y="1397"/>
                    <a:pt x="49" y="1836"/>
                    <a:pt x="146" y="2226"/>
                  </a:cubicBezTo>
                  <a:cubicBezTo>
                    <a:pt x="293" y="2665"/>
                    <a:pt x="683" y="2909"/>
                    <a:pt x="1122" y="2909"/>
                  </a:cubicBezTo>
                  <a:cubicBezTo>
                    <a:pt x="1463" y="2860"/>
                    <a:pt x="1755" y="2568"/>
                    <a:pt x="1902" y="2226"/>
                  </a:cubicBezTo>
                  <a:cubicBezTo>
                    <a:pt x="1999" y="1885"/>
                    <a:pt x="1999" y="1495"/>
                    <a:pt x="1950" y="1154"/>
                  </a:cubicBezTo>
                  <a:cubicBezTo>
                    <a:pt x="1902" y="715"/>
                    <a:pt x="1804" y="179"/>
                    <a:pt x="1414" y="32"/>
                  </a:cubicBezTo>
                  <a:cubicBezTo>
                    <a:pt x="1350" y="11"/>
                    <a:pt x="1285" y="1"/>
                    <a:pt x="12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626;p41">
              <a:extLst>
                <a:ext uri="{FF2B5EF4-FFF2-40B4-BE49-F238E27FC236}">
                  <a16:creationId xmlns:a16="http://schemas.microsoft.com/office/drawing/2014/main" id="{19CE81A6-1E39-4BB0-951E-3771DE7711CB}"/>
                </a:ext>
              </a:extLst>
            </p:cNvPr>
            <p:cNvSpPr/>
            <p:nvPr/>
          </p:nvSpPr>
          <p:spPr>
            <a:xfrm>
              <a:off x="2891032" y="1971520"/>
              <a:ext cx="68740" cy="218832"/>
            </a:xfrm>
            <a:custGeom>
              <a:avLst/>
              <a:gdLst/>
              <a:ahLst/>
              <a:cxnLst/>
              <a:rect l="l" t="t" r="r" b="b"/>
              <a:pathLst>
                <a:path w="3121" h="9939" extrusionOk="0">
                  <a:moveTo>
                    <a:pt x="1853" y="0"/>
                  </a:moveTo>
                  <a:cubicBezTo>
                    <a:pt x="1658" y="49"/>
                    <a:pt x="1609" y="293"/>
                    <a:pt x="1560" y="488"/>
                  </a:cubicBezTo>
                  <a:cubicBezTo>
                    <a:pt x="1414" y="1219"/>
                    <a:pt x="1073" y="1853"/>
                    <a:pt x="536" y="2389"/>
                  </a:cubicBezTo>
                  <a:cubicBezTo>
                    <a:pt x="390" y="2487"/>
                    <a:pt x="293" y="2633"/>
                    <a:pt x="195" y="2779"/>
                  </a:cubicBezTo>
                  <a:cubicBezTo>
                    <a:pt x="49" y="3120"/>
                    <a:pt x="0" y="3510"/>
                    <a:pt x="98" y="3852"/>
                  </a:cubicBezTo>
                  <a:cubicBezTo>
                    <a:pt x="439" y="5851"/>
                    <a:pt x="439" y="7850"/>
                    <a:pt x="146" y="9849"/>
                  </a:cubicBezTo>
                  <a:cubicBezTo>
                    <a:pt x="234" y="9911"/>
                    <a:pt x="329" y="9939"/>
                    <a:pt x="425" y="9939"/>
                  </a:cubicBezTo>
                  <a:cubicBezTo>
                    <a:pt x="704" y="9939"/>
                    <a:pt x="1002" y="9712"/>
                    <a:pt x="1219" y="9459"/>
                  </a:cubicBezTo>
                  <a:lnTo>
                    <a:pt x="2828" y="7655"/>
                  </a:lnTo>
                  <a:cubicBezTo>
                    <a:pt x="2925" y="7557"/>
                    <a:pt x="3023" y="7411"/>
                    <a:pt x="3072" y="7265"/>
                  </a:cubicBezTo>
                  <a:cubicBezTo>
                    <a:pt x="3120" y="7021"/>
                    <a:pt x="2877" y="6777"/>
                    <a:pt x="2682" y="6582"/>
                  </a:cubicBezTo>
                  <a:cubicBezTo>
                    <a:pt x="780" y="4827"/>
                    <a:pt x="926" y="1755"/>
                    <a:pt x="2974" y="195"/>
                  </a:cubicBezTo>
                  <a:lnTo>
                    <a:pt x="2779" y="195"/>
                  </a:lnTo>
                  <a:cubicBezTo>
                    <a:pt x="2877" y="195"/>
                    <a:pt x="2828" y="341"/>
                    <a:pt x="2779" y="341"/>
                  </a:cubicBezTo>
                  <a:cubicBezTo>
                    <a:pt x="2682" y="341"/>
                    <a:pt x="2633" y="341"/>
                    <a:pt x="2584" y="293"/>
                  </a:cubicBezTo>
                  <a:lnTo>
                    <a:pt x="2145" y="98"/>
                  </a:lnTo>
                  <a:cubicBezTo>
                    <a:pt x="2048" y="49"/>
                    <a:pt x="1950" y="0"/>
                    <a:pt x="18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627;p41">
              <a:extLst>
                <a:ext uri="{FF2B5EF4-FFF2-40B4-BE49-F238E27FC236}">
                  <a16:creationId xmlns:a16="http://schemas.microsoft.com/office/drawing/2014/main" id="{4997DFAD-F06E-47E4-AF2C-4E719E20F07B}"/>
                </a:ext>
              </a:extLst>
            </p:cNvPr>
            <p:cNvSpPr/>
            <p:nvPr/>
          </p:nvSpPr>
          <p:spPr>
            <a:xfrm>
              <a:off x="1971819" y="4206230"/>
              <a:ext cx="250226" cy="77546"/>
            </a:xfrm>
            <a:custGeom>
              <a:avLst/>
              <a:gdLst/>
              <a:ahLst/>
              <a:cxnLst/>
              <a:rect l="l" t="t" r="r" b="b"/>
              <a:pathLst>
                <a:path w="11361" h="3522" extrusionOk="0">
                  <a:moveTo>
                    <a:pt x="1722" y="1"/>
                  </a:moveTo>
                  <a:cubicBezTo>
                    <a:pt x="1017" y="1"/>
                    <a:pt x="260" y="160"/>
                    <a:pt x="50" y="792"/>
                  </a:cubicBezTo>
                  <a:cubicBezTo>
                    <a:pt x="1" y="1279"/>
                    <a:pt x="147" y="1767"/>
                    <a:pt x="488" y="2157"/>
                  </a:cubicBezTo>
                  <a:cubicBezTo>
                    <a:pt x="924" y="2767"/>
                    <a:pt x="1516" y="3455"/>
                    <a:pt x="2193" y="3455"/>
                  </a:cubicBezTo>
                  <a:cubicBezTo>
                    <a:pt x="2274" y="3455"/>
                    <a:pt x="2356" y="3445"/>
                    <a:pt x="2439" y="3424"/>
                  </a:cubicBezTo>
                  <a:lnTo>
                    <a:pt x="2926" y="3522"/>
                  </a:lnTo>
                  <a:lnTo>
                    <a:pt x="11361" y="2352"/>
                  </a:lnTo>
                  <a:cubicBezTo>
                    <a:pt x="8387" y="1084"/>
                    <a:pt x="5266" y="304"/>
                    <a:pt x="2048" y="11"/>
                  </a:cubicBezTo>
                  <a:cubicBezTo>
                    <a:pt x="1942" y="5"/>
                    <a:pt x="1833" y="1"/>
                    <a:pt x="1722" y="1"/>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628;p41">
              <a:extLst>
                <a:ext uri="{FF2B5EF4-FFF2-40B4-BE49-F238E27FC236}">
                  <a16:creationId xmlns:a16="http://schemas.microsoft.com/office/drawing/2014/main" id="{0B5BE516-3A00-446E-B853-9CE3DCD5759F}"/>
                </a:ext>
              </a:extLst>
            </p:cNvPr>
            <p:cNvSpPr/>
            <p:nvPr/>
          </p:nvSpPr>
          <p:spPr>
            <a:xfrm>
              <a:off x="1706594" y="3939180"/>
              <a:ext cx="258816" cy="62288"/>
            </a:xfrm>
            <a:custGeom>
              <a:avLst/>
              <a:gdLst/>
              <a:ahLst/>
              <a:cxnLst/>
              <a:rect l="l" t="t" r="r" b="b"/>
              <a:pathLst>
                <a:path w="11751" h="2829" extrusionOk="0">
                  <a:moveTo>
                    <a:pt x="1365" y="0"/>
                  </a:moveTo>
                  <a:lnTo>
                    <a:pt x="1804" y="195"/>
                  </a:lnTo>
                  <a:cubicBezTo>
                    <a:pt x="1721" y="187"/>
                    <a:pt x="1637" y="183"/>
                    <a:pt x="1553" y="183"/>
                  </a:cubicBezTo>
                  <a:cubicBezTo>
                    <a:pt x="1151" y="183"/>
                    <a:pt x="754" y="278"/>
                    <a:pt x="390" y="439"/>
                  </a:cubicBezTo>
                  <a:cubicBezTo>
                    <a:pt x="244" y="537"/>
                    <a:pt x="49" y="634"/>
                    <a:pt x="0" y="829"/>
                  </a:cubicBezTo>
                  <a:cubicBezTo>
                    <a:pt x="0" y="976"/>
                    <a:pt x="244" y="1219"/>
                    <a:pt x="439" y="1317"/>
                  </a:cubicBezTo>
                  <a:cubicBezTo>
                    <a:pt x="3559" y="2828"/>
                    <a:pt x="7265" y="2194"/>
                    <a:pt x="10678" y="2682"/>
                  </a:cubicBezTo>
                  <a:cubicBezTo>
                    <a:pt x="10775" y="2706"/>
                    <a:pt x="10873" y="2719"/>
                    <a:pt x="10970" y="2719"/>
                  </a:cubicBezTo>
                  <a:cubicBezTo>
                    <a:pt x="11068" y="2719"/>
                    <a:pt x="11165" y="2706"/>
                    <a:pt x="11263" y="2682"/>
                  </a:cubicBezTo>
                  <a:cubicBezTo>
                    <a:pt x="11653" y="2536"/>
                    <a:pt x="11701" y="1999"/>
                    <a:pt x="11750" y="1609"/>
                  </a:cubicBezTo>
                  <a:cubicBezTo>
                    <a:pt x="11750" y="1414"/>
                    <a:pt x="11701" y="1219"/>
                    <a:pt x="11653" y="1024"/>
                  </a:cubicBezTo>
                  <a:cubicBezTo>
                    <a:pt x="11458" y="585"/>
                    <a:pt x="10873" y="488"/>
                    <a:pt x="10434" y="488"/>
                  </a:cubicBezTo>
                  <a:cubicBezTo>
                    <a:pt x="7411" y="244"/>
                    <a:pt x="4388" y="98"/>
                    <a:pt x="13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629;p41">
              <a:extLst>
                <a:ext uri="{FF2B5EF4-FFF2-40B4-BE49-F238E27FC236}">
                  <a16:creationId xmlns:a16="http://schemas.microsoft.com/office/drawing/2014/main" id="{0CC8DF6C-21BB-46A1-9757-248D98CAE60F}"/>
                </a:ext>
              </a:extLst>
            </p:cNvPr>
            <p:cNvSpPr/>
            <p:nvPr/>
          </p:nvSpPr>
          <p:spPr>
            <a:xfrm>
              <a:off x="1175043" y="1750156"/>
              <a:ext cx="560272" cy="1199822"/>
            </a:xfrm>
            <a:custGeom>
              <a:avLst/>
              <a:gdLst/>
              <a:ahLst/>
              <a:cxnLst/>
              <a:rect l="l" t="t" r="r" b="b"/>
              <a:pathLst>
                <a:path w="25438" h="54494" extrusionOk="0">
                  <a:moveTo>
                    <a:pt x="25373" y="1"/>
                  </a:moveTo>
                  <a:cubicBezTo>
                    <a:pt x="25367" y="1"/>
                    <a:pt x="25360" y="4"/>
                    <a:pt x="25353" y="10"/>
                  </a:cubicBezTo>
                  <a:cubicBezTo>
                    <a:pt x="20380" y="1668"/>
                    <a:pt x="15163" y="3521"/>
                    <a:pt x="11702" y="7616"/>
                  </a:cubicBezTo>
                  <a:cubicBezTo>
                    <a:pt x="10190" y="9274"/>
                    <a:pt x="9118" y="11322"/>
                    <a:pt x="8581" y="13467"/>
                  </a:cubicBezTo>
                  <a:cubicBezTo>
                    <a:pt x="8191" y="14978"/>
                    <a:pt x="7899" y="16197"/>
                    <a:pt x="6826" y="17416"/>
                  </a:cubicBezTo>
                  <a:cubicBezTo>
                    <a:pt x="6046" y="18294"/>
                    <a:pt x="5120" y="19074"/>
                    <a:pt x="4632" y="20146"/>
                  </a:cubicBezTo>
                  <a:cubicBezTo>
                    <a:pt x="4340" y="20780"/>
                    <a:pt x="4242" y="21512"/>
                    <a:pt x="4340" y="22194"/>
                  </a:cubicBezTo>
                  <a:cubicBezTo>
                    <a:pt x="4340" y="22194"/>
                    <a:pt x="4681" y="23120"/>
                    <a:pt x="4681" y="23169"/>
                  </a:cubicBezTo>
                  <a:cubicBezTo>
                    <a:pt x="4583" y="23559"/>
                    <a:pt x="4193" y="23754"/>
                    <a:pt x="3901" y="24047"/>
                  </a:cubicBezTo>
                  <a:cubicBezTo>
                    <a:pt x="2682" y="25266"/>
                    <a:pt x="1999" y="26972"/>
                    <a:pt x="2048" y="28727"/>
                  </a:cubicBezTo>
                  <a:cubicBezTo>
                    <a:pt x="2048" y="29459"/>
                    <a:pt x="2682" y="30385"/>
                    <a:pt x="2633" y="31019"/>
                  </a:cubicBezTo>
                  <a:cubicBezTo>
                    <a:pt x="2585" y="31653"/>
                    <a:pt x="1366" y="32823"/>
                    <a:pt x="1073" y="33554"/>
                  </a:cubicBezTo>
                  <a:cubicBezTo>
                    <a:pt x="293" y="35212"/>
                    <a:pt x="244" y="37064"/>
                    <a:pt x="829" y="38771"/>
                  </a:cubicBezTo>
                  <a:cubicBezTo>
                    <a:pt x="1171" y="39648"/>
                    <a:pt x="1268" y="40624"/>
                    <a:pt x="1024" y="41550"/>
                  </a:cubicBezTo>
                  <a:cubicBezTo>
                    <a:pt x="878" y="42086"/>
                    <a:pt x="537" y="42574"/>
                    <a:pt x="391" y="43159"/>
                  </a:cubicBezTo>
                  <a:cubicBezTo>
                    <a:pt x="98" y="44378"/>
                    <a:pt x="0" y="45694"/>
                    <a:pt x="196" y="46962"/>
                  </a:cubicBezTo>
                  <a:cubicBezTo>
                    <a:pt x="586" y="49643"/>
                    <a:pt x="1658" y="52179"/>
                    <a:pt x="3267" y="54373"/>
                  </a:cubicBezTo>
                  <a:cubicBezTo>
                    <a:pt x="3324" y="54458"/>
                    <a:pt x="3406" y="54494"/>
                    <a:pt x="3489" y="54494"/>
                  </a:cubicBezTo>
                  <a:cubicBezTo>
                    <a:pt x="3689" y="54494"/>
                    <a:pt x="3893" y="54287"/>
                    <a:pt x="3755" y="54080"/>
                  </a:cubicBezTo>
                  <a:cubicBezTo>
                    <a:pt x="2487" y="52325"/>
                    <a:pt x="1561" y="50326"/>
                    <a:pt x="1024" y="48229"/>
                  </a:cubicBezTo>
                  <a:cubicBezTo>
                    <a:pt x="732" y="47108"/>
                    <a:pt x="634" y="45987"/>
                    <a:pt x="732" y="44817"/>
                  </a:cubicBezTo>
                  <a:cubicBezTo>
                    <a:pt x="829" y="43354"/>
                    <a:pt x="1463" y="42476"/>
                    <a:pt x="1853" y="41160"/>
                  </a:cubicBezTo>
                  <a:cubicBezTo>
                    <a:pt x="2292" y="39746"/>
                    <a:pt x="1171" y="38576"/>
                    <a:pt x="1024" y="37113"/>
                  </a:cubicBezTo>
                  <a:cubicBezTo>
                    <a:pt x="829" y="34968"/>
                    <a:pt x="1658" y="32872"/>
                    <a:pt x="3267" y="31458"/>
                  </a:cubicBezTo>
                  <a:cubicBezTo>
                    <a:pt x="3365" y="31409"/>
                    <a:pt x="3413" y="31263"/>
                    <a:pt x="3316" y="31116"/>
                  </a:cubicBezTo>
                  <a:cubicBezTo>
                    <a:pt x="1902" y="28532"/>
                    <a:pt x="2731" y="25266"/>
                    <a:pt x="5266" y="23657"/>
                  </a:cubicBezTo>
                  <a:cubicBezTo>
                    <a:pt x="5412" y="23608"/>
                    <a:pt x="5461" y="23413"/>
                    <a:pt x="5364" y="23315"/>
                  </a:cubicBezTo>
                  <a:cubicBezTo>
                    <a:pt x="3316" y="20293"/>
                    <a:pt x="7509" y="18294"/>
                    <a:pt x="8484" y="15807"/>
                  </a:cubicBezTo>
                  <a:cubicBezTo>
                    <a:pt x="9313" y="13662"/>
                    <a:pt x="9508" y="11468"/>
                    <a:pt x="10873" y="9420"/>
                  </a:cubicBezTo>
                  <a:cubicBezTo>
                    <a:pt x="14188" y="4447"/>
                    <a:pt x="19990" y="2204"/>
                    <a:pt x="25353" y="157"/>
                  </a:cubicBezTo>
                  <a:cubicBezTo>
                    <a:pt x="25437" y="115"/>
                    <a:pt x="25413" y="1"/>
                    <a:pt x="25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630;p41">
              <a:extLst>
                <a:ext uri="{FF2B5EF4-FFF2-40B4-BE49-F238E27FC236}">
                  <a16:creationId xmlns:a16="http://schemas.microsoft.com/office/drawing/2014/main" id="{8AADD770-2162-4AC7-A4CF-2BFAB3098C87}"/>
                </a:ext>
              </a:extLst>
            </p:cNvPr>
            <p:cNvSpPr/>
            <p:nvPr/>
          </p:nvSpPr>
          <p:spPr>
            <a:xfrm>
              <a:off x="2772758" y="2035943"/>
              <a:ext cx="142986" cy="337066"/>
            </a:xfrm>
            <a:custGeom>
              <a:avLst/>
              <a:gdLst/>
              <a:ahLst/>
              <a:cxnLst/>
              <a:rect l="l" t="t" r="r" b="b"/>
              <a:pathLst>
                <a:path w="6492" h="15309" extrusionOk="0">
                  <a:moveTo>
                    <a:pt x="5392" y="0"/>
                  </a:moveTo>
                  <a:cubicBezTo>
                    <a:pt x="5231" y="0"/>
                    <a:pt x="5048" y="135"/>
                    <a:pt x="5078" y="341"/>
                  </a:cubicBezTo>
                  <a:cubicBezTo>
                    <a:pt x="5955" y="5655"/>
                    <a:pt x="4931" y="11554"/>
                    <a:pt x="202" y="14821"/>
                  </a:cubicBezTo>
                  <a:cubicBezTo>
                    <a:pt x="1" y="14982"/>
                    <a:pt x="132" y="15309"/>
                    <a:pt x="348" y="15309"/>
                  </a:cubicBezTo>
                  <a:cubicBezTo>
                    <a:pt x="394" y="15309"/>
                    <a:pt x="443" y="15294"/>
                    <a:pt x="495" y="15260"/>
                  </a:cubicBezTo>
                  <a:cubicBezTo>
                    <a:pt x="5419" y="11847"/>
                    <a:pt x="6491" y="5801"/>
                    <a:pt x="5614" y="194"/>
                  </a:cubicBezTo>
                  <a:cubicBezTo>
                    <a:pt x="5595" y="59"/>
                    <a:pt x="5498" y="0"/>
                    <a:pt x="5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631;p41">
              <a:extLst>
                <a:ext uri="{FF2B5EF4-FFF2-40B4-BE49-F238E27FC236}">
                  <a16:creationId xmlns:a16="http://schemas.microsoft.com/office/drawing/2014/main" id="{A6BA67A8-4547-4459-9E55-8D28760CC145}"/>
                </a:ext>
              </a:extLst>
            </p:cNvPr>
            <p:cNvSpPr/>
            <p:nvPr/>
          </p:nvSpPr>
          <p:spPr>
            <a:xfrm>
              <a:off x="2672699" y="1724307"/>
              <a:ext cx="102328" cy="67087"/>
            </a:xfrm>
            <a:custGeom>
              <a:avLst/>
              <a:gdLst/>
              <a:ahLst/>
              <a:cxnLst/>
              <a:rect l="l" t="t" r="r" b="b"/>
              <a:pathLst>
                <a:path w="4646" h="3047" extrusionOk="0">
                  <a:moveTo>
                    <a:pt x="466" y="0"/>
                  </a:moveTo>
                  <a:cubicBezTo>
                    <a:pt x="208" y="0"/>
                    <a:pt x="1" y="370"/>
                    <a:pt x="308" y="502"/>
                  </a:cubicBezTo>
                  <a:cubicBezTo>
                    <a:pt x="1674" y="1087"/>
                    <a:pt x="2990" y="1916"/>
                    <a:pt x="4111" y="2988"/>
                  </a:cubicBezTo>
                  <a:cubicBezTo>
                    <a:pt x="4162" y="3029"/>
                    <a:pt x="4216" y="3046"/>
                    <a:pt x="4269" y="3046"/>
                  </a:cubicBezTo>
                  <a:cubicBezTo>
                    <a:pt x="4471" y="3046"/>
                    <a:pt x="4646" y="2792"/>
                    <a:pt x="4453" y="2598"/>
                  </a:cubicBezTo>
                  <a:cubicBezTo>
                    <a:pt x="3331" y="1526"/>
                    <a:pt x="2015" y="648"/>
                    <a:pt x="552" y="14"/>
                  </a:cubicBezTo>
                  <a:cubicBezTo>
                    <a:pt x="523" y="5"/>
                    <a:pt x="495" y="0"/>
                    <a:pt x="4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632;p41">
              <a:extLst>
                <a:ext uri="{FF2B5EF4-FFF2-40B4-BE49-F238E27FC236}">
                  <a16:creationId xmlns:a16="http://schemas.microsoft.com/office/drawing/2014/main" id="{FB4C1409-8F2C-4BF5-A02A-DE4251C78ECC}"/>
                </a:ext>
              </a:extLst>
            </p:cNvPr>
            <p:cNvSpPr/>
            <p:nvPr/>
          </p:nvSpPr>
          <p:spPr>
            <a:xfrm>
              <a:off x="2514119" y="1674350"/>
              <a:ext cx="125873" cy="695577"/>
            </a:xfrm>
            <a:custGeom>
              <a:avLst/>
              <a:gdLst/>
              <a:ahLst/>
              <a:cxnLst/>
              <a:rect l="l" t="t" r="r" b="b"/>
              <a:pathLst>
                <a:path w="5715" h="31592" extrusionOk="0">
                  <a:moveTo>
                    <a:pt x="5096" y="1"/>
                  </a:moveTo>
                  <a:cubicBezTo>
                    <a:pt x="4899" y="1"/>
                    <a:pt x="4709" y="103"/>
                    <a:pt x="4632" y="333"/>
                  </a:cubicBezTo>
                  <a:cubicBezTo>
                    <a:pt x="2145" y="10377"/>
                    <a:pt x="0" y="20664"/>
                    <a:pt x="829" y="31098"/>
                  </a:cubicBezTo>
                  <a:cubicBezTo>
                    <a:pt x="854" y="31420"/>
                    <a:pt x="1144" y="31592"/>
                    <a:pt x="1417" y="31592"/>
                  </a:cubicBezTo>
                  <a:cubicBezTo>
                    <a:pt x="1679" y="31592"/>
                    <a:pt x="1925" y="31433"/>
                    <a:pt x="1902" y="31098"/>
                  </a:cubicBezTo>
                  <a:cubicBezTo>
                    <a:pt x="1073" y="20762"/>
                    <a:pt x="3169" y="10572"/>
                    <a:pt x="5656" y="626"/>
                  </a:cubicBezTo>
                  <a:cubicBezTo>
                    <a:pt x="5715" y="242"/>
                    <a:pt x="5398" y="1"/>
                    <a:pt x="5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633;p41">
              <a:extLst>
                <a:ext uri="{FF2B5EF4-FFF2-40B4-BE49-F238E27FC236}">
                  <a16:creationId xmlns:a16="http://schemas.microsoft.com/office/drawing/2014/main" id="{0C2427DB-8917-4E23-B9E5-F198CC466D61}"/>
                </a:ext>
              </a:extLst>
            </p:cNvPr>
            <p:cNvSpPr/>
            <p:nvPr/>
          </p:nvSpPr>
          <p:spPr>
            <a:xfrm>
              <a:off x="2344438" y="1296023"/>
              <a:ext cx="637205" cy="156677"/>
            </a:xfrm>
            <a:custGeom>
              <a:avLst/>
              <a:gdLst/>
              <a:ahLst/>
              <a:cxnLst/>
              <a:rect l="l" t="t" r="r" b="b"/>
              <a:pathLst>
                <a:path w="28931" h="7116" extrusionOk="0">
                  <a:moveTo>
                    <a:pt x="28465" y="0"/>
                  </a:moveTo>
                  <a:cubicBezTo>
                    <a:pt x="28436" y="0"/>
                    <a:pt x="28407" y="4"/>
                    <a:pt x="28376" y="13"/>
                  </a:cubicBezTo>
                  <a:cubicBezTo>
                    <a:pt x="26329" y="403"/>
                    <a:pt x="24330" y="1622"/>
                    <a:pt x="22428" y="2451"/>
                  </a:cubicBezTo>
                  <a:cubicBezTo>
                    <a:pt x="20088" y="3475"/>
                    <a:pt x="17650" y="4401"/>
                    <a:pt x="15164" y="5132"/>
                  </a:cubicBezTo>
                  <a:cubicBezTo>
                    <a:pt x="11417" y="6187"/>
                    <a:pt x="7753" y="6401"/>
                    <a:pt x="3987" y="6401"/>
                  </a:cubicBezTo>
                  <a:cubicBezTo>
                    <a:pt x="2705" y="6401"/>
                    <a:pt x="1411" y="6376"/>
                    <a:pt x="98" y="6351"/>
                  </a:cubicBezTo>
                  <a:cubicBezTo>
                    <a:pt x="1" y="6351"/>
                    <a:pt x="1" y="6497"/>
                    <a:pt x="98" y="6497"/>
                  </a:cubicBezTo>
                  <a:lnTo>
                    <a:pt x="50" y="6497"/>
                  </a:lnTo>
                  <a:cubicBezTo>
                    <a:pt x="2390" y="6888"/>
                    <a:pt x="4709" y="7116"/>
                    <a:pt x="7017" y="7116"/>
                  </a:cubicBezTo>
                  <a:cubicBezTo>
                    <a:pt x="9612" y="7116"/>
                    <a:pt x="12193" y="6827"/>
                    <a:pt x="14774" y="6156"/>
                  </a:cubicBezTo>
                  <a:cubicBezTo>
                    <a:pt x="17211" y="5522"/>
                    <a:pt x="19600" y="4694"/>
                    <a:pt x="21941" y="3718"/>
                  </a:cubicBezTo>
                  <a:cubicBezTo>
                    <a:pt x="24135" y="2841"/>
                    <a:pt x="26719" y="2061"/>
                    <a:pt x="28620" y="647"/>
                  </a:cubicBezTo>
                  <a:cubicBezTo>
                    <a:pt x="28931" y="425"/>
                    <a:pt x="28756" y="0"/>
                    <a:pt x="28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634;p41">
              <a:extLst>
                <a:ext uri="{FF2B5EF4-FFF2-40B4-BE49-F238E27FC236}">
                  <a16:creationId xmlns:a16="http://schemas.microsoft.com/office/drawing/2014/main" id="{D26D24F0-CF8C-4F0F-95DA-4225FFCBF6A5}"/>
                </a:ext>
              </a:extLst>
            </p:cNvPr>
            <p:cNvSpPr/>
            <p:nvPr/>
          </p:nvSpPr>
          <p:spPr>
            <a:xfrm>
              <a:off x="2455290" y="1484074"/>
              <a:ext cx="549281" cy="374738"/>
            </a:xfrm>
            <a:custGeom>
              <a:avLst/>
              <a:gdLst/>
              <a:ahLst/>
              <a:cxnLst/>
              <a:rect l="l" t="t" r="r" b="b"/>
              <a:pathLst>
                <a:path w="24939" h="17020" extrusionOk="0">
                  <a:moveTo>
                    <a:pt x="24505" y="1"/>
                  </a:moveTo>
                  <a:cubicBezTo>
                    <a:pt x="24492" y="1"/>
                    <a:pt x="24478" y="2"/>
                    <a:pt x="24465" y="4"/>
                  </a:cubicBezTo>
                  <a:cubicBezTo>
                    <a:pt x="19443" y="1467"/>
                    <a:pt x="14762" y="3758"/>
                    <a:pt x="10521" y="6732"/>
                  </a:cubicBezTo>
                  <a:cubicBezTo>
                    <a:pt x="8570" y="8098"/>
                    <a:pt x="6669" y="9609"/>
                    <a:pt x="4914" y="11218"/>
                  </a:cubicBezTo>
                  <a:cubicBezTo>
                    <a:pt x="3305" y="12729"/>
                    <a:pt x="965" y="14680"/>
                    <a:pt x="38" y="16776"/>
                  </a:cubicBezTo>
                  <a:cubicBezTo>
                    <a:pt x="1" y="16889"/>
                    <a:pt x="138" y="17003"/>
                    <a:pt x="248" y="17003"/>
                  </a:cubicBezTo>
                  <a:cubicBezTo>
                    <a:pt x="279" y="17003"/>
                    <a:pt x="309" y="16993"/>
                    <a:pt x="331" y="16971"/>
                  </a:cubicBezTo>
                  <a:lnTo>
                    <a:pt x="380" y="17020"/>
                  </a:lnTo>
                  <a:cubicBezTo>
                    <a:pt x="1355" y="16386"/>
                    <a:pt x="2037" y="15411"/>
                    <a:pt x="2817" y="14582"/>
                  </a:cubicBezTo>
                  <a:cubicBezTo>
                    <a:pt x="3695" y="13656"/>
                    <a:pt x="4621" y="12778"/>
                    <a:pt x="5596" y="11900"/>
                  </a:cubicBezTo>
                  <a:cubicBezTo>
                    <a:pt x="7449" y="10243"/>
                    <a:pt x="9399" y="8731"/>
                    <a:pt x="11496" y="7317"/>
                  </a:cubicBezTo>
                  <a:cubicBezTo>
                    <a:pt x="15640" y="4685"/>
                    <a:pt x="20077" y="2393"/>
                    <a:pt x="24660" y="540"/>
                  </a:cubicBezTo>
                  <a:cubicBezTo>
                    <a:pt x="24938" y="448"/>
                    <a:pt x="24775" y="1"/>
                    <a:pt x="24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635;p41">
              <a:extLst>
                <a:ext uri="{FF2B5EF4-FFF2-40B4-BE49-F238E27FC236}">
                  <a16:creationId xmlns:a16="http://schemas.microsoft.com/office/drawing/2014/main" id="{7C64972A-DF5B-4D64-BD03-C49BFF26387E}"/>
                </a:ext>
              </a:extLst>
            </p:cNvPr>
            <p:cNvSpPr/>
            <p:nvPr/>
          </p:nvSpPr>
          <p:spPr>
            <a:xfrm>
              <a:off x="2924312" y="1269470"/>
              <a:ext cx="154593" cy="236622"/>
            </a:xfrm>
            <a:custGeom>
              <a:avLst/>
              <a:gdLst/>
              <a:ahLst/>
              <a:cxnLst/>
              <a:rect l="l" t="t" r="r" b="b"/>
              <a:pathLst>
                <a:path w="7019" h="10747" extrusionOk="0">
                  <a:moveTo>
                    <a:pt x="4161" y="1026"/>
                  </a:moveTo>
                  <a:cubicBezTo>
                    <a:pt x="4588" y="1026"/>
                    <a:pt x="5060" y="1183"/>
                    <a:pt x="5607" y="1512"/>
                  </a:cubicBezTo>
                  <a:cubicBezTo>
                    <a:pt x="5620" y="1519"/>
                    <a:pt x="5634" y="1526"/>
                    <a:pt x="5647" y="1531"/>
                  </a:cubicBezTo>
                  <a:lnTo>
                    <a:pt x="5647" y="1531"/>
                  </a:lnTo>
                  <a:cubicBezTo>
                    <a:pt x="6712" y="3323"/>
                    <a:pt x="6501" y="6364"/>
                    <a:pt x="5705" y="8191"/>
                  </a:cubicBezTo>
                  <a:cubicBezTo>
                    <a:pt x="5214" y="9270"/>
                    <a:pt x="4551" y="9794"/>
                    <a:pt x="3889" y="9794"/>
                  </a:cubicBezTo>
                  <a:cubicBezTo>
                    <a:pt x="3235" y="9794"/>
                    <a:pt x="2582" y="9282"/>
                    <a:pt x="2097" y="8289"/>
                  </a:cubicBezTo>
                  <a:cubicBezTo>
                    <a:pt x="1414" y="7070"/>
                    <a:pt x="1171" y="5656"/>
                    <a:pt x="1317" y="4291"/>
                  </a:cubicBezTo>
                  <a:cubicBezTo>
                    <a:pt x="1463" y="3559"/>
                    <a:pt x="1804" y="2877"/>
                    <a:pt x="2243" y="2292"/>
                  </a:cubicBezTo>
                  <a:cubicBezTo>
                    <a:pt x="2854" y="1468"/>
                    <a:pt x="3445" y="1026"/>
                    <a:pt x="4161" y="1026"/>
                  </a:cubicBezTo>
                  <a:close/>
                  <a:moveTo>
                    <a:pt x="4334" y="0"/>
                  </a:moveTo>
                  <a:cubicBezTo>
                    <a:pt x="2939" y="0"/>
                    <a:pt x="1521" y="1508"/>
                    <a:pt x="878" y="2828"/>
                  </a:cubicBezTo>
                  <a:cubicBezTo>
                    <a:pt x="1" y="4778"/>
                    <a:pt x="488" y="7362"/>
                    <a:pt x="1561" y="9166"/>
                  </a:cubicBezTo>
                  <a:cubicBezTo>
                    <a:pt x="2191" y="10179"/>
                    <a:pt x="2990" y="10747"/>
                    <a:pt x="3820" y="10747"/>
                  </a:cubicBezTo>
                  <a:cubicBezTo>
                    <a:pt x="4468" y="10747"/>
                    <a:pt x="5134" y="10401"/>
                    <a:pt x="5754" y="9654"/>
                  </a:cubicBezTo>
                  <a:cubicBezTo>
                    <a:pt x="6777" y="8435"/>
                    <a:pt x="6924" y="6777"/>
                    <a:pt x="6972" y="5217"/>
                  </a:cubicBezTo>
                  <a:cubicBezTo>
                    <a:pt x="7018" y="3757"/>
                    <a:pt x="6978" y="2341"/>
                    <a:pt x="6135" y="1246"/>
                  </a:cubicBezTo>
                  <a:lnTo>
                    <a:pt x="6135" y="1246"/>
                  </a:lnTo>
                  <a:cubicBezTo>
                    <a:pt x="6153" y="1174"/>
                    <a:pt x="6144" y="1098"/>
                    <a:pt x="6095" y="1024"/>
                  </a:cubicBezTo>
                  <a:cubicBezTo>
                    <a:pt x="5558" y="293"/>
                    <a:pt x="4948" y="0"/>
                    <a:pt x="4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636;p41">
              <a:extLst>
                <a:ext uri="{FF2B5EF4-FFF2-40B4-BE49-F238E27FC236}">
                  <a16:creationId xmlns:a16="http://schemas.microsoft.com/office/drawing/2014/main" id="{B0505075-7AFB-4982-A1DC-9C9CFF6591E9}"/>
                </a:ext>
              </a:extLst>
            </p:cNvPr>
            <p:cNvSpPr/>
            <p:nvPr/>
          </p:nvSpPr>
          <p:spPr>
            <a:xfrm>
              <a:off x="2952240" y="1309145"/>
              <a:ext cx="112548" cy="157513"/>
            </a:xfrm>
            <a:custGeom>
              <a:avLst/>
              <a:gdLst/>
              <a:ahLst/>
              <a:cxnLst/>
              <a:rect l="l" t="t" r="r" b="b"/>
              <a:pathLst>
                <a:path w="5110" h="7154" extrusionOk="0">
                  <a:moveTo>
                    <a:pt x="2792" y="542"/>
                  </a:moveTo>
                  <a:cubicBezTo>
                    <a:pt x="3092" y="542"/>
                    <a:pt x="3417" y="645"/>
                    <a:pt x="3780" y="865"/>
                  </a:cubicBezTo>
                  <a:lnTo>
                    <a:pt x="3780" y="865"/>
                  </a:lnTo>
                  <a:cubicBezTo>
                    <a:pt x="4629" y="2044"/>
                    <a:pt x="4480" y="4257"/>
                    <a:pt x="3901" y="5560"/>
                  </a:cubicBezTo>
                  <a:cubicBezTo>
                    <a:pt x="3556" y="6347"/>
                    <a:pt x="3064" y="6724"/>
                    <a:pt x="2572" y="6724"/>
                  </a:cubicBezTo>
                  <a:cubicBezTo>
                    <a:pt x="2089" y="6724"/>
                    <a:pt x="1606" y="6359"/>
                    <a:pt x="1268" y="5658"/>
                  </a:cubicBezTo>
                  <a:cubicBezTo>
                    <a:pt x="829" y="4780"/>
                    <a:pt x="634" y="3805"/>
                    <a:pt x="731" y="2830"/>
                  </a:cubicBezTo>
                  <a:cubicBezTo>
                    <a:pt x="829" y="2342"/>
                    <a:pt x="1073" y="1855"/>
                    <a:pt x="1365" y="1465"/>
                  </a:cubicBezTo>
                  <a:cubicBezTo>
                    <a:pt x="1800" y="875"/>
                    <a:pt x="2255" y="542"/>
                    <a:pt x="2792" y="542"/>
                  </a:cubicBezTo>
                  <a:close/>
                  <a:moveTo>
                    <a:pt x="2859" y="0"/>
                  </a:moveTo>
                  <a:cubicBezTo>
                    <a:pt x="1862" y="0"/>
                    <a:pt x="873" y="1188"/>
                    <a:pt x="488" y="2099"/>
                  </a:cubicBezTo>
                  <a:cubicBezTo>
                    <a:pt x="0" y="3415"/>
                    <a:pt x="390" y="5073"/>
                    <a:pt x="1122" y="6243"/>
                  </a:cubicBezTo>
                  <a:cubicBezTo>
                    <a:pt x="1507" y="6833"/>
                    <a:pt x="2013" y="7153"/>
                    <a:pt x="2535" y="7153"/>
                  </a:cubicBezTo>
                  <a:cubicBezTo>
                    <a:pt x="3004" y="7153"/>
                    <a:pt x="3485" y="6894"/>
                    <a:pt x="3901" y="6340"/>
                  </a:cubicBezTo>
                  <a:cubicBezTo>
                    <a:pt x="4900" y="5007"/>
                    <a:pt x="5110" y="2140"/>
                    <a:pt x="4029" y="735"/>
                  </a:cubicBezTo>
                  <a:lnTo>
                    <a:pt x="4029" y="735"/>
                  </a:lnTo>
                  <a:cubicBezTo>
                    <a:pt x="4031" y="696"/>
                    <a:pt x="4022" y="660"/>
                    <a:pt x="3998" y="636"/>
                  </a:cubicBezTo>
                  <a:cubicBezTo>
                    <a:pt x="3641" y="183"/>
                    <a:pt x="3249" y="0"/>
                    <a:pt x="28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637;p41">
              <a:extLst>
                <a:ext uri="{FF2B5EF4-FFF2-40B4-BE49-F238E27FC236}">
                  <a16:creationId xmlns:a16="http://schemas.microsoft.com/office/drawing/2014/main" id="{AF8F4552-6EBE-4C8E-AC84-573D36C5EA4D}"/>
                </a:ext>
              </a:extLst>
            </p:cNvPr>
            <p:cNvSpPr/>
            <p:nvPr/>
          </p:nvSpPr>
          <p:spPr>
            <a:xfrm>
              <a:off x="2713841" y="1783865"/>
              <a:ext cx="215867" cy="266742"/>
            </a:xfrm>
            <a:custGeom>
              <a:avLst/>
              <a:gdLst/>
              <a:ahLst/>
              <a:cxnLst/>
              <a:rect l="l" t="t" r="r" b="b"/>
              <a:pathLst>
                <a:path w="9801" h="12115" extrusionOk="0">
                  <a:moveTo>
                    <a:pt x="3949" y="1"/>
                  </a:moveTo>
                  <a:cubicBezTo>
                    <a:pt x="3134" y="1"/>
                    <a:pt x="2326" y="315"/>
                    <a:pt x="1707" y="1015"/>
                  </a:cubicBezTo>
                  <a:cubicBezTo>
                    <a:pt x="98" y="2867"/>
                    <a:pt x="1" y="5939"/>
                    <a:pt x="781" y="8182"/>
                  </a:cubicBezTo>
                  <a:cubicBezTo>
                    <a:pt x="1549" y="10441"/>
                    <a:pt x="3406" y="12114"/>
                    <a:pt x="5808" y="12114"/>
                  </a:cubicBezTo>
                  <a:cubicBezTo>
                    <a:pt x="5998" y="12114"/>
                    <a:pt x="6191" y="12104"/>
                    <a:pt x="6387" y="12082"/>
                  </a:cubicBezTo>
                  <a:cubicBezTo>
                    <a:pt x="8581" y="11838"/>
                    <a:pt x="9605" y="10425"/>
                    <a:pt x="9800" y="8279"/>
                  </a:cubicBezTo>
                  <a:cubicBezTo>
                    <a:pt x="9800" y="8231"/>
                    <a:pt x="9764" y="8206"/>
                    <a:pt x="9721" y="8206"/>
                  </a:cubicBezTo>
                  <a:cubicBezTo>
                    <a:pt x="9678" y="8206"/>
                    <a:pt x="9630" y="8231"/>
                    <a:pt x="9605" y="8279"/>
                  </a:cubicBezTo>
                  <a:lnTo>
                    <a:pt x="9654" y="8328"/>
                  </a:lnTo>
                  <a:cubicBezTo>
                    <a:pt x="9410" y="10327"/>
                    <a:pt x="8435" y="11546"/>
                    <a:pt x="6387" y="11741"/>
                  </a:cubicBezTo>
                  <a:cubicBezTo>
                    <a:pt x="6185" y="11765"/>
                    <a:pt x="5985" y="11777"/>
                    <a:pt x="5790" y="11777"/>
                  </a:cubicBezTo>
                  <a:cubicBezTo>
                    <a:pt x="3640" y="11777"/>
                    <a:pt x="1975" y="10339"/>
                    <a:pt x="1171" y="8328"/>
                  </a:cubicBezTo>
                  <a:cubicBezTo>
                    <a:pt x="537" y="6622"/>
                    <a:pt x="439" y="4769"/>
                    <a:pt x="1024" y="3062"/>
                  </a:cubicBezTo>
                  <a:cubicBezTo>
                    <a:pt x="1219" y="2234"/>
                    <a:pt x="1658" y="1502"/>
                    <a:pt x="2243" y="917"/>
                  </a:cubicBezTo>
                  <a:cubicBezTo>
                    <a:pt x="2752" y="494"/>
                    <a:pt x="3337" y="311"/>
                    <a:pt x="3925" y="311"/>
                  </a:cubicBezTo>
                  <a:cubicBezTo>
                    <a:pt x="5028" y="311"/>
                    <a:pt x="6141" y="953"/>
                    <a:pt x="6777" y="1844"/>
                  </a:cubicBezTo>
                  <a:cubicBezTo>
                    <a:pt x="6792" y="1872"/>
                    <a:pt x="6819" y="1884"/>
                    <a:pt x="6848" y="1884"/>
                  </a:cubicBezTo>
                  <a:cubicBezTo>
                    <a:pt x="6920" y="1884"/>
                    <a:pt x="7007" y="1815"/>
                    <a:pt x="6973" y="1746"/>
                  </a:cubicBezTo>
                  <a:cubicBezTo>
                    <a:pt x="6311" y="653"/>
                    <a:pt x="5123" y="1"/>
                    <a:pt x="39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638;p41">
              <a:extLst>
                <a:ext uri="{FF2B5EF4-FFF2-40B4-BE49-F238E27FC236}">
                  <a16:creationId xmlns:a16="http://schemas.microsoft.com/office/drawing/2014/main" id="{0FDFAA9A-89A2-4AB7-BB84-8CC893EEE7C1}"/>
                </a:ext>
              </a:extLst>
            </p:cNvPr>
            <p:cNvSpPr/>
            <p:nvPr/>
          </p:nvSpPr>
          <p:spPr>
            <a:xfrm>
              <a:off x="2865241" y="1776027"/>
              <a:ext cx="257516" cy="57862"/>
            </a:xfrm>
            <a:custGeom>
              <a:avLst/>
              <a:gdLst/>
              <a:ahLst/>
              <a:cxnLst/>
              <a:rect l="l" t="t" r="r" b="b"/>
              <a:pathLst>
                <a:path w="11692" h="2628" extrusionOk="0">
                  <a:moveTo>
                    <a:pt x="11500" y="0"/>
                  </a:moveTo>
                  <a:cubicBezTo>
                    <a:pt x="11487" y="0"/>
                    <a:pt x="11473" y="2"/>
                    <a:pt x="11458" y="6"/>
                  </a:cubicBezTo>
                  <a:cubicBezTo>
                    <a:pt x="9703" y="688"/>
                    <a:pt x="8094" y="1517"/>
                    <a:pt x="6242" y="1858"/>
                  </a:cubicBezTo>
                  <a:cubicBezTo>
                    <a:pt x="5076" y="2057"/>
                    <a:pt x="3893" y="2157"/>
                    <a:pt x="2713" y="2157"/>
                  </a:cubicBezTo>
                  <a:cubicBezTo>
                    <a:pt x="1870" y="2157"/>
                    <a:pt x="1029" y="2106"/>
                    <a:pt x="196" y="2005"/>
                  </a:cubicBezTo>
                  <a:cubicBezTo>
                    <a:pt x="50" y="2005"/>
                    <a:pt x="1" y="2200"/>
                    <a:pt x="196" y="2248"/>
                  </a:cubicBezTo>
                  <a:lnTo>
                    <a:pt x="147" y="2248"/>
                  </a:lnTo>
                  <a:cubicBezTo>
                    <a:pt x="1244" y="2497"/>
                    <a:pt x="2432" y="2627"/>
                    <a:pt x="3642" y="2627"/>
                  </a:cubicBezTo>
                  <a:cubicBezTo>
                    <a:pt x="6466" y="2627"/>
                    <a:pt x="9405" y="1917"/>
                    <a:pt x="11556" y="347"/>
                  </a:cubicBezTo>
                  <a:cubicBezTo>
                    <a:pt x="11691" y="257"/>
                    <a:pt x="11660" y="0"/>
                    <a:pt x="11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639;p41">
              <a:extLst>
                <a:ext uri="{FF2B5EF4-FFF2-40B4-BE49-F238E27FC236}">
                  <a16:creationId xmlns:a16="http://schemas.microsoft.com/office/drawing/2014/main" id="{F61591D8-6E0F-4FB1-A9C9-1CB04A63A265}"/>
                </a:ext>
              </a:extLst>
            </p:cNvPr>
            <p:cNvSpPr/>
            <p:nvPr/>
          </p:nvSpPr>
          <p:spPr>
            <a:xfrm>
              <a:off x="2767538" y="1814623"/>
              <a:ext cx="394115" cy="169799"/>
            </a:xfrm>
            <a:custGeom>
              <a:avLst/>
              <a:gdLst/>
              <a:ahLst/>
              <a:cxnLst/>
              <a:rect l="l" t="t" r="r" b="b"/>
              <a:pathLst>
                <a:path w="17894" h="7712" extrusionOk="0">
                  <a:moveTo>
                    <a:pt x="3799" y="0"/>
                  </a:moveTo>
                  <a:cubicBezTo>
                    <a:pt x="3785" y="0"/>
                    <a:pt x="3770" y="2"/>
                    <a:pt x="3754" y="8"/>
                  </a:cubicBezTo>
                  <a:cubicBezTo>
                    <a:pt x="488" y="934"/>
                    <a:pt x="0" y="5858"/>
                    <a:pt x="3169" y="7321"/>
                  </a:cubicBezTo>
                  <a:cubicBezTo>
                    <a:pt x="3754" y="7595"/>
                    <a:pt x="4387" y="7712"/>
                    <a:pt x="5030" y="7712"/>
                  </a:cubicBezTo>
                  <a:cubicBezTo>
                    <a:pt x="6101" y="7712"/>
                    <a:pt x="7198" y="7388"/>
                    <a:pt x="8142" y="6931"/>
                  </a:cubicBezTo>
                  <a:cubicBezTo>
                    <a:pt x="11029" y="5464"/>
                    <a:pt x="14191" y="4686"/>
                    <a:pt x="17405" y="4686"/>
                  </a:cubicBezTo>
                  <a:cubicBezTo>
                    <a:pt x="17503" y="4686"/>
                    <a:pt x="17601" y="4687"/>
                    <a:pt x="17698" y="4688"/>
                  </a:cubicBezTo>
                  <a:cubicBezTo>
                    <a:pt x="17893" y="4688"/>
                    <a:pt x="17893" y="4396"/>
                    <a:pt x="17698" y="4396"/>
                  </a:cubicBezTo>
                  <a:cubicBezTo>
                    <a:pt x="17272" y="4373"/>
                    <a:pt x="16848" y="4361"/>
                    <a:pt x="16426" y="4361"/>
                  </a:cubicBezTo>
                  <a:cubicBezTo>
                    <a:pt x="15015" y="4361"/>
                    <a:pt x="13627" y="4497"/>
                    <a:pt x="12238" y="4835"/>
                  </a:cubicBezTo>
                  <a:cubicBezTo>
                    <a:pt x="10531" y="5225"/>
                    <a:pt x="9117" y="6053"/>
                    <a:pt x="7509" y="6687"/>
                  </a:cubicBezTo>
                  <a:cubicBezTo>
                    <a:pt x="6754" y="6997"/>
                    <a:pt x="5884" y="7199"/>
                    <a:pt x="5042" y="7199"/>
                  </a:cubicBezTo>
                  <a:cubicBezTo>
                    <a:pt x="3763" y="7199"/>
                    <a:pt x="2549" y="6733"/>
                    <a:pt x="1902" y="5468"/>
                  </a:cubicBezTo>
                  <a:cubicBezTo>
                    <a:pt x="829" y="3518"/>
                    <a:pt x="2048" y="1178"/>
                    <a:pt x="3852" y="203"/>
                  </a:cubicBezTo>
                  <a:cubicBezTo>
                    <a:pt x="3939" y="159"/>
                    <a:pt x="3910" y="0"/>
                    <a:pt x="3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640;p41">
              <a:extLst>
                <a:ext uri="{FF2B5EF4-FFF2-40B4-BE49-F238E27FC236}">
                  <a16:creationId xmlns:a16="http://schemas.microsoft.com/office/drawing/2014/main" id="{672A74B9-40A5-4094-8D0B-50B6CAB1CDBC}"/>
                </a:ext>
              </a:extLst>
            </p:cNvPr>
            <p:cNvSpPr/>
            <p:nvPr/>
          </p:nvSpPr>
          <p:spPr>
            <a:xfrm>
              <a:off x="3085381" y="1768739"/>
              <a:ext cx="121380" cy="143686"/>
            </a:xfrm>
            <a:custGeom>
              <a:avLst/>
              <a:gdLst/>
              <a:ahLst/>
              <a:cxnLst/>
              <a:rect l="l" t="t" r="r" b="b"/>
              <a:pathLst>
                <a:path w="5511" h="6526" extrusionOk="0">
                  <a:moveTo>
                    <a:pt x="2656" y="0"/>
                  </a:moveTo>
                  <a:cubicBezTo>
                    <a:pt x="2292" y="0"/>
                    <a:pt x="1931" y="103"/>
                    <a:pt x="1610" y="337"/>
                  </a:cubicBezTo>
                  <a:cubicBezTo>
                    <a:pt x="1476" y="470"/>
                    <a:pt x="1586" y="684"/>
                    <a:pt x="1754" y="684"/>
                  </a:cubicBezTo>
                  <a:cubicBezTo>
                    <a:pt x="1771" y="684"/>
                    <a:pt x="1787" y="682"/>
                    <a:pt x="1805" y="678"/>
                  </a:cubicBezTo>
                  <a:cubicBezTo>
                    <a:pt x="2079" y="552"/>
                    <a:pt x="2364" y="494"/>
                    <a:pt x="2643" y="494"/>
                  </a:cubicBezTo>
                  <a:cubicBezTo>
                    <a:pt x="3556" y="494"/>
                    <a:pt x="4409" y="1121"/>
                    <a:pt x="4633" y="2092"/>
                  </a:cubicBezTo>
                  <a:cubicBezTo>
                    <a:pt x="4974" y="3116"/>
                    <a:pt x="4779" y="5310"/>
                    <a:pt x="3755" y="5895"/>
                  </a:cubicBezTo>
                  <a:cubicBezTo>
                    <a:pt x="3520" y="6029"/>
                    <a:pt x="3272" y="6089"/>
                    <a:pt x="3025" y="6089"/>
                  </a:cubicBezTo>
                  <a:cubicBezTo>
                    <a:pt x="2198" y="6089"/>
                    <a:pt x="1385" y="5416"/>
                    <a:pt x="1122" y="4627"/>
                  </a:cubicBezTo>
                  <a:cubicBezTo>
                    <a:pt x="683" y="3359"/>
                    <a:pt x="1171" y="1994"/>
                    <a:pt x="1561" y="775"/>
                  </a:cubicBezTo>
                  <a:cubicBezTo>
                    <a:pt x="1591" y="655"/>
                    <a:pt x="1491" y="572"/>
                    <a:pt x="1398" y="572"/>
                  </a:cubicBezTo>
                  <a:cubicBezTo>
                    <a:pt x="1341" y="572"/>
                    <a:pt x="1287" y="603"/>
                    <a:pt x="1268" y="678"/>
                  </a:cubicBezTo>
                  <a:cubicBezTo>
                    <a:pt x="635" y="2189"/>
                    <a:pt x="1" y="4286"/>
                    <a:pt x="1268" y="5651"/>
                  </a:cubicBezTo>
                  <a:cubicBezTo>
                    <a:pt x="1724" y="6163"/>
                    <a:pt x="2428" y="6526"/>
                    <a:pt x="3110" y="6526"/>
                  </a:cubicBezTo>
                  <a:cubicBezTo>
                    <a:pt x="3597" y="6526"/>
                    <a:pt x="4072" y="6341"/>
                    <a:pt x="4437" y="5895"/>
                  </a:cubicBezTo>
                  <a:cubicBezTo>
                    <a:pt x="5364" y="4530"/>
                    <a:pt x="5510" y="2774"/>
                    <a:pt x="4828" y="1312"/>
                  </a:cubicBezTo>
                  <a:cubicBezTo>
                    <a:pt x="4384" y="560"/>
                    <a:pt x="3509" y="0"/>
                    <a:pt x="26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641;p41">
              <a:extLst>
                <a:ext uri="{FF2B5EF4-FFF2-40B4-BE49-F238E27FC236}">
                  <a16:creationId xmlns:a16="http://schemas.microsoft.com/office/drawing/2014/main" id="{BE5BAFE3-33A3-4039-87C0-4DE78BEE2D2C}"/>
                </a:ext>
              </a:extLst>
            </p:cNvPr>
            <p:cNvSpPr/>
            <p:nvPr/>
          </p:nvSpPr>
          <p:spPr>
            <a:xfrm>
              <a:off x="3113309" y="1801082"/>
              <a:ext cx="67661" cy="78030"/>
            </a:xfrm>
            <a:custGeom>
              <a:avLst/>
              <a:gdLst/>
              <a:ahLst/>
              <a:cxnLst/>
              <a:rect l="l" t="t" r="r" b="b"/>
              <a:pathLst>
                <a:path w="3072" h="3544" extrusionOk="0">
                  <a:moveTo>
                    <a:pt x="1392" y="465"/>
                  </a:moveTo>
                  <a:cubicBezTo>
                    <a:pt x="1853" y="465"/>
                    <a:pt x="2274" y="745"/>
                    <a:pt x="2389" y="1208"/>
                  </a:cubicBezTo>
                  <a:cubicBezTo>
                    <a:pt x="2536" y="1695"/>
                    <a:pt x="2487" y="2768"/>
                    <a:pt x="1999" y="3061"/>
                  </a:cubicBezTo>
                  <a:cubicBezTo>
                    <a:pt x="1896" y="3112"/>
                    <a:pt x="1789" y="3135"/>
                    <a:pt x="1683" y="3135"/>
                  </a:cubicBezTo>
                  <a:cubicBezTo>
                    <a:pt x="1284" y="3135"/>
                    <a:pt x="896" y="2811"/>
                    <a:pt x="780" y="2427"/>
                  </a:cubicBezTo>
                  <a:cubicBezTo>
                    <a:pt x="635" y="1796"/>
                    <a:pt x="731" y="1116"/>
                    <a:pt x="972" y="533"/>
                  </a:cubicBezTo>
                  <a:lnTo>
                    <a:pt x="972" y="533"/>
                  </a:lnTo>
                  <a:cubicBezTo>
                    <a:pt x="974" y="533"/>
                    <a:pt x="976" y="533"/>
                    <a:pt x="978" y="533"/>
                  </a:cubicBezTo>
                  <a:cubicBezTo>
                    <a:pt x="993" y="533"/>
                    <a:pt x="1009" y="530"/>
                    <a:pt x="1024" y="525"/>
                  </a:cubicBezTo>
                  <a:cubicBezTo>
                    <a:pt x="1146" y="485"/>
                    <a:pt x="1271" y="465"/>
                    <a:pt x="1392" y="465"/>
                  </a:cubicBezTo>
                  <a:close/>
                  <a:moveTo>
                    <a:pt x="1463" y="0"/>
                  </a:moveTo>
                  <a:cubicBezTo>
                    <a:pt x="1248" y="0"/>
                    <a:pt x="1042" y="68"/>
                    <a:pt x="878" y="233"/>
                  </a:cubicBezTo>
                  <a:cubicBezTo>
                    <a:pt x="843" y="268"/>
                    <a:pt x="825" y="306"/>
                    <a:pt x="819" y="343"/>
                  </a:cubicBezTo>
                  <a:lnTo>
                    <a:pt x="819" y="343"/>
                  </a:lnTo>
                  <a:cubicBezTo>
                    <a:pt x="819" y="343"/>
                    <a:pt x="819" y="343"/>
                    <a:pt x="819" y="343"/>
                  </a:cubicBezTo>
                  <a:cubicBezTo>
                    <a:pt x="759" y="343"/>
                    <a:pt x="702" y="370"/>
                    <a:pt x="683" y="428"/>
                  </a:cubicBezTo>
                  <a:cubicBezTo>
                    <a:pt x="342" y="1257"/>
                    <a:pt x="0" y="2378"/>
                    <a:pt x="683" y="3109"/>
                  </a:cubicBezTo>
                  <a:cubicBezTo>
                    <a:pt x="918" y="3397"/>
                    <a:pt x="1265" y="3544"/>
                    <a:pt x="1619" y="3544"/>
                  </a:cubicBezTo>
                  <a:cubicBezTo>
                    <a:pt x="1926" y="3544"/>
                    <a:pt x="2238" y="3433"/>
                    <a:pt x="2487" y="3207"/>
                  </a:cubicBezTo>
                  <a:cubicBezTo>
                    <a:pt x="2974" y="2475"/>
                    <a:pt x="3072" y="1549"/>
                    <a:pt x="2682" y="720"/>
                  </a:cubicBezTo>
                  <a:cubicBezTo>
                    <a:pt x="2479" y="348"/>
                    <a:pt x="1948" y="0"/>
                    <a:pt x="1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642;p41">
              <a:extLst>
                <a:ext uri="{FF2B5EF4-FFF2-40B4-BE49-F238E27FC236}">
                  <a16:creationId xmlns:a16="http://schemas.microsoft.com/office/drawing/2014/main" id="{8BC8EB4A-6C63-4CB2-AEBF-B9B2A2557783}"/>
                </a:ext>
              </a:extLst>
            </p:cNvPr>
            <p:cNvSpPr/>
            <p:nvPr/>
          </p:nvSpPr>
          <p:spPr>
            <a:xfrm>
              <a:off x="2891759" y="2108799"/>
              <a:ext cx="306786" cy="87079"/>
            </a:xfrm>
            <a:custGeom>
              <a:avLst/>
              <a:gdLst/>
              <a:ahLst/>
              <a:cxnLst/>
              <a:rect l="l" t="t" r="r" b="b"/>
              <a:pathLst>
                <a:path w="13929" h="3955" extrusionOk="0">
                  <a:moveTo>
                    <a:pt x="5937" y="0"/>
                  </a:moveTo>
                  <a:cubicBezTo>
                    <a:pt x="5155" y="0"/>
                    <a:pt x="4372" y="174"/>
                    <a:pt x="3672" y="542"/>
                  </a:cubicBezTo>
                  <a:cubicBezTo>
                    <a:pt x="2307" y="1322"/>
                    <a:pt x="1479" y="2785"/>
                    <a:pt x="162" y="3614"/>
                  </a:cubicBezTo>
                  <a:cubicBezTo>
                    <a:pt x="1" y="3694"/>
                    <a:pt x="107" y="3942"/>
                    <a:pt x="258" y="3942"/>
                  </a:cubicBezTo>
                  <a:cubicBezTo>
                    <a:pt x="290" y="3942"/>
                    <a:pt x="324" y="3931"/>
                    <a:pt x="357" y="3906"/>
                  </a:cubicBezTo>
                  <a:lnTo>
                    <a:pt x="406" y="3955"/>
                  </a:lnTo>
                  <a:cubicBezTo>
                    <a:pt x="1235" y="3321"/>
                    <a:pt x="2015" y="2639"/>
                    <a:pt x="2649" y="1907"/>
                  </a:cubicBezTo>
                  <a:cubicBezTo>
                    <a:pt x="3568" y="948"/>
                    <a:pt x="4815" y="415"/>
                    <a:pt x="6094" y="415"/>
                  </a:cubicBezTo>
                  <a:cubicBezTo>
                    <a:pt x="6375" y="415"/>
                    <a:pt x="6658" y="441"/>
                    <a:pt x="6939" y="493"/>
                  </a:cubicBezTo>
                  <a:cubicBezTo>
                    <a:pt x="9426" y="883"/>
                    <a:pt x="11425" y="2297"/>
                    <a:pt x="13619" y="3272"/>
                  </a:cubicBezTo>
                  <a:cubicBezTo>
                    <a:pt x="13650" y="3288"/>
                    <a:pt x="13680" y="3295"/>
                    <a:pt x="13708" y="3295"/>
                  </a:cubicBezTo>
                  <a:cubicBezTo>
                    <a:pt x="13852" y="3295"/>
                    <a:pt x="13928" y="3110"/>
                    <a:pt x="13765" y="3029"/>
                  </a:cubicBezTo>
                  <a:cubicBezTo>
                    <a:pt x="11717" y="1468"/>
                    <a:pt x="9279" y="445"/>
                    <a:pt x="6695" y="54"/>
                  </a:cubicBezTo>
                  <a:cubicBezTo>
                    <a:pt x="6444" y="19"/>
                    <a:pt x="6191" y="0"/>
                    <a:pt x="5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643;p41">
              <a:extLst>
                <a:ext uri="{FF2B5EF4-FFF2-40B4-BE49-F238E27FC236}">
                  <a16:creationId xmlns:a16="http://schemas.microsoft.com/office/drawing/2014/main" id="{3F30EB9E-B693-4DB7-AE7A-6EC1BA9A1B0B}"/>
                </a:ext>
              </a:extLst>
            </p:cNvPr>
            <p:cNvSpPr/>
            <p:nvPr/>
          </p:nvSpPr>
          <p:spPr>
            <a:xfrm>
              <a:off x="2928607" y="1970375"/>
              <a:ext cx="315728" cy="58236"/>
            </a:xfrm>
            <a:custGeom>
              <a:avLst/>
              <a:gdLst/>
              <a:ahLst/>
              <a:cxnLst/>
              <a:rect l="l" t="t" r="r" b="b"/>
              <a:pathLst>
                <a:path w="14335" h="2645" extrusionOk="0">
                  <a:moveTo>
                    <a:pt x="385" y="0"/>
                  </a:moveTo>
                  <a:cubicBezTo>
                    <a:pt x="289" y="0"/>
                    <a:pt x="194" y="1"/>
                    <a:pt x="98" y="3"/>
                  </a:cubicBezTo>
                  <a:cubicBezTo>
                    <a:pt x="1" y="3"/>
                    <a:pt x="1" y="150"/>
                    <a:pt x="98" y="198"/>
                  </a:cubicBezTo>
                  <a:cubicBezTo>
                    <a:pt x="2487" y="540"/>
                    <a:pt x="4876" y="1027"/>
                    <a:pt x="7216" y="1515"/>
                  </a:cubicBezTo>
                  <a:cubicBezTo>
                    <a:pt x="9276" y="1972"/>
                    <a:pt x="11507" y="2645"/>
                    <a:pt x="13669" y="2645"/>
                  </a:cubicBezTo>
                  <a:cubicBezTo>
                    <a:pt x="13810" y="2645"/>
                    <a:pt x="13950" y="2642"/>
                    <a:pt x="14091" y="2636"/>
                  </a:cubicBezTo>
                  <a:cubicBezTo>
                    <a:pt x="14286" y="2636"/>
                    <a:pt x="14335" y="2392"/>
                    <a:pt x="14140" y="2344"/>
                  </a:cubicBezTo>
                  <a:cubicBezTo>
                    <a:pt x="11702" y="1807"/>
                    <a:pt x="9215" y="1515"/>
                    <a:pt x="6777" y="978"/>
                  </a:cubicBezTo>
                  <a:cubicBezTo>
                    <a:pt x="4677" y="512"/>
                    <a:pt x="2532" y="0"/>
                    <a:pt x="3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644;p41">
              <a:extLst>
                <a:ext uri="{FF2B5EF4-FFF2-40B4-BE49-F238E27FC236}">
                  <a16:creationId xmlns:a16="http://schemas.microsoft.com/office/drawing/2014/main" id="{16672EC6-6903-4E30-8AFC-A7321788F1DC}"/>
                </a:ext>
              </a:extLst>
            </p:cNvPr>
            <p:cNvSpPr/>
            <p:nvPr/>
          </p:nvSpPr>
          <p:spPr>
            <a:xfrm>
              <a:off x="3170221" y="2024296"/>
              <a:ext cx="109552" cy="175237"/>
            </a:xfrm>
            <a:custGeom>
              <a:avLst/>
              <a:gdLst/>
              <a:ahLst/>
              <a:cxnLst/>
              <a:rect l="l" t="t" r="r" b="b"/>
              <a:pathLst>
                <a:path w="4974" h="7959" extrusionOk="0">
                  <a:moveTo>
                    <a:pt x="2663" y="487"/>
                  </a:moveTo>
                  <a:cubicBezTo>
                    <a:pt x="3394" y="487"/>
                    <a:pt x="4125" y="1054"/>
                    <a:pt x="4388" y="1845"/>
                  </a:cubicBezTo>
                  <a:cubicBezTo>
                    <a:pt x="4535" y="2576"/>
                    <a:pt x="4583" y="3356"/>
                    <a:pt x="4535" y="4087"/>
                  </a:cubicBezTo>
                  <a:cubicBezTo>
                    <a:pt x="4486" y="5111"/>
                    <a:pt x="4388" y="6281"/>
                    <a:pt x="3608" y="7013"/>
                  </a:cubicBezTo>
                  <a:cubicBezTo>
                    <a:pt x="3283" y="7381"/>
                    <a:pt x="2832" y="7557"/>
                    <a:pt x="2381" y="7557"/>
                  </a:cubicBezTo>
                  <a:cubicBezTo>
                    <a:pt x="1843" y="7557"/>
                    <a:pt x="1303" y="7308"/>
                    <a:pt x="973" y="6838"/>
                  </a:cubicBezTo>
                  <a:lnTo>
                    <a:pt x="973" y="6838"/>
                  </a:lnTo>
                  <a:cubicBezTo>
                    <a:pt x="985" y="6817"/>
                    <a:pt x="988" y="6793"/>
                    <a:pt x="976" y="6769"/>
                  </a:cubicBezTo>
                  <a:cubicBezTo>
                    <a:pt x="439" y="5014"/>
                    <a:pt x="244" y="2332"/>
                    <a:pt x="1658" y="918"/>
                  </a:cubicBezTo>
                  <a:cubicBezTo>
                    <a:pt x="1959" y="618"/>
                    <a:pt x="2311" y="487"/>
                    <a:pt x="2663" y="487"/>
                  </a:cubicBezTo>
                  <a:close/>
                  <a:moveTo>
                    <a:pt x="2837" y="1"/>
                  </a:moveTo>
                  <a:cubicBezTo>
                    <a:pt x="1907" y="1"/>
                    <a:pt x="1068" y="836"/>
                    <a:pt x="683" y="1747"/>
                  </a:cubicBezTo>
                  <a:cubicBezTo>
                    <a:pt x="0" y="3405"/>
                    <a:pt x="49" y="5258"/>
                    <a:pt x="781" y="6867"/>
                  </a:cubicBezTo>
                  <a:cubicBezTo>
                    <a:pt x="795" y="6895"/>
                    <a:pt x="822" y="6907"/>
                    <a:pt x="851" y="6907"/>
                  </a:cubicBezTo>
                  <a:cubicBezTo>
                    <a:pt x="858" y="6907"/>
                    <a:pt x="864" y="6906"/>
                    <a:pt x="871" y="6905"/>
                  </a:cubicBezTo>
                  <a:lnTo>
                    <a:pt x="871" y="6905"/>
                  </a:lnTo>
                  <a:cubicBezTo>
                    <a:pt x="1227" y="7621"/>
                    <a:pt x="1825" y="7958"/>
                    <a:pt x="2452" y="7958"/>
                  </a:cubicBezTo>
                  <a:cubicBezTo>
                    <a:pt x="3071" y="7958"/>
                    <a:pt x="3719" y="7630"/>
                    <a:pt x="4193" y="7013"/>
                  </a:cubicBezTo>
                  <a:cubicBezTo>
                    <a:pt x="4973" y="5989"/>
                    <a:pt x="4973" y="4478"/>
                    <a:pt x="4925" y="3210"/>
                  </a:cubicBezTo>
                  <a:cubicBezTo>
                    <a:pt x="4925" y="2186"/>
                    <a:pt x="4778" y="1113"/>
                    <a:pt x="3950" y="431"/>
                  </a:cubicBezTo>
                  <a:cubicBezTo>
                    <a:pt x="3579" y="129"/>
                    <a:pt x="3201" y="1"/>
                    <a:pt x="2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645;p41">
              <a:extLst>
                <a:ext uri="{FF2B5EF4-FFF2-40B4-BE49-F238E27FC236}">
                  <a16:creationId xmlns:a16="http://schemas.microsoft.com/office/drawing/2014/main" id="{952C972E-5896-4218-B068-1FF2CCA39CF9}"/>
                </a:ext>
              </a:extLst>
            </p:cNvPr>
            <p:cNvSpPr/>
            <p:nvPr/>
          </p:nvSpPr>
          <p:spPr>
            <a:xfrm>
              <a:off x="3187401" y="2051091"/>
              <a:ext cx="78409" cy="122175"/>
            </a:xfrm>
            <a:custGeom>
              <a:avLst/>
              <a:gdLst/>
              <a:ahLst/>
              <a:cxnLst/>
              <a:rect l="l" t="t" r="r" b="b"/>
              <a:pathLst>
                <a:path w="3560" h="5549" extrusionOk="0">
                  <a:moveTo>
                    <a:pt x="1895" y="445"/>
                  </a:moveTo>
                  <a:cubicBezTo>
                    <a:pt x="2363" y="445"/>
                    <a:pt x="2811" y="804"/>
                    <a:pt x="2975" y="1359"/>
                  </a:cubicBezTo>
                  <a:cubicBezTo>
                    <a:pt x="3121" y="1847"/>
                    <a:pt x="3121" y="2334"/>
                    <a:pt x="3072" y="2822"/>
                  </a:cubicBezTo>
                  <a:cubicBezTo>
                    <a:pt x="3121" y="3553"/>
                    <a:pt x="2926" y="4236"/>
                    <a:pt x="2438" y="4772"/>
                  </a:cubicBezTo>
                  <a:cubicBezTo>
                    <a:pt x="2215" y="5018"/>
                    <a:pt x="1920" y="5141"/>
                    <a:pt x="1623" y="5141"/>
                  </a:cubicBezTo>
                  <a:cubicBezTo>
                    <a:pt x="1311" y="5141"/>
                    <a:pt x="997" y="5004"/>
                    <a:pt x="764" y="4731"/>
                  </a:cubicBezTo>
                  <a:lnTo>
                    <a:pt x="764" y="4731"/>
                  </a:lnTo>
                  <a:cubicBezTo>
                    <a:pt x="785" y="4703"/>
                    <a:pt x="794" y="4666"/>
                    <a:pt x="781" y="4626"/>
                  </a:cubicBezTo>
                  <a:cubicBezTo>
                    <a:pt x="439" y="3456"/>
                    <a:pt x="244" y="1652"/>
                    <a:pt x="1219" y="725"/>
                  </a:cubicBezTo>
                  <a:cubicBezTo>
                    <a:pt x="1429" y="532"/>
                    <a:pt x="1664" y="445"/>
                    <a:pt x="1895" y="445"/>
                  </a:cubicBezTo>
                  <a:close/>
                  <a:moveTo>
                    <a:pt x="1992" y="1"/>
                  </a:moveTo>
                  <a:cubicBezTo>
                    <a:pt x="1372" y="1"/>
                    <a:pt x="785" y="504"/>
                    <a:pt x="488" y="1164"/>
                  </a:cubicBezTo>
                  <a:cubicBezTo>
                    <a:pt x="1" y="2285"/>
                    <a:pt x="1" y="3602"/>
                    <a:pt x="537" y="4723"/>
                  </a:cubicBezTo>
                  <a:cubicBezTo>
                    <a:pt x="554" y="4774"/>
                    <a:pt x="594" y="4795"/>
                    <a:pt x="638" y="4796"/>
                  </a:cubicBezTo>
                  <a:lnTo>
                    <a:pt x="638" y="4796"/>
                  </a:lnTo>
                  <a:cubicBezTo>
                    <a:pt x="882" y="5307"/>
                    <a:pt x="1304" y="5549"/>
                    <a:pt x="1746" y="5549"/>
                  </a:cubicBezTo>
                  <a:cubicBezTo>
                    <a:pt x="2167" y="5549"/>
                    <a:pt x="2605" y="5330"/>
                    <a:pt x="2926" y="4918"/>
                  </a:cubicBezTo>
                  <a:cubicBezTo>
                    <a:pt x="3365" y="4187"/>
                    <a:pt x="3560" y="3358"/>
                    <a:pt x="3462" y="2529"/>
                  </a:cubicBezTo>
                  <a:cubicBezTo>
                    <a:pt x="3462" y="1798"/>
                    <a:pt x="3462" y="920"/>
                    <a:pt x="2877" y="384"/>
                  </a:cubicBezTo>
                  <a:cubicBezTo>
                    <a:pt x="2593" y="116"/>
                    <a:pt x="228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646;p41">
              <a:extLst>
                <a:ext uri="{FF2B5EF4-FFF2-40B4-BE49-F238E27FC236}">
                  <a16:creationId xmlns:a16="http://schemas.microsoft.com/office/drawing/2014/main" id="{6B058C5A-0BB5-40A2-BF36-FAFC473161DD}"/>
                </a:ext>
              </a:extLst>
            </p:cNvPr>
            <p:cNvSpPr/>
            <p:nvPr/>
          </p:nvSpPr>
          <p:spPr>
            <a:xfrm>
              <a:off x="1432977" y="996189"/>
              <a:ext cx="204899" cy="918746"/>
            </a:xfrm>
            <a:custGeom>
              <a:avLst/>
              <a:gdLst/>
              <a:ahLst/>
              <a:cxnLst/>
              <a:rect l="l" t="t" r="r" b="b"/>
              <a:pathLst>
                <a:path w="9303" h="41728" extrusionOk="0">
                  <a:moveTo>
                    <a:pt x="2647" y="1"/>
                  </a:moveTo>
                  <a:cubicBezTo>
                    <a:pt x="2525" y="1"/>
                    <a:pt x="2397" y="116"/>
                    <a:pt x="2428" y="272"/>
                  </a:cubicBezTo>
                  <a:cubicBezTo>
                    <a:pt x="3452" y="3977"/>
                    <a:pt x="4720" y="7585"/>
                    <a:pt x="5500" y="11340"/>
                  </a:cubicBezTo>
                  <a:cubicBezTo>
                    <a:pt x="6280" y="15094"/>
                    <a:pt x="6573" y="18945"/>
                    <a:pt x="6329" y="22797"/>
                  </a:cubicBezTo>
                  <a:cubicBezTo>
                    <a:pt x="5939" y="29525"/>
                    <a:pt x="3745" y="36010"/>
                    <a:pt x="39" y="41617"/>
                  </a:cubicBezTo>
                  <a:cubicBezTo>
                    <a:pt x="0" y="41656"/>
                    <a:pt x="56" y="41727"/>
                    <a:pt x="105" y="41727"/>
                  </a:cubicBezTo>
                  <a:cubicBezTo>
                    <a:pt x="117" y="41727"/>
                    <a:pt x="128" y="41723"/>
                    <a:pt x="137" y="41714"/>
                  </a:cubicBezTo>
                  <a:lnTo>
                    <a:pt x="88" y="41714"/>
                  </a:lnTo>
                  <a:cubicBezTo>
                    <a:pt x="9303" y="30549"/>
                    <a:pt x="8328" y="12656"/>
                    <a:pt x="2819" y="126"/>
                  </a:cubicBezTo>
                  <a:cubicBezTo>
                    <a:pt x="2783" y="38"/>
                    <a:pt x="2716" y="1"/>
                    <a:pt x="2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647;p41">
              <a:extLst>
                <a:ext uri="{FF2B5EF4-FFF2-40B4-BE49-F238E27FC236}">
                  <a16:creationId xmlns:a16="http://schemas.microsoft.com/office/drawing/2014/main" id="{E97014DD-912B-49A4-90BD-21A1BF4D7FBC}"/>
                </a:ext>
              </a:extLst>
            </p:cNvPr>
            <p:cNvSpPr/>
            <p:nvPr/>
          </p:nvSpPr>
          <p:spPr>
            <a:xfrm>
              <a:off x="1790355" y="806794"/>
              <a:ext cx="223025" cy="448364"/>
            </a:xfrm>
            <a:custGeom>
              <a:avLst/>
              <a:gdLst/>
              <a:ahLst/>
              <a:cxnLst/>
              <a:rect l="l" t="t" r="r" b="b"/>
              <a:pathLst>
                <a:path w="10126" h="20364" extrusionOk="0">
                  <a:moveTo>
                    <a:pt x="49" y="1"/>
                  </a:moveTo>
                  <a:cubicBezTo>
                    <a:pt x="0" y="1"/>
                    <a:pt x="0" y="1"/>
                    <a:pt x="0" y="49"/>
                  </a:cubicBezTo>
                  <a:cubicBezTo>
                    <a:pt x="4047" y="3121"/>
                    <a:pt x="4681" y="8582"/>
                    <a:pt x="5753" y="13165"/>
                  </a:cubicBezTo>
                  <a:cubicBezTo>
                    <a:pt x="5970" y="14074"/>
                    <a:pt x="7416" y="20363"/>
                    <a:pt x="9273" y="20363"/>
                  </a:cubicBezTo>
                  <a:cubicBezTo>
                    <a:pt x="9508" y="20363"/>
                    <a:pt x="9749" y="20263"/>
                    <a:pt x="9995" y="20039"/>
                  </a:cubicBezTo>
                  <a:cubicBezTo>
                    <a:pt x="10125" y="19952"/>
                    <a:pt x="10023" y="19788"/>
                    <a:pt x="9896" y="19788"/>
                  </a:cubicBezTo>
                  <a:cubicBezTo>
                    <a:pt x="9880" y="19788"/>
                    <a:pt x="9865" y="19790"/>
                    <a:pt x="9849" y="19795"/>
                  </a:cubicBezTo>
                  <a:cubicBezTo>
                    <a:pt x="9736" y="19842"/>
                    <a:pt x="9625" y="19864"/>
                    <a:pt x="9515" y="19864"/>
                  </a:cubicBezTo>
                  <a:cubicBezTo>
                    <a:pt x="7098" y="19864"/>
                    <a:pt x="5295" y="9052"/>
                    <a:pt x="4876" y="7606"/>
                  </a:cubicBezTo>
                  <a:cubicBezTo>
                    <a:pt x="3998" y="4681"/>
                    <a:pt x="2682" y="1707"/>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648;p41">
              <a:extLst>
                <a:ext uri="{FF2B5EF4-FFF2-40B4-BE49-F238E27FC236}">
                  <a16:creationId xmlns:a16="http://schemas.microsoft.com/office/drawing/2014/main" id="{5C8E138A-B848-436C-892B-6D0DC91B9ACC}"/>
                </a:ext>
              </a:extLst>
            </p:cNvPr>
            <p:cNvSpPr/>
            <p:nvPr/>
          </p:nvSpPr>
          <p:spPr>
            <a:xfrm>
              <a:off x="1442426" y="804879"/>
              <a:ext cx="403784" cy="225085"/>
            </a:xfrm>
            <a:custGeom>
              <a:avLst/>
              <a:gdLst/>
              <a:ahLst/>
              <a:cxnLst/>
              <a:rect l="l" t="t" r="r" b="b"/>
              <a:pathLst>
                <a:path w="18333" h="10223" extrusionOk="0">
                  <a:moveTo>
                    <a:pt x="13735" y="452"/>
                  </a:moveTo>
                  <a:cubicBezTo>
                    <a:pt x="14403" y="452"/>
                    <a:pt x="15065" y="536"/>
                    <a:pt x="15700" y="721"/>
                  </a:cubicBezTo>
                  <a:cubicBezTo>
                    <a:pt x="17699" y="1404"/>
                    <a:pt x="17065" y="3208"/>
                    <a:pt x="16236" y="4622"/>
                  </a:cubicBezTo>
                  <a:cubicBezTo>
                    <a:pt x="16218" y="4649"/>
                    <a:pt x="16212" y="4678"/>
                    <a:pt x="16214" y="4706"/>
                  </a:cubicBezTo>
                  <a:lnTo>
                    <a:pt x="16214" y="4706"/>
                  </a:lnTo>
                  <a:cubicBezTo>
                    <a:pt x="13955" y="7351"/>
                    <a:pt x="9861" y="9597"/>
                    <a:pt x="6387" y="9790"/>
                  </a:cubicBezTo>
                  <a:cubicBezTo>
                    <a:pt x="6245" y="9800"/>
                    <a:pt x="6097" y="9805"/>
                    <a:pt x="5948" y="9805"/>
                  </a:cubicBezTo>
                  <a:cubicBezTo>
                    <a:pt x="3845" y="9805"/>
                    <a:pt x="1190" y="8825"/>
                    <a:pt x="2146" y="6231"/>
                  </a:cubicBezTo>
                  <a:cubicBezTo>
                    <a:pt x="2633" y="4817"/>
                    <a:pt x="3950" y="3793"/>
                    <a:pt x="5169" y="3013"/>
                  </a:cubicBezTo>
                  <a:cubicBezTo>
                    <a:pt x="7265" y="1794"/>
                    <a:pt x="9605" y="965"/>
                    <a:pt x="12043" y="624"/>
                  </a:cubicBezTo>
                  <a:cubicBezTo>
                    <a:pt x="12601" y="512"/>
                    <a:pt x="13170" y="452"/>
                    <a:pt x="13735" y="452"/>
                  </a:cubicBezTo>
                  <a:close/>
                  <a:moveTo>
                    <a:pt x="13674" y="1"/>
                  </a:moveTo>
                  <a:cubicBezTo>
                    <a:pt x="10333" y="1"/>
                    <a:pt x="6578" y="1349"/>
                    <a:pt x="3998" y="3305"/>
                  </a:cubicBezTo>
                  <a:cubicBezTo>
                    <a:pt x="1756" y="5012"/>
                    <a:pt x="1" y="8522"/>
                    <a:pt x="3608" y="9839"/>
                  </a:cubicBezTo>
                  <a:cubicBezTo>
                    <a:pt x="4357" y="10102"/>
                    <a:pt x="5157" y="10222"/>
                    <a:pt x="5980" y="10222"/>
                  </a:cubicBezTo>
                  <a:cubicBezTo>
                    <a:pt x="9828" y="10222"/>
                    <a:pt x="14200" y="7609"/>
                    <a:pt x="16401" y="4868"/>
                  </a:cubicBezTo>
                  <a:lnTo>
                    <a:pt x="16401" y="4868"/>
                  </a:lnTo>
                  <a:cubicBezTo>
                    <a:pt x="16431" y="4864"/>
                    <a:pt x="16459" y="4849"/>
                    <a:pt x="16480" y="4817"/>
                  </a:cubicBezTo>
                  <a:cubicBezTo>
                    <a:pt x="18332" y="2525"/>
                    <a:pt x="17504" y="283"/>
                    <a:pt x="14627" y="39"/>
                  </a:cubicBezTo>
                  <a:cubicBezTo>
                    <a:pt x="14314" y="13"/>
                    <a:pt x="13996" y="1"/>
                    <a:pt x="13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649;p41">
              <a:extLst>
                <a:ext uri="{FF2B5EF4-FFF2-40B4-BE49-F238E27FC236}">
                  <a16:creationId xmlns:a16="http://schemas.microsoft.com/office/drawing/2014/main" id="{81237E86-56FB-49B0-B521-FC71214D4694}"/>
                </a:ext>
              </a:extLst>
            </p:cNvPr>
            <p:cNvSpPr/>
            <p:nvPr/>
          </p:nvSpPr>
          <p:spPr>
            <a:xfrm>
              <a:off x="1500418" y="835725"/>
              <a:ext cx="293175" cy="164339"/>
            </a:xfrm>
            <a:custGeom>
              <a:avLst/>
              <a:gdLst/>
              <a:ahLst/>
              <a:cxnLst/>
              <a:rect l="l" t="t" r="r" b="b"/>
              <a:pathLst>
                <a:path w="13311" h="7464" extrusionOk="0">
                  <a:moveTo>
                    <a:pt x="10043" y="531"/>
                  </a:moveTo>
                  <a:cubicBezTo>
                    <a:pt x="11705" y="531"/>
                    <a:pt x="12753" y="1204"/>
                    <a:pt x="11653" y="3318"/>
                  </a:cubicBezTo>
                  <a:cubicBezTo>
                    <a:pt x="11639" y="3345"/>
                    <a:pt x="11633" y="3371"/>
                    <a:pt x="11631" y="3395"/>
                  </a:cubicBezTo>
                  <a:lnTo>
                    <a:pt x="11631" y="3395"/>
                  </a:lnTo>
                  <a:cubicBezTo>
                    <a:pt x="9983" y="5158"/>
                    <a:pt x="7865" y="6398"/>
                    <a:pt x="5510" y="6926"/>
                  </a:cubicBezTo>
                  <a:cubicBezTo>
                    <a:pt x="5095" y="6999"/>
                    <a:pt x="4595" y="7073"/>
                    <a:pt x="4108" y="7073"/>
                  </a:cubicBezTo>
                  <a:cubicBezTo>
                    <a:pt x="3620" y="7073"/>
                    <a:pt x="3145" y="6999"/>
                    <a:pt x="2779" y="6780"/>
                  </a:cubicBezTo>
                  <a:cubicBezTo>
                    <a:pt x="2097" y="6341"/>
                    <a:pt x="1268" y="5025"/>
                    <a:pt x="1804" y="4098"/>
                  </a:cubicBezTo>
                  <a:cubicBezTo>
                    <a:pt x="2292" y="3318"/>
                    <a:pt x="3023" y="2636"/>
                    <a:pt x="3901" y="2197"/>
                  </a:cubicBezTo>
                  <a:cubicBezTo>
                    <a:pt x="4879" y="1599"/>
                    <a:pt x="7949" y="531"/>
                    <a:pt x="10043" y="531"/>
                  </a:cubicBezTo>
                  <a:close/>
                  <a:moveTo>
                    <a:pt x="10113" y="1"/>
                  </a:moveTo>
                  <a:cubicBezTo>
                    <a:pt x="7509" y="1"/>
                    <a:pt x="4962" y="827"/>
                    <a:pt x="2877" y="2343"/>
                  </a:cubicBezTo>
                  <a:cubicBezTo>
                    <a:pt x="1365" y="3465"/>
                    <a:pt x="0" y="5854"/>
                    <a:pt x="2292" y="6975"/>
                  </a:cubicBezTo>
                  <a:cubicBezTo>
                    <a:pt x="2941" y="7315"/>
                    <a:pt x="3660" y="7463"/>
                    <a:pt x="4408" y="7463"/>
                  </a:cubicBezTo>
                  <a:cubicBezTo>
                    <a:pt x="7173" y="7463"/>
                    <a:pt x="10336" y="5436"/>
                    <a:pt x="11853" y="3567"/>
                  </a:cubicBezTo>
                  <a:lnTo>
                    <a:pt x="11853" y="3567"/>
                  </a:lnTo>
                  <a:cubicBezTo>
                    <a:pt x="11886" y="3559"/>
                    <a:pt x="11917" y="3541"/>
                    <a:pt x="11945" y="3513"/>
                  </a:cubicBezTo>
                  <a:cubicBezTo>
                    <a:pt x="13310" y="1661"/>
                    <a:pt x="12530" y="149"/>
                    <a:pt x="10336" y="3"/>
                  </a:cubicBezTo>
                  <a:cubicBezTo>
                    <a:pt x="10262" y="2"/>
                    <a:pt x="10187" y="1"/>
                    <a:pt x="101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650;p41">
              <a:extLst>
                <a:ext uri="{FF2B5EF4-FFF2-40B4-BE49-F238E27FC236}">
                  <a16:creationId xmlns:a16="http://schemas.microsoft.com/office/drawing/2014/main" id="{1AC67868-F480-4C4C-865D-A6D212BAC62D}"/>
                </a:ext>
              </a:extLst>
            </p:cNvPr>
            <p:cNvSpPr/>
            <p:nvPr/>
          </p:nvSpPr>
          <p:spPr>
            <a:xfrm>
              <a:off x="2280015" y="3718587"/>
              <a:ext cx="65524" cy="572059"/>
            </a:xfrm>
            <a:custGeom>
              <a:avLst/>
              <a:gdLst/>
              <a:ahLst/>
              <a:cxnLst/>
              <a:rect l="l" t="t" r="r" b="b"/>
              <a:pathLst>
                <a:path w="2975" h="25982" extrusionOk="0">
                  <a:moveTo>
                    <a:pt x="586" y="0"/>
                  </a:moveTo>
                  <a:cubicBezTo>
                    <a:pt x="488" y="0"/>
                    <a:pt x="391" y="73"/>
                    <a:pt x="391" y="220"/>
                  </a:cubicBezTo>
                  <a:cubicBezTo>
                    <a:pt x="0" y="4510"/>
                    <a:pt x="634" y="9142"/>
                    <a:pt x="1073" y="13432"/>
                  </a:cubicBezTo>
                  <a:cubicBezTo>
                    <a:pt x="1414" y="17625"/>
                    <a:pt x="1951" y="21769"/>
                    <a:pt x="2731" y="25914"/>
                  </a:cubicBezTo>
                  <a:cubicBezTo>
                    <a:pt x="2731" y="25957"/>
                    <a:pt x="2780" y="25982"/>
                    <a:pt x="2834" y="25982"/>
                  </a:cubicBezTo>
                  <a:cubicBezTo>
                    <a:pt x="2901" y="25982"/>
                    <a:pt x="2975" y="25945"/>
                    <a:pt x="2975" y="25865"/>
                  </a:cubicBezTo>
                  <a:cubicBezTo>
                    <a:pt x="2487" y="21623"/>
                    <a:pt x="1853" y="17333"/>
                    <a:pt x="1512" y="13091"/>
                  </a:cubicBezTo>
                  <a:cubicBezTo>
                    <a:pt x="1122" y="8801"/>
                    <a:pt x="1317" y="4413"/>
                    <a:pt x="781" y="220"/>
                  </a:cubicBezTo>
                  <a:cubicBezTo>
                    <a:pt x="781" y="73"/>
                    <a:pt x="683" y="0"/>
                    <a:pt x="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651;p41">
              <a:extLst>
                <a:ext uri="{FF2B5EF4-FFF2-40B4-BE49-F238E27FC236}">
                  <a16:creationId xmlns:a16="http://schemas.microsoft.com/office/drawing/2014/main" id="{B8D9BF36-63F0-475B-BF04-2283D2486D9C}"/>
                </a:ext>
              </a:extLst>
            </p:cNvPr>
            <p:cNvSpPr/>
            <p:nvPr/>
          </p:nvSpPr>
          <p:spPr>
            <a:xfrm>
              <a:off x="1950345" y="4207815"/>
              <a:ext cx="366210" cy="117441"/>
            </a:xfrm>
            <a:custGeom>
              <a:avLst/>
              <a:gdLst/>
              <a:ahLst/>
              <a:cxnLst/>
              <a:rect l="l" t="t" r="r" b="b"/>
              <a:pathLst>
                <a:path w="16627" h="5334" extrusionOk="0">
                  <a:moveTo>
                    <a:pt x="2901" y="0"/>
                  </a:moveTo>
                  <a:cubicBezTo>
                    <a:pt x="1795" y="0"/>
                    <a:pt x="603" y="182"/>
                    <a:pt x="391" y="1061"/>
                  </a:cubicBezTo>
                  <a:cubicBezTo>
                    <a:pt x="1" y="2572"/>
                    <a:pt x="2877" y="3596"/>
                    <a:pt x="3950" y="3742"/>
                  </a:cubicBezTo>
                  <a:cubicBezTo>
                    <a:pt x="4096" y="3742"/>
                    <a:pt x="4145" y="3450"/>
                    <a:pt x="3999" y="3450"/>
                  </a:cubicBezTo>
                  <a:cubicBezTo>
                    <a:pt x="3170" y="3352"/>
                    <a:pt x="2390" y="3011"/>
                    <a:pt x="1805" y="2426"/>
                  </a:cubicBezTo>
                  <a:cubicBezTo>
                    <a:pt x="1122" y="2085"/>
                    <a:pt x="1073" y="1500"/>
                    <a:pt x="1610" y="671"/>
                  </a:cubicBezTo>
                  <a:cubicBezTo>
                    <a:pt x="1951" y="622"/>
                    <a:pt x="2243" y="622"/>
                    <a:pt x="2585" y="573"/>
                  </a:cubicBezTo>
                  <a:cubicBezTo>
                    <a:pt x="3365" y="573"/>
                    <a:pt x="4194" y="573"/>
                    <a:pt x="5022" y="671"/>
                  </a:cubicBezTo>
                  <a:cubicBezTo>
                    <a:pt x="7168" y="915"/>
                    <a:pt x="9313" y="1402"/>
                    <a:pt x="11361" y="2085"/>
                  </a:cubicBezTo>
                  <a:cubicBezTo>
                    <a:pt x="12287" y="2377"/>
                    <a:pt x="13213" y="2767"/>
                    <a:pt x="14140" y="3255"/>
                  </a:cubicBezTo>
                  <a:cubicBezTo>
                    <a:pt x="14530" y="3450"/>
                    <a:pt x="14871" y="3645"/>
                    <a:pt x="15261" y="3889"/>
                  </a:cubicBezTo>
                  <a:cubicBezTo>
                    <a:pt x="15409" y="4000"/>
                    <a:pt x="15558" y="4111"/>
                    <a:pt x="15706" y="4244"/>
                  </a:cubicBezTo>
                  <a:lnTo>
                    <a:pt x="15706" y="4244"/>
                  </a:lnTo>
                  <a:cubicBezTo>
                    <a:pt x="15667" y="4261"/>
                    <a:pt x="15617" y="4290"/>
                    <a:pt x="15554" y="4327"/>
                  </a:cubicBezTo>
                  <a:cubicBezTo>
                    <a:pt x="15037" y="4715"/>
                    <a:pt x="14264" y="4827"/>
                    <a:pt x="13449" y="4827"/>
                  </a:cubicBezTo>
                  <a:cubicBezTo>
                    <a:pt x="12417" y="4827"/>
                    <a:pt x="11316" y="4647"/>
                    <a:pt x="10581" y="4620"/>
                  </a:cubicBezTo>
                  <a:cubicBezTo>
                    <a:pt x="10337" y="4620"/>
                    <a:pt x="10288" y="5010"/>
                    <a:pt x="10532" y="5059"/>
                  </a:cubicBezTo>
                  <a:cubicBezTo>
                    <a:pt x="11313" y="5246"/>
                    <a:pt x="12115" y="5334"/>
                    <a:pt x="12923" y="5334"/>
                  </a:cubicBezTo>
                  <a:cubicBezTo>
                    <a:pt x="13376" y="5334"/>
                    <a:pt x="13831" y="5306"/>
                    <a:pt x="14286" y="5254"/>
                  </a:cubicBezTo>
                  <a:cubicBezTo>
                    <a:pt x="14920" y="5156"/>
                    <a:pt x="16139" y="5010"/>
                    <a:pt x="16529" y="4522"/>
                  </a:cubicBezTo>
                  <a:cubicBezTo>
                    <a:pt x="16626" y="4376"/>
                    <a:pt x="16577" y="4230"/>
                    <a:pt x="16480" y="4132"/>
                  </a:cubicBezTo>
                  <a:cubicBezTo>
                    <a:pt x="13457" y="1402"/>
                    <a:pt x="8484" y="378"/>
                    <a:pt x="4584" y="86"/>
                  </a:cubicBezTo>
                  <a:cubicBezTo>
                    <a:pt x="4215" y="67"/>
                    <a:pt x="3574" y="0"/>
                    <a:pt x="29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652;p41">
              <a:extLst>
                <a:ext uri="{FF2B5EF4-FFF2-40B4-BE49-F238E27FC236}">
                  <a16:creationId xmlns:a16="http://schemas.microsoft.com/office/drawing/2014/main" id="{917E9B66-1A33-41CB-9EE0-E0778E563DEB}"/>
                </a:ext>
              </a:extLst>
            </p:cNvPr>
            <p:cNvSpPr/>
            <p:nvPr/>
          </p:nvSpPr>
          <p:spPr>
            <a:xfrm>
              <a:off x="1687498" y="2062871"/>
              <a:ext cx="146907" cy="369894"/>
            </a:xfrm>
            <a:custGeom>
              <a:avLst/>
              <a:gdLst/>
              <a:ahLst/>
              <a:cxnLst/>
              <a:rect l="l" t="t" r="r" b="b"/>
              <a:pathLst>
                <a:path w="6670" h="16800" extrusionOk="0">
                  <a:moveTo>
                    <a:pt x="6529" y="0"/>
                  </a:moveTo>
                  <a:cubicBezTo>
                    <a:pt x="6489" y="0"/>
                    <a:pt x="6447" y="27"/>
                    <a:pt x="6425" y="93"/>
                  </a:cubicBezTo>
                  <a:cubicBezTo>
                    <a:pt x="5889" y="2969"/>
                    <a:pt x="5499" y="5748"/>
                    <a:pt x="4426" y="8527"/>
                  </a:cubicBezTo>
                  <a:cubicBezTo>
                    <a:pt x="3305" y="11501"/>
                    <a:pt x="1696" y="13988"/>
                    <a:pt x="38" y="16621"/>
                  </a:cubicBezTo>
                  <a:cubicBezTo>
                    <a:pt x="1" y="16696"/>
                    <a:pt x="78" y="16799"/>
                    <a:pt x="139" y="16799"/>
                  </a:cubicBezTo>
                  <a:cubicBezTo>
                    <a:pt x="157" y="16799"/>
                    <a:pt x="173" y="16790"/>
                    <a:pt x="185" y="16767"/>
                  </a:cubicBezTo>
                  <a:lnTo>
                    <a:pt x="185" y="16718"/>
                  </a:lnTo>
                  <a:cubicBezTo>
                    <a:pt x="3890" y="12525"/>
                    <a:pt x="6669" y="5748"/>
                    <a:pt x="6620" y="93"/>
                  </a:cubicBezTo>
                  <a:cubicBezTo>
                    <a:pt x="6620" y="39"/>
                    <a:pt x="6576" y="0"/>
                    <a:pt x="6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653;p41">
              <a:extLst>
                <a:ext uri="{FF2B5EF4-FFF2-40B4-BE49-F238E27FC236}">
                  <a16:creationId xmlns:a16="http://schemas.microsoft.com/office/drawing/2014/main" id="{7F32ECA5-6CC5-4B26-B671-84C2CFE1EB3B}"/>
                </a:ext>
              </a:extLst>
            </p:cNvPr>
            <p:cNvSpPr/>
            <p:nvPr/>
          </p:nvSpPr>
          <p:spPr>
            <a:xfrm>
              <a:off x="1897000" y="1904058"/>
              <a:ext cx="261789" cy="352258"/>
            </a:xfrm>
            <a:custGeom>
              <a:avLst/>
              <a:gdLst/>
              <a:ahLst/>
              <a:cxnLst/>
              <a:rect l="l" t="t" r="r" b="b"/>
              <a:pathLst>
                <a:path w="11886" h="15999" extrusionOk="0">
                  <a:moveTo>
                    <a:pt x="11207" y="1"/>
                  </a:moveTo>
                  <a:cubicBezTo>
                    <a:pt x="11053" y="1"/>
                    <a:pt x="10901" y="84"/>
                    <a:pt x="10809" y="285"/>
                  </a:cubicBezTo>
                  <a:cubicBezTo>
                    <a:pt x="8029" y="5697"/>
                    <a:pt x="4519" y="10670"/>
                    <a:pt x="375" y="15107"/>
                  </a:cubicBezTo>
                  <a:cubicBezTo>
                    <a:pt x="1" y="15481"/>
                    <a:pt x="345" y="15999"/>
                    <a:pt x="745" y="15999"/>
                  </a:cubicBezTo>
                  <a:cubicBezTo>
                    <a:pt x="866" y="15999"/>
                    <a:pt x="993" y="15951"/>
                    <a:pt x="1106" y="15838"/>
                  </a:cubicBezTo>
                  <a:cubicBezTo>
                    <a:pt x="5348" y="11352"/>
                    <a:pt x="8907" y="6282"/>
                    <a:pt x="11686" y="821"/>
                  </a:cubicBezTo>
                  <a:cubicBezTo>
                    <a:pt x="11886" y="388"/>
                    <a:pt x="11540" y="1"/>
                    <a:pt x="1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654;p41">
              <a:extLst>
                <a:ext uri="{FF2B5EF4-FFF2-40B4-BE49-F238E27FC236}">
                  <a16:creationId xmlns:a16="http://schemas.microsoft.com/office/drawing/2014/main" id="{5AA25597-C60E-4E9B-A374-290B862FD0C7}"/>
                </a:ext>
              </a:extLst>
            </p:cNvPr>
            <p:cNvSpPr/>
            <p:nvPr/>
          </p:nvSpPr>
          <p:spPr>
            <a:xfrm>
              <a:off x="1812028" y="1839019"/>
              <a:ext cx="257230" cy="95468"/>
            </a:xfrm>
            <a:custGeom>
              <a:avLst/>
              <a:gdLst/>
              <a:ahLst/>
              <a:cxnLst/>
              <a:rect l="l" t="t" r="r" b="b"/>
              <a:pathLst>
                <a:path w="11679" h="4336" extrusionOk="0">
                  <a:moveTo>
                    <a:pt x="11653" y="1"/>
                  </a:moveTo>
                  <a:cubicBezTo>
                    <a:pt x="11648" y="1"/>
                    <a:pt x="11644" y="7"/>
                    <a:pt x="11644" y="21"/>
                  </a:cubicBezTo>
                  <a:cubicBezTo>
                    <a:pt x="9447" y="1695"/>
                    <a:pt x="6403" y="3842"/>
                    <a:pt x="3509" y="3842"/>
                  </a:cubicBezTo>
                  <a:cubicBezTo>
                    <a:pt x="2357" y="3842"/>
                    <a:pt x="1228" y="3501"/>
                    <a:pt x="186" y="2654"/>
                  </a:cubicBezTo>
                  <a:cubicBezTo>
                    <a:pt x="168" y="2645"/>
                    <a:pt x="150" y="2641"/>
                    <a:pt x="134" y="2641"/>
                  </a:cubicBezTo>
                  <a:cubicBezTo>
                    <a:pt x="58" y="2641"/>
                    <a:pt x="0" y="2721"/>
                    <a:pt x="40" y="2800"/>
                  </a:cubicBezTo>
                  <a:cubicBezTo>
                    <a:pt x="921" y="3905"/>
                    <a:pt x="2038" y="4336"/>
                    <a:pt x="3245" y="4336"/>
                  </a:cubicBezTo>
                  <a:cubicBezTo>
                    <a:pt x="6246" y="4336"/>
                    <a:pt x="9801" y="1670"/>
                    <a:pt x="11644" y="70"/>
                  </a:cubicBezTo>
                  <a:cubicBezTo>
                    <a:pt x="11678" y="35"/>
                    <a:pt x="11664" y="1"/>
                    <a:pt x="11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655;p41">
              <a:extLst>
                <a:ext uri="{FF2B5EF4-FFF2-40B4-BE49-F238E27FC236}">
                  <a16:creationId xmlns:a16="http://schemas.microsoft.com/office/drawing/2014/main" id="{28797D51-B567-4B2A-AD1D-59A1D7C45CDD}"/>
                </a:ext>
              </a:extLst>
            </p:cNvPr>
            <p:cNvSpPr/>
            <p:nvPr/>
          </p:nvSpPr>
          <p:spPr>
            <a:xfrm>
              <a:off x="2485883" y="1141174"/>
              <a:ext cx="255049" cy="266764"/>
            </a:xfrm>
            <a:custGeom>
              <a:avLst/>
              <a:gdLst/>
              <a:ahLst/>
              <a:cxnLst/>
              <a:rect l="l" t="t" r="r" b="b"/>
              <a:pathLst>
                <a:path w="11580" h="12116" extrusionOk="0">
                  <a:moveTo>
                    <a:pt x="307" y="0"/>
                  </a:moveTo>
                  <a:cubicBezTo>
                    <a:pt x="83" y="0"/>
                    <a:pt x="0" y="427"/>
                    <a:pt x="258" y="513"/>
                  </a:cubicBezTo>
                  <a:cubicBezTo>
                    <a:pt x="5426" y="2414"/>
                    <a:pt x="9424" y="6656"/>
                    <a:pt x="10984" y="11922"/>
                  </a:cubicBezTo>
                  <a:cubicBezTo>
                    <a:pt x="11023" y="12057"/>
                    <a:pt x="11131" y="12116"/>
                    <a:pt x="11241" y="12116"/>
                  </a:cubicBezTo>
                  <a:cubicBezTo>
                    <a:pt x="11408" y="12116"/>
                    <a:pt x="11579" y="11981"/>
                    <a:pt x="11521" y="11775"/>
                  </a:cubicBezTo>
                  <a:cubicBezTo>
                    <a:pt x="9863" y="6315"/>
                    <a:pt x="5768" y="1975"/>
                    <a:pt x="404" y="25"/>
                  </a:cubicBezTo>
                  <a:cubicBezTo>
                    <a:pt x="370" y="8"/>
                    <a:pt x="337" y="0"/>
                    <a:pt x="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656;p41">
              <a:extLst>
                <a:ext uri="{FF2B5EF4-FFF2-40B4-BE49-F238E27FC236}">
                  <a16:creationId xmlns:a16="http://schemas.microsoft.com/office/drawing/2014/main" id="{668320FF-8459-434A-93C4-0952B19D9842}"/>
                </a:ext>
              </a:extLst>
            </p:cNvPr>
            <p:cNvSpPr/>
            <p:nvPr/>
          </p:nvSpPr>
          <p:spPr>
            <a:xfrm>
              <a:off x="1703356" y="1183359"/>
              <a:ext cx="544326" cy="977423"/>
            </a:xfrm>
            <a:custGeom>
              <a:avLst/>
              <a:gdLst/>
              <a:ahLst/>
              <a:cxnLst/>
              <a:rect l="l" t="t" r="r" b="b"/>
              <a:pathLst>
                <a:path w="24714" h="44393" extrusionOk="0">
                  <a:moveTo>
                    <a:pt x="17404" y="1"/>
                  </a:moveTo>
                  <a:cubicBezTo>
                    <a:pt x="17326" y="1"/>
                    <a:pt x="17244" y="19"/>
                    <a:pt x="17163" y="59"/>
                  </a:cubicBezTo>
                  <a:lnTo>
                    <a:pt x="17212" y="108"/>
                  </a:lnTo>
                  <a:cubicBezTo>
                    <a:pt x="12482" y="2595"/>
                    <a:pt x="8436" y="6203"/>
                    <a:pt x="5413" y="10639"/>
                  </a:cubicBezTo>
                  <a:cubicBezTo>
                    <a:pt x="2683" y="14832"/>
                    <a:pt x="1" y="20000"/>
                    <a:pt x="586" y="25168"/>
                  </a:cubicBezTo>
                  <a:cubicBezTo>
                    <a:pt x="684" y="26095"/>
                    <a:pt x="927" y="26972"/>
                    <a:pt x="1269" y="27801"/>
                  </a:cubicBezTo>
                  <a:cubicBezTo>
                    <a:pt x="1805" y="28923"/>
                    <a:pt x="2731" y="29605"/>
                    <a:pt x="3463" y="30580"/>
                  </a:cubicBezTo>
                  <a:cubicBezTo>
                    <a:pt x="5120" y="32725"/>
                    <a:pt x="5023" y="35505"/>
                    <a:pt x="5120" y="38089"/>
                  </a:cubicBezTo>
                  <a:cubicBezTo>
                    <a:pt x="5218" y="40185"/>
                    <a:pt x="5267" y="42379"/>
                    <a:pt x="7119" y="43744"/>
                  </a:cubicBezTo>
                  <a:cubicBezTo>
                    <a:pt x="7763" y="44204"/>
                    <a:pt x="8496" y="44393"/>
                    <a:pt x="9246" y="44393"/>
                  </a:cubicBezTo>
                  <a:cubicBezTo>
                    <a:pt x="10486" y="44393"/>
                    <a:pt x="11772" y="43876"/>
                    <a:pt x="12775" y="43208"/>
                  </a:cubicBezTo>
                  <a:cubicBezTo>
                    <a:pt x="15213" y="41550"/>
                    <a:pt x="16821" y="38430"/>
                    <a:pt x="18528" y="36090"/>
                  </a:cubicBezTo>
                  <a:cubicBezTo>
                    <a:pt x="19601" y="34676"/>
                    <a:pt x="20771" y="33359"/>
                    <a:pt x="21843" y="31945"/>
                  </a:cubicBezTo>
                  <a:cubicBezTo>
                    <a:pt x="22916" y="30580"/>
                    <a:pt x="23598" y="28971"/>
                    <a:pt x="24476" y="27509"/>
                  </a:cubicBezTo>
                  <a:cubicBezTo>
                    <a:pt x="24713" y="27102"/>
                    <a:pt x="24362" y="26720"/>
                    <a:pt x="23995" y="26720"/>
                  </a:cubicBezTo>
                  <a:cubicBezTo>
                    <a:pt x="23834" y="26720"/>
                    <a:pt x="23669" y="26794"/>
                    <a:pt x="23550" y="26972"/>
                  </a:cubicBezTo>
                  <a:cubicBezTo>
                    <a:pt x="22770" y="28289"/>
                    <a:pt x="22136" y="29703"/>
                    <a:pt x="21258" y="30970"/>
                  </a:cubicBezTo>
                  <a:cubicBezTo>
                    <a:pt x="20283" y="32384"/>
                    <a:pt x="19064" y="33652"/>
                    <a:pt x="17992" y="35066"/>
                  </a:cubicBezTo>
                  <a:cubicBezTo>
                    <a:pt x="16188" y="37503"/>
                    <a:pt x="14335" y="41306"/>
                    <a:pt x="11556" y="42720"/>
                  </a:cubicBezTo>
                  <a:cubicBezTo>
                    <a:pt x="10840" y="43078"/>
                    <a:pt x="10076" y="43281"/>
                    <a:pt x="9358" y="43281"/>
                  </a:cubicBezTo>
                  <a:cubicBezTo>
                    <a:pt x="8024" y="43281"/>
                    <a:pt x="6849" y="42580"/>
                    <a:pt x="6437" y="40868"/>
                  </a:cubicBezTo>
                  <a:cubicBezTo>
                    <a:pt x="6242" y="39454"/>
                    <a:pt x="6144" y="38040"/>
                    <a:pt x="6144" y="36626"/>
                  </a:cubicBezTo>
                  <a:cubicBezTo>
                    <a:pt x="6047" y="34432"/>
                    <a:pt x="5852" y="32189"/>
                    <a:pt x="4633" y="30336"/>
                  </a:cubicBezTo>
                  <a:cubicBezTo>
                    <a:pt x="3853" y="29118"/>
                    <a:pt x="2585" y="28338"/>
                    <a:pt x="2049" y="26924"/>
                  </a:cubicBezTo>
                  <a:cubicBezTo>
                    <a:pt x="1659" y="25705"/>
                    <a:pt x="1464" y="24437"/>
                    <a:pt x="1610" y="23169"/>
                  </a:cubicBezTo>
                  <a:cubicBezTo>
                    <a:pt x="1756" y="19903"/>
                    <a:pt x="3073" y="16734"/>
                    <a:pt x="4633" y="13906"/>
                  </a:cubicBezTo>
                  <a:cubicBezTo>
                    <a:pt x="7656" y="8445"/>
                    <a:pt x="12190" y="3960"/>
                    <a:pt x="17699" y="986"/>
                  </a:cubicBezTo>
                  <a:cubicBezTo>
                    <a:pt x="18245" y="692"/>
                    <a:pt x="17887" y="1"/>
                    <a:pt x="17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657;p41">
              <a:extLst>
                <a:ext uri="{FF2B5EF4-FFF2-40B4-BE49-F238E27FC236}">
                  <a16:creationId xmlns:a16="http://schemas.microsoft.com/office/drawing/2014/main" id="{8D06A0C4-EB45-4402-9A53-E2C9B2CFAE1F}"/>
                </a:ext>
              </a:extLst>
            </p:cNvPr>
            <p:cNvSpPr/>
            <p:nvPr/>
          </p:nvSpPr>
          <p:spPr>
            <a:xfrm>
              <a:off x="2257461" y="895084"/>
              <a:ext cx="115301" cy="274888"/>
            </a:xfrm>
            <a:custGeom>
              <a:avLst/>
              <a:gdLst/>
              <a:ahLst/>
              <a:cxnLst/>
              <a:rect l="l" t="t" r="r" b="b"/>
              <a:pathLst>
                <a:path w="5235" h="12485" extrusionOk="0">
                  <a:moveTo>
                    <a:pt x="360" y="1"/>
                  </a:moveTo>
                  <a:cubicBezTo>
                    <a:pt x="342" y="1"/>
                    <a:pt x="318" y="13"/>
                    <a:pt x="293" y="37"/>
                  </a:cubicBezTo>
                  <a:lnTo>
                    <a:pt x="342" y="37"/>
                  </a:lnTo>
                  <a:cubicBezTo>
                    <a:pt x="1" y="2085"/>
                    <a:pt x="829" y="4328"/>
                    <a:pt x="1610" y="6180"/>
                  </a:cubicBezTo>
                  <a:cubicBezTo>
                    <a:pt x="2487" y="8326"/>
                    <a:pt x="3560" y="10422"/>
                    <a:pt x="4827" y="12372"/>
                  </a:cubicBezTo>
                  <a:cubicBezTo>
                    <a:pt x="4859" y="12452"/>
                    <a:pt x="4916" y="12484"/>
                    <a:pt x="4976" y="12484"/>
                  </a:cubicBezTo>
                  <a:cubicBezTo>
                    <a:pt x="5100" y="12484"/>
                    <a:pt x="5235" y="12342"/>
                    <a:pt x="5169" y="12177"/>
                  </a:cubicBezTo>
                  <a:cubicBezTo>
                    <a:pt x="4145" y="10227"/>
                    <a:pt x="2975" y="8374"/>
                    <a:pt x="2097" y="6327"/>
                  </a:cubicBezTo>
                  <a:cubicBezTo>
                    <a:pt x="1219" y="4328"/>
                    <a:pt x="927" y="2183"/>
                    <a:pt x="391" y="37"/>
                  </a:cubicBezTo>
                  <a:cubicBezTo>
                    <a:pt x="391" y="13"/>
                    <a:pt x="378" y="1"/>
                    <a:pt x="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658;p41">
              <a:extLst>
                <a:ext uri="{FF2B5EF4-FFF2-40B4-BE49-F238E27FC236}">
                  <a16:creationId xmlns:a16="http://schemas.microsoft.com/office/drawing/2014/main" id="{BE8A220A-0EC4-406B-9910-75823A2F89BF}"/>
                </a:ext>
              </a:extLst>
            </p:cNvPr>
            <p:cNvSpPr/>
            <p:nvPr/>
          </p:nvSpPr>
          <p:spPr>
            <a:xfrm>
              <a:off x="2109277" y="880553"/>
              <a:ext cx="151422" cy="63719"/>
            </a:xfrm>
            <a:custGeom>
              <a:avLst/>
              <a:gdLst/>
              <a:ahLst/>
              <a:cxnLst/>
              <a:rect l="l" t="t" r="r" b="b"/>
              <a:pathLst>
                <a:path w="6875" h="2894" extrusionOk="0">
                  <a:moveTo>
                    <a:pt x="5180" y="386"/>
                  </a:moveTo>
                  <a:cubicBezTo>
                    <a:pt x="5449" y="386"/>
                    <a:pt x="5699" y="431"/>
                    <a:pt x="5949" y="502"/>
                  </a:cubicBezTo>
                  <a:cubicBezTo>
                    <a:pt x="6382" y="980"/>
                    <a:pt x="6430" y="1418"/>
                    <a:pt x="6092" y="1784"/>
                  </a:cubicBezTo>
                  <a:lnTo>
                    <a:pt x="6092" y="1784"/>
                  </a:lnTo>
                  <a:cubicBezTo>
                    <a:pt x="6062" y="1755"/>
                    <a:pt x="6026" y="1738"/>
                    <a:pt x="5988" y="1738"/>
                  </a:cubicBezTo>
                  <a:cubicBezTo>
                    <a:pt x="5960" y="1738"/>
                    <a:pt x="5930" y="1747"/>
                    <a:pt x="5900" y="1770"/>
                  </a:cubicBezTo>
                  <a:cubicBezTo>
                    <a:pt x="5128" y="2248"/>
                    <a:pt x="4245" y="2476"/>
                    <a:pt x="3356" y="2476"/>
                  </a:cubicBezTo>
                  <a:cubicBezTo>
                    <a:pt x="3066" y="2476"/>
                    <a:pt x="2775" y="2452"/>
                    <a:pt x="2487" y="2404"/>
                  </a:cubicBezTo>
                  <a:cubicBezTo>
                    <a:pt x="1999" y="2404"/>
                    <a:pt x="1463" y="2257"/>
                    <a:pt x="1024" y="2014"/>
                  </a:cubicBezTo>
                  <a:cubicBezTo>
                    <a:pt x="98" y="1136"/>
                    <a:pt x="1219" y="697"/>
                    <a:pt x="1756" y="551"/>
                  </a:cubicBezTo>
                  <a:cubicBezTo>
                    <a:pt x="2304" y="441"/>
                    <a:pt x="2853" y="386"/>
                    <a:pt x="3401" y="386"/>
                  </a:cubicBezTo>
                  <a:cubicBezTo>
                    <a:pt x="3584" y="386"/>
                    <a:pt x="3767" y="393"/>
                    <a:pt x="3950" y="405"/>
                  </a:cubicBezTo>
                  <a:lnTo>
                    <a:pt x="4876" y="405"/>
                  </a:lnTo>
                  <a:cubicBezTo>
                    <a:pt x="4980" y="392"/>
                    <a:pt x="5081" y="386"/>
                    <a:pt x="5180" y="386"/>
                  </a:cubicBezTo>
                  <a:close/>
                  <a:moveTo>
                    <a:pt x="4521" y="0"/>
                  </a:moveTo>
                  <a:cubicBezTo>
                    <a:pt x="3981" y="0"/>
                    <a:pt x="3437" y="44"/>
                    <a:pt x="2926" y="63"/>
                  </a:cubicBezTo>
                  <a:cubicBezTo>
                    <a:pt x="2097" y="112"/>
                    <a:pt x="732" y="161"/>
                    <a:pt x="390" y="1136"/>
                  </a:cubicBezTo>
                  <a:cubicBezTo>
                    <a:pt x="0" y="2062"/>
                    <a:pt x="1073" y="2501"/>
                    <a:pt x="1804" y="2696"/>
                  </a:cubicBezTo>
                  <a:cubicBezTo>
                    <a:pt x="2299" y="2828"/>
                    <a:pt x="2799" y="2893"/>
                    <a:pt x="3295" y="2893"/>
                  </a:cubicBezTo>
                  <a:cubicBezTo>
                    <a:pt x="4267" y="2893"/>
                    <a:pt x="5223" y="2644"/>
                    <a:pt x="6095" y="2160"/>
                  </a:cubicBezTo>
                  <a:cubicBezTo>
                    <a:pt x="6175" y="2100"/>
                    <a:pt x="6189" y="1998"/>
                    <a:pt x="6164" y="1909"/>
                  </a:cubicBezTo>
                  <a:lnTo>
                    <a:pt x="6164" y="1909"/>
                  </a:lnTo>
                  <a:cubicBezTo>
                    <a:pt x="6595" y="1603"/>
                    <a:pt x="6831" y="1121"/>
                    <a:pt x="6875" y="600"/>
                  </a:cubicBezTo>
                  <a:cubicBezTo>
                    <a:pt x="6875" y="551"/>
                    <a:pt x="6826" y="502"/>
                    <a:pt x="6777" y="502"/>
                  </a:cubicBezTo>
                  <a:cubicBezTo>
                    <a:pt x="6109" y="95"/>
                    <a:pt x="5319"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659;p41">
              <a:extLst>
                <a:ext uri="{FF2B5EF4-FFF2-40B4-BE49-F238E27FC236}">
                  <a16:creationId xmlns:a16="http://schemas.microsoft.com/office/drawing/2014/main" id="{C2692602-9BE7-469A-A543-2376C1D98EE5}"/>
                </a:ext>
              </a:extLst>
            </p:cNvPr>
            <p:cNvSpPr/>
            <p:nvPr/>
          </p:nvSpPr>
          <p:spPr>
            <a:xfrm>
              <a:off x="2326179" y="962986"/>
              <a:ext cx="60172" cy="138446"/>
            </a:xfrm>
            <a:custGeom>
              <a:avLst/>
              <a:gdLst/>
              <a:ahLst/>
              <a:cxnLst/>
              <a:rect l="l" t="t" r="r" b="b"/>
              <a:pathLst>
                <a:path w="2732" h="6288" extrusionOk="0">
                  <a:moveTo>
                    <a:pt x="2652" y="1"/>
                  </a:moveTo>
                  <a:cubicBezTo>
                    <a:pt x="2609" y="1"/>
                    <a:pt x="2561" y="25"/>
                    <a:pt x="2536" y="74"/>
                  </a:cubicBezTo>
                  <a:cubicBezTo>
                    <a:pt x="1805" y="2219"/>
                    <a:pt x="1317" y="4364"/>
                    <a:pt x="1" y="6266"/>
                  </a:cubicBezTo>
                  <a:cubicBezTo>
                    <a:pt x="1" y="6266"/>
                    <a:pt x="1" y="6287"/>
                    <a:pt x="15" y="6287"/>
                  </a:cubicBezTo>
                  <a:cubicBezTo>
                    <a:pt x="23" y="6287"/>
                    <a:pt x="33" y="6282"/>
                    <a:pt x="50" y="6266"/>
                  </a:cubicBezTo>
                  <a:cubicBezTo>
                    <a:pt x="1366" y="4510"/>
                    <a:pt x="2682" y="2365"/>
                    <a:pt x="2731" y="74"/>
                  </a:cubicBezTo>
                  <a:cubicBezTo>
                    <a:pt x="2731" y="25"/>
                    <a:pt x="2695" y="1"/>
                    <a:pt x="2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660;p41">
              <a:extLst>
                <a:ext uri="{FF2B5EF4-FFF2-40B4-BE49-F238E27FC236}">
                  <a16:creationId xmlns:a16="http://schemas.microsoft.com/office/drawing/2014/main" id="{BB1A394F-C086-49FD-815A-664AD426E078}"/>
                </a:ext>
              </a:extLst>
            </p:cNvPr>
            <p:cNvSpPr/>
            <p:nvPr/>
          </p:nvSpPr>
          <p:spPr>
            <a:xfrm>
              <a:off x="2366992" y="946341"/>
              <a:ext cx="156223" cy="71447"/>
            </a:xfrm>
            <a:custGeom>
              <a:avLst/>
              <a:gdLst/>
              <a:ahLst/>
              <a:cxnLst/>
              <a:rect l="l" t="t" r="r" b="b"/>
              <a:pathLst>
                <a:path w="7093" h="3245" extrusionOk="0">
                  <a:moveTo>
                    <a:pt x="2642" y="383"/>
                  </a:moveTo>
                  <a:cubicBezTo>
                    <a:pt x="3378" y="383"/>
                    <a:pt x="4078" y="572"/>
                    <a:pt x="4779" y="878"/>
                  </a:cubicBezTo>
                  <a:cubicBezTo>
                    <a:pt x="5297" y="1114"/>
                    <a:pt x="6997" y="1941"/>
                    <a:pt x="6102" y="2612"/>
                  </a:cubicBezTo>
                  <a:lnTo>
                    <a:pt x="6102" y="2612"/>
                  </a:lnTo>
                  <a:cubicBezTo>
                    <a:pt x="6073" y="2592"/>
                    <a:pt x="6036" y="2580"/>
                    <a:pt x="5995" y="2580"/>
                  </a:cubicBezTo>
                  <a:cubicBezTo>
                    <a:pt x="5980" y="2580"/>
                    <a:pt x="5965" y="2582"/>
                    <a:pt x="5949" y="2585"/>
                  </a:cubicBezTo>
                  <a:cubicBezTo>
                    <a:pt x="5492" y="2772"/>
                    <a:pt x="5009" y="2861"/>
                    <a:pt x="4530" y="2861"/>
                  </a:cubicBezTo>
                  <a:cubicBezTo>
                    <a:pt x="3883" y="2861"/>
                    <a:pt x="3242" y="2698"/>
                    <a:pt x="2682" y="2390"/>
                  </a:cubicBezTo>
                  <a:cubicBezTo>
                    <a:pt x="2195" y="2195"/>
                    <a:pt x="1805" y="1951"/>
                    <a:pt x="1463" y="1610"/>
                  </a:cubicBezTo>
                  <a:cubicBezTo>
                    <a:pt x="683" y="440"/>
                    <a:pt x="1756" y="391"/>
                    <a:pt x="2390" y="391"/>
                  </a:cubicBezTo>
                  <a:cubicBezTo>
                    <a:pt x="2474" y="386"/>
                    <a:pt x="2558" y="383"/>
                    <a:pt x="2642" y="383"/>
                  </a:cubicBezTo>
                  <a:close/>
                  <a:moveTo>
                    <a:pt x="2623" y="0"/>
                  </a:moveTo>
                  <a:cubicBezTo>
                    <a:pt x="2384" y="0"/>
                    <a:pt x="2143" y="16"/>
                    <a:pt x="1902" y="50"/>
                  </a:cubicBezTo>
                  <a:cubicBezTo>
                    <a:pt x="927" y="147"/>
                    <a:pt x="1" y="878"/>
                    <a:pt x="927" y="1707"/>
                  </a:cubicBezTo>
                  <a:cubicBezTo>
                    <a:pt x="1922" y="2631"/>
                    <a:pt x="3254" y="3245"/>
                    <a:pt x="4602" y="3245"/>
                  </a:cubicBezTo>
                  <a:cubicBezTo>
                    <a:pt x="5103" y="3245"/>
                    <a:pt x="5606" y="3160"/>
                    <a:pt x="6095" y="2975"/>
                  </a:cubicBezTo>
                  <a:cubicBezTo>
                    <a:pt x="6138" y="2953"/>
                    <a:pt x="6167" y="2920"/>
                    <a:pt x="6183" y="2882"/>
                  </a:cubicBezTo>
                  <a:lnTo>
                    <a:pt x="6183" y="2882"/>
                  </a:lnTo>
                  <a:cubicBezTo>
                    <a:pt x="7092" y="2392"/>
                    <a:pt x="6657" y="1641"/>
                    <a:pt x="5900" y="1073"/>
                  </a:cubicBezTo>
                  <a:cubicBezTo>
                    <a:pt x="4929" y="386"/>
                    <a:pt x="3790" y="0"/>
                    <a:pt x="26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661;p41">
              <a:extLst>
                <a:ext uri="{FF2B5EF4-FFF2-40B4-BE49-F238E27FC236}">
                  <a16:creationId xmlns:a16="http://schemas.microsoft.com/office/drawing/2014/main" id="{D0469382-8518-4822-8D5C-EFB3FE1FE1C4}"/>
                </a:ext>
              </a:extLst>
            </p:cNvPr>
            <p:cNvSpPr/>
            <p:nvPr/>
          </p:nvSpPr>
          <p:spPr>
            <a:xfrm>
              <a:off x="2485112" y="1000900"/>
              <a:ext cx="31430" cy="141639"/>
            </a:xfrm>
            <a:custGeom>
              <a:avLst/>
              <a:gdLst/>
              <a:ahLst/>
              <a:cxnLst/>
              <a:rect l="l" t="t" r="r" b="b"/>
              <a:pathLst>
                <a:path w="1427" h="6433" extrusionOk="0">
                  <a:moveTo>
                    <a:pt x="1238" y="1"/>
                  </a:moveTo>
                  <a:cubicBezTo>
                    <a:pt x="1176" y="1"/>
                    <a:pt x="1111" y="32"/>
                    <a:pt x="1073" y="107"/>
                  </a:cubicBezTo>
                  <a:lnTo>
                    <a:pt x="1073" y="156"/>
                  </a:lnTo>
                  <a:cubicBezTo>
                    <a:pt x="293" y="2057"/>
                    <a:pt x="1" y="4154"/>
                    <a:pt x="196" y="6250"/>
                  </a:cubicBezTo>
                  <a:cubicBezTo>
                    <a:pt x="196" y="6372"/>
                    <a:pt x="293" y="6433"/>
                    <a:pt x="391" y="6433"/>
                  </a:cubicBezTo>
                  <a:cubicBezTo>
                    <a:pt x="488" y="6433"/>
                    <a:pt x="586" y="6372"/>
                    <a:pt x="586" y="6250"/>
                  </a:cubicBezTo>
                  <a:cubicBezTo>
                    <a:pt x="391" y="4154"/>
                    <a:pt x="683" y="2106"/>
                    <a:pt x="1366" y="204"/>
                  </a:cubicBezTo>
                  <a:cubicBezTo>
                    <a:pt x="1426" y="84"/>
                    <a:pt x="1337" y="1"/>
                    <a:pt x="1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662;p41">
              <a:extLst>
                <a:ext uri="{FF2B5EF4-FFF2-40B4-BE49-F238E27FC236}">
                  <a16:creationId xmlns:a16="http://schemas.microsoft.com/office/drawing/2014/main" id="{78F98AD6-F675-49AC-BCD4-FC13E2EC77BB}"/>
                </a:ext>
              </a:extLst>
            </p:cNvPr>
            <p:cNvSpPr/>
            <p:nvPr/>
          </p:nvSpPr>
          <p:spPr>
            <a:xfrm>
              <a:off x="2563499" y="1063959"/>
              <a:ext cx="113847" cy="118564"/>
            </a:xfrm>
            <a:custGeom>
              <a:avLst/>
              <a:gdLst/>
              <a:ahLst/>
              <a:cxnLst/>
              <a:rect l="l" t="t" r="r" b="b"/>
              <a:pathLst>
                <a:path w="5169" h="5385" extrusionOk="0">
                  <a:moveTo>
                    <a:pt x="4995" y="0"/>
                  </a:moveTo>
                  <a:cubicBezTo>
                    <a:pt x="4952" y="0"/>
                    <a:pt x="4909" y="22"/>
                    <a:pt x="4876" y="71"/>
                  </a:cubicBezTo>
                  <a:cubicBezTo>
                    <a:pt x="3804" y="2313"/>
                    <a:pt x="2585" y="4459"/>
                    <a:pt x="50" y="5239"/>
                  </a:cubicBezTo>
                  <a:cubicBezTo>
                    <a:pt x="1" y="5239"/>
                    <a:pt x="1" y="5385"/>
                    <a:pt x="50" y="5385"/>
                  </a:cubicBezTo>
                  <a:lnTo>
                    <a:pt x="98" y="5385"/>
                  </a:lnTo>
                  <a:cubicBezTo>
                    <a:pt x="2585" y="4751"/>
                    <a:pt x="4584" y="2752"/>
                    <a:pt x="5169" y="217"/>
                  </a:cubicBezTo>
                  <a:cubicBezTo>
                    <a:pt x="5169" y="87"/>
                    <a:pt x="5082" y="0"/>
                    <a:pt x="4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663;p41">
              <a:extLst>
                <a:ext uri="{FF2B5EF4-FFF2-40B4-BE49-F238E27FC236}">
                  <a16:creationId xmlns:a16="http://schemas.microsoft.com/office/drawing/2014/main" id="{ECAD0994-CBB8-49F0-ADEE-8035FF163EF6}"/>
                </a:ext>
              </a:extLst>
            </p:cNvPr>
            <p:cNvSpPr/>
            <p:nvPr/>
          </p:nvSpPr>
          <p:spPr>
            <a:xfrm>
              <a:off x="2668976" y="1055041"/>
              <a:ext cx="106667" cy="88510"/>
            </a:xfrm>
            <a:custGeom>
              <a:avLst/>
              <a:gdLst/>
              <a:ahLst/>
              <a:cxnLst/>
              <a:rect l="l" t="t" r="r" b="b"/>
              <a:pathLst>
                <a:path w="4843" h="4020" extrusionOk="0">
                  <a:moveTo>
                    <a:pt x="1218" y="1"/>
                  </a:moveTo>
                  <a:cubicBezTo>
                    <a:pt x="793" y="1"/>
                    <a:pt x="400" y="142"/>
                    <a:pt x="87" y="476"/>
                  </a:cubicBezTo>
                  <a:cubicBezTo>
                    <a:pt x="0" y="563"/>
                    <a:pt x="107" y="727"/>
                    <a:pt x="235" y="727"/>
                  </a:cubicBezTo>
                  <a:cubicBezTo>
                    <a:pt x="251" y="727"/>
                    <a:pt x="267" y="725"/>
                    <a:pt x="282" y="719"/>
                  </a:cubicBezTo>
                  <a:cubicBezTo>
                    <a:pt x="578" y="577"/>
                    <a:pt x="891" y="513"/>
                    <a:pt x="1208" y="513"/>
                  </a:cubicBezTo>
                  <a:cubicBezTo>
                    <a:pt x="2402" y="513"/>
                    <a:pt x="3643" y="1424"/>
                    <a:pt x="4183" y="2426"/>
                  </a:cubicBezTo>
                  <a:cubicBezTo>
                    <a:pt x="4280" y="2572"/>
                    <a:pt x="4329" y="2767"/>
                    <a:pt x="4378" y="2913"/>
                  </a:cubicBezTo>
                  <a:lnTo>
                    <a:pt x="4378" y="3206"/>
                  </a:lnTo>
                  <a:lnTo>
                    <a:pt x="3354" y="3450"/>
                  </a:lnTo>
                  <a:cubicBezTo>
                    <a:pt x="3013" y="3401"/>
                    <a:pt x="2623" y="2913"/>
                    <a:pt x="2330" y="2670"/>
                  </a:cubicBezTo>
                  <a:cubicBezTo>
                    <a:pt x="1696" y="2133"/>
                    <a:pt x="1111" y="1548"/>
                    <a:pt x="575" y="914"/>
                  </a:cubicBezTo>
                  <a:cubicBezTo>
                    <a:pt x="550" y="878"/>
                    <a:pt x="517" y="863"/>
                    <a:pt x="482" y="863"/>
                  </a:cubicBezTo>
                  <a:cubicBezTo>
                    <a:pt x="377" y="863"/>
                    <a:pt x="258" y="1000"/>
                    <a:pt x="331" y="1109"/>
                  </a:cubicBezTo>
                  <a:cubicBezTo>
                    <a:pt x="1111" y="2133"/>
                    <a:pt x="2233" y="3401"/>
                    <a:pt x="3451" y="3889"/>
                  </a:cubicBezTo>
                  <a:cubicBezTo>
                    <a:pt x="3598" y="3979"/>
                    <a:pt x="3753" y="4020"/>
                    <a:pt x="3903" y="4020"/>
                  </a:cubicBezTo>
                  <a:cubicBezTo>
                    <a:pt x="4400" y="4020"/>
                    <a:pt x="4843" y="3573"/>
                    <a:pt x="4768" y="3011"/>
                  </a:cubicBezTo>
                  <a:cubicBezTo>
                    <a:pt x="4616" y="1757"/>
                    <a:pt x="2718" y="1"/>
                    <a:pt x="1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664;p41">
              <a:extLst>
                <a:ext uri="{FF2B5EF4-FFF2-40B4-BE49-F238E27FC236}">
                  <a16:creationId xmlns:a16="http://schemas.microsoft.com/office/drawing/2014/main" id="{8006572C-AC16-408F-AD97-E5A684BC9425}"/>
                </a:ext>
              </a:extLst>
            </p:cNvPr>
            <p:cNvSpPr/>
            <p:nvPr/>
          </p:nvSpPr>
          <p:spPr>
            <a:xfrm>
              <a:off x="2679482" y="1129901"/>
              <a:ext cx="99883" cy="147892"/>
            </a:xfrm>
            <a:custGeom>
              <a:avLst/>
              <a:gdLst/>
              <a:ahLst/>
              <a:cxnLst/>
              <a:rect l="l" t="t" r="r" b="b"/>
              <a:pathLst>
                <a:path w="4535" h="6717" extrusionOk="0">
                  <a:moveTo>
                    <a:pt x="4486" y="1"/>
                  </a:moveTo>
                  <a:cubicBezTo>
                    <a:pt x="3169" y="293"/>
                    <a:pt x="2048" y="1074"/>
                    <a:pt x="1317" y="2195"/>
                  </a:cubicBezTo>
                  <a:cubicBezTo>
                    <a:pt x="439" y="3463"/>
                    <a:pt x="0" y="4974"/>
                    <a:pt x="49" y="6534"/>
                  </a:cubicBezTo>
                  <a:cubicBezTo>
                    <a:pt x="73" y="6656"/>
                    <a:pt x="183" y="6717"/>
                    <a:pt x="287" y="6717"/>
                  </a:cubicBezTo>
                  <a:cubicBezTo>
                    <a:pt x="390" y="6717"/>
                    <a:pt x="488" y="6656"/>
                    <a:pt x="488" y="6534"/>
                  </a:cubicBezTo>
                  <a:cubicBezTo>
                    <a:pt x="488" y="3950"/>
                    <a:pt x="1902" y="976"/>
                    <a:pt x="4535" y="50"/>
                  </a:cubicBezTo>
                  <a:lnTo>
                    <a:pt x="4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665;p41">
              <a:extLst>
                <a:ext uri="{FF2B5EF4-FFF2-40B4-BE49-F238E27FC236}">
                  <a16:creationId xmlns:a16="http://schemas.microsoft.com/office/drawing/2014/main" id="{559221A8-C99B-4C4F-BBC6-AF3B9900DEAD}"/>
                </a:ext>
              </a:extLst>
            </p:cNvPr>
            <p:cNvSpPr/>
            <p:nvPr/>
          </p:nvSpPr>
          <p:spPr>
            <a:xfrm>
              <a:off x="1187927" y="2497518"/>
              <a:ext cx="212431" cy="209761"/>
            </a:xfrm>
            <a:custGeom>
              <a:avLst/>
              <a:gdLst/>
              <a:ahLst/>
              <a:cxnLst/>
              <a:rect l="l" t="t" r="r" b="b"/>
              <a:pathLst>
                <a:path w="9645" h="9527" extrusionOk="0">
                  <a:moveTo>
                    <a:pt x="9557" y="0"/>
                  </a:moveTo>
                  <a:cubicBezTo>
                    <a:pt x="5510" y="1463"/>
                    <a:pt x="1463" y="5363"/>
                    <a:pt x="1" y="9410"/>
                  </a:cubicBezTo>
                  <a:cubicBezTo>
                    <a:pt x="1" y="9481"/>
                    <a:pt x="53" y="9527"/>
                    <a:pt x="119" y="9527"/>
                  </a:cubicBezTo>
                  <a:cubicBezTo>
                    <a:pt x="143" y="9527"/>
                    <a:pt x="169" y="9520"/>
                    <a:pt x="196" y="9507"/>
                  </a:cubicBezTo>
                  <a:cubicBezTo>
                    <a:pt x="1219" y="7508"/>
                    <a:pt x="2536" y="5656"/>
                    <a:pt x="4047" y="3998"/>
                  </a:cubicBezTo>
                  <a:cubicBezTo>
                    <a:pt x="5705" y="2487"/>
                    <a:pt x="7558" y="1170"/>
                    <a:pt x="9605" y="146"/>
                  </a:cubicBezTo>
                  <a:cubicBezTo>
                    <a:pt x="9645" y="107"/>
                    <a:pt x="9620" y="36"/>
                    <a:pt x="9584" y="36"/>
                  </a:cubicBezTo>
                  <a:cubicBezTo>
                    <a:pt x="9575" y="36"/>
                    <a:pt x="9566" y="40"/>
                    <a:pt x="9557" y="49"/>
                  </a:cubicBezTo>
                  <a:lnTo>
                    <a:pt x="95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666;p41">
              <a:extLst>
                <a:ext uri="{FF2B5EF4-FFF2-40B4-BE49-F238E27FC236}">
                  <a16:creationId xmlns:a16="http://schemas.microsoft.com/office/drawing/2014/main" id="{44911C3A-3411-480A-B9D8-B822CBFAA765}"/>
                </a:ext>
              </a:extLst>
            </p:cNvPr>
            <p:cNvSpPr/>
            <p:nvPr/>
          </p:nvSpPr>
          <p:spPr>
            <a:xfrm>
              <a:off x="1278648" y="2061682"/>
              <a:ext cx="327027" cy="213063"/>
            </a:xfrm>
            <a:custGeom>
              <a:avLst/>
              <a:gdLst/>
              <a:ahLst/>
              <a:cxnLst/>
              <a:rect l="l" t="t" r="r" b="b"/>
              <a:pathLst>
                <a:path w="14848" h="9677" extrusionOk="0">
                  <a:moveTo>
                    <a:pt x="14750" y="0"/>
                  </a:moveTo>
                  <a:cubicBezTo>
                    <a:pt x="9777" y="2975"/>
                    <a:pt x="4804" y="6095"/>
                    <a:pt x="123" y="9410"/>
                  </a:cubicBezTo>
                  <a:cubicBezTo>
                    <a:pt x="1" y="9492"/>
                    <a:pt x="84" y="9677"/>
                    <a:pt x="200" y="9677"/>
                  </a:cubicBezTo>
                  <a:cubicBezTo>
                    <a:pt x="222" y="9677"/>
                    <a:pt x="246" y="9670"/>
                    <a:pt x="270" y="9654"/>
                  </a:cubicBezTo>
                  <a:cubicBezTo>
                    <a:pt x="5243" y="6680"/>
                    <a:pt x="10118" y="3413"/>
                    <a:pt x="14799" y="98"/>
                  </a:cubicBezTo>
                  <a:cubicBezTo>
                    <a:pt x="14847" y="98"/>
                    <a:pt x="14799" y="0"/>
                    <a:pt x="14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667;p41">
              <a:extLst>
                <a:ext uri="{FF2B5EF4-FFF2-40B4-BE49-F238E27FC236}">
                  <a16:creationId xmlns:a16="http://schemas.microsoft.com/office/drawing/2014/main" id="{15796772-69AF-4D3B-A75E-CF3EAB9CA752}"/>
                </a:ext>
              </a:extLst>
            </p:cNvPr>
            <p:cNvSpPr/>
            <p:nvPr/>
          </p:nvSpPr>
          <p:spPr>
            <a:xfrm>
              <a:off x="1811829" y="2229059"/>
              <a:ext cx="772967" cy="159275"/>
            </a:xfrm>
            <a:custGeom>
              <a:avLst/>
              <a:gdLst/>
              <a:ahLst/>
              <a:cxnLst/>
              <a:rect l="l" t="t" r="r" b="b"/>
              <a:pathLst>
                <a:path w="35095" h="7234" extrusionOk="0">
                  <a:moveTo>
                    <a:pt x="7443" y="1"/>
                  </a:moveTo>
                  <a:cubicBezTo>
                    <a:pt x="3960" y="1"/>
                    <a:pt x="470" y="770"/>
                    <a:pt x="49" y="4587"/>
                  </a:cubicBezTo>
                  <a:cubicBezTo>
                    <a:pt x="0" y="4929"/>
                    <a:pt x="244" y="5099"/>
                    <a:pt x="506" y="5099"/>
                  </a:cubicBezTo>
                  <a:cubicBezTo>
                    <a:pt x="768" y="5099"/>
                    <a:pt x="1048" y="4929"/>
                    <a:pt x="1073" y="4587"/>
                  </a:cubicBezTo>
                  <a:lnTo>
                    <a:pt x="1073" y="4539"/>
                  </a:lnTo>
                  <a:cubicBezTo>
                    <a:pt x="1414" y="1857"/>
                    <a:pt x="3998" y="1223"/>
                    <a:pt x="6290" y="1077"/>
                  </a:cubicBezTo>
                  <a:cubicBezTo>
                    <a:pt x="6722" y="1069"/>
                    <a:pt x="7153" y="1065"/>
                    <a:pt x="7583" y="1065"/>
                  </a:cubicBezTo>
                  <a:cubicBezTo>
                    <a:pt x="9870" y="1065"/>
                    <a:pt x="12134" y="1180"/>
                    <a:pt x="14432" y="1467"/>
                  </a:cubicBezTo>
                  <a:cubicBezTo>
                    <a:pt x="17942" y="1906"/>
                    <a:pt x="21452" y="2540"/>
                    <a:pt x="24865" y="3466"/>
                  </a:cubicBezTo>
                  <a:cubicBezTo>
                    <a:pt x="28083" y="4197"/>
                    <a:pt x="31350" y="4929"/>
                    <a:pt x="33934" y="7123"/>
                  </a:cubicBezTo>
                  <a:cubicBezTo>
                    <a:pt x="34031" y="7200"/>
                    <a:pt x="34139" y="7233"/>
                    <a:pt x="34247" y="7233"/>
                  </a:cubicBezTo>
                  <a:cubicBezTo>
                    <a:pt x="34680" y="7233"/>
                    <a:pt x="35095" y="6694"/>
                    <a:pt x="34665" y="6342"/>
                  </a:cubicBezTo>
                  <a:cubicBezTo>
                    <a:pt x="31837" y="4002"/>
                    <a:pt x="28327" y="3222"/>
                    <a:pt x="24817" y="2393"/>
                  </a:cubicBezTo>
                  <a:cubicBezTo>
                    <a:pt x="20721" y="1321"/>
                    <a:pt x="16577" y="638"/>
                    <a:pt x="12335" y="297"/>
                  </a:cubicBezTo>
                  <a:cubicBezTo>
                    <a:pt x="10974" y="198"/>
                    <a:pt x="9209" y="1"/>
                    <a:pt x="7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668;p41">
              <a:extLst>
                <a:ext uri="{FF2B5EF4-FFF2-40B4-BE49-F238E27FC236}">
                  <a16:creationId xmlns:a16="http://schemas.microsoft.com/office/drawing/2014/main" id="{92FECB1B-30AB-4C27-8F07-DC71E77F6F8F}"/>
                </a:ext>
              </a:extLst>
            </p:cNvPr>
            <p:cNvSpPr/>
            <p:nvPr/>
          </p:nvSpPr>
          <p:spPr>
            <a:xfrm>
              <a:off x="2545240" y="2268800"/>
              <a:ext cx="508711" cy="214142"/>
            </a:xfrm>
            <a:custGeom>
              <a:avLst/>
              <a:gdLst/>
              <a:ahLst/>
              <a:cxnLst/>
              <a:rect l="l" t="t" r="r" b="b"/>
              <a:pathLst>
                <a:path w="23097" h="9726" extrusionOk="0">
                  <a:moveTo>
                    <a:pt x="714" y="1"/>
                  </a:moveTo>
                  <a:cubicBezTo>
                    <a:pt x="639" y="1"/>
                    <a:pt x="564" y="2"/>
                    <a:pt x="489" y="3"/>
                  </a:cubicBezTo>
                  <a:cubicBezTo>
                    <a:pt x="1" y="3"/>
                    <a:pt x="1" y="735"/>
                    <a:pt x="489" y="735"/>
                  </a:cubicBezTo>
                  <a:cubicBezTo>
                    <a:pt x="3024" y="735"/>
                    <a:pt x="5462" y="1661"/>
                    <a:pt x="7412" y="3270"/>
                  </a:cubicBezTo>
                  <a:cubicBezTo>
                    <a:pt x="8484" y="4245"/>
                    <a:pt x="9801" y="4879"/>
                    <a:pt x="11166" y="5171"/>
                  </a:cubicBezTo>
                  <a:cubicBezTo>
                    <a:pt x="13165" y="5464"/>
                    <a:pt x="15115" y="5464"/>
                    <a:pt x="17065" y="6098"/>
                  </a:cubicBezTo>
                  <a:cubicBezTo>
                    <a:pt x="19357" y="6926"/>
                    <a:pt x="21063" y="8243"/>
                    <a:pt x="22965" y="9706"/>
                  </a:cubicBezTo>
                  <a:cubicBezTo>
                    <a:pt x="22979" y="9720"/>
                    <a:pt x="22997" y="9726"/>
                    <a:pt x="23015" y="9726"/>
                  </a:cubicBezTo>
                  <a:cubicBezTo>
                    <a:pt x="23058" y="9726"/>
                    <a:pt x="23097" y="9691"/>
                    <a:pt x="23062" y="9657"/>
                  </a:cubicBezTo>
                  <a:cubicBezTo>
                    <a:pt x="20673" y="6634"/>
                    <a:pt x="16626" y="5171"/>
                    <a:pt x="12921" y="4781"/>
                  </a:cubicBezTo>
                  <a:cubicBezTo>
                    <a:pt x="11458" y="4635"/>
                    <a:pt x="10191" y="4489"/>
                    <a:pt x="8923" y="3709"/>
                  </a:cubicBezTo>
                  <a:cubicBezTo>
                    <a:pt x="8046" y="3075"/>
                    <a:pt x="7265" y="2392"/>
                    <a:pt x="6388" y="1758"/>
                  </a:cubicBezTo>
                  <a:cubicBezTo>
                    <a:pt x="4696" y="630"/>
                    <a:pt x="2731" y="1"/>
                    <a:pt x="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669;p41">
              <a:extLst>
                <a:ext uri="{FF2B5EF4-FFF2-40B4-BE49-F238E27FC236}">
                  <a16:creationId xmlns:a16="http://schemas.microsoft.com/office/drawing/2014/main" id="{1BA87569-21A1-4DC3-8D52-4BF55DACEB03}"/>
                </a:ext>
              </a:extLst>
            </p:cNvPr>
            <p:cNvSpPr/>
            <p:nvPr/>
          </p:nvSpPr>
          <p:spPr>
            <a:xfrm>
              <a:off x="1245919" y="2937890"/>
              <a:ext cx="170760" cy="364742"/>
            </a:xfrm>
            <a:custGeom>
              <a:avLst/>
              <a:gdLst/>
              <a:ahLst/>
              <a:cxnLst/>
              <a:rect l="l" t="t" r="r" b="b"/>
              <a:pathLst>
                <a:path w="7753" h="16566" extrusionOk="0">
                  <a:moveTo>
                    <a:pt x="268" y="1"/>
                  </a:moveTo>
                  <a:cubicBezTo>
                    <a:pt x="183" y="1"/>
                    <a:pt x="98" y="62"/>
                    <a:pt x="98" y="184"/>
                  </a:cubicBezTo>
                  <a:lnTo>
                    <a:pt x="0" y="769"/>
                  </a:lnTo>
                  <a:cubicBezTo>
                    <a:pt x="0" y="818"/>
                    <a:pt x="49" y="818"/>
                    <a:pt x="49" y="866"/>
                  </a:cubicBezTo>
                  <a:lnTo>
                    <a:pt x="49" y="1208"/>
                  </a:lnTo>
                  <a:cubicBezTo>
                    <a:pt x="49" y="1500"/>
                    <a:pt x="98" y="1841"/>
                    <a:pt x="147" y="2183"/>
                  </a:cubicBezTo>
                  <a:cubicBezTo>
                    <a:pt x="244" y="2768"/>
                    <a:pt x="390" y="3353"/>
                    <a:pt x="537" y="3938"/>
                  </a:cubicBezTo>
                  <a:cubicBezTo>
                    <a:pt x="878" y="5157"/>
                    <a:pt x="1463" y="6278"/>
                    <a:pt x="2194" y="7351"/>
                  </a:cubicBezTo>
                  <a:cubicBezTo>
                    <a:pt x="2341" y="7595"/>
                    <a:pt x="2487" y="7790"/>
                    <a:pt x="2682" y="7985"/>
                  </a:cubicBezTo>
                  <a:lnTo>
                    <a:pt x="2633" y="7985"/>
                  </a:lnTo>
                  <a:cubicBezTo>
                    <a:pt x="2619" y="7970"/>
                    <a:pt x="2605" y="7964"/>
                    <a:pt x="2593" y="7964"/>
                  </a:cubicBezTo>
                  <a:cubicBezTo>
                    <a:pt x="2564" y="7964"/>
                    <a:pt x="2550" y="7999"/>
                    <a:pt x="2584" y="8033"/>
                  </a:cubicBezTo>
                  <a:cubicBezTo>
                    <a:pt x="3537" y="8831"/>
                    <a:pt x="4226" y="9907"/>
                    <a:pt x="4788" y="11089"/>
                  </a:cubicBezTo>
                  <a:lnTo>
                    <a:pt x="4788" y="11089"/>
                  </a:lnTo>
                  <a:cubicBezTo>
                    <a:pt x="4768" y="11046"/>
                    <a:pt x="4749" y="11002"/>
                    <a:pt x="4730" y="10959"/>
                  </a:cubicBezTo>
                  <a:cubicBezTo>
                    <a:pt x="4535" y="10422"/>
                    <a:pt x="4291" y="9935"/>
                    <a:pt x="3998" y="9447"/>
                  </a:cubicBezTo>
                  <a:lnTo>
                    <a:pt x="3998" y="9447"/>
                  </a:lnTo>
                  <a:cubicBezTo>
                    <a:pt x="5071" y="10422"/>
                    <a:pt x="6290" y="11202"/>
                    <a:pt x="7655" y="11739"/>
                  </a:cubicBezTo>
                  <a:cubicBezTo>
                    <a:pt x="7704" y="11739"/>
                    <a:pt x="7752" y="11690"/>
                    <a:pt x="7655" y="11641"/>
                  </a:cubicBezTo>
                  <a:cubicBezTo>
                    <a:pt x="3169" y="9594"/>
                    <a:pt x="342" y="5108"/>
                    <a:pt x="439" y="184"/>
                  </a:cubicBezTo>
                  <a:cubicBezTo>
                    <a:pt x="439" y="62"/>
                    <a:pt x="354" y="1"/>
                    <a:pt x="268" y="1"/>
                  </a:cubicBezTo>
                  <a:close/>
                  <a:moveTo>
                    <a:pt x="4788" y="11089"/>
                  </a:moveTo>
                  <a:cubicBezTo>
                    <a:pt x="5029" y="11635"/>
                    <a:pt x="5259" y="12184"/>
                    <a:pt x="5481" y="12735"/>
                  </a:cubicBezTo>
                  <a:lnTo>
                    <a:pt x="5481" y="12735"/>
                  </a:lnTo>
                  <a:cubicBezTo>
                    <a:pt x="5268" y="12175"/>
                    <a:pt x="5041" y="11622"/>
                    <a:pt x="4788" y="11089"/>
                  </a:cubicBezTo>
                  <a:close/>
                  <a:moveTo>
                    <a:pt x="5481" y="12735"/>
                  </a:moveTo>
                  <a:lnTo>
                    <a:pt x="5481" y="12735"/>
                  </a:lnTo>
                  <a:cubicBezTo>
                    <a:pt x="5982" y="14049"/>
                    <a:pt x="6410" y="15394"/>
                    <a:pt x="6924" y="16566"/>
                  </a:cubicBezTo>
                  <a:lnTo>
                    <a:pt x="6972" y="16566"/>
                  </a:lnTo>
                  <a:cubicBezTo>
                    <a:pt x="6473" y="15301"/>
                    <a:pt x="5997" y="14014"/>
                    <a:pt x="5481" y="127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670;p41">
              <a:extLst>
                <a:ext uri="{FF2B5EF4-FFF2-40B4-BE49-F238E27FC236}">
                  <a16:creationId xmlns:a16="http://schemas.microsoft.com/office/drawing/2014/main" id="{A7B20058-0CAE-4C79-B37E-DD79A8C9A4FC}"/>
                </a:ext>
              </a:extLst>
            </p:cNvPr>
            <p:cNvSpPr/>
            <p:nvPr/>
          </p:nvSpPr>
          <p:spPr>
            <a:xfrm>
              <a:off x="1280586" y="2444720"/>
              <a:ext cx="1346542" cy="1248789"/>
            </a:xfrm>
            <a:custGeom>
              <a:avLst/>
              <a:gdLst/>
              <a:ahLst/>
              <a:cxnLst/>
              <a:rect l="l" t="t" r="r" b="b"/>
              <a:pathLst>
                <a:path w="61137" h="56718" extrusionOk="0">
                  <a:moveTo>
                    <a:pt x="57176" y="45400"/>
                  </a:moveTo>
                  <a:lnTo>
                    <a:pt x="57176" y="45400"/>
                  </a:lnTo>
                  <a:cubicBezTo>
                    <a:pt x="56758" y="46094"/>
                    <a:pt x="56232" y="46452"/>
                    <a:pt x="55655" y="46570"/>
                  </a:cubicBezTo>
                  <a:lnTo>
                    <a:pt x="55655" y="46570"/>
                  </a:lnTo>
                  <a:cubicBezTo>
                    <a:pt x="56335" y="46461"/>
                    <a:pt x="56928" y="46118"/>
                    <a:pt x="57176" y="45400"/>
                  </a:cubicBezTo>
                  <a:close/>
                  <a:moveTo>
                    <a:pt x="55655" y="46570"/>
                  </a:moveTo>
                  <a:cubicBezTo>
                    <a:pt x="55483" y="46597"/>
                    <a:pt x="55306" y="46610"/>
                    <a:pt x="55128" y="46610"/>
                  </a:cubicBezTo>
                  <a:cubicBezTo>
                    <a:pt x="55094" y="46610"/>
                    <a:pt x="55060" y="46609"/>
                    <a:pt x="55026" y="46609"/>
                  </a:cubicBezTo>
                  <a:lnTo>
                    <a:pt x="55026" y="46609"/>
                  </a:lnTo>
                  <a:cubicBezTo>
                    <a:pt x="55084" y="46612"/>
                    <a:pt x="55142" y="46614"/>
                    <a:pt x="55200" y="46614"/>
                  </a:cubicBezTo>
                  <a:cubicBezTo>
                    <a:pt x="55354" y="46614"/>
                    <a:pt x="55506" y="46600"/>
                    <a:pt x="55655" y="46570"/>
                  </a:cubicBezTo>
                  <a:close/>
                  <a:moveTo>
                    <a:pt x="18418" y="1"/>
                  </a:moveTo>
                  <a:cubicBezTo>
                    <a:pt x="17881" y="1"/>
                    <a:pt x="17366" y="419"/>
                    <a:pt x="17587" y="1082"/>
                  </a:cubicBezTo>
                  <a:cubicBezTo>
                    <a:pt x="17636" y="1423"/>
                    <a:pt x="17831" y="1716"/>
                    <a:pt x="18026" y="2008"/>
                  </a:cubicBezTo>
                  <a:cubicBezTo>
                    <a:pt x="18075" y="2057"/>
                    <a:pt x="18123" y="2106"/>
                    <a:pt x="18221" y="2154"/>
                  </a:cubicBezTo>
                  <a:cubicBezTo>
                    <a:pt x="18367" y="2447"/>
                    <a:pt x="18562" y="2739"/>
                    <a:pt x="18806" y="3032"/>
                  </a:cubicBezTo>
                  <a:cubicBezTo>
                    <a:pt x="17831" y="3958"/>
                    <a:pt x="17197" y="5323"/>
                    <a:pt x="16514" y="6494"/>
                  </a:cubicBezTo>
                  <a:cubicBezTo>
                    <a:pt x="16076" y="7176"/>
                    <a:pt x="15686" y="7859"/>
                    <a:pt x="15296" y="8590"/>
                  </a:cubicBezTo>
                  <a:cubicBezTo>
                    <a:pt x="8909" y="10394"/>
                    <a:pt x="3204" y="15270"/>
                    <a:pt x="35" y="20974"/>
                  </a:cubicBezTo>
                  <a:cubicBezTo>
                    <a:pt x="1" y="21008"/>
                    <a:pt x="39" y="21043"/>
                    <a:pt x="65" y="21043"/>
                  </a:cubicBezTo>
                  <a:cubicBezTo>
                    <a:pt x="76" y="21043"/>
                    <a:pt x="84" y="21037"/>
                    <a:pt x="84" y="21023"/>
                  </a:cubicBezTo>
                  <a:cubicBezTo>
                    <a:pt x="3741" y="15221"/>
                    <a:pt x="8811" y="11418"/>
                    <a:pt x="15101" y="9029"/>
                  </a:cubicBezTo>
                  <a:lnTo>
                    <a:pt x="15101" y="9029"/>
                  </a:lnTo>
                  <a:cubicBezTo>
                    <a:pt x="14759" y="9614"/>
                    <a:pt x="14467" y="10248"/>
                    <a:pt x="14174" y="10833"/>
                  </a:cubicBezTo>
                  <a:cubicBezTo>
                    <a:pt x="13930" y="11467"/>
                    <a:pt x="13687" y="12052"/>
                    <a:pt x="13394" y="12734"/>
                  </a:cubicBezTo>
                  <a:cubicBezTo>
                    <a:pt x="11834" y="14782"/>
                    <a:pt x="9835" y="16147"/>
                    <a:pt x="7885" y="17902"/>
                  </a:cubicBezTo>
                  <a:cubicBezTo>
                    <a:pt x="6227" y="19414"/>
                    <a:pt x="4716" y="21315"/>
                    <a:pt x="4716" y="23655"/>
                  </a:cubicBezTo>
                  <a:cubicBezTo>
                    <a:pt x="5301" y="18780"/>
                    <a:pt x="10225" y="17317"/>
                    <a:pt x="12907" y="14051"/>
                  </a:cubicBezTo>
                  <a:lnTo>
                    <a:pt x="12907" y="14051"/>
                  </a:lnTo>
                  <a:cubicBezTo>
                    <a:pt x="12273" y="15708"/>
                    <a:pt x="11883" y="17463"/>
                    <a:pt x="11785" y="19219"/>
                  </a:cubicBezTo>
                  <a:cubicBezTo>
                    <a:pt x="11785" y="19243"/>
                    <a:pt x="11810" y="19255"/>
                    <a:pt x="11834" y="19255"/>
                  </a:cubicBezTo>
                  <a:cubicBezTo>
                    <a:pt x="11858" y="19255"/>
                    <a:pt x="11883" y="19243"/>
                    <a:pt x="11883" y="19219"/>
                  </a:cubicBezTo>
                  <a:cubicBezTo>
                    <a:pt x="12858" y="16245"/>
                    <a:pt x="14125" y="13368"/>
                    <a:pt x="15686" y="10638"/>
                  </a:cubicBezTo>
                  <a:cubicBezTo>
                    <a:pt x="16417" y="9419"/>
                    <a:pt x="17197" y="8151"/>
                    <a:pt x="17977" y="6932"/>
                  </a:cubicBezTo>
                  <a:cubicBezTo>
                    <a:pt x="18611" y="6055"/>
                    <a:pt x="19196" y="5080"/>
                    <a:pt x="19684" y="4105"/>
                  </a:cubicBezTo>
                  <a:cubicBezTo>
                    <a:pt x="20951" y="5567"/>
                    <a:pt x="22511" y="6737"/>
                    <a:pt x="24218" y="7664"/>
                  </a:cubicBezTo>
                  <a:cubicBezTo>
                    <a:pt x="24413" y="9029"/>
                    <a:pt x="24900" y="10345"/>
                    <a:pt x="25632" y="11564"/>
                  </a:cubicBezTo>
                  <a:cubicBezTo>
                    <a:pt x="26265" y="13466"/>
                    <a:pt x="27533" y="15123"/>
                    <a:pt x="28069" y="17073"/>
                  </a:cubicBezTo>
                  <a:cubicBezTo>
                    <a:pt x="28801" y="19609"/>
                    <a:pt x="28167" y="21851"/>
                    <a:pt x="27046" y="24192"/>
                  </a:cubicBezTo>
                  <a:cubicBezTo>
                    <a:pt x="25485" y="27605"/>
                    <a:pt x="24364" y="30920"/>
                    <a:pt x="24705" y="34772"/>
                  </a:cubicBezTo>
                  <a:lnTo>
                    <a:pt x="24803" y="34772"/>
                  </a:lnTo>
                  <a:cubicBezTo>
                    <a:pt x="24949" y="32334"/>
                    <a:pt x="25388" y="29945"/>
                    <a:pt x="26217" y="27653"/>
                  </a:cubicBezTo>
                  <a:cubicBezTo>
                    <a:pt x="26948" y="25654"/>
                    <a:pt x="28167" y="23850"/>
                    <a:pt x="28752" y="21803"/>
                  </a:cubicBezTo>
                  <a:cubicBezTo>
                    <a:pt x="29337" y="19462"/>
                    <a:pt x="29240" y="17025"/>
                    <a:pt x="28459" y="14782"/>
                  </a:cubicBezTo>
                  <a:lnTo>
                    <a:pt x="28459" y="14782"/>
                  </a:lnTo>
                  <a:cubicBezTo>
                    <a:pt x="29142" y="15367"/>
                    <a:pt x="29922" y="15903"/>
                    <a:pt x="30751" y="16342"/>
                  </a:cubicBezTo>
                  <a:cubicBezTo>
                    <a:pt x="32799" y="17512"/>
                    <a:pt x="35090" y="18244"/>
                    <a:pt x="37187" y="19462"/>
                  </a:cubicBezTo>
                  <a:cubicBezTo>
                    <a:pt x="38162" y="19999"/>
                    <a:pt x="39088" y="20681"/>
                    <a:pt x="39917" y="21461"/>
                  </a:cubicBezTo>
                  <a:cubicBezTo>
                    <a:pt x="40063" y="21608"/>
                    <a:pt x="40209" y="21754"/>
                    <a:pt x="40356" y="21949"/>
                  </a:cubicBezTo>
                  <a:cubicBezTo>
                    <a:pt x="36065" y="24777"/>
                    <a:pt x="32604" y="28726"/>
                    <a:pt x="30361" y="33358"/>
                  </a:cubicBezTo>
                  <a:cubicBezTo>
                    <a:pt x="29240" y="35600"/>
                    <a:pt x="28411" y="37989"/>
                    <a:pt x="27923" y="40476"/>
                  </a:cubicBezTo>
                  <a:cubicBezTo>
                    <a:pt x="27631" y="41987"/>
                    <a:pt x="27679" y="43743"/>
                    <a:pt x="26802" y="45059"/>
                  </a:cubicBezTo>
                  <a:cubicBezTo>
                    <a:pt x="25826" y="46523"/>
                    <a:pt x="24307" y="47071"/>
                    <a:pt x="22669" y="47071"/>
                  </a:cubicBezTo>
                  <a:cubicBezTo>
                    <a:pt x="22344" y="47071"/>
                    <a:pt x="22014" y="47050"/>
                    <a:pt x="21683" y="47009"/>
                  </a:cubicBezTo>
                  <a:cubicBezTo>
                    <a:pt x="21634" y="47009"/>
                    <a:pt x="21634" y="47058"/>
                    <a:pt x="21683" y="47107"/>
                  </a:cubicBezTo>
                  <a:cubicBezTo>
                    <a:pt x="22158" y="47257"/>
                    <a:pt x="22647" y="47330"/>
                    <a:pt x="23132" y="47330"/>
                  </a:cubicBezTo>
                  <a:cubicBezTo>
                    <a:pt x="24536" y="47330"/>
                    <a:pt x="25909" y="46718"/>
                    <a:pt x="26851" y="45595"/>
                  </a:cubicBezTo>
                  <a:cubicBezTo>
                    <a:pt x="27679" y="44571"/>
                    <a:pt x="27972" y="43206"/>
                    <a:pt x="28216" y="41939"/>
                  </a:cubicBezTo>
                  <a:cubicBezTo>
                    <a:pt x="28459" y="40427"/>
                    <a:pt x="28849" y="38965"/>
                    <a:pt x="29337" y="37502"/>
                  </a:cubicBezTo>
                  <a:cubicBezTo>
                    <a:pt x="30751" y="33504"/>
                    <a:pt x="33042" y="29799"/>
                    <a:pt x="36016" y="26727"/>
                  </a:cubicBezTo>
                  <a:lnTo>
                    <a:pt x="36016" y="26727"/>
                  </a:lnTo>
                  <a:cubicBezTo>
                    <a:pt x="35334" y="29018"/>
                    <a:pt x="35626" y="31895"/>
                    <a:pt x="36114" y="33894"/>
                  </a:cubicBezTo>
                  <a:cubicBezTo>
                    <a:pt x="37333" y="38379"/>
                    <a:pt x="41867" y="41597"/>
                    <a:pt x="41623" y="46473"/>
                  </a:cubicBezTo>
                  <a:cubicBezTo>
                    <a:pt x="41623" y="46501"/>
                    <a:pt x="41656" y="46529"/>
                    <a:pt x="41683" y="46529"/>
                  </a:cubicBezTo>
                  <a:cubicBezTo>
                    <a:pt x="41703" y="46529"/>
                    <a:pt x="41721" y="46514"/>
                    <a:pt x="41721" y="46473"/>
                  </a:cubicBezTo>
                  <a:cubicBezTo>
                    <a:pt x="42306" y="42865"/>
                    <a:pt x="39624" y="40183"/>
                    <a:pt x="38064" y="37356"/>
                  </a:cubicBezTo>
                  <a:cubicBezTo>
                    <a:pt x="35919" y="33504"/>
                    <a:pt x="35821" y="28921"/>
                    <a:pt x="37820" y="25021"/>
                  </a:cubicBezTo>
                  <a:cubicBezTo>
                    <a:pt x="38796" y="24143"/>
                    <a:pt x="39819" y="23314"/>
                    <a:pt x="40892" y="22534"/>
                  </a:cubicBezTo>
                  <a:lnTo>
                    <a:pt x="41038" y="22729"/>
                  </a:lnTo>
                  <a:cubicBezTo>
                    <a:pt x="41038" y="22778"/>
                    <a:pt x="41136" y="22875"/>
                    <a:pt x="41185" y="22924"/>
                  </a:cubicBezTo>
                  <a:cubicBezTo>
                    <a:pt x="42355" y="25411"/>
                    <a:pt x="43622" y="27800"/>
                    <a:pt x="44549" y="30481"/>
                  </a:cubicBezTo>
                  <a:cubicBezTo>
                    <a:pt x="45719" y="34138"/>
                    <a:pt x="46499" y="37892"/>
                    <a:pt x="46840" y="41744"/>
                  </a:cubicBezTo>
                  <a:cubicBezTo>
                    <a:pt x="46938" y="42816"/>
                    <a:pt x="46986" y="44084"/>
                    <a:pt x="46986" y="45400"/>
                  </a:cubicBezTo>
                  <a:cubicBezTo>
                    <a:pt x="46401" y="49057"/>
                    <a:pt x="45670" y="53006"/>
                    <a:pt x="41428" y="53640"/>
                  </a:cubicBezTo>
                  <a:cubicBezTo>
                    <a:pt x="41380" y="53640"/>
                    <a:pt x="41380" y="53737"/>
                    <a:pt x="41428" y="53737"/>
                  </a:cubicBezTo>
                  <a:cubicBezTo>
                    <a:pt x="41551" y="53746"/>
                    <a:pt x="41670" y="53751"/>
                    <a:pt x="41788" y="53751"/>
                  </a:cubicBezTo>
                  <a:cubicBezTo>
                    <a:pt x="44901" y="53751"/>
                    <a:pt x="46332" y="50692"/>
                    <a:pt x="47084" y="47497"/>
                  </a:cubicBezTo>
                  <a:cubicBezTo>
                    <a:pt x="47376" y="51690"/>
                    <a:pt x="48303" y="55883"/>
                    <a:pt x="52886" y="56711"/>
                  </a:cubicBezTo>
                  <a:cubicBezTo>
                    <a:pt x="52899" y="56716"/>
                    <a:pt x="52911" y="56718"/>
                    <a:pt x="52924" y="56718"/>
                  </a:cubicBezTo>
                  <a:cubicBezTo>
                    <a:pt x="53047" y="56718"/>
                    <a:pt x="53116" y="56508"/>
                    <a:pt x="52983" y="56419"/>
                  </a:cubicBezTo>
                  <a:cubicBezTo>
                    <a:pt x="49717" y="54322"/>
                    <a:pt x="47864" y="51982"/>
                    <a:pt x="48010" y="47887"/>
                  </a:cubicBezTo>
                  <a:cubicBezTo>
                    <a:pt x="48157" y="45108"/>
                    <a:pt x="48108" y="42280"/>
                    <a:pt x="47961" y="39501"/>
                  </a:cubicBezTo>
                  <a:lnTo>
                    <a:pt x="47961" y="39501"/>
                  </a:lnTo>
                  <a:cubicBezTo>
                    <a:pt x="48449" y="40720"/>
                    <a:pt x="49132" y="41890"/>
                    <a:pt x="49863" y="43011"/>
                  </a:cubicBezTo>
                  <a:cubicBezTo>
                    <a:pt x="50887" y="44474"/>
                    <a:pt x="52252" y="45985"/>
                    <a:pt x="54056" y="46473"/>
                  </a:cubicBezTo>
                  <a:cubicBezTo>
                    <a:pt x="54364" y="46550"/>
                    <a:pt x="54696" y="46600"/>
                    <a:pt x="55026" y="46609"/>
                  </a:cubicBezTo>
                  <a:lnTo>
                    <a:pt x="55026" y="46609"/>
                  </a:lnTo>
                  <a:cubicBezTo>
                    <a:pt x="53163" y="46484"/>
                    <a:pt x="51002" y="44410"/>
                    <a:pt x="50155" y="43157"/>
                  </a:cubicBezTo>
                  <a:cubicBezTo>
                    <a:pt x="49229" y="41792"/>
                    <a:pt x="48449" y="40330"/>
                    <a:pt x="47864" y="38770"/>
                  </a:cubicBezTo>
                  <a:cubicBezTo>
                    <a:pt x="47864" y="38428"/>
                    <a:pt x="47815" y="38087"/>
                    <a:pt x="47766" y="37794"/>
                  </a:cubicBezTo>
                  <a:cubicBezTo>
                    <a:pt x="47328" y="34674"/>
                    <a:pt x="46596" y="31603"/>
                    <a:pt x="45572" y="28628"/>
                  </a:cubicBezTo>
                  <a:cubicBezTo>
                    <a:pt x="44987" y="26873"/>
                    <a:pt x="44305" y="25118"/>
                    <a:pt x="43525" y="23460"/>
                  </a:cubicBezTo>
                  <a:lnTo>
                    <a:pt x="43525" y="23460"/>
                  </a:lnTo>
                  <a:cubicBezTo>
                    <a:pt x="44597" y="23899"/>
                    <a:pt x="45768" y="24435"/>
                    <a:pt x="46011" y="24582"/>
                  </a:cubicBezTo>
                  <a:cubicBezTo>
                    <a:pt x="47571" y="25459"/>
                    <a:pt x="49083" y="26532"/>
                    <a:pt x="50448" y="27751"/>
                  </a:cubicBezTo>
                  <a:cubicBezTo>
                    <a:pt x="52593" y="29652"/>
                    <a:pt x="54007" y="32529"/>
                    <a:pt x="56494" y="33992"/>
                  </a:cubicBezTo>
                  <a:cubicBezTo>
                    <a:pt x="56503" y="34001"/>
                    <a:pt x="56512" y="34005"/>
                    <a:pt x="56521" y="34005"/>
                  </a:cubicBezTo>
                  <a:cubicBezTo>
                    <a:pt x="56557" y="34005"/>
                    <a:pt x="56582" y="33933"/>
                    <a:pt x="56542" y="33894"/>
                  </a:cubicBezTo>
                  <a:cubicBezTo>
                    <a:pt x="54690" y="32626"/>
                    <a:pt x="53715" y="30676"/>
                    <a:pt x="52252" y="29018"/>
                  </a:cubicBezTo>
                  <a:cubicBezTo>
                    <a:pt x="50984" y="27507"/>
                    <a:pt x="49570" y="26191"/>
                    <a:pt x="47961" y="25069"/>
                  </a:cubicBezTo>
                  <a:cubicBezTo>
                    <a:pt x="46353" y="24045"/>
                    <a:pt x="44695" y="23168"/>
                    <a:pt x="42988" y="22485"/>
                  </a:cubicBezTo>
                  <a:cubicBezTo>
                    <a:pt x="42793" y="22193"/>
                    <a:pt x="42647" y="21900"/>
                    <a:pt x="42452" y="21608"/>
                  </a:cubicBezTo>
                  <a:lnTo>
                    <a:pt x="42403" y="21510"/>
                  </a:lnTo>
                  <a:lnTo>
                    <a:pt x="42403" y="21510"/>
                  </a:lnTo>
                  <a:cubicBezTo>
                    <a:pt x="44110" y="21900"/>
                    <a:pt x="45816" y="22193"/>
                    <a:pt x="47523" y="22388"/>
                  </a:cubicBezTo>
                  <a:cubicBezTo>
                    <a:pt x="52252" y="23022"/>
                    <a:pt x="57664" y="22680"/>
                    <a:pt x="60589" y="27020"/>
                  </a:cubicBezTo>
                  <a:cubicBezTo>
                    <a:pt x="60665" y="27115"/>
                    <a:pt x="60771" y="27158"/>
                    <a:pt x="60865" y="27158"/>
                  </a:cubicBezTo>
                  <a:cubicBezTo>
                    <a:pt x="61014" y="27158"/>
                    <a:pt x="61136" y="27052"/>
                    <a:pt x="61077" y="26873"/>
                  </a:cubicBezTo>
                  <a:cubicBezTo>
                    <a:pt x="59858" y="22778"/>
                    <a:pt x="54495" y="22095"/>
                    <a:pt x="50984" y="21510"/>
                  </a:cubicBezTo>
                  <a:cubicBezTo>
                    <a:pt x="48595" y="21120"/>
                    <a:pt x="46206" y="20828"/>
                    <a:pt x="43817" y="20291"/>
                  </a:cubicBezTo>
                  <a:cubicBezTo>
                    <a:pt x="42355" y="19950"/>
                    <a:pt x="40892" y="19462"/>
                    <a:pt x="39478" y="18829"/>
                  </a:cubicBezTo>
                  <a:cubicBezTo>
                    <a:pt x="38015" y="17902"/>
                    <a:pt x="36455" y="17122"/>
                    <a:pt x="34798" y="16488"/>
                  </a:cubicBezTo>
                  <a:cubicBezTo>
                    <a:pt x="34018" y="16147"/>
                    <a:pt x="33189" y="15806"/>
                    <a:pt x="32409" y="15416"/>
                  </a:cubicBezTo>
                  <a:lnTo>
                    <a:pt x="32409" y="15416"/>
                  </a:lnTo>
                  <a:cubicBezTo>
                    <a:pt x="33140" y="15591"/>
                    <a:pt x="33871" y="15679"/>
                    <a:pt x="34603" y="15679"/>
                  </a:cubicBezTo>
                  <a:cubicBezTo>
                    <a:pt x="35090" y="15679"/>
                    <a:pt x="35578" y="15640"/>
                    <a:pt x="36065" y="15562"/>
                  </a:cubicBezTo>
                  <a:cubicBezTo>
                    <a:pt x="38761" y="15170"/>
                    <a:pt x="41604" y="14581"/>
                    <a:pt x="44354" y="14581"/>
                  </a:cubicBezTo>
                  <a:cubicBezTo>
                    <a:pt x="47075" y="14581"/>
                    <a:pt x="49704" y="15158"/>
                    <a:pt x="52008" y="17073"/>
                  </a:cubicBezTo>
                  <a:cubicBezTo>
                    <a:pt x="52017" y="17083"/>
                    <a:pt x="52029" y="17087"/>
                    <a:pt x="52040" y="17087"/>
                  </a:cubicBezTo>
                  <a:cubicBezTo>
                    <a:pt x="52089" y="17087"/>
                    <a:pt x="52145" y="17015"/>
                    <a:pt x="52106" y="16976"/>
                  </a:cubicBezTo>
                  <a:cubicBezTo>
                    <a:pt x="50594" y="15708"/>
                    <a:pt x="48839" y="14782"/>
                    <a:pt x="46938" y="14392"/>
                  </a:cubicBezTo>
                  <a:cubicBezTo>
                    <a:pt x="48937" y="13661"/>
                    <a:pt x="50936" y="12783"/>
                    <a:pt x="52935" y="12003"/>
                  </a:cubicBezTo>
                  <a:cubicBezTo>
                    <a:pt x="52983" y="12003"/>
                    <a:pt x="52935" y="11905"/>
                    <a:pt x="52935" y="11905"/>
                  </a:cubicBezTo>
                  <a:cubicBezTo>
                    <a:pt x="50838" y="12637"/>
                    <a:pt x="48742" y="13417"/>
                    <a:pt x="46694" y="14343"/>
                  </a:cubicBezTo>
                  <a:cubicBezTo>
                    <a:pt x="45460" y="14096"/>
                    <a:pt x="44195" y="13973"/>
                    <a:pt x="42934" y="13973"/>
                  </a:cubicBezTo>
                  <a:cubicBezTo>
                    <a:pt x="41953" y="13973"/>
                    <a:pt x="40974" y="14048"/>
                    <a:pt x="40014" y="14197"/>
                  </a:cubicBezTo>
                  <a:cubicBezTo>
                    <a:pt x="38203" y="14410"/>
                    <a:pt x="36314" y="14959"/>
                    <a:pt x="34461" y="14959"/>
                  </a:cubicBezTo>
                  <a:cubicBezTo>
                    <a:pt x="33770" y="14959"/>
                    <a:pt x="33084" y="14883"/>
                    <a:pt x="32409" y="14684"/>
                  </a:cubicBezTo>
                  <a:cubicBezTo>
                    <a:pt x="30215" y="14051"/>
                    <a:pt x="28606" y="12490"/>
                    <a:pt x="26851" y="11223"/>
                  </a:cubicBezTo>
                  <a:cubicBezTo>
                    <a:pt x="26070" y="10248"/>
                    <a:pt x="25485" y="9175"/>
                    <a:pt x="24998" y="8054"/>
                  </a:cubicBezTo>
                  <a:lnTo>
                    <a:pt x="24998" y="8054"/>
                  </a:lnTo>
                  <a:cubicBezTo>
                    <a:pt x="25339" y="8200"/>
                    <a:pt x="25632" y="8346"/>
                    <a:pt x="25973" y="8444"/>
                  </a:cubicBezTo>
                  <a:cubicBezTo>
                    <a:pt x="27923" y="9126"/>
                    <a:pt x="29971" y="9663"/>
                    <a:pt x="32019" y="10053"/>
                  </a:cubicBezTo>
                  <a:cubicBezTo>
                    <a:pt x="33969" y="10638"/>
                    <a:pt x="35919" y="11320"/>
                    <a:pt x="37820" y="12100"/>
                  </a:cubicBezTo>
                  <a:cubicBezTo>
                    <a:pt x="37836" y="12106"/>
                    <a:pt x="37852" y="12108"/>
                    <a:pt x="37867" y="12108"/>
                  </a:cubicBezTo>
                  <a:cubicBezTo>
                    <a:pt x="37995" y="12108"/>
                    <a:pt x="38097" y="11939"/>
                    <a:pt x="37967" y="11808"/>
                  </a:cubicBezTo>
                  <a:cubicBezTo>
                    <a:pt x="37089" y="10979"/>
                    <a:pt x="36016" y="10345"/>
                    <a:pt x="34895" y="9858"/>
                  </a:cubicBezTo>
                  <a:cubicBezTo>
                    <a:pt x="37003" y="9557"/>
                    <a:pt x="39300" y="8686"/>
                    <a:pt x="41486" y="8686"/>
                  </a:cubicBezTo>
                  <a:cubicBezTo>
                    <a:pt x="41778" y="8686"/>
                    <a:pt x="42067" y="8702"/>
                    <a:pt x="42355" y="8736"/>
                  </a:cubicBezTo>
                  <a:cubicBezTo>
                    <a:pt x="42403" y="8736"/>
                    <a:pt x="42403" y="8688"/>
                    <a:pt x="42355" y="8688"/>
                  </a:cubicBezTo>
                  <a:cubicBezTo>
                    <a:pt x="41992" y="8618"/>
                    <a:pt x="41623" y="8586"/>
                    <a:pt x="41253" y="8586"/>
                  </a:cubicBezTo>
                  <a:cubicBezTo>
                    <a:pt x="40577" y="8586"/>
                    <a:pt x="39895" y="8694"/>
                    <a:pt x="39234" y="8883"/>
                  </a:cubicBezTo>
                  <a:cubicBezTo>
                    <a:pt x="37772" y="9126"/>
                    <a:pt x="36260" y="9370"/>
                    <a:pt x="34798" y="9760"/>
                  </a:cubicBezTo>
                  <a:cubicBezTo>
                    <a:pt x="34798" y="9760"/>
                    <a:pt x="34772" y="9786"/>
                    <a:pt x="34776" y="9800"/>
                  </a:cubicBezTo>
                  <a:lnTo>
                    <a:pt x="34776" y="9800"/>
                  </a:lnTo>
                  <a:cubicBezTo>
                    <a:pt x="32734" y="8928"/>
                    <a:pt x="30452" y="8441"/>
                    <a:pt x="28508" y="7712"/>
                  </a:cubicBezTo>
                  <a:cubicBezTo>
                    <a:pt x="24705" y="6299"/>
                    <a:pt x="21439" y="3763"/>
                    <a:pt x="19196" y="399"/>
                  </a:cubicBezTo>
                  <a:cubicBezTo>
                    <a:pt x="19007" y="124"/>
                    <a:pt x="18709" y="1"/>
                    <a:pt x="184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671;p41">
              <a:extLst>
                <a:ext uri="{FF2B5EF4-FFF2-40B4-BE49-F238E27FC236}">
                  <a16:creationId xmlns:a16="http://schemas.microsoft.com/office/drawing/2014/main" id="{1D8C713B-F8AE-4F8E-ACE0-BA245E22C5A7}"/>
                </a:ext>
              </a:extLst>
            </p:cNvPr>
            <p:cNvSpPr/>
            <p:nvPr/>
          </p:nvSpPr>
          <p:spPr>
            <a:xfrm>
              <a:off x="2645123" y="1630425"/>
              <a:ext cx="60150" cy="151546"/>
            </a:xfrm>
            <a:custGeom>
              <a:avLst/>
              <a:gdLst/>
              <a:ahLst/>
              <a:cxnLst/>
              <a:rect l="l" t="t" r="r" b="b"/>
              <a:pathLst>
                <a:path w="2731" h="6883" extrusionOk="0">
                  <a:moveTo>
                    <a:pt x="2511" y="0"/>
                  </a:moveTo>
                  <a:cubicBezTo>
                    <a:pt x="2426" y="0"/>
                    <a:pt x="2340" y="61"/>
                    <a:pt x="2340" y="183"/>
                  </a:cubicBezTo>
                  <a:cubicBezTo>
                    <a:pt x="2340" y="2718"/>
                    <a:pt x="1463" y="4717"/>
                    <a:pt x="0" y="6814"/>
                  </a:cubicBezTo>
                  <a:cubicBezTo>
                    <a:pt x="0" y="6848"/>
                    <a:pt x="49" y="6883"/>
                    <a:pt x="95" y="6883"/>
                  </a:cubicBezTo>
                  <a:cubicBezTo>
                    <a:pt x="114" y="6883"/>
                    <a:pt x="132" y="6877"/>
                    <a:pt x="146" y="6862"/>
                  </a:cubicBezTo>
                  <a:cubicBezTo>
                    <a:pt x="1853" y="5058"/>
                    <a:pt x="2730" y="2669"/>
                    <a:pt x="2682" y="183"/>
                  </a:cubicBezTo>
                  <a:cubicBezTo>
                    <a:pt x="2682" y="61"/>
                    <a:pt x="2596" y="0"/>
                    <a:pt x="2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672;p41">
              <a:extLst>
                <a:ext uri="{FF2B5EF4-FFF2-40B4-BE49-F238E27FC236}">
                  <a16:creationId xmlns:a16="http://schemas.microsoft.com/office/drawing/2014/main" id="{79F171E3-7878-4D48-A118-92575326E1DB}"/>
                </a:ext>
              </a:extLst>
            </p:cNvPr>
            <p:cNvSpPr/>
            <p:nvPr/>
          </p:nvSpPr>
          <p:spPr>
            <a:xfrm>
              <a:off x="1806764" y="2319639"/>
              <a:ext cx="184415" cy="28755"/>
            </a:xfrm>
            <a:custGeom>
              <a:avLst/>
              <a:gdLst/>
              <a:ahLst/>
              <a:cxnLst/>
              <a:rect l="l" t="t" r="r" b="b"/>
              <a:pathLst>
                <a:path w="8373" h="1306" extrusionOk="0">
                  <a:moveTo>
                    <a:pt x="5758" y="1"/>
                  </a:moveTo>
                  <a:cubicBezTo>
                    <a:pt x="5264" y="1"/>
                    <a:pt x="4771" y="28"/>
                    <a:pt x="4277" y="83"/>
                  </a:cubicBezTo>
                  <a:cubicBezTo>
                    <a:pt x="4144" y="78"/>
                    <a:pt x="4011" y="76"/>
                    <a:pt x="3878" y="76"/>
                  </a:cubicBezTo>
                  <a:cubicBezTo>
                    <a:pt x="2695" y="76"/>
                    <a:pt x="1511" y="269"/>
                    <a:pt x="328" y="620"/>
                  </a:cubicBezTo>
                  <a:cubicBezTo>
                    <a:pt x="0" y="760"/>
                    <a:pt x="32" y="1305"/>
                    <a:pt x="380" y="1305"/>
                  </a:cubicBezTo>
                  <a:cubicBezTo>
                    <a:pt x="395" y="1305"/>
                    <a:pt x="410" y="1304"/>
                    <a:pt x="425" y="1302"/>
                  </a:cubicBezTo>
                  <a:cubicBezTo>
                    <a:pt x="1839" y="1205"/>
                    <a:pt x="3204" y="815"/>
                    <a:pt x="4618" y="717"/>
                  </a:cubicBezTo>
                  <a:cubicBezTo>
                    <a:pt x="5837" y="571"/>
                    <a:pt x="7056" y="668"/>
                    <a:pt x="8275" y="473"/>
                  </a:cubicBezTo>
                  <a:cubicBezTo>
                    <a:pt x="8372" y="473"/>
                    <a:pt x="8372" y="278"/>
                    <a:pt x="8275" y="278"/>
                  </a:cubicBezTo>
                  <a:lnTo>
                    <a:pt x="8226" y="230"/>
                  </a:lnTo>
                  <a:cubicBezTo>
                    <a:pt x="7403" y="77"/>
                    <a:pt x="6581" y="1"/>
                    <a:pt x="57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673;p41">
              <a:extLst>
                <a:ext uri="{FF2B5EF4-FFF2-40B4-BE49-F238E27FC236}">
                  <a16:creationId xmlns:a16="http://schemas.microsoft.com/office/drawing/2014/main" id="{73E07C82-54CD-43ED-BCC8-5AD4ECEDE743}"/>
                </a:ext>
              </a:extLst>
            </p:cNvPr>
            <p:cNvSpPr/>
            <p:nvPr/>
          </p:nvSpPr>
          <p:spPr>
            <a:xfrm>
              <a:off x="2084587" y="921814"/>
              <a:ext cx="296390" cy="336449"/>
            </a:xfrm>
            <a:custGeom>
              <a:avLst/>
              <a:gdLst/>
              <a:ahLst/>
              <a:cxnLst/>
              <a:rect l="l" t="t" r="r" b="b"/>
              <a:pathLst>
                <a:path w="13457" h="15281" extrusionOk="0">
                  <a:moveTo>
                    <a:pt x="1396" y="0"/>
                  </a:moveTo>
                  <a:cubicBezTo>
                    <a:pt x="1337" y="0"/>
                    <a:pt x="1268" y="57"/>
                    <a:pt x="1268" y="91"/>
                  </a:cubicBezTo>
                  <a:cubicBezTo>
                    <a:pt x="1901" y="3309"/>
                    <a:pt x="2097" y="5990"/>
                    <a:pt x="1121" y="9111"/>
                  </a:cubicBezTo>
                  <a:cubicBezTo>
                    <a:pt x="731" y="10476"/>
                    <a:pt x="0" y="12377"/>
                    <a:pt x="585" y="13791"/>
                  </a:cubicBezTo>
                  <a:cubicBezTo>
                    <a:pt x="1073" y="15010"/>
                    <a:pt x="2237" y="15281"/>
                    <a:pt x="3374" y="15281"/>
                  </a:cubicBezTo>
                  <a:cubicBezTo>
                    <a:pt x="3601" y="15281"/>
                    <a:pt x="3827" y="15270"/>
                    <a:pt x="4047" y="15254"/>
                  </a:cubicBezTo>
                  <a:cubicBezTo>
                    <a:pt x="5363" y="15108"/>
                    <a:pt x="6631" y="14718"/>
                    <a:pt x="7850" y="14084"/>
                  </a:cubicBezTo>
                  <a:cubicBezTo>
                    <a:pt x="9556" y="13255"/>
                    <a:pt x="11506" y="11500"/>
                    <a:pt x="13408" y="11353"/>
                  </a:cubicBezTo>
                  <a:cubicBezTo>
                    <a:pt x="13456" y="11353"/>
                    <a:pt x="13456" y="11305"/>
                    <a:pt x="13408" y="11305"/>
                  </a:cubicBezTo>
                  <a:cubicBezTo>
                    <a:pt x="13333" y="11299"/>
                    <a:pt x="13260" y="11296"/>
                    <a:pt x="13188" y="11296"/>
                  </a:cubicBezTo>
                  <a:cubicBezTo>
                    <a:pt x="12075" y="11296"/>
                    <a:pt x="11197" y="11974"/>
                    <a:pt x="10190" y="12524"/>
                  </a:cubicBezTo>
                  <a:cubicBezTo>
                    <a:pt x="8922" y="13304"/>
                    <a:pt x="7606" y="13937"/>
                    <a:pt x="6192" y="14474"/>
                  </a:cubicBezTo>
                  <a:cubicBezTo>
                    <a:pt x="5371" y="14731"/>
                    <a:pt x="4455" y="14909"/>
                    <a:pt x="3613" y="14909"/>
                  </a:cubicBezTo>
                  <a:cubicBezTo>
                    <a:pt x="1904" y="14909"/>
                    <a:pt x="502" y="14176"/>
                    <a:pt x="829" y="11890"/>
                  </a:cubicBezTo>
                  <a:cubicBezTo>
                    <a:pt x="1024" y="10232"/>
                    <a:pt x="1755" y="8721"/>
                    <a:pt x="2048" y="7112"/>
                  </a:cubicBezTo>
                  <a:cubicBezTo>
                    <a:pt x="2584" y="4723"/>
                    <a:pt x="2340" y="2285"/>
                    <a:pt x="1463" y="42"/>
                  </a:cubicBezTo>
                  <a:cubicBezTo>
                    <a:pt x="1448" y="12"/>
                    <a:pt x="1423" y="0"/>
                    <a:pt x="1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674;p41">
              <a:extLst>
                <a:ext uri="{FF2B5EF4-FFF2-40B4-BE49-F238E27FC236}">
                  <a16:creationId xmlns:a16="http://schemas.microsoft.com/office/drawing/2014/main" id="{0F611BF3-3C16-49CF-8D5C-7F01CA3E4063}"/>
                </a:ext>
              </a:extLst>
            </p:cNvPr>
            <p:cNvSpPr/>
            <p:nvPr/>
          </p:nvSpPr>
          <p:spPr>
            <a:xfrm>
              <a:off x="2353028" y="1128162"/>
              <a:ext cx="149065" cy="48130"/>
            </a:xfrm>
            <a:custGeom>
              <a:avLst/>
              <a:gdLst/>
              <a:ahLst/>
              <a:cxnLst/>
              <a:rect l="l" t="t" r="r" b="b"/>
              <a:pathLst>
                <a:path w="6768" h="2186" extrusionOk="0">
                  <a:moveTo>
                    <a:pt x="6513" y="0"/>
                  </a:moveTo>
                  <a:cubicBezTo>
                    <a:pt x="6473" y="0"/>
                    <a:pt x="6430" y="10"/>
                    <a:pt x="6388" y="31"/>
                  </a:cubicBezTo>
                  <a:cubicBezTo>
                    <a:pt x="5510" y="519"/>
                    <a:pt x="4925" y="1201"/>
                    <a:pt x="3901" y="1396"/>
                  </a:cubicBezTo>
                  <a:cubicBezTo>
                    <a:pt x="3292" y="1494"/>
                    <a:pt x="2670" y="1543"/>
                    <a:pt x="2055" y="1543"/>
                  </a:cubicBezTo>
                  <a:cubicBezTo>
                    <a:pt x="1439" y="1543"/>
                    <a:pt x="830" y="1494"/>
                    <a:pt x="245" y="1396"/>
                  </a:cubicBezTo>
                  <a:cubicBezTo>
                    <a:pt x="50" y="1396"/>
                    <a:pt x="1" y="1689"/>
                    <a:pt x="196" y="1738"/>
                  </a:cubicBezTo>
                  <a:cubicBezTo>
                    <a:pt x="1241" y="1912"/>
                    <a:pt x="2211" y="2185"/>
                    <a:pt x="3213" y="2185"/>
                  </a:cubicBezTo>
                  <a:cubicBezTo>
                    <a:pt x="3614" y="2185"/>
                    <a:pt x="4020" y="2142"/>
                    <a:pt x="4438" y="2030"/>
                  </a:cubicBezTo>
                  <a:cubicBezTo>
                    <a:pt x="5364" y="1835"/>
                    <a:pt x="6534" y="1299"/>
                    <a:pt x="6729" y="275"/>
                  </a:cubicBezTo>
                  <a:cubicBezTo>
                    <a:pt x="6767" y="123"/>
                    <a:pt x="6657" y="0"/>
                    <a:pt x="6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675;p41">
              <a:extLst>
                <a:ext uri="{FF2B5EF4-FFF2-40B4-BE49-F238E27FC236}">
                  <a16:creationId xmlns:a16="http://schemas.microsoft.com/office/drawing/2014/main" id="{2E587792-9393-4707-A239-79CE545A7144}"/>
                </a:ext>
              </a:extLst>
            </p:cNvPr>
            <p:cNvSpPr/>
            <p:nvPr/>
          </p:nvSpPr>
          <p:spPr>
            <a:xfrm>
              <a:off x="2157600" y="1369451"/>
              <a:ext cx="365791" cy="404087"/>
            </a:xfrm>
            <a:custGeom>
              <a:avLst/>
              <a:gdLst/>
              <a:ahLst/>
              <a:cxnLst/>
              <a:rect l="l" t="t" r="r" b="b"/>
              <a:pathLst>
                <a:path w="16608" h="18353" extrusionOk="0">
                  <a:moveTo>
                    <a:pt x="9855" y="1"/>
                  </a:moveTo>
                  <a:cubicBezTo>
                    <a:pt x="9552" y="1"/>
                    <a:pt x="9257" y="15"/>
                    <a:pt x="8971" y="42"/>
                  </a:cubicBezTo>
                  <a:cubicBezTo>
                    <a:pt x="6241" y="335"/>
                    <a:pt x="3755" y="1797"/>
                    <a:pt x="2146" y="3991"/>
                  </a:cubicBezTo>
                  <a:cubicBezTo>
                    <a:pt x="390" y="6429"/>
                    <a:pt x="0" y="9501"/>
                    <a:pt x="342" y="12377"/>
                  </a:cubicBezTo>
                  <a:cubicBezTo>
                    <a:pt x="585" y="14571"/>
                    <a:pt x="1463" y="17399"/>
                    <a:pt x="3706" y="18325"/>
                  </a:cubicBezTo>
                  <a:cubicBezTo>
                    <a:pt x="3749" y="18344"/>
                    <a:pt x="3791" y="18352"/>
                    <a:pt x="3830" y="18352"/>
                  </a:cubicBezTo>
                  <a:cubicBezTo>
                    <a:pt x="4101" y="18352"/>
                    <a:pt x="4260" y="17953"/>
                    <a:pt x="4047" y="17740"/>
                  </a:cubicBezTo>
                  <a:cubicBezTo>
                    <a:pt x="2341" y="15839"/>
                    <a:pt x="1366" y="14230"/>
                    <a:pt x="1171" y="11646"/>
                  </a:cubicBezTo>
                  <a:cubicBezTo>
                    <a:pt x="927" y="9013"/>
                    <a:pt x="1317" y="6527"/>
                    <a:pt x="2828" y="4430"/>
                  </a:cubicBezTo>
                  <a:cubicBezTo>
                    <a:pt x="4388" y="2285"/>
                    <a:pt x="6826" y="920"/>
                    <a:pt x="9508" y="725"/>
                  </a:cubicBezTo>
                  <a:cubicBezTo>
                    <a:pt x="9666" y="716"/>
                    <a:pt x="9823" y="712"/>
                    <a:pt x="9976" y="712"/>
                  </a:cubicBezTo>
                  <a:cubicBezTo>
                    <a:pt x="12416" y="712"/>
                    <a:pt x="14223" y="1775"/>
                    <a:pt x="16333" y="2967"/>
                  </a:cubicBezTo>
                  <a:cubicBezTo>
                    <a:pt x="16361" y="2986"/>
                    <a:pt x="16388" y="2994"/>
                    <a:pt x="16414" y="2994"/>
                  </a:cubicBezTo>
                  <a:cubicBezTo>
                    <a:pt x="16526" y="2994"/>
                    <a:pt x="16608" y="2843"/>
                    <a:pt x="16528" y="2724"/>
                  </a:cubicBezTo>
                  <a:cubicBezTo>
                    <a:pt x="15057" y="863"/>
                    <a:pt x="12242" y="1"/>
                    <a:pt x="98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676;p41">
              <a:extLst>
                <a:ext uri="{FF2B5EF4-FFF2-40B4-BE49-F238E27FC236}">
                  <a16:creationId xmlns:a16="http://schemas.microsoft.com/office/drawing/2014/main" id="{B900EAF3-180C-44C4-BA1C-1F0351C98DAA}"/>
                </a:ext>
              </a:extLst>
            </p:cNvPr>
            <p:cNvSpPr/>
            <p:nvPr/>
          </p:nvSpPr>
          <p:spPr>
            <a:xfrm>
              <a:off x="2196254" y="1434271"/>
              <a:ext cx="155739" cy="345477"/>
            </a:xfrm>
            <a:custGeom>
              <a:avLst/>
              <a:gdLst/>
              <a:ahLst/>
              <a:cxnLst/>
              <a:rect l="l" t="t" r="r" b="b"/>
              <a:pathLst>
                <a:path w="7071" h="15691" extrusionOk="0">
                  <a:moveTo>
                    <a:pt x="6466" y="1"/>
                  </a:moveTo>
                  <a:cubicBezTo>
                    <a:pt x="3945" y="1"/>
                    <a:pt x="1867" y="3336"/>
                    <a:pt x="1122" y="5338"/>
                  </a:cubicBezTo>
                  <a:cubicBezTo>
                    <a:pt x="1" y="8702"/>
                    <a:pt x="293" y="12407"/>
                    <a:pt x="2000" y="15528"/>
                  </a:cubicBezTo>
                  <a:cubicBezTo>
                    <a:pt x="2065" y="15641"/>
                    <a:pt x="2178" y="15690"/>
                    <a:pt x="2296" y="15690"/>
                  </a:cubicBezTo>
                  <a:cubicBezTo>
                    <a:pt x="2530" y="15690"/>
                    <a:pt x="2780" y="15495"/>
                    <a:pt x="2682" y="15235"/>
                  </a:cubicBezTo>
                  <a:cubicBezTo>
                    <a:pt x="1463" y="12359"/>
                    <a:pt x="732" y="9336"/>
                    <a:pt x="1609" y="6215"/>
                  </a:cubicBezTo>
                  <a:cubicBezTo>
                    <a:pt x="1951" y="4899"/>
                    <a:pt x="2585" y="3680"/>
                    <a:pt x="3511" y="2607"/>
                  </a:cubicBezTo>
                  <a:cubicBezTo>
                    <a:pt x="4486" y="1486"/>
                    <a:pt x="5802" y="1194"/>
                    <a:pt x="6924" y="316"/>
                  </a:cubicBezTo>
                  <a:cubicBezTo>
                    <a:pt x="7070" y="218"/>
                    <a:pt x="7021" y="23"/>
                    <a:pt x="6826" y="23"/>
                  </a:cubicBezTo>
                  <a:cubicBezTo>
                    <a:pt x="6705" y="8"/>
                    <a:pt x="6585" y="1"/>
                    <a:pt x="6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677;p41">
              <a:extLst>
                <a:ext uri="{FF2B5EF4-FFF2-40B4-BE49-F238E27FC236}">
                  <a16:creationId xmlns:a16="http://schemas.microsoft.com/office/drawing/2014/main" id="{9AA6EC8B-4B12-4AAE-877B-0F7ADFE154DD}"/>
                </a:ext>
              </a:extLst>
            </p:cNvPr>
            <p:cNvSpPr/>
            <p:nvPr/>
          </p:nvSpPr>
          <p:spPr>
            <a:xfrm>
              <a:off x="2519993" y="2371309"/>
              <a:ext cx="637866" cy="1398001"/>
            </a:xfrm>
            <a:custGeom>
              <a:avLst/>
              <a:gdLst/>
              <a:ahLst/>
              <a:cxnLst/>
              <a:rect l="l" t="t" r="r" b="b"/>
              <a:pathLst>
                <a:path w="28961" h="63495" extrusionOk="0">
                  <a:moveTo>
                    <a:pt x="12160" y="1"/>
                  </a:moveTo>
                  <a:cubicBezTo>
                    <a:pt x="11709" y="1"/>
                    <a:pt x="11366" y="534"/>
                    <a:pt x="11604" y="970"/>
                  </a:cubicBezTo>
                  <a:cubicBezTo>
                    <a:pt x="12579" y="2969"/>
                    <a:pt x="14237" y="4578"/>
                    <a:pt x="15212" y="6626"/>
                  </a:cubicBezTo>
                  <a:cubicBezTo>
                    <a:pt x="15456" y="7162"/>
                    <a:pt x="15700" y="7698"/>
                    <a:pt x="15895" y="8235"/>
                  </a:cubicBezTo>
                  <a:cubicBezTo>
                    <a:pt x="15358" y="9259"/>
                    <a:pt x="14773" y="10234"/>
                    <a:pt x="14091" y="11160"/>
                  </a:cubicBezTo>
                  <a:cubicBezTo>
                    <a:pt x="13359" y="11989"/>
                    <a:pt x="12579" y="12769"/>
                    <a:pt x="11897" y="13647"/>
                  </a:cubicBezTo>
                  <a:cubicBezTo>
                    <a:pt x="10483" y="15451"/>
                    <a:pt x="9313" y="17449"/>
                    <a:pt x="8533" y="19643"/>
                  </a:cubicBezTo>
                  <a:cubicBezTo>
                    <a:pt x="8533" y="19668"/>
                    <a:pt x="8545" y="19680"/>
                    <a:pt x="8563" y="19680"/>
                  </a:cubicBezTo>
                  <a:cubicBezTo>
                    <a:pt x="8581" y="19680"/>
                    <a:pt x="8606" y="19668"/>
                    <a:pt x="8630" y="19643"/>
                  </a:cubicBezTo>
                  <a:cubicBezTo>
                    <a:pt x="9313" y="18522"/>
                    <a:pt x="9947" y="17498"/>
                    <a:pt x="10678" y="16474"/>
                  </a:cubicBezTo>
                  <a:lnTo>
                    <a:pt x="10678" y="16474"/>
                  </a:lnTo>
                  <a:cubicBezTo>
                    <a:pt x="10629" y="16767"/>
                    <a:pt x="10580" y="17108"/>
                    <a:pt x="10532" y="17449"/>
                  </a:cubicBezTo>
                  <a:cubicBezTo>
                    <a:pt x="10580" y="18571"/>
                    <a:pt x="10727" y="19692"/>
                    <a:pt x="10873" y="20814"/>
                  </a:cubicBezTo>
                  <a:cubicBezTo>
                    <a:pt x="10970" y="22276"/>
                    <a:pt x="10824" y="23739"/>
                    <a:pt x="10532" y="25153"/>
                  </a:cubicBezTo>
                  <a:cubicBezTo>
                    <a:pt x="10970" y="23641"/>
                    <a:pt x="11117" y="22032"/>
                    <a:pt x="10970" y="20472"/>
                  </a:cubicBezTo>
                  <a:cubicBezTo>
                    <a:pt x="10775" y="18766"/>
                    <a:pt x="10483" y="17108"/>
                    <a:pt x="11214" y="15646"/>
                  </a:cubicBezTo>
                  <a:cubicBezTo>
                    <a:pt x="11945" y="14622"/>
                    <a:pt x="12726" y="13695"/>
                    <a:pt x="13603" y="12818"/>
                  </a:cubicBezTo>
                  <a:cubicBezTo>
                    <a:pt x="14529" y="11843"/>
                    <a:pt x="15797" y="10673"/>
                    <a:pt x="16285" y="9307"/>
                  </a:cubicBezTo>
                  <a:cubicBezTo>
                    <a:pt x="16772" y="10819"/>
                    <a:pt x="17162" y="12379"/>
                    <a:pt x="17357" y="13988"/>
                  </a:cubicBezTo>
                  <a:cubicBezTo>
                    <a:pt x="17504" y="14817"/>
                    <a:pt x="17601" y="15646"/>
                    <a:pt x="17699" y="16523"/>
                  </a:cubicBezTo>
                  <a:lnTo>
                    <a:pt x="17699" y="16767"/>
                  </a:lnTo>
                  <a:cubicBezTo>
                    <a:pt x="17601" y="18132"/>
                    <a:pt x="17309" y="19595"/>
                    <a:pt x="17065" y="20960"/>
                  </a:cubicBezTo>
                  <a:cubicBezTo>
                    <a:pt x="17016" y="21252"/>
                    <a:pt x="16967" y="21545"/>
                    <a:pt x="16918" y="21886"/>
                  </a:cubicBezTo>
                  <a:cubicBezTo>
                    <a:pt x="16382" y="23983"/>
                    <a:pt x="15553" y="26030"/>
                    <a:pt x="14578" y="27981"/>
                  </a:cubicBezTo>
                  <a:lnTo>
                    <a:pt x="14432" y="28224"/>
                  </a:lnTo>
                  <a:cubicBezTo>
                    <a:pt x="14432" y="28224"/>
                    <a:pt x="14383" y="28224"/>
                    <a:pt x="14383" y="28273"/>
                  </a:cubicBezTo>
                  <a:cubicBezTo>
                    <a:pt x="13603" y="29590"/>
                    <a:pt x="12482" y="30662"/>
                    <a:pt x="11165" y="31393"/>
                  </a:cubicBezTo>
                  <a:cubicBezTo>
                    <a:pt x="9508" y="32222"/>
                    <a:pt x="7801" y="32125"/>
                    <a:pt x="5997" y="32222"/>
                  </a:cubicBezTo>
                  <a:lnTo>
                    <a:pt x="5997" y="32271"/>
                  </a:lnTo>
                  <a:cubicBezTo>
                    <a:pt x="6254" y="32280"/>
                    <a:pt x="6512" y="32285"/>
                    <a:pt x="6769" y="32285"/>
                  </a:cubicBezTo>
                  <a:cubicBezTo>
                    <a:pt x="9395" y="32285"/>
                    <a:pt x="12009" y="31783"/>
                    <a:pt x="13652" y="29785"/>
                  </a:cubicBezTo>
                  <a:lnTo>
                    <a:pt x="13652" y="29785"/>
                  </a:lnTo>
                  <a:cubicBezTo>
                    <a:pt x="12823" y="31589"/>
                    <a:pt x="11799" y="33246"/>
                    <a:pt x="10532" y="34758"/>
                  </a:cubicBezTo>
                  <a:cubicBezTo>
                    <a:pt x="7558" y="38073"/>
                    <a:pt x="1804" y="38268"/>
                    <a:pt x="0" y="42607"/>
                  </a:cubicBezTo>
                  <a:cubicBezTo>
                    <a:pt x="0" y="42642"/>
                    <a:pt x="25" y="42676"/>
                    <a:pt x="56" y="42676"/>
                  </a:cubicBezTo>
                  <a:cubicBezTo>
                    <a:pt x="69" y="42676"/>
                    <a:pt x="84" y="42670"/>
                    <a:pt x="98" y="42656"/>
                  </a:cubicBezTo>
                  <a:cubicBezTo>
                    <a:pt x="1658" y="40023"/>
                    <a:pt x="4340" y="38853"/>
                    <a:pt x="7021" y="37585"/>
                  </a:cubicBezTo>
                  <a:lnTo>
                    <a:pt x="7021" y="37585"/>
                  </a:lnTo>
                  <a:cubicBezTo>
                    <a:pt x="4925" y="38902"/>
                    <a:pt x="5656" y="42607"/>
                    <a:pt x="5510" y="44655"/>
                  </a:cubicBezTo>
                  <a:cubicBezTo>
                    <a:pt x="5510" y="44679"/>
                    <a:pt x="5522" y="44691"/>
                    <a:pt x="5534" y="44691"/>
                  </a:cubicBezTo>
                  <a:cubicBezTo>
                    <a:pt x="5546" y="44691"/>
                    <a:pt x="5559" y="44679"/>
                    <a:pt x="5559" y="44655"/>
                  </a:cubicBezTo>
                  <a:cubicBezTo>
                    <a:pt x="5949" y="42168"/>
                    <a:pt x="4778" y="38463"/>
                    <a:pt x="7850" y="37293"/>
                  </a:cubicBezTo>
                  <a:cubicBezTo>
                    <a:pt x="7899" y="37293"/>
                    <a:pt x="7899" y="37195"/>
                    <a:pt x="7850" y="37195"/>
                  </a:cubicBezTo>
                  <a:cubicBezTo>
                    <a:pt x="7753" y="37244"/>
                    <a:pt x="7655" y="37244"/>
                    <a:pt x="7509" y="37293"/>
                  </a:cubicBezTo>
                  <a:cubicBezTo>
                    <a:pt x="9313" y="36367"/>
                    <a:pt x="11019" y="35343"/>
                    <a:pt x="12238" y="33636"/>
                  </a:cubicBezTo>
                  <a:cubicBezTo>
                    <a:pt x="13798" y="31393"/>
                    <a:pt x="15115" y="28956"/>
                    <a:pt x="16187" y="26420"/>
                  </a:cubicBezTo>
                  <a:lnTo>
                    <a:pt x="16187" y="26420"/>
                  </a:lnTo>
                  <a:cubicBezTo>
                    <a:pt x="16187" y="26615"/>
                    <a:pt x="16138" y="26810"/>
                    <a:pt x="16090" y="27006"/>
                  </a:cubicBezTo>
                  <a:cubicBezTo>
                    <a:pt x="15602" y="31003"/>
                    <a:pt x="15553" y="35050"/>
                    <a:pt x="15895" y="39097"/>
                  </a:cubicBezTo>
                  <a:cubicBezTo>
                    <a:pt x="15651" y="40754"/>
                    <a:pt x="15163" y="42363"/>
                    <a:pt x="14383" y="43875"/>
                  </a:cubicBezTo>
                  <a:cubicBezTo>
                    <a:pt x="13018" y="46751"/>
                    <a:pt x="11117" y="49189"/>
                    <a:pt x="9264" y="51627"/>
                  </a:cubicBezTo>
                  <a:cubicBezTo>
                    <a:pt x="7119" y="54455"/>
                    <a:pt x="2341" y="60062"/>
                    <a:pt x="6144" y="63474"/>
                  </a:cubicBezTo>
                  <a:cubicBezTo>
                    <a:pt x="6144" y="63489"/>
                    <a:pt x="6152" y="63495"/>
                    <a:pt x="6163" y="63495"/>
                  </a:cubicBezTo>
                  <a:cubicBezTo>
                    <a:pt x="6188" y="63495"/>
                    <a:pt x="6227" y="63460"/>
                    <a:pt x="6192" y="63426"/>
                  </a:cubicBezTo>
                  <a:cubicBezTo>
                    <a:pt x="4145" y="60647"/>
                    <a:pt x="5607" y="57770"/>
                    <a:pt x="7314" y="55284"/>
                  </a:cubicBezTo>
                  <a:cubicBezTo>
                    <a:pt x="9020" y="52943"/>
                    <a:pt x="10922" y="50749"/>
                    <a:pt x="12579" y="48360"/>
                  </a:cubicBezTo>
                  <a:cubicBezTo>
                    <a:pt x="14042" y="46410"/>
                    <a:pt x="15212" y="44265"/>
                    <a:pt x="16138" y="41973"/>
                  </a:cubicBezTo>
                  <a:cubicBezTo>
                    <a:pt x="16431" y="44947"/>
                    <a:pt x="16626" y="47970"/>
                    <a:pt x="16675" y="50993"/>
                  </a:cubicBezTo>
                  <a:cubicBezTo>
                    <a:pt x="16528" y="55040"/>
                    <a:pt x="15797" y="59038"/>
                    <a:pt x="14432" y="62889"/>
                  </a:cubicBezTo>
                  <a:cubicBezTo>
                    <a:pt x="14432" y="62984"/>
                    <a:pt x="14493" y="63038"/>
                    <a:pt x="14562" y="63038"/>
                  </a:cubicBezTo>
                  <a:cubicBezTo>
                    <a:pt x="14601" y="63038"/>
                    <a:pt x="14641" y="63021"/>
                    <a:pt x="14676" y="62987"/>
                  </a:cubicBezTo>
                  <a:cubicBezTo>
                    <a:pt x="15992" y="60647"/>
                    <a:pt x="16821" y="58063"/>
                    <a:pt x="17113" y="55381"/>
                  </a:cubicBezTo>
                  <a:cubicBezTo>
                    <a:pt x="17309" y="56892"/>
                    <a:pt x="17552" y="58355"/>
                    <a:pt x="17845" y="59818"/>
                  </a:cubicBezTo>
                  <a:cubicBezTo>
                    <a:pt x="17845" y="59834"/>
                    <a:pt x="17856" y="59839"/>
                    <a:pt x="17868" y="59839"/>
                  </a:cubicBezTo>
                  <a:cubicBezTo>
                    <a:pt x="17894" y="59839"/>
                    <a:pt x="17926" y="59818"/>
                    <a:pt x="17894" y="59818"/>
                  </a:cubicBezTo>
                  <a:cubicBezTo>
                    <a:pt x="17601" y="58014"/>
                    <a:pt x="17406" y="56259"/>
                    <a:pt x="17211" y="54503"/>
                  </a:cubicBezTo>
                  <a:cubicBezTo>
                    <a:pt x="17309" y="53967"/>
                    <a:pt x="17357" y="53382"/>
                    <a:pt x="17406" y="52846"/>
                  </a:cubicBezTo>
                  <a:cubicBezTo>
                    <a:pt x="17747" y="48653"/>
                    <a:pt x="17747" y="44411"/>
                    <a:pt x="17406" y="40218"/>
                  </a:cubicBezTo>
                  <a:cubicBezTo>
                    <a:pt x="17162" y="35733"/>
                    <a:pt x="16967" y="31247"/>
                    <a:pt x="17601" y="26810"/>
                  </a:cubicBezTo>
                  <a:cubicBezTo>
                    <a:pt x="17699" y="26323"/>
                    <a:pt x="17747" y="25884"/>
                    <a:pt x="17845" y="25397"/>
                  </a:cubicBezTo>
                  <a:cubicBezTo>
                    <a:pt x="18430" y="27639"/>
                    <a:pt x="19259" y="29785"/>
                    <a:pt x="20331" y="31784"/>
                  </a:cubicBezTo>
                  <a:lnTo>
                    <a:pt x="20283" y="31784"/>
                  </a:lnTo>
                  <a:cubicBezTo>
                    <a:pt x="20268" y="31769"/>
                    <a:pt x="20254" y="31763"/>
                    <a:pt x="20242" y="31763"/>
                  </a:cubicBezTo>
                  <a:cubicBezTo>
                    <a:pt x="20214" y="31763"/>
                    <a:pt x="20199" y="31798"/>
                    <a:pt x="20234" y="31832"/>
                  </a:cubicBezTo>
                  <a:cubicBezTo>
                    <a:pt x="20283" y="31881"/>
                    <a:pt x="20380" y="31979"/>
                    <a:pt x="20429" y="32027"/>
                  </a:cubicBezTo>
                  <a:lnTo>
                    <a:pt x="20478" y="32027"/>
                  </a:lnTo>
                  <a:cubicBezTo>
                    <a:pt x="23159" y="34709"/>
                    <a:pt x="25743" y="37098"/>
                    <a:pt x="26718" y="40901"/>
                  </a:cubicBezTo>
                  <a:cubicBezTo>
                    <a:pt x="26718" y="40917"/>
                    <a:pt x="26724" y="40922"/>
                    <a:pt x="26731" y="40922"/>
                  </a:cubicBezTo>
                  <a:cubicBezTo>
                    <a:pt x="26745" y="40922"/>
                    <a:pt x="26767" y="40901"/>
                    <a:pt x="26767" y="40901"/>
                  </a:cubicBezTo>
                  <a:cubicBezTo>
                    <a:pt x="26182" y="37244"/>
                    <a:pt x="23257" y="34221"/>
                    <a:pt x="20478" y="31930"/>
                  </a:cubicBezTo>
                  <a:cubicBezTo>
                    <a:pt x="19649" y="30077"/>
                    <a:pt x="18966" y="28127"/>
                    <a:pt x="18479" y="26177"/>
                  </a:cubicBezTo>
                  <a:cubicBezTo>
                    <a:pt x="18332" y="25445"/>
                    <a:pt x="18186" y="24665"/>
                    <a:pt x="18137" y="23934"/>
                  </a:cubicBezTo>
                  <a:cubicBezTo>
                    <a:pt x="18332" y="22910"/>
                    <a:pt x="18527" y="21935"/>
                    <a:pt x="18722" y="20911"/>
                  </a:cubicBezTo>
                  <a:cubicBezTo>
                    <a:pt x="19259" y="22861"/>
                    <a:pt x="20234" y="24714"/>
                    <a:pt x="21550" y="26225"/>
                  </a:cubicBezTo>
                  <a:cubicBezTo>
                    <a:pt x="21564" y="26240"/>
                    <a:pt x="21583" y="26246"/>
                    <a:pt x="21602" y="26246"/>
                  </a:cubicBezTo>
                  <a:cubicBezTo>
                    <a:pt x="21648" y="26246"/>
                    <a:pt x="21696" y="26211"/>
                    <a:pt x="21696" y="26177"/>
                  </a:cubicBezTo>
                  <a:cubicBezTo>
                    <a:pt x="20721" y="23788"/>
                    <a:pt x="19307" y="21594"/>
                    <a:pt x="18917" y="19010"/>
                  </a:cubicBezTo>
                  <a:cubicBezTo>
                    <a:pt x="18966" y="17401"/>
                    <a:pt x="18917" y="15743"/>
                    <a:pt x="18771" y="14134"/>
                  </a:cubicBezTo>
                  <a:cubicBezTo>
                    <a:pt x="18771" y="13890"/>
                    <a:pt x="18722" y="13598"/>
                    <a:pt x="18674" y="13354"/>
                  </a:cubicBezTo>
                  <a:cubicBezTo>
                    <a:pt x="18625" y="12818"/>
                    <a:pt x="18576" y="12233"/>
                    <a:pt x="18479" y="11696"/>
                  </a:cubicBezTo>
                  <a:cubicBezTo>
                    <a:pt x="18430" y="11160"/>
                    <a:pt x="18332" y="10673"/>
                    <a:pt x="18186" y="10185"/>
                  </a:cubicBezTo>
                  <a:lnTo>
                    <a:pt x="18186" y="10185"/>
                  </a:lnTo>
                  <a:cubicBezTo>
                    <a:pt x="18917" y="10770"/>
                    <a:pt x="19649" y="11453"/>
                    <a:pt x="20283" y="12135"/>
                  </a:cubicBezTo>
                  <a:cubicBezTo>
                    <a:pt x="21550" y="13598"/>
                    <a:pt x="22623" y="15207"/>
                    <a:pt x="23452" y="16962"/>
                  </a:cubicBezTo>
                  <a:cubicBezTo>
                    <a:pt x="23470" y="16999"/>
                    <a:pt x="23496" y="17015"/>
                    <a:pt x="23521" y="17015"/>
                  </a:cubicBezTo>
                  <a:cubicBezTo>
                    <a:pt x="23561" y="17015"/>
                    <a:pt x="23598" y="16973"/>
                    <a:pt x="23598" y="16913"/>
                  </a:cubicBezTo>
                  <a:cubicBezTo>
                    <a:pt x="23159" y="15792"/>
                    <a:pt x="22623" y="14719"/>
                    <a:pt x="21989" y="13647"/>
                  </a:cubicBezTo>
                  <a:lnTo>
                    <a:pt x="21989" y="13647"/>
                  </a:lnTo>
                  <a:cubicBezTo>
                    <a:pt x="22525" y="14183"/>
                    <a:pt x="23110" y="14622"/>
                    <a:pt x="23744" y="15012"/>
                  </a:cubicBezTo>
                  <a:cubicBezTo>
                    <a:pt x="25792" y="16231"/>
                    <a:pt x="28278" y="17011"/>
                    <a:pt x="28912" y="19595"/>
                  </a:cubicBezTo>
                  <a:cubicBezTo>
                    <a:pt x="28912" y="19611"/>
                    <a:pt x="28918" y="19616"/>
                    <a:pt x="28925" y="19616"/>
                  </a:cubicBezTo>
                  <a:cubicBezTo>
                    <a:pt x="28939" y="19616"/>
                    <a:pt x="28961" y="19595"/>
                    <a:pt x="28961" y="19595"/>
                  </a:cubicBezTo>
                  <a:cubicBezTo>
                    <a:pt x="28717" y="17937"/>
                    <a:pt x="27498" y="16962"/>
                    <a:pt x="26133" y="16182"/>
                  </a:cubicBezTo>
                  <a:cubicBezTo>
                    <a:pt x="24280" y="15158"/>
                    <a:pt x="22574" y="13842"/>
                    <a:pt x="21063" y="12281"/>
                  </a:cubicBezTo>
                  <a:cubicBezTo>
                    <a:pt x="20185" y="11014"/>
                    <a:pt x="19112" y="9941"/>
                    <a:pt x="17845" y="9015"/>
                  </a:cubicBezTo>
                  <a:cubicBezTo>
                    <a:pt x="17504" y="7698"/>
                    <a:pt x="16967" y="6480"/>
                    <a:pt x="16382" y="5309"/>
                  </a:cubicBezTo>
                  <a:cubicBezTo>
                    <a:pt x="15456" y="3505"/>
                    <a:pt x="14237" y="1165"/>
                    <a:pt x="12482" y="93"/>
                  </a:cubicBezTo>
                  <a:cubicBezTo>
                    <a:pt x="12373" y="29"/>
                    <a:pt x="12263" y="1"/>
                    <a:pt x="12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678;p41">
              <a:extLst>
                <a:ext uri="{FF2B5EF4-FFF2-40B4-BE49-F238E27FC236}">
                  <a16:creationId xmlns:a16="http://schemas.microsoft.com/office/drawing/2014/main" id="{324DE8D1-7083-4E0F-94FB-8A7B3755E034}"/>
                </a:ext>
              </a:extLst>
            </p:cNvPr>
            <p:cNvSpPr/>
            <p:nvPr/>
          </p:nvSpPr>
          <p:spPr>
            <a:xfrm>
              <a:off x="1217991" y="2198454"/>
              <a:ext cx="2020970" cy="1734737"/>
            </a:xfrm>
            <a:custGeom>
              <a:avLst/>
              <a:gdLst/>
              <a:ahLst/>
              <a:cxnLst/>
              <a:rect l="l" t="t" r="r" b="b"/>
              <a:pathLst>
                <a:path w="91758" h="78789" extrusionOk="0">
                  <a:moveTo>
                    <a:pt x="75865" y="1"/>
                  </a:moveTo>
                  <a:cubicBezTo>
                    <a:pt x="75484" y="1"/>
                    <a:pt x="75116" y="368"/>
                    <a:pt x="75425" y="712"/>
                  </a:cubicBezTo>
                  <a:cubicBezTo>
                    <a:pt x="84249" y="12267"/>
                    <a:pt x="89125" y="25967"/>
                    <a:pt x="89125" y="40594"/>
                  </a:cubicBezTo>
                  <a:cubicBezTo>
                    <a:pt x="89125" y="48346"/>
                    <a:pt x="87662" y="56049"/>
                    <a:pt x="84883" y="63265"/>
                  </a:cubicBezTo>
                  <a:cubicBezTo>
                    <a:pt x="82787" y="68628"/>
                    <a:pt x="79764" y="74868"/>
                    <a:pt x="74011" y="77014"/>
                  </a:cubicBezTo>
                  <a:cubicBezTo>
                    <a:pt x="72563" y="77547"/>
                    <a:pt x="71107" y="77779"/>
                    <a:pt x="69661" y="77779"/>
                  </a:cubicBezTo>
                  <a:cubicBezTo>
                    <a:pt x="64631" y="77779"/>
                    <a:pt x="59709" y="74973"/>
                    <a:pt x="55581" y="72284"/>
                  </a:cubicBezTo>
                  <a:cubicBezTo>
                    <a:pt x="52754" y="70480"/>
                    <a:pt x="49975" y="68530"/>
                    <a:pt x="46903" y="67019"/>
                  </a:cubicBezTo>
                  <a:cubicBezTo>
                    <a:pt x="43832" y="65556"/>
                    <a:pt x="40614" y="64337"/>
                    <a:pt x="37396" y="63362"/>
                  </a:cubicBezTo>
                  <a:cubicBezTo>
                    <a:pt x="30570" y="61266"/>
                    <a:pt x="23549" y="59901"/>
                    <a:pt x="17065" y="56927"/>
                  </a:cubicBezTo>
                  <a:cubicBezTo>
                    <a:pt x="10971" y="54099"/>
                    <a:pt x="4925" y="49564"/>
                    <a:pt x="2682" y="42934"/>
                  </a:cubicBezTo>
                  <a:cubicBezTo>
                    <a:pt x="1" y="35182"/>
                    <a:pt x="4145" y="27478"/>
                    <a:pt x="9362" y="21872"/>
                  </a:cubicBezTo>
                  <a:cubicBezTo>
                    <a:pt x="14822" y="15972"/>
                    <a:pt x="21745" y="11779"/>
                    <a:pt x="27742" y="6514"/>
                  </a:cubicBezTo>
                  <a:cubicBezTo>
                    <a:pt x="28121" y="6173"/>
                    <a:pt x="27765" y="5627"/>
                    <a:pt x="27336" y="5627"/>
                  </a:cubicBezTo>
                  <a:cubicBezTo>
                    <a:pt x="27213" y="5627"/>
                    <a:pt x="27083" y="5673"/>
                    <a:pt x="26962" y="5782"/>
                  </a:cubicBezTo>
                  <a:lnTo>
                    <a:pt x="27011" y="5782"/>
                  </a:lnTo>
                  <a:cubicBezTo>
                    <a:pt x="21160" y="10950"/>
                    <a:pt x="14432" y="15046"/>
                    <a:pt x="9020" y="20750"/>
                  </a:cubicBezTo>
                  <a:cubicBezTo>
                    <a:pt x="4486" y="25528"/>
                    <a:pt x="439" y="31818"/>
                    <a:pt x="781" y="38643"/>
                  </a:cubicBezTo>
                  <a:cubicBezTo>
                    <a:pt x="1512" y="53416"/>
                    <a:pt x="18284" y="59218"/>
                    <a:pt x="30131" y="62436"/>
                  </a:cubicBezTo>
                  <a:cubicBezTo>
                    <a:pt x="37981" y="64581"/>
                    <a:pt x="45440" y="66921"/>
                    <a:pt x="52315" y="71407"/>
                  </a:cubicBezTo>
                  <a:cubicBezTo>
                    <a:pt x="57563" y="74828"/>
                    <a:pt x="63126" y="78789"/>
                    <a:pt x="69654" y="78789"/>
                  </a:cubicBezTo>
                  <a:cubicBezTo>
                    <a:pt x="69919" y="78789"/>
                    <a:pt x="70184" y="78782"/>
                    <a:pt x="70452" y="78769"/>
                  </a:cubicBezTo>
                  <a:cubicBezTo>
                    <a:pt x="76351" y="78476"/>
                    <a:pt x="80544" y="74332"/>
                    <a:pt x="83226" y="69359"/>
                  </a:cubicBezTo>
                  <a:cubicBezTo>
                    <a:pt x="86785" y="62972"/>
                    <a:pt x="88784" y="55659"/>
                    <a:pt x="89661" y="48443"/>
                  </a:cubicBezTo>
                  <a:cubicBezTo>
                    <a:pt x="91758" y="31233"/>
                    <a:pt x="86931" y="13924"/>
                    <a:pt x="76302" y="224"/>
                  </a:cubicBezTo>
                  <a:cubicBezTo>
                    <a:pt x="76187" y="66"/>
                    <a:pt x="76025" y="1"/>
                    <a:pt x="758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679;p41">
              <a:extLst>
                <a:ext uri="{FF2B5EF4-FFF2-40B4-BE49-F238E27FC236}">
                  <a16:creationId xmlns:a16="http://schemas.microsoft.com/office/drawing/2014/main" id="{460CB9F4-C956-49B8-9253-DA7CDC42CD41}"/>
                </a:ext>
              </a:extLst>
            </p:cNvPr>
            <p:cNvSpPr/>
            <p:nvPr/>
          </p:nvSpPr>
          <p:spPr>
            <a:xfrm>
              <a:off x="2107119" y="2206601"/>
              <a:ext cx="5396" cy="4315"/>
            </a:xfrm>
            <a:custGeom>
              <a:avLst/>
              <a:gdLst/>
              <a:ahLst/>
              <a:cxnLst/>
              <a:rect l="l" t="t" r="r" b="b"/>
              <a:pathLst>
                <a:path w="245" h="196" extrusionOk="0">
                  <a:moveTo>
                    <a:pt x="98" y="0"/>
                  </a:moveTo>
                  <a:cubicBezTo>
                    <a:pt x="1" y="0"/>
                    <a:pt x="1" y="195"/>
                    <a:pt x="98" y="195"/>
                  </a:cubicBezTo>
                  <a:cubicBezTo>
                    <a:pt x="245" y="195"/>
                    <a:pt x="245" y="0"/>
                    <a:pt x="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680;p41">
              <a:extLst>
                <a:ext uri="{FF2B5EF4-FFF2-40B4-BE49-F238E27FC236}">
                  <a16:creationId xmlns:a16="http://schemas.microsoft.com/office/drawing/2014/main" id="{2640968E-3FB3-4465-9062-523E92C2CDCE}"/>
                </a:ext>
              </a:extLst>
            </p:cNvPr>
            <p:cNvSpPr/>
            <p:nvPr/>
          </p:nvSpPr>
          <p:spPr>
            <a:xfrm>
              <a:off x="1923496" y="3583905"/>
              <a:ext cx="71978" cy="611888"/>
            </a:xfrm>
            <a:custGeom>
              <a:avLst/>
              <a:gdLst/>
              <a:ahLst/>
              <a:cxnLst/>
              <a:rect l="l" t="t" r="r" b="b"/>
              <a:pathLst>
                <a:path w="3268" h="27791" extrusionOk="0">
                  <a:moveTo>
                    <a:pt x="2211" y="0"/>
                  </a:moveTo>
                  <a:cubicBezTo>
                    <a:pt x="2114" y="0"/>
                    <a:pt x="2000" y="80"/>
                    <a:pt x="2000" y="193"/>
                  </a:cubicBezTo>
                  <a:cubicBezTo>
                    <a:pt x="2000" y="4728"/>
                    <a:pt x="2439" y="9116"/>
                    <a:pt x="2048" y="13699"/>
                  </a:cubicBezTo>
                  <a:cubicBezTo>
                    <a:pt x="1707" y="18379"/>
                    <a:pt x="635" y="22962"/>
                    <a:pt x="1" y="27643"/>
                  </a:cubicBezTo>
                  <a:cubicBezTo>
                    <a:pt x="1" y="27737"/>
                    <a:pt x="62" y="27791"/>
                    <a:pt x="118" y="27791"/>
                  </a:cubicBezTo>
                  <a:cubicBezTo>
                    <a:pt x="149" y="27791"/>
                    <a:pt x="179" y="27775"/>
                    <a:pt x="196" y="27740"/>
                  </a:cubicBezTo>
                  <a:cubicBezTo>
                    <a:pt x="1512" y="23352"/>
                    <a:pt x="2097" y="18574"/>
                    <a:pt x="2487" y="13991"/>
                  </a:cubicBezTo>
                  <a:cubicBezTo>
                    <a:pt x="2926" y="9408"/>
                    <a:pt x="3267" y="4581"/>
                    <a:pt x="2341" y="145"/>
                  </a:cubicBezTo>
                  <a:cubicBezTo>
                    <a:pt x="2341" y="42"/>
                    <a:pt x="2281" y="0"/>
                    <a:pt x="2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681;p41">
              <a:extLst>
                <a:ext uri="{FF2B5EF4-FFF2-40B4-BE49-F238E27FC236}">
                  <a16:creationId xmlns:a16="http://schemas.microsoft.com/office/drawing/2014/main" id="{8C361866-CAD1-4C76-9D46-393F0FDB7437}"/>
                </a:ext>
              </a:extLst>
            </p:cNvPr>
            <p:cNvSpPr/>
            <p:nvPr/>
          </p:nvSpPr>
          <p:spPr>
            <a:xfrm>
              <a:off x="1896431" y="4151794"/>
              <a:ext cx="493796" cy="187631"/>
            </a:xfrm>
            <a:custGeom>
              <a:avLst/>
              <a:gdLst/>
              <a:ahLst/>
              <a:cxnLst/>
              <a:rect l="l" t="t" r="r" b="b"/>
              <a:pathLst>
                <a:path w="22672" h="8368" extrusionOk="0">
                  <a:moveTo>
                    <a:pt x="6120" y="899"/>
                  </a:moveTo>
                  <a:cubicBezTo>
                    <a:pt x="8048" y="899"/>
                    <a:pt x="10041" y="1156"/>
                    <a:pt x="10744" y="1232"/>
                  </a:cubicBezTo>
                  <a:lnTo>
                    <a:pt x="10744" y="1232"/>
                  </a:lnTo>
                  <a:cubicBezTo>
                    <a:pt x="10753" y="1236"/>
                    <a:pt x="10764" y="1239"/>
                    <a:pt x="10775" y="1241"/>
                  </a:cubicBezTo>
                  <a:cubicBezTo>
                    <a:pt x="12482" y="1631"/>
                    <a:pt x="22671" y="4703"/>
                    <a:pt x="19161" y="7238"/>
                  </a:cubicBezTo>
                  <a:cubicBezTo>
                    <a:pt x="18481" y="7729"/>
                    <a:pt x="17580" y="7898"/>
                    <a:pt x="16625" y="7898"/>
                  </a:cubicBezTo>
                  <a:cubicBezTo>
                    <a:pt x="15116" y="7898"/>
                    <a:pt x="13470" y="7477"/>
                    <a:pt x="12335" y="7238"/>
                  </a:cubicBezTo>
                  <a:cubicBezTo>
                    <a:pt x="11263" y="7043"/>
                    <a:pt x="10190" y="6848"/>
                    <a:pt x="9118" y="6555"/>
                  </a:cubicBezTo>
                  <a:cubicBezTo>
                    <a:pt x="7899" y="6263"/>
                    <a:pt x="6680" y="5873"/>
                    <a:pt x="5461" y="5434"/>
                  </a:cubicBezTo>
                  <a:cubicBezTo>
                    <a:pt x="4437" y="5044"/>
                    <a:pt x="2487" y="4410"/>
                    <a:pt x="1999" y="3338"/>
                  </a:cubicBezTo>
                  <a:cubicBezTo>
                    <a:pt x="1066" y="1361"/>
                    <a:pt x="3533" y="899"/>
                    <a:pt x="6120" y="899"/>
                  </a:cubicBezTo>
                  <a:close/>
                  <a:moveTo>
                    <a:pt x="5758" y="0"/>
                  </a:moveTo>
                  <a:cubicBezTo>
                    <a:pt x="4063" y="0"/>
                    <a:pt x="2458" y="354"/>
                    <a:pt x="1561" y="1436"/>
                  </a:cubicBezTo>
                  <a:cubicBezTo>
                    <a:pt x="0" y="3386"/>
                    <a:pt x="2682" y="4946"/>
                    <a:pt x="4193" y="5629"/>
                  </a:cubicBezTo>
                  <a:cubicBezTo>
                    <a:pt x="5741" y="6310"/>
                    <a:pt x="12323" y="8368"/>
                    <a:pt x="16646" y="8368"/>
                  </a:cubicBezTo>
                  <a:cubicBezTo>
                    <a:pt x="19131" y="8368"/>
                    <a:pt x="20869" y="7688"/>
                    <a:pt x="20478" y="5678"/>
                  </a:cubicBezTo>
                  <a:cubicBezTo>
                    <a:pt x="20136" y="4069"/>
                    <a:pt x="18186" y="3240"/>
                    <a:pt x="16918" y="2704"/>
                  </a:cubicBezTo>
                  <a:cubicBezTo>
                    <a:pt x="14993" y="1886"/>
                    <a:pt x="13021" y="1257"/>
                    <a:pt x="11000" y="866"/>
                  </a:cubicBezTo>
                  <a:lnTo>
                    <a:pt x="11000" y="866"/>
                  </a:lnTo>
                  <a:cubicBezTo>
                    <a:pt x="10979" y="840"/>
                    <a:pt x="10953" y="818"/>
                    <a:pt x="10922" y="802"/>
                  </a:cubicBezTo>
                  <a:cubicBezTo>
                    <a:pt x="9661" y="442"/>
                    <a:pt x="7653" y="0"/>
                    <a:pt x="57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 name="Google Shape;682;p41">
              <a:extLst>
                <a:ext uri="{FF2B5EF4-FFF2-40B4-BE49-F238E27FC236}">
                  <a16:creationId xmlns:a16="http://schemas.microsoft.com/office/drawing/2014/main" id="{0CA24585-D53C-4F6E-9445-8B68C0BCDF70}"/>
                </a:ext>
              </a:extLst>
            </p:cNvPr>
            <p:cNvGrpSpPr/>
            <p:nvPr/>
          </p:nvGrpSpPr>
          <p:grpSpPr>
            <a:xfrm>
              <a:off x="1561574" y="3451125"/>
              <a:ext cx="415556" cy="583318"/>
              <a:chOff x="1357275" y="4421150"/>
              <a:chExt cx="482700" cy="677725"/>
            </a:xfrm>
          </p:grpSpPr>
          <p:sp>
            <p:nvSpPr>
              <p:cNvPr id="178" name="Google Shape;683;p41">
                <a:extLst>
                  <a:ext uri="{FF2B5EF4-FFF2-40B4-BE49-F238E27FC236}">
                    <a16:creationId xmlns:a16="http://schemas.microsoft.com/office/drawing/2014/main" id="{57CE6FE0-2F2A-4DD2-8A5E-D2281A466E72}"/>
                  </a:ext>
                </a:extLst>
              </p:cNvPr>
              <p:cNvSpPr/>
              <p:nvPr/>
            </p:nvSpPr>
            <p:spPr>
              <a:xfrm>
                <a:off x="1357275" y="4421150"/>
                <a:ext cx="135650" cy="546025"/>
              </a:xfrm>
              <a:custGeom>
                <a:avLst/>
                <a:gdLst/>
                <a:ahLst/>
                <a:cxnLst/>
                <a:rect l="l" t="t" r="r" b="b"/>
                <a:pathLst>
                  <a:path w="5426" h="21841" extrusionOk="0">
                    <a:moveTo>
                      <a:pt x="265" y="1"/>
                    </a:moveTo>
                    <a:cubicBezTo>
                      <a:pt x="134" y="1"/>
                      <a:pt x="0" y="96"/>
                      <a:pt x="62" y="251"/>
                    </a:cubicBezTo>
                    <a:cubicBezTo>
                      <a:pt x="2890" y="6979"/>
                      <a:pt x="5425" y="14244"/>
                      <a:pt x="4109" y="21703"/>
                    </a:cubicBezTo>
                    <a:cubicBezTo>
                      <a:pt x="4109" y="21788"/>
                      <a:pt x="4158" y="21840"/>
                      <a:pt x="4209" y="21840"/>
                    </a:cubicBezTo>
                    <a:cubicBezTo>
                      <a:pt x="4246" y="21840"/>
                      <a:pt x="4283" y="21813"/>
                      <a:pt x="4304" y="21752"/>
                    </a:cubicBezTo>
                    <a:cubicBezTo>
                      <a:pt x="5279" y="18436"/>
                      <a:pt x="4938" y="14877"/>
                      <a:pt x="4304" y="11562"/>
                    </a:cubicBezTo>
                    <a:cubicBezTo>
                      <a:pt x="3621" y="7662"/>
                      <a:pt x="2500" y="3517"/>
                      <a:pt x="452" y="104"/>
                    </a:cubicBezTo>
                    <a:cubicBezTo>
                      <a:pt x="416" y="33"/>
                      <a:pt x="341"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684;p41">
                <a:extLst>
                  <a:ext uri="{FF2B5EF4-FFF2-40B4-BE49-F238E27FC236}">
                    <a16:creationId xmlns:a16="http://schemas.microsoft.com/office/drawing/2014/main" id="{D182593C-CCC9-4CDE-BAEE-80ABBCB594D8}"/>
                  </a:ext>
                </a:extLst>
              </p:cNvPr>
              <p:cNvSpPr/>
              <p:nvPr/>
            </p:nvSpPr>
            <p:spPr>
              <a:xfrm>
                <a:off x="1427750" y="4951725"/>
                <a:ext cx="412175" cy="147150"/>
              </a:xfrm>
              <a:custGeom>
                <a:avLst/>
                <a:gdLst/>
                <a:ahLst/>
                <a:cxnLst/>
                <a:rect l="l" t="t" r="r" b="b"/>
                <a:pathLst>
                  <a:path w="16487" h="5886" extrusionOk="0">
                    <a:moveTo>
                      <a:pt x="7809" y="0"/>
                    </a:moveTo>
                    <a:cubicBezTo>
                      <a:pt x="5803" y="0"/>
                      <a:pt x="3796" y="139"/>
                      <a:pt x="1804" y="413"/>
                    </a:cubicBezTo>
                    <a:lnTo>
                      <a:pt x="1804" y="413"/>
                    </a:lnTo>
                    <a:cubicBezTo>
                      <a:pt x="1767" y="386"/>
                      <a:pt x="1722" y="370"/>
                      <a:pt x="1668" y="370"/>
                    </a:cubicBezTo>
                    <a:cubicBezTo>
                      <a:pt x="1642" y="370"/>
                      <a:pt x="1613" y="374"/>
                      <a:pt x="1582" y="383"/>
                    </a:cubicBezTo>
                    <a:lnTo>
                      <a:pt x="1338" y="480"/>
                    </a:lnTo>
                    <a:cubicBezTo>
                      <a:pt x="1338" y="480"/>
                      <a:pt x="1338" y="480"/>
                      <a:pt x="1338" y="480"/>
                    </a:cubicBezTo>
                    <a:lnTo>
                      <a:pt x="1338" y="480"/>
                    </a:lnTo>
                    <a:cubicBezTo>
                      <a:pt x="1182" y="532"/>
                      <a:pt x="1110" y="709"/>
                      <a:pt x="1135" y="856"/>
                    </a:cubicBezTo>
                    <a:lnTo>
                      <a:pt x="1135" y="856"/>
                    </a:lnTo>
                    <a:cubicBezTo>
                      <a:pt x="752" y="1378"/>
                      <a:pt x="609" y="2056"/>
                      <a:pt x="802" y="2674"/>
                    </a:cubicBezTo>
                    <a:cubicBezTo>
                      <a:pt x="1143" y="3795"/>
                      <a:pt x="2362" y="4185"/>
                      <a:pt x="3386" y="4527"/>
                    </a:cubicBezTo>
                    <a:cubicBezTo>
                      <a:pt x="5239" y="5112"/>
                      <a:pt x="7189" y="5453"/>
                      <a:pt x="9139" y="5502"/>
                    </a:cubicBezTo>
                    <a:cubicBezTo>
                      <a:pt x="10648" y="5636"/>
                      <a:pt x="12111" y="5885"/>
                      <a:pt x="13575" y="5885"/>
                    </a:cubicBezTo>
                    <a:cubicBezTo>
                      <a:pt x="14240" y="5885"/>
                      <a:pt x="14905" y="5834"/>
                      <a:pt x="15575" y="5697"/>
                    </a:cubicBezTo>
                    <a:cubicBezTo>
                      <a:pt x="15755" y="5652"/>
                      <a:pt x="15686" y="5399"/>
                      <a:pt x="15559" y="5399"/>
                    </a:cubicBezTo>
                    <a:cubicBezTo>
                      <a:pt x="15548" y="5399"/>
                      <a:pt x="15537" y="5401"/>
                      <a:pt x="15526" y="5404"/>
                    </a:cubicBezTo>
                    <a:lnTo>
                      <a:pt x="15526" y="5356"/>
                    </a:lnTo>
                    <a:cubicBezTo>
                      <a:pt x="14978" y="5429"/>
                      <a:pt x="14430" y="5460"/>
                      <a:pt x="13882" y="5460"/>
                    </a:cubicBezTo>
                    <a:cubicBezTo>
                      <a:pt x="11895" y="5460"/>
                      <a:pt x="9908" y="5059"/>
                      <a:pt x="7920" y="4868"/>
                    </a:cubicBezTo>
                    <a:cubicBezTo>
                      <a:pt x="6750" y="4771"/>
                      <a:pt x="5531" y="4527"/>
                      <a:pt x="4410" y="4185"/>
                    </a:cubicBezTo>
                    <a:cubicBezTo>
                      <a:pt x="3371" y="3902"/>
                      <a:pt x="0" y="2567"/>
                      <a:pt x="1604" y="1066"/>
                    </a:cubicBezTo>
                    <a:lnTo>
                      <a:pt x="1604" y="1066"/>
                    </a:lnTo>
                    <a:lnTo>
                      <a:pt x="1679" y="1036"/>
                    </a:lnTo>
                    <a:lnTo>
                      <a:pt x="1679" y="1036"/>
                    </a:lnTo>
                    <a:cubicBezTo>
                      <a:pt x="3637" y="808"/>
                      <a:pt x="5611" y="693"/>
                      <a:pt x="7587" y="693"/>
                    </a:cubicBezTo>
                    <a:cubicBezTo>
                      <a:pt x="10403" y="693"/>
                      <a:pt x="13225" y="928"/>
                      <a:pt x="16014" y="1406"/>
                    </a:cubicBezTo>
                    <a:cubicBezTo>
                      <a:pt x="16029" y="1409"/>
                      <a:pt x="16043" y="1410"/>
                      <a:pt x="16057" y="1410"/>
                    </a:cubicBezTo>
                    <a:cubicBezTo>
                      <a:pt x="16367" y="1410"/>
                      <a:pt x="16487" y="915"/>
                      <a:pt x="16160" y="821"/>
                    </a:cubicBezTo>
                    <a:cubicBezTo>
                      <a:pt x="13408" y="271"/>
                      <a:pt x="10610" y="0"/>
                      <a:pt x="78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685;p41">
                <a:extLst>
                  <a:ext uri="{FF2B5EF4-FFF2-40B4-BE49-F238E27FC236}">
                    <a16:creationId xmlns:a16="http://schemas.microsoft.com/office/drawing/2014/main" id="{2C26F780-63EE-4475-B233-985E297B2FFF}"/>
                  </a:ext>
                </a:extLst>
              </p:cNvPr>
              <p:cNvSpPr/>
              <p:nvPr/>
            </p:nvSpPr>
            <p:spPr>
              <a:xfrm>
                <a:off x="1483150" y="4982800"/>
                <a:ext cx="356825" cy="87350"/>
              </a:xfrm>
              <a:custGeom>
                <a:avLst/>
                <a:gdLst/>
                <a:ahLst/>
                <a:cxnLst/>
                <a:rect l="l" t="t" r="r" b="b"/>
                <a:pathLst>
                  <a:path w="14273" h="3494" extrusionOk="0">
                    <a:moveTo>
                      <a:pt x="4477" y="1"/>
                    </a:moveTo>
                    <a:cubicBezTo>
                      <a:pt x="4073" y="1"/>
                      <a:pt x="3670" y="6"/>
                      <a:pt x="3267" y="17"/>
                    </a:cubicBezTo>
                    <a:cubicBezTo>
                      <a:pt x="2438" y="17"/>
                      <a:pt x="0" y="407"/>
                      <a:pt x="1219" y="1675"/>
                    </a:cubicBezTo>
                    <a:cubicBezTo>
                      <a:pt x="2097" y="2650"/>
                      <a:pt x="4339" y="2699"/>
                      <a:pt x="5558" y="2845"/>
                    </a:cubicBezTo>
                    <a:cubicBezTo>
                      <a:pt x="7824" y="3150"/>
                      <a:pt x="10207" y="3494"/>
                      <a:pt x="12498" y="3494"/>
                    </a:cubicBezTo>
                    <a:cubicBezTo>
                      <a:pt x="12770" y="3494"/>
                      <a:pt x="13041" y="3489"/>
                      <a:pt x="13310" y="3479"/>
                    </a:cubicBezTo>
                    <a:cubicBezTo>
                      <a:pt x="13554" y="3479"/>
                      <a:pt x="13554" y="3137"/>
                      <a:pt x="13310" y="3137"/>
                    </a:cubicBezTo>
                    <a:lnTo>
                      <a:pt x="13359" y="3137"/>
                    </a:lnTo>
                    <a:cubicBezTo>
                      <a:pt x="11262" y="3040"/>
                      <a:pt x="9166" y="2796"/>
                      <a:pt x="7118" y="2455"/>
                    </a:cubicBezTo>
                    <a:cubicBezTo>
                      <a:pt x="5851" y="2357"/>
                      <a:pt x="4632" y="2162"/>
                      <a:pt x="3413" y="1919"/>
                    </a:cubicBezTo>
                    <a:cubicBezTo>
                      <a:pt x="3072" y="1821"/>
                      <a:pt x="1853" y="1626"/>
                      <a:pt x="1755" y="1334"/>
                    </a:cubicBezTo>
                    <a:cubicBezTo>
                      <a:pt x="1500" y="727"/>
                      <a:pt x="3316" y="622"/>
                      <a:pt x="4709" y="622"/>
                    </a:cubicBezTo>
                    <a:cubicBezTo>
                      <a:pt x="5442" y="622"/>
                      <a:pt x="6057" y="651"/>
                      <a:pt x="6192" y="651"/>
                    </a:cubicBezTo>
                    <a:cubicBezTo>
                      <a:pt x="8776" y="797"/>
                      <a:pt x="11311" y="1236"/>
                      <a:pt x="13895" y="1529"/>
                    </a:cubicBezTo>
                    <a:cubicBezTo>
                      <a:pt x="13910" y="1531"/>
                      <a:pt x="13924" y="1532"/>
                      <a:pt x="13938" y="1532"/>
                    </a:cubicBezTo>
                    <a:cubicBezTo>
                      <a:pt x="14240" y="1532"/>
                      <a:pt x="14273" y="1039"/>
                      <a:pt x="13993" y="992"/>
                    </a:cubicBezTo>
                    <a:cubicBezTo>
                      <a:pt x="10875" y="343"/>
                      <a:pt x="7680" y="1"/>
                      <a:pt x="4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43"/>
          <p:cNvSpPr txBox="1">
            <a:spLocks noGrp="1"/>
          </p:cNvSpPr>
          <p:nvPr>
            <p:ph type="subTitle" idx="1"/>
          </p:nvPr>
        </p:nvSpPr>
        <p:spPr>
          <a:xfrm>
            <a:off x="735925" y="3023075"/>
            <a:ext cx="23715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SHAP</a:t>
            </a:r>
            <a:endParaRPr dirty="0"/>
          </a:p>
        </p:txBody>
      </p:sp>
      <p:sp>
        <p:nvSpPr>
          <p:cNvPr id="728" name="Google Shape;728;p43"/>
          <p:cNvSpPr txBox="1">
            <a:spLocks noGrp="1"/>
          </p:cNvSpPr>
          <p:nvPr>
            <p:ph type="subTitle" idx="2"/>
          </p:nvPr>
        </p:nvSpPr>
        <p:spPr>
          <a:xfrm>
            <a:off x="735925" y="3394475"/>
            <a:ext cx="2371500" cy="88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Feature Impact</a:t>
            </a:r>
            <a:endParaRPr dirty="0"/>
          </a:p>
        </p:txBody>
      </p:sp>
      <p:sp>
        <p:nvSpPr>
          <p:cNvPr id="732" name="Google Shape;732;p43"/>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XAI</a:t>
            </a:r>
            <a:endParaRPr dirty="0"/>
          </a:p>
        </p:txBody>
      </p:sp>
      <p:grpSp>
        <p:nvGrpSpPr>
          <p:cNvPr id="733" name="Google Shape;733;p43"/>
          <p:cNvGrpSpPr/>
          <p:nvPr/>
        </p:nvGrpSpPr>
        <p:grpSpPr>
          <a:xfrm>
            <a:off x="1383833" y="1746869"/>
            <a:ext cx="1075690" cy="1075690"/>
            <a:chOff x="7549439" y="1618837"/>
            <a:chExt cx="1905900" cy="1905900"/>
          </a:xfrm>
        </p:grpSpPr>
        <p:sp>
          <p:nvSpPr>
            <p:cNvPr id="734" name="Google Shape;734;p43"/>
            <p:cNvSpPr/>
            <p:nvPr/>
          </p:nvSpPr>
          <p:spPr>
            <a:xfrm>
              <a:off x="7549439" y="1618837"/>
              <a:ext cx="1905900" cy="1905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3"/>
            <p:cNvSpPr/>
            <p:nvPr/>
          </p:nvSpPr>
          <p:spPr>
            <a:xfrm>
              <a:off x="7690289" y="1759687"/>
              <a:ext cx="1624200" cy="1624200"/>
            </a:xfrm>
            <a:prstGeom prst="ellipse">
              <a:avLst/>
            </a:prstGeom>
            <a:solidFill>
              <a:schemeClr val="dk2"/>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6" name="Google Shape;736;p43"/>
            <p:cNvGrpSpPr/>
            <p:nvPr/>
          </p:nvGrpSpPr>
          <p:grpSpPr>
            <a:xfrm>
              <a:off x="7917160" y="1949797"/>
              <a:ext cx="1168264" cy="1234474"/>
              <a:chOff x="5917350" y="1907125"/>
              <a:chExt cx="448625" cy="474050"/>
            </a:xfrm>
          </p:grpSpPr>
          <p:sp>
            <p:nvSpPr>
              <p:cNvPr id="737" name="Google Shape;737;p43"/>
              <p:cNvSpPr/>
              <p:nvPr/>
            </p:nvSpPr>
            <p:spPr>
              <a:xfrm>
                <a:off x="5917350" y="2035100"/>
                <a:ext cx="149550" cy="192000"/>
              </a:xfrm>
              <a:custGeom>
                <a:avLst/>
                <a:gdLst/>
                <a:ahLst/>
                <a:cxnLst/>
                <a:rect l="l" t="t" r="r" b="b"/>
                <a:pathLst>
                  <a:path w="5982" h="7680" extrusionOk="0">
                    <a:moveTo>
                      <a:pt x="2763" y="0"/>
                    </a:moveTo>
                    <a:cubicBezTo>
                      <a:pt x="2674" y="0"/>
                      <a:pt x="2585" y="6"/>
                      <a:pt x="2496" y="18"/>
                    </a:cubicBezTo>
                    <a:cubicBezTo>
                      <a:pt x="991" y="176"/>
                      <a:pt x="0" y="2077"/>
                      <a:pt x="278" y="4177"/>
                    </a:cubicBezTo>
                    <a:cubicBezTo>
                      <a:pt x="576" y="6192"/>
                      <a:pt x="1859" y="7680"/>
                      <a:pt x="3265" y="7680"/>
                    </a:cubicBezTo>
                    <a:cubicBezTo>
                      <a:pt x="3352" y="7680"/>
                      <a:pt x="3439" y="7674"/>
                      <a:pt x="3526" y="7663"/>
                    </a:cubicBezTo>
                    <a:cubicBezTo>
                      <a:pt x="4992" y="7465"/>
                      <a:pt x="5982" y="5603"/>
                      <a:pt x="5705" y="3464"/>
                    </a:cubicBezTo>
                    <a:cubicBezTo>
                      <a:pt x="5444" y="1452"/>
                      <a:pt x="4166" y="0"/>
                      <a:pt x="27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3"/>
              <p:cNvSpPr/>
              <p:nvPr/>
            </p:nvSpPr>
            <p:spPr>
              <a:xfrm>
                <a:off x="5984700" y="2062050"/>
                <a:ext cx="65375" cy="135925"/>
              </a:xfrm>
              <a:custGeom>
                <a:avLst/>
                <a:gdLst/>
                <a:ahLst/>
                <a:cxnLst/>
                <a:rect l="l" t="t" r="r" b="b"/>
                <a:pathLst>
                  <a:path w="2615" h="5437" extrusionOk="0">
                    <a:moveTo>
                      <a:pt x="315" y="0"/>
                    </a:moveTo>
                    <a:cubicBezTo>
                      <a:pt x="263" y="0"/>
                      <a:pt x="211" y="3"/>
                      <a:pt x="159" y="9"/>
                    </a:cubicBezTo>
                    <a:lnTo>
                      <a:pt x="0" y="49"/>
                    </a:lnTo>
                    <a:cubicBezTo>
                      <a:pt x="990" y="49"/>
                      <a:pt x="1941" y="1079"/>
                      <a:pt x="2100" y="2505"/>
                    </a:cubicBezTo>
                    <a:cubicBezTo>
                      <a:pt x="2298" y="3931"/>
                      <a:pt x="1703" y="5198"/>
                      <a:pt x="713" y="5436"/>
                    </a:cubicBezTo>
                    <a:lnTo>
                      <a:pt x="872" y="5436"/>
                    </a:lnTo>
                    <a:cubicBezTo>
                      <a:pt x="1941" y="5278"/>
                      <a:pt x="2615" y="3931"/>
                      <a:pt x="2416" y="2465"/>
                    </a:cubicBezTo>
                    <a:cubicBezTo>
                      <a:pt x="2228" y="1036"/>
                      <a:pt x="1291" y="0"/>
                      <a:pt x="3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3"/>
              <p:cNvSpPr/>
              <p:nvPr/>
            </p:nvSpPr>
            <p:spPr>
              <a:xfrm>
                <a:off x="6045100" y="2254400"/>
                <a:ext cx="136675" cy="126775"/>
              </a:xfrm>
              <a:custGeom>
                <a:avLst/>
                <a:gdLst/>
                <a:ahLst/>
                <a:cxnLst/>
                <a:rect l="l" t="t" r="r" b="b"/>
                <a:pathLst>
                  <a:path w="5467" h="5071" extrusionOk="0">
                    <a:moveTo>
                      <a:pt x="2734" y="0"/>
                    </a:moveTo>
                    <a:cubicBezTo>
                      <a:pt x="1228" y="0"/>
                      <a:pt x="0" y="1109"/>
                      <a:pt x="0" y="2535"/>
                    </a:cubicBezTo>
                    <a:cubicBezTo>
                      <a:pt x="0" y="3922"/>
                      <a:pt x="1228" y="5070"/>
                      <a:pt x="2734" y="5070"/>
                    </a:cubicBezTo>
                    <a:cubicBezTo>
                      <a:pt x="4239" y="5070"/>
                      <a:pt x="5467" y="3922"/>
                      <a:pt x="5467" y="2535"/>
                    </a:cubicBezTo>
                    <a:cubicBezTo>
                      <a:pt x="5467" y="1109"/>
                      <a:pt x="4239" y="0"/>
                      <a:pt x="27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3"/>
              <p:cNvSpPr/>
              <p:nvPr/>
            </p:nvSpPr>
            <p:spPr>
              <a:xfrm>
                <a:off x="6114425" y="2273175"/>
                <a:ext cx="56475" cy="89225"/>
              </a:xfrm>
              <a:custGeom>
                <a:avLst/>
                <a:gdLst/>
                <a:ahLst/>
                <a:cxnLst/>
                <a:rect l="l" t="t" r="r" b="b"/>
                <a:pathLst>
                  <a:path w="2259" h="3569" extrusionOk="0">
                    <a:moveTo>
                      <a:pt x="233" y="0"/>
                    </a:moveTo>
                    <a:cubicBezTo>
                      <a:pt x="208" y="0"/>
                      <a:pt x="184" y="1"/>
                      <a:pt x="159" y="2"/>
                    </a:cubicBezTo>
                    <a:lnTo>
                      <a:pt x="0" y="2"/>
                    </a:lnTo>
                    <a:cubicBezTo>
                      <a:pt x="2258" y="120"/>
                      <a:pt x="2258" y="3448"/>
                      <a:pt x="0" y="3567"/>
                    </a:cubicBezTo>
                    <a:lnTo>
                      <a:pt x="159" y="3567"/>
                    </a:lnTo>
                    <a:cubicBezTo>
                      <a:pt x="184" y="3568"/>
                      <a:pt x="208" y="3568"/>
                      <a:pt x="233" y="3568"/>
                    </a:cubicBezTo>
                    <a:cubicBezTo>
                      <a:pt x="1230" y="3568"/>
                      <a:pt x="2061" y="2789"/>
                      <a:pt x="2100" y="1784"/>
                    </a:cubicBezTo>
                    <a:cubicBezTo>
                      <a:pt x="2061" y="779"/>
                      <a:pt x="1230" y="0"/>
                      <a:pt x="2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3"/>
              <p:cNvSpPr/>
              <p:nvPr/>
            </p:nvSpPr>
            <p:spPr>
              <a:xfrm>
                <a:off x="6049050" y="1907125"/>
                <a:ext cx="142650" cy="110825"/>
              </a:xfrm>
              <a:custGeom>
                <a:avLst/>
                <a:gdLst/>
                <a:ahLst/>
                <a:cxnLst/>
                <a:rect l="l" t="t" r="r" b="b"/>
                <a:pathLst>
                  <a:path w="5706" h="4433" extrusionOk="0">
                    <a:moveTo>
                      <a:pt x="3271" y="0"/>
                    </a:moveTo>
                    <a:cubicBezTo>
                      <a:pt x="2851" y="0"/>
                      <a:pt x="2408" y="97"/>
                      <a:pt x="1982" y="304"/>
                    </a:cubicBezTo>
                    <a:cubicBezTo>
                      <a:pt x="674" y="898"/>
                      <a:pt x="1" y="2245"/>
                      <a:pt x="476" y="3314"/>
                    </a:cubicBezTo>
                    <a:cubicBezTo>
                      <a:pt x="823" y="4036"/>
                      <a:pt x="1603" y="4433"/>
                      <a:pt x="2474" y="4433"/>
                    </a:cubicBezTo>
                    <a:cubicBezTo>
                      <a:pt x="2896" y="4433"/>
                      <a:pt x="3338" y="4340"/>
                      <a:pt x="3764" y="4146"/>
                    </a:cubicBezTo>
                    <a:cubicBezTo>
                      <a:pt x="5071" y="3552"/>
                      <a:pt x="5705" y="2205"/>
                      <a:pt x="5230" y="1136"/>
                    </a:cubicBezTo>
                    <a:cubicBezTo>
                      <a:pt x="4909" y="415"/>
                      <a:pt x="4139" y="0"/>
                      <a:pt x="32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3"/>
              <p:cNvSpPr/>
              <p:nvPr/>
            </p:nvSpPr>
            <p:spPr>
              <a:xfrm>
                <a:off x="6078775" y="1944425"/>
                <a:ext cx="94100" cy="60650"/>
              </a:xfrm>
              <a:custGeom>
                <a:avLst/>
                <a:gdLst/>
                <a:ahLst/>
                <a:cxnLst/>
                <a:rect l="l" t="t" r="r" b="b"/>
                <a:pathLst>
                  <a:path w="3764" h="2426" extrusionOk="0">
                    <a:moveTo>
                      <a:pt x="3367" y="0"/>
                    </a:moveTo>
                    <a:cubicBezTo>
                      <a:pt x="3367" y="11"/>
                      <a:pt x="3370" y="22"/>
                      <a:pt x="3375" y="33"/>
                    </a:cubicBezTo>
                    <a:lnTo>
                      <a:pt x="3375" y="33"/>
                    </a:lnTo>
                    <a:cubicBezTo>
                      <a:pt x="3372" y="22"/>
                      <a:pt x="3370" y="11"/>
                      <a:pt x="3367" y="0"/>
                    </a:cubicBezTo>
                    <a:close/>
                    <a:moveTo>
                      <a:pt x="0" y="1506"/>
                    </a:moveTo>
                    <a:lnTo>
                      <a:pt x="0" y="1506"/>
                    </a:lnTo>
                    <a:cubicBezTo>
                      <a:pt x="11" y="1523"/>
                      <a:pt x="22" y="1541"/>
                      <a:pt x="33" y="1558"/>
                    </a:cubicBezTo>
                    <a:lnTo>
                      <a:pt x="33" y="1558"/>
                    </a:lnTo>
                    <a:cubicBezTo>
                      <a:pt x="28" y="1541"/>
                      <a:pt x="18" y="1523"/>
                      <a:pt x="0" y="1506"/>
                    </a:cubicBezTo>
                    <a:close/>
                    <a:moveTo>
                      <a:pt x="3375" y="33"/>
                    </a:moveTo>
                    <a:lnTo>
                      <a:pt x="3375" y="33"/>
                    </a:lnTo>
                    <a:cubicBezTo>
                      <a:pt x="3553" y="855"/>
                      <a:pt x="3079" y="1708"/>
                      <a:pt x="2258" y="2021"/>
                    </a:cubicBezTo>
                    <a:cubicBezTo>
                      <a:pt x="1971" y="2151"/>
                      <a:pt x="1671" y="2213"/>
                      <a:pt x="1384" y="2213"/>
                    </a:cubicBezTo>
                    <a:cubicBezTo>
                      <a:pt x="822" y="2213"/>
                      <a:pt x="308" y="1977"/>
                      <a:pt x="33" y="1558"/>
                    </a:cubicBezTo>
                    <a:lnTo>
                      <a:pt x="33" y="1558"/>
                    </a:lnTo>
                    <a:cubicBezTo>
                      <a:pt x="40" y="1580"/>
                      <a:pt x="40" y="1602"/>
                      <a:pt x="40" y="1624"/>
                    </a:cubicBezTo>
                    <a:cubicBezTo>
                      <a:pt x="281" y="2134"/>
                      <a:pt x="831" y="2426"/>
                      <a:pt x="1457" y="2426"/>
                    </a:cubicBezTo>
                    <a:cubicBezTo>
                      <a:pt x="1755" y="2426"/>
                      <a:pt x="2070" y="2359"/>
                      <a:pt x="2377" y="2219"/>
                    </a:cubicBezTo>
                    <a:cubicBezTo>
                      <a:pt x="3288" y="1783"/>
                      <a:pt x="3763" y="832"/>
                      <a:pt x="3407" y="119"/>
                    </a:cubicBezTo>
                    <a:cubicBezTo>
                      <a:pt x="3407" y="91"/>
                      <a:pt x="3386" y="62"/>
                      <a:pt x="3375" y="3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3"/>
              <p:cNvSpPr/>
              <p:nvPr/>
            </p:nvSpPr>
            <p:spPr>
              <a:xfrm>
                <a:off x="6237225" y="2180100"/>
                <a:ext cx="128750" cy="123850"/>
              </a:xfrm>
              <a:custGeom>
                <a:avLst/>
                <a:gdLst/>
                <a:ahLst/>
                <a:cxnLst/>
                <a:rect l="l" t="t" r="r" b="b"/>
                <a:pathLst>
                  <a:path w="5150" h="4954" extrusionOk="0">
                    <a:moveTo>
                      <a:pt x="2141" y="1"/>
                    </a:moveTo>
                    <a:cubicBezTo>
                      <a:pt x="1771" y="1"/>
                      <a:pt x="1414" y="102"/>
                      <a:pt x="1109" y="318"/>
                    </a:cubicBezTo>
                    <a:cubicBezTo>
                      <a:pt x="119" y="952"/>
                      <a:pt x="0" y="2457"/>
                      <a:pt x="832" y="3685"/>
                    </a:cubicBezTo>
                    <a:cubicBezTo>
                      <a:pt x="1371" y="4493"/>
                      <a:pt x="2221" y="4953"/>
                      <a:pt x="3009" y="4953"/>
                    </a:cubicBezTo>
                    <a:cubicBezTo>
                      <a:pt x="3379" y="4953"/>
                      <a:pt x="3736" y="4851"/>
                      <a:pt x="4041" y="4636"/>
                    </a:cubicBezTo>
                    <a:cubicBezTo>
                      <a:pt x="5031" y="3962"/>
                      <a:pt x="5150" y="2457"/>
                      <a:pt x="4318" y="1269"/>
                    </a:cubicBezTo>
                    <a:cubicBezTo>
                      <a:pt x="3779" y="461"/>
                      <a:pt x="2929" y="1"/>
                      <a:pt x="2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3"/>
              <p:cNvSpPr/>
              <p:nvPr/>
            </p:nvSpPr>
            <p:spPr>
              <a:xfrm>
                <a:off x="6248625" y="2204875"/>
                <a:ext cx="78725" cy="82825"/>
              </a:xfrm>
              <a:custGeom>
                <a:avLst/>
                <a:gdLst/>
                <a:ahLst/>
                <a:cxnLst/>
                <a:rect l="l" t="t" r="r" b="b"/>
                <a:pathLst>
                  <a:path w="3149" h="3313" extrusionOk="0">
                    <a:moveTo>
                      <a:pt x="1050" y="0"/>
                    </a:moveTo>
                    <a:lnTo>
                      <a:pt x="970" y="40"/>
                    </a:lnTo>
                    <a:cubicBezTo>
                      <a:pt x="257" y="515"/>
                      <a:pt x="178" y="1585"/>
                      <a:pt x="772" y="2417"/>
                    </a:cubicBezTo>
                    <a:cubicBezTo>
                      <a:pt x="1151" y="2984"/>
                      <a:pt x="1750" y="3312"/>
                      <a:pt x="2307" y="3312"/>
                    </a:cubicBezTo>
                    <a:cubicBezTo>
                      <a:pt x="2566" y="3312"/>
                      <a:pt x="2816" y="3241"/>
                      <a:pt x="3030" y="3090"/>
                    </a:cubicBezTo>
                    <a:lnTo>
                      <a:pt x="3149" y="3011"/>
                    </a:lnTo>
                    <a:lnTo>
                      <a:pt x="3149" y="3011"/>
                    </a:lnTo>
                    <a:cubicBezTo>
                      <a:pt x="2935" y="3081"/>
                      <a:pt x="2727" y="3113"/>
                      <a:pt x="2526" y="3113"/>
                    </a:cubicBezTo>
                    <a:cubicBezTo>
                      <a:pt x="1020" y="3113"/>
                      <a:pt x="1" y="1294"/>
                      <a:pt x="10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3"/>
              <p:cNvSpPr/>
              <p:nvPr/>
            </p:nvSpPr>
            <p:spPr>
              <a:xfrm>
                <a:off x="6127300" y="2031525"/>
                <a:ext cx="175300" cy="135350"/>
              </a:xfrm>
              <a:custGeom>
                <a:avLst/>
                <a:gdLst/>
                <a:ahLst/>
                <a:cxnLst/>
                <a:rect l="l" t="t" r="r" b="b"/>
                <a:pathLst>
                  <a:path w="7012" h="5414" extrusionOk="0">
                    <a:moveTo>
                      <a:pt x="4018" y="0"/>
                    </a:moveTo>
                    <a:cubicBezTo>
                      <a:pt x="3506" y="0"/>
                      <a:pt x="2969" y="115"/>
                      <a:pt x="2456" y="359"/>
                    </a:cubicBezTo>
                    <a:cubicBezTo>
                      <a:pt x="832" y="1072"/>
                      <a:pt x="0" y="2735"/>
                      <a:pt x="594" y="4043"/>
                    </a:cubicBezTo>
                    <a:cubicBezTo>
                      <a:pt x="997" y="4928"/>
                      <a:pt x="1962" y="5413"/>
                      <a:pt x="3035" y="5413"/>
                    </a:cubicBezTo>
                    <a:cubicBezTo>
                      <a:pt x="3547" y="5413"/>
                      <a:pt x="4084" y="5303"/>
                      <a:pt x="4595" y="5073"/>
                    </a:cubicBezTo>
                    <a:cubicBezTo>
                      <a:pt x="6219" y="4320"/>
                      <a:pt x="7012" y="2656"/>
                      <a:pt x="6457" y="1389"/>
                    </a:cubicBezTo>
                    <a:cubicBezTo>
                      <a:pt x="6055" y="504"/>
                      <a:pt x="5091" y="0"/>
                      <a:pt x="40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3"/>
              <p:cNvSpPr/>
              <p:nvPr/>
            </p:nvSpPr>
            <p:spPr>
              <a:xfrm>
                <a:off x="6164925" y="2076125"/>
                <a:ext cx="113900" cy="74525"/>
              </a:xfrm>
              <a:custGeom>
                <a:avLst/>
                <a:gdLst/>
                <a:ahLst/>
                <a:cxnLst/>
                <a:rect l="l" t="t" r="r" b="b"/>
                <a:pathLst>
                  <a:path w="4556" h="2981" extrusionOk="0">
                    <a:moveTo>
                      <a:pt x="1" y="1863"/>
                    </a:moveTo>
                    <a:cubicBezTo>
                      <a:pt x="9" y="1876"/>
                      <a:pt x="17" y="1889"/>
                      <a:pt x="26" y="1902"/>
                    </a:cubicBezTo>
                    <a:lnTo>
                      <a:pt x="26" y="1902"/>
                    </a:lnTo>
                    <a:cubicBezTo>
                      <a:pt x="19" y="1887"/>
                      <a:pt x="11" y="1873"/>
                      <a:pt x="1" y="1863"/>
                    </a:cubicBezTo>
                    <a:close/>
                    <a:moveTo>
                      <a:pt x="4081" y="1"/>
                    </a:moveTo>
                    <a:lnTo>
                      <a:pt x="4081" y="1"/>
                    </a:lnTo>
                    <a:cubicBezTo>
                      <a:pt x="4398" y="912"/>
                      <a:pt x="3843" y="1981"/>
                      <a:pt x="2773" y="2457"/>
                    </a:cubicBezTo>
                    <a:cubicBezTo>
                      <a:pt x="2393" y="2633"/>
                      <a:pt x="2009" y="2717"/>
                      <a:pt x="1647" y="2717"/>
                    </a:cubicBezTo>
                    <a:cubicBezTo>
                      <a:pt x="968" y="2717"/>
                      <a:pt x="369" y="2424"/>
                      <a:pt x="26" y="1902"/>
                    </a:cubicBezTo>
                    <a:lnTo>
                      <a:pt x="26" y="1902"/>
                    </a:lnTo>
                    <a:cubicBezTo>
                      <a:pt x="43" y="1942"/>
                      <a:pt x="51" y="1992"/>
                      <a:pt x="80" y="2021"/>
                    </a:cubicBezTo>
                    <a:cubicBezTo>
                      <a:pt x="347" y="2636"/>
                      <a:pt x="1012" y="2981"/>
                      <a:pt x="1770" y="2981"/>
                    </a:cubicBezTo>
                    <a:cubicBezTo>
                      <a:pt x="2134" y="2981"/>
                      <a:pt x="2519" y="2901"/>
                      <a:pt x="2892" y="2734"/>
                    </a:cubicBezTo>
                    <a:cubicBezTo>
                      <a:pt x="4001" y="2259"/>
                      <a:pt x="4556" y="1070"/>
                      <a:pt x="4160" y="120"/>
                    </a:cubicBezTo>
                    <a:cubicBezTo>
                      <a:pt x="4160" y="80"/>
                      <a:pt x="4120" y="40"/>
                      <a:pt x="40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3" name="Google Shape;726;p43">
            <a:extLst>
              <a:ext uri="{FF2B5EF4-FFF2-40B4-BE49-F238E27FC236}">
                <a16:creationId xmlns:a16="http://schemas.microsoft.com/office/drawing/2014/main" id="{BBE1D66F-5981-4A02-BDBD-D3BEA302624B}"/>
              </a:ext>
            </a:extLst>
          </p:cNvPr>
          <p:cNvSpPr txBox="1">
            <a:spLocks/>
          </p:cNvSpPr>
          <p:nvPr/>
        </p:nvSpPr>
        <p:spPr>
          <a:xfrm>
            <a:off x="5730039" y="3023075"/>
            <a:ext cx="2371500"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lt2"/>
              </a:buClr>
              <a:buSzPts val="1500"/>
              <a:buFont typeface="Lato"/>
              <a:buNone/>
              <a:defRPr sz="2200" b="1" i="0" u="none" strike="noStrike" cap="none">
                <a:solidFill>
                  <a:schemeClr val="dk1"/>
                </a:solidFill>
                <a:latin typeface="Convergence"/>
                <a:ea typeface="Convergence"/>
                <a:cs typeface="Convergence"/>
                <a:sym typeface="Convergence"/>
              </a:defRPr>
            </a:lvl1pPr>
            <a:lvl2pPr marL="914400" marR="0" lvl="1"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2pPr>
            <a:lvl3pPr marL="1371600" marR="0" lvl="2"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3pPr>
            <a:lvl4pPr marL="1828800" marR="0" lvl="3"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4pPr>
            <a:lvl5pPr marL="2286000" marR="0" lvl="4"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5pPr>
            <a:lvl6pPr marL="2743200" marR="0" lvl="5"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6pPr>
            <a:lvl7pPr marL="3200400" marR="0" lvl="6"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7pPr>
            <a:lvl8pPr marL="3657600" marR="0" lvl="7"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8pPr>
            <a:lvl9pPr marL="4114800" marR="0" lvl="8"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9pPr>
          </a:lstStyle>
          <a:p>
            <a:pPr marL="0" indent="0"/>
            <a:r>
              <a:rPr lang="en-US" dirty="0"/>
              <a:t>LIME</a:t>
            </a:r>
          </a:p>
        </p:txBody>
      </p:sp>
      <p:grpSp>
        <p:nvGrpSpPr>
          <p:cNvPr id="65" name="Google Shape;733;p43">
            <a:extLst>
              <a:ext uri="{FF2B5EF4-FFF2-40B4-BE49-F238E27FC236}">
                <a16:creationId xmlns:a16="http://schemas.microsoft.com/office/drawing/2014/main" id="{BF292CF5-A3E1-4C25-AF04-15141CE8F626}"/>
              </a:ext>
            </a:extLst>
          </p:cNvPr>
          <p:cNvGrpSpPr/>
          <p:nvPr/>
        </p:nvGrpSpPr>
        <p:grpSpPr>
          <a:xfrm>
            <a:off x="6377947" y="1746869"/>
            <a:ext cx="1075690" cy="1075690"/>
            <a:chOff x="7549439" y="1618837"/>
            <a:chExt cx="1905900" cy="1905900"/>
          </a:xfrm>
        </p:grpSpPr>
        <p:sp>
          <p:nvSpPr>
            <p:cNvPr id="66" name="Google Shape;734;p43">
              <a:extLst>
                <a:ext uri="{FF2B5EF4-FFF2-40B4-BE49-F238E27FC236}">
                  <a16:creationId xmlns:a16="http://schemas.microsoft.com/office/drawing/2014/main" id="{9F4EC4FF-86F0-4EE7-B621-FE9FAACF3F17}"/>
                </a:ext>
              </a:extLst>
            </p:cNvPr>
            <p:cNvSpPr/>
            <p:nvPr/>
          </p:nvSpPr>
          <p:spPr>
            <a:xfrm>
              <a:off x="7549439" y="1618837"/>
              <a:ext cx="1905900" cy="1905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735;p43">
              <a:extLst>
                <a:ext uri="{FF2B5EF4-FFF2-40B4-BE49-F238E27FC236}">
                  <a16:creationId xmlns:a16="http://schemas.microsoft.com/office/drawing/2014/main" id="{8EB78552-4288-4627-9ABC-63F3391E198A}"/>
                </a:ext>
              </a:extLst>
            </p:cNvPr>
            <p:cNvSpPr/>
            <p:nvPr/>
          </p:nvSpPr>
          <p:spPr>
            <a:xfrm>
              <a:off x="7690289" y="1759687"/>
              <a:ext cx="1624200" cy="1624200"/>
            </a:xfrm>
            <a:prstGeom prst="ellipse">
              <a:avLst/>
            </a:prstGeom>
            <a:solidFill>
              <a:schemeClr val="dk2"/>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 name="Google Shape;736;p43">
              <a:extLst>
                <a:ext uri="{FF2B5EF4-FFF2-40B4-BE49-F238E27FC236}">
                  <a16:creationId xmlns:a16="http://schemas.microsoft.com/office/drawing/2014/main" id="{645B850C-F2B4-4508-973F-5E4865F28AC9}"/>
                </a:ext>
              </a:extLst>
            </p:cNvPr>
            <p:cNvGrpSpPr/>
            <p:nvPr/>
          </p:nvGrpSpPr>
          <p:grpSpPr>
            <a:xfrm>
              <a:off x="7917160" y="1949797"/>
              <a:ext cx="1168264" cy="1234474"/>
              <a:chOff x="5917350" y="1907125"/>
              <a:chExt cx="448625" cy="474050"/>
            </a:xfrm>
          </p:grpSpPr>
          <p:sp>
            <p:nvSpPr>
              <p:cNvPr id="69" name="Google Shape;737;p43">
                <a:extLst>
                  <a:ext uri="{FF2B5EF4-FFF2-40B4-BE49-F238E27FC236}">
                    <a16:creationId xmlns:a16="http://schemas.microsoft.com/office/drawing/2014/main" id="{ED3FACE3-D8CB-4CAB-9287-016AD0AE8CED}"/>
                  </a:ext>
                </a:extLst>
              </p:cNvPr>
              <p:cNvSpPr/>
              <p:nvPr/>
            </p:nvSpPr>
            <p:spPr>
              <a:xfrm>
                <a:off x="5917350" y="2035100"/>
                <a:ext cx="149550" cy="192000"/>
              </a:xfrm>
              <a:custGeom>
                <a:avLst/>
                <a:gdLst/>
                <a:ahLst/>
                <a:cxnLst/>
                <a:rect l="l" t="t" r="r" b="b"/>
                <a:pathLst>
                  <a:path w="5982" h="7680" extrusionOk="0">
                    <a:moveTo>
                      <a:pt x="2763" y="0"/>
                    </a:moveTo>
                    <a:cubicBezTo>
                      <a:pt x="2674" y="0"/>
                      <a:pt x="2585" y="6"/>
                      <a:pt x="2496" y="18"/>
                    </a:cubicBezTo>
                    <a:cubicBezTo>
                      <a:pt x="991" y="176"/>
                      <a:pt x="0" y="2077"/>
                      <a:pt x="278" y="4177"/>
                    </a:cubicBezTo>
                    <a:cubicBezTo>
                      <a:pt x="576" y="6192"/>
                      <a:pt x="1859" y="7680"/>
                      <a:pt x="3265" y="7680"/>
                    </a:cubicBezTo>
                    <a:cubicBezTo>
                      <a:pt x="3352" y="7680"/>
                      <a:pt x="3439" y="7674"/>
                      <a:pt x="3526" y="7663"/>
                    </a:cubicBezTo>
                    <a:cubicBezTo>
                      <a:pt x="4992" y="7465"/>
                      <a:pt x="5982" y="5603"/>
                      <a:pt x="5705" y="3464"/>
                    </a:cubicBezTo>
                    <a:cubicBezTo>
                      <a:pt x="5444" y="1452"/>
                      <a:pt x="4166" y="0"/>
                      <a:pt x="27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38;p43">
                <a:extLst>
                  <a:ext uri="{FF2B5EF4-FFF2-40B4-BE49-F238E27FC236}">
                    <a16:creationId xmlns:a16="http://schemas.microsoft.com/office/drawing/2014/main" id="{F4598536-8876-45E2-82CF-9CD26E115932}"/>
                  </a:ext>
                </a:extLst>
              </p:cNvPr>
              <p:cNvSpPr/>
              <p:nvPr/>
            </p:nvSpPr>
            <p:spPr>
              <a:xfrm>
                <a:off x="5984700" y="2062050"/>
                <a:ext cx="65375" cy="135925"/>
              </a:xfrm>
              <a:custGeom>
                <a:avLst/>
                <a:gdLst/>
                <a:ahLst/>
                <a:cxnLst/>
                <a:rect l="l" t="t" r="r" b="b"/>
                <a:pathLst>
                  <a:path w="2615" h="5437" extrusionOk="0">
                    <a:moveTo>
                      <a:pt x="315" y="0"/>
                    </a:moveTo>
                    <a:cubicBezTo>
                      <a:pt x="263" y="0"/>
                      <a:pt x="211" y="3"/>
                      <a:pt x="159" y="9"/>
                    </a:cubicBezTo>
                    <a:lnTo>
                      <a:pt x="0" y="49"/>
                    </a:lnTo>
                    <a:cubicBezTo>
                      <a:pt x="990" y="49"/>
                      <a:pt x="1941" y="1079"/>
                      <a:pt x="2100" y="2505"/>
                    </a:cubicBezTo>
                    <a:cubicBezTo>
                      <a:pt x="2298" y="3931"/>
                      <a:pt x="1703" y="5198"/>
                      <a:pt x="713" y="5436"/>
                    </a:cubicBezTo>
                    <a:lnTo>
                      <a:pt x="872" y="5436"/>
                    </a:lnTo>
                    <a:cubicBezTo>
                      <a:pt x="1941" y="5278"/>
                      <a:pt x="2615" y="3931"/>
                      <a:pt x="2416" y="2465"/>
                    </a:cubicBezTo>
                    <a:cubicBezTo>
                      <a:pt x="2228" y="1036"/>
                      <a:pt x="1291" y="0"/>
                      <a:pt x="3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39;p43">
                <a:extLst>
                  <a:ext uri="{FF2B5EF4-FFF2-40B4-BE49-F238E27FC236}">
                    <a16:creationId xmlns:a16="http://schemas.microsoft.com/office/drawing/2014/main" id="{1538B66D-2E85-4AC5-9624-09EBC88BBC56}"/>
                  </a:ext>
                </a:extLst>
              </p:cNvPr>
              <p:cNvSpPr/>
              <p:nvPr/>
            </p:nvSpPr>
            <p:spPr>
              <a:xfrm>
                <a:off x="6045100" y="2254400"/>
                <a:ext cx="136675" cy="126775"/>
              </a:xfrm>
              <a:custGeom>
                <a:avLst/>
                <a:gdLst/>
                <a:ahLst/>
                <a:cxnLst/>
                <a:rect l="l" t="t" r="r" b="b"/>
                <a:pathLst>
                  <a:path w="5467" h="5071" extrusionOk="0">
                    <a:moveTo>
                      <a:pt x="2734" y="0"/>
                    </a:moveTo>
                    <a:cubicBezTo>
                      <a:pt x="1228" y="0"/>
                      <a:pt x="0" y="1109"/>
                      <a:pt x="0" y="2535"/>
                    </a:cubicBezTo>
                    <a:cubicBezTo>
                      <a:pt x="0" y="3922"/>
                      <a:pt x="1228" y="5070"/>
                      <a:pt x="2734" y="5070"/>
                    </a:cubicBezTo>
                    <a:cubicBezTo>
                      <a:pt x="4239" y="5070"/>
                      <a:pt x="5467" y="3922"/>
                      <a:pt x="5467" y="2535"/>
                    </a:cubicBezTo>
                    <a:cubicBezTo>
                      <a:pt x="5467" y="1109"/>
                      <a:pt x="4239" y="0"/>
                      <a:pt x="27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40;p43">
                <a:extLst>
                  <a:ext uri="{FF2B5EF4-FFF2-40B4-BE49-F238E27FC236}">
                    <a16:creationId xmlns:a16="http://schemas.microsoft.com/office/drawing/2014/main" id="{4F190609-80D7-4E3A-907B-D1877D97D4FB}"/>
                  </a:ext>
                </a:extLst>
              </p:cNvPr>
              <p:cNvSpPr/>
              <p:nvPr/>
            </p:nvSpPr>
            <p:spPr>
              <a:xfrm>
                <a:off x="6114425" y="2273175"/>
                <a:ext cx="56475" cy="89225"/>
              </a:xfrm>
              <a:custGeom>
                <a:avLst/>
                <a:gdLst/>
                <a:ahLst/>
                <a:cxnLst/>
                <a:rect l="l" t="t" r="r" b="b"/>
                <a:pathLst>
                  <a:path w="2259" h="3569" extrusionOk="0">
                    <a:moveTo>
                      <a:pt x="233" y="0"/>
                    </a:moveTo>
                    <a:cubicBezTo>
                      <a:pt x="208" y="0"/>
                      <a:pt x="184" y="1"/>
                      <a:pt x="159" y="2"/>
                    </a:cubicBezTo>
                    <a:lnTo>
                      <a:pt x="0" y="2"/>
                    </a:lnTo>
                    <a:cubicBezTo>
                      <a:pt x="2258" y="120"/>
                      <a:pt x="2258" y="3448"/>
                      <a:pt x="0" y="3567"/>
                    </a:cubicBezTo>
                    <a:lnTo>
                      <a:pt x="159" y="3567"/>
                    </a:lnTo>
                    <a:cubicBezTo>
                      <a:pt x="184" y="3568"/>
                      <a:pt x="208" y="3568"/>
                      <a:pt x="233" y="3568"/>
                    </a:cubicBezTo>
                    <a:cubicBezTo>
                      <a:pt x="1230" y="3568"/>
                      <a:pt x="2061" y="2789"/>
                      <a:pt x="2100" y="1784"/>
                    </a:cubicBezTo>
                    <a:cubicBezTo>
                      <a:pt x="2061" y="779"/>
                      <a:pt x="1230" y="0"/>
                      <a:pt x="2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41;p43">
                <a:extLst>
                  <a:ext uri="{FF2B5EF4-FFF2-40B4-BE49-F238E27FC236}">
                    <a16:creationId xmlns:a16="http://schemas.microsoft.com/office/drawing/2014/main" id="{14936528-BEC3-4E54-ADBA-821DB6B11D94}"/>
                  </a:ext>
                </a:extLst>
              </p:cNvPr>
              <p:cNvSpPr/>
              <p:nvPr/>
            </p:nvSpPr>
            <p:spPr>
              <a:xfrm>
                <a:off x="6049050" y="1907125"/>
                <a:ext cx="142650" cy="110825"/>
              </a:xfrm>
              <a:custGeom>
                <a:avLst/>
                <a:gdLst/>
                <a:ahLst/>
                <a:cxnLst/>
                <a:rect l="l" t="t" r="r" b="b"/>
                <a:pathLst>
                  <a:path w="5706" h="4433" extrusionOk="0">
                    <a:moveTo>
                      <a:pt x="3271" y="0"/>
                    </a:moveTo>
                    <a:cubicBezTo>
                      <a:pt x="2851" y="0"/>
                      <a:pt x="2408" y="97"/>
                      <a:pt x="1982" y="304"/>
                    </a:cubicBezTo>
                    <a:cubicBezTo>
                      <a:pt x="674" y="898"/>
                      <a:pt x="1" y="2245"/>
                      <a:pt x="476" y="3314"/>
                    </a:cubicBezTo>
                    <a:cubicBezTo>
                      <a:pt x="823" y="4036"/>
                      <a:pt x="1603" y="4433"/>
                      <a:pt x="2474" y="4433"/>
                    </a:cubicBezTo>
                    <a:cubicBezTo>
                      <a:pt x="2896" y="4433"/>
                      <a:pt x="3338" y="4340"/>
                      <a:pt x="3764" y="4146"/>
                    </a:cubicBezTo>
                    <a:cubicBezTo>
                      <a:pt x="5071" y="3552"/>
                      <a:pt x="5705" y="2205"/>
                      <a:pt x="5230" y="1136"/>
                    </a:cubicBezTo>
                    <a:cubicBezTo>
                      <a:pt x="4909" y="415"/>
                      <a:pt x="4139" y="0"/>
                      <a:pt x="32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2;p43">
                <a:extLst>
                  <a:ext uri="{FF2B5EF4-FFF2-40B4-BE49-F238E27FC236}">
                    <a16:creationId xmlns:a16="http://schemas.microsoft.com/office/drawing/2014/main" id="{CAE5BBA7-D620-4177-8DF8-8C884BE328E7}"/>
                  </a:ext>
                </a:extLst>
              </p:cNvPr>
              <p:cNvSpPr/>
              <p:nvPr/>
            </p:nvSpPr>
            <p:spPr>
              <a:xfrm>
                <a:off x="6078775" y="1944425"/>
                <a:ext cx="94100" cy="60650"/>
              </a:xfrm>
              <a:custGeom>
                <a:avLst/>
                <a:gdLst/>
                <a:ahLst/>
                <a:cxnLst/>
                <a:rect l="l" t="t" r="r" b="b"/>
                <a:pathLst>
                  <a:path w="3764" h="2426" extrusionOk="0">
                    <a:moveTo>
                      <a:pt x="3367" y="0"/>
                    </a:moveTo>
                    <a:cubicBezTo>
                      <a:pt x="3367" y="11"/>
                      <a:pt x="3370" y="22"/>
                      <a:pt x="3375" y="33"/>
                    </a:cubicBezTo>
                    <a:lnTo>
                      <a:pt x="3375" y="33"/>
                    </a:lnTo>
                    <a:cubicBezTo>
                      <a:pt x="3372" y="22"/>
                      <a:pt x="3370" y="11"/>
                      <a:pt x="3367" y="0"/>
                    </a:cubicBezTo>
                    <a:close/>
                    <a:moveTo>
                      <a:pt x="0" y="1506"/>
                    </a:moveTo>
                    <a:lnTo>
                      <a:pt x="0" y="1506"/>
                    </a:lnTo>
                    <a:cubicBezTo>
                      <a:pt x="11" y="1523"/>
                      <a:pt x="22" y="1541"/>
                      <a:pt x="33" y="1558"/>
                    </a:cubicBezTo>
                    <a:lnTo>
                      <a:pt x="33" y="1558"/>
                    </a:lnTo>
                    <a:cubicBezTo>
                      <a:pt x="28" y="1541"/>
                      <a:pt x="18" y="1523"/>
                      <a:pt x="0" y="1506"/>
                    </a:cubicBezTo>
                    <a:close/>
                    <a:moveTo>
                      <a:pt x="3375" y="33"/>
                    </a:moveTo>
                    <a:lnTo>
                      <a:pt x="3375" y="33"/>
                    </a:lnTo>
                    <a:cubicBezTo>
                      <a:pt x="3553" y="855"/>
                      <a:pt x="3079" y="1708"/>
                      <a:pt x="2258" y="2021"/>
                    </a:cubicBezTo>
                    <a:cubicBezTo>
                      <a:pt x="1971" y="2151"/>
                      <a:pt x="1671" y="2213"/>
                      <a:pt x="1384" y="2213"/>
                    </a:cubicBezTo>
                    <a:cubicBezTo>
                      <a:pt x="822" y="2213"/>
                      <a:pt x="308" y="1977"/>
                      <a:pt x="33" y="1558"/>
                    </a:cubicBezTo>
                    <a:lnTo>
                      <a:pt x="33" y="1558"/>
                    </a:lnTo>
                    <a:cubicBezTo>
                      <a:pt x="40" y="1580"/>
                      <a:pt x="40" y="1602"/>
                      <a:pt x="40" y="1624"/>
                    </a:cubicBezTo>
                    <a:cubicBezTo>
                      <a:pt x="281" y="2134"/>
                      <a:pt x="831" y="2426"/>
                      <a:pt x="1457" y="2426"/>
                    </a:cubicBezTo>
                    <a:cubicBezTo>
                      <a:pt x="1755" y="2426"/>
                      <a:pt x="2070" y="2359"/>
                      <a:pt x="2377" y="2219"/>
                    </a:cubicBezTo>
                    <a:cubicBezTo>
                      <a:pt x="3288" y="1783"/>
                      <a:pt x="3763" y="832"/>
                      <a:pt x="3407" y="119"/>
                    </a:cubicBezTo>
                    <a:cubicBezTo>
                      <a:pt x="3407" y="91"/>
                      <a:pt x="3386" y="62"/>
                      <a:pt x="3375" y="3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43;p43">
                <a:extLst>
                  <a:ext uri="{FF2B5EF4-FFF2-40B4-BE49-F238E27FC236}">
                    <a16:creationId xmlns:a16="http://schemas.microsoft.com/office/drawing/2014/main" id="{E1A4D519-45D6-4C24-8209-212E7F243464}"/>
                  </a:ext>
                </a:extLst>
              </p:cNvPr>
              <p:cNvSpPr/>
              <p:nvPr/>
            </p:nvSpPr>
            <p:spPr>
              <a:xfrm>
                <a:off x="6237225" y="2180100"/>
                <a:ext cx="128750" cy="123850"/>
              </a:xfrm>
              <a:custGeom>
                <a:avLst/>
                <a:gdLst/>
                <a:ahLst/>
                <a:cxnLst/>
                <a:rect l="l" t="t" r="r" b="b"/>
                <a:pathLst>
                  <a:path w="5150" h="4954" extrusionOk="0">
                    <a:moveTo>
                      <a:pt x="2141" y="1"/>
                    </a:moveTo>
                    <a:cubicBezTo>
                      <a:pt x="1771" y="1"/>
                      <a:pt x="1414" y="102"/>
                      <a:pt x="1109" y="318"/>
                    </a:cubicBezTo>
                    <a:cubicBezTo>
                      <a:pt x="119" y="952"/>
                      <a:pt x="0" y="2457"/>
                      <a:pt x="832" y="3685"/>
                    </a:cubicBezTo>
                    <a:cubicBezTo>
                      <a:pt x="1371" y="4493"/>
                      <a:pt x="2221" y="4953"/>
                      <a:pt x="3009" y="4953"/>
                    </a:cubicBezTo>
                    <a:cubicBezTo>
                      <a:pt x="3379" y="4953"/>
                      <a:pt x="3736" y="4851"/>
                      <a:pt x="4041" y="4636"/>
                    </a:cubicBezTo>
                    <a:cubicBezTo>
                      <a:pt x="5031" y="3962"/>
                      <a:pt x="5150" y="2457"/>
                      <a:pt x="4318" y="1269"/>
                    </a:cubicBezTo>
                    <a:cubicBezTo>
                      <a:pt x="3779" y="461"/>
                      <a:pt x="2929" y="1"/>
                      <a:pt x="2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44;p43">
                <a:extLst>
                  <a:ext uri="{FF2B5EF4-FFF2-40B4-BE49-F238E27FC236}">
                    <a16:creationId xmlns:a16="http://schemas.microsoft.com/office/drawing/2014/main" id="{0D405E48-F023-49FB-B5A9-E1654914F139}"/>
                  </a:ext>
                </a:extLst>
              </p:cNvPr>
              <p:cNvSpPr/>
              <p:nvPr/>
            </p:nvSpPr>
            <p:spPr>
              <a:xfrm>
                <a:off x="6248625" y="2204875"/>
                <a:ext cx="78725" cy="82825"/>
              </a:xfrm>
              <a:custGeom>
                <a:avLst/>
                <a:gdLst/>
                <a:ahLst/>
                <a:cxnLst/>
                <a:rect l="l" t="t" r="r" b="b"/>
                <a:pathLst>
                  <a:path w="3149" h="3313" extrusionOk="0">
                    <a:moveTo>
                      <a:pt x="1050" y="0"/>
                    </a:moveTo>
                    <a:lnTo>
                      <a:pt x="970" y="40"/>
                    </a:lnTo>
                    <a:cubicBezTo>
                      <a:pt x="257" y="515"/>
                      <a:pt x="178" y="1585"/>
                      <a:pt x="772" y="2417"/>
                    </a:cubicBezTo>
                    <a:cubicBezTo>
                      <a:pt x="1151" y="2984"/>
                      <a:pt x="1750" y="3312"/>
                      <a:pt x="2307" y="3312"/>
                    </a:cubicBezTo>
                    <a:cubicBezTo>
                      <a:pt x="2566" y="3312"/>
                      <a:pt x="2816" y="3241"/>
                      <a:pt x="3030" y="3090"/>
                    </a:cubicBezTo>
                    <a:lnTo>
                      <a:pt x="3149" y="3011"/>
                    </a:lnTo>
                    <a:lnTo>
                      <a:pt x="3149" y="3011"/>
                    </a:lnTo>
                    <a:cubicBezTo>
                      <a:pt x="2935" y="3081"/>
                      <a:pt x="2727" y="3113"/>
                      <a:pt x="2526" y="3113"/>
                    </a:cubicBezTo>
                    <a:cubicBezTo>
                      <a:pt x="1020" y="3113"/>
                      <a:pt x="1" y="1294"/>
                      <a:pt x="10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45;p43">
                <a:extLst>
                  <a:ext uri="{FF2B5EF4-FFF2-40B4-BE49-F238E27FC236}">
                    <a16:creationId xmlns:a16="http://schemas.microsoft.com/office/drawing/2014/main" id="{DC8E6C20-6A57-43A0-9F8E-F776B4EE9004}"/>
                  </a:ext>
                </a:extLst>
              </p:cNvPr>
              <p:cNvSpPr/>
              <p:nvPr/>
            </p:nvSpPr>
            <p:spPr>
              <a:xfrm>
                <a:off x="6127300" y="2031525"/>
                <a:ext cx="175300" cy="135350"/>
              </a:xfrm>
              <a:custGeom>
                <a:avLst/>
                <a:gdLst/>
                <a:ahLst/>
                <a:cxnLst/>
                <a:rect l="l" t="t" r="r" b="b"/>
                <a:pathLst>
                  <a:path w="7012" h="5414" extrusionOk="0">
                    <a:moveTo>
                      <a:pt x="4018" y="0"/>
                    </a:moveTo>
                    <a:cubicBezTo>
                      <a:pt x="3506" y="0"/>
                      <a:pt x="2969" y="115"/>
                      <a:pt x="2456" y="359"/>
                    </a:cubicBezTo>
                    <a:cubicBezTo>
                      <a:pt x="832" y="1072"/>
                      <a:pt x="0" y="2735"/>
                      <a:pt x="594" y="4043"/>
                    </a:cubicBezTo>
                    <a:cubicBezTo>
                      <a:pt x="997" y="4928"/>
                      <a:pt x="1962" y="5413"/>
                      <a:pt x="3035" y="5413"/>
                    </a:cubicBezTo>
                    <a:cubicBezTo>
                      <a:pt x="3547" y="5413"/>
                      <a:pt x="4084" y="5303"/>
                      <a:pt x="4595" y="5073"/>
                    </a:cubicBezTo>
                    <a:cubicBezTo>
                      <a:pt x="6219" y="4320"/>
                      <a:pt x="7012" y="2656"/>
                      <a:pt x="6457" y="1389"/>
                    </a:cubicBezTo>
                    <a:cubicBezTo>
                      <a:pt x="6055" y="504"/>
                      <a:pt x="5091" y="0"/>
                      <a:pt x="40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46;p43">
                <a:extLst>
                  <a:ext uri="{FF2B5EF4-FFF2-40B4-BE49-F238E27FC236}">
                    <a16:creationId xmlns:a16="http://schemas.microsoft.com/office/drawing/2014/main" id="{130A4BA2-0D3A-444A-A389-E3E0ADDFE5EE}"/>
                  </a:ext>
                </a:extLst>
              </p:cNvPr>
              <p:cNvSpPr/>
              <p:nvPr/>
            </p:nvSpPr>
            <p:spPr>
              <a:xfrm>
                <a:off x="6164925" y="2076125"/>
                <a:ext cx="113900" cy="74525"/>
              </a:xfrm>
              <a:custGeom>
                <a:avLst/>
                <a:gdLst/>
                <a:ahLst/>
                <a:cxnLst/>
                <a:rect l="l" t="t" r="r" b="b"/>
                <a:pathLst>
                  <a:path w="4556" h="2981" extrusionOk="0">
                    <a:moveTo>
                      <a:pt x="1" y="1863"/>
                    </a:moveTo>
                    <a:cubicBezTo>
                      <a:pt x="9" y="1876"/>
                      <a:pt x="17" y="1889"/>
                      <a:pt x="26" y="1902"/>
                    </a:cubicBezTo>
                    <a:lnTo>
                      <a:pt x="26" y="1902"/>
                    </a:lnTo>
                    <a:cubicBezTo>
                      <a:pt x="19" y="1887"/>
                      <a:pt x="11" y="1873"/>
                      <a:pt x="1" y="1863"/>
                    </a:cubicBezTo>
                    <a:close/>
                    <a:moveTo>
                      <a:pt x="4081" y="1"/>
                    </a:moveTo>
                    <a:lnTo>
                      <a:pt x="4081" y="1"/>
                    </a:lnTo>
                    <a:cubicBezTo>
                      <a:pt x="4398" y="912"/>
                      <a:pt x="3843" y="1981"/>
                      <a:pt x="2773" y="2457"/>
                    </a:cubicBezTo>
                    <a:cubicBezTo>
                      <a:pt x="2393" y="2633"/>
                      <a:pt x="2009" y="2717"/>
                      <a:pt x="1647" y="2717"/>
                    </a:cubicBezTo>
                    <a:cubicBezTo>
                      <a:pt x="968" y="2717"/>
                      <a:pt x="369" y="2424"/>
                      <a:pt x="26" y="1902"/>
                    </a:cubicBezTo>
                    <a:lnTo>
                      <a:pt x="26" y="1902"/>
                    </a:lnTo>
                    <a:cubicBezTo>
                      <a:pt x="43" y="1942"/>
                      <a:pt x="51" y="1992"/>
                      <a:pt x="80" y="2021"/>
                    </a:cubicBezTo>
                    <a:cubicBezTo>
                      <a:pt x="347" y="2636"/>
                      <a:pt x="1012" y="2981"/>
                      <a:pt x="1770" y="2981"/>
                    </a:cubicBezTo>
                    <a:cubicBezTo>
                      <a:pt x="2134" y="2981"/>
                      <a:pt x="2519" y="2901"/>
                      <a:pt x="2892" y="2734"/>
                    </a:cubicBezTo>
                    <a:cubicBezTo>
                      <a:pt x="4001" y="2259"/>
                      <a:pt x="4556" y="1070"/>
                      <a:pt x="4160" y="120"/>
                    </a:cubicBezTo>
                    <a:cubicBezTo>
                      <a:pt x="4160" y="80"/>
                      <a:pt x="4120" y="40"/>
                      <a:pt x="40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9" name="Google Shape;728;p43">
            <a:extLst>
              <a:ext uri="{FF2B5EF4-FFF2-40B4-BE49-F238E27FC236}">
                <a16:creationId xmlns:a16="http://schemas.microsoft.com/office/drawing/2014/main" id="{89E9C5E4-9585-43DB-90D4-831C4AA5AC27}"/>
              </a:ext>
            </a:extLst>
          </p:cNvPr>
          <p:cNvSpPr txBox="1">
            <a:spLocks/>
          </p:cNvSpPr>
          <p:nvPr/>
        </p:nvSpPr>
        <p:spPr>
          <a:xfrm>
            <a:off x="5763613" y="3394475"/>
            <a:ext cx="2371500" cy="88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lt2"/>
              </a:buClr>
              <a:buSzPts val="1500"/>
              <a:buFont typeface="Lato"/>
              <a:buNone/>
              <a:defRPr sz="1500" b="0" i="0" u="none" strike="noStrike" cap="none">
                <a:solidFill>
                  <a:schemeClr val="dk1"/>
                </a:solidFill>
                <a:latin typeface="Lato"/>
                <a:ea typeface="Lato"/>
                <a:cs typeface="Lato"/>
                <a:sym typeface="Lato"/>
              </a:defRPr>
            </a:lvl1pPr>
            <a:lvl2pPr marL="914400" marR="0" lvl="1" indent="-323850" algn="l" rtl="0">
              <a:lnSpc>
                <a:spcPct val="100000"/>
              </a:lnSpc>
              <a:spcBef>
                <a:spcPts val="0"/>
              </a:spcBef>
              <a:spcAft>
                <a:spcPts val="0"/>
              </a:spcAft>
              <a:buClr>
                <a:schemeClr val="dk1"/>
              </a:buClr>
              <a:buSzPts val="1500"/>
              <a:buFont typeface="Lato"/>
              <a:buNone/>
              <a:defRPr sz="1500" b="0" i="0" u="none" strike="noStrike" cap="none">
                <a:solidFill>
                  <a:schemeClr val="dk1"/>
                </a:solidFill>
                <a:latin typeface="Lato"/>
                <a:ea typeface="Lato"/>
                <a:cs typeface="Lato"/>
                <a:sym typeface="Lato"/>
              </a:defRPr>
            </a:lvl2pPr>
            <a:lvl3pPr marL="1371600" marR="0" lvl="2" indent="-323850" algn="l" rtl="0">
              <a:lnSpc>
                <a:spcPct val="100000"/>
              </a:lnSpc>
              <a:spcBef>
                <a:spcPts val="0"/>
              </a:spcBef>
              <a:spcAft>
                <a:spcPts val="0"/>
              </a:spcAft>
              <a:buClr>
                <a:schemeClr val="dk1"/>
              </a:buClr>
              <a:buSzPts val="1500"/>
              <a:buFont typeface="Lato"/>
              <a:buNone/>
              <a:defRPr sz="1500" b="0" i="0" u="none" strike="noStrike" cap="none">
                <a:solidFill>
                  <a:schemeClr val="dk1"/>
                </a:solidFill>
                <a:latin typeface="Lato"/>
                <a:ea typeface="Lato"/>
                <a:cs typeface="Lato"/>
                <a:sym typeface="Lato"/>
              </a:defRPr>
            </a:lvl3pPr>
            <a:lvl4pPr marL="1828800" marR="0" lvl="3" indent="-323850" algn="l" rtl="0">
              <a:lnSpc>
                <a:spcPct val="100000"/>
              </a:lnSpc>
              <a:spcBef>
                <a:spcPts val="0"/>
              </a:spcBef>
              <a:spcAft>
                <a:spcPts val="0"/>
              </a:spcAft>
              <a:buClr>
                <a:schemeClr val="dk1"/>
              </a:buClr>
              <a:buSzPts val="1500"/>
              <a:buFont typeface="Lato"/>
              <a:buNone/>
              <a:defRPr sz="1500" b="0" i="0" u="none" strike="noStrike" cap="none">
                <a:solidFill>
                  <a:schemeClr val="dk1"/>
                </a:solidFill>
                <a:latin typeface="Lato"/>
                <a:ea typeface="Lato"/>
                <a:cs typeface="Lato"/>
                <a:sym typeface="Lato"/>
              </a:defRPr>
            </a:lvl4pPr>
            <a:lvl5pPr marL="2286000" marR="0" lvl="4" indent="-323850" algn="l" rtl="0">
              <a:lnSpc>
                <a:spcPct val="100000"/>
              </a:lnSpc>
              <a:spcBef>
                <a:spcPts val="0"/>
              </a:spcBef>
              <a:spcAft>
                <a:spcPts val="0"/>
              </a:spcAft>
              <a:buClr>
                <a:schemeClr val="dk1"/>
              </a:buClr>
              <a:buSzPts val="1500"/>
              <a:buFont typeface="Lato"/>
              <a:buNone/>
              <a:defRPr sz="1500" b="0" i="0" u="none" strike="noStrike" cap="none">
                <a:solidFill>
                  <a:schemeClr val="dk1"/>
                </a:solidFill>
                <a:latin typeface="Lato"/>
                <a:ea typeface="Lato"/>
                <a:cs typeface="Lato"/>
                <a:sym typeface="Lato"/>
              </a:defRPr>
            </a:lvl5pPr>
            <a:lvl6pPr marL="2743200" marR="0" lvl="5" indent="-323850" algn="l" rtl="0">
              <a:lnSpc>
                <a:spcPct val="100000"/>
              </a:lnSpc>
              <a:spcBef>
                <a:spcPts val="0"/>
              </a:spcBef>
              <a:spcAft>
                <a:spcPts val="0"/>
              </a:spcAft>
              <a:buClr>
                <a:schemeClr val="dk1"/>
              </a:buClr>
              <a:buSzPts val="1500"/>
              <a:buFont typeface="Lato"/>
              <a:buNone/>
              <a:defRPr sz="1500" b="0" i="0" u="none" strike="noStrike" cap="none">
                <a:solidFill>
                  <a:schemeClr val="dk1"/>
                </a:solidFill>
                <a:latin typeface="Lato"/>
                <a:ea typeface="Lato"/>
                <a:cs typeface="Lato"/>
                <a:sym typeface="Lato"/>
              </a:defRPr>
            </a:lvl6pPr>
            <a:lvl7pPr marL="3200400" marR="0" lvl="6" indent="-323850" algn="l" rtl="0">
              <a:lnSpc>
                <a:spcPct val="100000"/>
              </a:lnSpc>
              <a:spcBef>
                <a:spcPts val="0"/>
              </a:spcBef>
              <a:spcAft>
                <a:spcPts val="0"/>
              </a:spcAft>
              <a:buClr>
                <a:schemeClr val="dk1"/>
              </a:buClr>
              <a:buSzPts val="1500"/>
              <a:buFont typeface="Lato"/>
              <a:buNone/>
              <a:defRPr sz="1500" b="0" i="0" u="none" strike="noStrike" cap="none">
                <a:solidFill>
                  <a:schemeClr val="dk1"/>
                </a:solidFill>
                <a:latin typeface="Lato"/>
                <a:ea typeface="Lato"/>
                <a:cs typeface="Lato"/>
                <a:sym typeface="Lato"/>
              </a:defRPr>
            </a:lvl7pPr>
            <a:lvl8pPr marL="3657600" marR="0" lvl="7" indent="-323850" algn="l" rtl="0">
              <a:lnSpc>
                <a:spcPct val="100000"/>
              </a:lnSpc>
              <a:spcBef>
                <a:spcPts val="0"/>
              </a:spcBef>
              <a:spcAft>
                <a:spcPts val="0"/>
              </a:spcAft>
              <a:buClr>
                <a:schemeClr val="dk1"/>
              </a:buClr>
              <a:buSzPts val="1500"/>
              <a:buFont typeface="Lato"/>
              <a:buNone/>
              <a:defRPr sz="1500" b="0" i="0" u="none" strike="noStrike" cap="none">
                <a:solidFill>
                  <a:schemeClr val="dk1"/>
                </a:solidFill>
                <a:latin typeface="Lato"/>
                <a:ea typeface="Lato"/>
                <a:cs typeface="Lato"/>
                <a:sym typeface="Lato"/>
              </a:defRPr>
            </a:lvl8pPr>
            <a:lvl9pPr marL="4114800" marR="0" lvl="8" indent="-323850" algn="l" rtl="0">
              <a:lnSpc>
                <a:spcPct val="100000"/>
              </a:lnSpc>
              <a:spcBef>
                <a:spcPts val="0"/>
              </a:spcBef>
              <a:spcAft>
                <a:spcPts val="0"/>
              </a:spcAft>
              <a:buClr>
                <a:schemeClr val="dk1"/>
              </a:buClr>
              <a:buSzPts val="1500"/>
              <a:buFont typeface="Lato"/>
              <a:buNone/>
              <a:defRPr sz="1500" b="0" i="0" u="none" strike="noStrike" cap="none">
                <a:solidFill>
                  <a:schemeClr val="dk1"/>
                </a:solidFill>
                <a:latin typeface="Lato"/>
                <a:ea typeface="Lato"/>
                <a:cs typeface="Lato"/>
                <a:sym typeface="Lato"/>
              </a:defRPr>
            </a:lvl9pPr>
          </a:lstStyle>
          <a:p>
            <a:pPr marL="0" indent="0"/>
            <a:r>
              <a:rPr lang="en-US" dirty="0"/>
              <a:t>Instance Check</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32" name="Google Shape;732;p43"/>
          <p:cNvSpPr txBox="1">
            <a:spLocks noGrp="1"/>
          </p:cNvSpPr>
          <p:nvPr>
            <p:ph type="title"/>
          </p:nvPr>
        </p:nvSpPr>
        <p:spPr>
          <a:xfrm>
            <a:off x="720000" y="3228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App Interface</a:t>
            </a:r>
            <a:endParaRPr dirty="0"/>
          </a:p>
        </p:txBody>
      </p:sp>
      <p:pic>
        <p:nvPicPr>
          <p:cNvPr id="7" name="Picture 6">
            <a:extLst>
              <a:ext uri="{FF2B5EF4-FFF2-40B4-BE49-F238E27FC236}">
                <a16:creationId xmlns:a16="http://schemas.microsoft.com/office/drawing/2014/main" id="{74EE85D9-3FA0-4213-9D40-431E46B86FE4}"/>
              </a:ext>
            </a:extLst>
          </p:cNvPr>
          <p:cNvPicPr>
            <a:picLocks noChangeAspect="1"/>
          </p:cNvPicPr>
          <p:nvPr/>
        </p:nvPicPr>
        <p:blipFill>
          <a:blip r:embed="rId3"/>
          <a:stretch>
            <a:fillRect/>
          </a:stretch>
        </p:blipFill>
        <p:spPr>
          <a:xfrm>
            <a:off x="0" y="1123200"/>
            <a:ext cx="9144000" cy="4201038"/>
          </a:xfrm>
          <a:prstGeom prst="rect">
            <a:avLst/>
          </a:prstGeom>
        </p:spPr>
      </p:pic>
    </p:spTree>
    <p:extLst>
      <p:ext uri="{BB962C8B-B14F-4D97-AF65-F5344CB8AC3E}">
        <p14:creationId xmlns:p14="http://schemas.microsoft.com/office/powerpoint/2010/main" val="201593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6" name="Google Shape;466;p37"/>
          <p:cNvSpPr/>
          <p:nvPr/>
        </p:nvSpPr>
        <p:spPr>
          <a:xfrm>
            <a:off x="12338" y="2464320"/>
            <a:ext cx="807300" cy="8073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12338" y="379481"/>
            <a:ext cx="807300" cy="807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22291" y="1423439"/>
            <a:ext cx="834162" cy="807300"/>
          </a:xfrm>
          <a:prstGeom prst="ellipse">
            <a:avLst/>
          </a:prstGeom>
          <a:solidFill>
            <a:schemeClr val="accent5"/>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txBox="1">
            <a:spLocks noGrp="1"/>
          </p:cNvSpPr>
          <p:nvPr>
            <p:ph type="subTitle" idx="1"/>
          </p:nvPr>
        </p:nvSpPr>
        <p:spPr>
          <a:xfrm>
            <a:off x="888929" y="609313"/>
            <a:ext cx="28434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t>The business problem that you have solved</a:t>
            </a:r>
            <a:endParaRPr sz="1600" dirty="0"/>
          </a:p>
        </p:txBody>
      </p:sp>
      <p:sp>
        <p:nvSpPr>
          <p:cNvPr id="473" name="Google Shape;473;p37"/>
          <p:cNvSpPr txBox="1">
            <a:spLocks noGrp="1"/>
          </p:cNvSpPr>
          <p:nvPr>
            <p:ph type="title" idx="9"/>
          </p:nvPr>
        </p:nvSpPr>
        <p:spPr>
          <a:xfrm>
            <a:off x="-2478284" y="-7437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TABLE OF CONTENTS</a:t>
            </a:r>
            <a:endParaRPr sz="2000" dirty="0"/>
          </a:p>
        </p:txBody>
      </p:sp>
      <p:sp>
        <p:nvSpPr>
          <p:cNvPr id="475" name="Google Shape;475;p37"/>
          <p:cNvSpPr txBox="1">
            <a:spLocks noGrp="1"/>
          </p:cNvSpPr>
          <p:nvPr>
            <p:ph type="title" idx="3"/>
          </p:nvPr>
        </p:nvSpPr>
        <p:spPr>
          <a:xfrm>
            <a:off x="31988" y="2604264"/>
            <a:ext cx="768000" cy="527400"/>
          </a:xfrm>
          <a:prstGeom prst="rect">
            <a:avLst/>
          </a:prstGeom>
        </p:spPr>
        <p:txBody>
          <a:bodyPr spcFirstLastPara="1" wrap="square" lIns="91425" tIns="73150" rIns="91425" bIns="91425" anchor="ctr" anchorCtr="0">
            <a:noAutofit/>
          </a:bodyPr>
          <a:lstStyle/>
          <a:p>
            <a:pPr marL="0" lvl="0" indent="0" algn="ctr" rtl="0">
              <a:spcBef>
                <a:spcPts val="0"/>
              </a:spcBef>
              <a:spcAft>
                <a:spcPts val="0"/>
              </a:spcAft>
              <a:buNone/>
            </a:pPr>
            <a:r>
              <a:rPr lang="en" dirty="0">
                <a:solidFill>
                  <a:schemeClr val="lt1"/>
                </a:solidFill>
              </a:rPr>
              <a:t>03</a:t>
            </a:r>
            <a:endParaRPr dirty="0">
              <a:solidFill>
                <a:schemeClr val="lt1"/>
              </a:solidFill>
            </a:endParaRPr>
          </a:p>
        </p:txBody>
      </p:sp>
      <p:sp>
        <p:nvSpPr>
          <p:cNvPr id="476" name="Google Shape;476;p37"/>
          <p:cNvSpPr txBox="1">
            <a:spLocks noGrp="1"/>
          </p:cNvSpPr>
          <p:nvPr>
            <p:ph type="subTitle" idx="4"/>
          </p:nvPr>
        </p:nvSpPr>
        <p:spPr>
          <a:xfrm>
            <a:off x="799988" y="2752043"/>
            <a:ext cx="3460946"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t>The tested machine learning algorithms and some math about each one</a:t>
            </a:r>
            <a:endParaRPr sz="1600" dirty="0"/>
          </a:p>
        </p:txBody>
      </p:sp>
      <p:sp>
        <p:nvSpPr>
          <p:cNvPr id="482" name="Google Shape;482;p37"/>
          <p:cNvSpPr txBox="1">
            <a:spLocks noGrp="1"/>
          </p:cNvSpPr>
          <p:nvPr>
            <p:ph type="title" idx="16"/>
          </p:nvPr>
        </p:nvSpPr>
        <p:spPr>
          <a:xfrm>
            <a:off x="-2641" y="1563383"/>
            <a:ext cx="793554" cy="527400"/>
          </a:xfrm>
          <a:prstGeom prst="rect">
            <a:avLst/>
          </a:prstGeom>
        </p:spPr>
        <p:txBody>
          <a:bodyPr spcFirstLastPara="1" wrap="square" lIns="91425" tIns="73150" rIns="91425" bIns="91425" anchor="ctr" anchorCtr="0">
            <a:noAutofit/>
          </a:bodyPr>
          <a:lstStyle/>
          <a:p>
            <a:pPr marL="0" lvl="0" indent="0" algn="ctr" rtl="0">
              <a:spcBef>
                <a:spcPts val="0"/>
              </a:spcBef>
              <a:spcAft>
                <a:spcPts val="0"/>
              </a:spcAft>
              <a:buNone/>
            </a:pPr>
            <a:r>
              <a:rPr lang="en" dirty="0">
                <a:solidFill>
                  <a:schemeClr val="lt1"/>
                </a:solidFill>
              </a:rPr>
              <a:t>02</a:t>
            </a:r>
            <a:endParaRPr dirty="0">
              <a:solidFill>
                <a:schemeClr val="lt1"/>
              </a:solidFill>
            </a:endParaRPr>
          </a:p>
        </p:txBody>
      </p:sp>
      <p:sp>
        <p:nvSpPr>
          <p:cNvPr id="483" name="Google Shape;483;p37"/>
          <p:cNvSpPr txBox="1">
            <a:spLocks noGrp="1"/>
          </p:cNvSpPr>
          <p:nvPr>
            <p:ph type="subTitle" idx="17"/>
          </p:nvPr>
        </p:nvSpPr>
        <p:spPr>
          <a:xfrm>
            <a:off x="811199" y="1660545"/>
            <a:ext cx="3460947"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t>The dataset that you have used and its characteristics and statistics</a:t>
            </a:r>
            <a:endParaRPr sz="1600" dirty="0"/>
          </a:p>
        </p:txBody>
      </p:sp>
      <p:sp>
        <p:nvSpPr>
          <p:cNvPr id="488" name="Google Shape;488;p37"/>
          <p:cNvSpPr txBox="1">
            <a:spLocks noGrp="1"/>
          </p:cNvSpPr>
          <p:nvPr>
            <p:ph type="title"/>
          </p:nvPr>
        </p:nvSpPr>
        <p:spPr>
          <a:xfrm>
            <a:off x="31988" y="519425"/>
            <a:ext cx="768000" cy="527400"/>
          </a:xfrm>
          <a:prstGeom prst="rect">
            <a:avLst/>
          </a:prstGeom>
        </p:spPr>
        <p:txBody>
          <a:bodyPr spcFirstLastPara="1" wrap="square" lIns="91425" tIns="73150" rIns="91425" bIns="91425" anchor="ctr" anchorCtr="0">
            <a:noAutofit/>
          </a:bodyPr>
          <a:lstStyle/>
          <a:p>
            <a:pPr marL="0" lvl="0" indent="0" algn="ctr" rtl="0">
              <a:spcBef>
                <a:spcPts val="0"/>
              </a:spcBef>
              <a:spcAft>
                <a:spcPts val="0"/>
              </a:spcAft>
              <a:buNone/>
            </a:pPr>
            <a:r>
              <a:rPr lang="en" dirty="0">
                <a:solidFill>
                  <a:schemeClr val="lt1"/>
                </a:solidFill>
              </a:rPr>
              <a:t>01</a:t>
            </a:r>
            <a:endParaRPr dirty="0">
              <a:solidFill>
                <a:schemeClr val="lt1"/>
              </a:solidFill>
            </a:endParaRPr>
          </a:p>
        </p:txBody>
      </p:sp>
      <p:sp>
        <p:nvSpPr>
          <p:cNvPr id="51" name="Google Shape;467;p37">
            <a:extLst>
              <a:ext uri="{FF2B5EF4-FFF2-40B4-BE49-F238E27FC236}">
                <a16:creationId xmlns:a16="http://schemas.microsoft.com/office/drawing/2014/main" id="{9367F970-2EA6-4358-B7BD-68C56D0869EF}"/>
              </a:ext>
            </a:extLst>
          </p:cNvPr>
          <p:cNvSpPr/>
          <p:nvPr/>
        </p:nvSpPr>
        <p:spPr>
          <a:xfrm>
            <a:off x="20893" y="3733028"/>
            <a:ext cx="807300" cy="807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88;p37">
            <a:extLst>
              <a:ext uri="{FF2B5EF4-FFF2-40B4-BE49-F238E27FC236}">
                <a16:creationId xmlns:a16="http://schemas.microsoft.com/office/drawing/2014/main" id="{14385350-6C10-42DE-B663-8E0D6B36949A}"/>
              </a:ext>
            </a:extLst>
          </p:cNvPr>
          <p:cNvSpPr txBox="1">
            <a:spLocks/>
          </p:cNvSpPr>
          <p:nvPr/>
        </p:nvSpPr>
        <p:spPr>
          <a:xfrm>
            <a:off x="40543" y="3872972"/>
            <a:ext cx="768000" cy="527400"/>
          </a:xfrm>
          <a:prstGeom prst="rect">
            <a:avLst/>
          </a:prstGeom>
          <a:noFill/>
          <a:ln>
            <a:noFill/>
          </a:ln>
        </p:spPr>
        <p:txBody>
          <a:bodyPr spcFirstLastPara="1" wrap="square" lIns="91425" tIns="73150"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200"/>
              <a:buFont typeface="Convergence"/>
              <a:buNone/>
              <a:defRPr sz="3200" b="1" i="0" u="none" strike="noStrike" cap="none">
                <a:solidFill>
                  <a:schemeClr val="dk1"/>
                </a:solidFill>
                <a:latin typeface="Convergence"/>
                <a:ea typeface="Convergence"/>
                <a:cs typeface="Convergence"/>
                <a:sym typeface="Convergence"/>
              </a:defRPr>
            </a:lvl1pPr>
            <a:lvl2pPr marR="0" lvl="1"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2pPr>
            <a:lvl3pPr marR="0" lvl="2"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3pPr>
            <a:lvl4pPr marR="0" lvl="3"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4pPr>
            <a:lvl5pPr marR="0" lvl="4"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5pPr>
            <a:lvl6pPr marR="0" lvl="5"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6pPr>
            <a:lvl7pPr marR="0" lvl="6"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7pPr>
            <a:lvl8pPr marR="0" lvl="7"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8pPr>
            <a:lvl9pPr marR="0" lvl="8"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9pPr>
          </a:lstStyle>
          <a:p>
            <a:r>
              <a:rPr lang="en" dirty="0">
                <a:solidFill>
                  <a:schemeClr val="lt1"/>
                </a:solidFill>
              </a:rPr>
              <a:t>04</a:t>
            </a:r>
          </a:p>
        </p:txBody>
      </p:sp>
      <p:sp>
        <p:nvSpPr>
          <p:cNvPr id="56" name="Google Shape;468;p37">
            <a:extLst>
              <a:ext uri="{FF2B5EF4-FFF2-40B4-BE49-F238E27FC236}">
                <a16:creationId xmlns:a16="http://schemas.microsoft.com/office/drawing/2014/main" id="{ADFCD2E2-4B80-491B-9674-93EB05985F2B}"/>
              </a:ext>
            </a:extLst>
          </p:cNvPr>
          <p:cNvSpPr/>
          <p:nvPr/>
        </p:nvSpPr>
        <p:spPr>
          <a:xfrm>
            <a:off x="4181122" y="428370"/>
            <a:ext cx="834162" cy="807300"/>
          </a:xfrm>
          <a:prstGeom prst="ellipse">
            <a:avLst/>
          </a:prstGeom>
          <a:solidFill>
            <a:schemeClr val="accent5"/>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82;p37">
            <a:extLst>
              <a:ext uri="{FF2B5EF4-FFF2-40B4-BE49-F238E27FC236}">
                <a16:creationId xmlns:a16="http://schemas.microsoft.com/office/drawing/2014/main" id="{E1986F6E-5F43-4969-9FFD-051D7C72A220}"/>
              </a:ext>
            </a:extLst>
          </p:cNvPr>
          <p:cNvSpPr txBox="1">
            <a:spLocks/>
          </p:cNvSpPr>
          <p:nvPr/>
        </p:nvSpPr>
        <p:spPr>
          <a:xfrm>
            <a:off x="4200772" y="568314"/>
            <a:ext cx="793554" cy="527400"/>
          </a:xfrm>
          <a:prstGeom prst="rect">
            <a:avLst/>
          </a:prstGeom>
          <a:noFill/>
          <a:ln>
            <a:noFill/>
          </a:ln>
        </p:spPr>
        <p:txBody>
          <a:bodyPr spcFirstLastPara="1" wrap="square" lIns="91425" tIns="73150"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200"/>
              <a:buFont typeface="Convergence"/>
              <a:buNone/>
              <a:defRPr sz="3200" b="1" i="0" u="none" strike="noStrike" cap="none">
                <a:solidFill>
                  <a:schemeClr val="dk1"/>
                </a:solidFill>
                <a:latin typeface="Convergence"/>
                <a:ea typeface="Convergence"/>
                <a:cs typeface="Convergence"/>
                <a:sym typeface="Convergence"/>
              </a:defRPr>
            </a:lvl1pPr>
            <a:lvl2pPr marR="0" lvl="1"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2pPr>
            <a:lvl3pPr marR="0" lvl="2"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3pPr>
            <a:lvl4pPr marR="0" lvl="3"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4pPr>
            <a:lvl5pPr marR="0" lvl="4"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5pPr>
            <a:lvl6pPr marR="0" lvl="5"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6pPr>
            <a:lvl7pPr marR="0" lvl="6"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7pPr>
            <a:lvl8pPr marR="0" lvl="7"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8pPr>
            <a:lvl9pPr marR="0" lvl="8"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9pPr>
          </a:lstStyle>
          <a:p>
            <a:r>
              <a:rPr lang="en" dirty="0">
                <a:solidFill>
                  <a:schemeClr val="lt1"/>
                </a:solidFill>
              </a:rPr>
              <a:t>05</a:t>
            </a:r>
          </a:p>
        </p:txBody>
      </p:sp>
      <p:sp>
        <p:nvSpPr>
          <p:cNvPr id="58" name="Google Shape;483;p37">
            <a:extLst>
              <a:ext uri="{FF2B5EF4-FFF2-40B4-BE49-F238E27FC236}">
                <a16:creationId xmlns:a16="http://schemas.microsoft.com/office/drawing/2014/main" id="{E82D2061-9E43-4BC9-A47C-558CEF288221}"/>
              </a:ext>
            </a:extLst>
          </p:cNvPr>
          <p:cNvSpPr txBox="1">
            <a:spLocks/>
          </p:cNvSpPr>
          <p:nvPr/>
        </p:nvSpPr>
        <p:spPr>
          <a:xfrm>
            <a:off x="5084575" y="669461"/>
            <a:ext cx="3784907"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lt2"/>
              </a:buClr>
              <a:buSzPts val="1500"/>
              <a:buFont typeface="Lato"/>
              <a:buNone/>
              <a:defRPr sz="2200" b="1" i="0" u="none" strike="noStrike" cap="none">
                <a:solidFill>
                  <a:schemeClr val="dk1"/>
                </a:solidFill>
                <a:latin typeface="Convergence"/>
                <a:ea typeface="Convergence"/>
                <a:cs typeface="Convergence"/>
                <a:sym typeface="Convergence"/>
              </a:defRPr>
            </a:lvl1pPr>
            <a:lvl2pPr marL="914400" marR="0" lvl="1"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2pPr>
            <a:lvl3pPr marL="1371600" marR="0" lvl="2"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3pPr>
            <a:lvl4pPr marL="1828800" marR="0" lvl="3"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4pPr>
            <a:lvl5pPr marL="2286000" marR="0" lvl="4"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5pPr>
            <a:lvl6pPr marL="2743200" marR="0" lvl="5"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6pPr>
            <a:lvl7pPr marL="3200400" marR="0" lvl="6"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7pPr>
            <a:lvl8pPr marL="3657600" marR="0" lvl="7"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8pPr>
            <a:lvl9pPr marL="4114800" marR="0" lvl="8"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9pPr>
          </a:lstStyle>
          <a:p>
            <a:pPr marL="0" indent="0"/>
            <a:r>
              <a:rPr lang="en-US" sz="1600" dirty="0"/>
              <a:t>The coding of the project</a:t>
            </a:r>
          </a:p>
        </p:txBody>
      </p:sp>
      <p:sp>
        <p:nvSpPr>
          <p:cNvPr id="59" name="Google Shape;466;p37">
            <a:extLst>
              <a:ext uri="{FF2B5EF4-FFF2-40B4-BE49-F238E27FC236}">
                <a16:creationId xmlns:a16="http://schemas.microsoft.com/office/drawing/2014/main" id="{CE58C7BF-EE25-44A4-B2D3-5C91603A27D2}"/>
              </a:ext>
            </a:extLst>
          </p:cNvPr>
          <p:cNvSpPr/>
          <p:nvPr/>
        </p:nvSpPr>
        <p:spPr>
          <a:xfrm>
            <a:off x="4218090" y="1570469"/>
            <a:ext cx="807300" cy="8073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75;p37">
            <a:extLst>
              <a:ext uri="{FF2B5EF4-FFF2-40B4-BE49-F238E27FC236}">
                <a16:creationId xmlns:a16="http://schemas.microsoft.com/office/drawing/2014/main" id="{20425628-8BEB-40FC-9782-CF3523349CF4}"/>
              </a:ext>
            </a:extLst>
          </p:cNvPr>
          <p:cNvSpPr txBox="1">
            <a:spLocks/>
          </p:cNvSpPr>
          <p:nvPr/>
        </p:nvSpPr>
        <p:spPr>
          <a:xfrm>
            <a:off x="4237740" y="1710413"/>
            <a:ext cx="768000" cy="527400"/>
          </a:xfrm>
          <a:prstGeom prst="rect">
            <a:avLst/>
          </a:prstGeom>
          <a:noFill/>
          <a:ln>
            <a:noFill/>
          </a:ln>
        </p:spPr>
        <p:txBody>
          <a:bodyPr spcFirstLastPara="1" wrap="square" lIns="91425" tIns="73150"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200"/>
              <a:buFont typeface="Convergence"/>
              <a:buNone/>
              <a:defRPr sz="3200" b="1" i="0" u="none" strike="noStrike" cap="none">
                <a:solidFill>
                  <a:schemeClr val="dk1"/>
                </a:solidFill>
                <a:latin typeface="Convergence"/>
                <a:ea typeface="Convergence"/>
                <a:cs typeface="Convergence"/>
                <a:sym typeface="Convergence"/>
              </a:defRPr>
            </a:lvl1pPr>
            <a:lvl2pPr marR="0" lvl="1"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2pPr>
            <a:lvl3pPr marR="0" lvl="2"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3pPr>
            <a:lvl4pPr marR="0" lvl="3"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4pPr>
            <a:lvl5pPr marR="0" lvl="4"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5pPr>
            <a:lvl6pPr marR="0" lvl="5"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6pPr>
            <a:lvl7pPr marR="0" lvl="6"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7pPr>
            <a:lvl8pPr marR="0" lvl="7"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8pPr>
            <a:lvl9pPr marR="0" lvl="8"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9pPr>
          </a:lstStyle>
          <a:p>
            <a:r>
              <a:rPr lang="en" dirty="0">
                <a:solidFill>
                  <a:schemeClr val="lt1"/>
                </a:solidFill>
              </a:rPr>
              <a:t>06</a:t>
            </a:r>
          </a:p>
        </p:txBody>
      </p:sp>
      <p:sp>
        <p:nvSpPr>
          <p:cNvPr id="61" name="Google Shape;476;p37">
            <a:extLst>
              <a:ext uri="{FF2B5EF4-FFF2-40B4-BE49-F238E27FC236}">
                <a16:creationId xmlns:a16="http://schemas.microsoft.com/office/drawing/2014/main" id="{9A84EAA0-D7A4-417A-A11D-1E28B39621F8}"/>
              </a:ext>
            </a:extLst>
          </p:cNvPr>
          <p:cNvSpPr txBox="1">
            <a:spLocks/>
          </p:cNvSpPr>
          <p:nvPr/>
        </p:nvSpPr>
        <p:spPr>
          <a:xfrm>
            <a:off x="5045040" y="1814093"/>
            <a:ext cx="3460946"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lt2"/>
              </a:buClr>
              <a:buSzPts val="1500"/>
              <a:buFont typeface="Lato"/>
              <a:buNone/>
              <a:defRPr sz="2200" b="1" i="0" u="none" strike="noStrike" cap="none">
                <a:solidFill>
                  <a:schemeClr val="dk1"/>
                </a:solidFill>
                <a:latin typeface="Convergence"/>
                <a:ea typeface="Convergence"/>
                <a:cs typeface="Convergence"/>
                <a:sym typeface="Convergence"/>
              </a:defRPr>
            </a:lvl1pPr>
            <a:lvl2pPr marL="914400" marR="0" lvl="1"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2pPr>
            <a:lvl3pPr marL="1371600" marR="0" lvl="2"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3pPr>
            <a:lvl4pPr marL="1828800" marR="0" lvl="3"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4pPr>
            <a:lvl5pPr marL="2286000" marR="0" lvl="4"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5pPr>
            <a:lvl6pPr marL="2743200" marR="0" lvl="5"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6pPr>
            <a:lvl7pPr marL="3200400" marR="0" lvl="6"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7pPr>
            <a:lvl8pPr marL="3657600" marR="0" lvl="7"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8pPr>
            <a:lvl9pPr marL="4114800" marR="0" lvl="8"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9pPr>
          </a:lstStyle>
          <a:p>
            <a:pPr marL="0" indent="0"/>
            <a:r>
              <a:rPr lang="en-US" sz="1600" dirty="0"/>
              <a:t> Results and comparisons</a:t>
            </a:r>
          </a:p>
        </p:txBody>
      </p:sp>
      <p:sp>
        <p:nvSpPr>
          <p:cNvPr id="65" name="Google Shape;467;p37">
            <a:extLst>
              <a:ext uri="{FF2B5EF4-FFF2-40B4-BE49-F238E27FC236}">
                <a16:creationId xmlns:a16="http://schemas.microsoft.com/office/drawing/2014/main" id="{C4A5CAFA-7306-496C-8DE9-2F4DBF4E233C}"/>
              </a:ext>
            </a:extLst>
          </p:cNvPr>
          <p:cNvSpPr/>
          <p:nvPr/>
        </p:nvSpPr>
        <p:spPr>
          <a:xfrm>
            <a:off x="4200797" y="2490242"/>
            <a:ext cx="807300" cy="807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70;p37">
            <a:extLst>
              <a:ext uri="{FF2B5EF4-FFF2-40B4-BE49-F238E27FC236}">
                <a16:creationId xmlns:a16="http://schemas.microsoft.com/office/drawing/2014/main" id="{1033406D-16E8-4AD1-870F-C370718C2174}"/>
              </a:ext>
            </a:extLst>
          </p:cNvPr>
          <p:cNvSpPr txBox="1">
            <a:spLocks/>
          </p:cNvSpPr>
          <p:nvPr/>
        </p:nvSpPr>
        <p:spPr>
          <a:xfrm>
            <a:off x="5084575" y="2786984"/>
            <a:ext cx="3423032"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lt2"/>
              </a:buClr>
              <a:buSzPts val="1500"/>
              <a:buFont typeface="Lato"/>
              <a:buNone/>
              <a:defRPr sz="2200" b="1" i="0" u="none" strike="noStrike" cap="none">
                <a:solidFill>
                  <a:schemeClr val="dk1"/>
                </a:solidFill>
                <a:latin typeface="Convergence"/>
                <a:ea typeface="Convergence"/>
                <a:cs typeface="Convergence"/>
                <a:sym typeface="Convergence"/>
              </a:defRPr>
            </a:lvl1pPr>
            <a:lvl2pPr marL="914400" marR="0" lvl="1"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2pPr>
            <a:lvl3pPr marL="1371600" marR="0" lvl="2"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3pPr>
            <a:lvl4pPr marL="1828800" marR="0" lvl="3"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4pPr>
            <a:lvl5pPr marL="2286000" marR="0" lvl="4"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5pPr>
            <a:lvl6pPr marL="2743200" marR="0" lvl="5"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6pPr>
            <a:lvl7pPr marL="3200400" marR="0" lvl="6"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7pPr>
            <a:lvl8pPr marL="3657600" marR="0" lvl="7"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8pPr>
            <a:lvl9pPr marL="4114800" marR="0" lvl="8"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9pPr>
          </a:lstStyle>
          <a:p>
            <a:pPr marL="0" indent="0"/>
            <a:r>
              <a:rPr lang="en-US" sz="1600" dirty="0"/>
              <a:t>The interface of the app</a:t>
            </a:r>
          </a:p>
        </p:txBody>
      </p:sp>
      <p:sp>
        <p:nvSpPr>
          <p:cNvPr id="67" name="Google Shape;488;p37">
            <a:extLst>
              <a:ext uri="{FF2B5EF4-FFF2-40B4-BE49-F238E27FC236}">
                <a16:creationId xmlns:a16="http://schemas.microsoft.com/office/drawing/2014/main" id="{59CAA575-743D-4762-ADCB-F6E9C817F878}"/>
              </a:ext>
            </a:extLst>
          </p:cNvPr>
          <p:cNvSpPr txBox="1">
            <a:spLocks/>
          </p:cNvSpPr>
          <p:nvPr/>
        </p:nvSpPr>
        <p:spPr>
          <a:xfrm>
            <a:off x="4220447" y="2630186"/>
            <a:ext cx="768000" cy="527400"/>
          </a:xfrm>
          <a:prstGeom prst="rect">
            <a:avLst/>
          </a:prstGeom>
          <a:noFill/>
          <a:ln>
            <a:noFill/>
          </a:ln>
        </p:spPr>
        <p:txBody>
          <a:bodyPr spcFirstLastPara="1" wrap="square" lIns="91425" tIns="73150"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200"/>
              <a:buFont typeface="Convergence"/>
              <a:buNone/>
              <a:defRPr sz="3200" b="1" i="0" u="none" strike="noStrike" cap="none">
                <a:solidFill>
                  <a:schemeClr val="dk1"/>
                </a:solidFill>
                <a:latin typeface="Convergence"/>
                <a:ea typeface="Convergence"/>
                <a:cs typeface="Convergence"/>
                <a:sym typeface="Convergence"/>
              </a:defRPr>
            </a:lvl1pPr>
            <a:lvl2pPr marR="0" lvl="1"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2pPr>
            <a:lvl3pPr marR="0" lvl="2"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3pPr>
            <a:lvl4pPr marR="0" lvl="3"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4pPr>
            <a:lvl5pPr marR="0" lvl="4"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5pPr>
            <a:lvl6pPr marR="0" lvl="5"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6pPr>
            <a:lvl7pPr marR="0" lvl="6"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7pPr>
            <a:lvl8pPr marR="0" lvl="7"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8pPr>
            <a:lvl9pPr marR="0" lvl="8"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9pPr>
          </a:lstStyle>
          <a:p>
            <a:r>
              <a:rPr lang="en" dirty="0">
                <a:solidFill>
                  <a:schemeClr val="lt1"/>
                </a:solidFill>
              </a:rPr>
              <a:t>07</a:t>
            </a:r>
          </a:p>
        </p:txBody>
      </p:sp>
      <p:sp>
        <p:nvSpPr>
          <p:cNvPr id="68" name="Google Shape;466;p37">
            <a:extLst>
              <a:ext uri="{FF2B5EF4-FFF2-40B4-BE49-F238E27FC236}">
                <a16:creationId xmlns:a16="http://schemas.microsoft.com/office/drawing/2014/main" id="{8FCA6BC0-8CD2-4368-886C-8CFB7EC3963D}"/>
              </a:ext>
            </a:extLst>
          </p:cNvPr>
          <p:cNvSpPr/>
          <p:nvPr/>
        </p:nvSpPr>
        <p:spPr>
          <a:xfrm>
            <a:off x="4037414" y="3785672"/>
            <a:ext cx="807300" cy="8073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75;p37">
            <a:extLst>
              <a:ext uri="{FF2B5EF4-FFF2-40B4-BE49-F238E27FC236}">
                <a16:creationId xmlns:a16="http://schemas.microsoft.com/office/drawing/2014/main" id="{CF9AF827-EB8E-4726-8F71-04F80A49A3FA}"/>
              </a:ext>
            </a:extLst>
          </p:cNvPr>
          <p:cNvSpPr txBox="1">
            <a:spLocks/>
          </p:cNvSpPr>
          <p:nvPr/>
        </p:nvSpPr>
        <p:spPr>
          <a:xfrm>
            <a:off x="4057064" y="3925616"/>
            <a:ext cx="768000" cy="527400"/>
          </a:xfrm>
          <a:prstGeom prst="rect">
            <a:avLst/>
          </a:prstGeom>
          <a:noFill/>
          <a:ln>
            <a:noFill/>
          </a:ln>
        </p:spPr>
        <p:txBody>
          <a:bodyPr spcFirstLastPara="1" wrap="square" lIns="91425" tIns="73150"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200"/>
              <a:buFont typeface="Convergence"/>
              <a:buNone/>
              <a:defRPr sz="3200" b="1" i="0" u="none" strike="noStrike" cap="none">
                <a:solidFill>
                  <a:schemeClr val="dk1"/>
                </a:solidFill>
                <a:latin typeface="Convergence"/>
                <a:ea typeface="Convergence"/>
                <a:cs typeface="Convergence"/>
                <a:sym typeface="Convergence"/>
              </a:defRPr>
            </a:lvl1pPr>
            <a:lvl2pPr marR="0" lvl="1"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2pPr>
            <a:lvl3pPr marR="0" lvl="2"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3pPr>
            <a:lvl4pPr marR="0" lvl="3"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4pPr>
            <a:lvl5pPr marR="0" lvl="4"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5pPr>
            <a:lvl6pPr marR="0" lvl="5"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6pPr>
            <a:lvl7pPr marR="0" lvl="6"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7pPr>
            <a:lvl8pPr marR="0" lvl="7"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8pPr>
            <a:lvl9pPr marR="0" lvl="8" algn="ctr" rtl="0">
              <a:lnSpc>
                <a:spcPct val="100000"/>
              </a:lnSpc>
              <a:spcBef>
                <a:spcPts val="0"/>
              </a:spcBef>
              <a:spcAft>
                <a:spcPts val="0"/>
              </a:spcAft>
              <a:buClr>
                <a:schemeClr val="dk2"/>
              </a:buClr>
              <a:buSzPts val="3200"/>
              <a:buFont typeface="Convergence"/>
              <a:buNone/>
              <a:defRPr sz="3200" b="1" i="0" u="none" strike="noStrike" cap="none">
                <a:solidFill>
                  <a:schemeClr val="dk2"/>
                </a:solidFill>
                <a:latin typeface="Convergence"/>
                <a:ea typeface="Convergence"/>
                <a:cs typeface="Convergence"/>
                <a:sym typeface="Convergence"/>
              </a:defRPr>
            </a:lvl9pPr>
          </a:lstStyle>
          <a:p>
            <a:r>
              <a:rPr lang="en" dirty="0">
                <a:solidFill>
                  <a:schemeClr val="lt1"/>
                </a:solidFill>
              </a:rPr>
              <a:t>08</a:t>
            </a:r>
          </a:p>
        </p:txBody>
      </p:sp>
      <p:sp>
        <p:nvSpPr>
          <p:cNvPr id="70" name="Google Shape;476;p37">
            <a:extLst>
              <a:ext uri="{FF2B5EF4-FFF2-40B4-BE49-F238E27FC236}">
                <a16:creationId xmlns:a16="http://schemas.microsoft.com/office/drawing/2014/main" id="{4E349C28-C759-48A2-B245-8D23CA71E61C}"/>
              </a:ext>
            </a:extLst>
          </p:cNvPr>
          <p:cNvSpPr txBox="1">
            <a:spLocks/>
          </p:cNvSpPr>
          <p:nvPr/>
        </p:nvSpPr>
        <p:spPr>
          <a:xfrm>
            <a:off x="5045040" y="3947545"/>
            <a:ext cx="3460946"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lt2"/>
              </a:buClr>
              <a:buSzPts val="1500"/>
              <a:buFont typeface="Lato"/>
              <a:buNone/>
              <a:defRPr sz="2200" b="1" i="0" u="none" strike="noStrike" cap="none">
                <a:solidFill>
                  <a:schemeClr val="dk1"/>
                </a:solidFill>
                <a:latin typeface="Convergence"/>
                <a:ea typeface="Convergence"/>
                <a:cs typeface="Convergence"/>
                <a:sym typeface="Convergence"/>
              </a:defRPr>
            </a:lvl1pPr>
            <a:lvl2pPr marL="914400" marR="0" lvl="1"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2pPr>
            <a:lvl3pPr marL="1371600" marR="0" lvl="2"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3pPr>
            <a:lvl4pPr marL="1828800" marR="0" lvl="3"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4pPr>
            <a:lvl5pPr marL="2286000" marR="0" lvl="4"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5pPr>
            <a:lvl6pPr marL="2743200" marR="0" lvl="5"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6pPr>
            <a:lvl7pPr marL="3200400" marR="0" lvl="6"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7pPr>
            <a:lvl8pPr marL="3657600" marR="0" lvl="7"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8pPr>
            <a:lvl9pPr marL="4114800" marR="0" lvl="8"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9pPr>
          </a:lstStyle>
          <a:p>
            <a:pPr marL="0" indent="0"/>
            <a:r>
              <a:rPr lang="en-US" sz="1600" dirty="0"/>
              <a:t>The limitations of your work and the future directions that could improve your work</a:t>
            </a:r>
          </a:p>
        </p:txBody>
      </p:sp>
      <p:sp>
        <p:nvSpPr>
          <p:cNvPr id="71" name="Google Shape;476;p37">
            <a:extLst>
              <a:ext uri="{FF2B5EF4-FFF2-40B4-BE49-F238E27FC236}">
                <a16:creationId xmlns:a16="http://schemas.microsoft.com/office/drawing/2014/main" id="{87437FA6-1C68-42AE-BD34-0FB37804323F}"/>
              </a:ext>
            </a:extLst>
          </p:cNvPr>
          <p:cNvSpPr txBox="1">
            <a:spLocks/>
          </p:cNvSpPr>
          <p:nvPr/>
        </p:nvSpPr>
        <p:spPr>
          <a:xfrm>
            <a:off x="799988" y="4000624"/>
            <a:ext cx="3460946" cy="37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lt2"/>
              </a:buClr>
              <a:buSzPts val="1500"/>
              <a:buFont typeface="Lato"/>
              <a:buNone/>
              <a:defRPr sz="2200" b="1" i="0" u="none" strike="noStrike" cap="none">
                <a:solidFill>
                  <a:schemeClr val="dk1"/>
                </a:solidFill>
                <a:latin typeface="Convergence"/>
                <a:ea typeface="Convergence"/>
                <a:cs typeface="Convergence"/>
                <a:sym typeface="Convergence"/>
              </a:defRPr>
            </a:lvl1pPr>
            <a:lvl2pPr marL="914400" marR="0" lvl="1"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2pPr>
            <a:lvl3pPr marL="1371600" marR="0" lvl="2"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3pPr>
            <a:lvl4pPr marL="1828800" marR="0" lvl="3"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4pPr>
            <a:lvl5pPr marL="2286000" marR="0" lvl="4"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5pPr>
            <a:lvl6pPr marL="2743200" marR="0" lvl="5"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6pPr>
            <a:lvl7pPr marL="3200400" marR="0" lvl="6"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7pPr>
            <a:lvl8pPr marL="3657600" marR="0" lvl="7"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8pPr>
            <a:lvl9pPr marL="4114800" marR="0" lvl="8" indent="-323850" algn="l" rtl="0">
              <a:lnSpc>
                <a:spcPct val="100000"/>
              </a:lnSpc>
              <a:spcBef>
                <a:spcPts val="0"/>
              </a:spcBef>
              <a:spcAft>
                <a:spcPts val="0"/>
              </a:spcAft>
              <a:buClr>
                <a:schemeClr val="dk1"/>
              </a:buClr>
              <a:buSzPts val="1500"/>
              <a:buFont typeface="Lato"/>
              <a:buNone/>
              <a:defRPr sz="2200" b="1" i="0" u="none" strike="noStrike" cap="none">
                <a:solidFill>
                  <a:schemeClr val="dk1"/>
                </a:solidFill>
                <a:latin typeface="Convergence"/>
                <a:ea typeface="Convergence"/>
                <a:cs typeface="Convergence"/>
                <a:sym typeface="Convergence"/>
              </a:defRPr>
            </a:lvl9pPr>
          </a:lstStyle>
          <a:p>
            <a:pPr marL="0" indent="0"/>
            <a:r>
              <a:rPr lang="en-US" sz="1600" dirty="0"/>
              <a:t> The implemented pipeline including every step from raw data until the decision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32" name="Google Shape;732;p43"/>
          <p:cNvSpPr txBox="1">
            <a:spLocks noGrp="1"/>
          </p:cNvSpPr>
          <p:nvPr>
            <p:ph type="title"/>
          </p:nvPr>
        </p:nvSpPr>
        <p:spPr>
          <a:xfrm>
            <a:off x="720000" y="3228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App Interface</a:t>
            </a:r>
            <a:endParaRPr dirty="0"/>
          </a:p>
        </p:txBody>
      </p:sp>
      <p:pic>
        <p:nvPicPr>
          <p:cNvPr id="3" name="Picture 2">
            <a:extLst>
              <a:ext uri="{FF2B5EF4-FFF2-40B4-BE49-F238E27FC236}">
                <a16:creationId xmlns:a16="http://schemas.microsoft.com/office/drawing/2014/main" id="{41F501A9-A74E-4F59-8C9C-FC304BECBB04}"/>
              </a:ext>
            </a:extLst>
          </p:cNvPr>
          <p:cNvPicPr>
            <a:picLocks noChangeAspect="1"/>
          </p:cNvPicPr>
          <p:nvPr/>
        </p:nvPicPr>
        <p:blipFill>
          <a:blip r:embed="rId3"/>
          <a:stretch>
            <a:fillRect/>
          </a:stretch>
        </p:blipFill>
        <p:spPr>
          <a:xfrm>
            <a:off x="2109444" y="1"/>
            <a:ext cx="4925112" cy="5077174"/>
          </a:xfrm>
          <a:prstGeom prst="rect">
            <a:avLst/>
          </a:prstGeom>
        </p:spPr>
      </p:pic>
    </p:spTree>
    <p:extLst>
      <p:ext uri="{BB962C8B-B14F-4D97-AF65-F5344CB8AC3E}">
        <p14:creationId xmlns:p14="http://schemas.microsoft.com/office/powerpoint/2010/main" val="41267541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32" name="Google Shape;732;p43"/>
          <p:cNvSpPr txBox="1">
            <a:spLocks noGrp="1"/>
          </p:cNvSpPr>
          <p:nvPr>
            <p:ph type="title"/>
          </p:nvPr>
        </p:nvSpPr>
        <p:spPr>
          <a:xfrm>
            <a:off x="720000" y="3228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App Interface</a:t>
            </a:r>
            <a:endParaRPr dirty="0"/>
          </a:p>
        </p:txBody>
      </p:sp>
      <p:pic>
        <p:nvPicPr>
          <p:cNvPr id="3" name="Picture 2">
            <a:extLst>
              <a:ext uri="{FF2B5EF4-FFF2-40B4-BE49-F238E27FC236}">
                <a16:creationId xmlns:a16="http://schemas.microsoft.com/office/drawing/2014/main" id="{067BC671-65B2-406D-B09A-A1D4B5A73A3E}"/>
              </a:ext>
            </a:extLst>
          </p:cNvPr>
          <p:cNvPicPr>
            <a:picLocks noChangeAspect="1"/>
          </p:cNvPicPr>
          <p:nvPr/>
        </p:nvPicPr>
        <p:blipFill>
          <a:blip r:embed="rId3"/>
          <a:stretch>
            <a:fillRect/>
          </a:stretch>
        </p:blipFill>
        <p:spPr>
          <a:xfrm>
            <a:off x="0" y="0"/>
            <a:ext cx="4176000" cy="5143500"/>
          </a:xfrm>
          <a:prstGeom prst="rect">
            <a:avLst/>
          </a:prstGeom>
        </p:spPr>
      </p:pic>
      <p:pic>
        <p:nvPicPr>
          <p:cNvPr id="5" name="Picture 4">
            <a:extLst>
              <a:ext uri="{FF2B5EF4-FFF2-40B4-BE49-F238E27FC236}">
                <a16:creationId xmlns:a16="http://schemas.microsoft.com/office/drawing/2014/main" id="{A1EEBAFA-66F6-48F2-A132-B51079B4969F}"/>
              </a:ext>
            </a:extLst>
          </p:cNvPr>
          <p:cNvPicPr>
            <a:picLocks noChangeAspect="1"/>
          </p:cNvPicPr>
          <p:nvPr/>
        </p:nvPicPr>
        <p:blipFill>
          <a:blip r:embed="rId4"/>
          <a:stretch>
            <a:fillRect/>
          </a:stretch>
        </p:blipFill>
        <p:spPr>
          <a:xfrm>
            <a:off x="5270400" y="0"/>
            <a:ext cx="3873600" cy="5143500"/>
          </a:xfrm>
          <a:prstGeom prst="rect">
            <a:avLst/>
          </a:prstGeom>
        </p:spPr>
      </p:pic>
    </p:spTree>
    <p:extLst>
      <p:ext uri="{BB962C8B-B14F-4D97-AF65-F5344CB8AC3E}">
        <p14:creationId xmlns:p14="http://schemas.microsoft.com/office/powerpoint/2010/main" val="3994895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44"/>
          <p:cNvSpPr/>
          <p:nvPr/>
        </p:nvSpPr>
        <p:spPr>
          <a:xfrm>
            <a:off x="3808722" y="1646986"/>
            <a:ext cx="1526555" cy="3054687"/>
          </a:xfrm>
          <a:custGeom>
            <a:avLst/>
            <a:gdLst/>
            <a:ahLst/>
            <a:cxnLst/>
            <a:rect l="l" t="t" r="r" b="b"/>
            <a:pathLst>
              <a:path w="87008" h="174230" extrusionOk="0">
                <a:moveTo>
                  <a:pt x="43393" y="1"/>
                </a:moveTo>
                <a:cubicBezTo>
                  <a:pt x="38432" y="1"/>
                  <a:pt x="34253" y="4021"/>
                  <a:pt x="34253" y="9160"/>
                </a:cubicBezTo>
                <a:cubicBezTo>
                  <a:pt x="34229" y="10062"/>
                  <a:pt x="34371" y="10987"/>
                  <a:pt x="34656" y="11864"/>
                </a:cubicBezTo>
                <a:cubicBezTo>
                  <a:pt x="34558" y="11850"/>
                  <a:pt x="34395" y="11832"/>
                  <a:pt x="34199" y="11832"/>
                </a:cubicBezTo>
                <a:cubicBezTo>
                  <a:pt x="33445" y="11832"/>
                  <a:pt x="32220" y="12095"/>
                  <a:pt x="32521" y="13809"/>
                </a:cubicBezTo>
                <a:cubicBezTo>
                  <a:pt x="32735" y="15090"/>
                  <a:pt x="33778" y="15304"/>
                  <a:pt x="34514" y="16205"/>
                </a:cubicBezTo>
                <a:cubicBezTo>
                  <a:pt x="34987" y="16800"/>
                  <a:pt x="35391" y="17189"/>
                  <a:pt x="35771" y="17189"/>
                </a:cubicBezTo>
                <a:cubicBezTo>
                  <a:pt x="35981" y="17189"/>
                  <a:pt x="36184" y="17069"/>
                  <a:pt x="36388" y="16798"/>
                </a:cubicBezTo>
                <a:cubicBezTo>
                  <a:pt x="36435" y="16703"/>
                  <a:pt x="36483" y="16632"/>
                  <a:pt x="36483" y="16537"/>
                </a:cubicBezTo>
                <a:lnTo>
                  <a:pt x="37930" y="20404"/>
                </a:lnTo>
                <a:lnTo>
                  <a:pt x="37930" y="26690"/>
                </a:lnTo>
                <a:cubicBezTo>
                  <a:pt x="34704" y="28089"/>
                  <a:pt x="31311" y="29086"/>
                  <a:pt x="27848" y="29679"/>
                </a:cubicBezTo>
                <a:cubicBezTo>
                  <a:pt x="22558" y="30485"/>
                  <a:pt x="20566" y="34257"/>
                  <a:pt x="19973" y="37862"/>
                </a:cubicBezTo>
                <a:cubicBezTo>
                  <a:pt x="19593" y="40329"/>
                  <a:pt x="19427" y="42844"/>
                  <a:pt x="19475" y="45334"/>
                </a:cubicBezTo>
                <a:cubicBezTo>
                  <a:pt x="19475" y="45334"/>
                  <a:pt x="17814" y="54657"/>
                  <a:pt x="16344" y="58974"/>
                </a:cubicBezTo>
                <a:cubicBezTo>
                  <a:pt x="14873" y="63315"/>
                  <a:pt x="14256" y="65687"/>
                  <a:pt x="14256" y="65687"/>
                </a:cubicBezTo>
                <a:cubicBezTo>
                  <a:pt x="14256" y="65687"/>
                  <a:pt x="11078" y="71736"/>
                  <a:pt x="9014" y="77073"/>
                </a:cubicBezTo>
                <a:cubicBezTo>
                  <a:pt x="8445" y="78520"/>
                  <a:pt x="7923" y="79991"/>
                  <a:pt x="7448" y="81390"/>
                </a:cubicBezTo>
                <a:cubicBezTo>
                  <a:pt x="6713" y="83288"/>
                  <a:pt x="6073" y="85019"/>
                  <a:pt x="5503" y="86348"/>
                </a:cubicBezTo>
                <a:cubicBezTo>
                  <a:pt x="5029" y="86941"/>
                  <a:pt x="3961" y="88293"/>
                  <a:pt x="2918" y="89431"/>
                </a:cubicBezTo>
                <a:cubicBezTo>
                  <a:pt x="1803" y="90618"/>
                  <a:pt x="807" y="93061"/>
                  <a:pt x="593" y="93986"/>
                </a:cubicBezTo>
                <a:cubicBezTo>
                  <a:pt x="356" y="94935"/>
                  <a:pt x="0" y="97378"/>
                  <a:pt x="0" y="97378"/>
                </a:cubicBezTo>
                <a:cubicBezTo>
                  <a:pt x="0" y="97378"/>
                  <a:pt x="0" y="97686"/>
                  <a:pt x="664" y="97757"/>
                </a:cubicBezTo>
                <a:cubicBezTo>
                  <a:pt x="681" y="97759"/>
                  <a:pt x="698" y="97760"/>
                  <a:pt x="715" y="97760"/>
                </a:cubicBezTo>
                <a:cubicBezTo>
                  <a:pt x="1356" y="97760"/>
                  <a:pt x="1888" y="96452"/>
                  <a:pt x="2420" y="95528"/>
                </a:cubicBezTo>
                <a:cubicBezTo>
                  <a:pt x="2569" y="95249"/>
                  <a:pt x="2699" y="95149"/>
                  <a:pt x="2809" y="95149"/>
                </a:cubicBezTo>
                <a:cubicBezTo>
                  <a:pt x="3081" y="95149"/>
                  <a:pt x="3226" y="95765"/>
                  <a:pt x="3226" y="95765"/>
                </a:cubicBezTo>
                <a:cubicBezTo>
                  <a:pt x="3226" y="95765"/>
                  <a:pt x="2111" y="101743"/>
                  <a:pt x="2111" y="101885"/>
                </a:cubicBezTo>
                <a:cubicBezTo>
                  <a:pt x="2111" y="102027"/>
                  <a:pt x="1898" y="102857"/>
                  <a:pt x="2467" y="103071"/>
                </a:cubicBezTo>
                <a:cubicBezTo>
                  <a:pt x="2569" y="103125"/>
                  <a:pt x="2676" y="103150"/>
                  <a:pt x="2780" y="103150"/>
                </a:cubicBezTo>
                <a:cubicBezTo>
                  <a:pt x="3084" y="103150"/>
                  <a:pt x="3357" y="102933"/>
                  <a:pt x="3392" y="102597"/>
                </a:cubicBezTo>
                <a:cubicBezTo>
                  <a:pt x="3392" y="102597"/>
                  <a:pt x="4531" y="99038"/>
                  <a:pt x="4626" y="98611"/>
                </a:cubicBezTo>
                <a:lnTo>
                  <a:pt x="4626" y="98611"/>
                </a:lnTo>
                <a:cubicBezTo>
                  <a:pt x="4554" y="99062"/>
                  <a:pt x="4009" y="102976"/>
                  <a:pt x="4009" y="103071"/>
                </a:cubicBezTo>
                <a:cubicBezTo>
                  <a:pt x="4009" y="103166"/>
                  <a:pt x="3795" y="104257"/>
                  <a:pt x="4412" y="104423"/>
                </a:cubicBezTo>
                <a:cubicBezTo>
                  <a:pt x="4472" y="104440"/>
                  <a:pt x="4529" y="104448"/>
                  <a:pt x="4582" y="104448"/>
                </a:cubicBezTo>
                <a:cubicBezTo>
                  <a:pt x="5109" y="104448"/>
                  <a:pt x="5266" y="103664"/>
                  <a:pt x="5266" y="103664"/>
                </a:cubicBezTo>
                <a:lnTo>
                  <a:pt x="6144" y="100533"/>
                </a:lnTo>
                <a:cubicBezTo>
                  <a:pt x="6144" y="100533"/>
                  <a:pt x="6547" y="98920"/>
                  <a:pt x="6737" y="98849"/>
                </a:cubicBezTo>
                <a:cubicBezTo>
                  <a:pt x="6746" y="98843"/>
                  <a:pt x="6755" y="98841"/>
                  <a:pt x="6762" y="98841"/>
                </a:cubicBezTo>
                <a:cubicBezTo>
                  <a:pt x="6884" y="98841"/>
                  <a:pt x="6737" y="99537"/>
                  <a:pt x="6737" y="99537"/>
                </a:cubicBezTo>
                <a:cubicBezTo>
                  <a:pt x="6737" y="99537"/>
                  <a:pt x="6262" y="101268"/>
                  <a:pt x="6073" y="102478"/>
                </a:cubicBezTo>
                <a:cubicBezTo>
                  <a:pt x="5978" y="102834"/>
                  <a:pt x="6001" y="103213"/>
                  <a:pt x="6120" y="103545"/>
                </a:cubicBezTo>
                <a:cubicBezTo>
                  <a:pt x="6144" y="103569"/>
                  <a:pt x="6144" y="103593"/>
                  <a:pt x="6167" y="103617"/>
                </a:cubicBezTo>
                <a:cubicBezTo>
                  <a:pt x="6215" y="103711"/>
                  <a:pt x="6310" y="103806"/>
                  <a:pt x="6405" y="103830"/>
                </a:cubicBezTo>
                <a:cubicBezTo>
                  <a:pt x="6445" y="103840"/>
                  <a:pt x="6483" y="103845"/>
                  <a:pt x="6521" y="103845"/>
                </a:cubicBezTo>
                <a:cubicBezTo>
                  <a:pt x="6997" y="103845"/>
                  <a:pt x="7282" y="103071"/>
                  <a:pt x="7282" y="103071"/>
                </a:cubicBezTo>
                <a:lnTo>
                  <a:pt x="7923" y="100889"/>
                </a:lnTo>
                <a:cubicBezTo>
                  <a:pt x="7923" y="100817"/>
                  <a:pt x="7946" y="100746"/>
                  <a:pt x="7970" y="100699"/>
                </a:cubicBezTo>
                <a:cubicBezTo>
                  <a:pt x="7970" y="100699"/>
                  <a:pt x="8326" y="99394"/>
                  <a:pt x="8397" y="98896"/>
                </a:cubicBezTo>
                <a:cubicBezTo>
                  <a:pt x="8439" y="98675"/>
                  <a:pt x="8505" y="98571"/>
                  <a:pt x="8554" y="98571"/>
                </a:cubicBezTo>
                <a:cubicBezTo>
                  <a:pt x="8616" y="98571"/>
                  <a:pt x="8653" y="98735"/>
                  <a:pt x="8587" y="99038"/>
                </a:cubicBezTo>
                <a:cubicBezTo>
                  <a:pt x="8492" y="99513"/>
                  <a:pt x="8136" y="101197"/>
                  <a:pt x="8136" y="101221"/>
                </a:cubicBezTo>
                <a:cubicBezTo>
                  <a:pt x="8089" y="101719"/>
                  <a:pt x="8207" y="101980"/>
                  <a:pt x="8729" y="102051"/>
                </a:cubicBezTo>
                <a:cubicBezTo>
                  <a:pt x="8739" y="102052"/>
                  <a:pt x="8749" y="102053"/>
                  <a:pt x="8759" y="102053"/>
                </a:cubicBezTo>
                <a:cubicBezTo>
                  <a:pt x="9439" y="102053"/>
                  <a:pt x="10161" y="98918"/>
                  <a:pt x="10722" y="97212"/>
                </a:cubicBezTo>
                <a:cubicBezTo>
                  <a:pt x="11291" y="95504"/>
                  <a:pt x="11552" y="91827"/>
                  <a:pt x="11433" y="90807"/>
                </a:cubicBezTo>
                <a:cubicBezTo>
                  <a:pt x="11433" y="90048"/>
                  <a:pt x="11481" y="89289"/>
                  <a:pt x="11647" y="88530"/>
                </a:cubicBezTo>
                <a:cubicBezTo>
                  <a:pt x="11979" y="88079"/>
                  <a:pt x="12904" y="86751"/>
                  <a:pt x="14161" y="84640"/>
                </a:cubicBezTo>
                <a:cubicBezTo>
                  <a:pt x="14470" y="84142"/>
                  <a:pt x="14778" y="83596"/>
                  <a:pt x="15110" y="83003"/>
                </a:cubicBezTo>
                <a:cubicBezTo>
                  <a:pt x="15395" y="82481"/>
                  <a:pt x="15703" y="81959"/>
                  <a:pt x="16012" y="81390"/>
                </a:cubicBezTo>
                <a:cubicBezTo>
                  <a:pt x="17126" y="79303"/>
                  <a:pt x="18336" y="76812"/>
                  <a:pt x="19570" y="73965"/>
                </a:cubicBezTo>
                <a:cubicBezTo>
                  <a:pt x="20281" y="72779"/>
                  <a:pt x="21088" y="71665"/>
                  <a:pt x="22013" y="70621"/>
                </a:cubicBezTo>
                <a:cubicBezTo>
                  <a:pt x="23650" y="68723"/>
                  <a:pt x="23839" y="67940"/>
                  <a:pt x="24409" y="65236"/>
                </a:cubicBezTo>
                <a:cubicBezTo>
                  <a:pt x="24954" y="62556"/>
                  <a:pt x="26994" y="52925"/>
                  <a:pt x="26994" y="52925"/>
                </a:cubicBezTo>
                <a:cubicBezTo>
                  <a:pt x="26994" y="52925"/>
                  <a:pt x="30647" y="67585"/>
                  <a:pt x="28845" y="70977"/>
                </a:cubicBezTo>
                <a:cubicBezTo>
                  <a:pt x="27042" y="74369"/>
                  <a:pt x="27065" y="76077"/>
                  <a:pt x="27208" y="77808"/>
                </a:cubicBezTo>
                <a:cubicBezTo>
                  <a:pt x="27326" y="79564"/>
                  <a:pt x="27350" y="80560"/>
                  <a:pt x="26235" y="85043"/>
                </a:cubicBezTo>
                <a:cubicBezTo>
                  <a:pt x="25144" y="89526"/>
                  <a:pt x="24598" y="94721"/>
                  <a:pt x="25144" y="103142"/>
                </a:cubicBezTo>
                <a:cubicBezTo>
                  <a:pt x="25690" y="111587"/>
                  <a:pt x="29746" y="121668"/>
                  <a:pt x="29627" y="125606"/>
                </a:cubicBezTo>
                <a:cubicBezTo>
                  <a:pt x="29532" y="129543"/>
                  <a:pt x="28750" y="141855"/>
                  <a:pt x="29390" y="146907"/>
                </a:cubicBezTo>
                <a:cubicBezTo>
                  <a:pt x="30031" y="151936"/>
                  <a:pt x="31383" y="159621"/>
                  <a:pt x="30149" y="162468"/>
                </a:cubicBezTo>
                <a:cubicBezTo>
                  <a:pt x="28892" y="165314"/>
                  <a:pt x="26283" y="168849"/>
                  <a:pt x="25452" y="169537"/>
                </a:cubicBezTo>
                <a:cubicBezTo>
                  <a:pt x="24622" y="170225"/>
                  <a:pt x="25002" y="171387"/>
                  <a:pt x="25951" y="172051"/>
                </a:cubicBezTo>
                <a:cubicBezTo>
                  <a:pt x="26751" y="172592"/>
                  <a:pt x="29257" y="174230"/>
                  <a:pt x="31061" y="174230"/>
                </a:cubicBezTo>
                <a:cubicBezTo>
                  <a:pt x="31395" y="174230"/>
                  <a:pt x="31705" y="174173"/>
                  <a:pt x="31976" y="174044"/>
                </a:cubicBezTo>
                <a:cubicBezTo>
                  <a:pt x="33731" y="173190"/>
                  <a:pt x="33968" y="171885"/>
                  <a:pt x="33968" y="171885"/>
                </a:cubicBezTo>
                <a:cubicBezTo>
                  <a:pt x="33968" y="171885"/>
                  <a:pt x="37313" y="167734"/>
                  <a:pt x="38214" y="167449"/>
                </a:cubicBezTo>
                <a:cubicBezTo>
                  <a:pt x="39116" y="167141"/>
                  <a:pt x="38214" y="164935"/>
                  <a:pt x="38214" y="163939"/>
                </a:cubicBezTo>
                <a:cubicBezTo>
                  <a:pt x="38190" y="163227"/>
                  <a:pt x="38048" y="162515"/>
                  <a:pt x="37811" y="161851"/>
                </a:cubicBezTo>
                <a:cubicBezTo>
                  <a:pt x="37811" y="161851"/>
                  <a:pt x="37716" y="150584"/>
                  <a:pt x="38878" y="145342"/>
                </a:cubicBezTo>
                <a:cubicBezTo>
                  <a:pt x="40017" y="140099"/>
                  <a:pt x="40207" y="134715"/>
                  <a:pt x="39424" y="131275"/>
                </a:cubicBezTo>
                <a:cubicBezTo>
                  <a:pt x="39424" y="131275"/>
                  <a:pt x="40966" y="126294"/>
                  <a:pt x="41108" y="122854"/>
                </a:cubicBezTo>
                <a:cubicBezTo>
                  <a:pt x="41274" y="119415"/>
                  <a:pt x="40468" y="118466"/>
                  <a:pt x="40752" y="114813"/>
                </a:cubicBezTo>
                <a:cubicBezTo>
                  <a:pt x="41061" y="111183"/>
                  <a:pt x="42769" y="97663"/>
                  <a:pt x="42769" y="97663"/>
                </a:cubicBezTo>
                <a:lnTo>
                  <a:pt x="43314" y="97710"/>
                </a:lnTo>
                <a:lnTo>
                  <a:pt x="44002" y="97663"/>
                </a:lnTo>
                <a:cubicBezTo>
                  <a:pt x="44002" y="97663"/>
                  <a:pt x="45710" y="111183"/>
                  <a:pt x="46018" y="114813"/>
                </a:cubicBezTo>
                <a:cubicBezTo>
                  <a:pt x="46303" y="118466"/>
                  <a:pt x="45520" y="119415"/>
                  <a:pt x="45663" y="122854"/>
                </a:cubicBezTo>
                <a:cubicBezTo>
                  <a:pt x="45805" y="126294"/>
                  <a:pt x="47347" y="131275"/>
                  <a:pt x="47347" y="131275"/>
                </a:cubicBezTo>
                <a:cubicBezTo>
                  <a:pt x="46564" y="134715"/>
                  <a:pt x="46754" y="140099"/>
                  <a:pt x="47916" y="145342"/>
                </a:cubicBezTo>
                <a:cubicBezTo>
                  <a:pt x="49055" y="150584"/>
                  <a:pt x="48960" y="161851"/>
                  <a:pt x="48960" y="161851"/>
                </a:cubicBezTo>
                <a:cubicBezTo>
                  <a:pt x="48723" y="162515"/>
                  <a:pt x="48580" y="163227"/>
                  <a:pt x="48556" y="163939"/>
                </a:cubicBezTo>
                <a:cubicBezTo>
                  <a:pt x="48556" y="164935"/>
                  <a:pt x="47655" y="167141"/>
                  <a:pt x="48556" y="167449"/>
                </a:cubicBezTo>
                <a:cubicBezTo>
                  <a:pt x="49434" y="167734"/>
                  <a:pt x="52779" y="171885"/>
                  <a:pt x="52779" y="171885"/>
                </a:cubicBezTo>
                <a:cubicBezTo>
                  <a:pt x="52779" y="171885"/>
                  <a:pt x="53040" y="173190"/>
                  <a:pt x="54795" y="174044"/>
                </a:cubicBezTo>
                <a:cubicBezTo>
                  <a:pt x="55066" y="174173"/>
                  <a:pt x="55376" y="174230"/>
                  <a:pt x="55710" y="174230"/>
                </a:cubicBezTo>
                <a:cubicBezTo>
                  <a:pt x="57513" y="174230"/>
                  <a:pt x="60020" y="172592"/>
                  <a:pt x="60820" y="172051"/>
                </a:cubicBezTo>
                <a:cubicBezTo>
                  <a:pt x="61769" y="171387"/>
                  <a:pt x="62172" y="170248"/>
                  <a:pt x="61318" y="169537"/>
                </a:cubicBezTo>
                <a:cubicBezTo>
                  <a:pt x="60464" y="168849"/>
                  <a:pt x="57879" y="165314"/>
                  <a:pt x="56645" y="162468"/>
                </a:cubicBezTo>
                <a:cubicBezTo>
                  <a:pt x="55388" y="159621"/>
                  <a:pt x="56740" y="151936"/>
                  <a:pt x="57381" y="146907"/>
                </a:cubicBezTo>
                <a:cubicBezTo>
                  <a:pt x="58045" y="141855"/>
                  <a:pt x="57238" y="129543"/>
                  <a:pt x="57143" y="125606"/>
                </a:cubicBezTo>
                <a:cubicBezTo>
                  <a:pt x="57025" y="121668"/>
                  <a:pt x="61081" y="111587"/>
                  <a:pt x="61627" y="103142"/>
                </a:cubicBezTo>
                <a:cubicBezTo>
                  <a:pt x="62172" y="94721"/>
                  <a:pt x="61627" y="89526"/>
                  <a:pt x="60535" y="85043"/>
                </a:cubicBezTo>
                <a:cubicBezTo>
                  <a:pt x="59421" y="80560"/>
                  <a:pt x="59421" y="79564"/>
                  <a:pt x="59587" y="77808"/>
                </a:cubicBezTo>
                <a:cubicBezTo>
                  <a:pt x="59729" y="76077"/>
                  <a:pt x="59729" y="74369"/>
                  <a:pt x="57926" y="70977"/>
                </a:cubicBezTo>
                <a:cubicBezTo>
                  <a:pt x="56123" y="67585"/>
                  <a:pt x="59776" y="52925"/>
                  <a:pt x="59776" y="52925"/>
                </a:cubicBezTo>
                <a:cubicBezTo>
                  <a:pt x="59776" y="52925"/>
                  <a:pt x="61816" y="62556"/>
                  <a:pt x="62362" y="65236"/>
                </a:cubicBezTo>
                <a:cubicBezTo>
                  <a:pt x="62908" y="67940"/>
                  <a:pt x="63121" y="68723"/>
                  <a:pt x="64758" y="70621"/>
                </a:cubicBezTo>
                <a:cubicBezTo>
                  <a:pt x="65683" y="71665"/>
                  <a:pt x="66489" y="72779"/>
                  <a:pt x="67201" y="73965"/>
                </a:cubicBezTo>
                <a:cubicBezTo>
                  <a:pt x="70901" y="82624"/>
                  <a:pt x="74602" y="87913"/>
                  <a:pt x="75361" y="88957"/>
                </a:cubicBezTo>
                <a:cubicBezTo>
                  <a:pt x="75503" y="89692"/>
                  <a:pt x="75574" y="90451"/>
                  <a:pt x="75551" y="91211"/>
                </a:cubicBezTo>
                <a:cubicBezTo>
                  <a:pt x="75456" y="92231"/>
                  <a:pt x="75717" y="95907"/>
                  <a:pt x="76286" y="97639"/>
                </a:cubicBezTo>
                <a:cubicBezTo>
                  <a:pt x="76847" y="99345"/>
                  <a:pt x="77546" y="102456"/>
                  <a:pt x="78247" y="102456"/>
                </a:cubicBezTo>
                <a:cubicBezTo>
                  <a:pt x="78258" y="102456"/>
                  <a:pt x="78268" y="102456"/>
                  <a:pt x="78279" y="102454"/>
                </a:cubicBezTo>
                <a:cubicBezTo>
                  <a:pt x="78777" y="102383"/>
                  <a:pt x="78895" y="102122"/>
                  <a:pt x="78848" y="101624"/>
                </a:cubicBezTo>
                <a:cubicBezTo>
                  <a:pt x="78848" y="101600"/>
                  <a:pt x="78492" y="99916"/>
                  <a:pt x="78397" y="99442"/>
                </a:cubicBezTo>
                <a:cubicBezTo>
                  <a:pt x="78317" y="99148"/>
                  <a:pt x="78357" y="98982"/>
                  <a:pt x="78420" y="98982"/>
                </a:cubicBezTo>
                <a:cubicBezTo>
                  <a:pt x="78469" y="98982"/>
                  <a:pt x="78532" y="99082"/>
                  <a:pt x="78563" y="99299"/>
                </a:cubicBezTo>
                <a:cubicBezTo>
                  <a:pt x="78658" y="99797"/>
                  <a:pt x="79014" y="101102"/>
                  <a:pt x="79014" y="101102"/>
                </a:cubicBezTo>
                <a:cubicBezTo>
                  <a:pt x="79038" y="101173"/>
                  <a:pt x="79061" y="101221"/>
                  <a:pt x="79061" y="101292"/>
                </a:cubicBezTo>
                <a:lnTo>
                  <a:pt x="79702" y="103474"/>
                </a:lnTo>
                <a:cubicBezTo>
                  <a:pt x="79702" y="103474"/>
                  <a:pt x="79981" y="104253"/>
                  <a:pt x="80449" y="104253"/>
                </a:cubicBezTo>
                <a:cubicBezTo>
                  <a:pt x="80491" y="104253"/>
                  <a:pt x="80535" y="104247"/>
                  <a:pt x="80580" y="104233"/>
                </a:cubicBezTo>
                <a:cubicBezTo>
                  <a:pt x="80674" y="104210"/>
                  <a:pt x="80769" y="104138"/>
                  <a:pt x="80817" y="104044"/>
                </a:cubicBezTo>
                <a:lnTo>
                  <a:pt x="80817" y="104020"/>
                </a:lnTo>
                <a:cubicBezTo>
                  <a:pt x="80817" y="103996"/>
                  <a:pt x="80840" y="103972"/>
                  <a:pt x="80840" y="103949"/>
                </a:cubicBezTo>
                <a:cubicBezTo>
                  <a:pt x="80983" y="103617"/>
                  <a:pt x="80983" y="103237"/>
                  <a:pt x="80912" y="102881"/>
                </a:cubicBezTo>
                <a:cubicBezTo>
                  <a:pt x="80722" y="101671"/>
                  <a:pt x="80247" y="99940"/>
                  <a:pt x="80247" y="99940"/>
                </a:cubicBezTo>
                <a:cubicBezTo>
                  <a:pt x="80247" y="99940"/>
                  <a:pt x="80074" y="99247"/>
                  <a:pt x="80224" y="99247"/>
                </a:cubicBezTo>
                <a:cubicBezTo>
                  <a:pt x="80231" y="99247"/>
                  <a:pt x="80239" y="99249"/>
                  <a:pt x="80247" y="99252"/>
                </a:cubicBezTo>
                <a:cubicBezTo>
                  <a:pt x="80461" y="99323"/>
                  <a:pt x="80840" y="100936"/>
                  <a:pt x="80864" y="100960"/>
                </a:cubicBezTo>
                <a:lnTo>
                  <a:pt x="81718" y="104067"/>
                </a:lnTo>
                <a:cubicBezTo>
                  <a:pt x="81718" y="104067"/>
                  <a:pt x="81899" y="104870"/>
                  <a:pt x="82444" y="104870"/>
                </a:cubicBezTo>
                <a:cubicBezTo>
                  <a:pt x="82492" y="104870"/>
                  <a:pt x="82542" y="104863"/>
                  <a:pt x="82596" y="104850"/>
                </a:cubicBezTo>
                <a:cubicBezTo>
                  <a:pt x="83213" y="104684"/>
                  <a:pt x="82999" y="103569"/>
                  <a:pt x="82999" y="103474"/>
                </a:cubicBezTo>
                <a:cubicBezTo>
                  <a:pt x="82999" y="103379"/>
                  <a:pt x="82430" y="99465"/>
                  <a:pt x="82359" y="99038"/>
                </a:cubicBezTo>
                <a:lnTo>
                  <a:pt x="82359" y="99038"/>
                </a:lnTo>
                <a:cubicBezTo>
                  <a:pt x="82477" y="99442"/>
                  <a:pt x="83592" y="103024"/>
                  <a:pt x="83592" y="103024"/>
                </a:cubicBezTo>
                <a:cubicBezTo>
                  <a:pt x="83645" y="103341"/>
                  <a:pt x="83921" y="103554"/>
                  <a:pt x="84216" y="103554"/>
                </a:cubicBezTo>
                <a:cubicBezTo>
                  <a:pt x="84317" y="103554"/>
                  <a:pt x="84420" y="103529"/>
                  <a:pt x="84517" y="103474"/>
                </a:cubicBezTo>
                <a:cubicBezTo>
                  <a:pt x="85086" y="103237"/>
                  <a:pt x="84897" y="102407"/>
                  <a:pt x="84897" y="102288"/>
                </a:cubicBezTo>
                <a:cubicBezTo>
                  <a:pt x="84897" y="102170"/>
                  <a:pt x="83782" y="96168"/>
                  <a:pt x="83782" y="96168"/>
                </a:cubicBezTo>
                <a:cubicBezTo>
                  <a:pt x="83782" y="96168"/>
                  <a:pt x="83927" y="95563"/>
                  <a:pt x="84200" y="95563"/>
                </a:cubicBezTo>
                <a:cubicBezTo>
                  <a:pt x="84309" y="95563"/>
                  <a:pt x="84439" y="95660"/>
                  <a:pt x="84588" y="95931"/>
                </a:cubicBezTo>
                <a:cubicBezTo>
                  <a:pt x="85097" y="96878"/>
                  <a:pt x="85650" y="98163"/>
                  <a:pt x="86292" y="98163"/>
                </a:cubicBezTo>
                <a:cubicBezTo>
                  <a:pt x="86309" y="98163"/>
                  <a:pt x="86326" y="98163"/>
                  <a:pt x="86344" y="98161"/>
                </a:cubicBezTo>
                <a:cubicBezTo>
                  <a:pt x="87008" y="98090"/>
                  <a:pt x="87008" y="97805"/>
                  <a:pt x="87008" y="97805"/>
                </a:cubicBezTo>
                <a:cubicBezTo>
                  <a:pt x="87008" y="97805"/>
                  <a:pt x="86652" y="95338"/>
                  <a:pt x="86415" y="94413"/>
                </a:cubicBezTo>
                <a:cubicBezTo>
                  <a:pt x="86178" y="93488"/>
                  <a:pt x="85181" y="91044"/>
                  <a:pt x="84090" y="89858"/>
                </a:cubicBezTo>
                <a:cubicBezTo>
                  <a:pt x="83046" y="88696"/>
                  <a:pt x="81979" y="87344"/>
                  <a:pt x="81505" y="86751"/>
                </a:cubicBezTo>
                <a:cubicBezTo>
                  <a:pt x="80508" y="84379"/>
                  <a:pt x="79204" y="80773"/>
                  <a:pt x="77757" y="77073"/>
                </a:cubicBezTo>
                <a:cubicBezTo>
                  <a:pt x="75693" y="71736"/>
                  <a:pt x="72420" y="65687"/>
                  <a:pt x="72420" y="65687"/>
                </a:cubicBezTo>
                <a:cubicBezTo>
                  <a:pt x="72420" y="65687"/>
                  <a:pt x="71827" y="63291"/>
                  <a:pt x="70356" y="58974"/>
                </a:cubicBezTo>
                <a:cubicBezTo>
                  <a:pt x="68861" y="54657"/>
                  <a:pt x="67225" y="45334"/>
                  <a:pt x="67225" y="45334"/>
                </a:cubicBezTo>
                <a:cubicBezTo>
                  <a:pt x="67272" y="42844"/>
                  <a:pt x="67106" y="40329"/>
                  <a:pt x="66727" y="37862"/>
                </a:cubicBezTo>
                <a:cubicBezTo>
                  <a:pt x="66134" y="34257"/>
                  <a:pt x="64141" y="30461"/>
                  <a:pt x="58851" y="29679"/>
                </a:cubicBezTo>
                <a:cubicBezTo>
                  <a:pt x="55364" y="29086"/>
                  <a:pt x="51996" y="28089"/>
                  <a:pt x="48770" y="26690"/>
                </a:cubicBezTo>
                <a:lnTo>
                  <a:pt x="48770" y="20404"/>
                </a:lnTo>
                <a:lnTo>
                  <a:pt x="50051" y="16964"/>
                </a:lnTo>
                <a:cubicBezTo>
                  <a:pt x="50214" y="17113"/>
                  <a:pt x="50375" y="17181"/>
                  <a:pt x="50538" y="17181"/>
                </a:cubicBezTo>
                <a:cubicBezTo>
                  <a:pt x="50921" y="17181"/>
                  <a:pt x="51317" y="16804"/>
                  <a:pt x="51782" y="16205"/>
                </a:cubicBezTo>
                <a:cubicBezTo>
                  <a:pt x="52518" y="15280"/>
                  <a:pt x="53562" y="15090"/>
                  <a:pt x="53775" y="13809"/>
                </a:cubicBezTo>
                <a:cubicBezTo>
                  <a:pt x="54083" y="12125"/>
                  <a:pt x="52897" y="11841"/>
                  <a:pt x="52138" y="11817"/>
                </a:cubicBezTo>
                <a:cubicBezTo>
                  <a:pt x="53775" y="6480"/>
                  <a:pt x="50264" y="929"/>
                  <a:pt x="44737" y="99"/>
                </a:cubicBezTo>
                <a:cubicBezTo>
                  <a:pt x="44285" y="33"/>
                  <a:pt x="43836" y="1"/>
                  <a:pt x="433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4"/>
          <p:cNvSpPr/>
          <p:nvPr/>
        </p:nvSpPr>
        <p:spPr>
          <a:xfrm>
            <a:off x="5464939" y="1762590"/>
            <a:ext cx="807300" cy="8073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4"/>
          <p:cNvSpPr/>
          <p:nvPr/>
        </p:nvSpPr>
        <p:spPr>
          <a:xfrm>
            <a:off x="3385422" y="3894373"/>
            <a:ext cx="807300" cy="807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4"/>
          <p:cNvSpPr/>
          <p:nvPr/>
        </p:nvSpPr>
        <p:spPr>
          <a:xfrm flipH="1">
            <a:off x="2871761" y="1762590"/>
            <a:ext cx="807300" cy="807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4"/>
          <p:cNvSpPr txBox="1">
            <a:spLocks noGrp="1"/>
          </p:cNvSpPr>
          <p:nvPr>
            <p:ph type="subTitle" idx="7"/>
          </p:nvPr>
        </p:nvSpPr>
        <p:spPr>
          <a:xfrm>
            <a:off x="6401901" y="1980534"/>
            <a:ext cx="20445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Give  Report By XAI</a:t>
            </a:r>
            <a:endParaRPr dirty="0"/>
          </a:p>
        </p:txBody>
      </p:sp>
      <p:sp>
        <p:nvSpPr>
          <p:cNvPr id="792" name="Google Shape;792;p44"/>
          <p:cNvSpPr txBox="1">
            <a:spLocks noGrp="1"/>
          </p:cNvSpPr>
          <p:nvPr>
            <p:ph type="subTitle" idx="1"/>
          </p:nvPr>
        </p:nvSpPr>
        <p:spPr>
          <a:xfrm flipH="1">
            <a:off x="646226" y="2016170"/>
            <a:ext cx="2044500" cy="371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Increase Dataset size</a:t>
            </a:r>
            <a:endParaRPr dirty="0"/>
          </a:p>
        </p:txBody>
      </p:sp>
      <p:sp>
        <p:nvSpPr>
          <p:cNvPr id="793" name="Google Shape;793;p44"/>
          <p:cNvSpPr txBox="1">
            <a:spLocks noGrp="1"/>
          </p:cNvSpPr>
          <p:nvPr>
            <p:ph type="title"/>
          </p:nvPr>
        </p:nvSpPr>
        <p:spPr>
          <a:xfrm flipH="1">
            <a:off x="2891411" y="1902534"/>
            <a:ext cx="768000" cy="527400"/>
          </a:xfrm>
          <a:prstGeom prst="rect">
            <a:avLst/>
          </a:prstGeom>
        </p:spPr>
        <p:txBody>
          <a:bodyPr spcFirstLastPara="1" wrap="square" lIns="91425" tIns="73150" rIns="91425" bIns="91425" anchor="ctr" anchorCtr="0">
            <a:noAutofit/>
          </a:bodyPr>
          <a:lstStyle/>
          <a:p>
            <a:pPr marL="0" lvl="0" indent="0" algn="ctr" rtl="0">
              <a:spcBef>
                <a:spcPts val="0"/>
              </a:spcBef>
              <a:spcAft>
                <a:spcPts val="0"/>
              </a:spcAft>
              <a:buNone/>
            </a:pPr>
            <a:r>
              <a:rPr lang="en" dirty="0">
                <a:solidFill>
                  <a:schemeClr val="lt1"/>
                </a:solidFill>
              </a:rPr>
              <a:t>1</a:t>
            </a:r>
            <a:endParaRPr dirty="0">
              <a:solidFill>
                <a:schemeClr val="lt1"/>
              </a:solidFill>
            </a:endParaRPr>
          </a:p>
        </p:txBody>
      </p:sp>
      <p:sp>
        <p:nvSpPr>
          <p:cNvPr id="795" name="Google Shape;795;p44"/>
          <p:cNvSpPr txBox="1">
            <a:spLocks noGrp="1"/>
          </p:cNvSpPr>
          <p:nvPr>
            <p:ph type="title" idx="6"/>
          </p:nvPr>
        </p:nvSpPr>
        <p:spPr>
          <a:xfrm>
            <a:off x="5484589" y="1902534"/>
            <a:ext cx="768000" cy="527400"/>
          </a:xfrm>
          <a:prstGeom prst="rect">
            <a:avLst/>
          </a:prstGeom>
        </p:spPr>
        <p:txBody>
          <a:bodyPr spcFirstLastPara="1" wrap="square" lIns="91425" tIns="73150" rIns="91425" bIns="91425" anchor="ctr" anchorCtr="0">
            <a:noAutofit/>
          </a:bodyPr>
          <a:lstStyle/>
          <a:p>
            <a:pPr marL="0" lvl="0" indent="0" algn="ctr" rtl="0">
              <a:spcBef>
                <a:spcPts val="0"/>
              </a:spcBef>
              <a:spcAft>
                <a:spcPts val="0"/>
              </a:spcAft>
              <a:buNone/>
            </a:pPr>
            <a:r>
              <a:rPr lang="en" dirty="0">
                <a:solidFill>
                  <a:schemeClr val="lt1"/>
                </a:solidFill>
              </a:rPr>
              <a:t>2</a:t>
            </a:r>
            <a:endParaRPr dirty="0">
              <a:solidFill>
                <a:schemeClr val="lt1"/>
              </a:solidFill>
            </a:endParaRPr>
          </a:p>
        </p:txBody>
      </p:sp>
      <p:sp>
        <p:nvSpPr>
          <p:cNvPr id="797" name="Google Shape;797;p44"/>
          <p:cNvSpPr txBox="1">
            <a:spLocks noGrp="1"/>
          </p:cNvSpPr>
          <p:nvPr>
            <p:ph type="title" idx="9"/>
          </p:nvPr>
        </p:nvSpPr>
        <p:spPr>
          <a:xfrm>
            <a:off x="719869" y="0"/>
            <a:ext cx="7704000" cy="592200"/>
          </a:xfrm>
          <a:prstGeom prst="rect">
            <a:avLst/>
          </a:prstGeom>
        </p:spPr>
        <p:txBody>
          <a:bodyPr spcFirstLastPara="1" wrap="square" lIns="91425" tIns="91425" rIns="91425" bIns="91425" anchor="t" anchorCtr="0">
            <a:noAutofit/>
          </a:bodyPr>
          <a:lstStyle/>
          <a:p>
            <a:pPr marL="0" indent="0"/>
            <a:r>
              <a:rPr lang="en-US" sz="3200" dirty="0"/>
              <a:t>The limitations of your work and the future directions that could improve your work</a:t>
            </a:r>
          </a:p>
        </p:txBody>
      </p:sp>
      <p:sp>
        <p:nvSpPr>
          <p:cNvPr id="798" name="Google Shape;798;p44"/>
          <p:cNvSpPr txBox="1">
            <a:spLocks noGrp="1"/>
          </p:cNvSpPr>
          <p:nvPr>
            <p:ph type="title" idx="13"/>
          </p:nvPr>
        </p:nvSpPr>
        <p:spPr>
          <a:xfrm>
            <a:off x="3424722" y="4070234"/>
            <a:ext cx="768000" cy="527400"/>
          </a:xfrm>
          <a:prstGeom prst="rect">
            <a:avLst/>
          </a:prstGeom>
        </p:spPr>
        <p:txBody>
          <a:bodyPr spcFirstLastPara="1" wrap="square" lIns="91425" tIns="73150" rIns="91425" bIns="91425" anchor="ctr" anchorCtr="0">
            <a:noAutofit/>
          </a:bodyPr>
          <a:lstStyle/>
          <a:p>
            <a:pPr marL="0" lvl="0" indent="0" algn="ctr" rtl="0">
              <a:spcBef>
                <a:spcPts val="0"/>
              </a:spcBef>
              <a:spcAft>
                <a:spcPts val="0"/>
              </a:spcAft>
              <a:buNone/>
            </a:pPr>
            <a:r>
              <a:rPr lang="en" dirty="0">
                <a:solidFill>
                  <a:schemeClr val="lt1"/>
                </a:solidFill>
              </a:rPr>
              <a:t>3</a:t>
            </a:r>
            <a:endParaRPr dirty="0">
              <a:solidFill>
                <a:schemeClr val="lt1"/>
              </a:solidFill>
            </a:endParaRPr>
          </a:p>
        </p:txBody>
      </p:sp>
      <p:sp>
        <p:nvSpPr>
          <p:cNvPr id="799" name="Google Shape;799;p44"/>
          <p:cNvSpPr txBox="1">
            <a:spLocks noGrp="1"/>
          </p:cNvSpPr>
          <p:nvPr>
            <p:ph type="subTitle" idx="14"/>
          </p:nvPr>
        </p:nvSpPr>
        <p:spPr>
          <a:xfrm>
            <a:off x="4227738" y="4070234"/>
            <a:ext cx="3238661"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Connect With the Database we have to ensure saving data </a:t>
            </a:r>
            <a:endParaRPr dirty="0"/>
          </a:p>
        </p:txBody>
      </p:sp>
      <p:sp>
        <p:nvSpPr>
          <p:cNvPr id="801" name="Google Shape;801;p44"/>
          <p:cNvSpPr/>
          <p:nvPr/>
        </p:nvSpPr>
        <p:spPr>
          <a:xfrm>
            <a:off x="4464769" y="1740410"/>
            <a:ext cx="214200" cy="214200"/>
          </a:xfrm>
          <a:prstGeom prst="ellipse">
            <a:avLst/>
          </a:prstGeom>
          <a:solidFill>
            <a:schemeClr val="lt2"/>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4"/>
          <p:cNvSpPr/>
          <p:nvPr/>
        </p:nvSpPr>
        <p:spPr>
          <a:xfrm>
            <a:off x="4637522" y="2262233"/>
            <a:ext cx="214200" cy="214200"/>
          </a:xfrm>
          <a:prstGeom prst="ellipse">
            <a:avLst/>
          </a:prstGeom>
          <a:solidFill>
            <a:schemeClr val="accent1"/>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4"/>
          <p:cNvSpPr/>
          <p:nvPr/>
        </p:nvSpPr>
        <p:spPr>
          <a:xfrm>
            <a:off x="4474771" y="2667067"/>
            <a:ext cx="214200" cy="214200"/>
          </a:xfrm>
          <a:prstGeom prst="ellipse">
            <a:avLst/>
          </a:prstGeom>
          <a:solidFill>
            <a:schemeClr val="accent2"/>
          </a:solid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8" name="Google Shape;698;p42"/>
          <p:cNvSpPr txBox="1">
            <a:spLocks noGrp="1"/>
          </p:cNvSpPr>
          <p:nvPr>
            <p:ph type="title"/>
          </p:nvPr>
        </p:nvSpPr>
        <p:spPr>
          <a:xfrm>
            <a:off x="205748" y="2201987"/>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                       You</a:t>
            </a:r>
            <a:endParaRPr dirty="0"/>
          </a:p>
        </p:txBody>
      </p:sp>
      <p:grpSp>
        <p:nvGrpSpPr>
          <p:cNvPr id="146" name="Google Shape;612;p41">
            <a:extLst>
              <a:ext uri="{FF2B5EF4-FFF2-40B4-BE49-F238E27FC236}">
                <a16:creationId xmlns:a16="http://schemas.microsoft.com/office/drawing/2014/main" id="{93767FB6-EA24-495F-BD12-418B9E02CA4B}"/>
              </a:ext>
            </a:extLst>
          </p:cNvPr>
          <p:cNvGrpSpPr/>
          <p:nvPr/>
        </p:nvGrpSpPr>
        <p:grpSpPr>
          <a:xfrm>
            <a:off x="3396040" y="979800"/>
            <a:ext cx="1819119" cy="3054909"/>
            <a:chOff x="1175043" y="804879"/>
            <a:chExt cx="2104731" cy="3534547"/>
          </a:xfrm>
        </p:grpSpPr>
        <p:sp>
          <p:nvSpPr>
            <p:cNvPr id="147" name="Google Shape;613;p41">
              <a:extLst>
                <a:ext uri="{FF2B5EF4-FFF2-40B4-BE49-F238E27FC236}">
                  <a16:creationId xmlns:a16="http://schemas.microsoft.com/office/drawing/2014/main" id="{17FA3045-968A-4356-91D7-406A51A3791B}"/>
                </a:ext>
              </a:extLst>
            </p:cNvPr>
            <p:cNvSpPr/>
            <p:nvPr/>
          </p:nvSpPr>
          <p:spPr>
            <a:xfrm>
              <a:off x="1429542" y="813135"/>
              <a:ext cx="588486" cy="1117608"/>
            </a:xfrm>
            <a:custGeom>
              <a:avLst/>
              <a:gdLst/>
              <a:ahLst/>
              <a:cxnLst/>
              <a:rect l="l" t="t" r="r" b="b"/>
              <a:pathLst>
                <a:path w="26719" h="50760" extrusionOk="0">
                  <a:moveTo>
                    <a:pt x="14569" y="1"/>
                  </a:moveTo>
                  <a:cubicBezTo>
                    <a:pt x="10555" y="1"/>
                    <a:pt x="5435" y="2079"/>
                    <a:pt x="3706" y="3808"/>
                  </a:cubicBezTo>
                  <a:cubicBezTo>
                    <a:pt x="2438" y="5076"/>
                    <a:pt x="2048" y="6977"/>
                    <a:pt x="2682" y="8635"/>
                  </a:cubicBezTo>
                  <a:cubicBezTo>
                    <a:pt x="2682" y="8635"/>
                    <a:pt x="5120" y="15607"/>
                    <a:pt x="6241" y="20580"/>
                  </a:cubicBezTo>
                  <a:cubicBezTo>
                    <a:pt x="7411" y="25553"/>
                    <a:pt x="6826" y="31842"/>
                    <a:pt x="6826" y="31842"/>
                  </a:cubicBezTo>
                  <a:cubicBezTo>
                    <a:pt x="6534" y="34573"/>
                    <a:pt x="6046" y="37254"/>
                    <a:pt x="5412" y="39936"/>
                  </a:cubicBezTo>
                  <a:cubicBezTo>
                    <a:pt x="4535" y="42763"/>
                    <a:pt x="0" y="50759"/>
                    <a:pt x="0" y="50759"/>
                  </a:cubicBezTo>
                  <a:lnTo>
                    <a:pt x="14676" y="46615"/>
                  </a:lnTo>
                  <a:lnTo>
                    <a:pt x="26718" y="21848"/>
                  </a:lnTo>
                  <a:lnTo>
                    <a:pt x="24280" y="18288"/>
                  </a:lnTo>
                  <a:lnTo>
                    <a:pt x="22477" y="14437"/>
                  </a:lnTo>
                  <a:cubicBezTo>
                    <a:pt x="22038" y="11755"/>
                    <a:pt x="21453" y="9122"/>
                    <a:pt x="20770" y="6490"/>
                  </a:cubicBezTo>
                  <a:cubicBezTo>
                    <a:pt x="19990" y="4198"/>
                    <a:pt x="18771" y="2150"/>
                    <a:pt x="17211" y="395"/>
                  </a:cubicBezTo>
                  <a:cubicBezTo>
                    <a:pt x="16436" y="121"/>
                    <a:pt x="15534" y="1"/>
                    <a:pt x="145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614;p41">
              <a:extLst>
                <a:ext uri="{FF2B5EF4-FFF2-40B4-BE49-F238E27FC236}">
                  <a16:creationId xmlns:a16="http://schemas.microsoft.com/office/drawing/2014/main" id="{E32880E1-25A6-43B7-A977-143D05B8ACAF}"/>
                </a:ext>
              </a:extLst>
            </p:cNvPr>
            <p:cNvSpPr/>
            <p:nvPr/>
          </p:nvSpPr>
          <p:spPr>
            <a:xfrm>
              <a:off x="1175043" y="1754670"/>
              <a:ext cx="664715" cy="1185136"/>
            </a:xfrm>
            <a:custGeom>
              <a:avLst/>
              <a:gdLst/>
              <a:ahLst/>
              <a:cxnLst/>
              <a:rect l="l" t="t" r="r" b="b"/>
              <a:pathLst>
                <a:path w="30180" h="53827" extrusionOk="0">
                  <a:moveTo>
                    <a:pt x="25207" y="0"/>
                  </a:moveTo>
                  <a:cubicBezTo>
                    <a:pt x="25207" y="0"/>
                    <a:pt x="19356" y="2292"/>
                    <a:pt x="16236" y="3852"/>
                  </a:cubicBezTo>
                  <a:cubicBezTo>
                    <a:pt x="13116" y="5412"/>
                    <a:pt x="9995" y="9947"/>
                    <a:pt x="9995" y="9947"/>
                  </a:cubicBezTo>
                  <a:lnTo>
                    <a:pt x="8825" y="13506"/>
                  </a:lnTo>
                  <a:cubicBezTo>
                    <a:pt x="8825" y="13506"/>
                    <a:pt x="8289" y="15943"/>
                    <a:pt x="7411" y="16919"/>
                  </a:cubicBezTo>
                  <a:cubicBezTo>
                    <a:pt x="6582" y="17894"/>
                    <a:pt x="4974" y="19795"/>
                    <a:pt x="4974" y="19795"/>
                  </a:cubicBezTo>
                  <a:cubicBezTo>
                    <a:pt x="4583" y="20283"/>
                    <a:pt x="4388" y="20868"/>
                    <a:pt x="4437" y="21502"/>
                  </a:cubicBezTo>
                  <a:cubicBezTo>
                    <a:pt x="4535" y="22135"/>
                    <a:pt x="4778" y="22720"/>
                    <a:pt x="5120" y="23257"/>
                  </a:cubicBezTo>
                  <a:cubicBezTo>
                    <a:pt x="5120" y="23257"/>
                    <a:pt x="3023" y="25061"/>
                    <a:pt x="2682" y="26377"/>
                  </a:cubicBezTo>
                  <a:cubicBezTo>
                    <a:pt x="2536" y="27206"/>
                    <a:pt x="2438" y="28084"/>
                    <a:pt x="2438" y="28912"/>
                  </a:cubicBezTo>
                  <a:lnTo>
                    <a:pt x="3170" y="30911"/>
                  </a:lnTo>
                  <a:cubicBezTo>
                    <a:pt x="3170" y="30911"/>
                    <a:pt x="1171" y="33349"/>
                    <a:pt x="878" y="35348"/>
                  </a:cubicBezTo>
                  <a:cubicBezTo>
                    <a:pt x="683" y="36421"/>
                    <a:pt x="781" y="37542"/>
                    <a:pt x="1171" y="38615"/>
                  </a:cubicBezTo>
                  <a:lnTo>
                    <a:pt x="1853" y="40711"/>
                  </a:lnTo>
                  <a:cubicBezTo>
                    <a:pt x="1853" y="40711"/>
                    <a:pt x="0" y="44026"/>
                    <a:pt x="439" y="47001"/>
                  </a:cubicBezTo>
                  <a:cubicBezTo>
                    <a:pt x="683" y="48804"/>
                    <a:pt x="1317" y="50560"/>
                    <a:pt x="2292" y="52120"/>
                  </a:cubicBezTo>
                  <a:lnTo>
                    <a:pt x="3560" y="53826"/>
                  </a:lnTo>
                  <a:cubicBezTo>
                    <a:pt x="3560" y="53826"/>
                    <a:pt x="4535" y="48707"/>
                    <a:pt x="10093" y="42466"/>
                  </a:cubicBezTo>
                  <a:cubicBezTo>
                    <a:pt x="15651" y="36177"/>
                    <a:pt x="23500" y="31204"/>
                    <a:pt x="23500" y="31204"/>
                  </a:cubicBezTo>
                  <a:cubicBezTo>
                    <a:pt x="23500" y="31204"/>
                    <a:pt x="27498" y="24817"/>
                    <a:pt x="28327" y="21550"/>
                  </a:cubicBezTo>
                  <a:cubicBezTo>
                    <a:pt x="29205" y="18235"/>
                    <a:pt x="30082" y="15261"/>
                    <a:pt x="30082" y="15261"/>
                  </a:cubicBezTo>
                  <a:cubicBezTo>
                    <a:pt x="30082" y="15261"/>
                    <a:pt x="30180" y="7021"/>
                    <a:pt x="28912" y="5461"/>
                  </a:cubicBezTo>
                  <a:cubicBezTo>
                    <a:pt x="28083" y="4437"/>
                    <a:pt x="27108" y="3511"/>
                    <a:pt x="26084" y="2731"/>
                  </a:cubicBezTo>
                  <a:lnTo>
                    <a:pt x="252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615;p41">
              <a:extLst>
                <a:ext uri="{FF2B5EF4-FFF2-40B4-BE49-F238E27FC236}">
                  <a16:creationId xmlns:a16="http://schemas.microsoft.com/office/drawing/2014/main" id="{C24F2836-0CEE-46FD-A47C-70D0462EC3BB}"/>
                </a:ext>
              </a:extLst>
            </p:cNvPr>
            <p:cNvSpPr/>
            <p:nvPr/>
          </p:nvSpPr>
          <p:spPr>
            <a:xfrm>
              <a:off x="2542024" y="1733203"/>
              <a:ext cx="736670" cy="641964"/>
            </a:xfrm>
            <a:custGeom>
              <a:avLst/>
              <a:gdLst/>
              <a:ahLst/>
              <a:cxnLst/>
              <a:rect l="l" t="t" r="r" b="b"/>
              <a:pathLst>
                <a:path w="33447" h="29157" extrusionOk="0">
                  <a:moveTo>
                    <a:pt x="6534" y="0"/>
                  </a:moveTo>
                  <a:lnTo>
                    <a:pt x="4827" y="1999"/>
                  </a:lnTo>
                  <a:cubicBezTo>
                    <a:pt x="4587" y="2330"/>
                    <a:pt x="4217" y="2512"/>
                    <a:pt x="3832" y="2512"/>
                  </a:cubicBezTo>
                  <a:cubicBezTo>
                    <a:pt x="3592" y="2512"/>
                    <a:pt x="3346" y="2442"/>
                    <a:pt x="3121" y="2292"/>
                  </a:cubicBezTo>
                  <a:cubicBezTo>
                    <a:pt x="293" y="10093"/>
                    <a:pt x="1" y="24914"/>
                    <a:pt x="1" y="24914"/>
                  </a:cubicBezTo>
                  <a:lnTo>
                    <a:pt x="2292" y="24768"/>
                  </a:lnTo>
                  <a:cubicBezTo>
                    <a:pt x="3804" y="25109"/>
                    <a:pt x="5218" y="25694"/>
                    <a:pt x="6534" y="26474"/>
                  </a:cubicBezTo>
                  <a:cubicBezTo>
                    <a:pt x="8240" y="27596"/>
                    <a:pt x="10532" y="29156"/>
                    <a:pt x="10532" y="29156"/>
                  </a:cubicBezTo>
                  <a:cubicBezTo>
                    <a:pt x="10532" y="29156"/>
                    <a:pt x="12970" y="27060"/>
                    <a:pt x="13798" y="26036"/>
                  </a:cubicBezTo>
                  <a:cubicBezTo>
                    <a:pt x="14676" y="25061"/>
                    <a:pt x="15797" y="21063"/>
                    <a:pt x="15797" y="21063"/>
                  </a:cubicBezTo>
                  <a:lnTo>
                    <a:pt x="16529" y="20770"/>
                  </a:lnTo>
                  <a:lnTo>
                    <a:pt x="17796" y="19502"/>
                  </a:lnTo>
                  <a:cubicBezTo>
                    <a:pt x="17796" y="19502"/>
                    <a:pt x="19210" y="17650"/>
                    <a:pt x="20088" y="17504"/>
                  </a:cubicBezTo>
                  <a:cubicBezTo>
                    <a:pt x="20917" y="17357"/>
                    <a:pt x="23647" y="17211"/>
                    <a:pt x="23647" y="17211"/>
                  </a:cubicBezTo>
                  <a:lnTo>
                    <a:pt x="29059" y="19795"/>
                  </a:lnTo>
                  <a:lnTo>
                    <a:pt x="29741" y="20478"/>
                  </a:lnTo>
                  <a:cubicBezTo>
                    <a:pt x="30229" y="20868"/>
                    <a:pt x="30863" y="21063"/>
                    <a:pt x="31448" y="21063"/>
                  </a:cubicBezTo>
                  <a:cubicBezTo>
                    <a:pt x="32033" y="21063"/>
                    <a:pt x="32569" y="20624"/>
                    <a:pt x="32764" y="20088"/>
                  </a:cubicBezTo>
                  <a:cubicBezTo>
                    <a:pt x="32764" y="20088"/>
                    <a:pt x="33447" y="19356"/>
                    <a:pt x="33300" y="16675"/>
                  </a:cubicBezTo>
                  <a:cubicBezTo>
                    <a:pt x="33154" y="13944"/>
                    <a:pt x="31155" y="13262"/>
                    <a:pt x="31155" y="13262"/>
                  </a:cubicBezTo>
                  <a:lnTo>
                    <a:pt x="22916" y="11653"/>
                  </a:lnTo>
                  <a:lnTo>
                    <a:pt x="17211" y="10970"/>
                  </a:lnTo>
                  <a:lnTo>
                    <a:pt x="19942" y="9703"/>
                  </a:lnTo>
                  <a:lnTo>
                    <a:pt x="22916" y="8679"/>
                  </a:lnTo>
                  <a:lnTo>
                    <a:pt x="27742" y="8094"/>
                  </a:lnTo>
                  <a:cubicBezTo>
                    <a:pt x="27815" y="8108"/>
                    <a:pt x="27888" y="8115"/>
                    <a:pt x="27960" y="8115"/>
                  </a:cubicBezTo>
                  <a:cubicBezTo>
                    <a:pt x="28371" y="8115"/>
                    <a:pt x="28761" y="7889"/>
                    <a:pt x="29010" y="7557"/>
                  </a:cubicBezTo>
                  <a:cubicBezTo>
                    <a:pt x="29449" y="6924"/>
                    <a:pt x="29693" y="6192"/>
                    <a:pt x="29741" y="5412"/>
                  </a:cubicBezTo>
                  <a:cubicBezTo>
                    <a:pt x="29741" y="5412"/>
                    <a:pt x="29741" y="3267"/>
                    <a:pt x="28620" y="2438"/>
                  </a:cubicBezTo>
                  <a:cubicBezTo>
                    <a:pt x="28207" y="2163"/>
                    <a:pt x="27731" y="2012"/>
                    <a:pt x="27255" y="2012"/>
                  </a:cubicBezTo>
                  <a:cubicBezTo>
                    <a:pt x="26888" y="2012"/>
                    <a:pt x="26521" y="2101"/>
                    <a:pt x="26182" y="2292"/>
                  </a:cubicBezTo>
                  <a:cubicBezTo>
                    <a:pt x="24378" y="3072"/>
                    <a:pt x="22526" y="3657"/>
                    <a:pt x="20624" y="4096"/>
                  </a:cubicBezTo>
                  <a:cubicBezTo>
                    <a:pt x="19730" y="4342"/>
                    <a:pt x="18806" y="4465"/>
                    <a:pt x="17879" y="4465"/>
                  </a:cubicBezTo>
                  <a:cubicBezTo>
                    <a:pt x="16783" y="4465"/>
                    <a:pt x="15684" y="4293"/>
                    <a:pt x="14627" y="3950"/>
                  </a:cubicBezTo>
                  <a:cubicBezTo>
                    <a:pt x="14188" y="3365"/>
                    <a:pt x="13555" y="2877"/>
                    <a:pt x="12823" y="2536"/>
                  </a:cubicBezTo>
                  <a:cubicBezTo>
                    <a:pt x="12453" y="2458"/>
                    <a:pt x="12082" y="2419"/>
                    <a:pt x="11715" y="2419"/>
                  </a:cubicBezTo>
                  <a:cubicBezTo>
                    <a:pt x="11164" y="2419"/>
                    <a:pt x="10620" y="2506"/>
                    <a:pt x="10093" y="2682"/>
                  </a:cubicBezTo>
                  <a:cubicBezTo>
                    <a:pt x="9752" y="1999"/>
                    <a:pt x="9215" y="1463"/>
                    <a:pt x="8533" y="1122"/>
                  </a:cubicBezTo>
                  <a:cubicBezTo>
                    <a:pt x="7850" y="780"/>
                    <a:pt x="7216" y="390"/>
                    <a:pt x="65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616;p41">
              <a:extLst>
                <a:ext uri="{FF2B5EF4-FFF2-40B4-BE49-F238E27FC236}">
                  <a16:creationId xmlns:a16="http://schemas.microsoft.com/office/drawing/2014/main" id="{15774450-72EE-4E72-AC5C-2607283970DF}"/>
                </a:ext>
              </a:extLst>
            </p:cNvPr>
            <p:cNvSpPr/>
            <p:nvPr/>
          </p:nvSpPr>
          <p:spPr>
            <a:xfrm>
              <a:off x="1720558" y="885088"/>
              <a:ext cx="1357335" cy="1475040"/>
            </a:xfrm>
            <a:custGeom>
              <a:avLst/>
              <a:gdLst/>
              <a:ahLst/>
              <a:cxnLst/>
              <a:rect l="l" t="t" r="r" b="b"/>
              <a:pathLst>
                <a:path w="61627" h="66994" extrusionOk="0">
                  <a:moveTo>
                    <a:pt x="21008" y="1"/>
                  </a:moveTo>
                  <a:cubicBezTo>
                    <a:pt x="20599" y="1"/>
                    <a:pt x="20221" y="28"/>
                    <a:pt x="19941" y="101"/>
                  </a:cubicBezTo>
                  <a:cubicBezTo>
                    <a:pt x="19258" y="248"/>
                    <a:pt x="18625" y="589"/>
                    <a:pt x="18088" y="1076"/>
                  </a:cubicBezTo>
                  <a:cubicBezTo>
                    <a:pt x="18088" y="2051"/>
                    <a:pt x="18137" y="2978"/>
                    <a:pt x="18234" y="3953"/>
                  </a:cubicBezTo>
                  <a:cubicBezTo>
                    <a:pt x="18381" y="4343"/>
                    <a:pt x="18527" y="8195"/>
                    <a:pt x="18527" y="8195"/>
                  </a:cubicBezTo>
                  <a:lnTo>
                    <a:pt x="17259" y="13606"/>
                  </a:lnTo>
                  <a:lnTo>
                    <a:pt x="12091" y="17019"/>
                  </a:lnTo>
                  <a:cubicBezTo>
                    <a:pt x="12091" y="17019"/>
                    <a:pt x="7557" y="21017"/>
                    <a:pt x="5558" y="23601"/>
                  </a:cubicBezTo>
                  <a:cubicBezTo>
                    <a:pt x="3559" y="26137"/>
                    <a:pt x="1316" y="31987"/>
                    <a:pt x="1316" y="31987"/>
                  </a:cubicBezTo>
                  <a:cubicBezTo>
                    <a:pt x="1316" y="31987"/>
                    <a:pt x="0" y="36375"/>
                    <a:pt x="439" y="39544"/>
                  </a:cubicBezTo>
                  <a:cubicBezTo>
                    <a:pt x="878" y="42665"/>
                    <a:pt x="2730" y="43250"/>
                    <a:pt x="4144" y="44956"/>
                  </a:cubicBezTo>
                  <a:cubicBezTo>
                    <a:pt x="5558" y="46663"/>
                    <a:pt x="5266" y="54756"/>
                    <a:pt x="5266" y="54756"/>
                  </a:cubicBezTo>
                  <a:cubicBezTo>
                    <a:pt x="5314" y="55341"/>
                    <a:pt x="5509" y="55926"/>
                    <a:pt x="5851" y="56462"/>
                  </a:cubicBezTo>
                  <a:cubicBezTo>
                    <a:pt x="6222" y="57081"/>
                    <a:pt x="7163" y="57484"/>
                    <a:pt x="8299" y="57484"/>
                  </a:cubicBezTo>
                  <a:cubicBezTo>
                    <a:pt x="8953" y="57484"/>
                    <a:pt x="9672" y="57350"/>
                    <a:pt x="10385" y="57047"/>
                  </a:cubicBezTo>
                  <a:cubicBezTo>
                    <a:pt x="11848" y="56316"/>
                    <a:pt x="13261" y="55487"/>
                    <a:pt x="14529" y="54463"/>
                  </a:cubicBezTo>
                  <a:lnTo>
                    <a:pt x="14529" y="54463"/>
                  </a:lnTo>
                  <a:lnTo>
                    <a:pt x="9117" y="61582"/>
                  </a:lnTo>
                  <a:cubicBezTo>
                    <a:pt x="9838" y="61376"/>
                    <a:pt x="10826" y="61289"/>
                    <a:pt x="11974" y="61289"/>
                  </a:cubicBezTo>
                  <a:cubicBezTo>
                    <a:pt x="17892" y="61289"/>
                    <a:pt x="28083" y="63581"/>
                    <a:pt x="28083" y="63581"/>
                  </a:cubicBezTo>
                  <a:lnTo>
                    <a:pt x="37493" y="66993"/>
                  </a:lnTo>
                  <a:lnTo>
                    <a:pt x="37346" y="64166"/>
                  </a:lnTo>
                  <a:cubicBezTo>
                    <a:pt x="37346" y="60021"/>
                    <a:pt x="37590" y="55877"/>
                    <a:pt x="38029" y="51782"/>
                  </a:cubicBezTo>
                  <a:cubicBezTo>
                    <a:pt x="38565" y="48076"/>
                    <a:pt x="39394" y="44420"/>
                    <a:pt x="40467" y="40812"/>
                  </a:cubicBezTo>
                  <a:cubicBezTo>
                    <a:pt x="41003" y="40958"/>
                    <a:pt x="41539" y="41056"/>
                    <a:pt x="42027" y="41104"/>
                  </a:cubicBezTo>
                  <a:cubicBezTo>
                    <a:pt x="42466" y="41104"/>
                    <a:pt x="43441" y="38228"/>
                    <a:pt x="43880" y="37253"/>
                  </a:cubicBezTo>
                  <a:cubicBezTo>
                    <a:pt x="44172" y="36375"/>
                    <a:pt x="44367" y="35449"/>
                    <a:pt x="44416" y="34571"/>
                  </a:cubicBezTo>
                  <a:lnTo>
                    <a:pt x="48706" y="31548"/>
                  </a:lnTo>
                  <a:lnTo>
                    <a:pt x="57239" y="27453"/>
                  </a:lnTo>
                  <a:lnTo>
                    <a:pt x="59384" y="27697"/>
                  </a:lnTo>
                  <a:lnTo>
                    <a:pt x="60798" y="26283"/>
                  </a:lnTo>
                  <a:cubicBezTo>
                    <a:pt x="61188" y="24869"/>
                    <a:pt x="61480" y="23358"/>
                    <a:pt x="61626" y="21895"/>
                  </a:cubicBezTo>
                  <a:cubicBezTo>
                    <a:pt x="61626" y="20481"/>
                    <a:pt x="60993" y="19116"/>
                    <a:pt x="59920" y="18189"/>
                  </a:cubicBezTo>
                  <a:cubicBezTo>
                    <a:pt x="59681" y="17982"/>
                    <a:pt x="59403" y="17900"/>
                    <a:pt x="59113" y="17900"/>
                  </a:cubicBezTo>
                  <a:cubicBezTo>
                    <a:pt x="58039" y="17900"/>
                    <a:pt x="56800" y="19018"/>
                    <a:pt x="56800" y="19018"/>
                  </a:cubicBezTo>
                  <a:lnTo>
                    <a:pt x="45830" y="23455"/>
                  </a:lnTo>
                  <a:lnTo>
                    <a:pt x="45147" y="21017"/>
                  </a:lnTo>
                  <a:lnTo>
                    <a:pt x="43685" y="18872"/>
                  </a:lnTo>
                  <a:cubicBezTo>
                    <a:pt x="43685" y="18872"/>
                    <a:pt x="43977" y="16337"/>
                    <a:pt x="44270" y="14874"/>
                  </a:cubicBezTo>
                  <a:cubicBezTo>
                    <a:pt x="44562" y="13460"/>
                    <a:pt x="46415" y="11608"/>
                    <a:pt x="46415" y="11608"/>
                  </a:cubicBezTo>
                  <a:lnTo>
                    <a:pt x="47390" y="11315"/>
                  </a:lnTo>
                  <a:lnTo>
                    <a:pt x="47536" y="10632"/>
                  </a:lnTo>
                  <a:cubicBezTo>
                    <a:pt x="47536" y="10632"/>
                    <a:pt x="47683" y="9950"/>
                    <a:pt x="46269" y="8780"/>
                  </a:cubicBezTo>
                  <a:cubicBezTo>
                    <a:pt x="45728" y="8341"/>
                    <a:pt x="45048" y="8089"/>
                    <a:pt x="44356" y="8089"/>
                  </a:cubicBezTo>
                  <a:cubicBezTo>
                    <a:pt x="44050" y="8089"/>
                    <a:pt x="43741" y="8138"/>
                    <a:pt x="43441" y="8243"/>
                  </a:cubicBezTo>
                  <a:cubicBezTo>
                    <a:pt x="43441" y="8243"/>
                    <a:pt x="43441" y="9072"/>
                    <a:pt x="42124" y="10681"/>
                  </a:cubicBezTo>
                  <a:cubicBezTo>
                    <a:pt x="40857" y="12241"/>
                    <a:pt x="38175" y="13216"/>
                    <a:pt x="38175" y="13216"/>
                  </a:cubicBezTo>
                  <a:lnTo>
                    <a:pt x="35152" y="11803"/>
                  </a:lnTo>
                  <a:lnTo>
                    <a:pt x="34909" y="9121"/>
                  </a:lnTo>
                  <a:lnTo>
                    <a:pt x="35884" y="5659"/>
                  </a:lnTo>
                  <a:lnTo>
                    <a:pt x="35738" y="4684"/>
                  </a:lnTo>
                  <a:cubicBezTo>
                    <a:pt x="35152" y="3953"/>
                    <a:pt x="34372" y="3368"/>
                    <a:pt x="33446" y="3124"/>
                  </a:cubicBezTo>
                  <a:cubicBezTo>
                    <a:pt x="33222" y="3072"/>
                    <a:pt x="32976" y="3051"/>
                    <a:pt x="32722" y="3051"/>
                  </a:cubicBezTo>
                  <a:cubicBezTo>
                    <a:pt x="31535" y="3051"/>
                    <a:pt x="30179" y="3514"/>
                    <a:pt x="30179" y="3514"/>
                  </a:cubicBezTo>
                  <a:lnTo>
                    <a:pt x="29741" y="5806"/>
                  </a:lnTo>
                  <a:lnTo>
                    <a:pt x="27644" y="9511"/>
                  </a:lnTo>
                  <a:lnTo>
                    <a:pt x="26182" y="6683"/>
                  </a:lnTo>
                  <a:cubicBezTo>
                    <a:pt x="26182" y="6683"/>
                    <a:pt x="25060" y="2246"/>
                    <a:pt x="24768" y="1223"/>
                  </a:cubicBezTo>
                  <a:cubicBezTo>
                    <a:pt x="24475" y="248"/>
                    <a:pt x="23744" y="248"/>
                    <a:pt x="23744" y="248"/>
                  </a:cubicBezTo>
                  <a:cubicBezTo>
                    <a:pt x="23744" y="248"/>
                    <a:pt x="22235" y="1"/>
                    <a:pt x="210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617;p41">
              <a:extLst>
                <a:ext uri="{FF2B5EF4-FFF2-40B4-BE49-F238E27FC236}">
                  <a16:creationId xmlns:a16="http://schemas.microsoft.com/office/drawing/2014/main" id="{82EE9F24-D16D-4934-BC08-082958AEDCE6}"/>
                </a:ext>
              </a:extLst>
            </p:cNvPr>
            <p:cNvSpPr/>
            <p:nvPr/>
          </p:nvSpPr>
          <p:spPr>
            <a:xfrm>
              <a:off x="1702299" y="2062760"/>
              <a:ext cx="344713" cy="366063"/>
            </a:xfrm>
            <a:custGeom>
              <a:avLst/>
              <a:gdLst/>
              <a:ahLst/>
              <a:cxnLst/>
              <a:rect l="l" t="t" r="r" b="b"/>
              <a:pathLst>
                <a:path w="15651" h="16626" extrusionOk="0">
                  <a:moveTo>
                    <a:pt x="15651" y="0"/>
                  </a:moveTo>
                  <a:cubicBezTo>
                    <a:pt x="15650" y="0"/>
                    <a:pt x="11214" y="3559"/>
                    <a:pt x="9117" y="3852"/>
                  </a:cubicBezTo>
                  <a:cubicBezTo>
                    <a:pt x="9014" y="3866"/>
                    <a:pt x="8913" y="3873"/>
                    <a:pt x="8815" y="3873"/>
                  </a:cubicBezTo>
                  <a:cubicBezTo>
                    <a:pt x="6889" y="3873"/>
                    <a:pt x="6095" y="1268"/>
                    <a:pt x="6095" y="1268"/>
                  </a:cubicBezTo>
                  <a:cubicBezTo>
                    <a:pt x="6095" y="1268"/>
                    <a:pt x="4827" y="6095"/>
                    <a:pt x="4144" y="8240"/>
                  </a:cubicBezTo>
                  <a:cubicBezTo>
                    <a:pt x="3413" y="10385"/>
                    <a:pt x="0" y="16626"/>
                    <a:pt x="0" y="16626"/>
                  </a:cubicBezTo>
                  <a:lnTo>
                    <a:pt x="5412" y="12092"/>
                  </a:lnTo>
                  <a:cubicBezTo>
                    <a:pt x="5558" y="11214"/>
                    <a:pt x="5900" y="10385"/>
                    <a:pt x="6387" y="9654"/>
                  </a:cubicBezTo>
                  <a:cubicBezTo>
                    <a:pt x="7118" y="8825"/>
                    <a:pt x="9410" y="8386"/>
                    <a:pt x="9410" y="8386"/>
                  </a:cubicBezTo>
                  <a:lnTo>
                    <a:pt x="13798" y="2828"/>
                  </a:lnTo>
                  <a:lnTo>
                    <a:pt x="156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618;p41">
              <a:extLst>
                <a:ext uri="{FF2B5EF4-FFF2-40B4-BE49-F238E27FC236}">
                  <a16:creationId xmlns:a16="http://schemas.microsoft.com/office/drawing/2014/main" id="{F578270D-ADC0-41AC-A00B-C276CE49A060}"/>
                </a:ext>
              </a:extLst>
            </p:cNvPr>
            <p:cNvSpPr/>
            <p:nvPr/>
          </p:nvSpPr>
          <p:spPr>
            <a:xfrm>
              <a:off x="1238409" y="2206601"/>
              <a:ext cx="1955468" cy="1715626"/>
            </a:xfrm>
            <a:custGeom>
              <a:avLst/>
              <a:gdLst/>
              <a:ahLst/>
              <a:cxnLst/>
              <a:rect l="l" t="t" r="r" b="b"/>
              <a:pathLst>
                <a:path w="88784" h="77921" extrusionOk="0">
                  <a:moveTo>
                    <a:pt x="74985" y="0"/>
                  </a:moveTo>
                  <a:cubicBezTo>
                    <a:pt x="74498" y="1756"/>
                    <a:pt x="73571" y="3365"/>
                    <a:pt x="72304" y="4681"/>
                  </a:cubicBezTo>
                  <a:cubicBezTo>
                    <a:pt x="71329" y="5607"/>
                    <a:pt x="70500" y="6631"/>
                    <a:pt x="69720" y="7704"/>
                  </a:cubicBezTo>
                  <a:cubicBezTo>
                    <a:pt x="68355" y="6875"/>
                    <a:pt x="66990" y="5949"/>
                    <a:pt x="65722" y="4973"/>
                  </a:cubicBezTo>
                  <a:cubicBezTo>
                    <a:pt x="64601" y="3998"/>
                    <a:pt x="62163" y="3267"/>
                    <a:pt x="62163" y="3267"/>
                  </a:cubicBezTo>
                  <a:lnTo>
                    <a:pt x="59189" y="3413"/>
                  </a:lnTo>
                  <a:lnTo>
                    <a:pt x="59335" y="6972"/>
                  </a:lnTo>
                  <a:cubicBezTo>
                    <a:pt x="54801" y="4535"/>
                    <a:pt x="49828" y="3023"/>
                    <a:pt x="44708" y="2584"/>
                  </a:cubicBezTo>
                  <a:cubicBezTo>
                    <a:pt x="36030" y="1707"/>
                    <a:pt x="32471" y="1268"/>
                    <a:pt x="32471" y="1268"/>
                  </a:cubicBezTo>
                  <a:lnTo>
                    <a:pt x="30472" y="1853"/>
                  </a:lnTo>
                  <a:lnTo>
                    <a:pt x="27498" y="3121"/>
                  </a:lnTo>
                  <a:lnTo>
                    <a:pt x="26474" y="5559"/>
                  </a:lnTo>
                  <a:lnTo>
                    <a:pt x="17211" y="12969"/>
                  </a:lnTo>
                  <a:lnTo>
                    <a:pt x="9946" y="19064"/>
                  </a:lnTo>
                  <a:cubicBezTo>
                    <a:pt x="9946" y="19064"/>
                    <a:pt x="5704" y="22867"/>
                    <a:pt x="3852" y="26718"/>
                  </a:cubicBezTo>
                  <a:cubicBezTo>
                    <a:pt x="2048" y="30570"/>
                    <a:pt x="731" y="33983"/>
                    <a:pt x="731" y="33983"/>
                  </a:cubicBezTo>
                  <a:cubicBezTo>
                    <a:pt x="731" y="33983"/>
                    <a:pt x="0" y="38663"/>
                    <a:pt x="439" y="40711"/>
                  </a:cubicBezTo>
                  <a:cubicBezTo>
                    <a:pt x="878" y="42710"/>
                    <a:pt x="3120" y="47244"/>
                    <a:pt x="3120" y="47244"/>
                  </a:cubicBezTo>
                  <a:lnTo>
                    <a:pt x="7996" y="52217"/>
                  </a:lnTo>
                  <a:cubicBezTo>
                    <a:pt x="7996" y="52217"/>
                    <a:pt x="13798" y="56605"/>
                    <a:pt x="17113" y="57775"/>
                  </a:cubicBezTo>
                  <a:cubicBezTo>
                    <a:pt x="20428" y="58897"/>
                    <a:pt x="29643" y="61481"/>
                    <a:pt x="29643" y="61481"/>
                  </a:cubicBezTo>
                  <a:lnTo>
                    <a:pt x="39199" y="64601"/>
                  </a:lnTo>
                  <a:cubicBezTo>
                    <a:pt x="39199" y="64601"/>
                    <a:pt x="46707" y="66746"/>
                    <a:pt x="51437" y="70159"/>
                  </a:cubicBezTo>
                  <a:cubicBezTo>
                    <a:pt x="56117" y="73572"/>
                    <a:pt x="60066" y="75864"/>
                    <a:pt x="60066" y="75864"/>
                  </a:cubicBezTo>
                  <a:cubicBezTo>
                    <a:pt x="62495" y="77217"/>
                    <a:pt x="65217" y="77921"/>
                    <a:pt x="67992" y="77921"/>
                  </a:cubicBezTo>
                  <a:cubicBezTo>
                    <a:pt x="68615" y="77921"/>
                    <a:pt x="69240" y="77885"/>
                    <a:pt x="69866" y="77814"/>
                  </a:cubicBezTo>
                  <a:cubicBezTo>
                    <a:pt x="75717" y="77278"/>
                    <a:pt x="79666" y="72256"/>
                    <a:pt x="79666" y="72256"/>
                  </a:cubicBezTo>
                  <a:cubicBezTo>
                    <a:pt x="82689" y="67868"/>
                    <a:pt x="84883" y="62943"/>
                    <a:pt x="86248" y="57775"/>
                  </a:cubicBezTo>
                  <a:cubicBezTo>
                    <a:pt x="87515" y="52607"/>
                    <a:pt x="88295" y="47293"/>
                    <a:pt x="88491" y="41979"/>
                  </a:cubicBezTo>
                  <a:cubicBezTo>
                    <a:pt x="88783" y="36762"/>
                    <a:pt x="88295" y="31545"/>
                    <a:pt x="87077" y="26475"/>
                  </a:cubicBezTo>
                  <a:cubicBezTo>
                    <a:pt x="86150" y="22525"/>
                    <a:pt x="84931" y="18625"/>
                    <a:pt x="83517" y="14822"/>
                  </a:cubicBezTo>
                  <a:lnTo>
                    <a:pt x="78106" y="4145"/>
                  </a:lnTo>
                  <a:lnTo>
                    <a:pt x="749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619;p41">
              <a:extLst>
                <a:ext uri="{FF2B5EF4-FFF2-40B4-BE49-F238E27FC236}">
                  <a16:creationId xmlns:a16="http://schemas.microsoft.com/office/drawing/2014/main" id="{32229BA7-BC18-4FE9-9E21-518649E03765}"/>
                </a:ext>
              </a:extLst>
            </p:cNvPr>
            <p:cNvSpPr/>
            <p:nvPr/>
          </p:nvSpPr>
          <p:spPr>
            <a:xfrm>
              <a:off x="1561625" y="3450744"/>
              <a:ext cx="423100" cy="580139"/>
            </a:xfrm>
            <a:custGeom>
              <a:avLst/>
              <a:gdLst/>
              <a:ahLst/>
              <a:cxnLst/>
              <a:rect l="l" t="t" r="r" b="b"/>
              <a:pathLst>
                <a:path w="19210" h="26349" extrusionOk="0">
                  <a:moveTo>
                    <a:pt x="0" y="1"/>
                  </a:moveTo>
                  <a:cubicBezTo>
                    <a:pt x="0" y="1"/>
                    <a:pt x="2536" y="6973"/>
                    <a:pt x="3803" y="10971"/>
                  </a:cubicBezTo>
                  <a:cubicBezTo>
                    <a:pt x="5120" y="14920"/>
                    <a:pt x="3657" y="21502"/>
                    <a:pt x="3657" y="21502"/>
                  </a:cubicBezTo>
                  <a:cubicBezTo>
                    <a:pt x="3121" y="24037"/>
                    <a:pt x="3949" y="24768"/>
                    <a:pt x="8240" y="25744"/>
                  </a:cubicBezTo>
                  <a:cubicBezTo>
                    <a:pt x="10219" y="26221"/>
                    <a:pt x="12486" y="26349"/>
                    <a:pt x="14340" y="26349"/>
                  </a:cubicBezTo>
                  <a:cubicBezTo>
                    <a:pt x="16459" y="26349"/>
                    <a:pt x="18040" y="26182"/>
                    <a:pt x="18040" y="26182"/>
                  </a:cubicBezTo>
                  <a:lnTo>
                    <a:pt x="18625" y="22623"/>
                  </a:lnTo>
                  <a:lnTo>
                    <a:pt x="19210" y="16236"/>
                  </a:lnTo>
                  <a:lnTo>
                    <a:pt x="18771" y="5998"/>
                  </a:lnTo>
                  <a:lnTo>
                    <a:pt x="5656" y="2292"/>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620;p41">
              <a:extLst>
                <a:ext uri="{FF2B5EF4-FFF2-40B4-BE49-F238E27FC236}">
                  <a16:creationId xmlns:a16="http://schemas.microsoft.com/office/drawing/2014/main" id="{84AD40AE-8B80-4F02-8BFD-678BC2D6A328}"/>
                </a:ext>
              </a:extLst>
            </p:cNvPr>
            <p:cNvSpPr/>
            <p:nvPr/>
          </p:nvSpPr>
          <p:spPr>
            <a:xfrm>
              <a:off x="1906317" y="3581704"/>
              <a:ext cx="436007" cy="756918"/>
            </a:xfrm>
            <a:custGeom>
              <a:avLst/>
              <a:gdLst/>
              <a:ahLst/>
              <a:cxnLst/>
              <a:rect l="l" t="t" r="r" b="b"/>
              <a:pathLst>
                <a:path w="19796" h="34378" extrusionOk="0">
                  <a:moveTo>
                    <a:pt x="2633" y="1"/>
                  </a:moveTo>
                  <a:lnTo>
                    <a:pt x="2633" y="1"/>
                  </a:lnTo>
                  <a:cubicBezTo>
                    <a:pt x="2634" y="1"/>
                    <a:pt x="3999" y="7656"/>
                    <a:pt x="3560" y="10240"/>
                  </a:cubicBezTo>
                  <a:cubicBezTo>
                    <a:pt x="3072" y="12824"/>
                    <a:pt x="2731" y="17943"/>
                    <a:pt x="2731" y="17943"/>
                  </a:cubicBezTo>
                  <a:lnTo>
                    <a:pt x="830" y="28035"/>
                  </a:lnTo>
                  <a:cubicBezTo>
                    <a:pt x="830" y="28035"/>
                    <a:pt x="1" y="29498"/>
                    <a:pt x="2731" y="30960"/>
                  </a:cubicBezTo>
                  <a:cubicBezTo>
                    <a:pt x="4974" y="32082"/>
                    <a:pt x="7314" y="32959"/>
                    <a:pt x="9703" y="33593"/>
                  </a:cubicBezTo>
                  <a:cubicBezTo>
                    <a:pt x="9703" y="33593"/>
                    <a:pt x="13182" y="34378"/>
                    <a:pt x="15718" y="34378"/>
                  </a:cubicBezTo>
                  <a:cubicBezTo>
                    <a:pt x="16214" y="34378"/>
                    <a:pt x="16674" y="34348"/>
                    <a:pt x="17065" y="34276"/>
                  </a:cubicBezTo>
                  <a:cubicBezTo>
                    <a:pt x="18381" y="34130"/>
                    <a:pt x="19503" y="33154"/>
                    <a:pt x="19795" y="31887"/>
                  </a:cubicBezTo>
                  <a:lnTo>
                    <a:pt x="18235" y="19601"/>
                  </a:lnTo>
                  <a:lnTo>
                    <a:pt x="17309" y="7997"/>
                  </a:lnTo>
                  <a:lnTo>
                    <a:pt x="17309" y="5852"/>
                  </a:lnTo>
                  <a:lnTo>
                    <a:pt x="26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621;p41">
              <a:extLst>
                <a:ext uri="{FF2B5EF4-FFF2-40B4-BE49-F238E27FC236}">
                  <a16:creationId xmlns:a16="http://schemas.microsoft.com/office/drawing/2014/main" id="{A6D5F666-6327-41BA-A837-B3A2326A12FE}"/>
                </a:ext>
              </a:extLst>
            </p:cNvPr>
            <p:cNvSpPr/>
            <p:nvPr/>
          </p:nvSpPr>
          <p:spPr>
            <a:xfrm>
              <a:off x="1515791" y="833634"/>
              <a:ext cx="263837" cy="163458"/>
            </a:xfrm>
            <a:custGeom>
              <a:avLst/>
              <a:gdLst/>
              <a:ahLst/>
              <a:cxnLst/>
              <a:rect l="l" t="t" r="r" b="b"/>
              <a:pathLst>
                <a:path w="11979" h="7424" extrusionOk="0">
                  <a:moveTo>
                    <a:pt x="2764" y="1999"/>
                  </a:moveTo>
                  <a:lnTo>
                    <a:pt x="2764" y="1999"/>
                  </a:lnTo>
                  <a:cubicBezTo>
                    <a:pt x="2866" y="2045"/>
                    <a:pt x="2968" y="2064"/>
                    <a:pt x="3069" y="2064"/>
                  </a:cubicBezTo>
                  <a:cubicBezTo>
                    <a:pt x="3123" y="2064"/>
                    <a:pt x="3177" y="2058"/>
                    <a:pt x="3231" y="2049"/>
                  </a:cubicBezTo>
                  <a:lnTo>
                    <a:pt x="3231" y="2049"/>
                  </a:lnTo>
                  <a:lnTo>
                    <a:pt x="2764" y="1999"/>
                  </a:lnTo>
                  <a:close/>
                  <a:moveTo>
                    <a:pt x="9736" y="1"/>
                  </a:moveTo>
                  <a:cubicBezTo>
                    <a:pt x="8858" y="1"/>
                    <a:pt x="7981" y="147"/>
                    <a:pt x="7201" y="488"/>
                  </a:cubicBezTo>
                  <a:cubicBezTo>
                    <a:pt x="6079" y="732"/>
                    <a:pt x="5007" y="1171"/>
                    <a:pt x="4032" y="1707"/>
                  </a:cubicBezTo>
                  <a:cubicBezTo>
                    <a:pt x="3781" y="1832"/>
                    <a:pt x="3509" y="1998"/>
                    <a:pt x="3231" y="2049"/>
                  </a:cubicBezTo>
                  <a:lnTo>
                    <a:pt x="3231" y="2049"/>
                  </a:lnTo>
                  <a:lnTo>
                    <a:pt x="3690" y="2097"/>
                  </a:lnTo>
                  <a:cubicBezTo>
                    <a:pt x="3673" y="2097"/>
                    <a:pt x="3655" y="2097"/>
                    <a:pt x="3638" y="2097"/>
                  </a:cubicBezTo>
                  <a:cubicBezTo>
                    <a:pt x="804" y="2097"/>
                    <a:pt x="1" y="6053"/>
                    <a:pt x="2618" y="7168"/>
                  </a:cubicBezTo>
                  <a:cubicBezTo>
                    <a:pt x="3081" y="7338"/>
                    <a:pt x="3568" y="7423"/>
                    <a:pt x="4056" y="7423"/>
                  </a:cubicBezTo>
                  <a:cubicBezTo>
                    <a:pt x="4543" y="7423"/>
                    <a:pt x="5031" y="7338"/>
                    <a:pt x="5494" y="7168"/>
                  </a:cubicBezTo>
                  <a:cubicBezTo>
                    <a:pt x="7444" y="6582"/>
                    <a:pt x="9200" y="5559"/>
                    <a:pt x="10613" y="4145"/>
                  </a:cubicBezTo>
                  <a:cubicBezTo>
                    <a:pt x="11345" y="3413"/>
                    <a:pt x="11979" y="2487"/>
                    <a:pt x="11735" y="1512"/>
                  </a:cubicBezTo>
                  <a:cubicBezTo>
                    <a:pt x="11442" y="683"/>
                    <a:pt x="10662" y="49"/>
                    <a:pt x="97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622;p41">
              <a:extLst>
                <a:ext uri="{FF2B5EF4-FFF2-40B4-BE49-F238E27FC236}">
                  <a16:creationId xmlns:a16="http://schemas.microsoft.com/office/drawing/2014/main" id="{AD722089-C19C-4CB9-A5C7-0B38B4F8B619}"/>
                </a:ext>
              </a:extLst>
            </p:cNvPr>
            <p:cNvSpPr/>
            <p:nvPr/>
          </p:nvSpPr>
          <p:spPr>
            <a:xfrm>
              <a:off x="2255325" y="1395058"/>
              <a:ext cx="724843" cy="449003"/>
            </a:xfrm>
            <a:custGeom>
              <a:avLst/>
              <a:gdLst/>
              <a:ahLst/>
              <a:cxnLst/>
              <a:rect l="l" t="t" r="r" b="b"/>
              <a:pathLst>
                <a:path w="32910" h="20393" extrusionOk="0">
                  <a:moveTo>
                    <a:pt x="31008" y="0"/>
                  </a:moveTo>
                  <a:lnTo>
                    <a:pt x="11165" y="7655"/>
                  </a:lnTo>
                  <a:cubicBezTo>
                    <a:pt x="9761" y="8224"/>
                    <a:pt x="6262" y="10358"/>
                    <a:pt x="3997" y="10358"/>
                  </a:cubicBezTo>
                  <a:cubicBezTo>
                    <a:pt x="3351" y="10358"/>
                    <a:pt x="2806" y="10184"/>
                    <a:pt x="2438" y="9752"/>
                  </a:cubicBezTo>
                  <a:cubicBezTo>
                    <a:pt x="1853" y="9020"/>
                    <a:pt x="1658" y="8045"/>
                    <a:pt x="1853" y="7070"/>
                  </a:cubicBezTo>
                  <a:cubicBezTo>
                    <a:pt x="1999" y="6144"/>
                    <a:pt x="2389" y="5266"/>
                    <a:pt x="2584" y="4340"/>
                  </a:cubicBezTo>
                  <a:lnTo>
                    <a:pt x="2584" y="4340"/>
                  </a:lnTo>
                  <a:cubicBezTo>
                    <a:pt x="878" y="6339"/>
                    <a:pt x="0" y="8874"/>
                    <a:pt x="49" y="11458"/>
                  </a:cubicBezTo>
                  <a:cubicBezTo>
                    <a:pt x="146" y="15553"/>
                    <a:pt x="2633" y="19454"/>
                    <a:pt x="6826" y="20283"/>
                  </a:cubicBezTo>
                  <a:cubicBezTo>
                    <a:pt x="7094" y="20356"/>
                    <a:pt x="7374" y="20392"/>
                    <a:pt x="7655" y="20392"/>
                  </a:cubicBezTo>
                  <a:cubicBezTo>
                    <a:pt x="7935" y="20392"/>
                    <a:pt x="8215" y="20356"/>
                    <a:pt x="8483" y="20283"/>
                  </a:cubicBezTo>
                  <a:cubicBezTo>
                    <a:pt x="9264" y="19990"/>
                    <a:pt x="9946" y="19503"/>
                    <a:pt x="10434" y="18869"/>
                  </a:cubicBezTo>
                  <a:cubicBezTo>
                    <a:pt x="16772" y="12384"/>
                    <a:pt x="24134" y="6290"/>
                    <a:pt x="32910" y="4193"/>
                  </a:cubicBezTo>
                  <a:cubicBezTo>
                    <a:pt x="31837" y="3072"/>
                    <a:pt x="31155" y="1609"/>
                    <a:pt x="310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623;p41">
              <a:extLst>
                <a:ext uri="{FF2B5EF4-FFF2-40B4-BE49-F238E27FC236}">
                  <a16:creationId xmlns:a16="http://schemas.microsoft.com/office/drawing/2014/main" id="{662CB420-540F-443F-91A4-315DA8D08430}"/>
                </a:ext>
              </a:extLst>
            </p:cNvPr>
            <p:cNvSpPr/>
            <p:nvPr/>
          </p:nvSpPr>
          <p:spPr>
            <a:xfrm>
              <a:off x="2964970" y="1318063"/>
              <a:ext cx="88232" cy="139525"/>
            </a:xfrm>
            <a:custGeom>
              <a:avLst/>
              <a:gdLst/>
              <a:ahLst/>
              <a:cxnLst/>
              <a:rect l="l" t="t" r="r" b="b"/>
              <a:pathLst>
                <a:path w="4006" h="6337" extrusionOk="0">
                  <a:moveTo>
                    <a:pt x="2162" y="0"/>
                  </a:moveTo>
                  <a:cubicBezTo>
                    <a:pt x="1473" y="0"/>
                    <a:pt x="825" y="402"/>
                    <a:pt x="561" y="1093"/>
                  </a:cubicBezTo>
                  <a:lnTo>
                    <a:pt x="561" y="1093"/>
                  </a:lnTo>
                  <a:cubicBezTo>
                    <a:pt x="168" y="1736"/>
                    <a:pt x="0" y="2534"/>
                    <a:pt x="56" y="3205"/>
                  </a:cubicBezTo>
                  <a:cubicBezTo>
                    <a:pt x="150" y="4187"/>
                    <a:pt x="647" y="6337"/>
                    <a:pt x="1979" y="6337"/>
                  </a:cubicBezTo>
                  <a:cubicBezTo>
                    <a:pt x="2036" y="6337"/>
                    <a:pt x="2093" y="6333"/>
                    <a:pt x="2152" y="6325"/>
                  </a:cubicBezTo>
                  <a:cubicBezTo>
                    <a:pt x="2884" y="6228"/>
                    <a:pt x="3274" y="5448"/>
                    <a:pt x="3518" y="4765"/>
                  </a:cubicBezTo>
                  <a:cubicBezTo>
                    <a:pt x="3664" y="4180"/>
                    <a:pt x="3810" y="3595"/>
                    <a:pt x="3859" y="3010"/>
                  </a:cubicBezTo>
                  <a:cubicBezTo>
                    <a:pt x="4005" y="2035"/>
                    <a:pt x="3908" y="865"/>
                    <a:pt x="3128" y="280"/>
                  </a:cubicBezTo>
                  <a:cubicBezTo>
                    <a:pt x="2820" y="89"/>
                    <a:pt x="2486" y="0"/>
                    <a:pt x="2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624;p41">
              <a:extLst>
                <a:ext uri="{FF2B5EF4-FFF2-40B4-BE49-F238E27FC236}">
                  <a16:creationId xmlns:a16="http://schemas.microsoft.com/office/drawing/2014/main" id="{47ADC578-3708-4071-A5DD-862834A17FD2}"/>
                </a:ext>
              </a:extLst>
            </p:cNvPr>
            <p:cNvSpPr/>
            <p:nvPr/>
          </p:nvSpPr>
          <p:spPr>
            <a:xfrm>
              <a:off x="3197070" y="2058467"/>
              <a:ext cx="62309" cy="104275"/>
            </a:xfrm>
            <a:custGeom>
              <a:avLst/>
              <a:gdLst/>
              <a:ahLst/>
              <a:cxnLst/>
              <a:rect l="l" t="t" r="r" b="b"/>
              <a:pathLst>
                <a:path w="2829" h="4736" extrusionOk="0">
                  <a:moveTo>
                    <a:pt x="1073" y="0"/>
                  </a:moveTo>
                  <a:lnTo>
                    <a:pt x="1073" y="0"/>
                  </a:lnTo>
                  <a:cubicBezTo>
                    <a:pt x="683" y="98"/>
                    <a:pt x="342" y="439"/>
                    <a:pt x="195" y="829"/>
                  </a:cubicBezTo>
                  <a:cubicBezTo>
                    <a:pt x="49" y="1219"/>
                    <a:pt x="0" y="1609"/>
                    <a:pt x="0" y="2048"/>
                  </a:cubicBezTo>
                  <a:cubicBezTo>
                    <a:pt x="0" y="2633"/>
                    <a:pt x="98" y="3267"/>
                    <a:pt x="293" y="3852"/>
                  </a:cubicBezTo>
                  <a:cubicBezTo>
                    <a:pt x="439" y="4242"/>
                    <a:pt x="732" y="4583"/>
                    <a:pt x="1122" y="4729"/>
                  </a:cubicBezTo>
                  <a:cubicBezTo>
                    <a:pt x="1167" y="4734"/>
                    <a:pt x="1212" y="4736"/>
                    <a:pt x="1257" y="4736"/>
                  </a:cubicBezTo>
                  <a:cubicBezTo>
                    <a:pt x="1746" y="4736"/>
                    <a:pt x="2215" y="4494"/>
                    <a:pt x="2438" y="4047"/>
                  </a:cubicBezTo>
                  <a:cubicBezTo>
                    <a:pt x="2731" y="3364"/>
                    <a:pt x="2828" y="2633"/>
                    <a:pt x="2682" y="1853"/>
                  </a:cubicBezTo>
                  <a:cubicBezTo>
                    <a:pt x="2731" y="1365"/>
                    <a:pt x="2584" y="829"/>
                    <a:pt x="2292" y="439"/>
                  </a:cubicBezTo>
                  <a:cubicBezTo>
                    <a:pt x="2082" y="169"/>
                    <a:pt x="1779" y="28"/>
                    <a:pt x="1475" y="28"/>
                  </a:cubicBezTo>
                  <a:cubicBezTo>
                    <a:pt x="1285" y="28"/>
                    <a:pt x="1095" y="83"/>
                    <a:pt x="927" y="195"/>
                  </a:cubicBezTo>
                  <a:lnTo>
                    <a:pt x="10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625;p41">
              <a:extLst>
                <a:ext uri="{FF2B5EF4-FFF2-40B4-BE49-F238E27FC236}">
                  <a16:creationId xmlns:a16="http://schemas.microsoft.com/office/drawing/2014/main" id="{A171755C-9309-4CB9-A793-040D2B002EAD}"/>
                </a:ext>
              </a:extLst>
            </p:cNvPr>
            <p:cNvSpPr/>
            <p:nvPr/>
          </p:nvSpPr>
          <p:spPr>
            <a:xfrm>
              <a:off x="3127273" y="1807644"/>
              <a:ext cx="44050" cy="64049"/>
            </a:xfrm>
            <a:custGeom>
              <a:avLst/>
              <a:gdLst/>
              <a:ahLst/>
              <a:cxnLst/>
              <a:rect l="l" t="t" r="r" b="b"/>
              <a:pathLst>
                <a:path w="2000" h="2909" extrusionOk="0">
                  <a:moveTo>
                    <a:pt x="1221" y="1"/>
                  </a:moveTo>
                  <a:cubicBezTo>
                    <a:pt x="1005" y="1"/>
                    <a:pt x="800" y="115"/>
                    <a:pt x="641" y="277"/>
                  </a:cubicBezTo>
                  <a:lnTo>
                    <a:pt x="641" y="277"/>
                  </a:lnTo>
                  <a:cubicBezTo>
                    <a:pt x="467" y="284"/>
                    <a:pt x="334" y="339"/>
                    <a:pt x="244" y="520"/>
                  </a:cubicBezTo>
                  <a:cubicBezTo>
                    <a:pt x="146" y="666"/>
                    <a:pt x="98" y="812"/>
                    <a:pt x="98" y="1007"/>
                  </a:cubicBezTo>
                  <a:cubicBezTo>
                    <a:pt x="0" y="1397"/>
                    <a:pt x="49" y="1836"/>
                    <a:pt x="146" y="2226"/>
                  </a:cubicBezTo>
                  <a:cubicBezTo>
                    <a:pt x="293" y="2665"/>
                    <a:pt x="683" y="2909"/>
                    <a:pt x="1122" y="2909"/>
                  </a:cubicBezTo>
                  <a:cubicBezTo>
                    <a:pt x="1463" y="2860"/>
                    <a:pt x="1755" y="2568"/>
                    <a:pt x="1902" y="2226"/>
                  </a:cubicBezTo>
                  <a:cubicBezTo>
                    <a:pt x="1999" y="1885"/>
                    <a:pt x="1999" y="1495"/>
                    <a:pt x="1950" y="1154"/>
                  </a:cubicBezTo>
                  <a:cubicBezTo>
                    <a:pt x="1902" y="715"/>
                    <a:pt x="1804" y="179"/>
                    <a:pt x="1414" y="32"/>
                  </a:cubicBezTo>
                  <a:cubicBezTo>
                    <a:pt x="1350" y="11"/>
                    <a:pt x="1285" y="1"/>
                    <a:pt x="12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626;p41">
              <a:extLst>
                <a:ext uri="{FF2B5EF4-FFF2-40B4-BE49-F238E27FC236}">
                  <a16:creationId xmlns:a16="http://schemas.microsoft.com/office/drawing/2014/main" id="{A089A404-6550-4436-BD6F-6684441BD94D}"/>
                </a:ext>
              </a:extLst>
            </p:cNvPr>
            <p:cNvSpPr/>
            <p:nvPr/>
          </p:nvSpPr>
          <p:spPr>
            <a:xfrm>
              <a:off x="2891032" y="1971520"/>
              <a:ext cx="68740" cy="218832"/>
            </a:xfrm>
            <a:custGeom>
              <a:avLst/>
              <a:gdLst/>
              <a:ahLst/>
              <a:cxnLst/>
              <a:rect l="l" t="t" r="r" b="b"/>
              <a:pathLst>
                <a:path w="3121" h="9939" extrusionOk="0">
                  <a:moveTo>
                    <a:pt x="1853" y="0"/>
                  </a:moveTo>
                  <a:cubicBezTo>
                    <a:pt x="1658" y="49"/>
                    <a:pt x="1609" y="293"/>
                    <a:pt x="1560" y="488"/>
                  </a:cubicBezTo>
                  <a:cubicBezTo>
                    <a:pt x="1414" y="1219"/>
                    <a:pt x="1073" y="1853"/>
                    <a:pt x="536" y="2389"/>
                  </a:cubicBezTo>
                  <a:cubicBezTo>
                    <a:pt x="390" y="2487"/>
                    <a:pt x="293" y="2633"/>
                    <a:pt x="195" y="2779"/>
                  </a:cubicBezTo>
                  <a:cubicBezTo>
                    <a:pt x="49" y="3120"/>
                    <a:pt x="0" y="3510"/>
                    <a:pt x="98" y="3852"/>
                  </a:cubicBezTo>
                  <a:cubicBezTo>
                    <a:pt x="439" y="5851"/>
                    <a:pt x="439" y="7850"/>
                    <a:pt x="146" y="9849"/>
                  </a:cubicBezTo>
                  <a:cubicBezTo>
                    <a:pt x="234" y="9911"/>
                    <a:pt x="329" y="9939"/>
                    <a:pt x="425" y="9939"/>
                  </a:cubicBezTo>
                  <a:cubicBezTo>
                    <a:pt x="704" y="9939"/>
                    <a:pt x="1002" y="9712"/>
                    <a:pt x="1219" y="9459"/>
                  </a:cubicBezTo>
                  <a:lnTo>
                    <a:pt x="2828" y="7655"/>
                  </a:lnTo>
                  <a:cubicBezTo>
                    <a:pt x="2925" y="7557"/>
                    <a:pt x="3023" y="7411"/>
                    <a:pt x="3072" y="7265"/>
                  </a:cubicBezTo>
                  <a:cubicBezTo>
                    <a:pt x="3120" y="7021"/>
                    <a:pt x="2877" y="6777"/>
                    <a:pt x="2682" y="6582"/>
                  </a:cubicBezTo>
                  <a:cubicBezTo>
                    <a:pt x="780" y="4827"/>
                    <a:pt x="926" y="1755"/>
                    <a:pt x="2974" y="195"/>
                  </a:cubicBezTo>
                  <a:lnTo>
                    <a:pt x="2779" y="195"/>
                  </a:lnTo>
                  <a:cubicBezTo>
                    <a:pt x="2877" y="195"/>
                    <a:pt x="2828" y="341"/>
                    <a:pt x="2779" y="341"/>
                  </a:cubicBezTo>
                  <a:cubicBezTo>
                    <a:pt x="2682" y="341"/>
                    <a:pt x="2633" y="341"/>
                    <a:pt x="2584" y="293"/>
                  </a:cubicBezTo>
                  <a:lnTo>
                    <a:pt x="2145" y="98"/>
                  </a:lnTo>
                  <a:cubicBezTo>
                    <a:pt x="2048" y="49"/>
                    <a:pt x="1950" y="0"/>
                    <a:pt x="18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627;p41">
              <a:extLst>
                <a:ext uri="{FF2B5EF4-FFF2-40B4-BE49-F238E27FC236}">
                  <a16:creationId xmlns:a16="http://schemas.microsoft.com/office/drawing/2014/main" id="{C31CE259-CB95-4DB9-A3EF-A3145439BAD2}"/>
                </a:ext>
              </a:extLst>
            </p:cNvPr>
            <p:cNvSpPr/>
            <p:nvPr/>
          </p:nvSpPr>
          <p:spPr>
            <a:xfrm>
              <a:off x="1971819" y="4206230"/>
              <a:ext cx="250226" cy="77546"/>
            </a:xfrm>
            <a:custGeom>
              <a:avLst/>
              <a:gdLst/>
              <a:ahLst/>
              <a:cxnLst/>
              <a:rect l="l" t="t" r="r" b="b"/>
              <a:pathLst>
                <a:path w="11361" h="3522" extrusionOk="0">
                  <a:moveTo>
                    <a:pt x="1722" y="1"/>
                  </a:moveTo>
                  <a:cubicBezTo>
                    <a:pt x="1017" y="1"/>
                    <a:pt x="260" y="160"/>
                    <a:pt x="50" y="792"/>
                  </a:cubicBezTo>
                  <a:cubicBezTo>
                    <a:pt x="1" y="1279"/>
                    <a:pt x="147" y="1767"/>
                    <a:pt x="488" y="2157"/>
                  </a:cubicBezTo>
                  <a:cubicBezTo>
                    <a:pt x="924" y="2767"/>
                    <a:pt x="1516" y="3455"/>
                    <a:pt x="2193" y="3455"/>
                  </a:cubicBezTo>
                  <a:cubicBezTo>
                    <a:pt x="2274" y="3455"/>
                    <a:pt x="2356" y="3445"/>
                    <a:pt x="2439" y="3424"/>
                  </a:cubicBezTo>
                  <a:lnTo>
                    <a:pt x="2926" y="3522"/>
                  </a:lnTo>
                  <a:lnTo>
                    <a:pt x="11361" y="2352"/>
                  </a:lnTo>
                  <a:cubicBezTo>
                    <a:pt x="8387" y="1084"/>
                    <a:pt x="5266" y="304"/>
                    <a:pt x="2048" y="11"/>
                  </a:cubicBezTo>
                  <a:cubicBezTo>
                    <a:pt x="1942" y="5"/>
                    <a:pt x="1833" y="1"/>
                    <a:pt x="1722" y="1"/>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628;p41">
              <a:extLst>
                <a:ext uri="{FF2B5EF4-FFF2-40B4-BE49-F238E27FC236}">
                  <a16:creationId xmlns:a16="http://schemas.microsoft.com/office/drawing/2014/main" id="{8670D1E6-3EF7-4E1A-AFA0-698B8696695A}"/>
                </a:ext>
              </a:extLst>
            </p:cNvPr>
            <p:cNvSpPr/>
            <p:nvPr/>
          </p:nvSpPr>
          <p:spPr>
            <a:xfrm>
              <a:off x="1706594" y="3939180"/>
              <a:ext cx="258816" cy="62288"/>
            </a:xfrm>
            <a:custGeom>
              <a:avLst/>
              <a:gdLst/>
              <a:ahLst/>
              <a:cxnLst/>
              <a:rect l="l" t="t" r="r" b="b"/>
              <a:pathLst>
                <a:path w="11751" h="2829" extrusionOk="0">
                  <a:moveTo>
                    <a:pt x="1365" y="0"/>
                  </a:moveTo>
                  <a:lnTo>
                    <a:pt x="1804" y="195"/>
                  </a:lnTo>
                  <a:cubicBezTo>
                    <a:pt x="1721" y="187"/>
                    <a:pt x="1637" y="183"/>
                    <a:pt x="1553" y="183"/>
                  </a:cubicBezTo>
                  <a:cubicBezTo>
                    <a:pt x="1151" y="183"/>
                    <a:pt x="754" y="278"/>
                    <a:pt x="390" y="439"/>
                  </a:cubicBezTo>
                  <a:cubicBezTo>
                    <a:pt x="244" y="537"/>
                    <a:pt x="49" y="634"/>
                    <a:pt x="0" y="829"/>
                  </a:cubicBezTo>
                  <a:cubicBezTo>
                    <a:pt x="0" y="976"/>
                    <a:pt x="244" y="1219"/>
                    <a:pt x="439" y="1317"/>
                  </a:cubicBezTo>
                  <a:cubicBezTo>
                    <a:pt x="3559" y="2828"/>
                    <a:pt x="7265" y="2194"/>
                    <a:pt x="10678" y="2682"/>
                  </a:cubicBezTo>
                  <a:cubicBezTo>
                    <a:pt x="10775" y="2706"/>
                    <a:pt x="10873" y="2719"/>
                    <a:pt x="10970" y="2719"/>
                  </a:cubicBezTo>
                  <a:cubicBezTo>
                    <a:pt x="11068" y="2719"/>
                    <a:pt x="11165" y="2706"/>
                    <a:pt x="11263" y="2682"/>
                  </a:cubicBezTo>
                  <a:cubicBezTo>
                    <a:pt x="11653" y="2536"/>
                    <a:pt x="11701" y="1999"/>
                    <a:pt x="11750" y="1609"/>
                  </a:cubicBezTo>
                  <a:cubicBezTo>
                    <a:pt x="11750" y="1414"/>
                    <a:pt x="11701" y="1219"/>
                    <a:pt x="11653" y="1024"/>
                  </a:cubicBezTo>
                  <a:cubicBezTo>
                    <a:pt x="11458" y="585"/>
                    <a:pt x="10873" y="488"/>
                    <a:pt x="10434" y="488"/>
                  </a:cubicBezTo>
                  <a:cubicBezTo>
                    <a:pt x="7411" y="244"/>
                    <a:pt x="4388" y="98"/>
                    <a:pt x="13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629;p41">
              <a:extLst>
                <a:ext uri="{FF2B5EF4-FFF2-40B4-BE49-F238E27FC236}">
                  <a16:creationId xmlns:a16="http://schemas.microsoft.com/office/drawing/2014/main" id="{2B16B722-B702-4908-9AE7-D41D1AD24F72}"/>
                </a:ext>
              </a:extLst>
            </p:cNvPr>
            <p:cNvSpPr/>
            <p:nvPr/>
          </p:nvSpPr>
          <p:spPr>
            <a:xfrm>
              <a:off x="1175043" y="1750156"/>
              <a:ext cx="560272" cy="1199822"/>
            </a:xfrm>
            <a:custGeom>
              <a:avLst/>
              <a:gdLst/>
              <a:ahLst/>
              <a:cxnLst/>
              <a:rect l="l" t="t" r="r" b="b"/>
              <a:pathLst>
                <a:path w="25438" h="54494" extrusionOk="0">
                  <a:moveTo>
                    <a:pt x="25373" y="1"/>
                  </a:moveTo>
                  <a:cubicBezTo>
                    <a:pt x="25367" y="1"/>
                    <a:pt x="25360" y="4"/>
                    <a:pt x="25353" y="10"/>
                  </a:cubicBezTo>
                  <a:cubicBezTo>
                    <a:pt x="20380" y="1668"/>
                    <a:pt x="15163" y="3521"/>
                    <a:pt x="11702" y="7616"/>
                  </a:cubicBezTo>
                  <a:cubicBezTo>
                    <a:pt x="10190" y="9274"/>
                    <a:pt x="9118" y="11322"/>
                    <a:pt x="8581" y="13467"/>
                  </a:cubicBezTo>
                  <a:cubicBezTo>
                    <a:pt x="8191" y="14978"/>
                    <a:pt x="7899" y="16197"/>
                    <a:pt x="6826" y="17416"/>
                  </a:cubicBezTo>
                  <a:cubicBezTo>
                    <a:pt x="6046" y="18294"/>
                    <a:pt x="5120" y="19074"/>
                    <a:pt x="4632" y="20146"/>
                  </a:cubicBezTo>
                  <a:cubicBezTo>
                    <a:pt x="4340" y="20780"/>
                    <a:pt x="4242" y="21512"/>
                    <a:pt x="4340" y="22194"/>
                  </a:cubicBezTo>
                  <a:cubicBezTo>
                    <a:pt x="4340" y="22194"/>
                    <a:pt x="4681" y="23120"/>
                    <a:pt x="4681" y="23169"/>
                  </a:cubicBezTo>
                  <a:cubicBezTo>
                    <a:pt x="4583" y="23559"/>
                    <a:pt x="4193" y="23754"/>
                    <a:pt x="3901" y="24047"/>
                  </a:cubicBezTo>
                  <a:cubicBezTo>
                    <a:pt x="2682" y="25266"/>
                    <a:pt x="1999" y="26972"/>
                    <a:pt x="2048" y="28727"/>
                  </a:cubicBezTo>
                  <a:cubicBezTo>
                    <a:pt x="2048" y="29459"/>
                    <a:pt x="2682" y="30385"/>
                    <a:pt x="2633" y="31019"/>
                  </a:cubicBezTo>
                  <a:cubicBezTo>
                    <a:pt x="2585" y="31653"/>
                    <a:pt x="1366" y="32823"/>
                    <a:pt x="1073" y="33554"/>
                  </a:cubicBezTo>
                  <a:cubicBezTo>
                    <a:pt x="293" y="35212"/>
                    <a:pt x="244" y="37064"/>
                    <a:pt x="829" y="38771"/>
                  </a:cubicBezTo>
                  <a:cubicBezTo>
                    <a:pt x="1171" y="39648"/>
                    <a:pt x="1268" y="40624"/>
                    <a:pt x="1024" y="41550"/>
                  </a:cubicBezTo>
                  <a:cubicBezTo>
                    <a:pt x="878" y="42086"/>
                    <a:pt x="537" y="42574"/>
                    <a:pt x="391" y="43159"/>
                  </a:cubicBezTo>
                  <a:cubicBezTo>
                    <a:pt x="98" y="44378"/>
                    <a:pt x="0" y="45694"/>
                    <a:pt x="196" y="46962"/>
                  </a:cubicBezTo>
                  <a:cubicBezTo>
                    <a:pt x="586" y="49643"/>
                    <a:pt x="1658" y="52179"/>
                    <a:pt x="3267" y="54373"/>
                  </a:cubicBezTo>
                  <a:cubicBezTo>
                    <a:pt x="3324" y="54458"/>
                    <a:pt x="3406" y="54494"/>
                    <a:pt x="3489" y="54494"/>
                  </a:cubicBezTo>
                  <a:cubicBezTo>
                    <a:pt x="3689" y="54494"/>
                    <a:pt x="3893" y="54287"/>
                    <a:pt x="3755" y="54080"/>
                  </a:cubicBezTo>
                  <a:cubicBezTo>
                    <a:pt x="2487" y="52325"/>
                    <a:pt x="1561" y="50326"/>
                    <a:pt x="1024" y="48229"/>
                  </a:cubicBezTo>
                  <a:cubicBezTo>
                    <a:pt x="732" y="47108"/>
                    <a:pt x="634" y="45987"/>
                    <a:pt x="732" y="44817"/>
                  </a:cubicBezTo>
                  <a:cubicBezTo>
                    <a:pt x="829" y="43354"/>
                    <a:pt x="1463" y="42476"/>
                    <a:pt x="1853" y="41160"/>
                  </a:cubicBezTo>
                  <a:cubicBezTo>
                    <a:pt x="2292" y="39746"/>
                    <a:pt x="1171" y="38576"/>
                    <a:pt x="1024" y="37113"/>
                  </a:cubicBezTo>
                  <a:cubicBezTo>
                    <a:pt x="829" y="34968"/>
                    <a:pt x="1658" y="32872"/>
                    <a:pt x="3267" y="31458"/>
                  </a:cubicBezTo>
                  <a:cubicBezTo>
                    <a:pt x="3365" y="31409"/>
                    <a:pt x="3413" y="31263"/>
                    <a:pt x="3316" y="31116"/>
                  </a:cubicBezTo>
                  <a:cubicBezTo>
                    <a:pt x="1902" y="28532"/>
                    <a:pt x="2731" y="25266"/>
                    <a:pt x="5266" y="23657"/>
                  </a:cubicBezTo>
                  <a:cubicBezTo>
                    <a:pt x="5412" y="23608"/>
                    <a:pt x="5461" y="23413"/>
                    <a:pt x="5364" y="23315"/>
                  </a:cubicBezTo>
                  <a:cubicBezTo>
                    <a:pt x="3316" y="20293"/>
                    <a:pt x="7509" y="18294"/>
                    <a:pt x="8484" y="15807"/>
                  </a:cubicBezTo>
                  <a:cubicBezTo>
                    <a:pt x="9313" y="13662"/>
                    <a:pt x="9508" y="11468"/>
                    <a:pt x="10873" y="9420"/>
                  </a:cubicBezTo>
                  <a:cubicBezTo>
                    <a:pt x="14188" y="4447"/>
                    <a:pt x="19990" y="2204"/>
                    <a:pt x="25353" y="157"/>
                  </a:cubicBezTo>
                  <a:cubicBezTo>
                    <a:pt x="25437" y="115"/>
                    <a:pt x="25413" y="1"/>
                    <a:pt x="25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630;p41">
              <a:extLst>
                <a:ext uri="{FF2B5EF4-FFF2-40B4-BE49-F238E27FC236}">
                  <a16:creationId xmlns:a16="http://schemas.microsoft.com/office/drawing/2014/main" id="{3B220E3A-158B-437A-89C9-3879285BFBCF}"/>
                </a:ext>
              </a:extLst>
            </p:cNvPr>
            <p:cNvSpPr/>
            <p:nvPr/>
          </p:nvSpPr>
          <p:spPr>
            <a:xfrm>
              <a:off x="2772758" y="2035943"/>
              <a:ext cx="142986" cy="337066"/>
            </a:xfrm>
            <a:custGeom>
              <a:avLst/>
              <a:gdLst/>
              <a:ahLst/>
              <a:cxnLst/>
              <a:rect l="l" t="t" r="r" b="b"/>
              <a:pathLst>
                <a:path w="6492" h="15309" extrusionOk="0">
                  <a:moveTo>
                    <a:pt x="5392" y="0"/>
                  </a:moveTo>
                  <a:cubicBezTo>
                    <a:pt x="5231" y="0"/>
                    <a:pt x="5048" y="135"/>
                    <a:pt x="5078" y="341"/>
                  </a:cubicBezTo>
                  <a:cubicBezTo>
                    <a:pt x="5955" y="5655"/>
                    <a:pt x="4931" y="11554"/>
                    <a:pt x="202" y="14821"/>
                  </a:cubicBezTo>
                  <a:cubicBezTo>
                    <a:pt x="1" y="14982"/>
                    <a:pt x="132" y="15309"/>
                    <a:pt x="348" y="15309"/>
                  </a:cubicBezTo>
                  <a:cubicBezTo>
                    <a:pt x="394" y="15309"/>
                    <a:pt x="443" y="15294"/>
                    <a:pt x="495" y="15260"/>
                  </a:cubicBezTo>
                  <a:cubicBezTo>
                    <a:pt x="5419" y="11847"/>
                    <a:pt x="6491" y="5801"/>
                    <a:pt x="5614" y="194"/>
                  </a:cubicBezTo>
                  <a:cubicBezTo>
                    <a:pt x="5595" y="59"/>
                    <a:pt x="5498" y="0"/>
                    <a:pt x="5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631;p41">
              <a:extLst>
                <a:ext uri="{FF2B5EF4-FFF2-40B4-BE49-F238E27FC236}">
                  <a16:creationId xmlns:a16="http://schemas.microsoft.com/office/drawing/2014/main" id="{FCAE1896-F200-4131-BF16-7E4377711C01}"/>
                </a:ext>
              </a:extLst>
            </p:cNvPr>
            <p:cNvSpPr/>
            <p:nvPr/>
          </p:nvSpPr>
          <p:spPr>
            <a:xfrm>
              <a:off x="2672699" y="1724307"/>
              <a:ext cx="102328" cy="67087"/>
            </a:xfrm>
            <a:custGeom>
              <a:avLst/>
              <a:gdLst/>
              <a:ahLst/>
              <a:cxnLst/>
              <a:rect l="l" t="t" r="r" b="b"/>
              <a:pathLst>
                <a:path w="4646" h="3047" extrusionOk="0">
                  <a:moveTo>
                    <a:pt x="466" y="0"/>
                  </a:moveTo>
                  <a:cubicBezTo>
                    <a:pt x="208" y="0"/>
                    <a:pt x="1" y="370"/>
                    <a:pt x="308" y="502"/>
                  </a:cubicBezTo>
                  <a:cubicBezTo>
                    <a:pt x="1674" y="1087"/>
                    <a:pt x="2990" y="1916"/>
                    <a:pt x="4111" y="2988"/>
                  </a:cubicBezTo>
                  <a:cubicBezTo>
                    <a:pt x="4162" y="3029"/>
                    <a:pt x="4216" y="3046"/>
                    <a:pt x="4269" y="3046"/>
                  </a:cubicBezTo>
                  <a:cubicBezTo>
                    <a:pt x="4471" y="3046"/>
                    <a:pt x="4646" y="2792"/>
                    <a:pt x="4453" y="2598"/>
                  </a:cubicBezTo>
                  <a:cubicBezTo>
                    <a:pt x="3331" y="1526"/>
                    <a:pt x="2015" y="648"/>
                    <a:pt x="552" y="14"/>
                  </a:cubicBezTo>
                  <a:cubicBezTo>
                    <a:pt x="523" y="5"/>
                    <a:pt x="495" y="0"/>
                    <a:pt x="4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632;p41">
              <a:extLst>
                <a:ext uri="{FF2B5EF4-FFF2-40B4-BE49-F238E27FC236}">
                  <a16:creationId xmlns:a16="http://schemas.microsoft.com/office/drawing/2014/main" id="{7F7F4611-9E21-4D56-9BB1-8B7F5D684002}"/>
                </a:ext>
              </a:extLst>
            </p:cNvPr>
            <p:cNvSpPr/>
            <p:nvPr/>
          </p:nvSpPr>
          <p:spPr>
            <a:xfrm>
              <a:off x="2514119" y="1674350"/>
              <a:ext cx="125873" cy="695577"/>
            </a:xfrm>
            <a:custGeom>
              <a:avLst/>
              <a:gdLst/>
              <a:ahLst/>
              <a:cxnLst/>
              <a:rect l="l" t="t" r="r" b="b"/>
              <a:pathLst>
                <a:path w="5715" h="31592" extrusionOk="0">
                  <a:moveTo>
                    <a:pt x="5096" y="1"/>
                  </a:moveTo>
                  <a:cubicBezTo>
                    <a:pt x="4899" y="1"/>
                    <a:pt x="4709" y="103"/>
                    <a:pt x="4632" y="333"/>
                  </a:cubicBezTo>
                  <a:cubicBezTo>
                    <a:pt x="2145" y="10377"/>
                    <a:pt x="0" y="20664"/>
                    <a:pt x="829" y="31098"/>
                  </a:cubicBezTo>
                  <a:cubicBezTo>
                    <a:pt x="854" y="31420"/>
                    <a:pt x="1144" y="31592"/>
                    <a:pt x="1417" y="31592"/>
                  </a:cubicBezTo>
                  <a:cubicBezTo>
                    <a:pt x="1679" y="31592"/>
                    <a:pt x="1925" y="31433"/>
                    <a:pt x="1902" y="31098"/>
                  </a:cubicBezTo>
                  <a:cubicBezTo>
                    <a:pt x="1073" y="20762"/>
                    <a:pt x="3169" y="10572"/>
                    <a:pt x="5656" y="626"/>
                  </a:cubicBezTo>
                  <a:cubicBezTo>
                    <a:pt x="5715" y="242"/>
                    <a:pt x="5398" y="1"/>
                    <a:pt x="5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633;p41">
              <a:extLst>
                <a:ext uri="{FF2B5EF4-FFF2-40B4-BE49-F238E27FC236}">
                  <a16:creationId xmlns:a16="http://schemas.microsoft.com/office/drawing/2014/main" id="{C268B5AA-97E4-46D7-A800-CC321A7E72AD}"/>
                </a:ext>
              </a:extLst>
            </p:cNvPr>
            <p:cNvSpPr/>
            <p:nvPr/>
          </p:nvSpPr>
          <p:spPr>
            <a:xfrm>
              <a:off x="2344438" y="1296023"/>
              <a:ext cx="637205" cy="156677"/>
            </a:xfrm>
            <a:custGeom>
              <a:avLst/>
              <a:gdLst/>
              <a:ahLst/>
              <a:cxnLst/>
              <a:rect l="l" t="t" r="r" b="b"/>
              <a:pathLst>
                <a:path w="28931" h="7116" extrusionOk="0">
                  <a:moveTo>
                    <a:pt x="28465" y="0"/>
                  </a:moveTo>
                  <a:cubicBezTo>
                    <a:pt x="28436" y="0"/>
                    <a:pt x="28407" y="4"/>
                    <a:pt x="28376" y="13"/>
                  </a:cubicBezTo>
                  <a:cubicBezTo>
                    <a:pt x="26329" y="403"/>
                    <a:pt x="24330" y="1622"/>
                    <a:pt x="22428" y="2451"/>
                  </a:cubicBezTo>
                  <a:cubicBezTo>
                    <a:pt x="20088" y="3475"/>
                    <a:pt x="17650" y="4401"/>
                    <a:pt x="15164" y="5132"/>
                  </a:cubicBezTo>
                  <a:cubicBezTo>
                    <a:pt x="11417" y="6187"/>
                    <a:pt x="7753" y="6401"/>
                    <a:pt x="3987" y="6401"/>
                  </a:cubicBezTo>
                  <a:cubicBezTo>
                    <a:pt x="2705" y="6401"/>
                    <a:pt x="1411" y="6376"/>
                    <a:pt x="98" y="6351"/>
                  </a:cubicBezTo>
                  <a:cubicBezTo>
                    <a:pt x="1" y="6351"/>
                    <a:pt x="1" y="6497"/>
                    <a:pt x="98" y="6497"/>
                  </a:cubicBezTo>
                  <a:lnTo>
                    <a:pt x="50" y="6497"/>
                  </a:lnTo>
                  <a:cubicBezTo>
                    <a:pt x="2390" y="6888"/>
                    <a:pt x="4709" y="7116"/>
                    <a:pt x="7017" y="7116"/>
                  </a:cubicBezTo>
                  <a:cubicBezTo>
                    <a:pt x="9612" y="7116"/>
                    <a:pt x="12193" y="6827"/>
                    <a:pt x="14774" y="6156"/>
                  </a:cubicBezTo>
                  <a:cubicBezTo>
                    <a:pt x="17211" y="5522"/>
                    <a:pt x="19600" y="4694"/>
                    <a:pt x="21941" y="3718"/>
                  </a:cubicBezTo>
                  <a:cubicBezTo>
                    <a:pt x="24135" y="2841"/>
                    <a:pt x="26719" y="2061"/>
                    <a:pt x="28620" y="647"/>
                  </a:cubicBezTo>
                  <a:cubicBezTo>
                    <a:pt x="28931" y="425"/>
                    <a:pt x="28756" y="0"/>
                    <a:pt x="28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634;p41">
              <a:extLst>
                <a:ext uri="{FF2B5EF4-FFF2-40B4-BE49-F238E27FC236}">
                  <a16:creationId xmlns:a16="http://schemas.microsoft.com/office/drawing/2014/main" id="{B260D585-A1C4-4742-BADD-21D78CF31E39}"/>
                </a:ext>
              </a:extLst>
            </p:cNvPr>
            <p:cNvSpPr/>
            <p:nvPr/>
          </p:nvSpPr>
          <p:spPr>
            <a:xfrm>
              <a:off x="2455290" y="1484074"/>
              <a:ext cx="549281" cy="374738"/>
            </a:xfrm>
            <a:custGeom>
              <a:avLst/>
              <a:gdLst/>
              <a:ahLst/>
              <a:cxnLst/>
              <a:rect l="l" t="t" r="r" b="b"/>
              <a:pathLst>
                <a:path w="24939" h="17020" extrusionOk="0">
                  <a:moveTo>
                    <a:pt x="24505" y="1"/>
                  </a:moveTo>
                  <a:cubicBezTo>
                    <a:pt x="24492" y="1"/>
                    <a:pt x="24478" y="2"/>
                    <a:pt x="24465" y="4"/>
                  </a:cubicBezTo>
                  <a:cubicBezTo>
                    <a:pt x="19443" y="1467"/>
                    <a:pt x="14762" y="3758"/>
                    <a:pt x="10521" y="6732"/>
                  </a:cubicBezTo>
                  <a:cubicBezTo>
                    <a:pt x="8570" y="8098"/>
                    <a:pt x="6669" y="9609"/>
                    <a:pt x="4914" y="11218"/>
                  </a:cubicBezTo>
                  <a:cubicBezTo>
                    <a:pt x="3305" y="12729"/>
                    <a:pt x="965" y="14680"/>
                    <a:pt x="38" y="16776"/>
                  </a:cubicBezTo>
                  <a:cubicBezTo>
                    <a:pt x="1" y="16889"/>
                    <a:pt x="138" y="17003"/>
                    <a:pt x="248" y="17003"/>
                  </a:cubicBezTo>
                  <a:cubicBezTo>
                    <a:pt x="279" y="17003"/>
                    <a:pt x="309" y="16993"/>
                    <a:pt x="331" y="16971"/>
                  </a:cubicBezTo>
                  <a:lnTo>
                    <a:pt x="380" y="17020"/>
                  </a:lnTo>
                  <a:cubicBezTo>
                    <a:pt x="1355" y="16386"/>
                    <a:pt x="2037" y="15411"/>
                    <a:pt x="2817" y="14582"/>
                  </a:cubicBezTo>
                  <a:cubicBezTo>
                    <a:pt x="3695" y="13656"/>
                    <a:pt x="4621" y="12778"/>
                    <a:pt x="5596" y="11900"/>
                  </a:cubicBezTo>
                  <a:cubicBezTo>
                    <a:pt x="7449" y="10243"/>
                    <a:pt x="9399" y="8731"/>
                    <a:pt x="11496" y="7317"/>
                  </a:cubicBezTo>
                  <a:cubicBezTo>
                    <a:pt x="15640" y="4685"/>
                    <a:pt x="20077" y="2393"/>
                    <a:pt x="24660" y="540"/>
                  </a:cubicBezTo>
                  <a:cubicBezTo>
                    <a:pt x="24938" y="448"/>
                    <a:pt x="24775" y="1"/>
                    <a:pt x="24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635;p41">
              <a:extLst>
                <a:ext uri="{FF2B5EF4-FFF2-40B4-BE49-F238E27FC236}">
                  <a16:creationId xmlns:a16="http://schemas.microsoft.com/office/drawing/2014/main" id="{2AE4CFD1-5BD3-47E4-ABDE-645A83691C49}"/>
                </a:ext>
              </a:extLst>
            </p:cNvPr>
            <p:cNvSpPr/>
            <p:nvPr/>
          </p:nvSpPr>
          <p:spPr>
            <a:xfrm>
              <a:off x="2924312" y="1269470"/>
              <a:ext cx="154593" cy="236622"/>
            </a:xfrm>
            <a:custGeom>
              <a:avLst/>
              <a:gdLst/>
              <a:ahLst/>
              <a:cxnLst/>
              <a:rect l="l" t="t" r="r" b="b"/>
              <a:pathLst>
                <a:path w="7019" h="10747" extrusionOk="0">
                  <a:moveTo>
                    <a:pt x="4161" y="1026"/>
                  </a:moveTo>
                  <a:cubicBezTo>
                    <a:pt x="4588" y="1026"/>
                    <a:pt x="5060" y="1183"/>
                    <a:pt x="5607" y="1512"/>
                  </a:cubicBezTo>
                  <a:cubicBezTo>
                    <a:pt x="5620" y="1519"/>
                    <a:pt x="5634" y="1526"/>
                    <a:pt x="5647" y="1531"/>
                  </a:cubicBezTo>
                  <a:lnTo>
                    <a:pt x="5647" y="1531"/>
                  </a:lnTo>
                  <a:cubicBezTo>
                    <a:pt x="6712" y="3323"/>
                    <a:pt x="6501" y="6364"/>
                    <a:pt x="5705" y="8191"/>
                  </a:cubicBezTo>
                  <a:cubicBezTo>
                    <a:pt x="5214" y="9270"/>
                    <a:pt x="4551" y="9794"/>
                    <a:pt x="3889" y="9794"/>
                  </a:cubicBezTo>
                  <a:cubicBezTo>
                    <a:pt x="3235" y="9794"/>
                    <a:pt x="2582" y="9282"/>
                    <a:pt x="2097" y="8289"/>
                  </a:cubicBezTo>
                  <a:cubicBezTo>
                    <a:pt x="1414" y="7070"/>
                    <a:pt x="1171" y="5656"/>
                    <a:pt x="1317" y="4291"/>
                  </a:cubicBezTo>
                  <a:cubicBezTo>
                    <a:pt x="1463" y="3559"/>
                    <a:pt x="1804" y="2877"/>
                    <a:pt x="2243" y="2292"/>
                  </a:cubicBezTo>
                  <a:cubicBezTo>
                    <a:pt x="2854" y="1468"/>
                    <a:pt x="3445" y="1026"/>
                    <a:pt x="4161" y="1026"/>
                  </a:cubicBezTo>
                  <a:close/>
                  <a:moveTo>
                    <a:pt x="4334" y="0"/>
                  </a:moveTo>
                  <a:cubicBezTo>
                    <a:pt x="2939" y="0"/>
                    <a:pt x="1521" y="1508"/>
                    <a:pt x="878" y="2828"/>
                  </a:cubicBezTo>
                  <a:cubicBezTo>
                    <a:pt x="1" y="4778"/>
                    <a:pt x="488" y="7362"/>
                    <a:pt x="1561" y="9166"/>
                  </a:cubicBezTo>
                  <a:cubicBezTo>
                    <a:pt x="2191" y="10179"/>
                    <a:pt x="2990" y="10747"/>
                    <a:pt x="3820" y="10747"/>
                  </a:cubicBezTo>
                  <a:cubicBezTo>
                    <a:pt x="4468" y="10747"/>
                    <a:pt x="5134" y="10401"/>
                    <a:pt x="5754" y="9654"/>
                  </a:cubicBezTo>
                  <a:cubicBezTo>
                    <a:pt x="6777" y="8435"/>
                    <a:pt x="6924" y="6777"/>
                    <a:pt x="6972" y="5217"/>
                  </a:cubicBezTo>
                  <a:cubicBezTo>
                    <a:pt x="7018" y="3757"/>
                    <a:pt x="6978" y="2341"/>
                    <a:pt x="6135" y="1246"/>
                  </a:cubicBezTo>
                  <a:lnTo>
                    <a:pt x="6135" y="1246"/>
                  </a:lnTo>
                  <a:cubicBezTo>
                    <a:pt x="6153" y="1174"/>
                    <a:pt x="6144" y="1098"/>
                    <a:pt x="6095" y="1024"/>
                  </a:cubicBezTo>
                  <a:cubicBezTo>
                    <a:pt x="5558" y="293"/>
                    <a:pt x="4948" y="0"/>
                    <a:pt x="4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636;p41">
              <a:extLst>
                <a:ext uri="{FF2B5EF4-FFF2-40B4-BE49-F238E27FC236}">
                  <a16:creationId xmlns:a16="http://schemas.microsoft.com/office/drawing/2014/main" id="{443265FC-4E92-4856-BC77-46CF4A34CA02}"/>
                </a:ext>
              </a:extLst>
            </p:cNvPr>
            <p:cNvSpPr/>
            <p:nvPr/>
          </p:nvSpPr>
          <p:spPr>
            <a:xfrm>
              <a:off x="2952240" y="1309145"/>
              <a:ext cx="112548" cy="157513"/>
            </a:xfrm>
            <a:custGeom>
              <a:avLst/>
              <a:gdLst/>
              <a:ahLst/>
              <a:cxnLst/>
              <a:rect l="l" t="t" r="r" b="b"/>
              <a:pathLst>
                <a:path w="5110" h="7154" extrusionOk="0">
                  <a:moveTo>
                    <a:pt x="2792" y="542"/>
                  </a:moveTo>
                  <a:cubicBezTo>
                    <a:pt x="3092" y="542"/>
                    <a:pt x="3417" y="645"/>
                    <a:pt x="3780" y="865"/>
                  </a:cubicBezTo>
                  <a:lnTo>
                    <a:pt x="3780" y="865"/>
                  </a:lnTo>
                  <a:cubicBezTo>
                    <a:pt x="4629" y="2044"/>
                    <a:pt x="4480" y="4257"/>
                    <a:pt x="3901" y="5560"/>
                  </a:cubicBezTo>
                  <a:cubicBezTo>
                    <a:pt x="3556" y="6347"/>
                    <a:pt x="3064" y="6724"/>
                    <a:pt x="2572" y="6724"/>
                  </a:cubicBezTo>
                  <a:cubicBezTo>
                    <a:pt x="2089" y="6724"/>
                    <a:pt x="1606" y="6359"/>
                    <a:pt x="1268" y="5658"/>
                  </a:cubicBezTo>
                  <a:cubicBezTo>
                    <a:pt x="829" y="4780"/>
                    <a:pt x="634" y="3805"/>
                    <a:pt x="731" y="2830"/>
                  </a:cubicBezTo>
                  <a:cubicBezTo>
                    <a:pt x="829" y="2342"/>
                    <a:pt x="1073" y="1855"/>
                    <a:pt x="1365" y="1465"/>
                  </a:cubicBezTo>
                  <a:cubicBezTo>
                    <a:pt x="1800" y="875"/>
                    <a:pt x="2255" y="542"/>
                    <a:pt x="2792" y="542"/>
                  </a:cubicBezTo>
                  <a:close/>
                  <a:moveTo>
                    <a:pt x="2859" y="0"/>
                  </a:moveTo>
                  <a:cubicBezTo>
                    <a:pt x="1862" y="0"/>
                    <a:pt x="873" y="1188"/>
                    <a:pt x="488" y="2099"/>
                  </a:cubicBezTo>
                  <a:cubicBezTo>
                    <a:pt x="0" y="3415"/>
                    <a:pt x="390" y="5073"/>
                    <a:pt x="1122" y="6243"/>
                  </a:cubicBezTo>
                  <a:cubicBezTo>
                    <a:pt x="1507" y="6833"/>
                    <a:pt x="2013" y="7153"/>
                    <a:pt x="2535" y="7153"/>
                  </a:cubicBezTo>
                  <a:cubicBezTo>
                    <a:pt x="3004" y="7153"/>
                    <a:pt x="3485" y="6894"/>
                    <a:pt x="3901" y="6340"/>
                  </a:cubicBezTo>
                  <a:cubicBezTo>
                    <a:pt x="4900" y="5007"/>
                    <a:pt x="5110" y="2140"/>
                    <a:pt x="4029" y="735"/>
                  </a:cubicBezTo>
                  <a:lnTo>
                    <a:pt x="4029" y="735"/>
                  </a:lnTo>
                  <a:cubicBezTo>
                    <a:pt x="4031" y="696"/>
                    <a:pt x="4022" y="660"/>
                    <a:pt x="3998" y="636"/>
                  </a:cubicBezTo>
                  <a:cubicBezTo>
                    <a:pt x="3641" y="183"/>
                    <a:pt x="3249" y="0"/>
                    <a:pt x="28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637;p41">
              <a:extLst>
                <a:ext uri="{FF2B5EF4-FFF2-40B4-BE49-F238E27FC236}">
                  <a16:creationId xmlns:a16="http://schemas.microsoft.com/office/drawing/2014/main" id="{8882D367-D2D6-4C51-B48A-BFFE1D4BD1C2}"/>
                </a:ext>
              </a:extLst>
            </p:cNvPr>
            <p:cNvSpPr/>
            <p:nvPr/>
          </p:nvSpPr>
          <p:spPr>
            <a:xfrm>
              <a:off x="2713841" y="1783865"/>
              <a:ext cx="215867" cy="266742"/>
            </a:xfrm>
            <a:custGeom>
              <a:avLst/>
              <a:gdLst/>
              <a:ahLst/>
              <a:cxnLst/>
              <a:rect l="l" t="t" r="r" b="b"/>
              <a:pathLst>
                <a:path w="9801" h="12115" extrusionOk="0">
                  <a:moveTo>
                    <a:pt x="3949" y="1"/>
                  </a:moveTo>
                  <a:cubicBezTo>
                    <a:pt x="3134" y="1"/>
                    <a:pt x="2326" y="315"/>
                    <a:pt x="1707" y="1015"/>
                  </a:cubicBezTo>
                  <a:cubicBezTo>
                    <a:pt x="98" y="2867"/>
                    <a:pt x="1" y="5939"/>
                    <a:pt x="781" y="8182"/>
                  </a:cubicBezTo>
                  <a:cubicBezTo>
                    <a:pt x="1549" y="10441"/>
                    <a:pt x="3406" y="12114"/>
                    <a:pt x="5808" y="12114"/>
                  </a:cubicBezTo>
                  <a:cubicBezTo>
                    <a:pt x="5998" y="12114"/>
                    <a:pt x="6191" y="12104"/>
                    <a:pt x="6387" y="12082"/>
                  </a:cubicBezTo>
                  <a:cubicBezTo>
                    <a:pt x="8581" y="11838"/>
                    <a:pt x="9605" y="10425"/>
                    <a:pt x="9800" y="8279"/>
                  </a:cubicBezTo>
                  <a:cubicBezTo>
                    <a:pt x="9800" y="8231"/>
                    <a:pt x="9764" y="8206"/>
                    <a:pt x="9721" y="8206"/>
                  </a:cubicBezTo>
                  <a:cubicBezTo>
                    <a:pt x="9678" y="8206"/>
                    <a:pt x="9630" y="8231"/>
                    <a:pt x="9605" y="8279"/>
                  </a:cubicBezTo>
                  <a:lnTo>
                    <a:pt x="9654" y="8328"/>
                  </a:lnTo>
                  <a:cubicBezTo>
                    <a:pt x="9410" y="10327"/>
                    <a:pt x="8435" y="11546"/>
                    <a:pt x="6387" y="11741"/>
                  </a:cubicBezTo>
                  <a:cubicBezTo>
                    <a:pt x="6185" y="11765"/>
                    <a:pt x="5985" y="11777"/>
                    <a:pt x="5790" y="11777"/>
                  </a:cubicBezTo>
                  <a:cubicBezTo>
                    <a:pt x="3640" y="11777"/>
                    <a:pt x="1975" y="10339"/>
                    <a:pt x="1171" y="8328"/>
                  </a:cubicBezTo>
                  <a:cubicBezTo>
                    <a:pt x="537" y="6622"/>
                    <a:pt x="439" y="4769"/>
                    <a:pt x="1024" y="3062"/>
                  </a:cubicBezTo>
                  <a:cubicBezTo>
                    <a:pt x="1219" y="2234"/>
                    <a:pt x="1658" y="1502"/>
                    <a:pt x="2243" y="917"/>
                  </a:cubicBezTo>
                  <a:cubicBezTo>
                    <a:pt x="2752" y="494"/>
                    <a:pt x="3337" y="311"/>
                    <a:pt x="3925" y="311"/>
                  </a:cubicBezTo>
                  <a:cubicBezTo>
                    <a:pt x="5028" y="311"/>
                    <a:pt x="6141" y="953"/>
                    <a:pt x="6777" y="1844"/>
                  </a:cubicBezTo>
                  <a:cubicBezTo>
                    <a:pt x="6792" y="1872"/>
                    <a:pt x="6819" y="1884"/>
                    <a:pt x="6848" y="1884"/>
                  </a:cubicBezTo>
                  <a:cubicBezTo>
                    <a:pt x="6920" y="1884"/>
                    <a:pt x="7007" y="1815"/>
                    <a:pt x="6973" y="1746"/>
                  </a:cubicBezTo>
                  <a:cubicBezTo>
                    <a:pt x="6311" y="653"/>
                    <a:pt x="5123" y="1"/>
                    <a:pt x="39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638;p41">
              <a:extLst>
                <a:ext uri="{FF2B5EF4-FFF2-40B4-BE49-F238E27FC236}">
                  <a16:creationId xmlns:a16="http://schemas.microsoft.com/office/drawing/2014/main" id="{AC480623-9247-44C6-9D83-78AE2A02F66A}"/>
                </a:ext>
              </a:extLst>
            </p:cNvPr>
            <p:cNvSpPr/>
            <p:nvPr/>
          </p:nvSpPr>
          <p:spPr>
            <a:xfrm>
              <a:off x="2865241" y="1776027"/>
              <a:ext cx="257516" cy="57862"/>
            </a:xfrm>
            <a:custGeom>
              <a:avLst/>
              <a:gdLst/>
              <a:ahLst/>
              <a:cxnLst/>
              <a:rect l="l" t="t" r="r" b="b"/>
              <a:pathLst>
                <a:path w="11692" h="2628" extrusionOk="0">
                  <a:moveTo>
                    <a:pt x="11500" y="0"/>
                  </a:moveTo>
                  <a:cubicBezTo>
                    <a:pt x="11487" y="0"/>
                    <a:pt x="11473" y="2"/>
                    <a:pt x="11458" y="6"/>
                  </a:cubicBezTo>
                  <a:cubicBezTo>
                    <a:pt x="9703" y="688"/>
                    <a:pt x="8094" y="1517"/>
                    <a:pt x="6242" y="1858"/>
                  </a:cubicBezTo>
                  <a:cubicBezTo>
                    <a:pt x="5076" y="2057"/>
                    <a:pt x="3893" y="2157"/>
                    <a:pt x="2713" y="2157"/>
                  </a:cubicBezTo>
                  <a:cubicBezTo>
                    <a:pt x="1870" y="2157"/>
                    <a:pt x="1029" y="2106"/>
                    <a:pt x="196" y="2005"/>
                  </a:cubicBezTo>
                  <a:cubicBezTo>
                    <a:pt x="50" y="2005"/>
                    <a:pt x="1" y="2200"/>
                    <a:pt x="196" y="2248"/>
                  </a:cubicBezTo>
                  <a:lnTo>
                    <a:pt x="147" y="2248"/>
                  </a:lnTo>
                  <a:cubicBezTo>
                    <a:pt x="1244" y="2497"/>
                    <a:pt x="2432" y="2627"/>
                    <a:pt x="3642" y="2627"/>
                  </a:cubicBezTo>
                  <a:cubicBezTo>
                    <a:pt x="6466" y="2627"/>
                    <a:pt x="9405" y="1917"/>
                    <a:pt x="11556" y="347"/>
                  </a:cubicBezTo>
                  <a:cubicBezTo>
                    <a:pt x="11691" y="257"/>
                    <a:pt x="11660" y="0"/>
                    <a:pt x="11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639;p41">
              <a:extLst>
                <a:ext uri="{FF2B5EF4-FFF2-40B4-BE49-F238E27FC236}">
                  <a16:creationId xmlns:a16="http://schemas.microsoft.com/office/drawing/2014/main" id="{3A068766-A677-4118-984F-9C7BE44D4E7E}"/>
                </a:ext>
              </a:extLst>
            </p:cNvPr>
            <p:cNvSpPr/>
            <p:nvPr/>
          </p:nvSpPr>
          <p:spPr>
            <a:xfrm>
              <a:off x="2767538" y="1814623"/>
              <a:ext cx="394115" cy="169799"/>
            </a:xfrm>
            <a:custGeom>
              <a:avLst/>
              <a:gdLst/>
              <a:ahLst/>
              <a:cxnLst/>
              <a:rect l="l" t="t" r="r" b="b"/>
              <a:pathLst>
                <a:path w="17894" h="7712" extrusionOk="0">
                  <a:moveTo>
                    <a:pt x="3799" y="0"/>
                  </a:moveTo>
                  <a:cubicBezTo>
                    <a:pt x="3785" y="0"/>
                    <a:pt x="3770" y="2"/>
                    <a:pt x="3754" y="8"/>
                  </a:cubicBezTo>
                  <a:cubicBezTo>
                    <a:pt x="488" y="934"/>
                    <a:pt x="0" y="5858"/>
                    <a:pt x="3169" y="7321"/>
                  </a:cubicBezTo>
                  <a:cubicBezTo>
                    <a:pt x="3754" y="7595"/>
                    <a:pt x="4387" y="7712"/>
                    <a:pt x="5030" y="7712"/>
                  </a:cubicBezTo>
                  <a:cubicBezTo>
                    <a:pt x="6101" y="7712"/>
                    <a:pt x="7198" y="7388"/>
                    <a:pt x="8142" y="6931"/>
                  </a:cubicBezTo>
                  <a:cubicBezTo>
                    <a:pt x="11029" y="5464"/>
                    <a:pt x="14191" y="4686"/>
                    <a:pt x="17405" y="4686"/>
                  </a:cubicBezTo>
                  <a:cubicBezTo>
                    <a:pt x="17503" y="4686"/>
                    <a:pt x="17601" y="4687"/>
                    <a:pt x="17698" y="4688"/>
                  </a:cubicBezTo>
                  <a:cubicBezTo>
                    <a:pt x="17893" y="4688"/>
                    <a:pt x="17893" y="4396"/>
                    <a:pt x="17698" y="4396"/>
                  </a:cubicBezTo>
                  <a:cubicBezTo>
                    <a:pt x="17272" y="4373"/>
                    <a:pt x="16848" y="4361"/>
                    <a:pt x="16426" y="4361"/>
                  </a:cubicBezTo>
                  <a:cubicBezTo>
                    <a:pt x="15015" y="4361"/>
                    <a:pt x="13627" y="4497"/>
                    <a:pt x="12238" y="4835"/>
                  </a:cubicBezTo>
                  <a:cubicBezTo>
                    <a:pt x="10531" y="5225"/>
                    <a:pt x="9117" y="6053"/>
                    <a:pt x="7509" y="6687"/>
                  </a:cubicBezTo>
                  <a:cubicBezTo>
                    <a:pt x="6754" y="6997"/>
                    <a:pt x="5884" y="7199"/>
                    <a:pt x="5042" y="7199"/>
                  </a:cubicBezTo>
                  <a:cubicBezTo>
                    <a:pt x="3763" y="7199"/>
                    <a:pt x="2549" y="6733"/>
                    <a:pt x="1902" y="5468"/>
                  </a:cubicBezTo>
                  <a:cubicBezTo>
                    <a:pt x="829" y="3518"/>
                    <a:pt x="2048" y="1178"/>
                    <a:pt x="3852" y="203"/>
                  </a:cubicBezTo>
                  <a:cubicBezTo>
                    <a:pt x="3939" y="159"/>
                    <a:pt x="3910" y="0"/>
                    <a:pt x="3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640;p41">
              <a:extLst>
                <a:ext uri="{FF2B5EF4-FFF2-40B4-BE49-F238E27FC236}">
                  <a16:creationId xmlns:a16="http://schemas.microsoft.com/office/drawing/2014/main" id="{7CE10402-D3EE-4C23-888D-B6FAB4B667FA}"/>
                </a:ext>
              </a:extLst>
            </p:cNvPr>
            <p:cNvSpPr/>
            <p:nvPr/>
          </p:nvSpPr>
          <p:spPr>
            <a:xfrm>
              <a:off x="3085381" y="1768739"/>
              <a:ext cx="121380" cy="143686"/>
            </a:xfrm>
            <a:custGeom>
              <a:avLst/>
              <a:gdLst/>
              <a:ahLst/>
              <a:cxnLst/>
              <a:rect l="l" t="t" r="r" b="b"/>
              <a:pathLst>
                <a:path w="5511" h="6526" extrusionOk="0">
                  <a:moveTo>
                    <a:pt x="2656" y="0"/>
                  </a:moveTo>
                  <a:cubicBezTo>
                    <a:pt x="2292" y="0"/>
                    <a:pt x="1931" y="103"/>
                    <a:pt x="1610" y="337"/>
                  </a:cubicBezTo>
                  <a:cubicBezTo>
                    <a:pt x="1476" y="470"/>
                    <a:pt x="1586" y="684"/>
                    <a:pt x="1754" y="684"/>
                  </a:cubicBezTo>
                  <a:cubicBezTo>
                    <a:pt x="1771" y="684"/>
                    <a:pt x="1787" y="682"/>
                    <a:pt x="1805" y="678"/>
                  </a:cubicBezTo>
                  <a:cubicBezTo>
                    <a:pt x="2079" y="552"/>
                    <a:pt x="2364" y="494"/>
                    <a:pt x="2643" y="494"/>
                  </a:cubicBezTo>
                  <a:cubicBezTo>
                    <a:pt x="3556" y="494"/>
                    <a:pt x="4409" y="1121"/>
                    <a:pt x="4633" y="2092"/>
                  </a:cubicBezTo>
                  <a:cubicBezTo>
                    <a:pt x="4974" y="3116"/>
                    <a:pt x="4779" y="5310"/>
                    <a:pt x="3755" y="5895"/>
                  </a:cubicBezTo>
                  <a:cubicBezTo>
                    <a:pt x="3520" y="6029"/>
                    <a:pt x="3272" y="6089"/>
                    <a:pt x="3025" y="6089"/>
                  </a:cubicBezTo>
                  <a:cubicBezTo>
                    <a:pt x="2198" y="6089"/>
                    <a:pt x="1385" y="5416"/>
                    <a:pt x="1122" y="4627"/>
                  </a:cubicBezTo>
                  <a:cubicBezTo>
                    <a:pt x="683" y="3359"/>
                    <a:pt x="1171" y="1994"/>
                    <a:pt x="1561" y="775"/>
                  </a:cubicBezTo>
                  <a:cubicBezTo>
                    <a:pt x="1591" y="655"/>
                    <a:pt x="1491" y="572"/>
                    <a:pt x="1398" y="572"/>
                  </a:cubicBezTo>
                  <a:cubicBezTo>
                    <a:pt x="1341" y="572"/>
                    <a:pt x="1287" y="603"/>
                    <a:pt x="1268" y="678"/>
                  </a:cubicBezTo>
                  <a:cubicBezTo>
                    <a:pt x="635" y="2189"/>
                    <a:pt x="1" y="4286"/>
                    <a:pt x="1268" y="5651"/>
                  </a:cubicBezTo>
                  <a:cubicBezTo>
                    <a:pt x="1724" y="6163"/>
                    <a:pt x="2428" y="6526"/>
                    <a:pt x="3110" y="6526"/>
                  </a:cubicBezTo>
                  <a:cubicBezTo>
                    <a:pt x="3597" y="6526"/>
                    <a:pt x="4072" y="6341"/>
                    <a:pt x="4437" y="5895"/>
                  </a:cubicBezTo>
                  <a:cubicBezTo>
                    <a:pt x="5364" y="4530"/>
                    <a:pt x="5510" y="2774"/>
                    <a:pt x="4828" y="1312"/>
                  </a:cubicBezTo>
                  <a:cubicBezTo>
                    <a:pt x="4384" y="560"/>
                    <a:pt x="3509" y="0"/>
                    <a:pt x="26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641;p41">
              <a:extLst>
                <a:ext uri="{FF2B5EF4-FFF2-40B4-BE49-F238E27FC236}">
                  <a16:creationId xmlns:a16="http://schemas.microsoft.com/office/drawing/2014/main" id="{108A3C80-4574-4215-8FB8-C8DD074A20AC}"/>
                </a:ext>
              </a:extLst>
            </p:cNvPr>
            <p:cNvSpPr/>
            <p:nvPr/>
          </p:nvSpPr>
          <p:spPr>
            <a:xfrm>
              <a:off x="3113309" y="1801082"/>
              <a:ext cx="67661" cy="78030"/>
            </a:xfrm>
            <a:custGeom>
              <a:avLst/>
              <a:gdLst/>
              <a:ahLst/>
              <a:cxnLst/>
              <a:rect l="l" t="t" r="r" b="b"/>
              <a:pathLst>
                <a:path w="3072" h="3544" extrusionOk="0">
                  <a:moveTo>
                    <a:pt x="1392" y="465"/>
                  </a:moveTo>
                  <a:cubicBezTo>
                    <a:pt x="1853" y="465"/>
                    <a:pt x="2274" y="745"/>
                    <a:pt x="2389" y="1208"/>
                  </a:cubicBezTo>
                  <a:cubicBezTo>
                    <a:pt x="2536" y="1695"/>
                    <a:pt x="2487" y="2768"/>
                    <a:pt x="1999" y="3061"/>
                  </a:cubicBezTo>
                  <a:cubicBezTo>
                    <a:pt x="1896" y="3112"/>
                    <a:pt x="1789" y="3135"/>
                    <a:pt x="1683" y="3135"/>
                  </a:cubicBezTo>
                  <a:cubicBezTo>
                    <a:pt x="1284" y="3135"/>
                    <a:pt x="896" y="2811"/>
                    <a:pt x="780" y="2427"/>
                  </a:cubicBezTo>
                  <a:cubicBezTo>
                    <a:pt x="635" y="1796"/>
                    <a:pt x="731" y="1116"/>
                    <a:pt x="972" y="533"/>
                  </a:cubicBezTo>
                  <a:lnTo>
                    <a:pt x="972" y="533"/>
                  </a:lnTo>
                  <a:cubicBezTo>
                    <a:pt x="974" y="533"/>
                    <a:pt x="976" y="533"/>
                    <a:pt x="978" y="533"/>
                  </a:cubicBezTo>
                  <a:cubicBezTo>
                    <a:pt x="993" y="533"/>
                    <a:pt x="1009" y="530"/>
                    <a:pt x="1024" y="525"/>
                  </a:cubicBezTo>
                  <a:cubicBezTo>
                    <a:pt x="1146" y="485"/>
                    <a:pt x="1271" y="465"/>
                    <a:pt x="1392" y="465"/>
                  </a:cubicBezTo>
                  <a:close/>
                  <a:moveTo>
                    <a:pt x="1463" y="0"/>
                  </a:moveTo>
                  <a:cubicBezTo>
                    <a:pt x="1248" y="0"/>
                    <a:pt x="1042" y="68"/>
                    <a:pt x="878" y="233"/>
                  </a:cubicBezTo>
                  <a:cubicBezTo>
                    <a:pt x="843" y="268"/>
                    <a:pt x="825" y="306"/>
                    <a:pt x="819" y="343"/>
                  </a:cubicBezTo>
                  <a:lnTo>
                    <a:pt x="819" y="343"/>
                  </a:lnTo>
                  <a:cubicBezTo>
                    <a:pt x="819" y="343"/>
                    <a:pt x="819" y="343"/>
                    <a:pt x="819" y="343"/>
                  </a:cubicBezTo>
                  <a:cubicBezTo>
                    <a:pt x="759" y="343"/>
                    <a:pt x="702" y="370"/>
                    <a:pt x="683" y="428"/>
                  </a:cubicBezTo>
                  <a:cubicBezTo>
                    <a:pt x="342" y="1257"/>
                    <a:pt x="0" y="2378"/>
                    <a:pt x="683" y="3109"/>
                  </a:cubicBezTo>
                  <a:cubicBezTo>
                    <a:pt x="918" y="3397"/>
                    <a:pt x="1265" y="3544"/>
                    <a:pt x="1619" y="3544"/>
                  </a:cubicBezTo>
                  <a:cubicBezTo>
                    <a:pt x="1926" y="3544"/>
                    <a:pt x="2238" y="3433"/>
                    <a:pt x="2487" y="3207"/>
                  </a:cubicBezTo>
                  <a:cubicBezTo>
                    <a:pt x="2974" y="2475"/>
                    <a:pt x="3072" y="1549"/>
                    <a:pt x="2682" y="720"/>
                  </a:cubicBezTo>
                  <a:cubicBezTo>
                    <a:pt x="2479" y="348"/>
                    <a:pt x="1948" y="0"/>
                    <a:pt x="1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642;p41">
              <a:extLst>
                <a:ext uri="{FF2B5EF4-FFF2-40B4-BE49-F238E27FC236}">
                  <a16:creationId xmlns:a16="http://schemas.microsoft.com/office/drawing/2014/main" id="{F2B83B56-BF9E-4022-A334-14660E5E9B0E}"/>
                </a:ext>
              </a:extLst>
            </p:cNvPr>
            <p:cNvSpPr/>
            <p:nvPr/>
          </p:nvSpPr>
          <p:spPr>
            <a:xfrm>
              <a:off x="2891759" y="2108799"/>
              <a:ext cx="306786" cy="87079"/>
            </a:xfrm>
            <a:custGeom>
              <a:avLst/>
              <a:gdLst/>
              <a:ahLst/>
              <a:cxnLst/>
              <a:rect l="l" t="t" r="r" b="b"/>
              <a:pathLst>
                <a:path w="13929" h="3955" extrusionOk="0">
                  <a:moveTo>
                    <a:pt x="5937" y="0"/>
                  </a:moveTo>
                  <a:cubicBezTo>
                    <a:pt x="5155" y="0"/>
                    <a:pt x="4372" y="174"/>
                    <a:pt x="3672" y="542"/>
                  </a:cubicBezTo>
                  <a:cubicBezTo>
                    <a:pt x="2307" y="1322"/>
                    <a:pt x="1479" y="2785"/>
                    <a:pt x="162" y="3614"/>
                  </a:cubicBezTo>
                  <a:cubicBezTo>
                    <a:pt x="1" y="3694"/>
                    <a:pt x="107" y="3942"/>
                    <a:pt x="258" y="3942"/>
                  </a:cubicBezTo>
                  <a:cubicBezTo>
                    <a:pt x="290" y="3942"/>
                    <a:pt x="324" y="3931"/>
                    <a:pt x="357" y="3906"/>
                  </a:cubicBezTo>
                  <a:lnTo>
                    <a:pt x="406" y="3955"/>
                  </a:lnTo>
                  <a:cubicBezTo>
                    <a:pt x="1235" y="3321"/>
                    <a:pt x="2015" y="2639"/>
                    <a:pt x="2649" y="1907"/>
                  </a:cubicBezTo>
                  <a:cubicBezTo>
                    <a:pt x="3568" y="948"/>
                    <a:pt x="4815" y="415"/>
                    <a:pt x="6094" y="415"/>
                  </a:cubicBezTo>
                  <a:cubicBezTo>
                    <a:pt x="6375" y="415"/>
                    <a:pt x="6658" y="441"/>
                    <a:pt x="6939" y="493"/>
                  </a:cubicBezTo>
                  <a:cubicBezTo>
                    <a:pt x="9426" y="883"/>
                    <a:pt x="11425" y="2297"/>
                    <a:pt x="13619" y="3272"/>
                  </a:cubicBezTo>
                  <a:cubicBezTo>
                    <a:pt x="13650" y="3288"/>
                    <a:pt x="13680" y="3295"/>
                    <a:pt x="13708" y="3295"/>
                  </a:cubicBezTo>
                  <a:cubicBezTo>
                    <a:pt x="13852" y="3295"/>
                    <a:pt x="13928" y="3110"/>
                    <a:pt x="13765" y="3029"/>
                  </a:cubicBezTo>
                  <a:cubicBezTo>
                    <a:pt x="11717" y="1468"/>
                    <a:pt x="9279" y="445"/>
                    <a:pt x="6695" y="54"/>
                  </a:cubicBezTo>
                  <a:cubicBezTo>
                    <a:pt x="6444" y="19"/>
                    <a:pt x="6191" y="0"/>
                    <a:pt x="5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643;p41">
              <a:extLst>
                <a:ext uri="{FF2B5EF4-FFF2-40B4-BE49-F238E27FC236}">
                  <a16:creationId xmlns:a16="http://schemas.microsoft.com/office/drawing/2014/main" id="{7F76E598-E17D-4A4C-95F6-ABDC3E12F862}"/>
                </a:ext>
              </a:extLst>
            </p:cNvPr>
            <p:cNvSpPr/>
            <p:nvPr/>
          </p:nvSpPr>
          <p:spPr>
            <a:xfrm>
              <a:off x="2928607" y="1970375"/>
              <a:ext cx="315728" cy="58236"/>
            </a:xfrm>
            <a:custGeom>
              <a:avLst/>
              <a:gdLst/>
              <a:ahLst/>
              <a:cxnLst/>
              <a:rect l="l" t="t" r="r" b="b"/>
              <a:pathLst>
                <a:path w="14335" h="2645" extrusionOk="0">
                  <a:moveTo>
                    <a:pt x="385" y="0"/>
                  </a:moveTo>
                  <a:cubicBezTo>
                    <a:pt x="289" y="0"/>
                    <a:pt x="194" y="1"/>
                    <a:pt x="98" y="3"/>
                  </a:cubicBezTo>
                  <a:cubicBezTo>
                    <a:pt x="1" y="3"/>
                    <a:pt x="1" y="150"/>
                    <a:pt x="98" y="198"/>
                  </a:cubicBezTo>
                  <a:cubicBezTo>
                    <a:pt x="2487" y="540"/>
                    <a:pt x="4876" y="1027"/>
                    <a:pt x="7216" y="1515"/>
                  </a:cubicBezTo>
                  <a:cubicBezTo>
                    <a:pt x="9276" y="1972"/>
                    <a:pt x="11507" y="2645"/>
                    <a:pt x="13669" y="2645"/>
                  </a:cubicBezTo>
                  <a:cubicBezTo>
                    <a:pt x="13810" y="2645"/>
                    <a:pt x="13950" y="2642"/>
                    <a:pt x="14091" y="2636"/>
                  </a:cubicBezTo>
                  <a:cubicBezTo>
                    <a:pt x="14286" y="2636"/>
                    <a:pt x="14335" y="2392"/>
                    <a:pt x="14140" y="2344"/>
                  </a:cubicBezTo>
                  <a:cubicBezTo>
                    <a:pt x="11702" y="1807"/>
                    <a:pt x="9215" y="1515"/>
                    <a:pt x="6777" y="978"/>
                  </a:cubicBezTo>
                  <a:cubicBezTo>
                    <a:pt x="4677" y="512"/>
                    <a:pt x="2532" y="0"/>
                    <a:pt x="3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644;p41">
              <a:extLst>
                <a:ext uri="{FF2B5EF4-FFF2-40B4-BE49-F238E27FC236}">
                  <a16:creationId xmlns:a16="http://schemas.microsoft.com/office/drawing/2014/main" id="{3ECBA626-E0B5-48D4-9F6B-4CE1C7DF45F4}"/>
                </a:ext>
              </a:extLst>
            </p:cNvPr>
            <p:cNvSpPr/>
            <p:nvPr/>
          </p:nvSpPr>
          <p:spPr>
            <a:xfrm>
              <a:off x="3170221" y="2024296"/>
              <a:ext cx="109552" cy="175237"/>
            </a:xfrm>
            <a:custGeom>
              <a:avLst/>
              <a:gdLst/>
              <a:ahLst/>
              <a:cxnLst/>
              <a:rect l="l" t="t" r="r" b="b"/>
              <a:pathLst>
                <a:path w="4974" h="7959" extrusionOk="0">
                  <a:moveTo>
                    <a:pt x="2663" y="487"/>
                  </a:moveTo>
                  <a:cubicBezTo>
                    <a:pt x="3394" y="487"/>
                    <a:pt x="4125" y="1054"/>
                    <a:pt x="4388" y="1845"/>
                  </a:cubicBezTo>
                  <a:cubicBezTo>
                    <a:pt x="4535" y="2576"/>
                    <a:pt x="4583" y="3356"/>
                    <a:pt x="4535" y="4087"/>
                  </a:cubicBezTo>
                  <a:cubicBezTo>
                    <a:pt x="4486" y="5111"/>
                    <a:pt x="4388" y="6281"/>
                    <a:pt x="3608" y="7013"/>
                  </a:cubicBezTo>
                  <a:cubicBezTo>
                    <a:pt x="3283" y="7381"/>
                    <a:pt x="2832" y="7557"/>
                    <a:pt x="2381" y="7557"/>
                  </a:cubicBezTo>
                  <a:cubicBezTo>
                    <a:pt x="1843" y="7557"/>
                    <a:pt x="1303" y="7308"/>
                    <a:pt x="973" y="6838"/>
                  </a:cubicBezTo>
                  <a:lnTo>
                    <a:pt x="973" y="6838"/>
                  </a:lnTo>
                  <a:cubicBezTo>
                    <a:pt x="985" y="6817"/>
                    <a:pt x="988" y="6793"/>
                    <a:pt x="976" y="6769"/>
                  </a:cubicBezTo>
                  <a:cubicBezTo>
                    <a:pt x="439" y="5014"/>
                    <a:pt x="244" y="2332"/>
                    <a:pt x="1658" y="918"/>
                  </a:cubicBezTo>
                  <a:cubicBezTo>
                    <a:pt x="1959" y="618"/>
                    <a:pt x="2311" y="487"/>
                    <a:pt x="2663" y="487"/>
                  </a:cubicBezTo>
                  <a:close/>
                  <a:moveTo>
                    <a:pt x="2837" y="1"/>
                  </a:moveTo>
                  <a:cubicBezTo>
                    <a:pt x="1907" y="1"/>
                    <a:pt x="1068" y="836"/>
                    <a:pt x="683" y="1747"/>
                  </a:cubicBezTo>
                  <a:cubicBezTo>
                    <a:pt x="0" y="3405"/>
                    <a:pt x="49" y="5258"/>
                    <a:pt x="781" y="6867"/>
                  </a:cubicBezTo>
                  <a:cubicBezTo>
                    <a:pt x="795" y="6895"/>
                    <a:pt x="822" y="6907"/>
                    <a:pt x="851" y="6907"/>
                  </a:cubicBezTo>
                  <a:cubicBezTo>
                    <a:pt x="858" y="6907"/>
                    <a:pt x="864" y="6906"/>
                    <a:pt x="871" y="6905"/>
                  </a:cubicBezTo>
                  <a:lnTo>
                    <a:pt x="871" y="6905"/>
                  </a:lnTo>
                  <a:cubicBezTo>
                    <a:pt x="1227" y="7621"/>
                    <a:pt x="1825" y="7958"/>
                    <a:pt x="2452" y="7958"/>
                  </a:cubicBezTo>
                  <a:cubicBezTo>
                    <a:pt x="3071" y="7958"/>
                    <a:pt x="3719" y="7630"/>
                    <a:pt x="4193" y="7013"/>
                  </a:cubicBezTo>
                  <a:cubicBezTo>
                    <a:pt x="4973" y="5989"/>
                    <a:pt x="4973" y="4478"/>
                    <a:pt x="4925" y="3210"/>
                  </a:cubicBezTo>
                  <a:cubicBezTo>
                    <a:pt x="4925" y="2186"/>
                    <a:pt x="4778" y="1113"/>
                    <a:pt x="3950" y="431"/>
                  </a:cubicBezTo>
                  <a:cubicBezTo>
                    <a:pt x="3579" y="129"/>
                    <a:pt x="3201" y="1"/>
                    <a:pt x="2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645;p41">
              <a:extLst>
                <a:ext uri="{FF2B5EF4-FFF2-40B4-BE49-F238E27FC236}">
                  <a16:creationId xmlns:a16="http://schemas.microsoft.com/office/drawing/2014/main" id="{7222D0EB-EB38-4614-BD64-33F86C5BF00E}"/>
                </a:ext>
              </a:extLst>
            </p:cNvPr>
            <p:cNvSpPr/>
            <p:nvPr/>
          </p:nvSpPr>
          <p:spPr>
            <a:xfrm>
              <a:off x="3187401" y="2051091"/>
              <a:ext cx="78409" cy="122175"/>
            </a:xfrm>
            <a:custGeom>
              <a:avLst/>
              <a:gdLst/>
              <a:ahLst/>
              <a:cxnLst/>
              <a:rect l="l" t="t" r="r" b="b"/>
              <a:pathLst>
                <a:path w="3560" h="5549" extrusionOk="0">
                  <a:moveTo>
                    <a:pt x="1895" y="445"/>
                  </a:moveTo>
                  <a:cubicBezTo>
                    <a:pt x="2363" y="445"/>
                    <a:pt x="2811" y="804"/>
                    <a:pt x="2975" y="1359"/>
                  </a:cubicBezTo>
                  <a:cubicBezTo>
                    <a:pt x="3121" y="1847"/>
                    <a:pt x="3121" y="2334"/>
                    <a:pt x="3072" y="2822"/>
                  </a:cubicBezTo>
                  <a:cubicBezTo>
                    <a:pt x="3121" y="3553"/>
                    <a:pt x="2926" y="4236"/>
                    <a:pt x="2438" y="4772"/>
                  </a:cubicBezTo>
                  <a:cubicBezTo>
                    <a:pt x="2215" y="5018"/>
                    <a:pt x="1920" y="5141"/>
                    <a:pt x="1623" y="5141"/>
                  </a:cubicBezTo>
                  <a:cubicBezTo>
                    <a:pt x="1311" y="5141"/>
                    <a:pt x="997" y="5004"/>
                    <a:pt x="764" y="4731"/>
                  </a:cubicBezTo>
                  <a:lnTo>
                    <a:pt x="764" y="4731"/>
                  </a:lnTo>
                  <a:cubicBezTo>
                    <a:pt x="785" y="4703"/>
                    <a:pt x="794" y="4666"/>
                    <a:pt x="781" y="4626"/>
                  </a:cubicBezTo>
                  <a:cubicBezTo>
                    <a:pt x="439" y="3456"/>
                    <a:pt x="244" y="1652"/>
                    <a:pt x="1219" y="725"/>
                  </a:cubicBezTo>
                  <a:cubicBezTo>
                    <a:pt x="1429" y="532"/>
                    <a:pt x="1664" y="445"/>
                    <a:pt x="1895" y="445"/>
                  </a:cubicBezTo>
                  <a:close/>
                  <a:moveTo>
                    <a:pt x="1992" y="1"/>
                  </a:moveTo>
                  <a:cubicBezTo>
                    <a:pt x="1372" y="1"/>
                    <a:pt x="785" y="504"/>
                    <a:pt x="488" y="1164"/>
                  </a:cubicBezTo>
                  <a:cubicBezTo>
                    <a:pt x="1" y="2285"/>
                    <a:pt x="1" y="3602"/>
                    <a:pt x="537" y="4723"/>
                  </a:cubicBezTo>
                  <a:cubicBezTo>
                    <a:pt x="554" y="4774"/>
                    <a:pt x="594" y="4795"/>
                    <a:pt x="638" y="4796"/>
                  </a:cubicBezTo>
                  <a:lnTo>
                    <a:pt x="638" y="4796"/>
                  </a:lnTo>
                  <a:cubicBezTo>
                    <a:pt x="882" y="5307"/>
                    <a:pt x="1304" y="5549"/>
                    <a:pt x="1746" y="5549"/>
                  </a:cubicBezTo>
                  <a:cubicBezTo>
                    <a:pt x="2167" y="5549"/>
                    <a:pt x="2605" y="5330"/>
                    <a:pt x="2926" y="4918"/>
                  </a:cubicBezTo>
                  <a:cubicBezTo>
                    <a:pt x="3365" y="4187"/>
                    <a:pt x="3560" y="3358"/>
                    <a:pt x="3462" y="2529"/>
                  </a:cubicBezTo>
                  <a:cubicBezTo>
                    <a:pt x="3462" y="1798"/>
                    <a:pt x="3462" y="920"/>
                    <a:pt x="2877" y="384"/>
                  </a:cubicBezTo>
                  <a:cubicBezTo>
                    <a:pt x="2593" y="116"/>
                    <a:pt x="228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646;p41">
              <a:extLst>
                <a:ext uri="{FF2B5EF4-FFF2-40B4-BE49-F238E27FC236}">
                  <a16:creationId xmlns:a16="http://schemas.microsoft.com/office/drawing/2014/main" id="{4A039125-47C5-4F9A-99B1-60AB47E8974D}"/>
                </a:ext>
              </a:extLst>
            </p:cNvPr>
            <p:cNvSpPr/>
            <p:nvPr/>
          </p:nvSpPr>
          <p:spPr>
            <a:xfrm>
              <a:off x="1432977" y="996189"/>
              <a:ext cx="204899" cy="918746"/>
            </a:xfrm>
            <a:custGeom>
              <a:avLst/>
              <a:gdLst/>
              <a:ahLst/>
              <a:cxnLst/>
              <a:rect l="l" t="t" r="r" b="b"/>
              <a:pathLst>
                <a:path w="9303" h="41728" extrusionOk="0">
                  <a:moveTo>
                    <a:pt x="2647" y="1"/>
                  </a:moveTo>
                  <a:cubicBezTo>
                    <a:pt x="2525" y="1"/>
                    <a:pt x="2397" y="116"/>
                    <a:pt x="2428" y="272"/>
                  </a:cubicBezTo>
                  <a:cubicBezTo>
                    <a:pt x="3452" y="3977"/>
                    <a:pt x="4720" y="7585"/>
                    <a:pt x="5500" y="11340"/>
                  </a:cubicBezTo>
                  <a:cubicBezTo>
                    <a:pt x="6280" y="15094"/>
                    <a:pt x="6573" y="18945"/>
                    <a:pt x="6329" y="22797"/>
                  </a:cubicBezTo>
                  <a:cubicBezTo>
                    <a:pt x="5939" y="29525"/>
                    <a:pt x="3745" y="36010"/>
                    <a:pt x="39" y="41617"/>
                  </a:cubicBezTo>
                  <a:cubicBezTo>
                    <a:pt x="0" y="41656"/>
                    <a:pt x="56" y="41727"/>
                    <a:pt x="105" y="41727"/>
                  </a:cubicBezTo>
                  <a:cubicBezTo>
                    <a:pt x="117" y="41727"/>
                    <a:pt x="128" y="41723"/>
                    <a:pt x="137" y="41714"/>
                  </a:cubicBezTo>
                  <a:lnTo>
                    <a:pt x="88" y="41714"/>
                  </a:lnTo>
                  <a:cubicBezTo>
                    <a:pt x="9303" y="30549"/>
                    <a:pt x="8328" y="12656"/>
                    <a:pt x="2819" y="126"/>
                  </a:cubicBezTo>
                  <a:cubicBezTo>
                    <a:pt x="2783" y="38"/>
                    <a:pt x="2716" y="1"/>
                    <a:pt x="2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647;p41">
              <a:extLst>
                <a:ext uri="{FF2B5EF4-FFF2-40B4-BE49-F238E27FC236}">
                  <a16:creationId xmlns:a16="http://schemas.microsoft.com/office/drawing/2014/main" id="{058BF69B-F76F-4E1A-B0C0-C7FEEB2C9C86}"/>
                </a:ext>
              </a:extLst>
            </p:cNvPr>
            <p:cNvSpPr/>
            <p:nvPr/>
          </p:nvSpPr>
          <p:spPr>
            <a:xfrm>
              <a:off x="1790355" y="806794"/>
              <a:ext cx="223025" cy="448364"/>
            </a:xfrm>
            <a:custGeom>
              <a:avLst/>
              <a:gdLst/>
              <a:ahLst/>
              <a:cxnLst/>
              <a:rect l="l" t="t" r="r" b="b"/>
              <a:pathLst>
                <a:path w="10126" h="20364" extrusionOk="0">
                  <a:moveTo>
                    <a:pt x="49" y="1"/>
                  </a:moveTo>
                  <a:cubicBezTo>
                    <a:pt x="0" y="1"/>
                    <a:pt x="0" y="1"/>
                    <a:pt x="0" y="49"/>
                  </a:cubicBezTo>
                  <a:cubicBezTo>
                    <a:pt x="4047" y="3121"/>
                    <a:pt x="4681" y="8582"/>
                    <a:pt x="5753" y="13165"/>
                  </a:cubicBezTo>
                  <a:cubicBezTo>
                    <a:pt x="5970" y="14074"/>
                    <a:pt x="7416" y="20363"/>
                    <a:pt x="9273" y="20363"/>
                  </a:cubicBezTo>
                  <a:cubicBezTo>
                    <a:pt x="9508" y="20363"/>
                    <a:pt x="9749" y="20263"/>
                    <a:pt x="9995" y="20039"/>
                  </a:cubicBezTo>
                  <a:cubicBezTo>
                    <a:pt x="10125" y="19952"/>
                    <a:pt x="10023" y="19788"/>
                    <a:pt x="9896" y="19788"/>
                  </a:cubicBezTo>
                  <a:cubicBezTo>
                    <a:pt x="9880" y="19788"/>
                    <a:pt x="9865" y="19790"/>
                    <a:pt x="9849" y="19795"/>
                  </a:cubicBezTo>
                  <a:cubicBezTo>
                    <a:pt x="9736" y="19842"/>
                    <a:pt x="9625" y="19864"/>
                    <a:pt x="9515" y="19864"/>
                  </a:cubicBezTo>
                  <a:cubicBezTo>
                    <a:pt x="7098" y="19864"/>
                    <a:pt x="5295" y="9052"/>
                    <a:pt x="4876" y="7606"/>
                  </a:cubicBezTo>
                  <a:cubicBezTo>
                    <a:pt x="3998" y="4681"/>
                    <a:pt x="2682" y="1707"/>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648;p41">
              <a:extLst>
                <a:ext uri="{FF2B5EF4-FFF2-40B4-BE49-F238E27FC236}">
                  <a16:creationId xmlns:a16="http://schemas.microsoft.com/office/drawing/2014/main" id="{2BED62F7-D75B-49F7-88C3-B3968F5EC02C}"/>
                </a:ext>
              </a:extLst>
            </p:cNvPr>
            <p:cNvSpPr/>
            <p:nvPr/>
          </p:nvSpPr>
          <p:spPr>
            <a:xfrm>
              <a:off x="1442426" y="804879"/>
              <a:ext cx="403784" cy="225085"/>
            </a:xfrm>
            <a:custGeom>
              <a:avLst/>
              <a:gdLst/>
              <a:ahLst/>
              <a:cxnLst/>
              <a:rect l="l" t="t" r="r" b="b"/>
              <a:pathLst>
                <a:path w="18333" h="10223" extrusionOk="0">
                  <a:moveTo>
                    <a:pt x="13735" y="452"/>
                  </a:moveTo>
                  <a:cubicBezTo>
                    <a:pt x="14403" y="452"/>
                    <a:pt x="15065" y="536"/>
                    <a:pt x="15700" y="721"/>
                  </a:cubicBezTo>
                  <a:cubicBezTo>
                    <a:pt x="17699" y="1404"/>
                    <a:pt x="17065" y="3208"/>
                    <a:pt x="16236" y="4622"/>
                  </a:cubicBezTo>
                  <a:cubicBezTo>
                    <a:pt x="16218" y="4649"/>
                    <a:pt x="16212" y="4678"/>
                    <a:pt x="16214" y="4706"/>
                  </a:cubicBezTo>
                  <a:lnTo>
                    <a:pt x="16214" y="4706"/>
                  </a:lnTo>
                  <a:cubicBezTo>
                    <a:pt x="13955" y="7351"/>
                    <a:pt x="9861" y="9597"/>
                    <a:pt x="6387" y="9790"/>
                  </a:cubicBezTo>
                  <a:cubicBezTo>
                    <a:pt x="6245" y="9800"/>
                    <a:pt x="6097" y="9805"/>
                    <a:pt x="5948" y="9805"/>
                  </a:cubicBezTo>
                  <a:cubicBezTo>
                    <a:pt x="3845" y="9805"/>
                    <a:pt x="1190" y="8825"/>
                    <a:pt x="2146" y="6231"/>
                  </a:cubicBezTo>
                  <a:cubicBezTo>
                    <a:pt x="2633" y="4817"/>
                    <a:pt x="3950" y="3793"/>
                    <a:pt x="5169" y="3013"/>
                  </a:cubicBezTo>
                  <a:cubicBezTo>
                    <a:pt x="7265" y="1794"/>
                    <a:pt x="9605" y="965"/>
                    <a:pt x="12043" y="624"/>
                  </a:cubicBezTo>
                  <a:cubicBezTo>
                    <a:pt x="12601" y="512"/>
                    <a:pt x="13170" y="452"/>
                    <a:pt x="13735" y="452"/>
                  </a:cubicBezTo>
                  <a:close/>
                  <a:moveTo>
                    <a:pt x="13674" y="1"/>
                  </a:moveTo>
                  <a:cubicBezTo>
                    <a:pt x="10333" y="1"/>
                    <a:pt x="6578" y="1349"/>
                    <a:pt x="3998" y="3305"/>
                  </a:cubicBezTo>
                  <a:cubicBezTo>
                    <a:pt x="1756" y="5012"/>
                    <a:pt x="1" y="8522"/>
                    <a:pt x="3608" y="9839"/>
                  </a:cubicBezTo>
                  <a:cubicBezTo>
                    <a:pt x="4357" y="10102"/>
                    <a:pt x="5157" y="10222"/>
                    <a:pt x="5980" y="10222"/>
                  </a:cubicBezTo>
                  <a:cubicBezTo>
                    <a:pt x="9828" y="10222"/>
                    <a:pt x="14200" y="7609"/>
                    <a:pt x="16401" y="4868"/>
                  </a:cubicBezTo>
                  <a:lnTo>
                    <a:pt x="16401" y="4868"/>
                  </a:lnTo>
                  <a:cubicBezTo>
                    <a:pt x="16431" y="4864"/>
                    <a:pt x="16459" y="4849"/>
                    <a:pt x="16480" y="4817"/>
                  </a:cubicBezTo>
                  <a:cubicBezTo>
                    <a:pt x="18332" y="2525"/>
                    <a:pt x="17504" y="283"/>
                    <a:pt x="14627" y="39"/>
                  </a:cubicBezTo>
                  <a:cubicBezTo>
                    <a:pt x="14314" y="13"/>
                    <a:pt x="13996" y="1"/>
                    <a:pt x="13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649;p41">
              <a:extLst>
                <a:ext uri="{FF2B5EF4-FFF2-40B4-BE49-F238E27FC236}">
                  <a16:creationId xmlns:a16="http://schemas.microsoft.com/office/drawing/2014/main" id="{C312EE63-F5A0-4FE5-A458-D276B38B5E93}"/>
                </a:ext>
              </a:extLst>
            </p:cNvPr>
            <p:cNvSpPr/>
            <p:nvPr/>
          </p:nvSpPr>
          <p:spPr>
            <a:xfrm>
              <a:off x="1500418" y="835725"/>
              <a:ext cx="293175" cy="164339"/>
            </a:xfrm>
            <a:custGeom>
              <a:avLst/>
              <a:gdLst/>
              <a:ahLst/>
              <a:cxnLst/>
              <a:rect l="l" t="t" r="r" b="b"/>
              <a:pathLst>
                <a:path w="13311" h="7464" extrusionOk="0">
                  <a:moveTo>
                    <a:pt x="10043" y="531"/>
                  </a:moveTo>
                  <a:cubicBezTo>
                    <a:pt x="11705" y="531"/>
                    <a:pt x="12753" y="1204"/>
                    <a:pt x="11653" y="3318"/>
                  </a:cubicBezTo>
                  <a:cubicBezTo>
                    <a:pt x="11639" y="3345"/>
                    <a:pt x="11633" y="3371"/>
                    <a:pt x="11631" y="3395"/>
                  </a:cubicBezTo>
                  <a:lnTo>
                    <a:pt x="11631" y="3395"/>
                  </a:lnTo>
                  <a:cubicBezTo>
                    <a:pt x="9983" y="5158"/>
                    <a:pt x="7865" y="6398"/>
                    <a:pt x="5510" y="6926"/>
                  </a:cubicBezTo>
                  <a:cubicBezTo>
                    <a:pt x="5095" y="6999"/>
                    <a:pt x="4595" y="7073"/>
                    <a:pt x="4108" y="7073"/>
                  </a:cubicBezTo>
                  <a:cubicBezTo>
                    <a:pt x="3620" y="7073"/>
                    <a:pt x="3145" y="6999"/>
                    <a:pt x="2779" y="6780"/>
                  </a:cubicBezTo>
                  <a:cubicBezTo>
                    <a:pt x="2097" y="6341"/>
                    <a:pt x="1268" y="5025"/>
                    <a:pt x="1804" y="4098"/>
                  </a:cubicBezTo>
                  <a:cubicBezTo>
                    <a:pt x="2292" y="3318"/>
                    <a:pt x="3023" y="2636"/>
                    <a:pt x="3901" y="2197"/>
                  </a:cubicBezTo>
                  <a:cubicBezTo>
                    <a:pt x="4879" y="1599"/>
                    <a:pt x="7949" y="531"/>
                    <a:pt x="10043" y="531"/>
                  </a:cubicBezTo>
                  <a:close/>
                  <a:moveTo>
                    <a:pt x="10113" y="1"/>
                  </a:moveTo>
                  <a:cubicBezTo>
                    <a:pt x="7509" y="1"/>
                    <a:pt x="4962" y="827"/>
                    <a:pt x="2877" y="2343"/>
                  </a:cubicBezTo>
                  <a:cubicBezTo>
                    <a:pt x="1365" y="3465"/>
                    <a:pt x="0" y="5854"/>
                    <a:pt x="2292" y="6975"/>
                  </a:cubicBezTo>
                  <a:cubicBezTo>
                    <a:pt x="2941" y="7315"/>
                    <a:pt x="3660" y="7463"/>
                    <a:pt x="4408" y="7463"/>
                  </a:cubicBezTo>
                  <a:cubicBezTo>
                    <a:pt x="7173" y="7463"/>
                    <a:pt x="10336" y="5436"/>
                    <a:pt x="11853" y="3567"/>
                  </a:cubicBezTo>
                  <a:lnTo>
                    <a:pt x="11853" y="3567"/>
                  </a:lnTo>
                  <a:cubicBezTo>
                    <a:pt x="11886" y="3559"/>
                    <a:pt x="11917" y="3541"/>
                    <a:pt x="11945" y="3513"/>
                  </a:cubicBezTo>
                  <a:cubicBezTo>
                    <a:pt x="13310" y="1661"/>
                    <a:pt x="12530" y="149"/>
                    <a:pt x="10336" y="3"/>
                  </a:cubicBezTo>
                  <a:cubicBezTo>
                    <a:pt x="10262" y="2"/>
                    <a:pt x="10187" y="1"/>
                    <a:pt x="101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650;p41">
              <a:extLst>
                <a:ext uri="{FF2B5EF4-FFF2-40B4-BE49-F238E27FC236}">
                  <a16:creationId xmlns:a16="http://schemas.microsoft.com/office/drawing/2014/main" id="{432E7ECB-3E82-4AC4-A0BA-2F188A0B6EA3}"/>
                </a:ext>
              </a:extLst>
            </p:cNvPr>
            <p:cNvSpPr/>
            <p:nvPr/>
          </p:nvSpPr>
          <p:spPr>
            <a:xfrm>
              <a:off x="2280015" y="3718587"/>
              <a:ext cx="65524" cy="572059"/>
            </a:xfrm>
            <a:custGeom>
              <a:avLst/>
              <a:gdLst/>
              <a:ahLst/>
              <a:cxnLst/>
              <a:rect l="l" t="t" r="r" b="b"/>
              <a:pathLst>
                <a:path w="2975" h="25982" extrusionOk="0">
                  <a:moveTo>
                    <a:pt x="586" y="0"/>
                  </a:moveTo>
                  <a:cubicBezTo>
                    <a:pt x="488" y="0"/>
                    <a:pt x="391" y="73"/>
                    <a:pt x="391" y="220"/>
                  </a:cubicBezTo>
                  <a:cubicBezTo>
                    <a:pt x="0" y="4510"/>
                    <a:pt x="634" y="9142"/>
                    <a:pt x="1073" y="13432"/>
                  </a:cubicBezTo>
                  <a:cubicBezTo>
                    <a:pt x="1414" y="17625"/>
                    <a:pt x="1951" y="21769"/>
                    <a:pt x="2731" y="25914"/>
                  </a:cubicBezTo>
                  <a:cubicBezTo>
                    <a:pt x="2731" y="25957"/>
                    <a:pt x="2780" y="25982"/>
                    <a:pt x="2834" y="25982"/>
                  </a:cubicBezTo>
                  <a:cubicBezTo>
                    <a:pt x="2901" y="25982"/>
                    <a:pt x="2975" y="25945"/>
                    <a:pt x="2975" y="25865"/>
                  </a:cubicBezTo>
                  <a:cubicBezTo>
                    <a:pt x="2487" y="21623"/>
                    <a:pt x="1853" y="17333"/>
                    <a:pt x="1512" y="13091"/>
                  </a:cubicBezTo>
                  <a:cubicBezTo>
                    <a:pt x="1122" y="8801"/>
                    <a:pt x="1317" y="4413"/>
                    <a:pt x="781" y="220"/>
                  </a:cubicBezTo>
                  <a:cubicBezTo>
                    <a:pt x="781" y="73"/>
                    <a:pt x="683" y="0"/>
                    <a:pt x="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651;p41">
              <a:extLst>
                <a:ext uri="{FF2B5EF4-FFF2-40B4-BE49-F238E27FC236}">
                  <a16:creationId xmlns:a16="http://schemas.microsoft.com/office/drawing/2014/main" id="{61352CA0-7BC7-4891-BFC6-96C1AA301573}"/>
                </a:ext>
              </a:extLst>
            </p:cNvPr>
            <p:cNvSpPr/>
            <p:nvPr/>
          </p:nvSpPr>
          <p:spPr>
            <a:xfrm>
              <a:off x="1950345" y="4207815"/>
              <a:ext cx="366210" cy="117441"/>
            </a:xfrm>
            <a:custGeom>
              <a:avLst/>
              <a:gdLst/>
              <a:ahLst/>
              <a:cxnLst/>
              <a:rect l="l" t="t" r="r" b="b"/>
              <a:pathLst>
                <a:path w="16627" h="5334" extrusionOk="0">
                  <a:moveTo>
                    <a:pt x="2901" y="0"/>
                  </a:moveTo>
                  <a:cubicBezTo>
                    <a:pt x="1795" y="0"/>
                    <a:pt x="603" y="182"/>
                    <a:pt x="391" y="1061"/>
                  </a:cubicBezTo>
                  <a:cubicBezTo>
                    <a:pt x="1" y="2572"/>
                    <a:pt x="2877" y="3596"/>
                    <a:pt x="3950" y="3742"/>
                  </a:cubicBezTo>
                  <a:cubicBezTo>
                    <a:pt x="4096" y="3742"/>
                    <a:pt x="4145" y="3450"/>
                    <a:pt x="3999" y="3450"/>
                  </a:cubicBezTo>
                  <a:cubicBezTo>
                    <a:pt x="3170" y="3352"/>
                    <a:pt x="2390" y="3011"/>
                    <a:pt x="1805" y="2426"/>
                  </a:cubicBezTo>
                  <a:cubicBezTo>
                    <a:pt x="1122" y="2085"/>
                    <a:pt x="1073" y="1500"/>
                    <a:pt x="1610" y="671"/>
                  </a:cubicBezTo>
                  <a:cubicBezTo>
                    <a:pt x="1951" y="622"/>
                    <a:pt x="2243" y="622"/>
                    <a:pt x="2585" y="573"/>
                  </a:cubicBezTo>
                  <a:cubicBezTo>
                    <a:pt x="3365" y="573"/>
                    <a:pt x="4194" y="573"/>
                    <a:pt x="5022" y="671"/>
                  </a:cubicBezTo>
                  <a:cubicBezTo>
                    <a:pt x="7168" y="915"/>
                    <a:pt x="9313" y="1402"/>
                    <a:pt x="11361" y="2085"/>
                  </a:cubicBezTo>
                  <a:cubicBezTo>
                    <a:pt x="12287" y="2377"/>
                    <a:pt x="13213" y="2767"/>
                    <a:pt x="14140" y="3255"/>
                  </a:cubicBezTo>
                  <a:cubicBezTo>
                    <a:pt x="14530" y="3450"/>
                    <a:pt x="14871" y="3645"/>
                    <a:pt x="15261" y="3889"/>
                  </a:cubicBezTo>
                  <a:cubicBezTo>
                    <a:pt x="15409" y="4000"/>
                    <a:pt x="15558" y="4111"/>
                    <a:pt x="15706" y="4244"/>
                  </a:cubicBezTo>
                  <a:lnTo>
                    <a:pt x="15706" y="4244"/>
                  </a:lnTo>
                  <a:cubicBezTo>
                    <a:pt x="15667" y="4261"/>
                    <a:pt x="15617" y="4290"/>
                    <a:pt x="15554" y="4327"/>
                  </a:cubicBezTo>
                  <a:cubicBezTo>
                    <a:pt x="15037" y="4715"/>
                    <a:pt x="14264" y="4827"/>
                    <a:pt x="13449" y="4827"/>
                  </a:cubicBezTo>
                  <a:cubicBezTo>
                    <a:pt x="12417" y="4827"/>
                    <a:pt x="11316" y="4647"/>
                    <a:pt x="10581" y="4620"/>
                  </a:cubicBezTo>
                  <a:cubicBezTo>
                    <a:pt x="10337" y="4620"/>
                    <a:pt x="10288" y="5010"/>
                    <a:pt x="10532" y="5059"/>
                  </a:cubicBezTo>
                  <a:cubicBezTo>
                    <a:pt x="11313" y="5246"/>
                    <a:pt x="12115" y="5334"/>
                    <a:pt x="12923" y="5334"/>
                  </a:cubicBezTo>
                  <a:cubicBezTo>
                    <a:pt x="13376" y="5334"/>
                    <a:pt x="13831" y="5306"/>
                    <a:pt x="14286" y="5254"/>
                  </a:cubicBezTo>
                  <a:cubicBezTo>
                    <a:pt x="14920" y="5156"/>
                    <a:pt x="16139" y="5010"/>
                    <a:pt x="16529" y="4522"/>
                  </a:cubicBezTo>
                  <a:cubicBezTo>
                    <a:pt x="16626" y="4376"/>
                    <a:pt x="16577" y="4230"/>
                    <a:pt x="16480" y="4132"/>
                  </a:cubicBezTo>
                  <a:cubicBezTo>
                    <a:pt x="13457" y="1402"/>
                    <a:pt x="8484" y="378"/>
                    <a:pt x="4584" y="86"/>
                  </a:cubicBezTo>
                  <a:cubicBezTo>
                    <a:pt x="4215" y="67"/>
                    <a:pt x="3574" y="0"/>
                    <a:pt x="29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652;p41">
              <a:extLst>
                <a:ext uri="{FF2B5EF4-FFF2-40B4-BE49-F238E27FC236}">
                  <a16:creationId xmlns:a16="http://schemas.microsoft.com/office/drawing/2014/main" id="{340447D3-E437-4C69-8058-36F099482999}"/>
                </a:ext>
              </a:extLst>
            </p:cNvPr>
            <p:cNvSpPr/>
            <p:nvPr/>
          </p:nvSpPr>
          <p:spPr>
            <a:xfrm>
              <a:off x="1687498" y="2062871"/>
              <a:ext cx="146907" cy="369894"/>
            </a:xfrm>
            <a:custGeom>
              <a:avLst/>
              <a:gdLst/>
              <a:ahLst/>
              <a:cxnLst/>
              <a:rect l="l" t="t" r="r" b="b"/>
              <a:pathLst>
                <a:path w="6670" h="16800" extrusionOk="0">
                  <a:moveTo>
                    <a:pt x="6529" y="0"/>
                  </a:moveTo>
                  <a:cubicBezTo>
                    <a:pt x="6489" y="0"/>
                    <a:pt x="6447" y="27"/>
                    <a:pt x="6425" y="93"/>
                  </a:cubicBezTo>
                  <a:cubicBezTo>
                    <a:pt x="5889" y="2969"/>
                    <a:pt x="5499" y="5748"/>
                    <a:pt x="4426" y="8527"/>
                  </a:cubicBezTo>
                  <a:cubicBezTo>
                    <a:pt x="3305" y="11501"/>
                    <a:pt x="1696" y="13988"/>
                    <a:pt x="38" y="16621"/>
                  </a:cubicBezTo>
                  <a:cubicBezTo>
                    <a:pt x="1" y="16696"/>
                    <a:pt x="78" y="16799"/>
                    <a:pt x="139" y="16799"/>
                  </a:cubicBezTo>
                  <a:cubicBezTo>
                    <a:pt x="157" y="16799"/>
                    <a:pt x="173" y="16790"/>
                    <a:pt x="185" y="16767"/>
                  </a:cubicBezTo>
                  <a:lnTo>
                    <a:pt x="185" y="16718"/>
                  </a:lnTo>
                  <a:cubicBezTo>
                    <a:pt x="3890" y="12525"/>
                    <a:pt x="6669" y="5748"/>
                    <a:pt x="6620" y="93"/>
                  </a:cubicBezTo>
                  <a:cubicBezTo>
                    <a:pt x="6620" y="39"/>
                    <a:pt x="6576" y="0"/>
                    <a:pt x="6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653;p41">
              <a:extLst>
                <a:ext uri="{FF2B5EF4-FFF2-40B4-BE49-F238E27FC236}">
                  <a16:creationId xmlns:a16="http://schemas.microsoft.com/office/drawing/2014/main" id="{27F5AC8D-C01C-427D-A6F5-896F9AC719DF}"/>
                </a:ext>
              </a:extLst>
            </p:cNvPr>
            <p:cNvSpPr/>
            <p:nvPr/>
          </p:nvSpPr>
          <p:spPr>
            <a:xfrm>
              <a:off x="1897000" y="1904058"/>
              <a:ext cx="261789" cy="352258"/>
            </a:xfrm>
            <a:custGeom>
              <a:avLst/>
              <a:gdLst/>
              <a:ahLst/>
              <a:cxnLst/>
              <a:rect l="l" t="t" r="r" b="b"/>
              <a:pathLst>
                <a:path w="11886" h="15999" extrusionOk="0">
                  <a:moveTo>
                    <a:pt x="11207" y="1"/>
                  </a:moveTo>
                  <a:cubicBezTo>
                    <a:pt x="11053" y="1"/>
                    <a:pt x="10901" y="84"/>
                    <a:pt x="10809" y="285"/>
                  </a:cubicBezTo>
                  <a:cubicBezTo>
                    <a:pt x="8029" y="5697"/>
                    <a:pt x="4519" y="10670"/>
                    <a:pt x="375" y="15107"/>
                  </a:cubicBezTo>
                  <a:cubicBezTo>
                    <a:pt x="1" y="15481"/>
                    <a:pt x="345" y="15999"/>
                    <a:pt x="745" y="15999"/>
                  </a:cubicBezTo>
                  <a:cubicBezTo>
                    <a:pt x="866" y="15999"/>
                    <a:pt x="993" y="15951"/>
                    <a:pt x="1106" y="15838"/>
                  </a:cubicBezTo>
                  <a:cubicBezTo>
                    <a:pt x="5348" y="11352"/>
                    <a:pt x="8907" y="6282"/>
                    <a:pt x="11686" y="821"/>
                  </a:cubicBezTo>
                  <a:cubicBezTo>
                    <a:pt x="11886" y="388"/>
                    <a:pt x="11540" y="1"/>
                    <a:pt x="1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654;p41">
              <a:extLst>
                <a:ext uri="{FF2B5EF4-FFF2-40B4-BE49-F238E27FC236}">
                  <a16:creationId xmlns:a16="http://schemas.microsoft.com/office/drawing/2014/main" id="{21F77CAB-B952-49F5-ABB0-220139B5D1ED}"/>
                </a:ext>
              </a:extLst>
            </p:cNvPr>
            <p:cNvSpPr/>
            <p:nvPr/>
          </p:nvSpPr>
          <p:spPr>
            <a:xfrm>
              <a:off x="1812028" y="1839019"/>
              <a:ext cx="257230" cy="95468"/>
            </a:xfrm>
            <a:custGeom>
              <a:avLst/>
              <a:gdLst/>
              <a:ahLst/>
              <a:cxnLst/>
              <a:rect l="l" t="t" r="r" b="b"/>
              <a:pathLst>
                <a:path w="11679" h="4336" extrusionOk="0">
                  <a:moveTo>
                    <a:pt x="11653" y="1"/>
                  </a:moveTo>
                  <a:cubicBezTo>
                    <a:pt x="11648" y="1"/>
                    <a:pt x="11644" y="7"/>
                    <a:pt x="11644" y="21"/>
                  </a:cubicBezTo>
                  <a:cubicBezTo>
                    <a:pt x="9447" y="1695"/>
                    <a:pt x="6403" y="3842"/>
                    <a:pt x="3509" y="3842"/>
                  </a:cubicBezTo>
                  <a:cubicBezTo>
                    <a:pt x="2357" y="3842"/>
                    <a:pt x="1228" y="3501"/>
                    <a:pt x="186" y="2654"/>
                  </a:cubicBezTo>
                  <a:cubicBezTo>
                    <a:pt x="168" y="2645"/>
                    <a:pt x="150" y="2641"/>
                    <a:pt x="134" y="2641"/>
                  </a:cubicBezTo>
                  <a:cubicBezTo>
                    <a:pt x="58" y="2641"/>
                    <a:pt x="0" y="2721"/>
                    <a:pt x="40" y="2800"/>
                  </a:cubicBezTo>
                  <a:cubicBezTo>
                    <a:pt x="921" y="3905"/>
                    <a:pt x="2038" y="4336"/>
                    <a:pt x="3245" y="4336"/>
                  </a:cubicBezTo>
                  <a:cubicBezTo>
                    <a:pt x="6246" y="4336"/>
                    <a:pt x="9801" y="1670"/>
                    <a:pt x="11644" y="70"/>
                  </a:cubicBezTo>
                  <a:cubicBezTo>
                    <a:pt x="11678" y="35"/>
                    <a:pt x="11664" y="1"/>
                    <a:pt x="11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655;p41">
              <a:extLst>
                <a:ext uri="{FF2B5EF4-FFF2-40B4-BE49-F238E27FC236}">
                  <a16:creationId xmlns:a16="http://schemas.microsoft.com/office/drawing/2014/main" id="{6D19C883-E6EF-4EE6-92A4-E37D268DBF22}"/>
                </a:ext>
              </a:extLst>
            </p:cNvPr>
            <p:cNvSpPr/>
            <p:nvPr/>
          </p:nvSpPr>
          <p:spPr>
            <a:xfrm>
              <a:off x="2485883" y="1141174"/>
              <a:ext cx="255049" cy="266764"/>
            </a:xfrm>
            <a:custGeom>
              <a:avLst/>
              <a:gdLst/>
              <a:ahLst/>
              <a:cxnLst/>
              <a:rect l="l" t="t" r="r" b="b"/>
              <a:pathLst>
                <a:path w="11580" h="12116" extrusionOk="0">
                  <a:moveTo>
                    <a:pt x="307" y="0"/>
                  </a:moveTo>
                  <a:cubicBezTo>
                    <a:pt x="83" y="0"/>
                    <a:pt x="0" y="427"/>
                    <a:pt x="258" y="513"/>
                  </a:cubicBezTo>
                  <a:cubicBezTo>
                    <a:pt x="5426" y="2414"/>
                    <a:pt x="9424" y="6656"/>
                    <a:pt x="10984" y="11922"/>
                  </a:cubicBezTo>
                  <a:cubicBezTo>
                    <a:pt x="11023" y="12057"/>
                    <a:pt x="11131" y="12116"/>
                    <a:pt x="11241" y="12116"/>
                  </a:cubicBezTo>
                  <a:cubicBezTo>
                    <a:pt x="11408" y="12116"/>
                    <a:pt x="11579" y="11981"/>
                    <a:pt x="11521" y="11775"/>
                  </a:cubicBezTo>
                  <a:cubicBezTo>
                    <a:pt x="9863" y="6315"/>
                    <a:pt x="5768" y="1975"/>
                    <a:pt x="404" y="25"/>
                  </a:cubicBezTo>
                  <a:cubicBezTo>
                    <a:pt x="370" y="8"/>
                    <a:pt x="337" y="0"/>
                    <a:pt x="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656;p41">
              <a:extLst>
                <a:ext uri="{FF2B5EF4-FFF2-40B4-BE49-F238E27FC236}">
                  <a16:creationId xmlns:a16="http://schemas.microsoft.com/office/drawing/2014/main" id="{D44C6A13-B38B-482B-98E3-F565C6041616}"/>
                </a:ext>
              </a:extLst>
            </p:cNvPr>
            <p:cNvSpPr/>
            <p:nvPr/>
          </p:nvSpPr>
          <p:spPr>
            <a:xfrm>
              <a:off x="1703356" y="1183359"/>
              <a:ext cx="544326" cy="977423"/>
            </a:xfrm>
            <a:custGeom>
              <a:avLst/>
              <a:gdLst/>
              <a:ahLst/>
              <a:cxnLst/>
              <a:rect l="l" t="t" r="r" b="b"/>
              <a:pathLst>
                <a:path w="24714" h="44393" extrusionOk="0">
                  <a:moveTo>
                    <a:pt x="17404" y="1"/>
                  </a:moveTo>
                  <a:cubicBezTo>
                    <a:pt x="17326" y="1"/>
                    <a:pt x="17244" y="19"/>
                    <a:pt x="17163" y="59"/>
                  </a:cubicBezTo>
                  <a:lnTo>
                    <a:pt x="17212" y="108"/>
                  </a:lnTo>
                  <a:cubicBezTo>
                    <a:pt x="12482" y="2595"/>
                    <a:pt x="8436" y="6203"/>
                    <a:pt x="5413" y="10639"/>
                  </a:cubicBezTo>
                  <a:cubicBezTo>
                    <a:pt x="2683" y="14832"/>
                    <a:pt x="1" y="20000"/>
                    <a:pt x="586" y="25168"/>
                  </a:cubicBezTo>
                  <a:cubicBezTo>
                    <a:pt x="684" y="26095"/>
                    <a:pt x="927" y="26972"/>
                    <a:pt x="1269" y="27801"/>
                  </a:cubicBezTo>
                  <a:cubicBezTo>
                    <a:pt x="1805" y="28923"/>
                    <a:pt x="2731" y="29605"/>
                    <a:pt x="3463" y="30580"/>
                  </a:cubicBezTo>
                  <a:cubicBezTo>
                    <a:pt x="5120" y="32725"/>
                    <a:pt x="5023" y="35505"/>
                    <a:pt x="5120" y="38089"/>
                  </a:cubicBezTo>
                  <a:cubicBezTo>
                    <a:pt x="5218" y="40185"/>
                    <a:pt x="5267" y="42379"/>
                    <a:pt x="7119" y="43744"/>
                  </a:cubicBezTo>
                  <a:cubicBezTo>
                    <a:pt x="7763" y="44204"/>
                    <a:pt x="8496" y="44393"/>
                    <a:pt x="9246" y="44393"/>
                  </a:cubicBezTo>
                  <a:cubicBezTo>
                    <a:pt x="10486" y="44393"/>
                    <a:pt x="11772" y="43876"/>
                    <a:pt x="12775" y="43208"/>
                  </a:cubicBezTo>
                  <a:cubicBezTo>
                    <a:pt x="15213" y="41550"/>
                    <a:pt x="16821" y="38430"/>
                    <a:pt x="18528" y="36090"/>
                  </a:cubicBezTo>
                  <a:cubicBezTo>
                    <a:pt x="19601" y="34676"/>
                    <a:pt x="20771" y="33359"/>
                    <a:pt x="21843" y="31945"/>
                  </a:cubicBezTo>
                  <a:cubicBezTo>
                    <a:pt x="22916" y="30580"/>
                    <a:pt x="23598" y="28971"/>
                    <a:pt x="24476" y="27509"/>
                  </a:cubicBezTo>
                  <a:cubicBezTo>
                    <a:pt x="24713" y="27102"/>
                    <a:pt x="24362" y="26720"/>
                    <a:pt x="23995" y="26720"/>
                  </a:cubicBezTo>
                  <a:cubicBezTo>
                    <a:pt x="23834" y="26720"/>
                    <a:pt x="23669" y="26794"/>
                    <a:pt x="23550" y="26972"/>
                  </a:cubicBezTo>
                  <a:cubicBezTo>
                    <a:pt x="22770" y="28289"/>
                    <a:pt x="22136" y="29703"/>
                    <a:pt x="21258" y="30970"/>
                  </a:cubicBezTo>
                  <a:cubicBezTo>
                    <a:pt x="20283" y="32384"/>
                    <a:pt x="19064" y="33652"/>
                    <a:pt x="17992" y="35066"/>
                  </a:cubicBezTo>
                  <a:cubicBezTo>
                    <a:pt x="16188" y="37503"/>
                    <a:pt x="14335" y="41306"/>
                    <a:pt x="11556" y="42720"/>
                  </a:cubicBezTo>
                  <a:cubicBezTo>
                    <a:pt x="10840" y="43078"/>
                    <a:pt x="10076" y="43281"/>
                    <a:pt x="9358" y="43281"/>
                  </a:cubicBezTo>
                  <a:cubicBezTo>
                    <a:pt x="8024" y="43281"/>
                    <a:pt x="6849" y="42580"/>
                    <a:pt x="6437" y="40868"/>
                  </a:cubicBezTo>
                  <a:cubicBezTo>
                    <a:pt x="6242" y="39454"/>
                    <a:pt x="6144" y="38040"/>
                    <a:pt x="6144" y="36626"/>
                  </a:cubicBezTo>
                  <a:cubicBezTo>
                    <a:pt x="6047" y="34432"/>
                    <a:pt x="5852" y="32189"/>
                    <a:pt x="4633" y="30336"/>
                  </a:cubicBezTo>
                  <a:cubicBezTo>
                    <a:pt x="3853" y="29118"/>
                    <a:pt x="2585" y="28338"/>
                    <a:pt x="2049" y="26924"/>
                  </a:cubicBezTo>
                  <a:cubicBezTo>
                    <a:pt x="1659" y="25705"/>
                    <a:pt x="1464" y="24437"/>
                    <a:pt x="1610" y="23169"/>
                  </a:cubicBezTo>
                  <a:cubicBezTo>
                    <a:pt x="1756" y="19903"/>
                    <a:pt x="3073" y="16734"/>
                    <a:pt x="4633" y="13906"/>
                  </a:cubicBezTo>
                  <a:cubicBezTo>
                    <a:pt x="7656" y="8445"/>
                    <a:pt x="12190" y="3960"/>
                    <a:pt x="17699" y="986"/>
                  </a:cubicBezTo>
                  <a:cubicBezTo>
                    <a:pt x="18245" y="692"/>
                    <a:pt x="17887" y="1"/>
                    <a:pt x="17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657;p41">
              <a:extLst>
                <a:ext uri="{FF2B5EF4-FFF2-40B4-BE49-F238E27FC236}">
                  <a16:creationId xmlns:a16="http://schemas.microsoft.com/office/drawing/2014/main" id="{15030391-CD65-4FE2-A9D4-B789E0B7B5F4}"/>
                </a:ext>
              </a:extLst>
            </p:cNvPr>
            <p:cNvSpPr/>
            <p:nvPr/>
          </p:nvSpPr>
          <p:spPr>
            <a:xfrm>
              <a:off x="2257461" y="895084"/>
              <a:ext cx="115301" cy="274888"/>
            </a:xfrm>
            <a:custGeom>
              <a:avLst/>
              <a:gdLst/>
              <a:ahLst/>
              <a:cxnLst/>
              <a:rect l="l" t="t" r="r" b="b"/>
              <a:pathLst>
                <a:path w="5235" h="12485" extrusionOk="0">
                  <a:moveTo>
                    <a:pt x="360" y="1"/>
                  </a:moveTo>
                  <a:cubicBezTo>
                    <a:pt x="342" y="1"/>
                    <a:pt x="318" y="13"/>
                    <a:pt x="293" y="37"/>
                  </a:cubicBezTo>
                  <a:lnTo>
                    <a:pt x="342" y="37"/>
                  </a:lnTo>
                  <a:cubicBezTo>
                    <a:pt x="1" y="2085"/>
                    <a:pt x="829" y="4328"/>
                    <a:pt x="1610" y="6180"/>
                  </a:cubicBezTo>
                  <a:cubicBezTo>
                    <a:pt x="2487" y="8326"/>
                    <a:pt x="3560" y="10422"/>
                    <a:pt x="4827" y="12372"/>
                  </a:cubicBezTo>
                  <a:cubicBezTo>
                    <a:pt x="4859" y="12452"/>
                    <a:pt x="4916" y="12484"/>
                    <a:pt x="4976" y="12484"/>
                  </a:cubicBezTo>
                  <a:cubicBezTo>
                    <a:pt x="5100" y="12484"/>
                    <a:pt x="5235" y="12342"/>
                    <a:pt x="5169" y="12177"/>
                  </a:cubicBezTo>
                  <a:cubicBezTo>
                    <a:pt x="4145" y="10227"/>
                    <a:pt x="2975" y="8374"/>
                    <a:pt x="2097" y="6327"/>
                  </a:cubicBezTo>
                  <a:cubicBezTo>
                    <a:pt x="1219" y="4328"/>
                    <a:pt x="927" y="2183"/>
                    <a:pt x="391" y="37"/>
                  </a:cubicBezTo>
                  <a:cubicBezTo>
                    <a:pt x="391" y="13"/>
                    <a:pt x="378" y="1"/>
                    <a:pt x="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658;p41">
              <a:extLst>
                <a:ext uri="{FF2B5EF4-FFF2-40B4-BE49-F238E27FC236}">
                  <a16:creationId xmlns:a16="http://schemas.microsoft.com/office/drawing/2014/main" id="{928487E7-B2C7-4C55-A9F5-F0A3DD1D0C09}"/>
                </a:ext>
              </a:extLst>
            </p:cNvPr>
            <p:cNvSpPr/>
            <p:nvPr/>
          </p:nvSpPr>
          <p:spPr>
            <a:xfrm>
              <a:off x="2109277" y="880553"/>
              <a:ext cx="151422" cy="63719"/>
            </a:xfrm>
            <a:custGeom>
              <a:avLst/>
              <a:gdLst/>
              <a:ahLst/>
              <a:cxnLst/>
              <a:rect l="l" t="t" r="r" b="b"/>
              <a:pathLst>
                <a:path w="6875" h="2894" extrusionOk="0">
                  <a:moveTo>
                    <a:pt x="5180" y="386"/>
                  </a:moveTo>
                  <a:cubicBezTo>
                    <a:pt x="5449" y="386"/>
                    <a:pt x="5699" y="431"/>
                    <a:pt x="5949" y="502"/>
                  </a:cubicBezTo>
                  <a:cubicBezTo>
                    <a:pt x="6382" y="980"/>
                    <a:pt x="6430" y="1418"/>
                    <a:pt x="6092" y="1784"/>
                  </a:cubicBezTo>
                  <a:lnTo>
                    <a:pt x="6092" y="1784"/>
                  </a:lnTo>
                  <a:cubicBezTo>
                    <a:pt x="6062" y="1755"/>
                    <a:pt x="6026" y="1738"/>
                    <a:pt x="5988" y="1738"/>
                  </a:cubicBezTo>
                  <a:cubicBezTo>
                    <a:pt x="5960" y="1738"/>
                    <a:pt x="5930" y="1747"/>
                    <a:pt x="5900" y="1770"/>
                  </a:cubicBezTo>
                  <a:cubicBezTo>
                    <a:pt x="5128" y="2248"/>
                    <a:pt x="4245" y="2476"/>
                    <a:pt x="3356" y="2476"/>
                  </a:cubicBezTo>
                  <a:cubicBezTo>
                    <a:pt x="3066" y="2476"/>
                    <a:pt x="2775" y="2452"/>
                    <a:pt x="2487" y="2404"/>
                  </a:cubicBezTo>
                  <a:cubicBezTo>
                    <a:pt x="1999" y="2404"/>
                    <a:pt x="1463" y="2257"/>
                    <a:pt x="1024" y="2014"/>
                  </a:cubicBezTo>
                  <a:cubicBezTo>
                    <a:pt x="98" y="1136"/>
                    <a:pt x="1219" y="697"/>
                    <a:pt x="1756" y="551"/>
                  </a:cubicBezTo>
                  <a:cubicBezTo>
                    <a:pt x="2304" y="441"/>
                    <a:pt x="2853" y="386"/>
                    <a:pt x="3401" y="386"/>
                  </a:cubicBezTo>
                  <a:cubicBezTo>
                    <a:pt x="3584" y="386"/>
                    <a:pt x="3767" y="393"/>
                    <a:pt x="3950" y="405"/>
                  </a:cubicBezTo>
                  <a:lnTo>
                    <a:pt x="4876" y="405"/>
                  </a:lnTo>
                  <a:cubicBezTo>
                    <a:pt x="4980" y="392"/>
                    <a:pt x="5081" y="386"/>
                    <a:pt x="5180" y="386"/>
                  </a:cubicBezTo>
                  <a:close/>
                  <a:moveTo>
                    <a:pt x="4521" y="0"/>
                  </a:moveTo>
                  <a:cubicBezTo>
                    <a:pt x="3981" y="0"/>
                    <a:pt x="3437" y="44"/>
                    <a:pt x="2926" y="63"/>
                  </a:cubicBezTo>
                  <a:cubicBezTo>
                    <a:pt x="2097" y="112"/>
                    <a:pt x="732" y="161"/>
                    <a:pt x="390" y="1136"/>
                  </a:cubicBezTo>
                  <a:cubicBezTo>
                    <a:pt x="0" y="2062"/>
                    <a:pt x="1073" y="2501"/>
                    <a:pt x="1804" y="2696"/>
                  </a:cubicBezTo>
                  <a:cubicBezTo>
                    <a:pt x="2299" y="2828"/>
                    <a:pt x="2799" y="2893"/>
                    <a:pt x="3295" y="2893"/>
                  </a:cubicBezTo>
                  <a:cubicBezTo>
                    <a:pt x="4267" y="2893"/>
                    <a:pt x="5223" y="2644"/>
                    <a:pt x="6095" y="2160"/>
                  </a:cubicBezTo>
                  <a:cubicBezTo>
                    <a:pt x="6175" y="2100"/>
                    <a:pt x="6189" y="1998"/>
                    <a:pt x="6164" y="1909"/>
                  </a:cubicBezTo>
                  <a:lnTo>
                    <a:pt x="6164" y="1909"/>
                  </a:lnTo>
                  <a:cubicBezTo>
                    <a:pt x="6595" y="1603"/>
                    <a:pt x="6831" y="1121"/>
                    <a:pt x="6875" y="600"/>
                  </a:cubicBezTo>
                  <a:cubicBezTo>
                    <a:pt x="6875" y="551"/>
                    <a:pt x="6826" y="502"/>
                    <a:pt x="6777" y="502"/>
                  </a:cubicBezTo>
                  <a:cubicBezTo>
                    <a:pt x="6109" y="95"/>
                    <a:pt x="5319"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659;p41">
              <a:extLst>
                <a:ext uri="{FF2B5EF4-FFF2-40B4-BE49-F238E27FC236}">
                  <a16:creationId xmlns:a16="http://schemas.microsoft.com/office/drawing/2014/main" id="{100F7F69-33DF-47E1-A986-32E242FA13CC}"/>
                </a:ext>
              </a:extLst>
            </p:cNvPr>
            <p:cNvSpPr/>
            <p:nvPr/>
          </p:nvSpPr>
          <p:spPr>
            <a:xfrm>
              <a:off x="2326179" y="962986"/>
              <a:ext cx="60172" cy="138446"/>
            </a:xfrm>
            <a:custGeom>
              <a:avLst/>
              <a:gdLst/>
              <a:ahLst/>
              <a:cxnLst/>
              <a:rect l="l" t="t" r="r" b="b"/>
              <a:pathLst>
                <a:path w="2732" h="6288" extrusionOk="0">
                  <a:moveTo>
                    <a:pt x="2652" y="1"/>
                  </a:moveTo>
                  <a:cubicBezTo>
                    <a:pt x="2609" y="1"/>
                    <a:pt x="2561" y="25"/>
                    <a:pt x="2536" y="74"/>
                  </a:cubicBezTo>
                  <a:cubicBezTo>
                    <a:pt x="1805" y="2219"/>
                    <a:pt x="1317" y="4364"/>
                    <a:pt x="1" y="6266"/>
                  </a:cubicBezTo>
                  <a:cubicBezTo>
                    <a:pt x="1" y="6266"/>
                    <a:pt x="1" y="6287"/>
                    <a:pt x="15" y="6287"/>
                  </a:cubicBezTo>
                  <a:cubicBezTo>
                    <a:pt x="23" y="6287"/>
                    <a:pt x="33" y="6282"/>
                    <a:pt x="50" y="6266"/>
                  </a:cubicBezTo>
                  <a:cubicBezTo>
                    <a:pt x="1366" y="4510"/>
                    <a:pt x="2682" y="2365"/>
                    <a:pt x="2731" y="74"/>
                  </a:cubicBezTo>
                  <a:cubicBezTo>
                    <a:pt x="2731" y="25"/>
                    <a:pt x="2695" y="1"/>
                    <a:pt x="2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660;p41">
              <a:extLst>
                <a:ext uri="{FF2B5EF4-FFF2-40B4-BE49-F238E27FC236}">
                  <a16:creationId xmlns:a16="http://schemas.microsoft.com/office/drawing/2014/main" id="{C7E70587-508C-414B-91F3-BEAF8BC96B37}"/>
                </a:ext>
              </a:extLst>
            </p:cNvPr>
            <p:cNvSpPr/>
            <p:nvPr/>
          </p:nvSpPr>
          <p:spPr>
            <a:xfrm>
              <a:off x="2366992" y="946341"/>
              <a:ext cx="156223" cy="71447"/>
            </a:xfrm>
            <a:custGeom>
              <a:avLst/>
              <a:gdLst/>
              <a:ahLst/>
              <a:cxnLst/>
              <a:rect l="l" t="t" r="r" b="b"/>
              <a:pathLst>
                <a:path w="7093" h="3245" extrusionOk="0">
                  <a:moveTo>
                    <a:pt x="2642" y="383"/>
                  </a:moveTo>
                  <a:cubicBezTo>
                    <a:pt x="3378" y="383"/>
                    <a:pt x="4078" y="572"/>
                    <a:pt x="4779" y="878"/>
                  </a:cubicBezTo>
                  <a:cubicBezTo>
                    <a:pt x="5297" y="1114"/>
                    <a:pt x="6997" y="1941"/>
                    <a:pt x="6102" y="2612"/>
                  </a:cubicBezTo>
                  <a:lnTo>
                    <a:pt x="6102" y="2612"/>
                  </a:lnTo>
                  <a:cubicBezTo>
                    <a:pt x="6073" y="2592"/>
                    <a:pt x="6036" y="2580"/>
                    <a:pt x="5995" y="2580"/>
                  </a:cubicBezTo>
                  <a:cubicBezTo>
                    <a:pt x="5980" y="2580"/>
                    <a:pt x="5965" y="2582"/>
                    <a:pt x="5949" y="2585"/>
                  </a:cubicBezTo>
                  <a:cubicBezTo>
                    <a:pt x="5492" y="2772"/>
                    <a:pt x="5009" y="2861"/>
                    <a:pt x="4530" y="2861"/>
                  </a:cubicBezTo>
                  <a:cubicBezTo>
                    <a:pt x="3883" y="2861"/>
                    <a:pt x="3242" y="2698"/>
                    <a:pt x="2682" y="2390"/>
                  </a:cubicBezTo>
                  <a:cubicBezTo>
                    <a:pt x="2195" y="2195"/>
                    <a:pt x="1805" y="1951"/>
                    <a:pt x="1463" y="1610"/>
                  </a:cubicBezTo>
                  <a:cubicBezTo>
                    <a:pt x="683" y="440"/>
                    <a:pt x="1756" y="391"/>
                    <a:pt x="2390" y="391"/>
                  </a:cubicBezTo>
                  <a:cubicBezTo>
                    <a:pt x="2474" y="386"/>
                    <a:pt x="2558" y="383"/>
                    <a:pt x="2642" y="383"/>
                  </a:cubicBezTo>
                  <a:close/>
                  <a:moveTo>
                    <a:pt x="2623" y="0"/>
                  </a:moveTo>
                  <a:cubicBezTo>
                    <a:pt x="2384" y="0"/>
                    <a:pt x="2143" y="16"/>
                    <a:pt x="1902" y="50"/>
                  </a:cubicBezTo>
                  <a:cubicBezTo>
                    <a:pt x="927" y="147"/>
                    <a:pt x="1" y="878"/>
                    <a:pt x="927" y="1707"/>
                  </a:cubicBezTo>
                  <a:cubicBezTo>
                    <a:pt x="1922" y="2631"/>
                    <a:pt x="3254" y="3245"/>
                    <a:pt x="4602" y="3245"/>
                  </a:cubicBezTo>
                  <a:cubicBezTo>
                    <a:pt x="5103" y="3245"/>
                    <a:pt x="5606" y="3160"/>
                    <a:pt x="6095" y="2975"/>
                  </a:cubicBezTo>
                  <a:cubicBezTo>
                    <a:pt x="6138" y="2953"/>
                    <a:pt x="6167" y="2920"/>
                    <a:pt x="6183" y="2882"/>
                  </a:cubicBezTo>
                  <a:lnTo>
                    <a:pt x="6183" y="2882"/>
                  </a:lnTo>
                  <a:cubicBezTo>
                    <a:pt x="7092" y="2392"/>
                    <a:pt x="6657" y="1641"/>
                    <a:pt x="5900" y="1073"/>
                  </a:cubicBezTo>
                  <a:cubicBezTo>
                    <a:pt x="4929" y="386"/>
                    <a:pt x="3790" y="0"/>
                    <a:pt x="26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661;p41">
              <a:extLst>
                <a:ext uri="{FF2B5EF4-FFF2-40B4-BE49-F238E27FC236}">
                  <a16:creationId xmlns:a16="http://schemas.microsoft.com/office/drawing/2014/main" id="{7884CB7D-DD1E-4A27-B2FA-0AB2759EBA1F}"/>
                </a:ext>
              </a:extLst>
            </p:cNvPr>
            <p:cNvSpPr/>
            <p:nvPr/>
          </p:nvSpPr>
          <p:spPr>
            <a:xfrm>
              <a:off x="2485112" y="1000900"/>
              <a:ext cx="31430" cy="141639"/>
            </a:xfrm>
            <a:custGeom>
              <a:avLst/>
              <a:gdLst/>
              <a:ahLst/>
              <a:cxnLst/>
              <a:rect l="l" t="t" r="r" b="b"/>
              <a:pathLst>
                <a:path w="1427" h="6433" extrusionOk="0">
                  <a:moveTo>
                    <a:pt x="1238" y="1"/>
                  </a:moveTo>
                  <a:cubicBezTo>
                    <a:pt x="1176" y="1"/>
                    <a:pt x="1111" y="32"/>
                    <a:pt x="1073" y="107"/>
                  </a:cubicBezTo>
                  <a:lnTo>
                    <a:pt x="1073" y="156"/>
                  </a:lnTo>
                  <a:cubicBezTo>
                    <a:pt x="293" y="2057"/>
                    <a:pt x="1" y="4154"/>
                    <a:pt x="196" y="6250"/>
                  </a:cubicBezTo>
                  <a:cubicBezTo>
                    <a:pt x="196" y="6372"/>
                    <a:pt x="293" y="6433"/>
                    <a:pt x="391" y="6433"/>
                  </a:cubicBezTo>
                  <a:cubicBezTo>
                    <a:pt x="488" y="6433"/>
                    <a:pt x="586" y="6372"/>
                    <a:pt x="586" y="6250"/>
                  </a:cubicBezTo>
                  <a:cubicBezTo>
                    <a:pt x="391" y="4154"/>
                    <a:pt x="683" y="2106"/>
                    <a:pt x="1366" y="204"/>
                  </a:cubicBezTo>
                  <a:cubicBezTo>
                    <a:pt x="1426" y="84"/>
                    <a:pt x="1337" y="1"/>
                    <a:pt x="1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662;p41">
              <a:extLst>
                <a:ext uri="{FF2B5EF4-FFF2-40B4-BE49-F238E27FC236}">
                  <a16:creationId xmlns:a16="http://schemas.microsoft.com/office/drawing/2014/main" id="{F39D452D-5E5C-4502-A34E-E3772CFF9CD2}"/>
                </a:ext>
              </a:extLst>
            </p:cNvPr>
            <p:cNvSpPr/>
            <p:nvPr/>
          </p:nvSpPr>
          <p:spPr>
            <a:xfrm>
              <a:off x="2563499" y="1063959"/>
              <a:ext cx="113847" cy="118564"/>
            </a:xfrm>
            <a:custGeom>
              <a:avLst/>
              <a:gdLst/>
              <a:ahLst/>
              <a:cxnLst/>
              <a:rect l="l" t="t" r="r" b="b"/>
              <a:pathLst>
                <a:path w="5169" h="5385" extrusionOk="0">
                  <a:moveTo>
                    <a:pt x="4995" y="0"/>
                  </a:moveTo>
                  <a:cubicBezTo>
                    <a:pt x="4952" y="0"/>
                    <a:pt x="4909" y="22"/>
                    <a:pt x="4876" y="71"/>
                  </a:cubicBezTo>
                  <a:cubicBezTo>
                    <a:pt x="3804" y="2313"/>
                    <a:pt x="2585" y="4459"/>
                    <a:pt x="50" y="5239"/>
                  </a:cubicBezTo>
                  <a:cubicBezTo>
                    <a:pt x="1" y="5239"/>
                    <a:pt x="1" y="5385"/>
                    <a:pt x="50" y="5385"/>
                  </a:cubicBezTo>
                  <a:lnTo>
                    <a:pt x="98" y="5385"/>
                  </a:lnTo>
                  <a:cubicBezTo>
                    <a:pt x="2585" y="4751"/>
                    <a:pt x="4584" y="2752"/>
                    <a:pt x="5169" y="217"/>
                  </a:cubicBezTo>
                  <a:cubicBezTo>
                    <a:pt x="5169" y="87"/>
                    <a:pt x="5082" y="0"/>
                    <a:pt x="4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663;p41">
              <a:extLst>
                <a:ext uri="{FF2B5EF4-FFF2-40B4-BE49-F238E27FC236}">
                  <a16:creationId xmlns:a16="http://schemas.microsoft.com/office/drawing/2014/main" id="{3A87134D-EA36-4E51-BC9E-344F1DDC8B5D}"/>
                </a:ext>
              </a:extLst>
            </p:cNvPr>
            <p:cNvSpPr/>
            <p:nvPr/>
          </p:nvSpPr>
          <p:spPr>
            <a:xfrm>
              <a:off x="2668976" y="1055041"/>
              <a:ext cx="106667" cy="88510"/>
            </a:xfrm>
            <a:custGeom>
              <a:avLst/>
              <a:gdLst/>
              <a:ahLst/>
              <a:cxnLst/>
              <a:rect l="l" t="t" r="r" b="b"/>
              <a:pathLst>
                <a:path w="4843" h="4020" extrusionOk="0">
                  <a:moveTo>
                    <a:pt x="1218" y="1"/>
                  </a:moveTo>
                  <a:cubicBezTo>
                    <a:pt x="793" y="1"/>
                    <a:pt x="400" y="142"/>
                    <a:pt x="87" y="476"/>
                  </a:cubicBezTo>
                  <a:cubicBezTo>
                    <a:pt x="0" y="563"/>
                    <a:pt x="107" y="727"/>
                    <a:pt x="235" y="727"/>
                  </a:cubicBezTo>
                  <a:cubicBezTo>
                    <a:pt x="251" y="727"/>
                    <a:pt x="267" y="725"/>
                    <a:pt x="282" y="719"/>
                  </a:cubicBezTo>
                  <a:cubicBezTo>
                    <a:pt x="578" y="577"/>
                    <a:pt x="891" y="513"/>
                    <a:pt x="1208" y="513"/>
                  </a:cubicBezTo>
                  <a:cubicBezTo>
                    <a:pt x="2402" y="513"/>
                    <a:pt x="3643" y="1424"/>
                    <a:pt x="4183" y="2426"/>
                  </a:cubicBezTo>
                  <a:cubicBezTo>
                    <a:pt x="4280" y="2572"/>
                    <a:pt x="4329" y="2767"/>
                    <a:pt x="4378" y="2913"/>
                  </a:cubicBezTo>
                  <a:lnTo>
                    <a:pt x="4378" y="3206"/>
                  </a:lnTo>
                  <a:lnTo>
                    <a:pt x="3354" y="3450"/>
                  </a:lnTo>
                  <a:cubicBezTo>
                    <a:pt x="3013" y="3401"/>
                    <a:pt x="2623" y="2913"/>
                    <a:pt x="2330" y="2670"/>
                  </a:cubicBezTo>
                  <a:cubicBezTo>
                    <a:pt x="1696" y="2133"/>
                    <a:pt x="1111" y="1548"/>
                    <a:pt x="575" y="914"/>
                  </a:cubicBezTo>
                  <a:cubicBezTo>
                    <a:pt x="550" y="878"/>
                    <a:pt x="517" y="863"/>
                    <a:pt x="482" y="863"/>
                  </a:cubicBezTo>
                  <a:cubicBezTo>
                    <a:pt x="377" y="863"/>
                    <a:pt x="258" y="1000"/>
                    <a:pt x="331" y="1109"/>
                  </a:cubicBezTo>
                  <a:cubicBezTo>
                    <a:pt x="1111" y="2133"/>
                    <a:pt x="2233" y="3401"/>
                    <a:pt x="3451" y="3889"/>
                  </a:cubicBezTo>
                  <a:cubicBezTo>
                    <a:pt x="3598" y="3979"/>
                    <a:pt x="3753" y="4020"/>
                    <a:pt x="3903" y="4020"/>
                  </a:cubicBezTo>
                  <a:cubicBezTo>
                    <a:pt x="4400" y="4020"/>
                    <a:pt x="4843" y="3573"/>
                    <a:pt x="4768" y="3011"/>
                  </a:cubicBezTo>
                  <a:cubicBezTo>
                    <a:pt x="4616" y="1757"/>
                    <a:pt x="2718" y="1"/>
                    <a:pt x="1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664;p41">
              <a:extLst>
                <a:ext uri="{FF2B5EF4-FFF2-40B4-BE49-F238E27FC236}">
                  <a16:creationId xmlns:a16="http://schemas.microsoft.com/office/drawing/2014/main" id="{0D51DECD-90CA-40E1-A5C3-1B90274CB948}"/>
                </a:ext>
              </a:extLst>
            </p:cNvPr>
            <p:cNvSpPr/>
            <p:nvPr/>
          </p:nvSpPr>
          <p:spPr>
            <a:xfrm>
              <a:off x="2679482" y="1129901"/>
              <a:ext cx="99883" cy="147892"/>
            </a:xfrm>
            <a:custGeom>
              <a:avLst/>
              <a:gdLst/>
              <a:ahLst/>
              <a:cxnLst/>
              <a:rect l="l" t="t" r="r" b="b"/>
              <a:pathLst>
                <a:path w="4535" h="6717" extrusionOk="0">
                  <a:moveTo>
                    <a:pt x="4486" y="1"/>
                  </a:moveTo>
                  <a:cubicBezTo>
                    <a:pt x="3169" y="293"/>
                    <a:pt x="2048" y="1074"/>
                    <a:pt x="1317" y="2195"/>
                  </a:cubicBezTo>
                  <a:cubicBezTo>
                    <a:pt x="439" y="3463"/>
                    <a:pt x="0" y="4974"/>
                    <a:pt x="49" y="6534"/>
                  </a:cubicBezTo>
                  <a:cubicBezTo>
                    <a:pt x="73" y="6656"/>
                    <a:pt x="183" y="6717"/>
                    <a:pt x="287" y="6717"/>
                  </a:cubicBezTo>
                  <a:cubicBezTo>
                    <a:pt x="390" y="6717"/>
                    <a:pt x="488" y="6656"/>
                    <a:pt x="488" y="6534"/>
                  </a:cubicBezTo>
                  <a:cubicBezTo>
                    <a:pt x="488" y="3950"/>
                    <a:pt x="1902" y="976"/>
                    <a:pt x="4535" y="50"/>
                  </a:cubicBezTo>
                  <a:lnTo>
                    <a:pt x="4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665;p41">
              <a:extLst>
                <a:ext uri="{FF2B5EF4-FFF2-40B4-BE49-F238E27FC236}">
                  <a16:creationId xmlns:a16="http://schemas.microsoft.com/office/drawing/2014/main" id="{AE6388DA-0892-4617-BF9C-3862A6CE956F}"/>
                </a:ext>
              </a:extLst>
            </p:cNvPr>
            <p:cNvSpPr/>
            <p:nvPr/>
          </p:nvSpPr>
          <p:spPr>
            <a:xfrm>
              <a:off x="1187927" y="2497518"/>
              <a:ext cx="212431" cy="209761"/>
            </a:xfrm>
            <a:custGeom>
              <a:avLst/>
              <a:gdLst/>
              <a:ahLst/>
              <a:cxnLst/>
              <a:rect l="l" t="t" r="r" b="b"/>
              <a:pathLst>
                <a:path w="9645" h="9527" extrusionOk="0">
                  <a:moveTo>
                    <a:pt x="9557" y="0"/>
                  </a:moveTo>
                  <a:cubicBezTo>
                    <a:pt x="5510" y="1463"/>
                    <a:pt x="1463" y="5363"/>
                    <a:pt x="1" y="9410"/>
                  </a:cubicBezTo>
                  <a:cubicBezTo>
                    <a:pt x="1" y="9481"/>
                    <a:pt x="53" y="9527"/>
                    <a:pt x="119" y="9527"/>
                  </a:cubicBezTo>
                  <a:cubicBezTo>
                    <a:pt x="143" y="9527"/>
                    <a:pt x="169" y="9520"/>
                    <a:pt x="196" y="9507"/>
                  </a:cubicBezTo>
                  <a:cubicBezTo>
                    <a:pt x="1219" y="7508"/>
                    <a:pt x="2536" y="5656"/>
                    <a:pt x="4047" y="3998"/>
                  </a:cubicBezTo>
                  <a:cubicBezTo>
                    <a:pt x="5705" y="2487"/>
                    <a:pt x="7558" y="1170"/>
                    <a:pt x="9605" y="146"/>
                  </a:cubicBezTo>
                  <a:cubicBezTo>
                    <a:pt x="9645" y="107"/>
                    <a:pt x="9620" y="36"/>
                    <a:pt x="9584" y="36"/>
                  </a:cubicBezTo>
                  <a:cubicBezTo>
                    <a:pt x="9575" y="36"/>
                    <a:pt x="9566" y="40"/>
                    <a:pt x="9557" y="49"/>
                  </a:cubicBezTo>
                  <a:lnTo>
                    <a:pt x="95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666;p41">
              <a:extLst>
                <a:ext uri="{FF2B5EF4-FFF2-40B4-BE49-F238E27FC236}">
                  <a16:creationId xmlns:a16="http://schemas.microsoft.com/office/drawing/2014/main" id="{04AAD151-B50E-488D-B5D2-1726347FAE43}"/>
                </a:ext>
              </a:extLst>
            </p:cNvPr>
            <p:cNvSpPr/>
            <p:nvPr/>
          </p:nvSpPr>
          <p:spPr>
            <a:xfrm>
              <a:off x="1278648" y="2061682"/>
              <a:ext cx="327027" cy="213063"/>
            </a:xfrm>
            <a:custGeom>
              <a:avLst/>
              <a:gdLst/>
              <a:ahLst/>
              <a:cxnLst/>
              <a:rect l="l" t="t" r="r" b="b"/>
              <a:pathLst>
                <a:path w="14848" h="9677" extrusionOk="0">
                  <a:moveTo>
                    <a:pt x="14750" y="0"/>
                  </a:moveTo>
                  <a:cubicBezTo>
                    <a:pt x="9777" y="2975"/>
                    <a:pt x="4804" y="6095"/>
                    <a:pt x="123" y="9410"/>
                  </a:cubicBezTo>
                  <a:cubicBezTo>
                    <a:pt x="1" y="9492"/>
                    <a:pt x="84" y="9677"/>
                    <a:pt x="200" y="9677"/>
                  </a:cubicBezTo>
                  <a:cubicBezTo>
                    <a:pt x="222" y="9677"/>
                    <a:pt x="246" y="9670"/>
                    <a:pt x="270" y="9654"/>
                  </a:cubicBezTo>
                  <a:cubicBezTo>
                    <a:pt x="5243" y="6680"/>
                    <a:pt x="10118" y="3413"/>
                    <a:pt x="14799" y="98"/>
                  </a:cubicBezTo>
                  <a:cubicBezTo>
                    <a:pt x="14847" y="98"/>
                    <a:pt x="14799" y="0"/>
                    <a:pt x="14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667;p41">
              <a:extLst>
                <a:ext uri="{FF2B5EF4-FFF2-40B4-BE49-F238E27FC236}">
                  <a16:creationId xmlns:a16="http://schemas.microsoft.com/office/drawing/2014/main" id="{94B7BA1F-3A0C-4CD3-A884-3AD14906C00D}"/>
                </a:ext>
              </a:extLst>
            </p:cNvPr>
            <p:cNvSpPr/>
            <p:nvPr/>
          </p:nvSpPr>
          <p:spPr>
            <a:xfrm>
              <a:off x="1811829" y="2229059"/>
              <a:ext cx="772967" cy="159275"/>
            </a:xfrm>
            <a:custGeom>
              <a:avLst/>
              <a:gdLst/>
              <a:ahLst/>
              <a:cxnLst/>
              <a:rect l="l" t="t" r="r" b="b"/>
              <a:pathLst>
                <a:path w="35095" h="7234" extrusionOk="0">
                  <a:moveTo>
                    <a:pt x="7443" y="1"/>
                  </a:moveTo>
                  <a:cubicBezTo>
                    <a:pt x="3960" y="1"/>
                    <a:pt x="470" y="770"/>
                    <a:pt x="49" y="4587"/>
                  </a:cubicBezTo>
                  <a:cubicBezTo>
                    <a:pt x="0" y="4929"/>
                    <a:pt x="244" y="5099"/>
                    <a:pt x="506" y="5099"/>
                  </a:cubicBezTo>
                  <a:cubicBezTo>
                    <a:pt x="768" y="5099"/>
                    <a:pt x="1048" y="4929"/>
                    <a:pt x="1073" y="4587"/>
                  </a:cubicBezTo>
                  <a:lnTo>
                    <a:pt x="1073" y="4539"/>
                  </a:lnTo>
                  <a:cubicBezTo>
                    <a:pt x="1414" y="1857"/>
                    <a:pt x="3998" y="1223"/>
                    <a:pt x="6290" y="1077"/>
                  </a:cubicBezTo>
                  <a:cubicBezTo>
                    <a:pt x="6722" y="1069"/>
                    <a:pt x="7153" y="1065"/>
                    <a:pt x="7583" y="1065"/>
                  </a:cubicBezTo>
                  <a:cubicBezTo>
                    <a:pt x="9870" y="1065"/>
                    <a:pt x="12134" y="1180"/>
                    <a:pt x="14432" y="1467"/>
                  </a:cubicBezTo>
                  <a:cubicBezTo>
                    <a:pt x="17942" y="1906"/>
                    <a:pt x="21452" y="2540"/>
                    <a:pt x="24865" y="3466"/>
                  </a:cubicBezTo>
                  <a:cubicBezTo>
                    <a:pt x="28083" y="4197"/>
                    <a:pt x="31350" y="4929"/>
                    <a:pt x="33934" y="7123"/>
                  </a:cubicBezTo>
                  <a:cubicBezTo>
                    <a:pt x="34031" y="7200"/>
                    <a:pt x="34139" y="7233"/>
                    <a:pt x="34247" y="7233"/>
                  </a:cubicBezTo>
                  <a:cubicBezTo>
                    <a:pt x="34680" y="7233"/>
                    <a:pt x="35095" y="6694"/>
                    <a:pt x="34665" y="6342"/>
                  </a:cubicBezTo>
                  <a:cubicBezTo>
                    <a:pt x="31837" y="4002"/>
                    <a:pt x="28327" y="3222"/>
                    <a:pt x="24817" y="2393"/>
                  </a:cubicBezTo>
                  <a:cubicBezTo>
                    <a:pt x="20721" y="1321"/>
                    <a:pt x="16577" y="638"/>
                    <a:pt x="12335" y="297"/>
                  </a:cubicBezTo>
                  <a:cubicBezTo>
                    <a:pt x="10974" y="198"/>
                    <a:pt x="9209" y="1"/>
                    <a:pt x="7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668;p41">
              <a:extLst>
                <a:ext uri="{FF2B5EF4-FFF2-40B4-BE49-F238E27FC236}">
                  <a16:creationId xmlns:a16="http://schemas.microsoft.com/office/drawing/2014/main" id="{B5AFA74F-B5E3-45EF-8DB8-EAFBDC58FDA6}"/>
                </a:ext>
              </a:extLst>
            </p:cNvPr>
            <p:cNvSpPr/>
            <p:nvPr/>
          </p:nvSpPr>
          <p:spPr>
            <a:xfrm>
              <a:off x="2545240" y="2268800"/>
              <a:ext cx="508711" cy="214142"/>
            </a:xfrm>
            <a:custGeom>
              <a:avLst/>
              <a:gdLst/>
              <a:ahLst/>
              <a:cxnLst/>
              <a:rect l="l" t="t" r="r" b="b"/>
              <a:pathLst>
                <a:path w="23097" h="9726" extrusionOk="0">
                  <a:moveTo>
                    <a:pt x="714" y="1"/>
                  </a:moveTo>
                  <a:cubicBezTo>
                    <a:pt x="639" y="1"/>
                    <a:pt x="564" y="2"/>
                    <a:pt x="489" y="3"/>
                  </a:cubicBezTo>
                  <a:cubicBezTo>
                    <a:pt x="1" y="3"/>
                    <a:pt x="1" y="735"/>
                    <a:pt x="489" y="735"/>
                  </a:cubicBezTo>
                  <a:cubicBezTo>
                    <a:pt x="3024" y="735"/>
                    <a:pt x="5462" y="1661"/>
                    <a:pt x="7412" y="3270"/>
                  </a:cubicBezTo>
                  <a:cubicBezTo>
                    <a:pt x="8484" y="4245"/>
                    <a:pt x="9801" y="4879"/>
                    <a:pt x="11166" y="5171"/>
                  </a:cubicBezTo>
                  <a:cubicBezTo>
                    <a:pt x="13165" y="5464"/>
                    <a:pt x="15115" y="5464"/>
                    <a:pt x="17065" y="6098"/>
                  </a:cubicBezTo>
                  <a:cubicBezTo>
                    <a:pt x="19357" y="6926"/>
                    <a:pt x="21063" y="8243"/>
                    <a:pt x="22965" y="9706"/>
                  </a:cubicBezTo>
                  <a:cubicBezTo>
                    <a:pt x="22979" y="9720"/>
                    <a:pt x="22997" y="9726"/>
                    <a:pt x="23015" y="9726"/>
                  </a:cubicBezTo>
                  <a:cubicBezTo>
                    <a:pt x="23058" y="9726"/>
                    <a:pt x="23097" y="9691"/>
                    <a:pt x="23062" y="9657"/>
                  </a:cubicBezTo>
                  <a:cubicBezTo>
                    <a:pt x="20673" y="6634"/>
                    <a:pt x="16626" y="5171"/>
                    <a:pt x="12921" y="4781"/>
                  </a:cubicBezTo>
                  <a:cubicBezTo>
                    <a:pt x="11458" y="4635"/>
                    <a:pt x="10191" y="4489"/>
                    <a:pt x="8923" y="3709"/>
                  </a:cubicBezTo>
                  <a:cubicBezTo>
                    <a:pt x="8046" y="3075"/>
                    <a:pt x="7265" y="2392"/>
                    <a:pt x="6388" y="1758"/>
                  </a:cubicBezTo>
                  <a:cubicBezTo>
                    <a:pt x="4696" y="630"/>
                    <a:pt x="2731" y="1"/>
                    <a:pt x="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669;p41">
              <a:extLst>
                <a:ext uri="{FF2B5EF4-FFF2-40B4-BE49-F238E27FC236}">
                  <a16:creationId xmlns:a16="http://schemas.microsoft.com/office/drawing/2014/main" id="{31E1AA6E-F44A-459E-8327-6A1EEF00BF35}"/>
                </a:ext>
              </a:extLst>
            </p:cNvPr>
            <p:cNvSpPr/>
            <p:nvPr/>
          </p:nvSpPr>
          <p:spPr>
            <a:xfrm>
              <a:off x="1245919" y="2937890"/>
              <a:ext cx="170760" cy="364742"/>
            </a:xfrm>
            <a:custGeom>
              <a:avLst/>
              <a:gdLst/>
              <a:ahLst/>
              <a:cxnLst/>
              <a:rect l="l" t="t" r="r" b="b"/>
              <a:pathLst>
                <a:path w="7753" h="16566" extrusionOk="0">
                  <a:moveTo>
                    <a:pt x="268" y="1"/>
                  </a:moveTo>
                  <a:cubicBezTo>
                    <a:pt x="183" y="1"/>
                    <a:pt x="98" y="62"/>
                    <a:pt x="98" y="184"/>
                  </a:cubicBezTo>
                  <a:lnTo>
                    <a:pt x="0" y="769"/>
                  </a:lnTo>
                  <a:cubicBezTo>
                    <a:pt x="0" y="818"/>
                    <a:pt x="49" y="818"/>
                    <a:pt x="49" y="866"/>
                  </a:cubicBezTo>
                  <a:lnTo>
                    <a:pt x="49" y="1208"/>
                  </a:lnTo>
                  <a:cubicBezTo>
                    <a:pt x="49" y="1500"/>
                    <a:pt x="98" y="1841"/>
                    <a:pt x="147" y="2183"/>
                  </a:cubicBezTo>
                  <a:cubicBezTo>
                    <a:pt x="244" y="2768"/>
                    <a:pt x="390" y="3353"/>
                    <a:pt x="537" y="3938"/>
                  </a:cubicBezTo>
                  <a:cubicBezTo>
                    <a:pt x="878" y="5157"/>
                    <a:pt x="1463" y="6278"/>
                    <a:pt x="2194" y="7351"/>
                  </a:cubicBezTo>
                  <a:cubicBezTo>
                    <a:pt x="2341" y="7595"/>
                    <a:pt x="2487" y="7790"/>
                    <a:pt x="2682" y="7985"/>
                  </a:cubicBezTo>
                  <a:lnTo>
                    <a:pt x="2633" y="7985"/>
                  </a:lnTo>
                  <a:cubicBezTo>
                    <a:pt x="2619" y="7970"/>
                    <a:pt x="2605" y="7964"/>
                    <a:pt x="2593" y="7964"/>
                  </a:cubicBezTo>
                  <a:cubicBezTo>
                    <a:pt x="2564" y="7964"/>
                    <a:pt x="2550" y="7999"/>
                    <a:pt x="2584" y="8033"/>
                  </a:cubicBezTo>
                  <a:cubicBezTo>
                    <a:pt x="3537" y="8831"/>
                    <a:pt x="4226" y="9907"/>
                    <a:pt x="4788" y="11089"/>
                  </a:cubicBezTo>
                  <a:lnTo>
                    <a:pt x="4788" y="11089"/>
                  </a:lnTo>
                  <a:cubicBezTo>
                    <a:pt x="4768" y="11046"/>
                    <a:pt x="4749" y="11002"/>
                    <a:pt x="4730" y="10959"/>
                  </a:cubicBezTo>
                  <a:cubicBezTo>
                    <a:pt x="4535" y="10422"/>
                    <a:pt x="4291" y="9935"/>
                    <a:pt x="3998" y="9447"/>
                  </a:cubicBezTo>
                  <a:lnTo>
                    <a:pt x="3998" y="9447"/>
                  </a:lnTo>
                  <a:cubicBezTo>
                    <a:pt x="5071" y="10422"/>
                    <a:pt x="6290" y="11202"/>
                    <a:pt x="7655" y="11739"/>
                  </a:cubicBezTo>
                  <a:cubicBezTo>
                    <a:pt x="7704" y="11739"/>
                    <a:pt x="7752" y="11690"/>
                    <a:pt x="7655" y="11641"/>
                  </a:cubicBezTo>
                  <a:cubicBezTo>
                    <a:pt x="3169" y="9594"/>
                    <a:pt x="342" y="5108"/>
                    <a:pt x="439" y="184"/>
                  </a:cubicBezTo>
                  <a:cubicBezTo>
                    <a:pt x="439" y="62"/>
                    <a:pt x="354" y="1"/>
                    <a:pt x="268" y="1"/>
                  </a:cubicBezTo>
                  <a:close/>
                  <a:moveTo>
                    <a:pt x="4788" y="11089"/>
                  </a:moveTo>
                  <a:cubicBezTo>
                    <a:pt x="5029" y="11635"/>
                    <a:pt x="5259" y="12184"/>
                    <a:pt x="5481" y="12735"/>
                  </a:cubicBezTo>
                  <a:lnTo>
                    <a:pt x="5481" y="12735"/>
                  </a:lnTo>
                  <a:cubicBezTo>
                    <a:pt x="5268" y="12175"/>
                    <a:pt x="5041" y="11622"/>
                    <a:pt x="4788" y="11089"/>
                  </a:cubicBezTo>
                  <a:close/>
                  <a:moveTo>
                    <a:pt x="5481" y="12735"/>
                  </a:moveTo>
                  <a:lnTo>
                    <a:pt x="5481" y="12735"/>
                  </a:lnTo>
                  <a:cubicBezTo>
                    <a:pt x="5982" y="14049"/>
                    <a:pt x="6410" y="15394"/>
                    <a:pt x="6924" y="16566"/>
                  </a:cubicBezTo>
                  <a:lnTo>
                    <a:pt x="6972" y="16566"/>
                  </a:lnTo>
                  <a:cubicBezTo>
                    <a:pt x="6473" y="15301"/>
                    <a:pt x="5997" y="14014"/>
                    <a:pt x="5481" y="127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670;p41">
              <a:extLst>
                <a:ext uri="{FF2B5EF4-FFF2-40B4-BE49-F238E27FC236}">
                  <a16:creationId xmlns:a16="http://schemas.microsoft.com/office/drawing/2014/main" id="{AF5263BB-DC1C-4C74-9DC0-4D3C3681A9BF}"/>
                </a:ext>
              </a:extLst>
            </p:cNvPr>
            <p:cNvSpPr/>
            <p:nvPr/>
          </p:nvSpPr>
          <p:spPr>
            <a:xfrm>
              <a:off x="1280586" y="2444720"/>
              <a:ext cx="1346542" cy="1248789"/>
            </a:xfrm>
            <a:custGeom>
              <a:avLst/>
              <a:gdLst/>
              <a:ahLst/>
              <a:cxnLst/>
              <a:rect l="l" t="t" r="r" b="b"/>
              <a:pathLst>
                <a:path w="61137" h="56718" extrusionOk="0">
                  <a:moveTo>
                    <a:pt x="57176" y="45400"/>
                  </a:moveTo>
                  <a:lnTo>
                    <a:pt x="57176" y="45400"/>
                  </a:lnTo>
                  <a:cubicBezTo>
                    <a:pt x="56758" y="46094"/>
                    <a:pt x="56232" y="46452"/>
                    <a:pt x="55655" y="46570"/>
                  </a:cubicBezTo>
                  <a:lnTo>
                    <a:pt x="55655" y="46570"/>
                  </a:lnTo>
                  <a:cubicBezTo>
                    <a:pt x="56335" y="46461"/>
                    <a:pt x="56928" y="46118"/>
                    <a:pt x="57176" y="45400"/>
                  </a:cubicBezTo>
                  <a:close/>
                  <a:moveTo>
                    <a:pt x="55655" y="46570"/>
                  </a:moveTo>
                  <a:cubicBezTo>
                    <a:pt x="55483" y="46597"/>
                    <a:pt x="55306" y="46610"/>
                    <a:pt x="55128" y="46610"/>
                  </a:cubicBezTo>
                  <a:cubicBezTo>
                    <a:pt x="55094" y="46610"/>
                    <a:pt x="55060" y="46609"/>
                    <a:pt x="55026" y="46609"/>
                  </a:cubicBezTo>
                  <a:lnTo>
                    <a:pt x="55026" y="46609"/>
                  </a:lnTo>
                  <a:cubicBezTo>
                    <a:pt x="55084" y="46612"/>
                    <a:pt x="55142" y="46614"/>
                    <a:pt x="55200" y="46614"/>
                  </a:cubicBezTo>
                  <a:cubicBezTo>
                    <a:pt x="55354" y="46614"/>
                    <a:pt x="55506" y="46600"/>
                    <a:pt x="55655" y="46570"/>
                  </a:cubicBezTo>
                  <a:close/>
                  <a:moveTo>
                    <a:pt x="18418" y="1"/>
                  </a:moveTo>
                  <a:cubicBezTo>
                    <a:pt x="17881" y="1"/>
                    <a:pt x="17366" y="419"/>
                    <a:pt x="17587" y="1082"/>
                  </a:cubicBezTo>
                  <a:cubicBezTo>
                    <a:pt x="17636" y="1423"/>
                    <a:pt x="17831" y="1716"/>
                    <a:pt x="18026" y="2008"/>
                  </a:cubicBezTo>
                  <a:cubicBezTo>
                    <a:pt x="18075" y="2057"/>
                    <a:pt x="18123" y="2106"/>
                    <a:pt x="18221" y="2154"/>
                  </a:cubicBezTo>
                  <a:cubicBezTo>
                    <a:pt x="18367" y="2447"/>
                    <a:pt x="18562" y="2739"/>
                    <a:pt x="18806" y="3032"/>
                  </a:cubicBezTo>
                  <a:cubicBezTo>
                    <a:pt x="17831" y="3958"/>
                    <a:pt x="17197" y="5323"/>
                    <a:pt x="16514" y="6494"/>
                  </a:cubicBezTo>
                  <a:cubicBezTo>
                    <a:pt x="16076" y="7176"/>
                    <a:pt x="15686" y="7859"/>
                    <a:pt x="15296" y="8590"/>
                  </a:cubicBezTo>
                  <a:cubicBezTo>
                    <a:pt x="8909" y="10394"/>
                    <a:pt x="3204" y="15270"/>
                    <a:pt x="35" y="20974"/>
                  </a:cubicBezTo>
                  <a:cubicBezTo>
                    <a:pt x="1" y="21008"/>
                    <a:pt x="39" y="21043"/>
                    <a:pt x="65" y="21043"/>
                  </a:cubicBezTo>
                  <a:cubicBezTo>
                    <a:pt x="76" y="21043"/>
                    <a:pt x="84" y="21037"/>
                    <a:pt x="84" y="21023"/>
                  </a:cubicBezTo>
                  <a:cubicBezTo>
                    <a:pt x="3741" y="15221"/>
                    <a:pt x="8811" y="11418"/>
                    <a:pt x="15101" y="9029"/>
                  </a:cubicBezTo>
                  <a:lnTo>
                    <a:pt x="15101" y="9029"/>
                  </a:lnTo>
                  <a:cubicBezTo>
                    <a:pt x="14759" y="9614"/>
                    <a:pt x="14467" y="10248"/>
                    <a:pt x="14174" y="10833"/>
                  </a:cubicBezTo>
                  <a:cubicBezTo>
                    <a:pt x="13930" y="11467"/>
                    <a:pt x="13687" y="12052"/>
                    <a:pt x="13394" y="12734"/>
                  </a:cubicBezTo>
                  <a:cubicBezTo>
                    <a:pt x="11834" y="14782"/>
                    <a:pt x="9835" y="16147"/>
                    <a:pt x="7885" y="17902"/>
                  </a:cubicBezTo>
                  <a:cubicBezTo>
                    <a:pt x="6227" y="19414"/>
                    <a:pt x="4716" y="21315"/>
                    <a:pt x="4716" y="23655"/>
                  </a:cubicBezTo>
                  <a:cubicBezTo>
                    <a:pt x="5301" y="18780"/>
                    <a:pt x="10225" y="17317"/>
                    <a:pt x="12907" y="14051"/>
                  </a:cubicBezTo>
                  <a:lnTo>
                    <a:pt x="12907" y="14051"/>
                  </a:lnTo>
                  <a:cubicBezTo>
                    <a:pt x="12273" y="15708"/>
                    <a:pt x="11883" y="17463"/>
                    <a:pt x="11785" y="19219"/>
                  </a:cubicBezTo>
                  <a:cubicBezTo>
                    <a:pt x="11785" y="19243"/>
                    <a:pt x="11810" y="19255"/>
                    <a:pt x="11834" y="19255"/>
                  </a:cubicBezTo>
                  <a:cubicBezTo>
                    <a:pt x="11858" y="19255"/>
                    <a:pt x="11883" y="19243"/>
                    <a:pt x="11883" y="19219"/>
                  </a:cubicBezTo>
                  <a:cubicBezTo>
                    <a:pt x="12858" y="16245"/>
                    <a:pt x="14125" y="13368"/>
                    <a:pt x="15686" y="10638"/>
                  </a:cubicBezTo>
                  <a:cubicBezTo>
                    <a:pt x="16417" y="9419"/>
                    <a:pt x="17197" y="8151"/>
                    <a:pt x="17977" y="6932"/>
                  </a:cubicBezTo>
                  <a:cubicBezTo>
                    <a:pt x="18611" y="6055"/>
                    <a:pt x="19196" y="5080"/>
                    <a:pt x="19684" y="4105"/>
                  </a:cubicBezTo>
                  <a:cubicBezTo>
                    <a:pt x="20951" y="5567"/>
                    <a:pt x="22511" y="6737"/>
                    <a:pt x="24218" y="7664"/>
                  </a:cubicBezTo>
                  <a:cubicBezTo>
                    <a:pt x="24413" y="9029"/>
                    <a:pt x="24900" y="10345"/>
                    <a:pt x="25632" y="11564"/>
                  </a:cubicBezTo>
                  <a:cubicBezTo>
                    <a:pt x="26265" y="13466"/>
                    <a:pt x="27533" y="15123"/>
                    <a:pt x="28069" y="17073"/>
                  </a:cubicBezTo>
                  <a:cubicBezTo>
                    <a:pt x="28801" y="19609"/>
                    <a:pt x="28167" y="21851"/>
                    <a:pt x="27046" y="24192"/>
                  </a:cubicBezTo>
                  <a:cubicBezTo>
                    <a:pt x="25485" y="27605"/>
                    <a:pt x="24364" y="30920"/>
                    <a:pt x="24705" y="34772"/>
                  </a:cubicBezTo>
                  <a:lnTo>
                    <a:pt x="24803" y="34772"/>
                  </a:lnTo>
                  <a:cubicBezTo>
                    <a:pt x="24949" y="32334"/>
                    <a:pt x="25388" y="29945"/>
                    <a:pt x="26217" y="27653"/>
                  </a:cubicBezTo>
                  <a:cubicBezTo>
                    <a:pt x="26948" y="25654"/>
                    <a:pt x="28167" y="23850"/>
                    <a:pt x="28752" y="21803"/>
                  </a:cubicBezTo>
                  <a:cubicBezTo>
                    <a:pt x="29337" y="19462"/>
                    <a:pt x="29240" y="17025"/>
                    <a:pt x="28459" y="14782"/>
                  </a:cubicBezTo>
                  <a:lnTo>
                    <a:pt x="28459" y="14782"/>
                  </a:lnTo>
                  <a:cubicBezTo>
                    <a:pt x="29142" y="15367"/>
                    <a:pt x="29922" y="15903"/>
                    <a:pt x="30751" y="16342"/>
                  </a:cubicBezTo>
                  <a:cubicBezTo>
                    <a:pt x="32799" y="17512"/>
                    <a:pt x="35090" y="18244"/>
                    <a:pt x="37187" y="19462"/>
                  </a:cubicBezTo>
                  <a:cubicBezTo>
                    <a:pt x="38162" y="19999"/>
                    <a:pt x="39088" y="20681"/>
                    <a:pt x="39917" y="21461"/>
                  </a:cubicBezTo>
                  <a:cubicBezTo>
                    <a:pt x="40063" y="21608"/>
                    <a:pt x="40209" y="21754"/>
                    <a:pt x="40356" y="21949"/>
                  </a:cubicBezTo>
                  <a:cubicBezTo>
                    <a:pt x="36065" y="24777"/>
                    <a:pt x="32604" y="28726"/>
                    <a:pt x="30361" y="33358"/>
                  </a:cubicBezTo>
                  <a:cubicBezTo>
                    <a:pt x="29240" y="35600"/>
                    <a:pt x="28411" y="37989"/>
                    <a:pt x="27923" y="40476"/>
                  </a:cubicBezTo>
                  <a:cubicBezTo>
                    <a:pt x="27631" y="41987"/>
                    <a:pt x="27679" y="43743"/>
                    <a:pt x="26802" y="45059"/>
                  </a:cubicBezTo>
                  <a:cubicBezTo>
                    <a:pt x="25826" y="46523"/>
                    <a:pt x="24307" y="47071"/>
                    <a:pt x="22669" y="47071"/>
                  </a:cubicBezTo>
                  <a:cubicBezTo>
                    <a:pt x="22344" y="47071"/>
                    <a:pt x="22014" y="47050"/>
                    <a:pt x="21683" y="47009"/>
                  </a:cubicBezTo>
                  <a:cubicBezTo>
                    <a:pt x="21634" y="47009"/>
                    <a:pt x="21634" y="47058"/>
                    <a:pt x="21683" y="47107"/>
                  </a:cubicBezTo>
                  <a:cubicBezTo>
                    <a:pt x="22158" y="47257"/>
                    <a:pt x="22647" y="47330"/>
                    <a:pt x="23132" y="47330"/>
                  </a:cubicBezTo>
                  <a:cubicBezTo>
                    <a:pt x="24536" y="47330"/>
                    <a:pt x="25909" y="46718"/>
                    <a:pt x="26851" y="45595"/>
                  </a:cubicBezTo>
                  <a:cubicBezTo>
                    <a:pt x="27679" y="44571"/>
                    <a:pt x="27972" y="43206"/>
                    <a:pt x="28216" y="41939"/>
                  </a:cubicBezTo>
                  <a:cubicBezTo>
                    <a:pt x="28459" y="40427"/>
                    <a:pt x="28849" y="38965"/>
                    <a:pt x="29337" y="37502"/>
                  </a:cubicBezTo>
                  <a:cubicBezTo>
                    <a:pt x="30751" y="33504"/>
                    <a:pt x="33042" y="29799"/>
                    <a:pt x="36016" y="26727"/>
                  </a:cubicBezTo>
                  <a:lnTo>
                    <a:pt x="36016" y="26727"/>
                  </a:lnTo>
                  <a:cubicBezTo>
                    <a:pt x="35334" y="29018"/>
                    <a:pt x="35626" y="31895"/>
                    <a:pt x="36114" y="33894"/>
                  </a:cubicBezTo>
                  <a:cubicBezTo>
                    <a:pt x="37333" y="38379"/>
                    <a:pt x="41867" y="41597"/>
                    <a:pt x="41623" y="46473"/>
                  </a:cubicBezTo>
                  <a:cubicBezTo>
                    <a:pt x="41623" y="46501"/>
                    <a:pt x="41656" y="46529"/>
                    <a:pt x="41683" y="46529"/>
                  </a:cubicBezTo>
                  <a:cubicBezTo>
                    <a:pt x="41703" y="46529"/>
                    <a:pt x="41721" y="46514"/>
                    <a:pt x="41721" y="46473"/>
                  </a:cubicBezTo>
                  <a:cubicBezTo>
                    <a:pt x="42306" y="42865"/>
                    <a:pt x="39624" y="40183"/>
                    <a:pt x="38064" y="37356"/>
                  </a:cubicBezTo>
                  <a:cubicBezTo>
                    <a:pt x="35919" y="33504"/>
                    <a:pt x="35821" y="28921"/>
                    <a:pt x="37820" y="25021"/>
                  </a:cubicBezTo>
                  <a:cubicBezTo>
                    <a:pt x="38796" y="24143"/>
                    <a:pt x="39819" y="23314"/>
                    <a:pt x="40892" y="22534"/>
                  </a:cubicBezTo>
                  <a:lnTo>
                    <a:pt x="41038" y="22729"/>
                  </a:lnTo>
                  <a:cubicBezTo>
                    <a:pt x="41038" y="22778"/>
                    <a:pt x="41136" y="22875"/>
                    <a:pt x="41185" y="22924"/>
                  </a:cubicBezTo>
                  <a:cubicBezTo>
                    <a:pt x="42355" y="25411"/>
                    <a:pt x="43622" y="27800"/>
                    <a:pt x="44549" y="30481"/>
                  </a:cubicBezTo>
                  <a:cubicBezTo>
                    <a:pt x="45719" y="34138"/>
                    <a:pt x="46499" y="37892"/>
                    <a:pt x="46840" y="41744"/>
                  </a:cubicBezTo>
                  <a:cubicBezTo>
                    <a:pt x="46938" y="42816"/>
                    <a:pt x="46986" y="44084"/>
                    <a:pt x="46986" y="45400"/>
                  </a:cubicBezTo>
                  <a:cubicBezTo>
                    <a:pt x="46401" y="49057"/>
                    <a:pt x="45670" y="53006"/>
                    <a:pt x="41428" y="53640"/>
                  </a:cubicBezTo>
                  <a:cubicBezTo>
                    <a:pt x="41380" y="53640"/>
                    <a:pt x="41380" y="53737"/>
                    <a:pt x="41428" y="53737"/>
                  </a:cubicBezTo>
                  <a:cubicBezTo>
                    <a:pt x="41551" y="53746"/>
                    <a:pt x="41670" y="53751"/>
                    <a:pt x="41788" y="53751"/>
                  </a:cubicBezTo>
                  <a:cubicBezTo>
                    <a:pt x="44901" y="53751"/>
                    <a:pt x="46332" y="50692"/>
                    <a:pt x="47084" y="47497"/>
                  </a:cubicBezTo>
                  <a:cubicBezTo>
                    <a:pt x="47376" y="51690"/>
                    <a:pt x="48303" y="55883"/>
                    <a:pt x="52886" y="56711"/>
                  </a:cubicBezTo>
                  <a:cubicBezTo>
                    <a:pt x="52899" y="56716"/>
                    <a:pt x="52911" y="56718"/>
                    <a:pt x="52924" y="56718"/>
                  </a:cubicBezTo>
                  <a:cubicBezTo>
                    <a:pt x="53047" y="56718"/>
                    <a:pt x="53116" y="56508"/>
                    <a:pt x="52983" y="56419"/>
                  </a:cubicBezTo>
                  <a:cubicBezTo>
                    <a:pt x="49717" y="54322"/>
                    <a:pt x="47864" y="51982"/>
                    <a:pt x="48010" y="47887"/>
                  </a:cubicBezTo>
                  <a:cubicBezTo>
                    <a:pt x="48157" y="45108"/>
                    <a:pt x="48108" y="42280"/>
                    <a:pt x="47961" y="39501"/>
                  </a:cubicBezTo>
                  <a:lnTo>
                    <a:pt x="47961" y="39501"/>
                  </a:lnTo>
                  <a:cubicBezTo>
                    <a:pt x="48449" y="40720"/>
                    <a:pt x="49132" y="41890"/>
                    <a:pt x="49863" y="43011"/>
                  </a:cubicBezTo>
                  <a:cubicBezTo>
                    <a:pt x="50887" y="44474"/>
                    <a:pt x="52252" y="45985"/>
                    <a:pt x="54056" y="46473"/>
                  </a:cubicBezTo>
                  <a:cubicBezTo>
                    <a:pt x="54364" y="46550"/>
                    <a:pt x="54696" y="46600"/>
                    <a:pt x="55026" y="46609"/>
                  </a:cubicBezTo>
                  <a:lnTo>
                    <a:pt x="55026" y="46609"/>
                  </a:lnTo>
                  <a:cubicBezTo>
                    <a:pt x="53163" y="46484"/>
                    <a:pt x="51002" y="44410"/>
                    <a:pt x="50155" y="43157"/>
                  </a:cubicBezTo>
                  <a:cubicBezTo>
                    <a:pt x="49229" y="41792"/>
                    <a:pt x="48449" y="40330"/>
                    <a:pt x="47864" y="38770"/>
                  </a:cubicBezTo>
                  <a:cubicBezTo>
                    <a:pt x="47864" y="38428"/>
                    <a:pt x="47815" y="38087"/>
                    <a:pt x="47766" y="37794"/>
                  </a:cubicBezTo>
                  <a:cubicBezTo>
                    <a:pt x="47328" y="34674"/>
                    <a:pt x="46596" y="31603"/>
                    <a:pt x="45572" y="28628"/>
                  </a:cubicBezTo>
                  <a:cubicBezTo>
                    <a:pt x="44987" y="26873"/>
                    <a:pt x="44305" y="25118"/>
                    <a:pt x="43525" y="23460"/>
                  </a:cubicBezTo>
                  <a:lnTo>
                    <a:pt x="43525" y="23460"/>
                  </a:lnTo>
                  <a:cubicBezTo>
                    <a:pt x="44597" y="23899"/>
                    <a:pt x="45768" y="24435"/>
                    <a:pt x="46011" y="24582"/>
                  </a:cubicBezTo>
                  <a:cubicBezTo>
                    <a:pt x="47571" y="25459"/>
                    <a:pt x="49083" y="26532"/>
                    <a:pt x="50448" y="27751"/>
                  </a:cubicBezTo>
                  <a:cubicBezTo>
                    <a:pt x="52593" y="29652"/>
                    <a:pt x="54007" y="32529"/>
                    <a:pt x="56494" y="33992"/>
                  </a:cubicBezTo>
                  <a:cubicBezTo>
                    <a:pt x="56503" y="34001"/>
                    <a:pt x="56512" y="34005"/>
                    <a:pt x="56521" y="34005"/>
                  </a:cubicBezTo>
                  <a:cubicBezTo>
                    <a:pt x="56557" y="34005"/>
                    <a:pt x="56582" y="33933"/>
                    <a:pt x="56542" y="33894"/>
                  </a:cubicBezTo>
                  <a:cubicBezTo>
                    <a:pt x="54690" y="32626"/>
                    <a:pt x="53715" y="30676"/>
                    <a:pt x="52252" y="29018"/>
                  </a:cubicBezTo>
                  <a:cubicBezTo>
                    <a:pt x="50984" y="27507"/>
                    <a:pt x="49570" y="26191"/>
                    <a:pt x="47961" y="25069"/>
                  </a:cubicBezTo>
                  <a:cubicBezTo>
                    <a:pt x="46353" y="24045"/>
                    <a:pt x="44695" y="23168"/>
                    <a:pt x="42988" y="22485"/>
                  </a:cubicBezTo>
                  <a:cubicBezTo>
                    <a:pt x="42793" y="22193"/>
                    <a:pt x="42647" y="21900"/>
                    <a:pt x="42452" y="21608"/>
                  </a:cubicBezTo>
                  <a:lnTo>
                    <a:pt x="42403" y="21510"/>
                  </a:lnTo>
                  <a:lnTo>
                    <a:pt x="42403" y="21510"/>
                  </a:lnTo>
                  <a:cubicBezTo>
                    <a:pt x="44110" y="21900"/>
                    <a:pt x="45816" y="22193"/>
                    <a:pt x="47523" y="22388"/>
                  </a:cubicBezTo>
                  <a:cubicBezTo>
                    <a:pt x="52252" y="23022"/>
                    <a:pt x="57664" y="22680"/>
                    <a:pt x="60589" y="27020"/>
                  </a:cubicBezTo>
                  <a:cubicBezTo>
                    <a:pt x="60665" y="27115"/>
                    <a:pt x="60771" y="27158"/>
                    <a:pt x="60865" y="27158"/>
                  </a:cubicBezTo>
                  <a:cubicBezTo>
                    <a:pt x="61014" y="27158"/>
                    <a:pt x="61136" y="27052"/>
                    <a:pt x="61077" y="26873"/>
                  </a:cubicBezTo>
                  <a:cubicBezTo>
                    <a:pt x="59858" y="22778"/>
                    <a:pt x="54495" y="22095"/>
                    <a:pt x="50984" y="21510"/>
                  </a:cubicBezTo>
                  <a:cubicBezTo>
                    <a:pt x="48595" y="21120"/>
                    <a:pt x="46206" y="20828"/>
                    <a:pt x="43817" y="20291"/>
                  </a:cubicBezTo>
                  <a:cubicBezTo>
                    <a:pt x="42355" y="19950"/>
                    <a:pt x="40892" y="19462"/>
                    <a:pt x="39478" y="18829"/>
                  </a:cubicBezTo>
                  <a:cubicBezTo>
                    <a:pt x="38015" y="17902"/>
                    <a:pt x="36455" y="17122"/>
                    <a:pt x="34798" y="16488"/>
                  </a:cubicBezTo>
                  <a:cubicBezTo>
                    <a:pt x="34018" y="16147"/>
                    <a:pt x="33189" y="15806"/>
                    <a:pt x="32409" y="15416"/>
                  </a:cubicBezTo>
                  <a:lnTo>
                    <a:pt x="32409" y="15416"/>
                  </a:lnTo>
                  <a:cubicBezTo>
                    <a:pt x="33140" y="15591"/>
                    <a:pt x="33871" y="15679"/>
                    <a:pt x="34603" y="15679"/>
                  </a:cubicBezTo>
                  <a:cubicBezTo>
                    <a:pt x="35090" y="15679"/>
                    <a:pt x="35578" y="15640"/>
                    <a:pt x="36065" y="15562"/>
                  </a:cubicBezTo>
                  <a:cubicBezTo>
                    <a:pt x="38761" y="15170"/>
                    <a:pt x="41604" y="14581"/>
                    <a:pt x="44354" y="14581"/>
                  </a:cubicBezTo>
                  <a:cubicBezTo>
                    <a:pt x="47075" y="14581"/>
                    <a:pt x="49704" y="15158"/>
                    <a:pt x="52008" y="17073"/>
                  </a:cubicBezTo>
                  <a:cubicBezTo>
                    <a:pt x="52017" y="17083"/>
                    <a:pt x="52029" y="17087"/>
                    <a:pt x="52040" y="17087"/>
                  </a:cubicBezTo>
                  <a:cubicBezTo>
                    <a:pt x="52089" y="17087"/>
                    <a:pt x="52145" y="17015"/>
                    <a:pt x="52106" y="16976"/>
                  </a:cubicBezTo>
                  <a:cubicBezTo>
                    <a:pt x="50594" y="15708"/>
                    <a:pt x="48839" y="14782"/>
                    <a:pt x="46938" y="14392"/>
                  </a:cubicBezTo>
                  <a:cubicBezTo>
                    <a:pt x="48937" y="13661"/>
                    <a:pt x="50936" y="12783"/>
                    <a:pt x="52935" y="12003"/>
                  </a:cubicBezTo>
                  <a:cubicBezTo>
                    <a:pt x="52983" y="12003"/>
                    <a:pt x="52935" y="11905"/>
                    <a:pt x="52935" y="11905"/>
                  </a:cubicBezTo>
                  <a:cubicBezTo>
                    <a:pt x="50838" y="12637"/>
                    <a:pt x="48742" y="13417"/>
                    <a:pt x="46694" y="14343"/>
                  </a:cubicBezTo>
                  <a:cubicBezTo>
                    <a:pt x="45460" y="14096"/>
                    <a:pt x="44195" y="13973"/>
                    <a:pt x="42934" y="13973"/>
                  </a:cubicBezTo>
                  <a:cubicBezTo>
                    <a:pt x="41953" y="13973"/>
                    <a:pt x="40974" y="14048"/>
                    <a:pt x="40014" y="14197"/>
                  </a:cubicBezTo>
                  <a:cubicBezTo>
                    <a:pt x="38203" y="14410"/>
                    <a:pt x="36314" y="14959"/>
                    <a:pt x="34461" y="14959"/>
                  </a:cubicBezTo>
                  <a:cubicBezTo>
                    <a:pt x="33770" y="14959"/>
                    <a:pt x="33084" y="14883"/>
                    <a:pt x="32409" y="14684"/>
                  </a:cubicBezTo>
                  <a:cubicBezTo>
                    <a:pt x="30215" y="14051"/>
                    <a:pt x="28606" y="12490"/>
                    <a:pt x="26851" y="11223"/>
                  </a:cubicBezTo>
                  <a:cubicBezTo>
                    <a:pt x="26070" y="10248"/>
                    <a:pt x="25485" y="9175"/>
                    <a:pt x="24998" y="8054"/>
                  </a:cubicBezTo>
                  <a:lnTo>
                    <a:pt x="24998" y="8054"/>
                  </a:lnTo>
                  <a:cubicBezTo>
                    <a:pt x="25339" y="8200"/>
                    <a:pt x="25632" y="8346"/>
                    <a:pt x="25973" y="8444"/>
                  </a:cubicBezTo>
                  <a:cubicBezTo>
                    <a:pt x="27923" y="9126"/>
                    <a:pt x="29971" y="9663"/>
                    <a:pt x="32019" y="10053"/>
                  </a:cubicBezTo>
                  <a:cubicBezTo>
                    <a:pt x="33969" y="10638"/>
                    <a:pt x="35919" y="11320"/>
                    <a:pt x="37820" y="12100"/>
                  </a:cubicBezTo>
                  <a:cubicBezTo>
                    <a:pt x="37836" y="12106"/>
                    <a:pt x="37852" y="12108"/>
                    <a:pt x="37867" y="12108"/>
                  </a:cubicBezTo>
                  <a:cubicBezTo>
                    <a:pt x="37995" y="12108"/>
                    <a:pt x="38097" y="11939"/>
                    <a:pt x="37967" y="11808"/>
                  </a:cubicBezTo>
                  <a:cubicBezTo>
                    <a:pt x="37089" y="10979"/>
                    <a:pt x="36016" y="10345"/>
                    <a:pt x="34895" y="9858"/>
                  </a:cubicBezTo>
                  <a:cubicBezTo>
                    <a:pt x="37003" y="9557"/>
                    <a:pt x="39300" y="8686"/>
                    <a:pt x="41486" y="8686"/>
                  </a:cubicBezTo>
                  <a:cubicBezTo>
                    <a:pt x="41778" y="8686"/>
                    <a:pt x="42067" y="8702"/>
                    <a:pt x="42355" y="8736"/>
                  </a:cubicBezTo>
                  <a:cubicBezTo>
                    <a:pt x="42403" y="8736"/>
                    <a:pt x="42403" y="8688"/>
                    <a:pt x="42355" y="8688"/>
                  </a:cubicBezTo>
                  <a:cubicBezTo>
                    <a:pt x="41992" y="8618"/>
                    <a:pt x="41623" y="8586"/>
                    <a:pt x="41253" y="8586"/>
                  </a:cubicBezTo>
                  <a:cubicBezTo>
                    <a:pt x="40577" y="8586"/>
                    <a:pt x="39895" y="8694"/>
                    <a:pt x="39234" y="8883"/>
                  </a:cubicBezTo>
                  <a:cubicBezTo>
                    <a:pt x="37772" y="9126"/>
                    <a:pt x="36260" y="9370"/>
                    <a:pt x="34798" y="9760"/>
                  </a:cubicBezTo>
                  <a:cubicBezTo>
                    <a:pt x="34798" y="9760"/>
                    <a:pt x="34772" y="9786"/>
                    <a:pt x="34776" y="9800"/>
                  </a:cubicBezTo>
                  <a:lnTo>
                    <a:pt x="34776" y="9800"/>
                  </a:lnTo>
                  <a:cubicBezTo>
                    <a:pt x="32734" y="8928"/>
                    <a:pt x="30452" y="8441"/>
                    <a:pt x="28508" y="7712"/>
                  </a:cubicBezTo>
                  <a:cubicBezTo>
                    <a:pt x="24705" y="6299"/>
                    <a:pt x="21439" y="3763"/>
                    <a:pt x="19196" y="399"/>
                  </a:cubicBezTo>
                  <a:cubicBezTo>
                    <a:pt x="19007" y="124"/>
                    <a:pt x="18709" y="1"/>
                    <a:pt x="184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671;p41">
              <a:extLst>
                <a:ext uri="{FF2B5EF4-FFF2-40B4-BE49-F238E27FC236}">
                  <a16:creationId xmlns:a16="http://schemas.microsoft.com/office/drawing/2014/main" id="{D9B31E5B-3A77-4B20-B0F3-0D8CB4AA7233}"/>
                </a:ext>
              </a:extLst>
            </p:cNvPr>
            <p:cNvSpPr/>
            <p:nvPr/>
          </p:nvSpPr>
          <p:spPr>
            <a:xfrm>
              <a:off x="2645123" y="1630425"/>
              <a:ext cx="60150" cy="151546"/>
            </a:xfrm>
            <a:custGeom>
              <a:avLst/>
              <a:gdLst/>
              <a:ahLst/>
              <a:cxnLst/>
              <a:rect l="l" t="t" r="r" b="b"/>
              <a:pathLst>
                <a:path w="2731" h="6883" extrusionOk="0">
                  <a:moveTo>
                    <a:pt x="2511" y="0"/>
                  </a:moveTo>
                  <a:cubicBezTo>
                    <a:pt x="2426" y="0"/>
                    <a:pt x="2340" y="61"/>
                    <a:pt x="2340" y="183"/>
                  </a:cubicBezTo>
                  <a:cubicBezTo>
                    <a:pt x="2340" y="2718"/>
                    <a:pt x="1463" y="4717"/>
                    <a:pt x="0" y="6814"/>
                  </a:cubicBezTo>
                  <a:cubicBezTo>
                    <a:pt x="0" y="6848"/>
                    <a:pt x="49" y="6883"/>
                    <a:pt x="95" y="6883"/>
                  </a:cubicBezTo>
                  <a:cubicBezTo>
                    <a:pt x="114" y="6883"/>
                    <a:pt x="132" y="6877"/>
                    <a:pt x="146" y="6862"/>
                  </a:cubicBezTo>
                  <a:cubicBezTo>
                    <a:pt x="1853" y="5058"/>
                    <a:pt x="2730" y="2669"/>
                    <a:pt x="2682" y="183"/>
                  </a:cubicBezTo>
                  <a:cubicBezTo>
                    <a:pt x="2682" y="61"/>
                    <a:pt x="2596" y="0"/>
                    <a:pt x="2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672;p41">
              <a:extLst>
                <a:ext uri="{FF2B5EF4-FFF2-40B4-BE49-F238E27FC236}">
                  <a16:creationId xmlns:a16="http://schemas.microsoft.com/office/drawing/2014/main" id="{31572C75-078A-43AA-8808-693E91AC7EFD}"/>
                </a:ext>
              </a:extLst>
            </p:cNvPr>
            <p:cNvSpPr/>
            <p:nvPr/>
          </p:nvSpPr>
          <p:spPr>
            <a:xfrm>
              <a:off x="1806764" y="2319639"/>
              <a:ext cx="184415" cy="28755"/>
            </a:xfrm>
            <a:custGeom>
              <a:avLst/>
              <a:gdLst/>
              <a:ahLst/>
              <a:cxnLst/>
              <a:rect l="l" t="t" r="r" b="b"/>
              <a:pathLst>
                <a:path w="8373" h="1306" extrusionOk="0">
                  <a:moveTo>
                    <a:pt x="5758" y="1"/>
                  </a:moveTo>
                  <a:cubicBezTo>
                    <a:pt x="5264" y="1"/>
                    <a:pt x="4771" y="28"/>
                    <a:pt x="4277" y="83"/>
                  </a:cubicBezTo>
                  <a:cubicBezTo>
                    <a:pt x="4144" y="78"/>
                    <a:pt x="4011" y="76"/>
                    <a:pt x="3878" y="76"/>
                  </a:cubicBezTo>
                  <a:cubicBezTo>
                    <a:pt x="2695" y="76"/>
                    <a:pt x="1511" y="269"/>
                    <a:pt x="328" y="620"/>
                  </a:cubicBezTo>
                  <a:cubicBezTo>
                    <a:pt x="0" y="760"/>
                    <a:pt x="32" y="1305"/>
                    <a:pt x="380" y="1305"/>
                  </a:cubicBezTo>
                  <a:cubicBezTo>
                    <a:pt x="395" y="1305"/>
                    <a:pt x="410" y="1304"/>
                    <a:pt x="425" y="1302"/>
                  </a:cubicBezTo>
                  <a:cubicBezTo>
                    <a:pt x="1839" y="1205"/>
                    <a:pt x="3204" y="815"/>
                    <a:pt x="4618" y="717"/>
                  </a:cubicBezTo>
                  <a:cubicBezTo>
                    <a:pt x="5837" y="571"/>
                    <a:pt x="7056" y="668"/>
                    <a:pt x="8275" y="473"/>
                  </a:cubicBezTo>
                  <a:cubicBezTo>
                    <a:pt x="8372" y="473"/>
                    <a:pt x="8372" y="278"/>
                    <a:pt x="8275" y="278"/>
                  </a:cubicBezTo>
                  <a:lnTo>
                    <a:pt x="8226" y="230"/>
                  </a:lnTo>
                  <a:cubicBezTo>
                    <a:pt x="7403" y="77"/>
                    <a:pt x="6581" y="1"/>
                    <a:pt x="57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673;p41">
              <a:extLst>
                <a:ext uri="{FF2B5EF4-FFF2-40B4-BE49-F238E27FC236}">
                  <a16:creationId xmlns:a16="http://schemas.microsoft.com/office/drawing/2014/main" id="{6A58D0C9-D73D-4DBD-9AA1-BA9264EC2BE4}"/>
                </a:ext>
              </a:extLst>
            </p:cNvPr>
            <p:cNvSpPr/>
            <p:nvPr/>
          </p:nvSpPr>
          <p:spPr>
            <a:xfrm>
              <a:off x="2084587" y="921814"/>
              <a:ext cx="296390" cy="336449"/>
            </a:xfrm>
            <a:custGeom>
              <a:avLst/>
              <a:gdLst/>
              <a:ahLst/>
              <a:cxnLst/>
              <a:rect l="l" t="t" r="r" b="b"/>
              <a:pathLst>
                <a:path w="13457" h="15281" extrusionOk="0">
                  <a:moveTo>
                    <a:pt x="1396" y="0"/>
                  </a:moveTo>
                  <a:cubicBezTo>
                    <a:pt x="1337" y="0"/>
                    <a:pt x="1268" y="57"/>
                    <a:pt x="1268" y="91"/>
                  </a:cubicBezTo>
                  <a:cubicBezTo>
                    <a:pt x="1901" y="3309"/>
                    <a:pt x="2097" y="5990"/>
                    <a:pt x="1121" y="9111"/>
                  </a:cubicBezTo>
                  <a:cubicBezTo>
                    <a:pt x="731" y="10476"/>
                    <a:pt x="0" y="12377"/>
                    <a:pt x="585" y="13791"/>
                  </a:cubicBezTo>
                  <a:cubicBezTo>
                    <a:pt x="1073" y="15010"/>
                    <a:pt x="2237" y="15281"/>
                    <a:pt x="3374" y="15281"/>
                  </a:cubicBezTo>
                  <a:cubicBezTo>
                    <a:pt x="3601" y="15281"/>
                    <a:pt x="3827" y="15270"/>
                    <a:pt x="4047" y="15254"/>
                  </a:cubicBezTo>
                  <a:cubicBezTo>
                    <a:pt x="5363" y="15108"/>
                    <a:pt x="6631" y="14718"/>
                    <a:pt x="7850" y="14084"/>
                  </a:cubicBezTo>
                  <a:cubicBezTo>
                    <a:pt x="9556" y="13255"/>
                    <a:pt x="11506" y="11500"/>
                    <a:pt x="13408" y="11353"/>
                  </a:cubicBezTo>
                  <a:cubicBezTo>
                    <a:pt x="13456" y="11353"/>
                    <a:pt x="13456" y="11305"/>
                    <a:pt x="13408" y="11305"/>
                  </a:cubicBezTo>
                  <a:cubicBezTo>
                    <a:pt x="13333" y="11299"/>
                    <a:pt x="13260" y="11296"/>
                    <a:pt x="13188" y="11296"/>
                  </a:cubicBezTo>
                  <a:cubicBezTo>
                    <a:pt x="12075" y="11296"/>
                    <a:pt x="11197" y="11974"/>
                    <a:pt x="10190" y="12524"/>
                  </a:cubicBezTo>
                  <a:cubicBezTo>
                    <a:pt x="8922" y="13304"/>
                    <a:pt x="7606" y="13937"/>
                    <a:pt x="6192" y="14474"/>
                  </a:cubicBezTo>
                  <a:cubicBezTo>
                    <a:pt x="5371" y="14731"/>
                    <a:pt x="4455" y="14909"/>
                    <a:pt x="3613" y="14909"/>
                  </a:cubicBezTo>
                  <a:cubicBezTo>
                    <a:pt x="1904" y="14909"/>
                    <a:pt x="502" y="14176"/>
                    <a:pt x="829" y="11890"/>
                  </a:cubicBezTo>
                  <a:cubicBezTo>
                    <a:pt x="1024" y="10232"/>
                    <a:pt x="1755" y="8721"/>
                    <a:pt x="2048" y="7112"/>
                  </a:cubicBezTo>
                  <a:cubicBezTo>
                    <a:pt x="2584" y="4723"/>
                    <a:pt x="2340" y="2285"/>
                    <a:pt x="1463" y="42"/>
                  </a:cubicBezTo>
                  <a:cubicBezTo>
                    <a:pt x="1448" y="12"/>
                    <a:pt x="1423" y="0"/>
                    <a:pt x="1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674;p41">
              <a:extLst>
                <a:ext uri="{FF2B5EF4-FFF2-40B4-BE49-F238E27FC236}">
                  <a16:creationId xmlns:a16="http://schemas.microsoft.com/office/drawing/2014/main" id="{52944868-49C0-4353-895B-04A4AB0558D9}"/>
                </a:ext>
              </a:extLst>
            </p:cNvPr>
            <p:cNvSpPr/>
            <p:nvPr/>
          </p:nvSpPr>
          <p:spPr>
            <a:xfrm>
              <a:off x="2353028" y="1128162"/>
              <a:ext cx="149065" cy="48130"/>
            </a:xfrm>
            <a:custGeom>
              <a:avLst/>
              <a:gdLst/>
              <a:ahLst/>
              <a:cxnLst/>
              <a:rect l="l" t="t" r="r" b="b"/>
              <a:pathLst>
                <a:path w="6768" h="2186" extrusionOk="0">
                  <a:moveTo>
                    <a:pt x="6513" y="0"/>
                  </a:moveTo>
                  <a:cubicBezTo>
                    <a:pt x="6473" y="0"/>
                    <a:pt x="6430" y="10"/>
                    <a:pt x="6388" y="31"/>
                  </a:cubicBezTo>
                  <a:cubicBezTo>
                    <a:pt x="5510" y="519"/>
                    <a:pt x="4925" y="1201"/>
                    <a:pt x="3901" y="1396"/>
                  </a:cubicBezTo>
                  <a:cubicBezTo>
                    <a:pt x="3292" y="1494"/>
                    <a:pt x="2670" y="1543"/>
                    <a:pt x="2055" y="1543"/>
                  </a:cubicBezTo>
                  <a:cubicBezTo>
                    <a:pt x="1439" y="1543"/>
                    <a:pt x="830" y="1494"/>
                    <a:pt x="245" y="1396"/>
                  </a:cubicBezTo>
                  <a:cubicBezTo>
                    <a:pt x="50" y="1396"/>
                    <a:pt x="1" y="1689"/>
                    <a:pt x="196" y="1738"/>
                  </a:cubicBezTo>
                  <a:cubicBezTo>
                    <a:pt x="1241" y="1912"/>
                    <a:pt x="2211" y="2185"/>
                    <a:pt x="3213" y="2185"/>
                  </a:cubicBezTo>
                  <a:cubicBezTo>
                    <a:pt x="3614" y="2185"/>
                    <a:pt x="4020" y="2142"/>
                    <a:pt x="4438" y="2030"/>
                  </a:cubicBezTo>
                  <a:cubicBezTo>
                    <a:pt x="5364" y="1835"/>
                    <a:pt x="6534" y="1299"/>
                    <a:pt x="6729" y="275"/>
                  </a:cubicBezTo>
                  <a:cubicBezTo>
                    <a:pt x="6767" y="123"/>
                    <a:pt x="6657" y="0"/>
                    <a:pt x="6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675;p41">
              <a:extLst>
                <a:ext uri="{FF2B5EF4-FFF2-40B4-BE49-F238E27FC236}">
                  <a16:creationId xmlns:a16="http://schemas.microsoft.com/office/drawing/2014/main" id="{441CE70D-49C8-48BD-82E7-A03FEB6A9C5D}"/>
                </a:ext>
              </a:extLst>
            </p:cNvPr>
            <p:cNvSpPr/>
            <p:nvPr/>
          </p:nvSpPr>
          <p:spPr>
            <a:xfrm>
              <a:off x="2157600" y="1369451"/>
              <a:ext cx="365791" cy="404087"/>
            </a:xfrm>
            <a:custGeom>
              <a:avLst/>
              <a:gdLst/>
              <a:ahLst/>
              <a:cxnLst/>
              <a:rect l="l" t="t" r="r" b="b"/>
              <a:pathLst>
                <a:path w="16608" h="18353" extrusionOk="0">
                  <a:moveTo>
                    <a:pt x="9855" y="1"/>
                  </a:moveTo>
                  <a:cubicBezTo>
                    <a:pt x="9552" y="1"/>
                    <a:pt x="9257" y="15"/>
                    <a:pt x="8971" y="42"/>
                  </a:cubicBezTo>
                  <a:cubicBezTo>
                    <a:pt x="6241" y="335"/>
                    <a:pt x="3755" y="1797"/>
                    <a:pt x="2146" y="3991"/>
                  </a:cubicBezTo>
                  <a:cubicBezTo>
                    <a:pt x="390" y="6429"/>
                    <a:pt x="0" y="9501"/>
                    <a:pt x="342" y="12377"/>
                  </a:cubicBezTo>
                  <a:cubicBezTo>
                    <a:pt x="585" y="14571"/>
                    <a:pt x="1463" y="17399"/>
                    <a:pt x="3706" y="18325"/>
                  </a:cubicBezTo>
                  <a:cubicBezTo>
                    <a:pt x="3749" y="18344"/>
                    <a:pt x="3791" y="18352"/>
                    <a:pt x="3830" y="18352"/>
                  </a:cubicBezTo>
                  <a:cubicBezTo>
                    <a:pt x="4101" y="18352"/>
                    <a:pt x="4260" y="17953"/>
                    <a:pt x="4047" y="17740"/>
                  </a:cubicBezTo>
                  <a:cubicBezTo>
                    <a:pt x="2341" y="15839"/>
                    <a:pt x="1366" y="14230"/>
                    <a:pt x="1171" y="11646"/>
                  </a:cubicBezTo>
                  <a:cubicBezTo>
                    <a:pt x="927" y="9013"/>
                    <a:pt x="1317" y="6527"/>
                    <a:pt x="2828" y="4430"/>
                  </a:cubicBezTo>
                  <a:cubicBezTo>
                    <a:pt x="4388" y="2285"/>
                    <a:pt x="6826" y="920"/>
                    <a:pt x="9508" y="725"/>
                  </a:cubicBezTo>
                  <a:cubicBezTo>
                    <a:pt x="9666" y="716"/>
                    <a:pt x="9823" y="712"/>
                    <a:pt x="9976" y="712"/>
                  </a:cubicBezTo>
                  <a:cubicBezTo>
                    <a:pt x="12416" y="712"/>
                    <a:pt x="14223" y="1775"/>
                    <a:pt x="16333" y="2967"/>
                  </a:cubicBezTo>
                  <a:cubicBezTo>
                    <a:pt x="16361" y="2986"/>
                    <a:pt x="16388" y="2994"/>
                    <a:pt x="16414" y="2994"/>
                  </a:cubicBezTo>
                  <a:cubicBezTo>
                    <a:pt x="16526" y="2994"/>
                    <a:pt x="16608" y="2843"/>
                    <a:pt x="16528" y="2724"/>
                  </a:cubicBezTo>
                  <a:cubicBezTo>
                    <a:pt x="15057" y="863"/>
                    <a:pt x="12242" y="1"/>
                    <a:pt x="98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676;p41">
              <a:extLst>
                <a:ext uri="{FF2B5EF4-FFF2-40B4-BE49-F238E27FC236}">
                  <a16:creationId xmlns:a16="http://schemas.microsoft.com/office/drawing/2014/main" id="{8BC81E71-B058-4A83-8DDA-92D6C4A3547C}"/>
                </a:ext>
              </a:extLst>
            </p:cNvPr>
            <p:cNvSpPr/>
            <p:nvPr/>
          </p:nvSpPr>
          <p:spPr>
            <a:xfrm>
              <a:off x="2196254" y="1434271"/>
              <a:ext cx="155739" cy="345477"/>
            </a:xfrm>
            <a:custGeom>
              <a:avLst/>
              <a:gdLst/>
              <a:ahLst/>
              <a:cxnLst/>
              <a:rect l="l" t="t" r="r" b="b"/>
              <a:pathLst>
                <a:path w="7071" h="15691" extrusionOk="0">
                  <a:moveTo>
                    <a:pt x="6466" y="1"/>
                  </a:moveTo>
                  <a:cubicBezTo>
                    <a:pt x="3945" y="1"/>
                    <a:pt x="1867" y="3336"/>
                    <a:pt x="1122" y="5338"/>
                  </a:cubicBezTo>
                  <a:cubicBezTo>
                    <a:pt x="1" y="8702"/>
                    <a:pt x="293" y="12407"/>
                    <a:pt x="2000" y="15528"/>
                  </a:cubicBezTo>
                  <a:cubicBezTo>
                    <a:pt x="2065" y="15641"/>
                    <a:pt x="2178" y="15690"/>
                    <a:pt x="2296" y="15690"/>
                  </a:cubicBezTo>
                  <a:cubicBezTo>
                    <a:pt x="2530" y="15690"/>
                    <a:pt x="2780" y="15495"/>
                    <a:pt x="2682" y="15235"/>
                  </a:cubicBezTo>
                  <a:cubicBezTo>
                    <a:pt x="1463" y="12359"/>
                    <a:pt x="732" y="9336"/>
                    <a:pt x="1609" y="6215"/>
                  </a:cubicBezTo>
                  <a:cubicBezTo>
                    <a:pt x="1951" y="4899"/>
                    <a:pt x="2585" y="3680"/>
                    <a:pt x="3511" y="2607"/>
                  </a:cubicBezTo>
                  <a:cubicBezTo>
                    <a:pt x="4486" y="1486"/>
                    <a:pt x="5802" y="1194"/>
                    <a:pt x="6924" y="316"/>
                  </a:cubicBezTo>
                  <a:cubicBezTo>
                    <a:pt x="7070" y="218"/>
                    <a:pt x="7021" y="23"/>
                    <a:pt x="6826" y="23"/>
                  </a:cubicBezTo>
                  <a:cubicBezTo>
                    <a:pt x="6705" y="8"/>
                    <a:pt x="6585" y="1"/>
                    <a:pt x="6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677;p41">
              <a:extLst>
                <a:ext uri="{FF2B5EF4-FFF2-40B4-BE49-F238E27FC236}">
                  <a16:creationId xmlns:a16="http://schemas.microsoft.com/office/drawing/2014/main" id="{6A8921BD-F1B1-4BD3-B55A-46292BEB4E5B}"/>
                </a:ext>
              </a:extLst>
            </p:cNvPr>
            <p:cNvSpPr/>
            <p:nvPr/>
          </p:nvSpPr>
          <p:spPr>
            <a:xfrm>
              <a:off x="2519993" y="2371309"/>
              <a:ext cx="637866" cy="1398001"/>
            </a:xfrm>
            <a:custGeom>
              <a:avLst/>
              <a:gdLst/>
              <a:ahLst/>
              <a:cxnLst/>
              <a:rect l="l" t="t" r="r" b="b"/>
              <a:pathLst>
                <a:path w="28961" h="63495" extrusionOk="0">
                  <a:moveTo>
                    <a:pt x="12160" y="1"/>
                  </a:moveTo>
                  <a:cubicBezTo>
                    <a:pt x="11709" y="1"/>
                    <a:pt x="11366" y="534"/>
                    <a:pt x="11604" y="970"/>
                  </a:cubicBezTo>
                  <a:cubicBezTo>
                    <a:pt x="12579" y="2969"/>
                    <a:pt x="14237" y="4578"/>
                    <a:pt x="15212" y="6626"/>
                  </a:cubicBezTo>
                  <a:cubicBezTo>
                    <a:pt x="15456" y="7162"/>
                    <a:pt x="15700" y="7698"/>
                    <a:pt x="15895" y="8235"/>
                  </a:cubicBezTo>
                  <a:cubicBezTo>
                    <a:pt x="15358" y="9259"/>
                    <a:pt x="14773" y="10234"/>
                    <a:pt x="14091" y="11160"/>
                  </a:cubicBezTo>
                  <a:cubicBezTo>
                    <a:pt x="13359" y="11989"/>
                    <a:pt x="12579" y="12769"/>
                    <a:pt x="11897" y="13647"/>
                  </a:cubicBezTo>
                  <a:cubicBezTo>
                    <a:pt x="10483" y="15451"/>
                    <a:pt x="9313" y="17449"/>
                    <a:pt x="8533" y="19643"/>
                  </a:cubicBezTo>
                  <a:cubicBezTo>
                    <a:pt x="8533" y="19668"/>
                    <a:pt x="8545" y="19680"/>
                    <a:pt x="8563" y="19680"/>
                  </a:cubicBezTo>
                  <a:cubicBezTo>
                    <a:pt x="8581" y="19680"/>
                    <a:pt x="8606" y="19668"/>
                    <a:pt x="8630" y="19643"/>
                  </a:cubicBezTo>
                  <a:cubicBezTo>
                    <a:pt x="9313" y="18522"/>
                    <a:pt x="9947" y="17498"/>
                    <a:pt x="10678" y="16474"/>
                  </a:cubicBezTo>
                  <a:lnTo>
                    <a:pt x="10678" y="16474"/>
                  </a:lnTo>
                  <a:cubicBezTo>
                    <a:pt x="10629" y="16767"/>
                    <a:pt x="10580" y="17108"/>
                    <a:pt x="10532" y="17449"/>
                  </a:cubicBezTo>
                  <a:cubicBezTo>
                    <a:pt x="10580" y="18571"/>
                    <a:pt x="10727" y="19692"/>
                    <a:pt x="10873" y="20814"/>
                  </a:cubicBezTo>
                  <a:cubicBezTo>
                    <a:pt x="10970" y="22276"/>
                    <a:pt x="10824" y="23739"/>
                    <a:pt x="10532" y="25153"/>
                  </a:cubicBezTo>
                  <a:cubicBezTo>
                    <a:pt x="10970" y="23641"/>
                    <a:pt x="11117" y="22032"/>
                    <a:pt x="10970" y="20472"/>
                  </a:cubicBezTo>
                  <a:cubicBezTo>
                    <a:pt x="10775" y="18766"/>
                    <a:pt x="10483" y="17108"/>
                    <a:pt x="11214" y="15646"/>
                  </a:cubicBezTo>
                  <a:cubicBezTo>
                    <a:pt x="11945" y="14622"/>
                    <a:pt x="12726" y="13695"/>
                    <a:pt x="13603" y="12818"/>
                  </a:cubicBezTo>
                  <a:cubicBezTo>
                    <a:pt x="14529" y="11843"/>
                    <a:pt x="15797" y="10673"/>
                    <a:pt x="16285" y="9307"/>
                  </a:cubicBezTo>
                  <a:cubicBezTo>
                    <a:pt x="16772" y="10819"/>
                    <a:pt x="17162" y="12379"/>
                    <a:pt x="17357" y="13988"/>
                  </a:cubicBezTo>
                  <a:cubicBezTo>
                    <a:pt x="17504" y="14817"/>
                    <a:pt x="17601" y="15646"/>
                    <a:pt x="17699" y="16523"/>
                  </a:cubicBezTo>
                  <a:lnTo>
                    <a:pt x="17699" y="16767"/>
                  </a:lnTo>
                  <a:cubicBezTo>
                    <a:pt x="17601" y="18132"/>
                    <a:pt x="17309" y="19595"/>
                    <a:pt x="17065" y="20960"/>
                  </a:cubicBezTo>
                  <a:cubicBezTo>
                    <a:pt x="17016" y="21252"/>
                    <a:pt x="16967" y="21545"/>
                    <a:pt x="16918" y="21886"/>
                  </a:cubicBezTo>
                  <a:cubicBezTo>
                    <a:pt x="16382" y="23983"/>
                    <a:pt x="15553" y="26030"/>
                    <a:pt x="14578" y="27981"/>
                  </a:cubicBezTo>
                  <a:lnTo>
                    <a:pt x="14432" y="28224"/>
                  </a:lnTo>
                  <a:cubicBezTo>
                    <a:pt x="14432" y="28224"/>
                    <a:pt x="14383" y="28224"/>
                    <a:pt x="14383" y="28273"/>
                  </a:cubicBezTo>
                  <a:cubicBezTo>
                    <a:pt x="13603" y="29590"/>
                    <a:pt x="12482" y="30662"/>
                    <a:pt x="11165" y="31393"/>
                  </a:cubicBezTo>
                  <a:cubicBezTo>
                    <a:pt x="9508" y="32222"/>
                    <a:pt x="7801" y="32125"/>
                    <a:pt x="5997" y="32222"/>
                  </a:cubicBezTo>
                  <a:lnTo>
                    <a:pt x="5997" y="32271"/>
                  </a:lnTo>
                  <a:cubicBezTo>
                    <a:pt x="6254" y="32280"/>
                    <a:pt x="6512" y="32285"/>
                    <a:pt x="6769" y="32285"/>
                  </a:cubicBezTo>
                  <a:cubicBezTo>
                    <a:pt x="9395" y="32285"/>
                    <a:pt x="12009" y="31783"/>
                    <a:pt x="13652" y="29785"/>
                  </a:cubicBezTo>
                  <a:lnTo>
                    <a:pt x="13652" y="29785"/>
                  </a:lnTo>
                  <a:cubicBezTo>
                    <a:pt x="12823" y="31589"/>
                    <a:pt x="11799" y="33246"/>
                    <a:pt x="10532" y="34758"/>
                  </a:cubicBezTo>
                  <a:cubicBezTo>
                    <a:pt x="7558" y="38073"/>
                    <a:pt x="1804" y="38268"/>
                    <a:pt x="0" y="42607"/>
                  </a:cubicBezTo>
                  <a:cubicBezTo>
                    <a:pt x="0" y="42642"/>
                    <a:pt x="25" y="42676"/>
                    <a:pt x="56" y="42676"/>
                  </a:cubicBezTo>
                  <a:cubicBezTo>
                    <a:pt x="69" y="42676"/>
                    <a:pt x="84" y="42670"/>
                    <a:pt x="98" y="42656"/>
                  </a:cubicBezTo>
                  <a:cubicBezTo>
                    <a:pt x="1658" y="40023"/>
                    <a:pt x="4340" y="38853"/>
                    <a:pt x="7021" y="37585"/>
                  </a:cubicBezTo>
                  <a:lnTo>
                    <a:pt x="7021" y="37585"/>
                  </a:lnTo>
                  <a:cubicBezTo>
                    <a:pt x="4925" y="38902"/>
                    <a:pt x="5656" y="42607"/>
                    <a:pt x="5510" y="44655"/>
                  </a:cubicBezTo>
                  <a:cubicBezTo>
                    <a:pt x="5510" y="44679"/>
                    <a:pt x="5522" y="44691"/>
                    <a:pt x="5534" y="44691"/>
                  </a:cubicBezTo>
                  <a:cubicBezTo>
                    <a:pt x="5546" y="44691"/>
                    <a:pt x="5559" y="44679"/>
                    <a:pt x="5559" y="44655"/>
                  </a:cubicBezTo>
                  <a:cubicBezTo>
                    <a:pt x="5949" y="42168"/>
                    <a:pt x="4778" y="38463"/>
                    <a:pt x="7850" y="37293"/>
                  </a:cubicBezTo>
                  <a:cubicBezTo>
                    <a:pt x="7899" y="37293"/>
                    <a:pt x="7899" y="37195"/>
                    <a:pt x="7850" y="37195"/>
                  </a:cubicBezTo>
                  <a:cubicBezTo>
                    <a:pt x="7753" y="37244"/>
                    <a:pt x="7655" y="37244"/>
                    <a:pt x="7509" y="37293"/>
                  </a:cubicBezTo>
                  <a:cubicBezTo>
                    <a:pt x="9313" y="36367"/>
                    <a:pt x="11019" y="35343"/>
                    <a:pt x="12238" y="33636"/>
                  </a:cubicBezTo>
                  <a:cubicBezTo>
                    <a:pt x="13798" y="31393"/>
                    <a:pt x="15115" y="28956"/>
                    <a:pt x="16187" y="26420"/>
                  </a:cubicBezTo>
                  <a:lnTo>
                    <a:pt x="16187" y="26420"/>
                  </a:lnTo>
                  <a:cubicBezTo>
                    <a:pt x="16187" y="26615"/>
                    <a:pt x="16138" y="26810"/>
                    <a:pt x="16090" y="27006"/>
                  </a:cubicBezTo>
                  <a:cubicBezTo>
                    <a:pt x="15602" y="31003"/>
                    <a:pt x="15553" y="35050"/>
                    <a:pt x="15895" y="39097"/>
                  </a:cubicBezTo>
                  <a:cubicBezTo>
                    <a:pt x="15651" y="40754"/>
                    <a:pt x="15163" y="42363"/>
                    <a:pt x="14383" y="43875"/>
                  </a:cubicBezTo>
                  <a:cubicBezTo>
                    <a:pt x="13018" y="46751"/>
                    <a:pt x="11117" y="49189"/>
                    <a:pt x="9264" y="51627"/>
                  </a:cubicBezTo>
                  <a:cubicBezTo>
                    <a:pt x="7119" y="54455"/>
                    <a:pt x="2341" y="60062"/>
                    <a:pt x="6144" y="63474"/>
                  </a:cubicBezTo>
                  <a:cubicBezTo>
                    <a:pt x="6144" y="63489"/>
                    <a:pt x="6152" y="63495"/>
                    <a:pt x="6163" y="63495"/>
                  </a:cubicBezTo>
                  <a:cubicBezTo>
                    <a:pt x="6188" y="63495"/>
                    <a:pt x="6227" y="63460"/>
                    <a:pt x="6192" y="63426"/>
                  </a:cubicBezTo>
                  <a:cubicBezTo>
                    <a:pt x="4145" y="60647"/>
                    <a:pt x="5607" y="57770"/>
                    <a:pt x="7314" y="55284"/>
                  </a:cubicBezTo>
                  <a:cubicBezTo>
                    <a:pt x="9020" y="52943"/>
                    <a:pt x="10922" y="50749"/>
                    <a:pt x="12579" y="48360"/>
                  </a:cubicBezTo>
                  <a:cubicBezTo>
                    <a:pt x="14042" y="46410"/>
                    <a:pt x="15212" y="44265"/>
                    <a:pt x="16138" y="41973"/>
                  </a:cubicBezTo>
                  <a:cubicBezTo>
                    <a:pt x="16431" y="44947"/>
                    <a:pt x="16626" y="47970"/>
                    <a:pt x="16675" y="50993"/>
                  </a:cubicBezTo>
                  <a:cubicBezTo>
                    <a:pt x="16528" y="55040"/>
                    <a:pt x="15797" y="59038"/>
                    <a:pt x="14432" y="62889"/>
                  </a:cubicBezTo>
                  <a:cubicBezTo>
                    <a:pt x="14432" y="62984"/>
                    <a:pt x="14493" y="63038"/>
                    <a:pt x="14562" y="63038"/>
                  </a:cubicBezTo>
                  <a:cubicBezTo>
                    <a:pt x="14601" y="63038"/>
                    <a:pt x="14641" y="63021"/>
                    <a:pt x="14676" y="62987"/>
                  </a:cubicBezTo>
                  <a:cubicBezTo>
                    <a:pt x="15992" y="60647"/>
                    <a:pt x="16821" y="58063"/>
                    <a:pt x="17113" y="55381"/>
                  </a:cubicBezTo>
                  <a:cubicBezTo>
                    <a:pt x="17309" y="56892"/>
                    <a:pt x="17552" y="58355"/>
                    <a:pt x="17845" y="59818"/>
                  </a:cubicBezTo>
                  <a:cubicBezTo>
                    <a:pt x="17845" y="59834"/>
                    <a:pt x="17856" y="59839"/>
                    <a:pt x="17868" y="59839"/>
                  </a:cubicBezTo>
                  <a:cubicBezTo>
                    <a:pt x="17894" y="59839"/>
                    <a:pt x="17926" y="59818"/>
                    <a:pt x="17894" y="59818"/>
                  </a:cubicBezTo>
                  <a:cubicBezTo>
                    <a:pt x="17601" y="58014"/>
                    <a:pt x="17406" y="56259"/>
                    <a:pt x="17211" y="54503"/>
                  </a:cubicBezTo>
                  <a:cubicBezTo>
                    <a:pt x="17309" y="53967"/>
                    <a:pt x="17357" y="53382"/>
                    <a:pt x="17406" y="52846"/>
                  </a:cubicBezTo>
                  <a:cubicBezTo>
                    <a:pt x="17747" y="48653"/>
                    <a:pt x="17747" y="44411"/>
                    <a:pt x="17406" y="40218"/>
                  </a:cubicBezTo>
                  <a:cubicBezTo>
                    <a:pt x="17162" y="35733"/>
                    <a:pt x="16967" y="31247"/>
                    <a:pt x="17601" y="26810"/>
                  </a:cubicBezTo>
                  <a:cubicBezTo>
                    <a:pt x="17699" y="26323"/>
                    <a:pt x="17747" y="25884"/>
                    <a:pt x="17845" y="25397"/>
                  </a:cubicBezTo>
                  <a:cubicBezTo>
                    <a:pt x="18430" y="27639"/>
                    <a:pt x="19259" y="29785"/>
                    <a:pt x="20331" y="31784"/>
                  </a:cubicBezTo>
                  <a:lnTo>
                    <a:pt x="20283" y="31784"/>
                  </a:lnTo>
                  <a:cubicBezTo>
                    <a:pt x="20268" y="31769"/>
                    <a:pt x="20254" y="31763"/>
                    <a:pt x="20242" y="31763"/>
                  </a:cubicBezTo>
                  <a:cubicBezTo>
                    <a:pt x="20214" y="31763"/>
                    <a:pt x="20199" y="31798"/>
                    <a:pt x="20234" y="31832"/>
                  </a:cubicBezTo>
                  <a:cubicBezTo>
                    <a:pt x="20283" y="31881"/>
                    <a:pt x="20380" y="31979"/>
                    <a:pt x="20429" y="32027"/>
                  </a:cubicBezTo>
                  <a:lnTo>
                    <a:pt x="20478" y="32027"/>
                  </a:lnTo>
                  <a:cubicBezTo>
                    <a:pt x="23159" y="34709"/>
                    <a:pt x="25743" y="37098"/>
                    <a:pt x="26718" y="40901"/>
                  </a:cubicBezTo>
                  <a:cubicBezTo>
                    <a:pt x="26718" y="40917"/>
                    <a:pt x="26724" y="40922"/>
                    <a:pt x="26731" y="40922"/>
                  </a:cubicBezTo>
                  <a:cubicBezTo>
                    <a:pt x="26745" y="40922"/>
                    <a:pt x="26767" y="40901"/>
                    <a:pt x="26767" y="40901"/>
                  </a:cubicBezTo>
                  <a:cubicBezTo>
                    <a:pt x="26182" y="37244"/>
                    <a:pt x="23257" y="34221"/>
                    <a:pt x="20478" y="31930"/>
                  </a:cubicBezTo>
                  <a:cubicBezTo>
                    <a:pt x="19649" y="30077"/>
                    <a:pt x="18966" y="28127"/>
                    <a:pt x="18479" y="26177"/>
                  </a:cubicBezTo>
                  <a:cubicBezTo>
                    <a:pt x="18332" y="25445"/>
                    <a:pt x="18186" y="24665"/>
                    <a:pt x="18137" y="23934"/>
                  </a:cubicBezTo>
                  <a:cubicBezTo>
                    <a:pt x="18332" y="22910"/>
                    <a:pt x="18527" y="21935"/>
                    <a:pt x="18722" y="20911"/>
                  </a:cubicBezTo>
                  <a:cubicBezTo>
                    <a:pt x="19259" y="22861"/>
                    <a:pt x="20234" y="24714"/>
                    <a:pt x="21550" y="26225"/>
                  </a:cubicBezTo>
                  <a:cubicBezTo>
                    <a:pt x="21564" y="26240"/>
                    <a:pt x="21583" y="26246"/>
                    <a:pt x="21602" y="26246"/>
                  </a:cubicBezTo>
                  <a:cubicBezTo>
                    <a:pt x="21648" y="26246"/>
                    <a:pt x="21696" y="26211"/>
                    <a:pt x="21696" y="26177"/>
                  </a:cubicBezTo>
                  <a:cubicBezTo>
                    <a:pt x="20721" y="23788"/>
                    <a:pt x="19307" y="21594"/>
                    <a:pt x="18917" y="19010"/>
                  </a:cubicBezTo>
                  <a:cubicBezTo>
                    <a:pt x="18966" y="17401"/>
                    <a:pt x="18917" y="15743"/>
                    <a:pt x="18771" y="14134"/>
                  </a:cubicBezTo>
                  <a:cubicBezTo>
                    <a:pt x="18771" y="13890"/>
                    <a:pt x="18722" y="13598"/>
                    <a:pt x="18674" y="13354"/>
                  </a:cubicBezTo>
                  <a:cubicBezTo>
                    <a:pt x="18625" y="12818"/>
                    <a:pt x="18576" y="12233"/>
                    <a:pt x="18479" y="11696"/>
                  </a:cubicBezTo>
                  <a:cubicBezTo>
                    <a:pt x="18430" y="11160"/>
                    <a:pt x="18332" y="10673"/>
                    <a:pt x="18186" y="10185"/>
                  </a:cubicBezTo>
                  <a:lnTo>
                    <a:pt x="18186" y="10185"/>
                  </a:lnTo>
                  <a:cubicBezTo>
                    <a:pt x="18917" y="10770"/>
                    <a:pt x="19649" y="11453"/>
                    <a:pt x="20283" y="12135"/>
                  </a:cubicBezTo>
                  <a:cubicBezTo>
                    <a:pt x="21550" y="13598"/>
                    <a:pt x="22623" y="15207"/>
                    <a:pt x="23452" y="16962"/>
                  </a:cubicBezTo>
                  <a:cubicBezTo>
                    <a:pt x="23470" y="16999"/>
                    <a:pt x="23496" y="17015"/>
                    <a:pt x="23521" y="17015"/>
                  </a:cubicBezTo>
                  <a:cubicBezTo>
                    <a:pt x="23561" y="17015"/>
                    <a:pt x="23598" y="16973"/>
                    <a:pt x="23598" y="16913"/>
                  </a:cubicBezTo>
                  <a:cubicBezTo>
                    <a:pt x="23159" y="15792"/>
                    <a:pt x="22623" y="14719"/>
                    <a:pt x="21989" y="13647"/>
                  </a:cubicBezTo>
                  <a:lnTo>
                    <a:pt x="21989" y="13647"/>
                  </a:lnTo>
                  <a:cubicBezTo>
                    <a:pt x="22525" y="14183"/>
                    <a:pt x="23110" y="14622"/>
                    <a:pt x="23744" y="15012"/>
                  </a:cubicBezTo>
                  <a:cubicBezTo>
                    <a:pt x="25792" y="16231"/>
                    <a:pt x="28278" y="17011"/>
                    <a:pt x="28912" y="19595"/>
                  </a:cubicBezTo>
                  <a:cubicBezTo>
                    <a:pt x="28912" y="19611"/>
                    <a:pt x="28918" y="19616"/>
                    <a:pt x="28925" y="19616"/>
                  </a:cubicBezTo>
                  <a:cubicBezTo>
                    <a:pt x="28939" y="19616"/>
                    <a:pt x="28961" y="19595"/>
                    <a:pt x="28961" y="19595"/>
                  </a:cubicBezTo>
                  <a:cubicBezTo>
                    <a:pt x="28717" y="17937"/>
                    <a:pt x="27498" y="16962"/>
                    <a:pt x="26133" y="16182"/>
                  </a:cubicBezTo>
                  <a:cubicBezTo>
                    <a:pt x="24280" y="15158"/>
                    <a:pt x="22574" y="13842"/>
                    <a:pt x="21063" y="12281"/>
                  </a:cubicBezTo>
                  <a:cubicBezTo>
                    <a:pt x="20185" y="11014"/>
                    <a:pt x="19112" y="9941"/>
                    <a:pt x="17845" y="9015"/>
                  </a:cubicBezTo>
                  <a:cubicBezTo>
                    <a:pt x="17504" y="7698"/>
                    <a:pt x="16967" y="6480"/>
                    <a:pt x="16382" y="5309"/>
                  </a:cubicBezTo>
                  <a:cubicBezTo>
                    <a:pt x="15456" y="3505"/>
                    <a:pt x="14237" y="1165"/>
                    <a:pt x="12482" y="93"/>
                  </a:cubicBezTo>
                  <a:cubicBezTo>
                    <a:pt x="12373" y="29"/>
                    <a:pt x="12263" y="1"/>
                    <a:pt x="12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678;p41">
              <a:extLst>
                <a:ext uri="{FF2B5EF4-FFF2-40B4-BE49-F238E27FC236}">
                  <a16:creationId xmlns:a16="http://schemas.microsoft.com/office/drawing/2014/main" id="{11B2D6A6-36A1-4708-9DFC-CAC0DD5E146A}"/>
                </a:ext>
              </a:extLst>
            </p:cNvPr>
            <p:cNvSpPr/>
            <p:nvPr/>
          </p:nvSpPr>
          <p:spPr>
            <a:xfrm>
              <a:off x="1217991" y="2198454"/>
              <a:ext cx="2020970" cy="1734737"/>
            </a:xfrm>
            <a:custGeom>
              <a:avLst/>
              <a:gdLst/>
              <a:ahLst/>
              <a:cxnLst/>
              <a:rect l="l" t="t" r="r" b="b"/>
              <a:pathLst>
                <a:path w="91758" h="78789" extrusionOk="0">
                  <a:moveTo>
                    <a:pt x="75865" y="1"/>
                  </a:moveTo>
                  <a:cubicBezTo>
                    <a:pt x="75484" y="1"/>
                    <a:pt x="75116" y="368"/>
                    <a:pt x="75425" y="712"/>
                  </a:cubicBezTo>
                  <a:cubicBezTo>
                    <a:pt x="84249" y="12267"/>
                    <a:pt x="89125" y="25967"/>
                    <a:pt x="89125" y="40594"/>
                  </a:cubicBezTo>
                  <a:cubicBezTo>
                    <a:pt x="89125" y="48346"/>
                    <a:pt x="87662" y="56049"/>
                    <a:pt x="84883" y="63265"/>
                  </a:cubicBezTo>
                  <a:cubicBezTo>
                    <a:pt x="82787" y="68628"/>
                    <a:pt x="79764" y="74868"/>
                    <a:pt x="74011" y="77014"/>
                  </a:cubicBezTo>
                  <a:cubicBezTo>
                    <a:pt x="72563" y="77547"/>
                    <a:pt x="71107" y="77779"/>
                    <a:pt x="69661" y="77779"/>
                  </a:cubicBezTo>
                  <a:cubicBezTo>
                    <a:pt x="64631" y="77779"/>
                    <a:pt x="59709" y="74973"/>
                    <a:pt x="55581" y="72284"/>
                  </a:cubicBezTo>
                  <a:cubicBezTo>
                    <a:pt x="52754" y="70480"/>
                    <a:pt x="49975" y="68530"/>
                    <a:pt x="46903" y="67019"/>
                  </a:cubicBezTo>
                  <a:cubicBezTo>
                    <a:pt x="43832" y="65556"/>
                    <a:pt x="40614" y="64337"/>
                    <a:pt x="37396" y="63362"/>
                  </a:cubicBezTo>
                  <a:cubicBezTo>
                    <a:pt x="30570" y="61266"/>
                    <a:pt x="23549" y="59901"/>
                    <a:pt x="17065" y="56927"/>
                  </a:cubicBezTo>
                  <a:cubicBezTo>
                    <a:pt x="10971" y="54099"/>
                    <a:pt x="4925" y="49564"/>
                    <a:pt x="2682" y="42934"/>
                  </a:cubicBezTo>
                  <a:cubicBezTo>
                    <a:pt x="1" y="35182"/>
                    <a:pt x="4145" y="27478"/>
                    <a:pt x="9362" y="21872"/>
                  </a:cubicBezTo>
                  <a:cubicBezTo>
                    <a:pt x="14822" y="15972"/>
                    <a:pt x="21745" y="11779"/>
                    <a:pt x="27742" y="6514"/>
                  </a:cubicBezTo>
                  <a:cubicBezTo>
                    <a:pt x="28121" y="6173"/>
                    <a:pt x="27765" y="5627"/>
                    <a:pt x="27336" y="5627"/>
                  </a:cubicBezTo>
                  <a:cubicBezTo>
                    <a:pt x="27213" y="5627"/>
                    <a:pt x="27083" y="5673"/>
                    <a:pt x="26962" y="5782"/>
                  </a:cubicBezTo>
                  <a:lnTo>
                    <a:pt x="27011" y="5782"/>
                  </a:lnTo>
                  <a:cubicBezTo>
                    <a:pt x="21160" y="10950"/>
                    <a:pt x="14432" y="15046"/>
                    <a:pt x="9020" y="20750"/>
                  </a:cubicBezTo>
                  <a:cubicBezTo>
                    <a:pt x="4486" y="25528"/>
                    <a:pt x="439" y="31818"/>
                    <a:pt x="781" y="38643"/>
                  </a:cubicBezTo>
                  <a:cubicBezTo>
                    <a:pt x="1512" y="53416"/>
                    <a:pt x="18284" y="59218"/>
                    <a:pt x="30131" y="62436"/>
                  </a:cubicBezTo>
                  <a:cubicBezTo>
                    <a:pt x="37981" y="64581"/>
                    <a:pt x="45440" y="66921"/>
                    <a:pt x="52315" y="71407"/>
                  </a:cubicBezTo>
                  <a:cubicBezTo>
                    <a:pt x="57563" y="74828"/>
                    <a:pt x="63126" y="78789"/>
                    <a:pt x="69654" y="78789"/>
                  </a:cubicBezTo>
                  <a:cubicBezTo>
                    <a:pt x="69919" y="78789"/>
                    <a:pt x="70184" y="78782"/>
                    <a:pt x="70452" y="78769"/>
                  </a:cubicBezTo>
                  <a:cubicBezTo>
                    <a:pt x="76351" y="78476"/>
                    <a:pt x="80544" y="74332"/>
                    <a:pt x="83226" y="69359"/>
                  </a:cubicBezTo>
                  <a:cubicBezTo>
                    <a:pt x="86785" y="62972"/>
                    <a:pt x="88784" y="55659"/>
                    <a:pt x="89661" y="48443"/>
                  </a:cubicBezTo>
                  <a:cubicBezTo>
                    <a:pt x="91758" y="31233"/>
                    <a:pt x="86931" y="13924"/>
                    <a:pt x="76302" y="224"/>
                  </a:cubicBezTo>
                  <a:cubicBezTo>
                    <a:pt x="76187" y="66"/>
                    <a:pt x="76025" y="1"/>
                    <a:pt x="758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679;p41">
              <a:extLst>
                <a:ext uri="{FF2B5EF4-FFF2-40B4-BE49-F238E27FC236}">
                  <a16:creationId xmlns:a16="http://schemas.microsoft.com/office/drawing/2014/main" id="{FEA7EAF9-CC14-4B6E-BEDE-048DC115BBCA}"/>
                </a:ext>
              </a:extLst>
            </p:cNvPr>
            <p:cNvSpPr/>
            <p:nvPr/>
          </p:nvSpPr>
          <p:spPr>
            <a:xfrm>
              <a:off x="2107119" y="2206601"/>
              <a:ext cx="5396" cy="4315"/>
            </a:xfrm>
            <a:custGeom>
              <a:avLst/>
              <a:gdLst/>
              <a:ahLst/>
              <a:cxnLst/>
              <a:rect l="l" t="t" r="r" b="b"/>
              <a:pathLst>
                <a:path w="245" h="196" extrusionOk="0">
                  <a:moveTo>
                    <a:pt x="98" y="0"/>
                  </a:moveTo>
                  <a:cubicBezTo>
                    <a:pt x="1" y="0"/>
                    <a:pt x="1" y="195"/>
                    <a:pt x="98" y="195"/>
                  </a:cubicBezTo>
                  <a:cubicBezTo>
                    <a:pt x="245" y="195"/>
                    <a:pt x="245" y="0"/>
                    <a:pt x="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680;p41">
              <a:extLst>
                <a:ext uri="{FF2B5EF4-FFF2-40B4-BE49-F238E27FC236}">
                  <a16:creationId xmlns:a16="http://schemas.microsoft.com/office/drawing/2014/main" id="{72CB0D8F-D2FA-4D27-8C98-3B256AE17F0A}"/>
                </a:ext>
              </a:extLst>
            </p:cNvPr>
            <p:cNvSpPr/>
            <p:nvPr/>
          </p:nvSpPr>
          <p:spPr>
            <a:xfrm>
              <a:off x="1923496" y="3583905"/>
              <a:ext cx="71978" cy="611888"/>
            </a:xfrm>
            <a:custGeom>
              <a:avLst/>
              <a:gdLst/>
              <a:ahLst/>
              <a:cxnLst/>
              <a:rect l="l" t="t" r="r" b="b"/>
              <a:pathLst>
                <a:path w="3268" h="27791" extrusionOk="0">
                  <a:moveTo>
                    <a:pt x="2211" y="0"/>
                  </a:moveTo>
                  <a:cubicBezTo>
                    <a:pt x="2114" y="0"/>
                    <a:pt x="2000" y="80"/>
                    <a:pt x="2000" y="193"/>
                  </a:cubicBezTo>
                  <a:cubicBezTo>
                    <a:pt x="2000" y="4728"/>
                    <a:pt x="2439" y="9116"/>
                    <a:pt x="2048" y="13699"/>
                  </a:cubicBezTo>
                  <a:cubicBezTo>
                    <a:pt x="1707" y="18379"/>
                    <a:pt x="635" y="22962"/>
                    <a:pt x="1" y="27643"/>
                  </a:cubicBezTo>
                  <a:cubicBezTo>
                    <a:pt x="1" y="27737"/>
                    <a:pt x="62" y="27791"/>
                    <a:pt x="118" y="27791"/>
                  </a:cubicBezTo>
                  <a:cubicBezTo>
                    <a:pt x="149" y="27791"/>
                    <a:pt x="179" y="27775"/>
                    <a:pt x="196" y="27740"/>
                  </a:cubicBezTo>
                  <a:cubicBezTo>
                    <a:pt x="1512" y="23352"/>
                    <a:pt x="2097" y="18574"/>
                    <a:pt x="2487" y="13991"/>
                  </a:cubicBezTo>
                  <a:cubicBezTo>
                    <a:pt x="2926" y="9408"/>
                    <a:pt x="3267" y="4581"/>
                    <a:pt x="2341" y="145"/>
                  </a:cubicBezTo>
                  <a:cubicBezTo>
                    <a:pt x="2341" y="42"/>
                    <a:pt x="2281" y="0"/>
                    <a:pt x="2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681;p41">
              <a:extLst>
                <a:ext uri="{FF2B5EF4-FFF2-40B4-BE49-F238E27FC236}">
                  <a16:creationId xmlns:a16="http://schemas.microsoft.com/office/drawing/2014/main" id="{9591150E-39E5-4FC5-BB04-9041A80F53E2}"/>
                </a:ext>
              </a:extLst>
            </p:cNvPr>
            <p:cNvSpPr/>
            <p:nvPr/>
          </p:nvSpPr>
          <p:spPr>
            <a:xfrm>
              <a:off x="1896431" y="4151794"/>
              <a:ext cx="493796" cy="187631"/>
            </a:xfrm>
            <a:custGeom>
              <a:avLst/>
              <a:gdLst/>
              <a:ahLst/>
              <a:cxnLst/>
              <a:rect l="l" t="t" r="r" b="b"/>
              <a:pathLst>
                <a:path w="22672" h="8368" extrusionOk="0">
                  <a:moveTo>
                    <a:pt x="6120" y="899"/>
                  </a:moveTo>
                  <a:cubicBezTo>
                    <a:pt x="8048" y="899"/>
                    <a:pt x="10041" y="1156"/>
                    <a:pt x="10744" y="1232"/>
                  </a:cubicBezTo>
                  <a:lnTo>
                    <a:pt x="10744" y="1232"/>
                  </a:lnTo>
                  <a:cubicBezTo>
                    <a:pt x="10753" y="1236"/>
                    <a:pt x="10764" y="1239"/>
                    <a:pt x="10775" y="1241"/>
                  </a:cubicBezTo>
                  <a:cubicBezTo>
                    <a:pt x="12482" y="1631"/>
                    <a:pt x="22671" y="4703"/>
                    <a:pt x="19161" y="7238"/>
                  </a:cubicBezTo>
                  <a:cubicBezTo>
                    <a:pt x="18481" y="7729"/>
                    <a:pt x="17580" y="7898"/>
                    <a:pt x="16625" y="7898"/>
                  </a:cubicBezTo>
                  <a:cubicBezTo>
                    <a:pt x="15116" y="7898"/>
                    <a:pt x="13470" y="7477"/>
                    <a:pt x="12335" y="7238"/>
                  </a:cubicBezTo>
                  <a:cubicBezTo>
                    <a:pt x="11263" y="7043"/>
                    <a:pt x="10190" y="6848"/>
                    <a:pt x="9118" y="6555"/>
                  </a:cubicBezTo>
                  <a:cubicBezTo>
                    <a:pt x="7899" y="6263"/>
                    <a:pt x="6680" y="5873"/>
                    <a:pt x="5461" y="5434"/>
                  </a:cubicBezTo>
                  <a:cubicBezTo>
                    <a:pt x="4437" y="5044"/>
                    <a:pt x="2487" y="4410"/>
                    <a:pt x="1999" y="3338"/>
                  </a:cubicBezTo>
                  <a:cubicBezTo>
                    <a:pt x="1066" y="1361"/>
                    <a:pt x="3533" y="899"/>
                    <a:pt x="6120" y="899"/>
                  </a:cubicBezTo>
                  <a:close/>
                  <a:moveTo>
                    <a:pt x="5758" y="0"/>
                  </a:moveTo>
                  <a:cubicBezTo>
                    <a:pt x="4063" y="0"/>
                    <a:pt x="2458" y="354"/>
                    <a:pt x="1561" y="1436"/>
                  </a:cubicBezTo>
                  <a:cubicBezTo>
                    <a:pt x="0" y="3386"/>
                    <a:pt x="2682" y="4946"/>
                    <a:pt x="4193" y="5629"/>
                  </a:cubicBezTo>
                  <a:cubicBezTo>
                    <a:pt x="5741" y="6310"/>
                    <a:pt x="12323" y="8368"/>
                    <a:pt x="16646" y="8368"/>
                  </a:cubicBezTo>
                  <a:cubicBezTo>
                    <a:pt x="19131" y="8368"/>
                    <a:pt x="20869" y="7688"/>
                    <a:pt x="20478" y="5678"/>
                  </a:cubicBezTo>
                  <a:cubicBezTo>
                    <a:pt x="20136" y="4069"/>
                    <a:pt x="18186" y="3240"/>
                    <a:pt x="16918" y="2704"/>
                  </a:cubicBezTo>
                  <a:cubicBezTo>
                    <a:pt x="14993" y="1886"/>
                    <a:pt x="13021" y="1257"/>
                    <a:pt x="11000" y="866"/>
                  </a:cubicBezTo>
                  <a:lnTo>
                    <a:pt x="11000" y="866"/>
                  </a:lnTo>
                  <a:cubicBezTo>
                    <a:pt x="10979" y="840"/>
                    <a:pt x="10953" y="818"/>
                    <a:pt x="10922" y="802"/>
                  </a:cubicBezTo>
                  <a:cubicBezTo>
                    <a:pt x="9661" y="442"/>
                    <a:pt x="7653" y="0"/>
                    <a:pt x="57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 name="Google Shape;682;p41">
              <a:extLst>
                <a:ext uri="{FF2B5EF4-FFF2-40B4-BE49-F238E27FC236}">
                  <a16:creationId xmlns:a16="http://schemas.microsoft.com/office/drawing/2014/main" id="{09E4FB58-1469-4A15-A2C2-32D11B7EEB43}"/>
                </a:ext>
              </a:extLst>
            </p:cNvPr>
            <p:cNvGrpSpPr/>
            <p:nvPr/>
          </p:nvGrpSpPr>
          <p:grpSpPr>
            <a:xfrm>
              <a:off x="1561574" y="3451125"/>
              <a:ext cx="415556" cy="583318"/>
              <a:chOff x="1357275" y="4421150"/>
              <a:chExt cx="482700" cy="677725"/>
            </a:xfrm>
          </p:grpSpPr>
          <p:sp>
            <p:nvSpPr>
              <p:cNvPr id="217" name="Google Shape;683;p41">
                <a:extLst>
                  <a:ext uri="{FF2B5EF4-FFF2-40B4-BE49-F238E27FC236}">
                    <a16:creationId xmlns:a16="http://schemas.microsoft.com/office/drawing/2014/main" id="{F6F3182D-51AD-4850-892C-14FAA29EAAA0}"/>
                  </a:ext>
                </a:extLst>
              </p:cNvPr>
              <p:cNvSpPr/>
              <p:nvPr/>
            </p:nvSpPr>
            <p:spPr>
              <a:xfrm>
                <a:off x="1357275" y="4421150"/>
                <a:ext cx="135650" cy="546025"/>
              </a:xfrm>
              <a:custGeom>
                <a:avLst/>
                <a:gdLst/>
                <a:ahLst/>
                <a:cxnLst/>
                <a:rect l="l" t="t" r="r" b="b"/>
                <a:pathLst>
                  <a:path w="5426" h="21841" extrusionOk="0">
                    <a:moveTo>
                      <a:pt x="265" y="1"/>
                    </a:moveTo>
                    <a:cubicBezTo>
                      <a:pt x="134" y="1"/>
                      <a:pt x="0" y="96"/>
                      <a:pt x="62" y="251"/>
                    </a:cubicBezTo>
                    <a:cubicBezTo>
                      <a:pt x="2890" y="6979"/>
                      <a:pt x="5425" y="14244"/>
                      <a:pt x="4109" y="21703"/>
                    </a:cubicBezTo>
                    <a:cubicBezTo>
                      <a:pt x="4109" y="21788"/>
                      <a:pt x="4158" y="21840"/>
                      <a:pt x="4209" y="21840"/>
                    </a:cubicBezTo>
                    <a:cubicBezTo>
                      <a:pt x="4246" y="21840"/>
                      <a:pt x="4283" y="21813"/>
                      <a:pt x="4304" y="21752"/>
                    </a:cubicBezTo>
                    <a:cubicBezTo>
                      <a:pt x="5279" y="18436"/>
                      <a:pt x="4938" y="14877"/>
                      <a:pt x="4304" y="11562"/>
                    </a:cubicBezTo>
                    <a:cubicBezTo>
                      <a:pt x="3621" y="7662"/>
                      <a:pt x="2500" y="3517"/>
                      <a:pt x="452" y="104"/>
                    </a:cubicBezTo>
                    <a:cubicBezTo>
                      <a:pt x="416" y="33"/>
                      <a:pt x="341"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684;p41">
                <a:extLst>
                  <a:ext uri="{FF2B5EF4-FFF2-40B4-BE49-F238E27FC236}">
                    <a16:creationId xmlns:a16="http://schemas.microsoft.com/office/drawing/2014/main" id="{637B706B-03F7-4859-B6BF-6B5FA3AF31F4}"/>
                  </a:ext>
                </a:extLst>
              </p:cNvPr>
              <p:cNvSpPr/>
              <p:nvPr/>
            </p:nvSpPr>
            <p:spPr>
              <a:xfrm>
                <a:off x="1427750" y="4951725"/>
                <a:ext cx="412175" cy="147150"/>
              </a:xfrm>
              <a:custGeom>
                <a:avLst/>
                <a:gdLst/>
                <a:ahLst/>
                <a:cxnLst/>
                <a:rect l="l" t="t" r="r" b="b"/>
                <a:pathLst>
                  <a:path w="16487" h="5886" extrusionOk="0">
                    <a:moveTo>
                      <a:pt x="7809" y="0"/>
                    </a:moveTo>
                    <a:cubicBezTo>
                      <a:pt x="5803" y="0"/>
                      <a:pt x="3796" y="139"/>
                      <a:pt x="1804" y="413"/>
                    </a:cubicBezTo>
                    <a:lnTo>
                      <a:pt x="1804" y="413"/>
                    </a:lnTo>
                    <a:cubicBezTo>
                      <a:pt x="1767" y="386"/>
                      <a:pt x="1722" y="370"/>
                      <a:pt x="1668" y="370"/>
                    </a:cubicBezTo>
                    <a:cubicBezTo>
                      <a:pt x="1642" y="370"/>
                      <a:pt x="1613" y="374"/>
                      <a:pt x="1582" y="383"/>
                    </a:cubicBezTo>
                    <a:lnTo>
                      <a:pt x="1338" y="480"/>
                    </a:lnTo>
                    <a:cubicBezTo>
                      <a:pt x="1338" y="480"/>
                      <a:pt x="1338" y="480"/>
                      <a:pt x="1338" y="480"/>
                    </a:cubicBezTo>
                    <a:lnTo>
                      <a:pt x="1338" y="480"/>
                    </a:lnTo>
                    <a:cubicBezTo>
                      <a:pt x="1182" y="532"/>
                      <a:pt x="1110" y="709"/>
                      <a:pt x="1135" y="856"/>
                    </a:cubicBezTo>
                    <a:lnTo>
                      <a:pt x="1135" y="856"/>
                    </a:lnTo>
                    <a:cubicBezTo>
                      <a:pt x="752" y="1378"/>
                      <a:pt x="609" y="2056"/>
                      <a:pt x="802" y="2674"/>
                    </a:cubicBezTo>
                    <a:cubicBezTo>
                      <a:pt x="1143" y="3795"/>
                      <a:pt x="2362" y="4185"/>
                      <a:pt x="3386" y="4527"/>
                    </a:cubicBezTo>
                    <a:cubicBezTo>
                      <a:pt x="5239" y="5112"/>
                      <a:pt x="7189" y="5453"/>
                      <a:pt x="9139" y="5502"/>
                    </a:cubicBezTo>
                    <a:cubicBezTo>
                      <a:pt x="10648" y="5636"/>
                      <a:pt x="12111" y="5885"/>
                      <a:pt x="13575" y="5885"/>
                    </a:cubicBezTo>
                    <a:cubicBezTo>
                      <a:pt x="14240" y="5885"/>
                      <a:pt x="14905" y="5834"/>
                      <a:pt x="15575" y="5697"/>
                    </a:cubicBezTo>
                    <a:cubicBezTo>
                      <a:pt x="15755" y="5652"/>
                      <a:pt x="15686" y="5399"/>
                      <a:pt x="15559" y="5399"/>
                    </a:cubicBezTo>
                    <a:cubicBezTo>
                      <a:pt x="15548" y="5399"/>
                      <a:pt x="15537" y="5401"/>
                      <a:pt x="15526" y="5404"/>
                    </a:cubicBezTo>
                    <a:lnTo>
                      <a:pt x="15526" y="5356"/>
                    </a:lnTo>
                    <a:cubicBezTo>
                      <a:pt x="14978" y="5429"/>
                      <a:pt x="14430" y="5460"/>
                      <a:pt x="13882" y="5460"/>
                    </a:cubicBezTo>
                    <a:cubicBezTo>
                      <a:pt x="11895" y="5460"/>
                      <a:pt x="9908" y="5059"/>
                      <a:pt x="7920" y="4868"/>
                    </a:cubicBezTo>
                    <a:cubicBezTo>
                      <a:pt x="6750" y="4771"/>
                      <a:pt x="5531" y="4527"/>
                      <a:pt x="4410" y="4185"/>
                    </a:cubicBezTo>
                    <a:cubicBezTo>
                      <a:pt x="3371" y="3902"/>
                      <a:pt x="0" y="2567"/>
                      <a:pt x="1604" y="1066"/>
                    </a:cubicBezTo>
                    <a:lnTo>
                      <a:pt x="1604" y="1066"/>
                    </a:lnTo>
                    <a:lnTo>
                      <a:pt x="1679" y="1036"/>
                    </a:lnTo>
                    <a:lnTo>
                      <a:pt x="1679" y="1036"/>
                    </a:lnTo>
                    <a:cubicBezTo>
                      <a:pt x="3637" y="808"/>
                      <a:pt x="5611" y="693"/>
                      <a:pt x="7587" y="693"/>
                    </a:cubicBezTo>
                    <a:cubicBezTo>
                      <a:pt x="10403" y="693"/>
                      <a:pt x="13225" y="928"/>
                      <a:pt x="16014" y="1406"/>
                    </a:cubicBezTo>
                    <a:cubicBezTo>
                      <a:pt x="16029" y="1409"/>
                      <a:pt x="16043" y="1410"/>
                      <a:pt x="16057" y="1410"/>
                    </a:cubicBezTo>
                    <a:cubicBezTo>
                      <a:pt x="16367" y="1410"/>
                      <a:pt x="16487" y="915"/>
                      <a:pt x="16160" y="821"/>
                    </a:cubicBezTo>
                    <a:cubicBezTo>
                      <a:pt x="13408" y="271"/>
                      <a:pt x="10610" y="0"/>
                      <a:pt x="78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685;p41">
                <a:extLst>
                  <a:ext uri="{FF2B5EF4-FFF2-40B4-BE49-F238E27FC236}">
                    <a16:creationId xmlns:a16="http://schemas.microsoft.com/office/drawing/2014/main" id="{513377EA-9E64-4E3E-B803-955DF3685114}"/>
                  </a:ext>
                </a:extLst>
              </p:cNvPr>
              <p:cNvSpPr/>
              <p:nvPr/>
            </p:nvSpPr>
            <p:spPr>
              <a:xfrm>
                <a:off x="1483150" y="4982800"/>
                <a:ext cx="356825" cy="87350"/>
              </a:xfrm>
              <a:custGeom>
                <a:avLst/>
                <a:gdLst/>
                <a:ahLst/>
                <a:cxnLst/>
                <a:rect l="l" t="t" r="r" b="b"/>
                <a:pathLst>
                  <a:path w="14273" h="3494" extrusionOk="0">
                    <a:moveTo>
                      <a:pt x="4477" y="1"/>
                    </a:moveTo>
                    <a:cubicBezTo>
                      <a:pt x="4073" y="1"/>
                      <a:pt x="3670" y="6"/>
                      <a:pt x="3267" y="17"/>
                    </a:cubicBezTo>
                    <a:cubicBezTo>
                      <a:pt x="2438" y="17"/>
                      <a:pt x="0" y="407"/>
                      <a:pt x="1219" y="1675"/>
                    </a:cubicBezTo>
                    <a:cubicBezTo>
                      <a:pt x="2097" y="2650"/>
                      <a:pt x="4339" y="2699"/>
                      <a:pt x="5558" y="2845"/>
                    </a:cubicBezTo>
                    <a:cubicBezTo>
                      <a:pt x="7824" y="3150"/>
                      <a:pt x="10207" y="3494"/>
                      <a:pt x="12498" y="3494"/>
                    </a:cubicBezTo>
                    <a:cubicBezTo>
                      <a:pt x="12770" y="3494"/>
                      <a:pt x="13041" y="3489"/>
                      <a:pt x="13310" y="3479"/>
                    </a:cubicBezTo>
                    <a:cubicBezTo>
                      <a:pt x="13554" y="3479"/>
                      <a:pt x="13554" y="3137"/>
                      <a:pt x="13310" y="3137"/>
                    </a:cubicBezTo>
                    <a:lnTo>
                      <a:pt x="13359" y="3137"/>
                    </a:lnTo>
                    <a:cubicBezTo>
                      <a:pt x="11262" y="3040"/>
                      <a:pt x="9166" y="2796"/>
                      <a:pt x="7118" y="2455"/>
                    </a:cubicBezTo>
                    <a:cubicBezTo>
                      <a:pt x="5851" y="2357"/>
                      <a:pt x="4632" y="2162"/>
                      <a:pt x="3413" y="1919"/>
                    </a:cubicBezTo>
                    <a:cubicBezTo>
                      <a:pt x="3072" y="1821"/>
                      <a:pt x="1853" y="1626"/>
                      <a:pt x="1755" y="1334"/>
                    </a:cubicBezTo>
                    <a:cubicBezTo>
                      <a:pt x="1500" y="727"/>
                      <a:pt x="3316" y="622"/>
                      <a:pt x="4709" y="622"/>
                    </a:cubicBezTo>
                    <a:cubicBezTo>
                      <a:pt x="5442" y="622"/>
                      <a:pt x="6057" y="651"/>
                      <a:pt x="6192" y="651"/>
                    </a:cubicBezTo>
                    <a:cubicBezTo>
                      <a:pt x="8776" y="797"/>
                      <a:pt x="11311" y="1236"/>
                      <a:pt x="13895" y="1529"/>
                    </a:cubicBezTo>
                    <a:cubicBezTo>
                      <a:pt x="13910" y="1531"/>
                      <a:pt x="13924" y="1532"/>
                      <a:pt x="13938" y="1532"/>
                    </a:cubicBezTo>
                    <a:cubicBezTo>
                      <a:pt x="14240" y="1532"/>
                      <a:pt x="14273" y="1039"/>
                      <a:pt x="13993" y="992"/>
                    </a:cubicBezTo>
                    <a:cubicBezTo>
                      <a:pt x="10875" y="343"/>
                      <a:pt x="7680" y="1"/>
                      <a:pt x="4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98"/>
                                        </p:tgtEl>
                                        <p:attrNameLst>
                                          <p:attrName>style.visibility</p:attrName>
                                        </p:attrNameLst>
                                      </p:cBhvr>
                                      <p:to>
                                        <p:strVal val="visible"/>
                                      </p:to>
                                    </p:set>
                                    <p:anim calcmode="lin" valueType="num">
                                      <p:cBhvr>
                                        <p:cTn id="7" dur="500" fill="hold"/>
                                        <p:tgtEl>
                                          <p:spTgt spid="698"/>
                                        </p:tgtEl>
                                        <p:attrNameLst>
                                          <p:attrName>ppt_w</p:attrName>
                                        </p:attrNameLst>
                                      </p:cBhvr>
                                      <p:tavLst>
                                        <p:tav tm="0">
                                          <p:val>
                                            <p:fltVal val="0"/>
                                          </p:val>
                                        </p:tav>
                                        <p:tav tm="100000">
                                          <p:val>
                                            <p:strVal val="#ppt_w"/>
                                          </p:val>
                                        </p:tav>
                                      </p:tavLst>
                                    </p:anim>
                                    <p:anim calcmode="lin" valueType="num">
                                      <p:cBhvr>
                                        <p:cTn id="8" dur="500" fill="hold"/>
                                        <p:tgtEl>
                                          <p:spTgt spid="698"/>
                                        </p:tgtEl>
                                        <p:attrNameLst>
                                          <p:attrName>ppt_h</p:attrName>
                                        </p:attrNameLst>
                                      </p:cBhvr>
                                      <p:tavLst>
                                        <p:tav tm="0">
                                          <p:val>
                                            <p:fltVal val="0"/>
                                          </p:val>
                                        </p:tav>
                                        <p:tav tm="100000">
                                          <p:val>
                                            <p:strVal val="#ppt_h"/>
                                          </p:val>
                                        </p:tav>
                                      </p:tavLst>
                                    </p:anim>
                                    <p:animEffect transition="in" filter="fade">
                                      <p:cBhvr>
                                        <p:cTn id="9" dur="500"/>
                                        <p:tgtEl>
                                          <p:spTgt spid="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38"/>
          <p:cNvSpPr txBox="1">
            <a:spLocks noGrp="1"/>
          </p:cNvSpPr>
          <p:nvPr>
            <p:ph type="subTitle" idx="1"/>
          </p:nvPr>
        </p:nvSpPr>
        <p:spPr>
          <a:xfrm>
            <a:off x="908612" y="2892754"/>
            <a:ext cx="7326775" cy="1548900"/>
          </a:xfrm>
          <a:prstGeom prst="rect">
            <a:avLst/>
          </a:prstGeom>
        </p:spPr>
        <p:txBody>
          <a:bodyPr spcFirstLastPara="1" wrap="square" lIns="91425" tIns="91425" rIns="91425" bIns="91425" anchor="ctr" anchorCtr="0">
            <a:noAutofit/>
          </a:bodyPr>
          <a:lstStyle/>
          <a:p>
            <a:pPr marL="0" indent="0"/>
            <a:r>
              <a:rPr lang="en-US" sz="1800" dirty="0">
                <a:solidFill>
                  <a:schemeClr val="bg1"/>
                </a:solidFill>
                <a:effectLst/>
                <a:latin typeface="Times New Roman" panose="02020603050405020304" pitchFamily="18" charset="0"/>
                <a:ea typeface="SimSun" panose="02010600030101010101" pitchFamily="2" charset="-122"/>
              </a:rPr>
              <a:t>Heart disease encompasses a variety of conditions affecting the heart's structure and function and is the leading cause of death in the United States. Coronary artery disease (CAD), where arteries fail to deliver sufficient oxygen-rich blood to the heart, is the most prevalent type, affecting 20.5 million U.S. adults and causing approximately 660,000 deaths annually. The economic burden of heart disease is significant, with an annual cost of $219 billion in the United States. By 2030, the cost of heart failure alone is projected to reach $70 billion per year</a:t>
            </a:r>
          </a:p>
          <a:p>
            <a:pPr marL="0" indent="0"/>
            <a:r>
              <a:rPr lang="en-US" sz="1800" dirty="0">
                <a:solidFill>
                  <a:schemeClr val="bg1"/>
                </a:solidFill>
                <a:effectLst/>
                <a:latin typeface="Times New Roman" panose="02020603050405020304" pitchFamily="18" charset="0"/>
                <a:ea typeface="SimSun" panose="02010600030101010101" pitchFamily="2" charset="-122"/>
              </a:rPr>
              <a:t>Early detection and diagnosis are crucial in improving patient outcomes. Machine learning (ML) and explainable AI (XAI) offer promising solutions for early heart disease detection</a:t>
            </a:r>
          </a:p>
          <a:p>
            <a:pPr marL="0" indent="0"/>
            <a:endParaRPr lang="en-US" dirty="0">
              <a:solidFill>
                <a:schemeClr val="bg1"/>
              </a:solidFill>
              <a:latin typeface="Times New Roman" panose="02020603050405020304" pitchFamily="18" charset="0"/>
              <a:ea typeface="SimSun" panose="02010600030101010101" pitchFamily="2" charset="-122"/>
            </a:endParaRPr>
          </a:p>
          <a:p>
            <a:pPr marL="0" indent="0"/>
            <a:endParaRPr lang="en-US" sz="1800" dirty="0">
              <a:solidFill>
                <a:schemeClr val="bg1"/>
              </a:solidFill>
              <a:effectLst/>
              <a:latin typeface="Times New Roman" panose="02020603050405020304" pitchFamily="18" charset="0"/>
              <a:ea typeface="SimSun" panose="02010600030101010101" pitchFamily="2" charset="-122"/>
            </a:endParaRPr>
          </a:p>
          <a:p>
            <a:pPr marL="0" indent="0"/>
            <a:endParaRPr lang="en-US" sz="1800" dirty="0">
              <a:solidFill>
                <a:schemeClr val="bg1"/>
              </a:solidFill>
              <a:effectLst/>
              <a:latin typeface="Times New Roman" panose="02020603050405020304" pitchFamily="18" charset="0"/>
              <a:ea typeface="SimSun" panose="02010600030101010101" pitchFamily="2" charset="-122"/>
            </a:endParaRPr>
          </a:p>
          <a:p>
            <a:pPr marL="0" lvl="0" indent="0" algn="ctr" rtl="0">
              <a:spcBef>
                <a:spcPts val="0"/>
              </a:spcBef>
              <a:spcAft>
                <a:spcPts val="0"/>
              </a:spcAft>
              <a:buNone/>
            </a:pPr>
            <a:endParaRPr lang="en-US" dirty="0">
              <a:solidFill>
                <a:schemeClr val="bg1"/>
              </a:solidFill>
            </a:endParaRPr>
          </a:p>
        </p:txBody>
      </p:sp>
      <p:sp>
        <p:nvSpPr>
          <p:cNvPr id="494" name="Google Shape;494;p38"/>
          <p:cNvSpPr txBox="1">
            <a:spLocks noGrp="1"/>
          </p:cNvSpPr>
          <p:nvPr>
            <p:ph type="title"/>
          </p:nvPr>
        </p:nvSpPr>
        <p:spPr>
          <a:xfrm>
            <a:off x="729205" y="443313"/>
            <a:ext cx="7685590" cy="798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4000" dirty="0"/>
              <a:t>The business problem that you have solved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38"/>
          <p:cNvSpPr txBox="1">
            <a:spLocks noGrp="1"/>
          </p:cNvSpPr>
          <p:nvPr>
            <p:ph type="subTitle" idx="1"/>
          </p:nvPr>
        </p:nvSpPr>
        <p:spPr>
          <a:xfrm>
            <a:off x="908612" y="266219"/>
            <a:ext cx="7326775" cy="4566988"/>
          </a:xfrm>
          <a:prstGeom prst="rect">
            <a:avLst/>
          </a:prstGeom>
        </p:spPr>
        <p:txBody>
          <a:bodyPr spcFirstLastPara="1" wrap="square" lIns="91425" tIns="91425" rIns="91425" bIns="91425" anchor="ctr" anchorCtr="0">
            <a:noAutofit/>
          </a:bodyPr>
          <a:lstStyle/>
          <a:p>
            <a:pPr marL="0" marR="0" algn="l">
              <a:spcBef>
                <a:spcPts val="0"/>
              </a:spcBef>
              <a:spcAft>
                <a:spcPts val="0"/>
              </a:spcAft>
            </a:pPr>
            <a:endParaRPr lang="en-US" sz="1200" dirty="0">
              <a:effectLst/>
              <a:latin typeface="Times New Roman" panose="02020603050405020304" pitchFamily="18" charset="0"/>
              <a:ea typeface="SimSun" panose="02010600030101010101" pitchFamily="2" charset="-122"/>
            </a:endParaRPr>
          </a:p>
          <a:p>
            <a:pPr marL="0" marR="0" algn="l">
              <a:spcBef>
                <a:spcPts val="0"/>
              </a:spcBef>
              <a:spcAft>
                <a:spcPts val="0"/>
              </a:spcAft>
            </a:pPr>
            <a:endParaRPr lang="en-US" sz="1200" dirty="0">
              <a:effectLst/>
              <a:latin typeface="Times New Roman" panose="02020603050405020304" pitchFamily="18" charset="0"/>
              <a:ea typeface="SimSun" panose="02010600030101010101" pitchFamily="2" charset="-122"/>
            </a:endParaRPr>
          </a:p>
          <a:p>
            <a:pPr marL="0" marR="0" algn="l">
              <a:spcBef>
                <a:spcPts val="0"/>
              </a:spcBef>
              <a:spcAft>
                <a:spcPts val="0"/>
              </a:spcAft>
            </a:pPr>
            <a:endParaRPr lang="en-US" sz="1200" dirty="0">
              <a:effectLst/>
              <a:latin typeface="Times New Roman" panose="02020603050405020304" pitchFamily="18" charset="0"/>
              <a:ea typeface="SimSun" panose="02010600030101010101" pitchFamily="2" charset="-122"/>
            </a:endParaRPr>
          </a:p>
          <a:p>
            <a:pPr marL="0" marR="0" algn="l">
              <a:spcBef>
                <a:spcPts val="0"/>
              </a:spcBef>
              <a:spcAft>
                <a:spcPts val="0"/>
              </a:spcAft>
            </a:pPr>
            <a:endParaRPr lang="en-US" sz="1200" dirty="0">
              <a:latin typeface="Times New Roman" panose="02020603050405020304" pitchFamily="18" charset="0"/>
              <a:ea typeface="SimSun" panose="02010600030101010101" pitchFamily="2" charset="-122"/>
            </a:endParaRPr>
          </a:p>
          <a:p>
            <a:pPr marL="0" marR="0" algn="l">
              <a:spcBef>
                <a:spcPts val="0"/>
              </a:spcBef>
              <a:spcAft>
                <a:spcPts val="0"/>
              </a:spcAft>
            </a:pPr>
            <a:endParaRPr lang="en-US" sz="1200" dirty="0">
              <a:effectLst/>
              <a:latin typeface="Times New Roman" panose="02020603050405020304" pitchFamily="18" charset="0"/>
              <a:ea typeface="SimSun" panose="02010600030101010101" pitchFamily="2" charset="-122"/>
            </a:endParaRPr>
          </a:p>
          <a:p>
            <a:pPr marL="0" marR="0" algn="l">
              <a:spcBef>
                <a:spcPts val="0"/>
              </a:spcBef>
              <a:spcAft>
                <a:spcPts val="0"/>
              </a:spcAft>
            </a:pPr>
            <a:r>
              <a:rPr lang="en-US" sz="1200" dirty="0">
                <a:effectLst/>
                <a:latin typeface="Times New Roman" panose="02020603050405020304" pitchFamily="18" charset="0"/>
                <a:ea typeface="SimSun" panose="02010600030101010101" pitchFamily="2" charset="-122"/>
              </a:rPr>
              <a:t>Our data source is a public health dataset from Kaggle, comprising 1,025 entries and 14 columns. The dataset includes the following variables:</a:t>
            </a:r>
          </a:p>
          <a:p>
            <a:pPr marL="0" marR="0" algn="l">
              <a:spcBef>
                <a:spcPts val="0"/>
              </a:spcBef>
              <a:spcAft>
                <a:spcPts val="0"/>
              </a:spcAft>
            </a:pPr>
            <a:r>
              <a:rPr lang="en-US" sz="1200" dirty="0">
                <a:effectLst/>
                <a:latin typeface="Times New Roman" panose="02020603050405020304" pitchFamily="18" charset="0"/>
                <a:ea typeface="SimSun" panose="02010600030101010101" pitchFamily="2" charset="-122"/>
              </a:rPr>
              <a:t>Age: Age of the patient in years. Increasing age is generally associated with a higher risk of heart disease.</a:t>
            </a:r>
          </a:p>
          <a:p>
            <a:pPr marL="0" marR="0" algn="l">
              <a:spcBef>
                <a:spcPts val="0"/>
              </a:spcBef>
              <a:spcAft>
                <a:spcPts val="0"/>
              </a:spcAft>
            </a:pPr>
            <a:r>
              <a:rPr lang="en-US" sz="1200" dirty="0">
                <a:effectLst/>
                <a:latin typeface="Times New Roman" panose="02020603050405020304" pitchFamily="18" charset="0"/>
                <a:ea typeface="SimSun" panose="02010600030101010101" pitchFamily="2" charset="-122"/>
              </a:rPr>
              <a:t>Sex: Sex of the patient, where 1 indicates male and 0 indicates female. Males are generally at a higher risk of heart disease compared to females.</a:t>
            </a:r>
          </a:p>
          <a:p>
            <a:pPr marL="0" marR="0" algn="l">
              <a:spcBef>
                <a:spcPts val="0"/>
              </a:spcBef>
              <a:spcAft>
                <a:spcPts val="0"/>
              </a:spcAft>
            </a:pPr>
            <a:endParaRPr lang="en-US" sz="1200" dirty="0">
              <a:latin typeface="Times New Roman" panose="02020603050405020304" pitchFamily="18" charset="0"/>
              <a:ea typeface="SimSun" panose="02010600030101010101" pitchFamily="2" charset="-122"/>
            </a:endParaRPr>
          </a:p>
          <a:p>
            <a:pPr marL="0" marR="0" algn="l">
              <a:spcBef>
                <a:spcPts val="0"/>
              </a:spcBef>
              <a:spcAft>
                <a:spcPts val="0"/>
              </a:spcAft>
            </a:pPr>
            <a:r>
              <a:rPr lang="en-US" sz="1200" dirty="0">
                <a:effectLst/>
                <a:latin typeface="Times New Roman" panose="02020603050405020304" pitchFamily="18" charset="0"/>
                <a:ea typeface="SimSun" panose="02010600030101010101" pitchFamily="2" charset="-122"/>
              </a:rPr>
              <a:t>Age and Sex: Older age and being male are associated with higher heart disease risk.</a:t>
            </a:r>
          </a:p>
          <a:p>
            <a:pPr marL="0" marR="0" algn="l">
              <a:spcBef>
                <a:spcPts val="0"/>
              </a:spcBef>
              <a:spcAft>
                <a:spcPts val="0"/>
              </a:spcAft>
            </a:pPr>
            <a:r>
              <a:rPr lang="en-US" sz="1200" dirty="0">
                <a:effectLst/>
                <a:latin typeface="Times New Roman" panose="02020603050405020304" pitchFamily="18" charset="0"/>
                <a:ea typeface="SimSun" panose="02010600030101010101" pitchFamily="2" charset="-122"/>
              </a:rPr>
              <a:t>Chest Pain Type: Typical angina is strongly correlated with heart disease, while asymptomatic cases are less so.</a:t>
            </a:r>
          </a:p>
          <a:p>
            <a:pPr marL="0" marR="0" algn="l">
              <a:spcBef>
                <a:spcPts val="0"/>
              </a:spcBef>
              <a:spcAft>
                <a:spcPts val="0"/>
              </a:spcAft>
            </a:pPr>
            <a:r>
              <a:rPr lang="en-US" sz="1200" dirty="0">
                <a:effectLst/>
                <a:latin typeface="Times New Roman" panose="02020603050405020304" pitchFamily="18" charset="0"/>
                <a:ea typeface="SimSun" panose="02010600030101010101" pitchFamily="2" charset="-122"/>
              </a:rPr>
              <a:t>Resting Blood Pressure and Cholesterol: High levels are significant risk factors.</a:t>
            </a:r>
          </a:p>
          <a:p>
            <a:pPr marL="0" marR="0" algn="l">
              <a:spcBef>
                <a:spcPts val="0"/>
              </a:spcBef>
              <a:spcAft>
                <a:spcPts val="0"/>
              </a:spcAft>
            </a:pPr>
            <a:r>
              <a:rPr lang="en-US" sz="1200" dirty="0">
                <a:effectLst/>
                <a:latin typeface="Times New Roman" panose="02020603050405020304" pitchFamily="18" charset="0"/>
                <a:ea typeface="SimSun" panose="02010600030101010101" pitchFamily="2" charset="-122"/>
              </a:rPr>
              <a:t>Fasting Blood Sugar: Elevated levels suggest diabetes, which is a heart disease risk factor.</a:t>
            </a:r>
          </a:p>
          <a:p>
            <a:pPr marL="0" marR="0" algn="l">
              <a:spcBef>
                <a:spcPts val="0"/>
              </a:spcBef>
              <a:spcAft>
                <a:spcPts val="0"/>
              </a:spcAft>
            </a:pPr>
            <a:r>
              <a:rPr lang="en-US" sz="1200" dirty="0">
                <a:effectLst/>
                <a:latin typeface="Times New Roman" panose="02020603050405020304" pitchFamily="18" charset="0"/>
                <a:ea typeface="SimSun" panose="02010600030101010101" pitchFamily="2" charset="-122"/>
              </a:rPr>
              <a:t>ECG Results: Abnormal results indicate potential heart issues.</a:t>
            </a:r>
          </a:p>
          <a:p>
            <a:pPr marL="0" marR="0" algn="l">
              <a:spcBef>
                <a:spcPts val="0"/>
              </a:spcBef>
              <a:spcAft>
                <a:spcPts val="0"/>
              </a:spcAft>
            </a:pPr>
            <a:r>
              <a:rPr lang="en-US" sz="1200" dirty="0">
                <a:effectLst/>
                <a:latin typeface="Times New Roman" panose="02020603050405020304" pitchFamily="18" charset="0"/>
                <a:ea typeface="SimSun" panose="02010600030101010101" pitchFamily="2" charset="-122"/>
              </a:rPr>
              <a:t>Maximum Heart Rate: Lower rates during stress tests can indicate poor heart health.</a:t>
            </a:r>
          </a:p>
          <a:p>
            <a:pPr marL="0" marR="0" algn="l">
              <a:spcBef>
                <a:spcPts val="0"/>
              </a:spcBef>
              <a:spcAft>
                <a:spcPts val="0"/>
              </a:spcAft>
            </a:pPr>
            <a:r>
              <a:rPr lang="en-US" sz="1200" dirty="0">
                <a:effectLst/>
                <a:latin typeface="Times New Roman" panose="02020603050405020304" pitchFamily="18" charset="0"/>
                <a:ea typeface="SimSun" panose="02010600030101010101" pitchFamily="2" charset="-122"/>
              </a:rPr>
              <a:t>Exercise Induced Angina: Indicates a strong likelihood of heart disease.</a:t>
            </a:r>
          </a:p>
          <a:p>
            <a:pPr marL="0" marR="0" algn="l">
              <a:spcBef>
                <a:spcPts val="0"/>
              </a:spcBef>
              <a:spcAft>
                <a:spcPts val="0"/>
              </a:spcAft>
            </a:pPr>
            <a:r>
              <a:rPr lang="en-US" sz="1200" dirty="0">
                <a:effectLst/>
                <a:latin typeface="Times New Roman" panose="02020603050405020304" pitchFamily="18" charset="0"/>
                <a:ea typeface="SimSun" panose="02010600030101010101" pitchFamily="2" charset="-122"/>
              </a:rPr>
              <a:t>ST Depression and Slope: Higher ST depression and </a:t>
            </a:r>
            <a:r>
              <a:rPr lang="en-US" sz="1200" dirty="0" err="1">
                <a:effectLst/>
                <a:latin typeface="Times New Roman" panose="02020603050405020304" pitchFamily="18" charset="0"/>
                <a:ea typeface="SimSun" panose="02010600030101010101" pitchFamily="2" charset="-122"/>
              </a:rPr>
              <a:t>downsloping</a:t>
            </a:r>
            <a:r>
              <a:rPr lang="en-US" sz="1200" dirty="0">
                <a:effectLst/>
                <a:latin typeface="Times New Roman" panose="02020603050405020304" pitchFamily="18" charset="0"/>
                <a:ea typeface="SimSun" panose="02010600030101010101" pitchFamily="2" charset="-122"/>
              </a:rPr>
              <a:t> ST segment are significant indicators.</a:t>
            </a:r>
          </a:p>
          <a:p>
            <a:pPr marL="0" marR="0" algn="l">
              <a:spcBef>
                <a:spcPts val="0"/>
              </a:spcBef>
              <a:spcAft>
                <a:spcPts val="0"/>
              </a:spcAft>
            </a:pPr>
            <a:r>
              <a:rPr lang="en-US" sz="1200" dirty="0">
                <a:effectLst/>
                <a:latin typeface="Times New Roman" panose="02020603050405020304" pitchFamily="18" charset="0"/>
                <a:ea typeface="SimSun" panose="02010600030101010101" pitchFamily="2" charset="-122"/>
              </a:rPr>
              <a:t>Fluoroscopy: Higher numbers of colored vessels suggest more severe heart disease.</a:t>
            </a:r>
          </a:p>
          <a:p>
            <a:pPr marL="0" marR="0" algn="l">
              <a:spcBef>
                <a:spcPts val="0"/>
              </a:spcBef>
              <a:spcAft>
                <a:spcPts val="0"/>
              </a:spcAft>
            </a:pPr>
            <a:r>
              <a:rPr lang="en-US" sz="1200" dirty="0">
                <a:effectLst/>
                <a:latin typeface="Times New Roman" panose="02020603050405020304" pitchFamily="18" charset="0"/>
                <a:ea typeface="SimSun" panose="02010600030101010101" pitchFamily="2" charset="-122"/>
              </a:rPr>
              <a:t>Thalassemia: Certain types can impact heart health differently.</a:t>
            </a:r>
          </a:p>
          <a:p>
            <a:pPr marL="0" lvl="0" indent="0" algn="ctr" rtl="0">
              <a:spcBef>
                <a:spcPts val="0"/>
              </a:spcBef>
              <a:spcAft>
                <a:spcPts val="0"/>
              </a:spcAft>
              <a:buNone/>
            </a:pPr>
            <a:endParaRPr lang="en-US" sz="1200" dirty="0">
              <a:solidFill>
                <a:schemeClr val="bg1"/>
              </a:solidFill>
            </a:endParaRPr>
          </a:p>
        </p:txBody>
      </p:sp>
      <p:sp>
        <p:nvSpPr>
          <p:cNvPr id="494" name="Google Shape;494;p38"/>
          <p:cNvSpPr txBox="1">
            <a:spLocks noGrp="1"/>
          </p:cNvSpPr>
          <p:nvPr>
            <p:ph type="title"/>
          </p:nvPr>
        </p:nvSpPr>
        <p:spPr>
          <a:xfrm>
            <a:off x="729205" y="443313"/>
            <a:ext cx="7685590" cy="798000"/>
          </a:xfrm>
          <a:prstGeom prst="rect">
            <a:avLst/>
          </a:prstGeom>
        </p:spPr>
        <p:txBody>
          <a:bodyPr spcFirstLastPara="1" wrap="square" lIns="91425" tIns="91425" rIns="91425" bIns="91425" anchor="ctr" anchorCtr="0">
            <a:noAutofit/>
          </a:bodyPr>
          <a:lstStyle/>
          <a:p>
            <a:r>
              <a:rPr lang="en-US" sz="3200" dirty="0"/>
              <a:t>The dataset that you have used and its characteristics and statistics</a:t>
            </a:r>
            <a:br>
              <a:rPr lang="en-US" sz="3200" dirty="0"/>
            </a:br>
            <a:endParaRPr lang="en-US" sz="3200" dirty="0"/>
          </a:p>
        </p:txBody>
      </p:sp>
    </p:spTree>
    <p:extLst>
      <p:ext uri="{BB962C8B-B14F-4D97-AF65-F5344CB8AC3E}">
        <p14:creationId xmlns:p14="http://schemas.microsoft.com/office/powerpoint/2010/main" val="1728456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4" name="Google Shape;494;p38"/>
          <p:cNvSpPr txBox="1">
            <a:spLocks noGrp="1"/>
          </p:cNvSpPr>
          <p:nvPr>
            <p:ph type="title"/>
          </p:nvPr>
        </p:nvSpPr>
        <p:spPr>
          <a:xfrm>
            <a:off x="729205" y="443313"/>
            <a:ext cx="7685590" cy="798000"/>
          </a:xfrm>
          <a:prstGeom prst="rect">
            <a:avLst/>
          </a:prstGeom>
        </p:spPr>
        <p:txBody>
          <a:bodyPr spcFirstLastPara="1" wrap="square" lIns="91425" tIns="91425" rIns="91425" bIns="91425" anchor="ctr" anchorCtr="0">
            <a:noAutofit/>
          </a:bodyPr>
          <a:lstStyle/>
          <a:p>
            <a:r>
              <a:rPr lang="en-US" sz="3200" dirty="0"/>
              <a:t>The dataset that you have used and its characteristics and statistics</a:t>
            </a:r>
            <a:br>
              <a:rPr lang="en-US" sz="3200" dirty="0"/>
            </a:br>
            <a:endParaRPr lang="en-US" sz="3200" dirty="0"/>
          </a:p>
        </p:txBody>
      </p:sp>
      <p:pic>
        <p:nvPicPr>
          <p:cNvPr id="2050" name="Picture 2">
            <a:extLst>
              <a:ext uri="{FF2B5EF4-FFF2-40B4-BE49-F238E27FC236}">
                <a16:creationId xmlns:a16="http://schemas.microsoft.com/office/drawing/2014/main" id="{B8E6D99B-CF96-4E42-9A1F-5087C9EB07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6322" y="1241313"/>
            <a:ext cx="6002498" cy="3528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2567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pic>
        <p:nvPicPr>
          <p:cNvPr id="12" name="Picture 11">
            <a:extLst>
              <a:ext uri="{FF2B5EF4-FFF2-40B4-BE49-F238E27FC236}">
                <a16:creationId xmlns:a16="http://schemas.microsoft.com/office/drawing/2014/main" id="{2FA01C32-54BC-4EA2-BAF3-9EABBEB0D52F}"/>
              </a:ext>
            </a:extLst>
          </p:cNvPr>
          <p:cNvPicPr>
            <a:picLocks noChangeAspect="1"/>
          </p:cNvPicPr>
          <p:nvPr/>
        </p:nvPicPr>
        <p:blipFill>
          <a:blip r:embed="rId3"/>
          <a:stretch>
            <a:fillRect/>
          </a:stretch>
        </p:blipFill>
        <p:spPr>
          <a:xfrm>
            <a:off x="5578996" y="520860"/>
            <a:ext cx="3565003" cy="4711175"/>
          </a:xfrm>
          <a:prstGeom prst="rect">
            <a:avLst/>
          </a:prstGeom>
        </p:spPr>
      </p:pic>
      <p:pic>
        <p:nvPicPr>
          <p:cNvPr id="13" name="Picture 12">
            <a:extLst>
              <a:ext uri="{FF2B5EF4-FFF2-40B4-BE49-F238E27FC236}">
                <a16:creationId xmlns:a16="http://schemas.microsoft.com/office/drawing/2014/main" id="{E56B6310-E256-4608-B66E-7482708CFFD0}"/>
              </a:ext>
            </a:extLst>
          </p:cNvPr>
          <p:cNvPicPr>
            <a:picLocks noChangeAspect="1"/>
          </p:cNvPicPr>
          <p:nvPr/>
        </p:nvPicPr>
        <p:blipFill>
          <a:blip r:embed="rId4"/>
          <a:stretch>
            <a:fillRect/>
          </a:stretch>
        </p:blipFill>
        <p:spPr>
          <a:xfrm>
            <a:off x="0" y="520860"/>
            <a:ext cx="3817601" cy="4622640"/>
          </a:xfrm>
          <a:prstGeom prst="rect">
            <a:avLst/>
          </a:prstGeom>
        </p:spPr>
      </p:pic>
      <p:sp>
        <p:nvSpPr>
          <p:cNvPr id="10" name="Rectangle 1">
            <a:extLst>
              <a:ext uri="{FF2B5EF4-FFF2-40B4-BE49-F238E27FC236}">
                <a16:creationId xmlns:a16="http://schemas.microsoft.com/office/drawing/2014/main" id="{BC137816-47AF-4486-955C-9044D05013C5}"/>
              </a:ext>
            </a:extLst>
          </p:cNvPr>
          <p:cNvSpPr>
            <a:spLocks noChangeArrowheads="1"/>
          </p:cNvSpPr>
          <p:nvPr/>
        </p:nvSpPr>
        <p:spPr bwMode="auto">
          <a:xfrm>
            <a:off x="0" y="113184"/>
            <a:ext cx="3817601"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80808"/>
                </a:solidFill>
                <a:effectLst/>
                <a:latin typeface="JetBrains Mono"/>
              </a:rPr>
              <a:t>data.info()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2">
            <a:extLst>
              <a:ext uri="{FF2B5EF4-FFF2-40B4-BE49-F238E27FC236}">
                <a16:creationId xmlns:a16="http://schemas.microsoft.com/office/drawing/2014/main" id="{D17B0676-4ED1-4B65-89DE-5AD05A9AF40B}"/>
              </a:ext>
            </a:extLst>
          </p:cNvPr>
          <p:cNvSpPr>
            <a:spLocks noChangeArrowheads="1"/>
          </p:cNvSpPr>
          <p:nvPr/>
        </p:nvSpPr>
        <p:spPr bwMode="auto">
          <a:xfrm>
            <a:off x="5578997" y="228600"/>
            <a:ext cx="3565003"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80808"/>
                </a:solidFill>
                <a:effectLst/>
                <a:latin typeface="JetBrains Mono"/>
              </a:rPr>
              <a:t>data.isnull().sum()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9175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pic>
        <p:nvPicPr>
          <p:cNvPr id="4" name="Picture 3">
            <a:extLst>
              <a:ext uri="{FF2B5EF4-FFF2-40B4-BE49-F238E27FC236}">
                <a16:creationId xmlns:a16="http://schemas.microsoft.com/office/drawing/2014/main" id="{58C2DA4A-7580-46DE-9E1E-478349B06CC1}"/>
              </a:ext>
            </a:extLst>
          </p:cNvPr>
          <p:cNvPicPr>
            <a:picLocks noChangeAspect="1"/>
          </p:cNvPicPr>
          <p:nvPr/>
        </p:nvPicPr>
        <p:blipFill>
          <a:blip r:embed="rId3"/>
          <a:stretch>
            <a:fillRect/>
          </a:stretch>
        </p:blipFill>
        <p:spPr>
          <a:xfrm>
            <a:off x="6458674" y="1745597"/>
            <a:ext cx="2685326" cy="1652303"/>
          </a:xfrm>
          <a:prstGeom prst="rect">
            <a:avLst/>
          </a:prstGeom>
        </p:spPr>
      </p:pic>
      <p:pic>
        <p:nvPicPr>
          <p:cNvPr id="10" name="Picture 9">
            <a:extLst>
              <a:ext uri="{FF2B5EF4-FFF2-40B4-BE49-F238E27FC236}">
                <a16:creationId xmlns:a16="http://schemas.microsoft.com/office/drawing/2014/main" id="{6E38F8BA-59F9-4F40-9BD5-6E596E5F4DA0}"/>
              </a:ext>
            </a:extLst>
          </p:cNvPr>
          <p:cNvPicPr>
            <a:picLocks noChangeAspect="1"/>
          </p:cNvPicPr>
          <p:nvPr/>
        </p:nvPicPr>
        <p:blipFill>
          <a:blip r:embed="rId4"/>
          <a:stretch>
            <a:fillRect/>
          </a:stretch>
        </p:blipFill>
        <p:spPr>
          <a:xfrm>
            <a:off x="0" y="1745598"/>
            <a:ext cx="6458674" cy="1652304"/>
          </a:xfrm>
          <a:prstGeom prst="rect">
            <a:avLst/>
          </a:prstGeom>
        </p:spPr>
      </p:pic>
      <p:sp>
        <p:nvSpPr>
          <p:cNvPr id="15" name="Rectangle 1">
            <a:extLst>
              <a:ext uri="{FF2B5EF4-FFF2-40B4-BE49-F238E27FC236}">
                <a16:creationId xmlns:a16="http://schemas.microsoft.com/office/drawing/2014/main" id="{B2E045D7-E9BD-4CEE-B1AA-76BAD519EC29}"/>
              </a:ext>
            </a:extLst>
          </p:cNvPr>
          <p:cNvSpPr>
            <a:spLocks noChangeArrowheads="1"/>
          </p:cNvSpPr>
          <p:nvPr/>
        </p:nvSpPr>
        <p:spPr bwMode="auto">
          <a:xfrm>
            <a:off x="0" y="127322"/>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80808"/>
                </a:solidFill>
                <a:effectLst/>
                <a:latin typeface="JetBrains Mono"/>
              </a:rPr>
              <a:t>data.describe()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1099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4" name="Google Shape;494;p38"/>
          <p:cNvSpPr txBox="1">
            <a:spLocks noGrp="1"/>
          </p:cNvSpPr>
          <p:nvPr>
            <p:ph type="title"/>
          </p:nvPr>
        </p:nvSpPr>
        <p:spPr>
          <a:xfrm>
            <a:off x="729205" y="443313"/>
            <a:ext cx="7685590" cy="798000"/>
          </a:xfrm>
          <a:prstGeom prst="rect">
            <a:avLst/>
          </a:prstGeom>
        </p:spPr>
        <p:txBody>
          <a:bodyPr spcFirstLastPara="1" wrap="square" lIns="91425" tIns="91425" rIns="91425" bIns="91425" anchor="ctr" anchorCtr="0">
            <a:noAutofit/>
          </a:bodyPr>
          <a:lstStyle/>
          <a:p>
            <a:r>
              <a:rPr lang="en-US" sz="3200" dirty="0"/>
              <a:t>The dataset that you have used and its characteristics and statistics</a:t>
            </a:r>
            <a:br>
              <a:rPr lang="en-US" sz="3200" dirty="0"/>
            </a:br>
            <a:endParaRPr lang="en-US" sz="3200" dirty="0"/>
          </a:p>
        </p:txBody>
      </p:sp>
      <p:pic>
        <p:nvPicPr>
          <p:cNvPr id="3074" name="Picture 19">
            <a:extLst>
              <a:ext uri="{FF2B5EF4-FFF2-40B4-BE49-F238E27FC236}">
                <a16:creationId xmlns:a16="http://schemas.microsoft.com/office/drawing/2014/main" id="{3A9BBA11-40F6-4486-A9EF-D2010B320A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1008" y="1146968"/>
            <a:ext cx="6332940" cy="355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669618"/>
      </p:ext>
    </p:extLst>
  </p:cSld>
  <p:clrMapOvr>
    <a:masterClrMapping/>
  </p:clrMapOvr>
</p:sld>
</file>

<file path=ppt/theme/theme1.xml><?xml version="1.0" encoding="utf-8"?>
<a:theme xmlns:a="http://schemas.openxmlformats.org/drawingml/2006/main" name="Coronary Heart Disease Dark Blue by Slidesgo">
  <a:themeElements>
    <a:clrScheme name="Simple Light">
      <a:dk1>
        <a:srgbClr val="FFFFFF"/>
      </a:dk1>
      <a:lt1>
        <a:srgbClr val="FFFFFF"/>
      </a:lt1>
      <a:dk2>
        <a:srgbClr val="690100"/>
      </a:dk2>
      <a:lt2>
        <a:srgbClr val="AD0101"/>
      </a:lt2>
      <a:accent1>
        <a:srgbClr val="CA4229"/>
      </a:accent1>
      <a:accent2>
        <a:srgbClr val="FF7352"/>
      </a:accent2>
      <a:accent3>
        <a:srgbClr val="08085F"/>
      </a:accent3>
      <a:accent4>
        <a:srgbClr val="030347"/>
      </a:accent4>
      <a:accent5>
        <a:srgbClr val="83CDFF"/>
      </a:accent5>
      <a:accent6>
        <a:srgbClr val="89B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TotalTime>
  <Words>972</Words>
  <Application>Microsoft Office PowerPoint</Application>
  <PresentationFormat>On-screen Show (16:9)</PresentationFormat>
  <Paragraphs>229</Paragraphs>
  <Slides>33</Slides>
  <Notes>33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JetBrains Mono</vt:lpstr>
      <vt:lpstr>Lato Black</vt:lpstr>
      <vt:lpstr>Convergence</vt:lpstr>
      <vt:lpstr>Palanquin Dark</vt:lpstr>
      <vt:lpstr>Times New Roman</vt:lpstr>
      <vt:lpstr>Roboto Condensed Light</vt:lpstr>
      <vt:lpstr>Fredoka One</vt:lpstr>
      <vt:lpstr>Calibri</vt:lpstr>
      <vt:lpstr>Arial</vt:lpstr>
      <vt:lpstr>Lato</vt:lpstr>
      <vt:lpstr>Coronary Heart Disease Dark Blue by Slidesgo</vt:lpstr>
      <vt:lpstr>Heart Disease Classification</vt:lpstr>
      <vt:lpstr>PowerPoint Presentation</vt:lpstr>
      <vt:lpstr>TABLE OF CONTENTS</vt:lpstr>
      <vt:lpstr>The business problem that you have solved</vt:lpstr>
      <vt:lpstr>The dataset that you have used and its characteristics and statistics </vt:lpstr>
      <vt:lpstr>The dataset that you have used and its characteristics and statistics </vt:lpstr>
      <vt:lpstr>PowerPoint Presentation</vt:lpstr>
      <vt:lpstr>PowerPoint Presentation</vt:lpstr>
      <vt:lpstr>The dataset that you have used and its characteristics and statistics </vt:lpstr>
      <vt:lpstr>PowerPoint Presentation</vt:lpstr>
      <vt:lpstr>PowerPoint Presentation</vt:lpstr>
      <vt:lpstr>PowerPoint Presentation</vt:lpstr>
      <vt:lpstr>The tested machine learning algorithms and some math about each one</vt:lpstr>
      <vt:lpstr>KNN</vt:lpstr>
      <vt:lpstr>KNN</vt:lpstr>
      <vt:lpstr>LR</vt:lpstr>
      <vt:lpstr>SVM</vt:lpstr>
      <vt:lpstr>SVM</vt:lpstr>
      <vt:lpstr>SVM</vt:lpstr>
      <vt:lpstr>XGBOOST</vt:lpstr>
      <vt:lpstr>RF</vt:lpstr>
      <vt:lpstr>RF</vt:lpstr>
      <vt:lpstr>RF</vt:lpstr>
      <vt:lpstr>Neural Networks</vt:lpstr>
      <vt:lpstr>The coding of the project From the Notebook</vt:lpstr>
      <vt:lpstr> Results and comparisons</vt:lpstr>
      <vt:lpstr>PowerPoint Presentation</vt:lpstr>
      <vt:lpstr>XAI</vt:lpstr>
      <vt:lpstr>App Interface</vt:lpstr>
      <vt:lpstr>App Interface</vt:lpstr>
      <vt:lpstr>App Interface</vt:lpstr>
      <vt:lpstr>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Classification</dc:title>
  <cp:lastModifiedBy>Abdelrahman Atef</cp:lastModifiedBy>
  <cp:revision>6</cp:revision>
  <dcterms:modified xsi:type="dcterms:W3CDTF">2024-05-26T04:28:10Z</dcterms:modified>
</cp:coreProperties>
</file>