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4" r:id="rId2"/>
  </p:sldMasterIdLst>
  <p:notesMasterIdLst>
    <p:notesMasterId r:id="rId4"/>
  </p:notesMasterIdLst>
  <p:sldIdLst>
    <p:sldId id="256" r:id="rId3"/>
  </p:sldIdLst>
  <p:sldSz cx="43891200" cy="21945600"/>
  <p:notesSz cx="6858000" cy="9144000"/>
  <p:defaultTextStyle>
    <a:defPPr>
      <a:defRPr lang="en-US"/>
    </a:defPPr>
    <a:lvl1pPr marL="0" algn="l" defTabSz="3077905" rtl="0" eaLnBrk="1" latinLnBrk="0" hangingPunct="1">
      <a:defRPr sz="6109" kern="1200">
        <a:solidFill>
          <a:schemeClr val="tx1"/>
        </a:solidFill>
        <a:latin typeface="+mn-lt"/>
        <a:ea typeface="+mn-ea"/>
        <a:cs typeface="+mn-cs"/>
      </a:defRPr>
    </a:lvl1pPr>
    <a:lvl2pPr marL="1538953" algn="l" defTabSz="3077905" rtl="0" eaLnBrk="1" latinLnBrk="0" hangingPunct="1">
      <a:defRPr sz="6109" kern="1200">
        <a:solidFill>
          <a:schemeClr val="tx1"/>
        </a:solidFill>
        <a:latin typeface="+mn-lt"/>
        <a:ea typeface="+mn-ea"/>
        <a:cs typeface="+mn-cs"/>
      </a:defRPr>
    </a:lvl2pPr>
    <a:lvl3pPr marL="3077905" algn="l" defTabSz="3077905" rtl="0" eaLnBrk="1" latinLnBrk="0" hangingPunct="1">
      <a:defRPr sz="6109" kern="1200">
        <a:solidFill>
          <a:schemeClr val="tx1"/>
        </a:solidFill>
        <a:latin typeface="+mn-lt"/>
        <a:ea typeface="+mn-ea"/>
        <a:cs typeface="+mn-cs"/>
      </a:defRPr>
    </a:lvl3pPr>
    <a:lvl4pPr marL="4616858" algn="l" defTabSz="3077905" rtl="0" eaLnBrk="1" latinLnBrk="0" hangingPunct="1">
      <a:defRPr sz="6109" kern="1200">
        <a:solidFill>
          <a:schemeClr val="tx1"/>
        </a:solidFill>
        <a:latin typeface="+mn-lt"/>
        <a:ea typeface="+mn-ea"/>
        <a:cs typeface="+mn-cs"/>
      </a:defRPr>
    </a:lvl4pPr>
    <a:lvl5pPr marL="6155809" algn="l" defTabSz="3077905" rtl="0" eaLnBrk="1" latinLnBrk="0" hangingPunct="1">
      <a:defRPr sz="6109" kern="1200">
        <a:solidFill>
          <a:schemeClr val="tx1"/>
        </a:solidFill>
        <a:latin typeface="+mn-lt"/>
        <a:ea typeface="+mn-ea"/>
        <a:cs typeface="+mn-cs"/>
      </a:defRPr>
    </a:lvl5pPr>
    <a:lvl6pPr marL="7694761" algn="l" defTabSz="3077905" rtl="0" eaLnBrk="1" latinLnBrk="0" hangingPunct="1">
      <a:defRPr sz="6109" kern="1200">
        <a:solidFill>
          <a:schemeClr val="tx1"/>
        </a:solidFill>
        <a:latin typeface="+mn-lt"/>
        <a:ea typeface="+mn-ea"/>
        <a:cs typeface="+mn-cs"/>
      </a:defRPr>
    </a:lvl6pPr>
    <a:lvl7pPr marL="9233715" algn="l" defTabSz="3077905" rtl="0" eaLnBrk="1" latinLnBrk="0" hangingPunct="1">
      <a:defRPr sz="6109" kern="1200">
        <a:solidFill>
          <a:schemeClr val="tx1"/>
        </a:solidFill>
        <a:latin typeface="+mn-lt"/>
        <a:ea typeface="+mn-ea"/>
        <a:cs typeface="+mn-cs"/>
      </a:defRPr>
    </a:lvl7pPr>
    <a:lvl8pPr marL="10772667" algn="l" defTabSz="3077905" rtl="0" eaLnBrk="1" latinLnBrk="0" hangingPunct="1">
      <a:defRPr sz="6109" kern="1200">
        <a:solidFill>
          <a:schemeClr val="tx1"/>
        </a:solidFill>
        <a:latin typeface="+mn-lt"/>
        <a:ea typeface="+mn-ea"/>
        <a:cs typeface="+mn-cs"/>
      </a:defRPr>
    </a:lvl8pPr>
    <a:lvl9pPr marL="12311619" algn="l" defTabSz="3077905" rtl="0" eaLnBrk="1" latinLnBrk="0" hangingPunct="1">
      <a:defRPr sz="6109"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823" userDrawn="1">
          <p15:clr>
            <a:srgbClr val="A4A3A4"/>
          </p15:clr>
        </p15:guide>
        <p15:guide id="3" pos="27365" userDrawn="1">
          <p15:clr>
            <a:srgbClr val="A4A3A4"/>
          </p15:clr>
        </p15:guide>
        <p15:guide id="4" pos="35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577" autoAdjust="0"/>
    <p:restoredTop sz="95380" autoAdjust="0"/>
  </p:normalViewPr>
  <p:slideViewPr>
    <p:cSldViewPr snapToGrid="0" snapToObjects="1" showGuides="1">
      <p:cViewPr>
        <p:scale>
          <a:sx n="33" d="100"/>
          <a:sy n="33" d="100"/>
        </p:scale>
        <p:origin x="24" y="110"/>
      </p:cViewPr>
      <p:guideLst>
        <p:guide orient="horz" pos="13823"/>
        <p:guide pos="27365"/>
        <p:guide pos="35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1/2/2024</a:t>
            </a:fld>
            <a:endParaRPr lang="en-US" dirty="0"/>
          </a:p>
        </p:txBody>
      </p:sp>
      <p:sp>
        <p:nvSpPr>
          <p:cNvPr id="4" name="Slide Image Placeholder 3"/>
          <p:cNvSpPr>
            <a:spLocks noGrp="1" noRot="1" noChangeAspect="1"/>
          </p:cNvSpPr>
          <p:nvPr>
            <p:ph type="sldImg" idx="2"/>
          </p:nvPr>
        </p:nvSpPr>
        <p:spPr>
          <a:xfrm>
            <a:off x="0" y="685800"/>
            <a:ext cx="6858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1918995542"/>
      </p:ext>
    </p:extLst>
  </p:cSld>
  <p:clrMap bg1="lt1" tx1="dk1" bg2="lt2" tx2="dk2" accent1="accent1" accent2="accent2" accent3="accent3" accent4="accent4" accent5="accent5" accent6="accent6" hlink="hlink" folHlink="folHlink"/>
  <p:notesStyle>
    <a:lvl1pPr marL="0" algn="l" defTabSz="3077905" rtl="0" eaLnBrk="1" latinLnBrk="0" hangingPunct="1">
      <a:defRPr sz="4145" kern="1200">
        <a:solidFill>
          <a:schemeClr val="tx1"/>
        </a:solidFill>
        <a:latin typeface="+mn-lt"/>
        <a:ea typeface="+mn-ea"/>
        <a:cs typeface="+mn-cs"/>
      </a:defRPr>
    </a:lvl1pPr>
    <a:lvl2pPr marL="1538953" algn="l" defTabSz="3077905" rtl="0" eaLnBrk="1" latinLnBrk="0" hangingPunct="1">
      <a:defRPr sz="4145" kern="1200">
        <a:solidFill>
          <a:schemeClr val="tx1"/>
        </a:solidFill>
        <a:latin typeface="+mn-lt"/>
        <a:ea typeface="+mn-ea"/>
        <a:cs typeface="+mn-cs"/>
      </a:defRPr>
    </a:lvl2pPr>
    <a:lvl3pPr marL="3077905" algn="l" defTabSz="3077905" rtl="0" eaLnBrk="1" latinLnBrk="0" hangingPunct="1">
      <a:defRPr sz="4145" kern="1200">
        <a:solidFill>
          <a:schemeClr val="tx1"/>
        </a:solidFill>
        <a:latin typeface="+mn-lt"/>
        <a:ea typeface="+mn-ea"/>
        <a:cs typeface="+mn-cs"/>
      </a:defRPr>
    </a:lvl3pPr>
    <a:lvl4pPr marL="4616858" algn="l" defTabSz="3077905" rtl="0" eaLnBrk="1" latinLnBrk="0" hangingPunct="1">
      <a:defRPr sz="4145" kern="1200">
        <a:solidFill>
          <a:schemeClr val="tx1"/>
        </a:solidFill>
        <a:latin typeface="+mn-lt"/>
        <a:ea typeface="+mn-ea"/>
        <a:cs typeface="+mn-cs"/>
      </a:defRPr>
    </a:lvl4pPr>
    <a:lvl5pPr marL="6155809" algn="l" defTabSz="3077905" rtl="0" eaLnBrk="1" latinLnBrk="0" hangingPunct="1">
      <a:defRPr sz="4145" kern="1200">
        <a:solidFill>
          <a:schemeClr val="tx1"/>
        </a:solidFill>
        <a:latin typeface="+mn-lt"/>
        <a:ea typeface="+mn-ea"/>
        <a:cs typeface="+mn-cs"/>
      </a:defRPr>
    </a:lvl5pPr>
    <a:lvl6pPr marL="7694761" algn="l" defTabSz="3077905" rtl="0" eaLnBrk="1" latinLnBrk="0" hangingPunct="1">
      <a:defRPr sz="4145" kern="1200">
        <a:solidFill>
          <a:schemeClr val="tx1"/>
        </a:solidFill>
        <a:latin typeface="+mn-lt"/>
        <a:ea typeface="+mn-ea"/>
        <a:cs typeface="+mn-cs"/>
      </a:defRPr>
    </a:lvl6pPr>
    <a:lvl7pPr marL="9233715" algn="l" defTabSz="3077905" rtl="0" eaLnBrk="1" latinLnBrk="0" hangingPunct="1">
      <a:defRPr sz="4145" kern="1200">
        <a:solidFill>
          <a:schemeClr val="tx1"/>
        </a:solidFill>
        <a:latin typeface="+mn-lt"/>
        <a:ea typeface="+mn-ea"/>
        <a:cs typeface="+mn-cs"/>
      </a:defRPr>
    </a:lvl7pPr>
    <a:lvl8pPr marL="10772667" algn="l" defTabSz="3077905" rtl="0" eaLnBrk="1" latinLnBrk="0" hangingPunct="1">
      <a:defRPr sz="4145" kern="1200">
        <a:solidFill>
          <a:schemeClr val="tx1"/>
        </a:solidFill>
        <a:latin typeface="+mn-lt"/>
        <a:ea typeface="+mn-ea"/>
        <a:cs typeface="+mn-cs"/>
      </a:defRPr>
    </a:lvl8pPr>
    <a:lvl9pPr marL="12311619" algn="l" defTabSz="3077905" rtl="0" eaLnBrk="1" latinLnBrk="0" hangingPunct="1">
      <a:defRPr sz="414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685800"/>
            <a:ext cx="6858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6A1A87D-CAF7-4BDC-A0D3-C0DBEDE81619}" type="slidenum">
              <a:rPr lang="en-US" smtClean="0"/>
              <a:pPr/>
              <a:t>1</a:t>
            </a:fld>
            <a:endParaRPr lang="en-US" dirty="0"/>
          </a:p>
        </p:txBody>
      </p:sp>
    </p:spTree>
    <p:extLst>
      <p:ext uri="{BB962C8B-B14F-4D97-AF65-F5344CB8AC3E}">
        <p14:creationId xmlns:p14="http://schemas.microsoft.com/office/powerpoint/2010/main" val="52712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36x72 Template - 5 columns">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792195C8-605B-4B74-A286-25C242B64A34}"/>
              </a:ext>
            </a:extLst>
          </p:cNvPr>
          <p:cNvSpPr>
            <a:spLocks noGrp="1"/>
          </p:cNvSpPr>
          <p:nvPr>
            <p:ph type="body" sz="quarter" idx="10" hasCustomPrompt="1"/>
          </p:nvPr>
        </p:nvSpPr>
        <p:spPr>
          <a:xfrm>
            <a:off x="637105" y="4232542"/>
            <a:ext cx="7589797" cy="6283061"/>
          </a:xfrm>
          <a:prstGeom prst="rect">
            <a:avLst/>
          </a:prstGeom>
          <a:solidFill>
            <a:schemeClr val="bg2"/>
          </a:solidFill>
        </p:spPr>
        <p:txBody>
          <a:bodyPr wrap="square" lIns="228589" tIns="228589" rIns="228589" bIns="228589">
            <a:noAutofit/>
          </a:bodyPr>
          <a:lstStyle>
            <a:lvl1pPr marL="0" marR="0" indent="0" algn="l" defTabSz="2743063" rtl="0" eaLnBrk="1" fontAlgn="auto" latinLnBrk="0" hangingPunct="1">
              <a:lnSpc>
                <a:spcPct val="100000"/>
              </a:lnSpc>
              <a:spcBef>
                <a:spcPct val="20000"/>
              </a:spcBef>
              <a:spcAft>
                <a:spcPts val="0"/>
              </a:spcAft>
              <a:buClrTx/>
              <a:buSzTx/>
              <a:buFont typeface="Arial" pitchFamily="34" charset="0"/>
              <a:buNone/>
              <a:tabLst/>
              <a:defRPr sz="28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marL="0" marR="0" lvl="0" indent="0" algn="l" defTabSz="2743063"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33" name="Text Placeholder 5">
            <a:extLst>
              <a:ext uri="{FF2B5EF4-FFF2-40B4-BE49-F238E27FC236}">
                <a16:creationId xmlns:a16="http://schemas.microsoft.com/office/drawing/2014/main" id="{192F5738-E1B8-453B-B76E-B9A0E0AE52BD}"/>
              </a:ext>
            </a:extLst>
          </p:cNvPr>
          <p:cNvSpPr>
            <a:spLocks noGrp="1"/>
          </p:cNvSpPr>
          <p:nvPr>
            <p:ph type="body" sz="quarter" idx="20" hasCustomPrompt="1"/>
          </p:nvPr>
        </p:nvSpPr>
        <p:spPr>
          <a:xfrm>
            <a:off x="685504" y="11016704"/>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OBJECTIVES</a:t>
            </a:r>
          </a:p>
        </p:txBody>
      </p:sp>
      <p:sp>
        <p:nvSpPr>
          <p:cNvPr id="34" name="Text Placeholder 3">
            <a:extLst>
              <a:ext uri="{FF2B5EF4-FFF2-40B4-BE49-F238E27FC236}">
                <a16:creationId xmlns:a16="http://schemas.microsoft.com/office/drawing/2014/main" id="{B5F69B31-33ED-44E8-9365-211CF8344A86}"/>
              </a:ext>
            </a:extLst>
          </p:cNvPr>
          <p:cNvSpPr>
            <a:spLocks noGrp="1"/>
          </p:cNvSpPr>
          <p:nvPr>
            <p:ph type="body" sz="quarter" idx="96" hasCustomPrompt="1"/>
          </p:nvPr>
        </p:nvSpPr>
        <p:spPr>
          <a:xfrm>
            <a:off x="661303" y="11467008"/>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35" name="Text Placeholder 76">
            <a:extLst>
              <a:ext uri="{FF2B5EF4-FFF2-40B4-BE49-F238E27FC236}">
                <a16:creationId xmlns:a16="http://schemas.microsoft.com/office/drawing/2014/main" id="{D2F48B3F-A774-495E-922D-F4AD38D46D47}"/>
              </a:ext>
            </a:extLst>
          </p:cNvPr>
          <p:cNvSpPr>
            <a:spLocks noGrp="1"/>
          </p:cNvSpPr>
          <p:nvPr>
            <p:ph type="body" sz="quarter" idx="150" hasCustomPrompt="1"/>
          </p:nvPr>
        </p:nvSpPr>
        <p:spPr>
          <a:xfrm>
            <a:off x="637103" y="2920030"/>
            <a:ext cx="34567290" cy="873329"/>
          </a:xfrm>
          <a:prstGeom prst="rect">
            <a:avLst/>
          </a:prstGeom>
        </p:spPr>
        <p:txBody>
          <a:bodyPr anchor="t" anchorCtr="0">
            <a:normAutofit/>
          </a:bodyPr>
          <a:lstStyle>
            <a:lvl1pPr marL="0" indent="0" algn="l">
              <a:buFontTx/>
              <a:buNone/>
              <a:defRPr sz="3200" b="0"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affiliations</a:t>
            </a:r>
          </a:p>
        </p:txBody>
      </p:sp>
      <p:sp>
        <p:nvSpPr>
          <p:cNvPr id="36" name="Text Placeholder 76">
            <a:extLst>
              <a:ext uri="{FF2B5EF4-FFF2-40B4-BE49-F238E27FC236}">
                <a16:creationId xmlns:a16="http://schemas.microsoft.com/office/drawing/2014/main" id="{8A62B66C-35E3-4912-B585-BBE4208F47D8}"/>
              </a:ext>
            </a:extLst>
          </p:cNvPr>
          <p:cNvSpPr>
            <a:spLocks noGrp="1"/>
          </p:cNvSpPr>
          <p:nvPr>
            <p:ph type="body" sz="quarter" idx="151" hasCustomPrompt="1"/>
          </p:nvPr>
        </p:nvSpPr>
        <p:spPr>
          <a:xfrm>
            <a:off x="637102" y="2220224"/>
            <a:ext cx="34567295" cy="627477"/>
          </a:xfrm>
          <a:prstGeom prst="rect">
            <a:avLst/>
          </a:prstGeom>
        </p:spPr>
        <p:txBody>
          <a:bodyPr anchor="t" anchorCtr="0">
            <a:normAutofit/>
          </a:bodyPr>
          <a:lstStyle>
            <a:lvl1pPr marL="0" indent="0" algn="l">
              <a:buFontTx/>
              <a:buNone/>
              <a:defRPr sz="3200" b="0"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authors</a:t>
            </a:r>
          </a:p>
        </p:txBody>
      </p:sp>
      <p:sp>
        <p:nvSpPr>
          <p:cNvPr id="37" name="Text Placeholder 76">
            <a:extLst>
              <a:ext uri="{FF2B5EF4-FFF2-40B4-BE49-F238E27FC236}">
                <a16:creationId xmlns:a16="http://schemas.microsoft.com/office/drawing/2014/main" id="{AFF109BD-540E-4305-BFA5-F3CDD7BBC0FA}"/>
              </a:ext>
            </a:extLst>
          </p:cNvPr>
          <p:cNvSpPr>
            <a:spLocks noGrp="1"/>
          </p:cNvSpPr>
          <p:nvPr>
            <p:ph type="body" sz="quarter" idx="153" hasCustomPrompt="1"/>
          </p:nvPr>
        </p:nvSpPr>
        <p:spPr>
          <a:xfrm>
            <a:off x="637107" y="776816"/>
            <a:ext cx="34567297" cy="1371085"/>
          </a:xfrm>
          <a:prstGeom prst="rect">
            <a:avLst/>
          </a:prstGeom>
        </p:spPr>
        <p:txBody>
          <a:bodyPr anchor="t" anchorCtr="0">
            <a:normAutofit/>
          </a:bodyPr>
          <a:lstStyle>
            <a:lvl1pPr marL="0" indent="0" algn="l">
              <a:buFontTx/>
              <a:buNone/>
              <a:defRPr sz="4400" b="1"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title</a:t>
            </a:r>
          </a:p>
        </p:txBody>
      </p:sp>
      <p:sp>
        <p:nvSpPr>
          <p:cNvPr id="38" name="Text Placeholder 5">
            <a:extLst>
              <a:ext uri="{FF2B5EF4-FFF2-40B4-BE49-F238E27FC236}">
                <a16:creationId xmlns:a16="http://schemas.microsoft.com/office/drawing/2014/main" id="{5B918B21-E458-4805-B3C3-053C0895F81E}"/>
              </a:ext>
            </a:extLst>
          </p:cNvPr>
          <p:cNvSpPr>
            <a:spLocks noGrp="1"/>
          </p:cNvSpPr>
          <p:nvPr>
            <p:ph type="body" sz="quarter" idx="154" hasCustomPrompt="1"/>
          </p:nvPr>
        </p:nvSpPr>
        <p:spPr>
          <a:xfrm>
            <a:off x="9416823"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MATERIALS &amp; METHODS</a:t>
            </a:r>
          </a:p>
        </p:txBody>
      </p:sp>
      <p:sp>
        <p:nvSpPr>
          <p:cNvPr id="39" name="Text Placeholder 3">
            <a:extLst>
              <a:ext uri="{FF2B5EF4-FFF2-40B4-BE49-F238E27FC236}">
                <a16:creationId xmlns:a16="http://schemas.microsoft.com/office/drawing/2014/main" id="{FE5322DA-9C0D-4716-816E-20532D2CC5FD}"/>
              </a:ext>
            </a:extLst>
          </p:cNvPr>
          <p:cNvSpPr>
            <a:spLocks noGrp="1"/>
          </p:cNvSpPr>
          <p:nvPr>
            <p:ph type="body" sz="quarter" idx="155" hasCustomPrompt="1"/>
          </p:nvPr>
        </p:nvSpPr>
        <p:spPr>
          <a:xfrm>
            <a:off x="9392623"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40" name="Text Placeholder 5">
            <a:extLst>
              <a:ext uri="{FF2B5EF4-FFF2-40B4-BE49-F238E27FC236}">
                <a16:creationId xmlns:a16="http://schemas.microsoft.com/office/drawing/2014/main" id="{C66C52D4-A74D-4248-A665-214AD5898F1F}"/>
              </a:ext>
            </a:extLst>
          </p:cNvPr>
          <p:cNvSpPr>
            <a:spLocks noGrp="1"/>
          </p:cNvSpPr>
          <p:nvPr>
            <p:ph type="body" sz="quarter" idx="156" hasCustomPrompt="1"/>
          </p:nvPr>
        </p:nvSpPr>
        <p:spPr>
          <a:xfrm>
            <a:off x="27027339"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 Cont’d</a:t>
            </a:r>
          </a:p>
        </p:txBody>
      </p:sp>
      <p:sp>
        <p:nvSpPr>
          <p:cNvPr id="41" name="Text Placeholder 3">
            <a:extLst>
              <a:ext uri="{FF2B5EF4-FFF2-40B4-BE49-F238E27FC236}">
                <a16:creationId xmlns:a16="http://schemas.microsoft.com/office/drawing/2014/main" id="{87709D18-2551-4877-9987-5E858A8A3D75}"/>
              </a:ext>
            </a:extLst>
          </p:cNvPr>
          <p:cNvSpPr>
            <a:spLocks noGrp="1"/>
          </p:cNvSpPr>
          <p:nvPr>
            <p:ph type="body" sz="quarter" idx="157" hasCustomPrompt="1"/>
          </p:nvPr>
        </p:nvSpPr>
        <p:spPr>
          <a:xfrm>
            <a:off x="27003136"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42" name="Text Placeholder 5">
            <a:extLst>
              <a:ext uri="{FF2B5EF4-FFF2-40B4-BE49-F238E27FC236}">
                <a16:creationId xmlns:a16="http://schemas.microsoft.com/office/drawing/2014/main" id="{724BF20C-13A8-4B55-9948-41AB274371F8}"/>
              </a:ext>
            </a:extLst>
          </p:cNvPr>
          <p:cNvSpPr>
            <a:spLocks noGrp="1"/>
          </p:cNvSpPr>
          <p:nvPr>
            <p:ph type="body" sz="quarter" idx="158" hasCustomPrompt="1"/>
          </p:nvPr>
        </p:nvSpPr>
        <p:spPr>
          <a:xfrm>
            <a:off x="35681200"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CONCLUSIONS</a:t>
            </a:r>
          </a:p>
        </p:txBody>
      </p:sp>
      <p:sp>
        <p:nvSpPr>
          <p:cNvPr id="43" name="Text Placeholder 3">
            <a:extLst>
              <a:ext uri="{FF2B5EF4-FFF2-40B4-BE49-F238E27FC236}">
                <a16:creationId xmlns:a16="http://schemas.microsoft.com/office/drawing/2014/main" id="{C1C657EF-5769-4145-9FEB-9C9383E4ED4E}"/>
              </a:ext>
            </a:extLst>
          </p:cNvPr>
          <p:cNvSpPr>
            <a:spLocks noGrp="1"/>
          </p:cNvSpPr>
          <p:nvPr>
            <p:ph type="body" sz="quarter" idx="159" hasCustomPrompt="1"/>
          </p:nvPr>
        </p:nvSpPr>
        <p:spPr>
          <a:xfrm>
            <a:off x="35656998"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44" name="Text Placeholder 5">
            <a:extLst>
              <a:ext uri="{FF2B5EF4-FFF2-40B4-BE49-F238E27FC236}">
                <a16:creationId xmlns:a16="http://schemas.microsoft.com/office/drawing/2014/main" id="{EB7829A6-FB1C-4896-BE8F-0EB3527C8EAE}"/>
              </a:ext>
            </a:extLst>
          </p:cNvPr>
          <p:cNvSpPr>
            <a:spLocks noGrp="1"/>
          </p:cNvSpPr>
          <p:nvPr>
            <p:ph type="body" sz="quarter" idx="160" hasCustomPrompt="1"/>
          </p:nvPr>
        </p:nvSpPr>
        <p:spPr>
          <a:xfrm>
            <a:off x="35681200" y="11016704"/>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REFERENCES</a:t>
            </a:r>
          </a:p>
        </p:txBody>
      </p:sp>
      <p:sp>
        <p:nvSpPr>
          <p:cNvPr id="45" name="Text Placeholder 3">
            <a:extLst>
              <a:ext uri="{FF2B5EF4-FFF2-40B4-BE49-F238E27FC236}">
                <a16:creationId xmlns:a16="http://schemas.microsoft.com/office/drawing/2014/main" id="{F46EA845-589C-46C1-AE28-0F0B6B824FA4}"/>
              </a:ext>
            </a:extLst>
          </p:cNvPr>
          <p:cNvSpPr>
            <a:spLocks noGrp="1"/>
          </p:cNvSpPr>
          <p:nvPr>
            <p:ph type="body" sz="quarter" idx="161" hasCustomPrompt="1"/>
          </p:nvPr>
        </p:nvSpPr>
        <p:spPr>
          <a:xfrm>
            <a:off x="35656998" y="11467008"/>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46" name="Text Placeholder 5">
            <a:extLst>
              <a:ext uri="{FF2B5EF4-FFF2-40B4-BE49-F238E27FC236}">
                <a16:creationId xmlns:a16="http://schemas.microsoft.com/office/drawing/2014/main" id="{17B17ECF-6FCE-45A0-A50F-EF9BF9D561C0}"/>
              </a:ext>
            </a:extLst>
          </p:cNvPr>
          <p:cNvSpPr>
            <a:spLocks noGrp="1"/>
          </p:cNvSpPr>
          <p:nvPr>
            <p:ph type="body" sz="quarter" idx="162" hasCustomPrompt="1"/>
          </p:nvPr>
        </p:nvSpPr>
        <p:spPr>
          <a:xfrm>
            <a:off x="18199104"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a:t>
            </a:r>
          </a:p>
        </p:txBody>
      </p:sp>
      <p:sp>
        <p:nvSpPr>
          <p:cNvPr id="47" name="Text Placeholder 3">
            <a:extLst>
              <a:ext uri="{FF2B5EF4-FFF2-40B4-BE49-F238E27FC236}">
                <a16:creationId xmlns:a16="http://schemas.microsoft.com/office/drawing/2014/main" id="{09D1871F-E585-4E64-8060-31B4AC28796F}"/>
              </a:ext>
            </a:extLst>
          </p:cNvPr>
          <p:cNvSpPr>
            <a:spLocks noGrp="1"/>
          </p:cNvSpPr>
          <p:nvPr>
            <p:ph type="body" sz="quarter" idx="163" hasCustomPrompt="1"/>
          </p:nvPr>
        </p:nvSpPr>
        <p:spPr>
          <a:xfrm>
            <a:off x="18174902"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1134837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C3365900-C01C-CF41-8A85-A2BCA5B32EED}"/>
              </a:ext>
            </a:extLst>
          </p:cNvPr>
          <p:cNvSpPr>
            <a:spLocks noGrp="1"/>
          </p:cNvSpPr>
          <p:nvPr>
            <p:ph type="body" sz="quarter" idx="10" hasCustomPrompt="1"/>
          </p:nvPr>
        </p:nvSpPr>
        <p:spPr>
          <a:xfrm>
            <a:off x="637105" y="4232542"/>
            <a:ext cx="7589797" cy="6283061"/>
          </a:xfrm>
          <a:prstGeom prst="rect">
            <a:avLst/>
          </a:prstGeom>
          <a:solidFill>
            <a:schemeClr val="bg2"/>
          </a:solidFill>
        </p:spPr>
        <p:txBody>
          <a:bodyPr wrap="square" lIns="228589" tIns="228589" rIns="228589" bIns="228589">
            <a:noAutofit/>
          </a:bodyPr>
          <a:lstStyle>
            <a:lvl1pPr marL="0" marR="0" indent="0" algn="l" defTabSz="2743063" rtl="0" eaLnBrk="1" fontAlgn="auto" latinLnBrk="0" hangingPunct="1">
              <a:lnSpc>
                <a:spcPct val="100000"/>
              </a:lnSpc>
              <a:spcBef>
                <a:spcPct val="20000"/>
              </a:spcBef>
              <a:spcAft>
                <a:spcPts val="0"/>
              </a:spcAft>
              <a:buClrTx/>
              <a:buSzTx/>
              <a:buFont typeface="Arial" pitchFamily="34" charset="0"/>
              <a:buNone/>
              <a:tabLst/>
              <a:defRPr sz="28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marL="0" marR="0" lvl="0" indent="0" algn="l" defTabSz="2743063" rtl="0" eaLnBrk="1" fontAlgn="auto" latinLnBrk="0" hangingPunct="1">
              <a:lnSpc>
                <a:spcPct val="100000"/>
              </a:lnSpc>
              <a:spcBef>
                <a:spcPct val="20000"/>
              </a:spcBef>
              <a:spcAft>
                <a:spcPts val="0"/>
              </a:spcAft>
              <a:buClrTx/>
              <a:buSzTx/>
              <a:buFont typeface="Arial" pitchFamily="34" charset="0"/>
              <a:buNone/>
              <a:tabLst/>
              <a:defRPr/>
            </a:pPr>
            <a:r>
              <a:rPr lang="en-US" dirty="0"/>
              <a:t>Introduction or Abstract</a:t>
            </a:r>
          </a:p>
        </p:txBody>
      </p:sp>
      <p:sp>
        <p:nvSpPr>
          <p:cNvPr id="19" name="Text Placeholder 5">
            <a:extLst>
              <a:ext uri="{FF2B5EF4-FFF2-40B4-BE49-F238E27FC236}">
                <a16:creationId xmlns:a16="http://schemas.microsoft.com/office/drawing/2014/main" id="{6684660A-74F3-D747-BDC6-608BB2411E99}"/>
              </a:ext>
            </a:extLst>
          </p:cNvPr>
          <p:cNvSpPr>
            <a:spLocks noGrp="1"/>
          </p:cNvSpPr>
          <p:nvPr>
            <p:ph type="body" sz="quarter" idx="20" hasCustomPrompt="1"/>
          </p:nvPr>
        </p:nvSpPr>
        <p:spPr>
          <a:xfrm>
            <a:off x="685504" y="11016704"/>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OBJECTIVES</a:t>
            </a:r>
          </a:p>
        </p:txBody>
      </p:sp>
      <p:sp>
        <p:nvSpPr>
          <p:cNvPr id="20" name="Text Placeholder 3">
            <a:extLst>
              <a:ext uri="{FF2B5EF4-FFF2-40B4-BE49-F238E27FC236}">
                <a16:creationId xmlns:a16="http://schemas.microsoft.com/office/drawing/2014/main" id="{E726BE74-8358-AF4F-9968-31491B6F1D35}"/>
              </a:ext>
            </a:extLst>
          </p:cNvPr>
          <p:cNvSpPr>
            <a:spLocks noGrp="1"/>
          </p:cNvSpPr>
          <p:nvPr>
            <p:ph type="body" sz="quarter" idx="96" hasCustomPrompt="1"/>
          </p:nvPr>
        </p:nvSpPr>
        <p:spPr>
          <a:xfrm>
            <a:off x="661303" y="11467008"/>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1" name="Text Placeholder 76">
            <a:extLst>
              <a:ext uri="{FF2B5EF4-FFF2-40B4-BE49-F238E27FC236}">
                <a16:creationId xmlns:a16="http://schemas.microsoft.com/office/drawing/2014/main" id="{554E4DCB-A7CD-F642-A6CE-9A0C4C33A432}"/>
              </a:ext>
            </a:extLst>
          </p:cNvPr>
          <p:cNvSpPr>
            <a:spLocks noGrp="1"/>
          </p:cNvSpPr>
          <p:nvPr>
            <p:ph type="body" sz="quarter" idx="150" hasCustomPrompt="1"/>
          </p:nvPr>
        </p:nvSpPr>
        <p:spPr>
          <a:xfrm>
            <a:off x="637103" y="2920030"/>
            <a:ext cx="34567290" cy="873329"/>
          </a:xfrm>
          <a:prstGeom prst="rect">
            <a:avLst/>
          </a:prstGeom>
        </p:spPr>
        <p:txBody>
          <a:bodyPr anchor="t" anchorCtr="0">
            <a:normAutofit/>
          </a:bodyPr>
          <a:lstStyle>
            <a:lvl1pPr marL="0" indent="0" algn="l">
              <a:buFontTx/>
              <a:buNone/>
              <a:defRPr sz="3200" b="0"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affiliations</a:t>
            </a:r>
          </a:p>
        </p:txBody>
      </p:sp>
      <p:sp>
        <p:nvSpPr>
          <p:cNvPr id="22" name="Text Placeholder 76">
            <a:extLst>
              <a:ext uri="{FF2B5EF4-FFF2-40B4-BE49-F238E27FC236}">
                <a16:creationId xmlns:a16="http://schemas.microsoft.com/office/drawing/2014/main" id="{786244F1-9B94-FD44-B952-4DF85FD3F79F}"/>
              </a:ext>
            </a:extLst>
          </p:cNvPr>
          <p:cNvSpPr>
            <a:spLocks noGrp="1"/>
          </p:cNvSpPr>
          <p:nvPr>
            <p:ph type="body" sz="quarter" idx="151" hasCustomPrompt="1"/>
          </p:nvPr>
        </p:nvSpPr>
        <p:spPr>
          <a:xfrm>
            <a:off x="637102" y="2220224"/>
            <a:ext cx="34567295" cy="627477"/>
          </a:xfrm>
          <a:prstGeom prst="rect">
            <a:avLst/>
          </a:prstGeom>
        </p:spPr>
        <p:txBody>
          <a:bodyPr anchor="t" anchorCtr="0">
            <a:normAutofit/>
          </a:bodyPr>
          <a:lstStyle>
            <a:lvl1pPr marL="0" indent="0" algn="l">
              <a:buFontTx/>
              <a:buNone/>
              <a:defRPr sz="3200" b="0"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authors</a:t>
            </a:r>
          </a:p>
        </p:txBody>
      </p:sp>
      <p:sp>
        <p:nvSpPr>
          <p:cNvPr id="23" name="Text Placeholder 76">
            <a:extLst>
              <a:ext uri="{FF2B5EF4-FFF2-40B4-BE49-F238E27FC236}">
                <a16:creationId xmlns:a16="http://schemas.microsoft.com/office/drawing/2014/main" id="{CDF4FF17-F8E1-FA4D-A843-B3F9E38FF563}"/>
              </a:ext>
            </a:extLst>
          </p:cNvPr>
          <p:cNvSpPr>
            <a:spLocks noGrp="1"/>
          </p:cNvSpPr>
          <p:nvPr>
            <p:ph type="body" sz="quarter" idx="153" hasCustomPrompt="1"/>
          </p:nvPr>
        </p:nvSpPr>
        <p:spPr>
          <a:xfrm>
            <a:off x="637107" y="776816"/>
            <a:ext cx="34567297" cy="1371085"/>
          </a:xfrm>
          <a:prstGeom prst="rect">
            <a:avLst/>
          </a:prstGeom>
        </p:spPr>
        <p:txBody>
          <a:bodyPr anchor="t" anchorCtr="0">
            <a:normAutofit/>
          </a:bodyPr>
          <a:lstStyle>
            <a:lvl1pPr marL="0" indent="0" algn="l">
              <a:buFontTx/>
              <a:buNone/>
              <a:defRPr sz="4400" b="1" i="0">
                <a:solidFill>
                  <a:schemeClr val="accent3">
                    <a:lumMod val="75000"/>
                  </a:schemeClr>
                </a:solidFill>
                <a:latin typeface="Helvetica Light" panose="020B0403020202020204" pitchFamily="34" charset="0"/>
              </a:defRPr>
            </a:lvl1pPr>
            <a:lvl2pPr>
              <a:buFontTx/>
              <a:buNone/>
              <a:defRPr sz="4500"/>
            </a:lvl2pPr>
            <a:lvl3pPr>
              <a:buFontTx/>
              <a:buNone/>
              <a:defRPr sz="4500"/>
            </a:lvl3pPr>
            <a:lvl4pPr>
              <a:buFontTx/>
              <a:buNone/>
              <a:defRPr sz="4500"/>
            </a:lvl4pPr>
            <a:lvl5pPr>
              <a:buFontTx/>
              <a:buNone/>
              <a:defRPr sz="4500"/>
            </a:lvl5pPr>
          </a:lstStyle>
          <a:p>
            <a:pPr lvl="0"/>
            <a:r>
              <a:rPr lang="en-US" dirty="0"/>
              <a:t>Click here to add title</a:t>
            </a:r>
          </a:p>
        </p:txBody>
      </p:sp>
      <p:sp>
        <p:nvSpPr>
          <p:cNvPr id="24" name="Text Placeholder 5">
            <a:extLst>
              <a:ext uri="{FF2B5EF4-FFF2-40B4-BE49-F238E27FC236}">
                <a16:creationId xmlns:a16="http://schemas.microsoft.com/office/drawing/2014/main" id="{D6965001-4E86-7440-8709-910A07B3A8C6}"/>
              </a:ext>
            </a:extLst>
          </p:cNvPr>
          <p:cNvSpPr>
            <a:spLocks noGrp="1"/>
          </p:cNvSpPr>
          <p:nvPr>
            <p:ph type="body" sz="quarter" idx="154" hasCustomPrompt="1"/>
          </p:nvPr>
        </p:nvSpPr>
        <p:spPr>
          <a:xfrm>
            <a:off x="9416823"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MATERIALS &amp; METHODS</a:t>
            </a:r>
          </a:p>
        </p:txBody>
      </p:sp>
      <p:sp>
        <p:nvSpPr>
          <p:cNvPr id="25" name="Text Placeholder 3">
            <a:extLst>
              <a:ext uri="{FF2B5EF4-FFF2-40B4-BE49-F238E27FC236}">
                <a16:creationId xmlns:a16="http://schemas.microsoft.com/office/drawing/2014/main" id="{97B83783-FD47-AA40-9C48-EF0858D0C441}"/>
              </a:ext>
            </a:extLst>
          </p:cNvPr>
          <p:cNvSpPr>
            <a:spLocks noGrp="1"/>
          </p:cNvSpPr>
          <p:nvPr>
            <p:ph type="body" sz="quarter" idx="155" hasCustomPrompt="1"/>
          </p:nvPr>
        </p:nvSpPr>
        <p:spPr>
          <a:xfrm>
            <a:off x="9392623"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6" name="Text Placeholder 5">
            <a:extLst>
              <a:ext uri="{FF2B5EF4-FFF2-40B4-BE49-F238E27FC236}">
                <a16:creationId xmlns:a16="http://schemas.microsoft.com/office/drawing/2014/main" id="{4443FC82-572C-1842-8C2A-0040F68BB416}"/>
              </a:ext>
            </a:extLst>
          </p:cNvPr>
          <p:cNvSpPr>
            <a:spLocks noGrp="1"/>
          </p:cNvSpPr>
          <p:nvPr>
            <p:ph type="body" sz="quarter" idx="156" hasCustomPrompt="1"/>
          </p:nvPr>
        </p:nvSpPr>
        <p:spPr>
          <a:xfrm>
            <a:off x="27027339"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 Cont’d</a:t>
            </a:r>
          </a:p>
        </p:txBody>
      </p:sp>
      <p:sp>
        <p:nvSpPr>
          <p:cNvPr id="27" name="Text Placeholder 3">
            <a:extLst>
              <a:ext uri="{FF2B5EF4-FFF2-40B4-BE49-F238E27FC236}">
                <a16:creationId xmlns:a16="http://schemas.microsoft.com/office/drawing/2014/main" id="{2B65F942-8F6F-CB40-B0CB-31B808F6D8F3}"/>
              </a:ext>
            </a:extLst>
          </p:cNvPr>
          <p:cNvSpPr>
            <a:spLocks noGrp="1"/>
          </p:cNvSpPr>
          <p:nvPr>
            <p:ph type="body" sz="quarter" idx="157" hasCustomPrompt="1"/>
          </p:nvPr>
        </p:nvSpPr>
        <p:spPr>
          <a:xfrm>
            <a:off x="27003136"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28" name="Text Placeholder 5">
            <a:extLst>
              <a:ext uri="{FF2B5EF4-FFF2-40B4-BE49-F238E27FC236}">
                <a16:creationId xmlns:a16="http://schemas.microsoft.com/office/drawing/2014/main" id="{09309C13-3182-5740-AD3B-20D52D2B69F7}"/>
              </a:ext>
            </a:extLst>
          </p:cNvPr>
          <p:cNvSpPr>
            <a:spLocks noGrp="1"/>
          </p:cNvSpPr>
          <p:nvPr>
            <p:ph type="body" sz="quarter" idx="158" hasCustomPrompt="1"/>
          </p:nvPr>
        </p:nvSpPr>
        <p:spPr>
          <a:xfrm>
            <a:off x="35681200"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CONCLUSIONS</a:t>
            </a:r>
          </a:p>
        </p:txBody>
      </p:sp>
      <p:sp>
        <p:nvSpPr>
          <p:cNvPr id="29" name="Text Placeholder 3">
            <a:extLst>
              <a:ext uri="{FF2B5EF4-FFF2-40B4-BE49-F238E27FC236}">
                <a16:creationId xmlns:a16="http://schemas.microsoft.com/office/drawing/2014/main" id="{89D8C978-B437-7947-9562-A8ECA34C5354}"/>
              </a:ext>
            </a:extLst>
          </p:cNvPr>
          <p:cNvSpPr>
            <a:spLocks noGrp="1"/>
          </p:cNvSpPr>
          <p:nvPr>
            <p:ph type="body" sz="quarter" idx="159" hasCustomPrompt="1"/>
          </p:nvPr>
        </p:nvSpPr>
        <p:spPr>
          <a:xfrm>
            <a:off x="35656998"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30" name="Text Placeholder 5">
            <a:extLst>
              <a:ext uri="{FF2B5EF4-FFF2-40B4-BE49-F238E27FC236}">
                <a16:creationId xmlns:a16="http://schemas.microsoft.com/office/drawing/2014/main" id="{87713357-190F-2647-8D5F-705E19634E3A}"/>
              </a:ext>
            </a:extLst>
          </p:cNvPr>
          <p:cNvSpPr>
            <a:spLocks noGrp="1"/>
          </p:cNvSpPr>
          <p:nvPr>
            <p:ph type="body" sz="quarter" idx="160" hasCustomPrompt="1"/>
          </p:nvPr>
        </p:nvSpPr>
        <p:spPr>
          <a:xfrm>
            <a:off x="35681200" y="11016704"/>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REFERENCES</a:t>
            </a:r>
          </a:p>
        </p:txBody>
      </p:sp>
      <p:sp>
        <p:nvSpPr>
          <p:cNvPr id="31" name="Text Placeholder 3">
            <a:extLst>
              <a:ext uri="{FF2B5EF4-FFF2-40B4-BE49-F238E27FC236}">
                <a16:creationId xmlns:a16="http://schemas.microsoft.com/office/drawing/2014/main" id="{B6C06859-9608-8F45-9AB3-50EF9C642A6C}"/>
              </a:ext>
            </a:extLst>
          </p:cNvPr>
          <p:cNvSpPr>
            <a:spLocks noGrp="1"/>
          </p:cNvSpPr>
          <p:nvPr>
            <p:ph type="body" sz="quarter" idx="161" hasCustomPrompt="1"/>
          </p:nvPr>
        </p:nvSpPr>
        <p:spPr>
          <a:xfrm>
            <a:off x="35656998" y="11467008"/>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
        <p:nvSpPr>
          <p:cNvPr id="32" name="Text Placeholder 5">
            <a:extLst>
              <a:ext uri="{FF2B5EF4-FFF2-40B4-BE49-F238E27FC236}">
                <a16:creationId xmlns:a16="http://schemas.microsoft.com/office/drawing/2014/main" id="{3E121A12-C0CF-AA41-A716-A1EEBAB03C22}"/>
              </a:ext>
            </a:extLst>
          </p:cNvPr>
          <p:cNvSpPr>
            <a:spLocks noGrp="1"/>
          </p:cNvSpPr>
          <p:nvPr>
            <p:ph type="body" sz="quarter" idx="162" hasCustomPrompt="1"/>
          </p:nvPr>
        </p:nvSpPr>
        <p:spPr>
          <a:xfrm>
            <a:off x="18199104" y="4334142"/>
            <a:ext cx="7565598" cy="414528"/>
          </a:xfrm>
          <a:prstGeom prst="rect">
            <a:avLst/>
          </a:prstGeom>
          <a:solidFill>
            <a:schemeClr val="accent6"/>
          </a:solidFill>
          <a:ln>
            <a:noFill/>
          </a:ln>
        </p:spPr>
        <p:txBody>
          <a:bodyPr wrap="square" lIns="91436" tIns="91436" rIns="91436" bIns="91436" anchor="ctr" anchorCtr="0">
            <a:noAutofit/>
          </a:bodyPr>
          <a:lstStyle>
            <a:lvl1pPr marL="0" indent="0" algn="l">
              <a:buNone/>
              <a:defRPr sz="1600" b="1" u="none" baseline="0">
                <a:solidFill>
                  <a:schemeClr val="bg1"/>
                </a:solidFill>
                <a:latin typeface="Helvetica" pitchFamily="2" charset="0"/>
              </a:defRPr>
            </a:lvl1pPr>
          </a:lstStyle>
          <a:p>
            <a:pPr lvl="0"/>
            <a:r>
              <a:rPr lang="en-US" dirty="0"/>
              <a:t>(click to edit)  RESULTS</a:t>
            </a:r>
          </a:p>
        </p:txBody>
      </p:sp>
      <p:sp>
        <p:nvSpPr>
          <p:cNvPr id="33" name="Text Placeholder 3">
            <a:extLst>
              <a:ext uri="{FF2B5EF4-FFF2-40B4-BE49-F238E27FC236}">
                <a16:creationId xmlns:a16="http://schemas.microsoft.com/office/drawing/2014/main" id="{098E73F4-DFD6-684D-84ED-BCB190E734B5}"/>
              </a:ext>
            </a:extLst>
          </p:cNvPr>
          <p:cNvSpPr>
            <a:spLocks noGrp="1"/>
          </p:cNvSpPr>
          <p:nvPr>
            <p:ph type="body" sz="quarter" idx="163" hasCustomPrompt="1"/>
          </p:nvPr>
        </p:nvSpPr>
        <p:spPr>
          <a:xfrm>
            <a:off x="18174902" y="4784446"/>
            <a:ext cx="7565598" cy="414528"/>
          </a:xfrm>
          <a:prstGeom prst="rect">
            <a:avLst/>
          </a:prstGeom>
        </p:spPr>
        <p:txBody>
          <a:bodyPr wrap="square" lIns="228589" tIns="228589" rIns="228589" bIns="228589" anchor="ctr" anchorCtr="0">
            <a:noAutofit/>
          </a:bodyPr>
          <a:lstStyle>
            <a:lvl1pPr marL="0" indent="0">
              <a:buNone/>
              <a:defRPr sz="1600">
                <a:solidFill>
                  <a:schemeClr val="tx2"/>
                </a:solidFill>
                <a:latin typeface="Helvetica" pitchFamily="2" charset="0"/>
                <a:cs typeface="Times New Roman" pitchFamily="18" charset="0"/>
              </a:defRPr>
            </a:lvl1pPr>
            <a:lvl2pPr marL="928641" indent="-357169">
              <a:defRPr sz="1563">
                <a:latin typeface="Trebuchet MS" pitchFamily="34" charset="0"/>
              </a:defRPr>
            </a:lvl2pPr>
            <a:lvl3pPr marL="1285811" indent="-357169">
              <a:defRPr sz="1563">
                <a:latin typeface="Trebuchet MS" pitchFamily="34" charset="0"/>
              </a:defRPr>
            </a:lvl3pPr>
            <a:lvl4pPr marL="1678698" indent="-392887">
              <a:defRPr sz="1563">
                <a:latin typeface="Trebuchet MS" pitchFamily="34" charset="0"/>
              </a:defRPr>
            </a:lvl4pPr>
            <a:lvl5pPr marL="1964433" indent="-285736">
              <a:defRPr sz="1563">
                <a:latin typeface="Trebuchet MS" pitchFamily="34" charset="0"/>
              </a:defRPr>
            </a:lvl5pPr>
          </a:lstStyle>
          <a:p>
            <a:pPr lvl="0"/>
            <a:r>
              <a:rPr lang="en-US" dirty="0"/>
              <a:t>Type in or paste your text here</a:t>
            </a:r>
          </a:p>
        </p:txBody>
      </p:sp>
    </p:spTree>
    <p:extLst>
      <p:ext uri="{BB962C8B-B14F-4D97-AF65-F5344CB8AC3E}">
        <p14:creationId xmlns:p14="http://schemas.microsoft.com/office/powerpoint/2010/main" val="307777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Text Box 14">
            <a:extLst>
              <a:ext uri="{FF2B5EF4-FFF2-40B4-BE49-F238E27FC236}">
                <a16:creationId xmlns:a16="http://schemas.microsoft.com/office/drawing/2014/main" id="{19A3DEE5-916A-4DE8-B44E-3E4F6BF9507C}"/>
              </a:ext>
            </a:extLst>
          </p:cNvPr>
          <p:cNvSpPr txBox="1">
            <a:spLocks noChangeArrowheads="1"/>
          </p:cNvSpPr>
          <p:nvPr userDrawn="1"/>
        </p:nvSpPr>
        <p:spPr bwMode="auto">
          <a:xfrm>
            <a:off x="599608" y="21242478"/>
            <a:ext cx="3927946" cy="369735"/>
          </a:xfrm>
          <a:prstGeom prst="rect">
            <a:avLst/>
          </a:prstGeom>
          <a:noFill/>
          <a:ln w="9525">
            <a:noFill/>
            <a:miter lim="800000"/>
            <a:headEnd/>
            <a:tailEnd/>
          </a:ln>
          <a:effectLst/>
        </p:spPr>
        <p:txBody>
          <a:bodyPr wrap="square" lIns="57039" tIns="28514" rIns="57039" bIns="28514">
            <a:noAutofit/>
          </a:bodyPr>
          <a:lstStyle/>
          <a:p>
            <a:pPr eaLnBrk="0" hangingPunct="0">
              <a:lnSpc>
                <a:spcPct val="65000"/>
              </a:lnSpc>
              <a:spcBef>
                <a:spcPct val="50000"/>
              </a:spcBef>
              <a:defRPr/>
            </a:pPr>
            <a:r>
              <a:rPr lang="en-US" sz="313"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88" b="1" dirty="0">
                <a:solidFill>
                  <a:schemeClr val="bg1">
                    <a:lumMod val="75000"/>
                  </a:schemeClr>
                </a:solidFill>
                <a:latin typeface="Arial" charset="0"/>
              </a:rPr>
              <a:t>www.PosterPresentations.com</a:t>
            </a:r>
          </a:p>
        </p:txBody>
      </p:sp>
      <p:cxnSp>
        <p:nvCxnSpPr>
          <p:cNvPr id="6" name="Straight Connector 5">
            <a:extLst>
              <a:ext uri="{FF2B5EF4-FFF2-40B4-BE49-F238E27FC236}">
                <a16:creationId xmlns:a16="http://schemas.microsoft.com/office/drawing/2014/main" id="{34595C33-F40C-4404-B16B-C512ACF057AC}"/>
              </a:ext>
            </a:extLst>
          </p:cNvPr>
          <p:cNvCxnSpPr>
            <a:cxnSpLocks/>
          </p:cNvCxnSpPr>
          <p:nvPr userDrawn="1"/>
        </p:nvCxnSpPr>
        <p:spPr>
          <a:xfrm>
            <a:off x="0" y="21058901"/>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12" name="Straight Connector 11">
            <a:extLst>
              <a:ext uri="{FF2B5EF4-FFF2-40B4-BE49-F238E27FC236}">
                <a16:creationId xmlns:a16="http://schemas.microsoft.com/office/drawing/2014/main" id="{09E79E39-0653-47B1-97D6-342C3FFCBC66}"/>
              </a:ext>
            </a:extLst>
          </p:cNvPr>
          <p:cNvCxnSpPr>
            <a:cxnSpLocks/>
          </p:cNvCxnSpPr>
          <p:nvPr userDrawn="1"/>
        </p:nvCxnSpPr>
        <p:spPr>
          <a:xfrm>
            <a:off x="17593189"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3" name="Straight Connector 12">
            <a:extLst>
              <a:ext uri="{FF2B5EF4-FFF2-40B4-BE49-F238E27FC236}">
                <a16:creationId xmlns:a16="http://schemas.microsoft.com/office/drawing/2014/main" id="{F04DA391-DAE3-4E57-9A66-F8925322AD02}"/>
              </a:ext>
            </a:extLst>
          </p:cNvPr>
          <p:cNvCxnSpPr>
            <a:cxnSpLocks/>
          </p:cNvCxnSpPr>
          <p:nvPr userDrawn="1"/>
        </p:nvCxnSpPr>
        <p:spPr>
          <a:xfrm>
            <a:off x="26376671"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4" name="Straight Connector 13">
            <a:extLst>
              <a:ext uri="{FF2B5EF4-FFF2-40B4-BE49-F238E27FC236}">
                <a16:creationId xmlns:a16="http://schemas.microsoft.com/office/drawing/2014/main" id="{F291EF07-795D-46DC-8398-2C5C0716ED4B}"/>
              </a:ext>
            </a:extLst>
          </p:cNvPr>
          <p:cNvCxnSpPr>
            <a:cxnSpLocks/>
          </p:cNvCxnSpPr>
          <p:nvPr userDrawn="1"/>
        </p:nvCxnSpPr>
        <p:spPr>
          <a:xfrm>
            <a:off x="35160154"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15" name="Straight Connector 14">
            <a:extLst>
              <a:ext uri="{FF2B5EF4-FFF2-40B4-BE49-F238E27FC236}">
                <a16:creationId xmlns:a16="http://schemas.microsoft.com/office/drawing/2014/main" id="{9B6454D9-674D-4FF8-A75E-4DE6F1DC8098}"/>
              </a:ext>
            </a:extLst>
          </p:cNvPr>
          <p:cNvCxnSpPr>
            <a:cxnSpLocks/>
          </p:cNvCxnSpPr>
          <p:nvPr userDrawn="1"/>
        </p:nvCxnSpPr>
        <p:spPr>
          <a:xfrm>
            <a:off x="8809706"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graphicFrame>
        <p:nvGraphicFramePr>
          <p:cNvPr id="8" name="Table 7">
            <a:extLst>
              <a:ext uri="{FF2B5EF4-FFF2-40B4-BE49-F238E27FC236}">
                <a16:creationId xmlns:a16="http://schemas.microsoft.com/office/drawing/2014/main" id="{B7CCBC9D-7F7B-D14C-9849-70BE0B893D3B}"/>
              </a:ext>
            </a:extLst>
          </p:cNvPr>
          <p:cNvGraphicFramePr>
            <a:graphicFrameLocks noGrp="1"/>
          </p:cNvGraphicFramePr>
          <p:nvPr userDrawn="1">
            <p:extLst>
              <p:ext uri="{D42A27DB-BD31-4B8C-83A1-F6EECF244321}">
                <p14:modId xmlns:p14="http://schemas.microsoft.com/office/powerpoint/2010/main" val="1828901620"/>
              </p:ext>
            </p:extLst>
          </p:nvPr>
        </p:nvGraphicFramePr>
        <p:xfrm>
          <a:off x="-6404644" y="23446"/>
          <a:ext cx="6099844" cy="21945600"/>
        </p:xfrm>
        <a:graphic>
          <a:graphicData uri="http://schemas.openxmlformats.org/drawingml/2006/table">
            <a:tbl>
              <a:tblPr firstRow="1" bandRow="1">
                <a:tableStyleId>{5C22544A-7EE6-4342-B048-85BDC9FD1C3A}</a:tableStyleId>
              </a:tblPr>
              <a:tblGrid>
                <a:gridCol w="2615564">
                  <a:extLst>
                    <a:ext uri="{9D8B030D-6E8A-4147-A177-3AD203B41FA5}">
                      <a16:colId xmlns:a16="http://schemas.microsoft.com/office/drawing/2014/main" val="20000"/>
                    </a:ext>
                  </a:extLst>
                </a:gridCol>
                <a:gridCol w="3484280">
                  <a:extLst>
                    <a:ext uri="{9D8B030D-6E8A-4147-A177-3AD203B41FA5}">
                      <a16:colId xmlns:a16="http://schemas.microsoft.com/office/drawing/2014/main" val="20001"/>
                    </a:ext>
                  </a:extLst>
                </a:gridCol>
              </a:tblGrid>
              <a:tr h="849594">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400" b="0" spc="600" dirty="0">
                          <a:solidFill>
                            <a:srgbClr val="1F3A4E"/>
                          </a:solidFill>
                          <a:latin typeface="Arial Black" panose="020B0A04020102020204" pitchFamily="34" charset="0"/>
                        </a:rPr>
                        <a:t>QUICK START GUIDE</a:t>
                      </a:r>
                      <a:br>
                        <a:rPr lang="en-US" sz="2400" b="0" spc="600" dirty="0">
                          <a:solidFill>
                            <a:srgbClr val="1F3A4E"/>
                          </a:solidFill>
                          <a:latin typeface="Arial Black" panose="020B0A04020102020204" pitchFamily="34" charset="0"/>
                        </a:rPr>
                      </a:br>
                      <a:r>
                        <a:rPr lang="en-US" sz="1800" b="1" spc="0" dirty="0">
                          <a:solidFill>
                            <a:srgbClr val="FF0000"/>
                          </a:solidFill>
                          <a:latin typeface="Trebuchet MS" pitchFamily="34" charset="0"/>
                        </a:rPr>
                        <a:t>(THIS SIDEBAR WILL NOT PRINT)</a:t>
                      </a:r>
                      <a:endParaRPr lang="en-US" sz="24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2611714">
                <a:tc gridSpan="2">
                  <a:txBody>
                    <a:bodyPr/>
                    <a:lstStyle/>
                    <a:p>
                      <a:pPr defTabSz="3765639"/>
                      <a:r>
                        <a:rPr lang="en-US" sz="1400" i="0" dirty="0">
                          <a:solidFill>
                            <a:srgbClr val="D9D9D9"/>
                          </a:solidFill>
                          <a:latin typeface="Arial"/>
                          <a:cs typeface="Arial"/>
                        </a:rPr>
                        <a:t>This PowerPoint template produces a </a:t>
                      </a:r>
                      <a:r>
                        <a:rPr lang="en-US" sz="1400" b="1" i="0" dirty="0">
                          <a:solidFill>
                            <a:srgbClr val="FFC000"/>
                          </a:solidFill>
                          <a:latin typeface="Arial"/>
                          <a:cs typeface="Arial"/>
                        </a:rPr>
                        <a:t>48x96”</a:t>
                      </a:r>
                      <a:r>
                        <a:rPr lang="en-US" sz="1400" i="0" dirty="0">
                          <a:solidFill>
                            <a:srgbClr val="FFC000"/>
                          </a:solidFill>
                          <a:latin typeface="Arial"/>
                          <a:cs typeface="Arial"/>
                        </a:rPr>
                        <a:t> </a:t>
                      </a:r>
                      <a:r>
                        <a:rPr lang="en-US" sz="14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the  </a:t>
                      </a:r>
                      <a:r>
                        <a:rPr lang="en-US" sz="1400" i="0" dirty="0">
                          <a:solidFill>
                            <a:srgbClr val="FFC000"/>
                          </a:solidFill>
                          <a:latin typeface="Arial"/>
                          <a:cs typeface="Arial"/>
                        </a:rPr>
                        <a:t>HELP DESK</a:t>
                      </a:r>
                      <a:r>
                        <a:rPr lang="en-US" sz="1400" i="0" baseline="0" dirty="0">
                          <a:solidFill>
                            <a:srgbClr val="D9D9D9"/>
                          </a:solidFill>
                          <a:latin typeface="Arial"/>
                          <a:cs typeface="Arial"/>
                        </a:rPr>
                        <a:t> </a:t>
                      </a:r>
                      <a:r>
                        <a:rPr lang="en-US" sz="1400" i="0" dirty="0">
                          <a:solidFill>
                            <a:srgbClr val="D9D9D9"/>
                          </a:solidFill>
                          <a:latin typeface="Arial"/>
                          <a:cs typeface="Arial"/>
                        </a:rPr>
                        <a:t>tab.</a:t>
                      </a:r>
                    </a:p>
                    <a:p>
                      <a:pPr defTabSz="3765639"/>
                      <a:endParaRPr lang="en-US" sz="1400" i="0" dirty="0">
                        <a:solidFill>
                          <a:srgbClr val="D9D9D9"/>
                        </a:solidFill>
                        <a:latin typeface="Arial"/>
                        <a:cs typeface="Arial"/>
                      </a:endParaRPr>
                    </a:p>
                    <a:p>
                      <a:pPr defTabSz="3765639"/>
                      <a:r>
                        <a:rPr lang="en-US" sz="1400" i="0" dirty="0">
                          <a:solidFill>
                            <a:srgbClr val="D9D9D9"/>
                          </a:solidFill>
                          <a:latin typeface="Arial"/>
                          <a:cs typeface="Arial"/>
                        </a:rPr>
                        <a:t>To print your poster using our same-day professional printing service, go online to </a:t>
                      </a:r>
                      <a:r>
                        <a:rPr lang="en-US" sz="1400" i="0" dirty="0" err="1">
                          <a:solidFill>
                            <a:srgbClr val="FFC000"/>
                          </a:solidFill>
                          <a:latin typeface="Arial"/>
                          <a:cs typeface="Arial"/>
                        </a:rPr>
                        <a:t>PosterPresentations.com</a:t>
                      </a:r>
                      <a:r>
                        <a:rPr lang="en-US" sz="1400" i="0" dirty="0">
                          <a:solidFill>
                            <a:srgbClr val="D9D9D9"/>
                          </a:solidFill>
                          <a:latin typeface="Arial"/>
                          <a:cs typeface="Arial"/>
                        </a:rPr>
                        <a:t> and click on "</a:t>
                      </a:r>
                      <a:r>
                        <a:rPr lang="en-US" sz="1400" i="0" dirty="0">
                          <a:solidFill>
                            <a:srgbClr val="FFC000"/>
                          </a:solidFill>
                          <a:latin typeface="Arial"/>
                          <a:cs typeface="Arial"/>
                        </a:rPr>
                        <a:t>Order your poster</a:t>
                      </a:r>
                      <a:r>
                        <a:rPr lang="en-US" sz="1400" i="0" dirty="0">
                          <a:solidFill>
                            <a:srgbClr val="D9D9D9"/>
                          </a:solidFill>
                          <a:latin typeface="Arial"/>
                          <a:cs typeface="Arial"/>
                        </a:rPr>
                        <a:t>".</a:t>
                      </a:r>
                      <a:endParaRPr lang="en-US" sz="14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3115177">
                <a:tc>
                  <a:txBody>
                    <a:bodyPr/>
                    <a:lstStyle/>
                    <a:p>
                      <a:pPr algn="ctr"/>
                      <a:endParaRPr lang="en-US" sz="1400" dirty="0">
                        <a:solidFill>
                          <a:srgbClr val="1F3A4E"/>
                        </a:solidFill>
                      </a:endParaRPr>
                    </a:p>
                    <a:p>
                      <a:pPr algn="ctr"/>
                      <a:endParaRPr lang="en-US" sz="1400" dirty="0">
                        <a:solidFill>
                          <a:srgbClr val="1F3A4E"/>
                        </a:solidFill>
                      </a:endParaRPr>
                    </a:p>
                    <a:p>
                      <a:pPr algn="ctr"/>
                      <a:r>
                        <a:rPr lang="en-US" sz="1400" dirty="0">
                          <a:solidFill>
                            <a:schemeClr val="bg1"/>
                          </a:solidFill>
                          <a:latin typeface="Arial" panose="020B0604020202020204" pitchFamily="34" charset="0"/>
                          <a:cs typeface="Arial" panose="020B0604020202020204" pitchFamily="34" charset="0"/>
                        </a:rPr>
                        <a:t>This is a template for a</a:t>
                      </a:r>
                    </a:p>
                    <a:p>
                      <a:pPr algn="ctr"/>
                      <a:r>
                        <a:rPr lang="en-US" sz="1400" dirty="0">
                          <a:solidFill>
                            <a:schemeClr val="bg1"/>
                          </a:solidFill>
                          <a:latin typeface="Arial" panose="020B0604020202020204" pitchFamily="34" charset="0"/>
                          <a:cs typeface="Arial" panose="020B0604020202020204" pitchFamily="34" charset="0"/>
                        </a:rPr>
                        <a:t>presentation poster </a:t>
                      </a:r>
                      <a:br>
                        <a:rPr lang="en-US" sz="1400" dirty="0">
                          <a:solidFill>
                            <a:schemeClr val="bg1"/>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48 inches tall</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by</a:t>
                      </a:r>
                      <a:br>
                        <a:rPr lang="en-US" sz="2400" b="1" dirty="0">
                          <a:solidFill>
                            <a:srgbClr val="FFC000"/>
                          </a:solidFill>
                          <a:latin typeface="Arial" panose="020B0604020202020204" pitchFamily="34" charset="0"/>
                          <a:cs typeface="Arial" panose="020B0604020202020204" pitchFamily="34" charset="0"/>
                        </a:rPr>
                      </a:br>
                      <a:r>
                        <a:rPr lang="en-US" sz="2400" b="1" dirty="0">
                          <a:solidFill>
                            <a:srgbClr val="FFC000"/>
                          </a:solidFill>
                          <a:latin typeface="Arial" panose="020B0604020202020204" pitchFamily="34" charset="0"/>
                          <a:cs typeface="Arial" panose="020B0604020202020204" pitchFamily="34" charset="0"/>
                        </a:rPr>
                        <a:t>96 inches wide</a:t>
                      </a:r>
                      <a:br>
                        <a:rPr lang="en-US" sz="1400" dirty="0">
                          <a:solidFill>
                            <a:schemeClr val="bg1"/>
                          </a:solidFill>
                          <a:latin typeface="Arial" panose="020B0604020202020204" pitchFamily="34" charset="0"/>
                          <a:cs typeface="Arial" panose="020B0604020202020204" pitchFamily="34" charset="0"/>
                        </a:rPr>
                      </a:br>
                      <a:endParaRPr lang="en-US" sz="14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24 tall x 48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42 tall x 84 wide</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36 tall x 72 wide</a:t>
                      </a:r>
                    </a:p>
                  </a:txBody>
                  <a:tcPr marL="182880" marT="137160">
                    <a:solidFill>
                      <a:srgbClr val="010101"/>
                    </a:solidFill>
                  </a:tcPr>
                </a:tc>
                <a:extLst>
                  <a:ext uri="{0D108BD9-81ED-4DB2-BD59-A6C34878D82A}">
                    <a16:rowId xmlns:a16="http://schemas.microsoft.com/office/drawing/2014/main" val="10008"/>
                  </a:ext>
                </a:extLst>
              </a:tr>
              <a:tr h="3052245">
                <a:tc>
                  <a:txBody>
                    <a:bodyPr/>
                    <a:lstStyle/>
                    <a:p>
                      <a:endParaRPr lang="en-US" sz="1400" dirty="0">
                        <a:solidFill>
                          <a:srgbClr val="1F3A4E"/>
                        </a:solidFill>
                      </a:endParaRPr>
                    </a:p>
                  </a:txBody>
                  <a:tcPr>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8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2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4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1. </a:t>
                      </a:r>
                      <a:r>
                        <a:rPr lang="en-US" sz="14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400" b="0" baseline="0" dirty="0">
                          <a:solidFill>
                            <a:srgbClr val="D9D9D9"/>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2. </a:t>
                      </a:r>
                      <a:r>
                        <a:rPr lang="en-US" sz="14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447457">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br>
                        <a:rPr lang="en-US" sz="1400" b="0" baseline="0" dirty="0">
                          <a:solidFill>
                            <a:srgbClr val="FFC000"/>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2863446">
                <a:tc>
                  <a:txBody>
                    <a:bodyPr/>
                    <a:lstStyle/>
                    <a:p>
                      <a:endParaRPr lang="en-US" sz="1400" dirty="0">
                        <a:solidFill>
                          <a:srgbClr val="1F3A4E"/>
                        </a:solidFill>
                      </a:endParaRPr>
                    </a:p>
                  </a:txBody>
                  <a:tcPr>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1400" b="0" baseline="0" dirty="0">
                          <a:solidFill>
                            <a:schemeClr val="bg1"/>
                          </a:solidFill>
                          <a:latin typeface="Arial" panose="020B0604020202020204" pitchFamily="34" charset="0"/>
                          <a:cs typeface="Arial" panose="020B0604020202020204" pitchFamily="34" charset="0"/>
                        </a:rPr>
                      </a:br>
                      <a:r>
                        <a:rPr lang="en-US" sz="1400" b="0" baseline="0" dirty="0">
                          <a:solidFill>
                            <a:srgbClr val="FFC000"/>
                          </a:solidFill>
                          <a:latin typeface="Arial" panose="020B0604020202020204" pitchFamily="34" charset="0"/>
                          <a:cs typeface="Arial" panose="020B0604020202020204" pitchFamily="34" charset="0"/>
                        </a:rPr>
                        <a:t>-</a:t>
                      </a:r>
                      <a:r>
                        <a:rPr lang="en-US" sz="1400" b="0" baseline="0" dirty="0">
                          <a:solidFill>
                            <a:schemeClr val="bg1"/>
                          </a:solidFill>
                          <a:latin typeface="Arial" panose="020B0604020202020204" pitchFamily="34" charset="0"/>
                          <a:cs typeface="Arial" panose="020B0604020202020204" pitchFamily="34" charset="0"/>
                        </a:rPr>
                        <a:t> </a:t>
                      </a:r>
                      <a:r>
                        <a:rPr lang="en-US" sz="14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2328517">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4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4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4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1541856">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1356088">
                <a:tc gridSpan="2">
                  <a:txBody>
                    <a:bodyPr/>
                    <a:lstStyle/>
                    <a:p>
                      <a:endParaRPr lang="en-US" sz="14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89468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4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1884822">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4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9" name="Table 8">
            <a:extLst>
              <a:ext uri="{FF2B5EF4-FFF2-40B4-BE49-F238E27FC236}">
                <a16:creationId xmlns:a16="http://schemas.microsoft.com/office/drawing/2014/main" id="{8210A9A6-A25A-B14A-A753-0DAA29329FF5}"/>
              </a:ext>
            </a:extLst>
          </p:cNvPr>
          <p:cNvGraphicFramePr>
            <a:graphicFrameLocks noGrp="1"/>
          </p:cNvGraphicFramePr>
          <p:nvPr userDrawn="1">
            <p:extLst>
              <p:ext uri="{D42A27DB-BD31-4B8C-83A1-F6EECF244321}">
                <p14:modId xmlns:p14="http://schemas.microsoft.com/office/powerpoint/2010/main" val="966058234"/>
              </p:ext>
            </p:extLst>
          </p:nvPr>
        </p:nvGraphicFramePr>
        <p:xfrm>
          <a:off x="44086271" y="0"/>
          <a:ext cx="6103334" cy="22286349"/>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val="20000"/>
                    </a:ext>
                  </a:extLst>
                </a:gridCol>
                <a:gridCol w="208280">
                  <a:extLst>
                    <a:ext uri="{9D8B030D-6E8A-4147-A177-3AD203B41FA5}">
                      <a16:colId xmlns:a16="http://schemas.microsoft.com/office/drawing/2014/main" val="764104496"/>
                    </a:ext>
                  </a:extLst>
                </a:gridCol>
                <a:gridCol w="2988907">
                  <a:extLst>
                    <a:ext uri="{9D8B030D-6E8A-4147-A177-3AD203B41FA5}">
                      <a16:colId xmlns:a16="http://schemas.microsoft.com/office/drawing/2014/main" val="4164475170"/>
                    </a:ext>
                  </a:extLst>
                </a:gridCol>
              </a:tblGrid>
              <a:tr h="867566">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800" b="0" spc="600" dirty="0">
                          <a:solidFill>
                            <a:srgbClr val="1F3A4E"/>
                          </a:solidFill>
                          <a:latin typeface="Arial Black" panose="020B0A04020102020204" pitchFamily="34" charset="0"/>
                        </a:rPr>
                        <a:t>QUICK START GUIDE</a:t>
                      </a:r>
                      <a:br>
                        <a:rPr lang="en-US" sz="2800" b="0" spc="600" dirty="0">
                          <a:solidFill>
                            <a:srgbClr val="1F3A4E"/>
                          </a:solidFill>
                          <a:latin typeface="Arial Black" panose="020B0A04020102020204" pitchFamily="34" charset="0"/>
                        </a:rPr>
                      </a:br>
                      <a:r>
                        <a:rPr lang="en-US" sz="2000" b="1" spc="0" dirty="0">
                          <a:solidFill>
                            <a:srgbClr val="FF0000"/>
                          </a:solidFill>
                          <a:latin typeface="Trebuchet MS" pitchFamily="34" charset="0"/>
                        </a:rPr>
                        <a:t>(THIS SIDEBAR WILL NOT PRINT)</a:t>
                      </a:r>
                      <a:endParaRPr lang="en-US" sz="28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929866">
                <a:tc gridSpan="3">
                  <a:txBody>
                    <a:bodyPr/>
                    <a:lstStyle/>
                    <a:p>
                      <a:pPr algn="l"/>
                      <a:r>
                        <a:rPr lang="en-US" sz="1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2701888">
                <a:tc gridSpan="3">
                  <a:txBody>
                    <a:bodyPr/>
                    <a:lstStyle/>
                    <a:p>
                      <a:r>
                        <a:rPr lang="en-US" sz="18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000" u="sng" dirty="0">
                        <a:solidFill>
                          <a:srgbClr val="FFC000"/>
                        </a:solidFill>
                      </a:endParaRPr>
                    </a:p>
                  </a:txBody>
                  <a:tcPr marL="182880" marT="137160">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1464849">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3206966">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val="1766341567"/>
                  </a:ext>
                </a:extLst>
              </a:tr>
              <a:tr h="4037654">
                <a:tc>
                  <a:txBody>
                    <a:bodyPr/>
                    <a:lstStyle/>
                    <a:p>
                      <a:pPr rtl="0"/>
                      <a:r>
                        <a:rPr lang="en-US" sz="1800" b="1" dirty="0">
                          <a:solidFill>
                            <a:srgbClr val="FFC000"/>
                          </a:solidFill>
                          <a:latin typeface="Arial" panose="020B0604020202020204" pitchFamily="34" charset="0"/>
                          <a:cs typeface="Arial" panose="020B0604020202020204" pitchFamily="34" charset="0"/>
                        </a:rPr>
                        <a:t>How to</a:t>
                      </a:r>
                      <a:r>
                        <a:rPr lang="en-US" sz="1800" b="1" baseline="0" dirty="0">
                          <a:solidFill>
                            <a:srgbClr val="FFC000"/>
                          </a:solidFill>
                          <a:latin typeface="Arial" panose="020B0604020202020204" pitchFamily="34" charset="0"/>
                          <a:cs typeface="Arial" panose="020B0604020202020204" pitchFamily="34" charset="0"/>
                        </a:rPr>
                        <a:t> preview your poster prior to printing</a:t>
                      </a:r>
                      <a:endParaRPr lang="en-US" sz="18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3874745">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913821">
                <a:tc gridSpan="3">
                  <a:txBody>
                    <a:bodyPr/>
                    <a:lstStyle/>
                    <a:p>
                      <a:endParaRPr lang="en-US" sz="1600" dirty="0">
                        <a:solidFill>
                          <a:srgbClr val="1F3A4E"/>
                        </a:solidFill>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1242160">
                <a:tc gridSpan="2">
                  <a:txBody>
                    <a:bodyPr/>
                    <a:lstStyle/>
                    <a:p>
                      <a:pPr>
                        <a:lnSpc>
                          <a:spcPts val="2600"/>
                        </a:lnSpc>
                      </a:pPr>
                      <a:r>
                        <a:rPr lang="en-US" sz="1400" dirty="0">
                          <a:solidFill>
                            <a:schemeClr val="bg1">
                              <a:lumMod val="85000"/>
                            </a:schemeClr>
                          </a:solidFill>
                          <a:latin typeface="Arial"/>
                          <a:cs typeface="Arial"/>
                        </a:rPr>
                        <a:t>© 2019</a:t>
                      </a:r>
                      <a:r>
                        <a:rPr lang="en-US" sz="1400" baseline="0" dirty="0">
                          <a:solidFill>
                            <a:schemeClr val="bg1">
                              <a:lumMod val="85000"/>
                            </a:schemeClr>
                          </a:solidFill>
                          <a:latin typeface="Arial"/>
                          <a:cs typeface="Arial"/>
                        </a:rPr>
                        <a:t> </a:t>
                      </a:r>
                      <a:r>
                        <a:rPr lang="en-US" sz="1400" dirty="0" err="1">
                          <a:solidFill>
                            <a:schemeClr val="bg1">
                              <a:lumMod val="85000"/>
                            </a:schemeClr>
                          </a:solidFill>
                          <a:latin typeface="Arial"/>
                          <a:cs typeface="Arial"/>
                        </a:rPr>
                        <a:t>PosterPresentations.com</a:t>
                      </a:r>
                      <a:br>
                        <a:rPr lang="en-US" sz="1400" dirty="0">
                          <a:solidFill>
                            <a:schemeClr val="bg1">
                              <a:lumMod val="85000"/>
                            </a:schemeClr>
                          </a:solidFill>
                          <a:latin typeface="Arial"/>
                          <a:cs typeface="Arial"/>
                        </a:rPr>
                      </a:br>
                      <a:r>
                        <a:rPr lang="en-US" sz="1400" dirty="0">
                          <a:solidFill>
                            <a:schemeClr val="bg1">
                              <a:lumMod val="85000"/>
                            </a:schemeClr>
                          </a:solidFill>
                          <a:latin typeface="Arial"/>
                          <a:cs typeface="Arial"/>
                        </a:rPr>
                        <a:t>2117 Fourth Street ,</a:t>
                      </a:r>
                      <a:r>
                        <a:rPr lang="en-US" sz="1400" baseline="0" dirty="0">
                          <a:solidFill>
                            <a:schemeClr val="bg1">
                              <a:lumMod val="85000"/>
                            </a:schemeClr>
                          </a:solidFill>
                          <a:latin typeface="Arial"/>
                          <a:cs typeface="Arial"/>
                        </a:rPr>
                        <a:t> STE C        </a:t>
                      </a:r>
                    </a:p>
                    <a:p>
                      <a:pPr>
                        <a:lnSpc>
                          <a:spcPts val="2600"/>
                        </a:lnSpc>
                      </a:pPr>
                      <a:r>
                        <a:rPr lang="en-US" sz="1400" baseline="0" dirty="0">
                          <a:solidFill>
                            <a:schemeClr val="bg1">
                              <a:lumMod val="85000"/>
                            </a:schemeClr>
                          </a:solidFill>
                          <a:latin typeface="Arial"/>
                          <a:cs typeface="Arial"/>
                        </a:rPr>
                        <a:t>Berkeley CA 94710 USA</a:t>
                      </a:r>
                      <a:endParaRPr lang="en-US" sz="1400" dirty="0">
                        <a:solidFill>
                          <a:schemeClr val="bg1">
                            <a:lumMod val="85000"/>
                          </a:schemeClr>
                        </a:solidFill>
                        <a:latin typeface="Arial"/>
                        <a:cs typeface="Arial"/>
                      </a:endParaRPr>
                    </a:p>
                  </a:txBody>
                  <a:tcPr marL="182880" marT="137160">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200" b="1" dirty="0">
                          <a:solidFill>
                            <a:srgbClr val="FFC000"/>
                          </a:solidFill>
                          <a:latin typeface="Arial"/>
                          <a:cs typeface="Arial"/>
                        </a:rPr>
                        <a:t>https://</a:t>
                      </a:r>
                      <a:r>
                        <a:rPr lang="en-US" sz="1200" b="1" dirty="0" err="1">
                          <a:solidFill>
                            <a:srgbClr val="FFC000"/>
                          </a:solidFill>
                          <a:latin typeface="Arial"/>
                          <a:cs typeface="Arial"/>
                        </a:rPr>
                        <a:t>www.posterpresentations.com</a:t>
                      </a:r>
                      <a:r>
                        <a:rPr lang="en-US" sz="1200" b="1" dirty="0">
                          <a:solidFill>
                            <a:srgbClr val="FFC000"/>
                          </a:solidFill>
                          <a:latin typeface="Arial"/>
                          <a:cs typeface="Arial"/>
                        </a:rPr>
                        <a:t>/</a:t>
                      </a:r>
                      <a:r>
                        <a:rPr lang="en-US" sz="1200" b="1" dirty="0" err="1">
                          <a:solidFill>
                            <a:srgbClr val="FFC000"/>
                          </a:solidFill>
                          <a:latin typeface="Arial"/>
                          <a:cs typeface="Arial"/>
                        </a:rPr>
                        <a:t>helpdesk.html</a:t>
                      </a:r>
                      <a:endParaRPr lang="en-US" sz="8800" dirty="0"/>
                    </a:p>
                  </a:txBody>
                  <a:tcPr marL="182880" marT="137160">
                    <a:solidFill>
                      <a:srgbClr val="010101"/>
                    </a:solidFill>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61" r:id="rId1"/>
  </p:sldLayoutIdLst>
  <p:txStyles>
    <p:titleStyle>
      <a:lvl1pPr algn="ctr" defTabSz="1763398" rtl="0" eaLnBrk="1" latinLnBrk="0" hangingPunct="1">
        <a:spcBef>
          <a:spcPct val="0"/>
        </a:spcBef>
        <a:buNone/>
        <a:defRPr sz="3500" kern="1200">
          <a:solidFill>
            <a:schemeClr val="bg1"/>
          </a:solidFill>
          <a:latin typeface="Trebuchet MS" pitchFamily="34" charset="0"/>
          <a:ea typeface="+mj-ea"/>
          <a:cs typeface="+mj-cs"/>
        </a:defRPr>
      </a:lvl1pPr>
    </p:titleStyle>
    <p:bodyStyle>
      <a:lvl1pPr marL="661274" indent="-661274" algn="l" defTabSz="1763398" rtl="0" eaLnBrk="1" latinLnBrk="0" hangingPunct="1">
        <a:spcBef>
          <a:spcPct val="20000"/>
        </a:spcBef>
        <a:buFont typeface="Arial" pitchFamily="34" charset="0"/>
        <a:buChar char="•"/>
        <a:defRPr sz="6188" kern="1200">
          <a:solidFill>
            <a:schemeClr val="tx1"/>
          </a:solidFill>
          <a:latin typeface="+mn-lt"/>
          <a:ea typeface="+mn-ea"/>
          <a:cs typeface="+mn-cs"/>
        </a:defRPr>
      </a:lvl1pPr>
      <a:lvl2pPr marL="1432761" indent="-551062" algn="l" defTabSz="1763398" rtl="0" eaLnBrk="1" latinLnBrk="0" hangingPunct="1">
        <a:spcBef>
          <a:spcPct val="20000"/>
        </a:spcBef>
        <a:buFont typeface="Arial" pitchFamily="34" charset="0"/>
        <a:buChar char="–"/>
        <a:defRPr sz="5438" kern="1200">
          <a:solidFill>
            <a:schemeClr val="tx1"/>
          </a:solidFill>
          <a:latin typeface="+mn-lt"/>
          <a:ea typeface="+mn-ea"/>
          <a:cs typeface="+mn-cs"/>
        </a:defRPr>
      </a:lvl2pPr>
      <a:lvl3pPr marL="2204248" indent="-440849" algn="l" defTabSz="1763398" rtl="0" eaLnBrk="1" latinLnBrk="0" hangingPunct="1">
        <a:spcBef>
          <a:spcPct val="20000"/>
        </a:spcBef>
        <a:buFont typeface="Arial" pitchFamily="34" charset="0"/>
        <a:buChar char="•"/>
        <a:defRPr sz="4625" kern="1200">
          <a:solidFill>
            <a:schemeClr val="tx1"/>
          </a:solidFill>
          <a:latin typeface="+mn-lt"/>
          <a:ea typeface="+mn-ea"/>
          <a:cs typeface="+mn-cs"/>
        </a:defRPr>
      </a:lvl3pPr>
      <a:lvl4pPr marL="3085946"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4pPr>
      <a:lvl5pPr marL="3967644"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5pPr>
      <a:lvl6pPr marL="4849344"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6pPr>
      <a:lvl7pPr marL="5731042"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7pPr>
      <a:lvl8pPr marL="6612741"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8pPr>
      <a:lvl9pPr marL="7494439"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9pPr>
    </p:bodyStyle>
    <p:otherStyle>
      <a:defPPr>
        <a:defRPr lang="en-US"/>
      </a:defPPr>
      <a:lvl1pPr marL="0" algn="l" defTabSz="1763398" rtl="0" eaLnBrk="1" latinLnBrk="0" hangingPunct="1">
        <a:defRPr sz="3500" kern="1200">
          <a:solidFill>
            <a:schemeClr val="tx1"/>
          </a:solidFill>
          <a:latin typeface="+mn-lt"/>
          <a:ea typeface="+mn-ea"/>
          <a:cs typeface="+mn-cs"/>
        </a:defRPr>
      </a:lvl1pPr>
      <a:lvl2pPr marL="881699" algn="l" defTabSz="1763398" rtl="0" eaLnBrk="1" latinLnBrk="0" hangingPunct="1">
        <a:defRPr sz="3500" kern="1200">
          <a:solidFill>
            <a:schemeClr val="tx1"/>
          </a:solidFill>
          <a:latin typeface="+mn-lt"/>
          <a:ea typeface="+mn-ea"/>
          <a:cs typeface="+mn-cs"/>
        </a:defRPr>
      </a:lvl2pPr>
      <a:lvl3pPr marL="1763398" algn="l" defTabSz="1763398" rtl="0" eaLnBrk="1" latinLnBrk="0" hangingPunct="1">
        <a:defRPr sz="3500" kern="1200">
          <a:solidFill>
            <a:schemeClr val="tx1"/>
          </a:solidFill>
          <a:latin typeface="+mn-lt"/>
          <a:ea typeface="+mn-ea"/>
          <a:cs typeface="+mn-cs"/>
        </a:defRPr>
      </a:lvl3pPr>
      <a:lvl4pPr marL="2645097" algn="l" defTabSz="1763398" rtl="0" eaLnBrk="1" latinLnBrk="0" hangingPunct="1">
        <a:defRPr sz="3500" kern="1200">
          <a:solidFill>
            <a:schemeClr val="tx1"/>
          </a:solidFill>
          <a:latin typeface="+mn-lt"/>
          <a:ea typeface="+mn-ea"/>
          <a:cs typeface="+mn-cs"/>
        </a:defRPr>
      </a:lvl4pPr>
      <a:lvl5pPr marL="3526795" algn="l" defTabSz="1763398" rtl="0" eaLnBrk="1" latinLnBrk="0" hangingPunct="1">
        <a:defRPr sz="3500" kern="1200">
          <a:solidFill>
            <a:schemeClr val="tx1"/>
          </a:solidFill>
          <a:latin typeface="+mn-lt"/>
          <a:ea typeface="+mn-ea"/>
          <a:cs typeface="+mn-cs"/>
        </a:defRPr>
      </a:lvl5pPr>
      <a:lvl6pPr marL="4408494" algn="l" defTabSz="1763398" rtl="0" eaLnBrk="1" latinLnBrk="0" hangingPunct="1">
        <a:defRPr sz="3500" kern="1200">
          <a:solidFill>
            <a:schemeClr val="tx1"/>
          </a:solidFill>
          <a:latin typeface="+mn-lt"/>
          <a:ea typeface="+mn-ea"/>
          <a:cs typeface="+mn-cs"/>
        </a:defRPr>
      </a:lvl6pPr>
      <a:lvl7pPr marL="5290193" algn="l" defTabSz="1763398" rtl="0" eaLnBrk="1" latinLnBrk="0" hangingPunct="1">
        <a:defRPr sz="3500" kern="1200">
          <a:solidFill>
            <a:schemeClr val="tx1"/>
          </a:solidFill>
          <a:latin typeface="+mn-lt"/>
          <a:ea typeface="+mn-ea"/>
          <a:cs typeface="+mn-cs"/>
        </a:defRPr>
      </a:lvl7pPr>
      <a:lvl8pPr marL="6171892" algn="l" defTabSz="1763398" rtl="0" eaLnBrk="1" latinLnBrk="0" hangingPunct="1">
        <a:defRPr sz="3500" kern="1200">
          <a:solidFill>
            <a:schemeClr val="tx1"/>
          </a:solidFill>
          <a:latin typeface="+mn-lt"/>
          <a:ea typeface="+mn-ea"/>
          <a:cs typeface="+mn-cs"/>
        </a:defRPr>
      </a:lvl8pPr>
      <a:lvl9pPr marL="7053591" algn="l" defTabSz="1763398" rtl="0" eaLnBrk="1" latinLnBrk="0" hangingPunct="1">
        <a:defRPr sz="35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ext Box 14">
            <a:extLst>
              <a:ext uri="{FF2B5EF4-FFF2-40B4-BE49-F238E27FC236}">
                <a16:creationId xmlns:a16="http://schemas.microsoft.com/office/drawing/2014/main" id="{7D072A73-3084-4E4D-9475-8A8D5BD98EB3}"/>
              </a:ext>
            </a:extLst>
          </p:cNvPr>
          <p:cNvSpPr txBox="1">
            <a:spLocks noChangeArrowheads="1"/>
          </p:cNvSpPr>
          <p:nvPr userDrawn="1"/>
        </p:nvSpPr>
        <p:spPr bwMode="auto">
          <a:xfrm>
            <a:off x="599608" y="21242478"/>
            <a:ext cx="3927946" cy="369735"/>
          </a:xfrm>
          <a:prstGeom prst="rect">
            <a:avLst/>
          </a:prstGeom>
          <a:noFill/>
          <a:ln w="9525">
            <a:noFill/>
            <a:miter lim="800000"/>
            <a:headEnd/>
            <a:tailEnd/>
          </a:ln>
          <a:effectLst/>
        </p:spPr>
        <p:txBody>
          <a:bodyPr wrap="square" lIns="57039" tIns="28514" rIns="57039" bIns="28514">
            <a:noAutofit/>
          </a:bodyPr>
          <a:lstStyle/>
          <a:p>
            <a:pPr eaLnBrk="0" hangingPunct="0">
              <a:lnSpc>
                <a:spcPct val="65000"/>
              </a:lnSpc>
              <a:spcBef>
                <a:spcPct val="50000"/>
              </a:spcBef>
              <a:defRPr/>
            </a:pPr>
            <a:r>
              <a:rPr lang="en-US" sz="313"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688" b="1" dirty="0">
                <a:solidFill>
                  <a:schemeClr val="bg1">
                    <a:lumMod val="75000"/>
                  </a:schemeClr>
                </a:solidFill>
                <a:latin typeface="Arial" charset="0"/>
              </a:rPr>
              <a:t>www.PosterPresentations.com</a:t>
            </a:r>
          </a:p>
        </p:txBody>
      </p:sp>
      <p:cxnSp>
        <p:nvCxnSpPr>
          <p:cNvPr id="3" name="Straight Connector 2">
            <a:extLst>
              <a:ext uri="{FF2B5EF4-FFF2-40B4-BE49-F238E27FC236}">
                <a16:creationId xmlns:a16="http://schemas.microsoft.com/office/drawing/2014/main" id="{378599BB-9A58-504C-92D1-FD9D268DE2F4}"/>
              </a:ext>
            </a:extLst>
          </p:cNvPr>
          <p:cNvCxnSpPr>
            <a:cxnSpLocks/>
          </p:cNvCxnSpPr>
          <p:nvPr userDrawn="1"/>
        </p:nvCxnSpPr>
        <p:spPr>
          <a:xfrm>
            <a:off x="0" y="21058901"/>
            <a:ext cx="43891200"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4" name="Straight Connector 3">
            <a:extLst>
              <a:ext uri="{FF2B5EF4-FFF2-40B4-BE49-F238E27FC236}">
                <a16:creationId xmlns:a16="http://schemas.microsoft.com/office/drawing/2014/main" id="{33761B54-10E8-B641-9654-EE9CFC069F21}"/>
              </a:ext>
            </a:extLst>
          </p:cNvPr>
          <p:cNvCxnSpPr>
            <a:cxnSpLocks/>
          </p:cNvCxnSpPr>
          <p:nvPr userDrawn="1"/>
        </p:nvCxnSpPr>
        <p:spPr>
          <a:xfrm>
            <a:off x="17593189"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5" name="Straight Connector 4">
            <a:extLst>
              <a:ext uri="{FF2B5EF4-FFF2-40B4-BE49-F238E27FC236}">
                <a16:creationId xmlns:a16="http://schemas.microsoft.com/office/drawing/2014/main" id="{0549C5D3-486B-8B4D-A57E-B75146DAC7B3}"/>
              </a:ext>
            </a:extLst>
          </p:cNvPr>
          <p:cNvCxnSpPr>
            <a:cxnSpLocks/>
          </p:cNvCxnSpPr>
          <p:nvPr userDrawn="1"/>
        </p:nvCxnSpPr>
        <p:spPr>
          <a:xfrm>
            <a:off x="26376671"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6" name="Straight Connector 5">
            <a:extLst>
              <a:ext uri="{FF2B5EF4-FFF2-40B4-BE49-F238E27FC236}">
                <a16:creationId xmlns:a16="http://schemas.microsoft.com/office/drawing/2014/main" id="{8EAA06EA-233B-3745-A1E9-AF13A31A04E2}"/>
              </a:ext>
            </a:extLst>
          </p:cNvPr>
          <p:cNvCxnSpPr>
            <a:cxnSpLocks/>
          </p:cNvCxnSpPr>
          <p:nvPr userDrawn="1"/>
        </p:nvCxnSpPr>
        <p:spPr>
          <a:xfrm>
            <a:off x="35160154"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cxnSp>
        <p:nvCxnSpPr>
          <p:cNvPr id="7" name="Straight Connector 6">
            <a:extLst>
              <a:ext uri="{FF2B5EF4-FFF2-40B4-BE49-F238E27FC236}">
                <a16:creationId xmlns:a16="http://schemas.microsoft.com/office/drawing/2014/main" id="{9EB5AB16-0CB7-074C-8EEC-45726B54987F}"/>
              </a:ext>
            </a:extLst>
          </p:cNvPr>
          <p:cNvCxnSpPr>
            <a:cxnSpLocks/>
          </p:cNvCxnSpPr>
          <p:nvPr userDrawn="1"/>
        </p:nvCxnSpPr>
        <p:spPr>
          <a:xfrm>
            <a:off x="8809706" y="4331681"/>
            <a:ext cx="0" cy="15849600"/>
          </a:xfrm>
          <a:prstGeom prst="line">
            <a:avLst/>
          </a:prstGeom>
          <a:ln w="50800" cap="rnd">
            <a:prstDash val="sysDot"/>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846816285"/>
      </p:ext>
    </p:extLst>
  </p:cSld>
  <p:clrMap bg1="lt1" tx1="dk1" bg2="lt2" tx2="dk2" accent1="accent1" accent2="accent2" accent3="accent3" accent4="accent4" accent5="accent5" accent6="accent6" hlink="hlink" folHlink="folHlink"/>
  <p:sldLayoutIdLst>
    <p:sldLayoutId id="2147483665" r:id="rId1"/>
  </p:sldLayoutIdLst>
  <p:txStyles>
    <p:titleStyle>
      <a:lvl1pPr algn="ctr" defTabSz="1763398" rtl="0" eaLnBrk="1" latinLnBrk="0" hangingPunct="1">
        <a:spcBef>
          <a:spcPct val="0"/>
        </a:spcBef>
        <a:buNone/>
        <a:defRPr sz="3500" kern="1200">
          <a:solidFill>
            <a:schemeClr val="bg1"/>
          </a:solidFill>
          <a:latin typeface="Trebuchet MS" pitchFamily="34" charset="0"/>
          <a:ea typeface="+mj-ea"/>
          <a:cs typeface="+mj-cs"/>
        </a:defRPr>
      </a:lvl1pPr>
    </p:titleStyle>
    <p:bodyStyle>
      <a:lvl1pPr marL="661274" indent="-661274" algn="l" defTabSz="1763398" rtl="0" eaLnBrk="1" latinLnBrk="0" hangingPunct="1">
        <a:spcBef>
          <a:spcPct val="20000"/>
        </a:spcBef>
        <a:buFont typeface="Arial" pitchFamily="34" charset="0"/>
        <a:buChar char="•"/>
        <a:defRPr sz="6188" kern="1200">
          <a:solidFill>
            <a:schemeClr val="tx1"/>
          </a:solidFill>
          <a:latin typeface="+mn-lt"/>
          <a:ea typeface="+mn-ea"/>
          <a:cs typeface="+mn-cs"/>
        </a:defRPr>
      </a:lvl1pPr>
      <a:lvl2pPr marL="1432761" indent="-551062" algn="l" defTabSz="1763398" rtl="0" eaLnBrk="1" latinLnBrk="0" hangingPunct="1">
        <a:spcBef>
          <a:spcPct val="20000"/>
        </a:spcBef>
        <a:buFont typeface="Arial" pitchFamily="34" charset="0"/>
        <a:buChar char="–"/>
        <a:defRPr sz="5438" kern="1200">
          <a:solidFill>
            <a:schemeClr val="tx1"/>
          </a:solidFill>
          <a:latin typeface="+mn-lt"/>
          <a:ea typeface="+mn-ea"/>
          <a:cs typeface="+mn-cs"/>
        </a:defRPr>
      </a:lvl2pPr>
      <a:lvl3pPr marL="2204248" indent="-440849" algn="l" defTabSz="1763398" rtl="0" eaLnBrk="1" latinLnBrk="0" hangingPunct="1">
        <a:spcBef>
          <a:spcPct val="20000"/>
        </a:spcBef>
        <a:buFont typeface="Arial" pitchFamily="34" charset="0"/>
        <a:buChar char="•"/>
        <a:defRPr sz="4625" kern="1200">
          <a:solidFill>
            <a:schemeClr val="tx1"/>
          </a:solidFill>
          <a:latin typeface="+mn-lt"/>
          <a:ea typeface="+mn-ea"/>
          <a:cs typeface="+mn-cs"/>
        </a:defRPr>
      </a:lvl3pPr>
      <a:lvl4pPr marL="3085946"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4pPr>
      <a:lvl5pPr marL="3967644"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5pPr>
      <a:lvl6pPr marL="4849344"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6pPr>
      <a:lvl7pPr marL="5731042"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7pPr>
      <a:lvl8pPr marL="6612741"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8pPr>
      <a:lvl9pPr marL="7494439" indent="-440849" algn="l" defTabSz="1763398" rtl="0" eaLnBrk="1" latinLnBrk="0" hangingPunct="1">
        <a:spcBef>
          <a:spcPct val="20000"/>
        </a:spcBef>
        <a:buFont typeface="Arial" pitchFamily="34" charset="0"/>
        <a:buChar char="•"/>
        <a:defRPr sz="3875" kern="1200">
          <a:solidFill>
            <a:schemeClr val="tx1"/>
          </a:solidFill>
          <a:latin typeface="+mn-lt"/>
          <a:ea typeface="+mn-ea"/>
          <a:cs typeface="+mn-cs"/>
        </a:defRPr>
      </a:lvl9pPr>
    </p:bodyStyle>
    <p:otherStyle>
      <a:defPPr>
        <a:defRPr lang="en-US"/>
      </a:defPPr>
      <a:lvl1pPr marL="0" algn="l" defTabSz="1763398" rtl="0" eaLnBrk="1" latinLnBrk="0" hangingPunct="1">
        <a:defRPr sz="3500" kern="1200">
          <a:solidFill>
            <a:schemeClr val="tx1"/>
          </a:solidFill>
          <a:latin typeface="+mn-lt"/>
          <a:ea typeface="+mn-ea"/>
          <a:cs typeface="+mn-cs"/>
        </a:defRPr>
      </a:lvl1pPr>
      <a:lvl2pPr marL="881699" algn="l" defTabSz="1763398" rtl="0" eaLnBrk="1" latinLnBrk="0" hangingPunct="1">
        <a:defRPr sz="3500" kern="1200">
          <a:solidFill>
            <a:schemeClr val="tx1"/>
          </a:solidFill>
          <a:latin typeface="+mn-lt"/>
          <a:ea typeface="+mn-ea"/>
          <a:cs typeface="+mn-cs"/>
        </a:defRPr>
      </a:lvl2pPr>
      <a:lvl3pPr marL="1763398" algn="l" defTabSz="1763398" rtl="0" eaLnBrk="1" latinLnBrk="0" hangingPunct="1">
        <a:defRPr sz="3500" kern="1200">
          <a:solidFill>
            <a:schemeClr val="tx1"/>
          </a:solidFill>
          <a:latin typeface="+mn-lt"/>
          <a:ea typeface="+mn-ea"/>
          <a:cs typeface="+mn-cs"/>
        </a:defRPr>
      </a:lvl3pPr>
      <a:lvl4pPr marL="2645097" algn="l" defTabSz="1763398" rtl="0" eaLnBrk="1" latinLnBrk="0" hangingPunct="1">
        <a:defRPr sz="3500" kern="1200">
          <a:solidFill>
            <a:schemeClr val="tx1"/>
          </a:solidFill>
          <a:latin typeface="+mn-lt"/>
          <a:ea typeface="+mn-ea"/>
          <a:cs typeface="+mn-cs"/>
        </a:defRPr>
      </a:lvl4pPr>
      <a:lvl5pPr marL="3526795" algn="l" defTabSz="1763398" rtl="0" eaLnBrk="1" latinLnBrk="0" hangingPunct="1">
        <a:defRPr sz="3500" kern="1200">
          <a:solidFill>
            <a:schemeClr val="tx1"/>
          </a:solidFill>
          <a:latin typeface="+mn-lt"/>
          <a:ea typeface="+mn-ea"/>
          <a:cs typeface="+mn-cs"/>
        </a:defRPr>
      </a:lvl5pPr>
      <a:lvl6pPr marL="4408494" algn="l" defTabSz="1763398" rtl="0" eaLnBrk="1" latinLnBrk="0" hangingPunct="1">
        <a:defRPr sz="3500" kern="1200">
          <a:solidFill>
            <a:schemeClr val="tx1"/>
          </a:solidFill>
          <a:latin typeface="+mn-lt"/>
          <a:ea typeface="+mn-ea"/>
          <a:cs typeface="+mn-cs"/>
        </a:defRPr>
      </a:lvl6pPr>
      <a:lvl7pPr marL="5290193" algn="l" defTabSz="1763398" rtl="0" eaLnBrk="1" latinLnBrk="0" hangingPunct="1">
        <a:defRPr sz="3500" kern="1200">
          <a:solidFill>
            <a:schemeClr val="tx1"/>
          </a:solidFill>
          <a:latin typeface="+mn-lt"/>
          <a:ea typeface="+mn-ea"/>
          <a:cs typeface="+mn-cs"/>
        </a:defRPr>
      </a:lvl7pPr>
      <a:lvl8pPr marL="6171892" algn="l" defTabSz="1763398" rtl="0" eaLnBrk="1" latinLnBrk="0" hangingPunct="1">
        <a:defRPr sz="3500" kern="1200">
          <a:solidFill>
            <a:schemeClr val="tx1"/>
          </a:solidFill>
          <a:latin typeface="+mn-lt"/>
          <a:ea typeface="+mn-ea"/>
          <a:cs typeface="+mn-cs"/>
        </a:defRPr>
      </a:lvl8pPr>
      <a:lvl9pPr marL="7053591" algn="l" defTabSz="1763398" rtl="0" eaLnBrk="1" latinLnBrk="0" hangingPunct="1">
        <a:defRPr sz="3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kaggle.com/datasets/paultimothymooney/chest-xray-pneumonia"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ieeexplore.ieee.org/document/946555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Placeholder 23">
            <a:extLst>
              <a:ext uri="{FF2B5EF4-FFF2-40B4-BE49-F238E27FC236}">
                <a16:creationId xmlns:a16="http://schemas.microsoft.com/office/drawing/2014/main" id="{08A59C4E-B772-4736-8C29-920129779436}"/>
              </a:ext>
            </a:extLst>
          </p:cNvPr>
          <p:cNvSpPr>
            <a:spLocks noGrp="1"/>
          </p:cNvSpPr>
          <p:nvPr>
            <p:ph type="body" sz="quarter" idx="150"/>
          </p:nvPr>
        </p:nvSpPr>
        <p:spPr>
          <a:xfrm>
            <a:off x="637103" y="2728537"/>
            <a:ext cx="34567290" cy="873329"/>
          </a:xfrm>
        </p:spPr>
        <p:txBody>
          <a:bodyPr/>
          <a:lstStyle/>
          <a:p>
            <a:endParaRPr lang="en-US" dirty="0"/>
          </a:p>
        </p:txBody>
      </p:sp>
      <p:sp>
        <p:nvSpPr>
          <p:cNvPr id="25" name="Text Placeholder 24">
            <a:extLst>
              <a:ext uri="{FF2B5EF4-FFF2-40B4-BE49-F238E27FC236}">
                <a16:creationId xmlns:a16="http://schemas.microsoft.com/office/drawing/2014/main" id="{2D0711D6-6293-41B3-A462-FCD27AE22F66}"/>
              </a:ext>
            </a:extLst>
          </p:cNvPr>
          <p:cNvSpPr>
            <a:spLocks noGrp="1"/>
          </p:cNvSpPr>
          <p:nvPr>
            <p:ph type="body" sz="quarter" idx="151"/>
          </p:nvPr>
        </p:nvSpPr>
        <p:spPr>
          <a:xfrm>
            <a:off x="637103" y="1833840"/>
            <a:ext cx="34567295" cy="627477"/>
          </a:xfrm>
        </p:spPr>
        <p:txBody>
          <a:bodyPr/>
          <a:lstStyle/>
          <a:p>
            <a:endParaRPr lang="en-US" dirty="0"/>
          </a:p>
        </p:txBody>
      </p:sp>
      <p:sp>
        <p:nvSpPr>
          <p:cNvPr id="5" name="TextBox 4">
            <a:extLst>
              <a:ext uri="{FF2B5EF4-FFF2-40B4-BE49-F238E27FC236}">
                <a16:creationId xmlns:a16="http://schemas.microsoft.com/office/drawing/2014/main" id="{39E6CE21-CCE3-B501-350C-6370555377F7}"/>
              </a:ext>
            </a:extLst>
          </p:cNvPr>
          <p:cNvSpPr txBox="1"/>
          <p:nvPr/>
        </p:nvSpPr>
        <p:spPr>
          <a:xfrm>
            <a:off x="17839528" y="5447932"/>
            <a:ext cx="8474654" cy="15604272"/>
          </a:xfrm>
          <a:prstGeom prst="rect">
            <a:avLst/>
          </a:prstGeom>
          <a:noFill/>
        </p:spPr>
        <p:txBody>
          <a:bodyPr wrap="square">
            <a:spAutoFit/>
          </a:bodyPr>
          <a:lstStyle/>
          <a:p>
            <a:pPr marL="571500" marR="0" indent="-571500">
              <a:spcBef>
                <a:spcPts val="0"/>
              </a:spcBef>
              <a:spcAft>
                <a:spcPts val="0"/>
              </a:spcAft>
              <a:buFont typeface="Wingdings" panose="05000000000000000000" pitchFamily="2" charset="2"/>
              <a:buChar char="Ø"/>
            </a:pPr>
            <a:r>
              <a:rPr lang="en-US" sz="3600" dirty="0">
                <a:effectLst/>
                <a:latin typeface="Trebuchet MS" panose="020B0603020202020204" pitchFamily="34" charset="0"/>
                <a:ea typeface="Trebuchet MS" panose="020B0603020202020204" pitchFamily="34" charset="0"/>
                <a:cs typeface="Trebuchet MS" panose="020B0603020202020204" pitchFamily="34" charset="0"/>
              </a:rPr>
              <a:t>Improving diagnostic accuracy:</a:t>
            </a:r>
          </a:p>
          <a:p>
            <a:pPr marR="0">
              <a:spcBef>
                <a:spcPts val="0"/>
              </a:spcBef>
              <a:spcAft>
                <a:spcPts val="0"/>
              </a:spcAft>
            </a:pPr>
            <a:endParaRPr lang="en-US" sz="3600" dirty="0">
              <a:effectLst/>
              <a:latin typeface="Trebuchet MS" panose="020B0603020202020204" pitchFamily="34" charset="0"/>
              <a:ea typeface="Trebuchet MS" panose="020B0603020202020204" pitchFamily="34" charset="0"/>
              <a:cs typeface="Trebuchet MS" panose="020B0603020202020204" pitchFamily="34" charset="0"/>
            </a:endParaRPr>
          </a:p>
          <a:p>
            <a:pPr marR="0">
              <a:spcBef>
                <a:spcPts val="0"/>
              </a:spcBef>
              <a:spcAft>
                <a:spcPts val="0"/>
              </a:spcAft>
            </a:pPr>
            <a:r>
              <a:rPr lang="en-US" sz="3600" dirty="0">
                <a:effectLst/>
                <a:latin typeface="Trebuchet MS" panose="020B0603020202020204" pitchFamily="34" charset="0"/>
                <a:ea typeface="Trebuchet MS" panose="020B0603020202020204" pitchFamily="34" charset="0"/>
                <a:cs typeface="Trebuchet MS" panose="020B0603020202020204" pitchFamily="34" charset="0"/>
              </a:rPr>
              <a:t>Increasing the accuracy of diagnosis to accurately determine the presence of pneumonia through comprehensive analysis of X-ray images.</a:t>
            </a:r>
          </a:p>
          <a:p>
            <a:pPr marL="571500" marR="0" indent="-571500">
              <a:spcBef>
                <a:spcPts val="0"/>
              </a:spcBef>
              <a:spcAft>
                <a:spcPts val="0"/>
              </a:spcAft>
              <a:buFont typeface="Wingdings" panose="05000000000000000000" pitchFamily="2" charset="2"/>
              <a:buChar char="Ø"/>
            </a:pPr>
            <a:endParaRPr lang="en-US" sz="3600" dirty="0">
              <a:effectLst/>
              <a:latin typeface="Trebuchet MS" panose="020B0603020202020204" pitchFamily="34" charset="0"/>
              <a:ea typeface="Trebuchet MS" panose="020B0603020202020204" pitchFamily="34" charset="0"/>
              <a:cs typeface="Trebuchet MS" panose="020B0603020202020204" pitchFamily="34" charset="0"/>
            </a:endParaRPr>
          </a:p>
          <a:p>
            <a:pPr marL="571500" marR="0" indent="-571500">
              <a:spcBef>
                <a:spcPts val="0"/>
              </a:spcBef>
              <a:spcAft>
                <a:spcPts val="0"/>
              </a:spcAft>
              <a:buFont typeface="Wingdings" panose="05000000000000000000" pitchFamily="2" charset="2"/>
              <a:buChar char="Ø"/>
            </a:pPr>
            <a:r>
              <a:rPr lang="en-US" sz="3600" dirty="0">
                <a:effectLst/>
                <a:latin typeface="Trebuchet MS" panose="020B0603020202020204" pitchFamily="34" charset="0"/>
                <a:ea typeface="Trebuchet MS" panose="020B0603020202020204" pitchFamily="34" charset="0"/>
                <a:cs typeface="Trebuchet MS" panose="020B0603020202020204" pitchFamily="34" charset="0"/>
              </a:rPr>
              <a:t>Detecting the early stages of pneumonia:</a:t>
            </a:r>
          </a:p>
          <a:p>
            <a:pPr marL="571500" marR="0" indent="-571500">
              <a:spcBef>
                <a:spcPts val="0"/>
              </a:spcBef>
              <a:spcAft>
                <a:spcPts val="0"/>
              </a:spcAft>
              <a:buFont typeface="Wingdings" panose="05000000000000000000" pitchFamily="2" charset="2"/>
              <a:buChar char="Ø"/>
            </a:pPr>
            <a:endParaRPr lang="en-US" sz="3600" dirty="0">
              <a:effectLst/>
              <a:latin typeface="Trebuchet MS" panose="020B0603020202020204" pitchFamily="34" charset="0"/>
              <a:ea typeface="Trebuchet MS" panose="020B0603020202020204" pitchFamily="34" charset="0"/>
              <a:cs typeface="Trebuchet MS" panose="020B0603020202020204" pitchFamily="34" charset="0"/>
            </a:endParaRPr>
          </a:p>
          <a:p>
            <a:pPr marR="0">
              <a:spcBef>
                <a:spcPts val="0"/>
              </a:spcBef>
              <a:spcAft>
                <a:spcPts val="0"/>
              </a:spcAft>
            </a:pPr>
            <a:r>
              <a:rPr lang="en-US" sz="3600" dirty="0">
                <a:effectLst/>
                <a:latin typeface="Trebuchet MS" panose="020B0603020202020204" pitchFamily="34" charset="0"/>
                <a:ea typeface="Trebuchet MS" panose="020B0603020202020204" pitchFamily="34" charset="0"/>
                <a:cs typeface="Trebuchet MS" panose="020B0603020202020204" pitchFamily="34" charset="0"/>
              </a:rPr>
              <a:t>The ability to detect fibrosis in its early stages to enable early intervention, improve treatment opportunities, and control its progression.</a:t>
            </a:r>
          </a:p>
          <a:p>
            <a:pPr marL="571500" marR="0" indent="-571500">
              <a:spcBef>
                <a:spcPts val="0"/>
              </a:spcBef>
              <a:spcAft>
                <a:spcPts val="0"/>
              </a:spcAft>
              <a:buFont typeface="Wingdings" panose="05000000000000000000" pitchFamily="2" charset="2"/>
              <a:buChar char="Ø"/>
            </a:pPr>
            <a:endParaRPr lang="en-US" sz="3600" dirty="0">
              <a:effectLst/>
              <a:latin typeface="Trebuchet MS" panose="020B0603020202020204" pitchFamily="34" charset="0"/>
              <a:ea typeface="Trebuchet MS" panose="020B0603020202020204" pitchFamily="34" charset="0"/>
              <a:cs typeface="Trebuchet MS" panose="020B0603020202020204" pitchFamily="34" charset="0"/>
            </a:endParaRPr>
          </a:p>
          <a:p>
            <a:pPr marL="571500" marR="0" indent="-571500">
              <a:spcBef>
                <a:spcPts val="0"/>
              </a:spcBef>
              <a:spcAft>
                <a:spcPts val="0"/>
              </a:spcAft>
              <a:buFont typeface="Wingdings" panose="05000000000000000000" pitchFamily="2" charset="2"/>
              <a:buChar char="Ø"/>
            </a:pPr>
            <a:r>
              <a:rPr lang="en-US" sz="3600" dirty="0">
                <a:effectLst/>
                <a:latin typeface="Trebuchet MS" panose="020B0603020202020204" pitchFamily="34" charset="0"/>
                <a:ea typeface="Trebuchet MS" panose="020B0603020202020204" pitchFamily="34" charset="0"/>
                <a:cs typeface="Trebuchet MS" panose="020B0603020202020204" pitchFamily="34" charset="0"/>
              </a:rPr>
              <a:t>Speed:</a:t>
            </a:r>
          </a:p>
          <a:p>
            <a:pPr marR="0">
              <a:spcBef>
                <a:spcPts val="0"/>
              </a:spcBef>
              <a:spcAft>
                <a:spcPts val="0"/>
              </a:spcAft>
            </a:pPr>
            <a:endParaRPr lang="en-US" sz="3600" dirty="0">
              <a:effectLst/>
              <a:latin typeface="Trebuchet MS" panose="020B0603020202020204" pitchFamily="34" charset="0"/>
              <a:ea typeface="Trebuchet MS" panose="020B0603020202020204" pitchFamily="34" charset="0"/>
              <a:cs typeface="Trebuchet MS" panose="020B0603020202020204" pitchFamily="34" charset="0"/>
            </a:endParaRPr>
          </a:p>
          <a:p>
            <a:pPr marR="0">
              <a:spcBef>
                <a:spcPts val="0"/>
              </a:spcBef>
              <a:spcAft>
                <a:spcPts val="0"/>
              </a:spcAft>
            </a:pPr>
            <a:r>
              <a:rPr lang="en-US" sz="3600" dirty="0">
                <a:effectLst/>
                <a:latin typeface="Trebuchet MS" panose="020B0603020202020204" pitchFamily="34" charset="0"/>
                <a:ea typeface="Trebuchet MS" panose="020B0603020202020204" pitchFamily="34" charset="0"/>
                <a:cs typeface="Trebuchet MS" panose="020B0603020202020204" pitchFamily="34" charset="0"/>
              </a:rPr>
              <a:t>Providing analysis results quickly and effectively to facilitate doctors’ work and improve patients’ experience.</a:t>
            </a:r>
          </a:p>
          <a:p>
            <a:pPr marL="571500" marR="0" indent="-571500">
              <a:spcBef>
                <a:spcPts val="0"/>
              </a:spcBef>
              <a:spcAft>
                <a:spcPts val="0"/>
              </a:spcAft>
              <a:buFont typeface="Wingdings" panose="05000000000000000000" pitchFamily="2" charset="2"/>
              <a:buChar char="Ø"/>
            </a:pPr>
            <a:endParaRPr lang="en-US" sz="3600" dirty="0">
              <a:effectLst/>
              <a:latin typeface="Trebuchet MS" panose="020B0603020202020204" pitchFamily="34" charset="0"/>
              <a:ea typeface="Trebuchet MS" panose="020B0603020202020204" pitchFamily="34" charset="0"/>
              <a:cs typeface="Trebuchet MS" panose="020B0603020202020204" pitchFamily="34" charset="0"/>
            </a:endParaRPr>
          </a:p>
          <a:p>
            <a:pPr marL="571500" marR="0" indent="-571500">
              <a:spcBef>
                <a:spcPts val="0"/>
              </a:spcBef>
              <a:spcAft>
                <a:spcPts val="0"/>
              </a:spcAft>
              <a:buFont typeface="Wingdings" panose="05000000000000000000" pitchFamily="2" charset="2"/>
              <a:buChar char="Ø"/>
            </a:pPr>
            <a:r>
              <a:rPr lang="en-US" sz="3600" dirty="0">
                <a:effectLst/>
                <a:latin typeface="Trebuchet MS" panose="020B0603020202020204" pitchFamily="34" charset="0"/>
                <a:ea typeface="Trebuchet MS" panose="020B0603020202020204" pitchFamily="34" charset="0"/>
                <a:cs typeface="Trebuchet MS" panose="020B0603020202020204" pitchFamily="34" charset="0"/>
              </a:rPr>
              <a:t>Developed in conjunction with modern technologies:</a:t>
            </a:r>
          </a:p>
          <a:p>
            <a:pPr marL="571500" marR="0" indent="-571500">
              <a:spcBef>
                <a:spcPts val="0"/>
              </a:spcBef>
              <a:spcAft>
                <a:spcPts val="0"/>
              </a:spcAft>
              <a:buFont typeface="Wingdings" panose="05000000000000000000" pitchFamily="2" charset="2"/>
              <a:buChar char="Ø"/>
            </a:pPr>
            <a:endParaRPr lang="en-US" sz="3600" dirty="0">
              <a:effectLst/>
              <a:latin typeface="Trebuchet MS" panose="020B0603020202020204" pitchFamily="34" charset="0"/>
              <a:ea typeface="Trebuchet MS" panose="020B0603020202020204" pitchFamily="34" charset="0"/>
              <a:cs typeface="Trebuchet MS" panose="020B0603020202020204" pitchFamily="34" charset="0"/>
            </a:endParaRPr>
          </a:p>
          <a:p>
            <a:pPr marR="0">
              <a:spcBef>
                <a:spcPts val="0"/>
              </a:spcBef>
              <a:spcAft>
                <a:spcPts val="0"/>
              </a:spcAft>
            </a:pPr>
            <a:r>
              <a:rPr lang="en-US" sz="3600" dirty="0">
                <a:effectLst/>
                <a:latin typeface="Trebuchet MS" panose="020B0603020202020204" pitchFamily="34" charset="0"/>
                <a:ea typeface="Trebuchet MS" panose="020B0603020202020204" pitchFamily="34" charset="0"/>
                <a:cs typeface="Trebuchet MS" panose="020B0603020202020204" pitchFamily="34" charset="0"/>
              </a:rPr>
              <a:t>The software is updated regularly to accommodate the latest technologies and innovations in the field of X-ray image analysis.</a:t>
            </a:r>
          </a:p>
        </p:txBody>
      </p:sp>
      <p:sp>
        <p:nvSpPr>
          <p:cNvPr id="10" name="Rectangle: Rounded Corners 9">
            <a:extLst>
              <a:ext uri="{FF2B5EF4-FFF2-40B4-BE49-F238E27FC236}">
                <a16:creationId xmlns:a16="http://schemas.microsoft.com/office/drawing/2014/main" id="{857BABCA-CB6C-86D0-4332-56F5806DC486}"/>
              </a:ext>
            </a:extLst>
          </p:cNvPr>
          <p:cNvSpPr/>
          <p:nvPr/>
        </p:nvSpPr>
        <p:spPr>
          <a:xfrm>
            <a:off x="7313437" y="137926"/>
            <a:ext cx="27137033" cy="1486491"/>
          </a:xfrm>
          <a:prstGeom prst="roundRect">
            <a:avLst/>
          </a:prstGeom>
          <a:gradFill flip="none" rotWithShape="1">
            <a:gsLst>
              <a:gs pos="0">
                <a:schemeClr val="accent6">
                  <a:shade val="51000"/>
                  <a:satMod val="130000"/>
                </a:schemeClr>
              </a:gs>
              <a:gs pos="80000">
                <a:schemeClr val="accent6">
                  <a:shade val="93000"/>
                  <a:satMod val="130000"/>
                </a:schemeClr>
              </a:gs>
              <a:gs pos="100000">
                <a:schemeClr val="accent6">
                  <a:shade val="94000"/>
                  <a:satMod val="135000"/>
                </a:schemeClr>
              </a:gs>
            </a:gsLst>
            <a:lin ang="5400000" scaled="1"/>
            <a:tileRec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E0B09369-E367-2987-ACAC-A42E20736FFE}"/>
              </a:ext>
            </a:extLst>
          </p:cNvPr>
          <p:cNvSpPr txBox="1"/>
          <p:nvPr/>
        </p:nvSpPr>
        <p:spPr>
          <a:xfrm>
            <a:off x="9440730" y="339398"/>
            <a:ext cx="22330821" cy="1032462"/>
          </a:xfrm>
          <a:prstGeom prst="rect">
            <a:avLst/>
          </a:prstGeom>
          <a:noFill/>
        </p:spPr>
        <p:txBody>
          <a:bodyPr wrap="square">
            <a:spAutoFit/>
          </a:bodyPr>
          <a:lstStyle/>
          <a:p>
            <a:r>
              <a:rPr lang="en-US" b="1" dirty="0">
                <a:effectLst>
                  <a:outerShdw blurRad="38100" dist="38100" dir="2700000" algn="tl">
                    <a:srgbClr val="000000">
                      <a:alpha val="43137"/>
                    </a:srgbClr>
                  </a:outerShdw>
                </a:effectLst>
                <a:latin typeface="Perpetua Titling MT" panose="02020502060505020804" pitchFamily="18" charset="0"/>
              </a:rPr>
              <a:t>Image recognition for diagnosing pneumonia</a:t>
            </a:r>
          </a:p>
        </p:txBody>
      </p:sp>
      <p:sp>
        <p:nvSpPr>
          <p:cNvPr id="13" name="Rectangle: Rounded Corners 12">
            <a:extLst>
              <a:ext uri="{FF2B5EF4-FFF2-40B4-BE49-F238E27FC236}">
                <a16:creationId xmlns:a16="http://schemas.microsoft.com/office/drawing/2014/main" id="{98D0E7DC-E13A-1458-CC79-23C7F0C13956}"/>
              </a:ext>
            </a:extLst>
          </p:cNvPr>
          <p:cNvSpPr/>
          <p:nvPr/>
        </p:nvSpPr>
        <p:spPr>
          <a:xfrm>
            <a:off x="933635" y="3793360"/>
            <a:ext cx="6971456" cy="122257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C1B1821C-734E-7FB3-6B83-183556F65C82}"/>
              </a:ext>
            </a:extLst>
          </p:cNvPr>
          <p:cNvSpPr txBox="1"/>
          <p:nvPr/>
        </p:nvSpPr>
        <p:spPr>
          <a:xfrm>
            <a:off x="2318130" y="4058071"/>
            <a:ext cx="4061672" cy="769441"/>
          </a:xfrm>
          <a:prstGeom prst="rect">
            <a:avLst/>
          </a:prstGeom>
          <a:noFill/>
        </p:spPr>
        <p:txBody>
          <a:bodyPr wrap="square">
            <a:spAutoFit/>
          </a:bodyPr>
          <a:lstStyle/>
          <a:p>
            <a:r>
              <a:rPr lang="en-US" sz="4400" b="1" dirty="0">
                <a:effectLst>
                  <a:outerShdw blurRad="38100" dist="38100" dir="2700000" algn="tl">
                    <a:srgbClr val="000000">
                      <a:alpha val="43137"/>
                    </a:srgbClr>
                  </a:outerShdw>
                </a:effectLst>
                <a:latin typeface="Trebuchet MS" panose="020B0603020202020204" pitchFamily="34" charset="0"/>
                <a:ea typeface="Trebuchet MS" panose="020B0603020202020204" pitchFamily="34" charset="0"/>
                <a:cs typeface="Trebuchet MS" panose="020B0603020202020204" pitchFamily="34" charset="0"/>
              </a:rPr>
              <a:t>Introduction</a:t>
            </a:r>
            <a:endParaRPr lang="en-US" sz="4400" dirty="0">
              <a:effectLst>
                <a:outerShdw blurRad="38100" dist="38100" dir="2700000" algn="tl">
                  <a:srgbClr val="000000">
                    <a:alpha val="43137"/>
                  </a:srgbClr>
                </a:outerShdw>
              </a:effectLst>
            </a:endParaRPr>
          </a:p>
        </p:txBody>
      </p:sp>
      <p:sp>
        <p:nvSpPr>
          <p:cNvPr id="17" name="Rectangle: Rounded Corners 16">
            <a:extLst>
              <a:ext uri="{FF2B5EF4-FFF2-40B4-BE49-F238E27FC236}">
                <a16:creationId xmlns:a16="http://schemas.microsoft.com/office/drawing/2014/main" id="{952D0B5B-63CF-F6B6-9D0D-E67FAE43EAD1}"/>
              </a:ext>
            </a:extLst>
          </p:cNvPr>
          <p:cNvSpPr/>
          <p:nvPr/>
        </p:nvSpPr>
        <p:spPr>
          <a:xfrm>
            <a:off x="17839527" y="3793359"/>
            <a:ext cx="8391331" cy="122257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EDE08AB-7837-A42F-D05F-6801A6E75136}"/>
              </a:ext>
            </a:extLst>
          </p:cNvPr>
          <p:cNvSpPr txBox="1"/>
          <p:nvPr/>
        </p:nvSpPr>
        <p:spPr>
          <a:xfrm>
            <a:off x="19930685" y="4042175"/>
            <a:ext cx="3674250" cy="707886"/>
          </a:xfrm>
          <a:prstGeom prst="rect">
            <a:avLst/>
          </a:prstGeom>
          <a:noFill/>
        </p:spPr>
        <p:txBody>
          <a:bodyPr wrap="square">
            <a:spAutoFit/>
          </a:bodyPr>
          <a:lstStyle/>
          <a:p>
            <a:pPr marL="527685" marR="0">
              <a:spcBef>
                <a:spcPts val="1300"/>
              </a:spcBef>
              <a:spcAft>
                <a:spcPts val="0"/>
              </a:spcAft>
            </a:pPr>
            <a:r>
              <a:rPr lang="en-US" sz="4000" b="1" spc="-10" dirty="0">
                <a:effectLst>
                  <a:outerShdw blurRad="38100" dist="38100" dir="2700000" algn="tl">
                    <a:srgbClr val="000000">
                      <a:alpha val="43137"/>
                    </a:srgbClr>
                  </a:outerShdw>
                </a:effectLst>
                <a:latin typeface="Trebuchet MS" panose="020B0603020202020204" pitchFamily="34" charset="0"/>
                <a:ea typeface="Trebuchet MS" panose="020B0603020202020204" pitchFamily="34" charset="0"/>
                <a:cs typeface="Trebuchet MS" panose="020B0603020202020204" pitchFamily="34" charset="0"/>
              </a:rPr>
              <a:t>Objectives</a:t>
            </a:r>
            <a:endParaRPr lang="en-US" sz="2800" dirty="0">
              <a:effectLst>
                <a:outerShdw blurRad="38100" dist="38100" dir="2700000" algn="tl">
                  <a:srgbClr val="000000">
                    <a:alpha val="43137"/>
                  </a:srgbClr>
                </a:outerShdw>
              </a:effectLst>
              <a:latin typeface="Trebuchet MS" panose="020B0603020202020204" pitchFamily="34" charset="0"/>
              <a:ea typeface="Trebuchet MS" panose="020B0603020202020204" pitchFamily="34" charset="0"/>
              <a:cs typeface="Trebuchet MS" panose="020B0603020202020204" pitchFamily="34" charset="0"/>
            </a:endParaRPr>
          </a:p>
        </p:txBody>
      </p:sp>
      <p:sp>
        <p:nvSpPr>
          <p:cNvPr id="20" name="Rectangle: Rounded Corners 19">
            <a:extLst>
              <a:ext uri="{FF2B5EF4-FFF2-40B4-BE49-F238E27FC236}">
                <a16:creationId xmlns:a16="http://schemas.microsoft.com/office/drawing/2014/main" id="{7FA62E85-ABF2-8660-104C-68F6CFEC3B06}"/>
              </a:ext>
            </a:extLst>
          </p:cNvPr>
          <p:cNvSpPr/>
          <p:nvPr/>
        </p:nvSpPr>
        <p:spPr>
          <a:xfrm>
            <a:off x="27019224" y="7560466"/>
            <a:ext cx="7589796" cy="122257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34473AF-1494-1494-A147-23F47D8BB5F0}"/>
              </a:ext>
            </a:extLst>
          </p:cNvPr>
          <p:cNvSpPr txBox="1"/>
          <p:nvPr/>
        </p:nvSpPr>
        <p:spPr>
          <a:xfrm>
            <a:off x="29244695" y="7818922"/>
            <a:ext cx="3138853" cy="707886"/>
          </a:xfrm>
          <a:prstGeom prst="rect">
            <a:avLst/>
          </a:prstGeom>
          <a:noFill/>
        </p:spPr>
        <p:txBody>
          <a:bodyPr wrap="square">
            <a:spAutoFit/>
          </a:bodyPr>
          <a:lstStyle/>
          <a:p>
            <a:r>
              <a:rPr lang="en-US" sz="4000" b="1" spc="-10" dirty="0">
                <a:effectLst>
                  <a:outerShdw blurRad="38100" dist="38100" dir="2700000" algn="tl">
                    <a:srgbClr val="000000">
                      <a:alpha val="43137"/>
                    </a:srgbClr>
                  </a:outerShdw>
                </a:effectLst>
                <a:latin typeface="Trebuchet MS" panose="020B0603020202020204" pitchFamily="34" charset="0"/>
                <a:ea typeface="Trebuchet MS" panose="020B0603020202020204" pitchFamily="34" charset="0"/>
                <a:cs typeface="Trebuchet MS" panose="020B0603020202020204" pitchFamily="34" charset="0"/>
              </a:rPr>
              <a:t>Conclusion</a:t>
            </a:r>
            <a:endParaRPr lang="en-US" sz="4000" dirty="0">
              <a:effectLst>
                <a:outerShdw blurRad="38100" dist="38100" dir="2700000" algn="tl">
                  <a:srgbClr val="000000">
                    <a:alpha val="43137"/>
                  </a:srgbClr>
                </a:outerShdw>
              </a:effectLst>
            </a:endParaRPr>
          </a:p>
        </p:txBody>
      </p:sp>
      <p:sp>
        <p:nvSpPr>
          <p:cNvPr id="40" name="TextBox 39">
            <a:extLst>
              <a:ext uri="{FF2B5EF4-FFF2-40B4-BE49-F238E27FC236}">
                <a16:creationId xmlns:a16="http://schemas.microsoft.com/office/drawing/2014/main" id="{979BB48F-1B61-2488-C5B9-003D1F476675}"/>
              </a:ext>
            </a:extLst>
          </p:cNvPr>
          <p:cNvSpPr txBox="1"/>
          <p:nvPr/>
        </p:nvSpPr>
        <p:spPr>
          <a:xfrm>
            <a:off x="26789301" y="9225002"/>
            <a:ext cx="8361631" cy="8217634"/>
          </a:xfrm>
          <a:prstGeom prst="rect">
            <a:avLst/>
          </a:prstGeom>
          <a:noFill/>
        </p:spPr>
        <p:txBody>
          <a:bodyPr wrap="square">
            <a:spAutoFit/>
          </a:bodyPr>
          <a:lstStyle/>
          <a:p>
            <a:pPr marL="342900" indent="-342900">
              <a:buFont typeface="Wingdings" panose="05000000000000000000" pitchFamily="2" charset="2"/>
              <a:buChar char="Ø"/>
            </a:pPr>
            <a:r>
              <a:rPr lang="en-US" sz="3600" dirty="0"/>
              <a:t> </a:t>
            </a:r>
            <a:r>
              <a:rPr lang="en-US" sz="4400" dirty="0"/>
              <a:t>In conclusion, this software program for analyzing lung X-ray images represents a valuable addition to modern healthcare. The advanced technologies used in this program provide the ability to accurately determine the presence of pneumonia using </a:t>
            </a:r>
          </a:p>
          <a:p>
            <a:r>
              <a:rPr lang="en-US" sz="4400" dirty="0"/>
              <a:t>  X-rays and quickly diagnose the    condition, which contributes to improving diagnostic processes and treatment planning. </a:t>
            </a:r>
            <a:endParaRPr lang="en-US" sz="3600" dirty="0"/>
          </a:p>
        </p:txBody>
      </p:sp>
      <p:sp>
        <p:nvSpPr>
          <p:cNvPr id="48" name="TextBox 47">
            <a:extLst>
              <a:ext uri="{FF2B5EF4-FFF2-40B4-BE49-F238E27FC236}">
                <a16:creationId xmlns:a16="http://schemas.microsoft.com/office/drawing/2014/main" id="{36A81929-C92E-ADF1-0C45-9F277D9A567C}"/>
              </a:ext>
            </a:extLst>
          </p:cNvPr>
          <p:cNvSpPr txBox="1"/>
          <p:nvPr/>
        </p:nvSpPr>
        <p:spPr>
          <a:xfrm>
            <a:off x="26676406" y="5447932"/>
            <a:ext cx="8361630" cy="1938992"/>
          </a:xfrm>
          <a:prstGeom prst="rect">
            <a:avLst/>
          </a:prstGeom>
          <a:noFill/>
        </p:spPr>
        <p:txBody>
          <a:bodyPr wrap="square">
            <a:spAutoFit/>
          </a:bodyPr>
          <a:lstStyle/>
          <a:p>
            <a:pPr marL="571500" indent="-571500">
              <a:buFont typeface="Wingdings" panose="05000000000000000000" pitchFamily="2" charset="2"/>
              <a:buChar char="Ø"/>
            </a:pPr>
            <a:r>
              <a:rPr lang="en-US" sz="4000" dirty="0"/>
              <a:t>Diagnosing the patient's condition to determine whether he has pneumonia or not .</a:t>
            </a:r>
          </a:p>
        </p:txBody>
      </p:sp>
      <p:sp>
        <p:nvSpPr>
          <p:cNvPr id="49" name="Rectangle: Rounded Corners 48">
            <a:extLst>
              <a:ext uri="{FF2B5EF4-FFF2-40B4-BE49-F238E27FC236}">
                <a16:creationId xmlns:a16="http://schemas.microsoft.com/office/drawing/2014/main" id="{5E9FA286-3745-D503-28A7-E79482764D2A}"/>
              </a:ext>
            </a:extLst>
          </p:cNvPr>
          <p:cNvSpPr/>
          <p:nvPr/>
        </p:nvSpPr>
        <p:spPr>
          <a:xfrm>
            <a:off x="9586135" y="3793358"/>
            <a:ext cx="6667781" cy="122257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47EC3BCD-F859-6249-2B43-228E3472673A}"/>
              </a:ext>
            </a:extLst>
          </p:cNvPr>
          <p:cNvSpPr txBox="1"/>
          <p:nvPr/>
        </p:nvSpPr>
        <p:spPr>
          <a:xfrm>
            <a:off x="10651107" y="4041754"/>
            <a:ext cx="5012696" cy="707886"/>
          </a:xfrm>
          <a:prstGeom prst="rect">
            <a:avLst/>
          </a:prstGeom>
          <a:noFill/>
        </p:spPr>
        <p:txBody>
          <a:bodyPr wrap="square">
            <a:spAutoFit/>
          </a:bodyPr>
          <a:lstStyle/>
          <a:p>
            <a:r>
              <a:rPr lang="en-US" sz="4000" b="1" dirty="0">
                <a:effectLst>
                  <a:outerShdw blurRad="38100" dist="38100" dir="2700000" algn="tl">
                    <a:srgbClr val="000000">
                      <a:alpha val="43137"/>
                    </a:srgbClr>
                  </a:outerShdw>
                </a:effectLst>
              </a:rPr>
              <a:t>Materials &amp; Methods</a:t>
            </a:r>
          </a:p>
        </p:txBody>
      </p:sp>
      <p:sp>
        <p:nvSpPr>
          <p:cNvPr id="52" name="Rectangle: Rounded Corners 51">
            <a:extLst>
              <a:ext uri="{FF2B5EF4-FFF2-40B4-BE49-F238E27FC236}">
                <a16:creationId xmlns:a16="http://schemas.microsoft.com/office/drawing/2014/main" id="{B2240A5B-AE1C-E9DD-23D4-253942A3F255}"/>
              </a:ext>
            </a:extLst>
          </p:cNvPr>
          <p:cNvSpPr/>
          <p:nvPr/>
        </p:nvSpPr>
        <p:spPr>
          <a:xfrm>
            <a:off x="27115477" y="3793360"/>
            <a:ext cx="7141885" cy="1222574"/>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CDDB964-FCF2-E588-5474-6D4072D649FE}"/>
              </a:ext>
            </a:extLst>
          </p:cNvPr>
          <p:cNvSpPr txBox="1"/>
          <p:nvPr/>
        </p:nvSpPr>
        <p:spPr>
          <a:xfrm>
            <a:off x="29466471" y="4038654"/>
            <a:ext cx="5012696" cy="769441"/>
          </a:xfrm>
          <a:prstGeom prst="rect">
            <a:avLst/>
          </a:prstGeom>
          <a:noFill/>
        </p:spPr>
        <p:txBody>
          <a:bodyPr wrap="square">
            <a:spAutoFit/>
          </a:bodyPr>
          <a:lstStyle/>
          <a:p>
            <a:r>
              <a:rPr lang="en-US" sz="4400" b="1" dirty="0">
                <a:effectLst>
                  <a:outerShdw blurRad="38100" dist="38100" dir="2700000" algn="tl">
                    <a:srgbClr val="000000">
                      <a:alpha val="43137"/>
                    </a:srgbClr>
                  </a:outerShdw>
                </a:effectLst>
              </a:rPr>
              <a:t>Result</a:t>
            </a:r>
          </a:p>
        </p:txBody>
      </p:sp>
      <p:sp>
        <p:nvSpPr>
          <p:cNvPr id="60" name="TextBox 59">
            <a:extLst>
              <a:ext uri="{FF2B5EF4-FFF2-40B4-BE49-F238E27FC236}">
                <a16:creationId xmlns:a16="http://schemas.microsoft.com/office/drawing/2014/main" id="{4E3E7057-DA9E-58E4-EE59-510D80D23545}"/>
              </a:ext>
            </a:extLst>
          </p:cNvPr>
          <p:cNvSpPr txBox="1"/>
          <p:nvPr/>
        </p:nvSpPr>
        <p:spPr>
          <a:xfrm>
            <a:off x="637102" y="5540265"/>
            <a:ext cx="7912657" cy="14865608"/>
          </a:xfrm>
          <a:prstGeom prst="rect">
            <a:avLst/>
          </a:prstGeom>
          <a:noFill/>
        </p:spPr>
        <p:txBody>
          <a:bodyPr wrap="square">
            <a:spAutoFit/>
          </a:bodyPr>
          <a:lstStyle/>
          <a:p>
            <a:pPr marL="685800" indent="-685800">
              <a:buFont typeface="Wingdings" panose="05000000000000000000" pitchFamily="2" charset="2"/>
              <a:buChar char="Ø"/>
            </a:pPr>
            <a:r>
              <a:rPr lang="en-US" sz="4800" dirty="0">
                <a:solidFill>
                  <a:schemeClr val="tx1"/>
                </a:solidFill>
              </a:rPr>
              <a:t>Pneumonia is an infection of the lungs, usually caused by infection with bacteria, viruses, or fungi. It makes breathing difficult and often causes fever, cough, and chest pain. Early diagnosis and treatment is crucial to prevent complications.</a:t>
            </a:r>
          </a:p>
          <a:p>
            <a:endParaRPr lang="en-US" sz="4800" dirty="0"/>
          </a:p>
          <a:p>
            <a:pPr marL="685800" indent="-685800">
              <a:buFont typeface="Wingdings" panose="05000000000000000000" pitchFamily="2" charset="2"/>
              <a:buChar char="Ø"/>
            </a:pPr>
            <a:r>
              <a:rPr lang="en-US" sz="4800" dirty="0">
                <a:solidFill>
                  <a:schemeClr val="tx1"/>
                </a:solidFill>
              </a:rPr>
              <a:t>Pneumonia is diagnosed through a chest X-ray. However, machine learning and deep learning are revolutionizing pneumonia diagnosis by offering faster and more accurate treatment options, even with the help of artificial intelligence.</a:t>
            </a:r>
          </a:p>
        </p:txBody>
      </p:sp>
      <p:sp>
        <p:nvSpPr>
          <p:cNvPr id="63" name="Rectangle: Rounded Corners 62">
            <a:extLst>
              <a:ext uri="{FF2B5EF4-FFF2-40B4-BE49-F238E27FC236}">
                <a16:creationId xmlns:a16="http://schemas.microsoft.com/office/drawing/2014/main" id="{9347376C-BD08-FE02-F172-3E982F72DC7C}"/>
              </a:ext>
            </a:extLst>
          </p:cNvPr>
          <p:cNvSpPr/>
          <p:nvPr/>
        </p:nvSpPr>
        <p:spPr>
          <a:xfrm>
            <a:off x="35808166" y="3892181"/>
            <a:ext cx="7589796" cy="1222575"/>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65" name="TextBox 64">
            <a:extLst>
              <a:ext uri="{FF2B5EF4-FFF2-40B4-BE49-F238E27FC236}">
                <a16:creationId xmlns:a16="http://schemas.microsoft.com/office/drawing/2014/main" id="{A375FD8B-79E8-C753-1D34-22BE9206D31A}"/>
              </a:ext>
            </a:extLst>
          </p:cNvPr>
          <p:cNvSpPr txBox="1"/>
          <p:nvPr/>
        </p:nvSpPr>
        <p:spPr>
          <a:xfrm>
            <a:off x="38293540" y="4118747"/>
            <a:ext cx="3279530" cy="769441"/>
          </a:xfrm>
          <a:prstGeom prst="rect">
            <a:avLst/>
          </a:prstGeom>
          <a:noFill/>
        </p:spPr>
        <p:txBody>
          <a:bodyPr wrap="square">
            <a:spAutoFit/>
          </a:bodyPr>
          <a:lstStyle/>
          <a:p>
            <a:r>
              <a:rPr lang="en-US" sz="4400" b="1" dirty="0">
                <a:effectLst>
                  <a:outerShdw blurRad="38100" dist="38100" dir="2700000" algn="tl">
                    <a:srgbClr val="000000">
                      <a:alpha val="43137"/>
                    </a:srgbClr>
                  </a:outerShdw>
                </a:effectLst>
              </a:rPr>
              <a:t>reference</a:t>
            </a:r>
          </a:p>
        </p:txBody>
      </p:sp>
      <p:sp>
        <p:nvSpPr>
          <p:cNvPr id="66" name="TextBox 65">
            <a:extLst>
              <a:ext uri="{FF2B5EF4-FFF2-40B4-BE49-F238E27FC236}">
                <a16:creationId xmlns:a16="http://schemas.microsoft.com/office/drawing/2014/main" id="{0AC4121B-BBFF-D0A2-87AA-71087D216989}"/>
              </a:ext>
            </a:extLst>
          </p:cNvPr>
          <p:cNvSpPr txBox="1"/>
          <p:nvPr/>
        </p:nvSpPr>
        <p:spPr>
          <a:xfrm>
            <a:off x="35603951" y="5695264"/>
            <a:ext cx="8189233" cy="2123658"/>
          </a:xfrm>
          <a:prstGeom prst="rect">
            <a:avLst/>
          </a:prstGeom>
          <a:noFill/>
        </p:spPr>
        <p:txBody>
          <a:bodyPr wrap="square" rtlCol="0">
            <a:spAutoFit/>
          </a:bodyPr>
          <a:lstStyle/>
          <a:p>
            <a:r>
              <a:rPr lang="en-US" sz="1100" dirty="0">
                <a:latin typeface="Times New Roman" panose="02020603050405020304" pitchFamily="18" charset="0"/>
                <a:cs typeface="Times New Roman" panose="02020603050405020304" pitchFamily="18" charset="0"/>
                <a:hlinkClick r:id="rId3"/>
              </a:rPr>
              <a:t>h</a:t>
            </a:r>
            <a:r>
              <a:rPr lang="en-US" sz="4400" dirty="0">
                <a:latin typeface="Times New Roman" panose="02020603050405020304" pitchFamily="18" charset="0"/>
                <a:cs typeface="Times New Roman" panose="02020603050405020304" pitchFamily="18" charset="0"/>
                <a:hlinkClick r:id="rId3"/>
              </a:rPr>
              <a:t>https://www.kaggle.com/datasets/paultimothymooney/chest-xray-pneumonia</a:t>
            </a:r>
            <a:r>
              <a:rPr lang="en-US" sz="1100" dirty="0">
                <a:latin typeface="Times New Roman" panose="02020603050405020304" pitchFamily="18" charset="0"/>
                <a:cs typeface="Times New Roman" panose="02020603050405020304" pitchFamily="18" charset="0"/>
                <a:hlinkClick r:id="rId3"/>
              </a:rPr>
              <a:t>h</a:t>
            </a:r>
            <a:endParaRPr lang="en-US" sz="11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979BCFB4-4961-553C-1066-0DEAF96F97BE}"/>
              </a:ext>
            </a:extLst>
          </p:cNvPr>
          <p:cNvSpPr txBox="1"/>
          <p:nvPr/>
        </p:nvSpPr>
        <p:spPr>
          <a:xfrm>
            <a:off x="35529569" y="8059766"/>
            <a:ext cx="8361631" cy="1446550"/>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hlinkClick r:id="rId4"/>
              </a:rPr>
              <a:t>https://ieeexplore.ieee.org/document/9465554</a:t>
            </a:r>
            <a:endParaRPr lang="en-US" sz="4400" dirty="0">
              <a:latin typeface="Times New Roman" panose="02020603050405020304" pitchFamily="18" charset="0"/>
              <a:cs typeface="Times New Roman" panose="02020603050405020304" pitchFamily="18" charset="0"/>
            </a:endParaRPr>
          </a:p>
        </p:txBody>
      </p:sp>
      <p:sp>
        <p:nvSpPr>
          <p:cNvPr id="70" name="Rectangle: Rounded Corners 69">
            <a:extLst>
              <a:ext uri="{FF2B5EF4-FFF2-40B4-BE49-F238E27FC236}">
                <a16:creationId xmlns:a16="http://schemas.microsoft.com/office/drawing/2014/main" id="{10173727-7BE2-9CE3-E868-F472148C7732}"/>
              </a:ext>
            </a:extLst>
          </p:cNvPr>
          <p:cNvSpPr/>
          <p:nvPr/>
        </p:nvSpPr>
        <p:spPr>
          <a:xfrm>
            <a:off x="36912844" y="21201015"/>
            <a:ext cx="6376933" cy="609600"/>
          </a:xfrm>
          <a:prstGeom prst="round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71" name="Diamond 70">
            <a:extLst>
              <a:ext uri="{FF2B5EF4-FFF2-40B4-BE49-F238E27FC236}">
                <a16:creationId xmlns:a16="http://schemas.microsoft.com/office/drawing/2014/main" id="{49957A82-0AC5-E0C8-29DA-1FCBDF53305D}"/>
              </a:ext>
            </a:extLst>
          </p:cNvPr>
          <p:cNvSpPr/>
          <p:nvPr/>
        </p:nvSpPr>
        <p:spPr>
          <a:xfrm>
            <a:off x="36452434" y="21102729"/>
            <a:ext cx="920819" cy="826111"/>
          </a:xfrm>
          <a:prstGeom prst="diamond">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2" name="Diamond 71">
            <a:extLst>
              <a:ext uri="{FF2B5EF4-FFF2-40B4-BE49-F238E27FC236}">
                <a16:creationId xmlns:a16="http://schemas.microsoft.com/office/drawing/2014/main" id="{28339B31-9627-9605-6C21-EA647AC3C8BF}"/>
              </a:ext>
            </a:extLst>
          </p:cNvPr>
          <p:cNvSpPr/>
          <p:nvPr/>
        </p:nvSpPr>
        <p:spPr>
          <a:xfrm>
            <a:off x="36572624" y="21210984"/>
            <a:ext cx="680439" cy="609600"/>
          </a:xfrm>
          <a:prstGeom prst="diamond">
            <a:avLst/>
          </a:prstGeom>
          <a:solidFill>
            <a:schemeClr val="bg1"/>
          </a:solidFill>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75" name="TextBox 74">
            <a:extLst>
              <a:ext uri="{FF2B5EF4-FFF2-40B4-BE49-F238E27FC236}">
                <a16:creationId xmlns:a16="http://schemas.microsoft.com/office/drawing/2014/main" id="{93063C25-0117-26D4-202F-66EA4D053B28}"/>
              </a:ext>
            </a:extLst>
          </p:cNvPr>
          <p:cNvSpPr txBox="1"/>
          <p:nvPr/>
        </p:nvSpPr>
        <p:spPr>
          <a:xfrm>
            <a:off x="37556758" y="21136768"/>
            <a:ext cx="5733019" cy="707886"/>
          </a:xfrm>
          <a:prstGeom prst="rect">
            <a:avLst/>
          </a:prstGeom>
          <a:noFill/>
        </p:spPr>
        <p:txBody>
          <a:bodyPr wrap="square">
            <a:spAutoFit/>
          </a:bodyPr>
          <a:lstStyle/>
          <a:p>
            <a:r>
              <a:rPr lang="en-US" sz="4000" dirty="0"/>
              <a:t>Dr. Mohamed Abd </a:t>
            </a:r>
            <a:r>
              <a:rPr lang="en-US" sz="4000" dirty="0" err="1"/>
              <a:t>Elaziz</a:t>
            </a:r>
            <a:r>
              <a:rPr lang="en-US" sz="4000" dirty="0"/>
              <a:t> </a:t>
            </a:r>
          </a:p>
        </p:txBody>
      </p:sp>
      <p:sp>
        <p:nvSpPr>
          <p:cNvPr id="77" name="TextBox 76">
            <a:extLst>
              <a:ext uri="{FF2B5EF4-FFF2-40B4-BE49-F238E27FC236}">
                <a16:creationId xmlns:a16="http://schemas.microsoft.com/office/drawing/2014/main" id="{91001264-8661-F367-BEB6-97BEEBF2A59B}"/>
              </a:ext>
            </a:extLst>
          </p:cNvPr>
          <p:cNvSpPr txBox="1"/>
          <p:nvPr/>
        </p:nvSpPr>
        <p:spPr>
          <a:xfrm>
            <a:off x="9092619" y="5540265"/>
            <a:ext cx="8457022" cy="5262979"/>
          </a:xfrm>
          <a:prstGeom prst="rect">
            <a:avLst/>
          </a:prstGeom>
          <a:noFill/>
        </p:spPr>
        <p:txBody>
          <a:bodyPr wrap="square">
            <a:spAutoFit/>
          </a:bodyPr>
          <a:lstStyle/>
          <a:p>
            <a:pPr marL="571500" indent="-571500">
              <a:buFont typeface="Wingdings" panose="05000000000000000000" pitchFamily="2" charset="2"/>
              <a:buChar char="Ø"/>
            </a:pPr>
            <a:r>
              <a:rPr lang="en-US" sz="3600" dirty="0"/>
              <a:t>Image Preprocessing:</a:t>
            </a:r>
          </a:p>
          <a:p>
            <a:pPr marL="571500" indent="-571500">
              <a:buFont typeface="Wingdings" panose="05000000000000000000" pitchFamily="2" charset="2"/>
              <a:buChar char="Ø"/>
            </a:pPr>
            <a:endParaRPr lang="en-US" sz="3600" dirty="0"/>
          </a:p>
          <a:p>
            <a:r>
              <a:rPr lang="en-US" sz="3600" dirty="0"/>
              <a:t>Noise Reduction: Apply filters to reduce noise in the X-ray images, enhancing the overall image quality.</a:t>
            </a:r>
          </a:p>
          <a:p>
            <a:r>
              <a:rPr lang="en-US" sz="3600" dirty="0"/>
              <a:t>Contrast Enhancement: Adjust the contrast to highlight subtle details, making it easier to identify patterns associated with pneumonia</a:t>
            </a:r>
            <a:r>
              <a:rPr lang="en-US" sz="4800" dirty="0"/>
              <a:t>.</a:t>
            </a:r>
          </a:p>
        </p:txBody>
      </p:sp>
      <p:sp>
        <p:nvSpPr>
          <p:cNvPr id="79" name="TextBox 78">
            <a:extLst>
              <a:ext uri="{FF2B5EF4-FFF2-40B4-BE49-F238E27FC236}">
                <a16:creationId xmlns:a16="http://schemas.microsoft.com/office/drawing/2014/main" id="{29DFA5EE-13A3-5390-621C-45450A3A14EE}"/>
              </a:ext>
            </a:extLst>
          </p:cNvPr>
          <p:cNvSpPr txBox="1"/>
          <p:nvPr/>
        </p:nvSpPr>
        <p:spPr>
          <a:xfrm>
            <a:off x="8928944" y="10972800"/>
            <a:ext cx="8457022" cy="5078313"/>
          </a:xfrm>
          <a:prstGeom prst="rect">
            <a:avLst/>
          </a:prstGeom>
          <a:noFill/>
        </p:spPr>
        <p:txBody>
          <a:bodyPr wrap="square">
            <a:spAutoFit/>
          </a:bodyPr>
          <a:lstStyle/>
          <a:p>
            <a:pPr marL="571500" indent="-571500">
              <a:buFont typeface="Wingdings" panose="05000000000000000000" pitchFamily="2" charset="2"/>
              <a:buChar char="Ø"/>
            </a:pPr>
            <a:r>
              <a:rPr lang="en-US" sz="3600" dirty="0"/>
              <a:t>Image Segmentation:</a:t>
            </a:r>
          </a:p>
          <a:p>
            <a:endParaRPr lang="en-US" sz="3600" dirty="0"/>
          </a:p>
          <a:p>
            <a:r>
              <a:rPr lang="en-US" sz="3600" dirty="0"/>
              <a:t>Lung Region Segmentation: Segment the lung region from the rest of the image to isolate the area of interest.</a:t>
            </a:r>
          </a:p>
          <a:p>
            <a:r>
              <a:rPr lang="en-US" sz="3600" dirty="0"/>
              <a:t>Identification of Abnormal Regions: Use segmentation techniques to identify potentially abnormal regions within the lung area.</a:t>
            </a:r>
          </a:p>
        </p:txBody>
      </p:sp>
      <p:sp>
        <p:nvSpPr>
          <p:cNvPr id="81" name="TextBox 80">
            <a:extLst>
              <a:ext uri="{FF2B5EF4-FFF2-40B4-BE49-F238E27FC236}">
                <a16:creationId xmlns:a16="http://schemas.microsoft.com/office/drawing/2014/main" id="{EC726E8E-FFBB-4755-CE59-1B311E156C47}"/>
              </a:ext>
            </a:extLst>
          </p:cNvPr>
          <p:cNvSpPr txBox="1"/>
          <p:nvPr/>
        </p:nvSpPr>
        <p:spPr>
          <a:xfrm>
            <a:off x="8907388" y="16220669"/>
            <a:ext cx="8457021" cy="4524315"/>
          </a:xfrm>
          <a:prstGeom prst="rect">
            <a:avLst/>
          </a:prstGeom>
          <a:noFill/>
        </p:spPr>
        <p:txBody>
          <a:bodyPr wrap="square">
            <a:spAutoFit/>
          </a:bodyPr>
          <a:lstStyle/>
          <a:p>
            <a:pPr marL="571500" indent="-571500">
              <a:buFont typeface="Wingdings" panose="05000000000000000000" pitchFamily="2" charset="2"/>
              <a:buChar char="Ø"/>
            </a:pPr>
            <a:r>
              <a:rPr lang="en-US" sz="3600" dirty="0"/>
              <a:t>Deep Learning Algorithms:</a:t>
            </a:r>
          </a:p>
          <a:p>
            <a:endParaRPr lang="en-US" sz="3600" dirty="0"/>
          </a:p>
          <a:p>
            <a:r>
              <a:rPr lang="en-US" sz="3600" dirty="0"/>
              <a:t>Convolutional Neural Networks (CNNs): Train a CNN to learn and identify patterns indicative of pneumonia.</a:t>
            </a:r>
          </a:p>
          <a:p>
            <a:r>
              <a:rPr lang="en-US" sz="3600" dirty="0"/>
              <a:t>Transfer Learning: Leverage pre-trained models on large image datasets to boost the performance of the algorithm.</a:t>
            </a:r>
          </a:p>
        </p:txBody>
      </p:sp>
      <p:pic>
        <p:nvPicPr>
          <p:cNvPr id="1026" name="Picture 2" descr="Scholarships - Galala University">
            <a:extLst>
              <a:ext uri="{FF2B5EF4-FFF2-40B4-BE49-F238E27FC236}">
                <a16:creationId xmlns:a16="http://schemas.microsoft.com/office/drawing/2014/main" id="{1146DC61-D567-3EB3-5CC4-7D1DEA170CE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142982" y="-442652"/>
            <a:ext cx="6199694" cy="3052533"/>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1A9B1671-16C0-A3BB-4461-5C2A8202544F}"/>
              </a:ext>
            </a:extLst>
          </p:cNvPr>
          <p:cNvCxnSpPr/>
          <p:nvPr/>
        </p:nvCxnSpPr>
        <p:spPr>
          <a:xfrm>
            <a:off x="35808166" y="10474998"/>
            <a:ext cx="7168634"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9D51474-7800-EC3B-FE07-C89F33517BAD}"/>
              </a:ext>
            </a:extLst>
          </p:cNvPr>
          <p:cNvSpPr txBox="1"/>
          <p:nvPr/>
        </p:nvSpPr>
        <p:spPr>
          <a:xfrm>
            <a:off x="35801561" y="11443681"/>
            <a:ext cx="7794011" cy="634148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Prof</a:t>
            </a:r>
            <a:r>
              <a:rPr lang="ar-EG" sz="3200" b="1"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 : Mohamed Abdelaziz .</a:t>
            </a:r>
          </a:p>
          <a:p>
            <a:endParaRPr lang="en-US" sz="2400" dirty="0">
              <a:latin typeface="Times New Roman" panose="02020603050405020304" pitchFamily="18" charset="0"/>
              <a:cs typeface="Times New Roman" panose="02020603050405020304" pitchFamily="18" charset="0"/>
            </a:endParaRPr>
          </a:p>
          <a:p>
            <a:pPr marL="0" marR="0">
              <a:lnSpc>
                <a:spcPts val="1315"/>
              </a:lnSpc>
              <a:spcBef>
                <a:spcPts val="0"/>
              </a:spcBef>
              <a:spcAft>
                <a:spcPts val="0"/>
              </a:spcAft>
            </a:pPr>
            <a:endParaRPr lang="en-US" sz="3200" dirty="0">
              <a:effectLst/>
              <a:latin typeface="Times New Roman" panose="02020603050405020304" pitchFamily="18"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endParaRPr lang="en-US" sz="3200" dirty="0">
              <a:latin typeface="Times New Roman" panose="02020603050405020304" pitchFamily="18"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err="1">
                <a:effectLst/>
                <a:latin typeface="Times New Roman" panose="02020603050405020304" pitchFamily="18" charset="0"/>
                <a:ea typeface="Trebuchet MS" panose="020B0603020202020204" pitchFamily="34" charset="0"/>
                <a:cs typeface="Trebuchet MS" panose="020B0603020202020204" pitchFamily="34" charset="0"/>
              </a:rPr>
              <a:t>Dareen</a:t>
            </a: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Ashraf Fahmi (222100531)</a:t>
            </a:r>
          </a:p>
          <a:p>
            <a:pPr marL="0" marR="0">
              <a:lnSpc>
                <a:spcPts val="1315"/>
              </a:lnSpc>
              <a:spcBef>
                <a:spcPts val="0"/>
              </a:spcBef>
              <a:spcAft>
                <a:spcPts val="0"/>
              </a:spcAft>
            </a:pPr>
            <a:endParaRPr lang="en-US" sz="3200" dirty="0">
              <a:effectLst/>
              <a:latin typeface="Times New Roman" panose="02020603050405020304" pitchFamily="18"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a:lnSpc>
                <a:spcPts val="1315"/>
              </a:lnSpc>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Youssef Ekrami </a:t>
            </a:r>
            <a:r>
              <a:rPr lang="en-US" sz="3200" dirty="0" err="1">
                <a:effectLst/>
                <a:latin typeface="Times New Roman" panose="02020603050405020304" pitchFamily="18" charset="0"/>
                <a:ea typeface="Trebuchet MS" panose="020B0603020202020204" pitchFamily="34" charset="0"/>
                <a:cs typeface="Trebuchet MS" panose="020B0603020202020204" pitchFamily="34" charset="0"/>
              </a:rPr>
              <a:t>Mofreh</a:t>
            </a: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(222101935)</a:t>
            </a:r>
          </a:p>
          <a:p>
            <a:pPr>
              <a:lnSpc>
                <a:spcPts val="1315"/>
              </a:lnSpc>
            </a:pP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endParaRPr lang="en-US" sz="3200" dirty="0">
              <a:effectLst/>
              <a:latin typeface="Times New Roman" panose="02020603050405020304" pitchFamily="18"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Omar Saeed Mohamed (222101064)</a:t>
            </a:r>
          </a:p>
          <a:p>
            <a:pPr marL="0" marR="0">
              <a:lnSpc>
                <a:spcPts val="1315"/>
              </a:lnSpc>
              <a:spcBef>
                <a:spcPts val="0"/>
              </a:spcBef>
              <a:spcAft>
                <a:spcPts val="0"/>
              </a:spcAft>
            </a:pP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t>
            </a: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err="1">
                <a:effectLst/>
                <a:latin typeface="Times New Roman" panose="02020603050405020304" pitchFamily="18" charset="0"/>
                <a:ea typeface="Trebuchet MS" panose="020B0603020202020204" pitchFamily="34" charset="0"/>
                <a:cs typeface="Trebuchet MS" panose="020B0603020202020204" pitchFamily="34" charset="0"/>
              </a:rPr>
              <a:t>Mahamed</a:t>
            </a: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Mahmoud Hamed (222200006)</a:t>
            </a:r>
          </a:p>
          <a:p>
            <a:pPr marL="0" marR="0">
              <a:lnSpc>
                <a:spcPts val="1315"/>
              </a:lnSpc>
              <a:spcBef>
                <a:spcPts val="0"/>
              </a:spcBef>
              <a:spcAft>
                <a:spcPts val="0"/>
              </a:spcAft>
            </a:pP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t>
            </a: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Nada Gamal </a:t>
            </a:r>
            <a:r>
              <a:rPr lang="en-US" sz="3200" dirty="0" err="1">
                <a:effectLst/>
                <a:latin typeface="Times New Roman" panose="02020603050405020304" pitchFamily="18" charset="0"/>
                <a:ea typeface="Trebuchet MS" panose="020B0603020202020204" pitchFamily="34" charset="0"/>
                <a:cs typeface="Trebuchet MS" panose="020B0603020202020204" pitchFamily="34" charset="0"/>
              </a:rPr>
              <a:t>Eladl</a:t>
            </a: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(222101750)</a:t>
            </a:r>
          </a:p>
          <a:p>
            <a:pPr marL="0" marR="0">
              <a:lnSpc>
                <a:spcPts val="1315"/>
              </a:lnSpc>
              <a:spcBef>
                <a:spcPts val="0"/>
              </a:spcBef>
              <a:spcAft>
                <a:spcPts val="0"/>
              </a:spcAft>
            </a:pP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t>
            </a: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Nada Abd El Karim Abu </a:t>
            </a:r>
            <a:r>
              <a:rPr lang="en-US" sz="3200" dirty="0" err="1">
                <a:effectLst/>
                <a:latin typeface="Times New Roman" panose="02020603050405020304" pitchFamily="18" charset="0"/>
                <a:ea typeface="Trebuchet MS" panose="020B0603020202020204" pitchFamily="34" charset="0"/>
                <a:cs typeface="Trebuchet MS" panose="020B0603020202020204" pitchFamily="34" charset="0"/>
              </a:rPr>
              <a:t>el</a:t>
            </a: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Azm (222101758)</a:t>
            </a:r>
          </a:p>
          <a:p>
            <a:pPr marL="0" marR="0">
              <a:lnSpc>
                <a:spcPts val="1315"/>
              </a:lnSpc>
              <a:spcBef>
                <a:spcPts val="0"/>
              </a:spcBef>
              <a:spcAft>
                <a:spcPts val="0"/>
              </a:spcAft>
            </a:pP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t>
            </a: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err="1">
                <a:effectLst/>
                <a:latin typeface="Times New Roman" panose="02020603050405020304" pitchFamily="18" charset="0"/>
                <a:ea typeface="Trebuchet MS" panose="020B0603020202020204" pitchFamily="34" charset="0"/>
                <a:cs typeface="Trebuchet MS" panose="020B0603020202020204" pitchFamily="34" charset="0"/>
              </a:rPr>
              <a:t>Mazen</a:t>
            </a: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Sherif Attia (222101273)</a:t>
            </a:r>
          </a:p>
          <a:p>
            <a:pPr marL="0" marR="0">
              <a:lnSpc>
                <a:spcPts val="1315"/>
              </a:lnSpc>
              <a:spcBef>
                <a:spcPts val="0"/>
              </a:spcBef>
              <a:spcAft>
                <a:spcPts val="0"/>
              </a:spcAft>
            </a:pP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t>
            </a: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Abdelrahman Mohamed </a:t>
            </a:r>
            <a:r>
              <a:rPr lang="en-US" sz="3200" dirty="0" err="1">
                <a:effectLst/>
                <a:latin typeface="Times New Roman" panose="02020603050405020304" pitchFamily="18" charset="0"/>
                <a:ea typeface="Trebuchet MS" panose="020B0603020202020204" pitchFamily="34" charset="0"/>
                <a:cs typeface="Trebuchet MS" panose="020B0603020202020204" pitchFamily="34" charset="0"/>
              </a:rPr>
              <a:t>Negm</a:t>
            </a: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(222200016)</a:t>
            </a:r>
          </a:p>
          <a:p>
            <a:pPr marL="0" marR="0">
              <a:lnSpc>
                <a:spcPts val="1315"/>
              </a:lnSpc>
              <a:spcBef>
                <a:spcPts val="0"/>
              </a:spcBef>
              <a:spcAft>
                <a:spcPts val="0"/>
              </a:spcAft>
            </a:pP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a:lnSpc>
                <a:spcPts val="1315"/>
              </a:lnSpc>
            </a:pPr>
            <a:endParaRPr lang="en-US" sz="3200" dirty="0">
              <a:effectLst/>
              <a:latin typeface="Times New Roman" panose="02020603050405020304" pitchFamily="18" charset="0"/>
              <a:ea typeface="Trebuchet MS" panose="020B0603020202020204" pitchFamily="34" charset="0"/>
              <a:cs typeface="Trebuchet MS" panose="020B0603020202020204" pitchFamily="34" charset="0"/>
            </a:endParaRPr>
          </a:p>
          <a:p>
            <a:pPr>
              <a:lnSpc>
                <a:spcPts val="1315"/>
              </a:lnSpc>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Abanoub </a:t>
            </a:r>
            <a:r>
              <a:rPr lang="en-US" sz="3200" dirty="0" err="1">
                <a:effectLst/>
                <a:latin typeface="Times New Roman" panose="02020603050405020304" pitchFamily="18" charset="0"/>
                <a:ea typeface="Trebuchet MS" panose="020B0603020202020204" pitchFamily="34" charset="0"/>
                <a:cs typeface="Trebuchet MS" panose="020B0603020202020204" pitchFamily="34" charset="0"/>
              </a:rPr>
              <a:t>Maged</a:t>
            </a: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t>
            </a:r>
            <a:r>
              <a:rPr lang="en-US" sz="3200" dirty="0" err="1">
                <a:effectLst/>
                <a:latin typeface="Times New Roman" panose="02020603050405020304" pitchFamily="18" charset="0"/>
                <a:ea typeface="Trebuchet MS" panose="020B0603020202020204" pitchFamily="34" charset="0"/>
                <a:cs typeface="Trebuchet MS" panose="020B0603020202020204" pitchFamily="34" charset="0"/>
              </a:rPr>
              <a:t>Ageb</a:t>
            </a: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(222100001)</a:t>
            </a:r>
            <a:endParaRPr lang="en-US" sz="1600" dirty="0">
              <a:latin typeface="Times New Roman" panose="02020603050405020304" pitchFamily="18" charset="0"/>
              <a:cs typeface="Times New Roman" panose="02020603050405020304" pitchFamily="18"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t>
            </a: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endParaRPr lang="en-US" sz="3200" dirty="0">
              <a:effectLst/>
              <a:latin typeface="Times New Roman" panose="02020603050405020304" pitchFamily="18"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Aser Mohamed Ali (222102487)</a:t>
            </a: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r>
              <a:rPr lang="en-US" sz="3200" dirty="0">
                <a:effectLst/>
                <a:latin typeface="Times New Roman" panose="02020603050405020304" pitchFamily="18" charset="0"/>
                <a:ea typeface="Trebuchet MS" panose="020B0603020202020204" pitchFamily="34" charset="0"/>
                <a:cs typeface="Trebuchet MS" panose="020B0603020202020204" pitchFamily="34" charset="0"/>
              </a:rPr>
              <a:t> </a:t>
            </a:r>
            <a:endParaRPr lang="en-US" sz="3200" dirty="0">
              <a:latin typeface="Trebuchet MS" panose="020B0603020202020204" pitchFamily="34" charset="0"/>
              <a:ea typeface="Trebuchet MS" panose="020B0603020202020204" pitchFamily="34" charset="0"/>
              <a:cs typeface="Trebuchet MS" panose="020B0603020202020204" pitchFamily="34" charset="0"/>
            </a:endParaRPr>
          </a:p>
          <a:p>
            <a:pPr marL="0" marR="0">
              <a:lnSpc>
                <a:spcPts val="1315"/>
              </a:lnSpc>
              <a:spcBef>
                <a:spcPts val="0"/>
              </a:spcBef>
              <a:spcAft>
                <a:spcPts val="0"/>
              </a:spcAft>
            </a:pPr>
            <a:endParaRPr lang="en-US" sz="3200" dirty="0">
              <a:effectLst/>
              <a:latin typeface="Trebuchet MS" panose="020B0603020202020204" pitchFamily="34" charset="0"/>
              <a:ea typeface="Trebuchet MS" panose="020B0603020202020204" pitchFamily="34" charset="0"/>
              <a:cs typeface="Trebuchet MS" panose="020B0603020202020204" pitchFamily="34" charset="0"/>
            </a:endParaRPr>
          </a:p>
        </p:txBody>
      </p:sp>
    </p:spTree>
    <p:extLst>
      <p:ext uri="{BB962C8B-B14F-4D97-AF65-F5344CB8AC3E}">
        <p14:creationId xmlns:p14="http://schemas.microsoft.com/office/powerpoint/2010/main" val="120211301"/>
      </p:ext>
    </p:extLst>
  </p:cSld>
  <p:clrMapOvr>
    <a:masterClrMapping/>
  </p:clrMapOvr>
</p:sld>
</file>

<file path=ppt/theme/theme1.xml><?xml version="1.0" encoding="utf-8"?>
<a:theme xmlns:a="http://schemas.openxmlformats.org/drawingml/2006/main" name="36x72 Template - 5 column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4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PosterPresentations.com-36x72-Template-V2b</Template>
  <TotalTime>823</TotalTime>
  <Words>493</Words>
  <Application>Microsoft Office PowerPoint</Application>
  <PresentationFormat>Custom</PresentationFormat>
  <Paragraphs>77</Paragraphs>
  <Slides>1</Slides>
  <Notes>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vt:i4>
      </vt:variant>
    </vt:vector>
  </HeadingPairs>
  <TitlesOfParts>
    <vt:vector size="12" baseType="lpstr">
      <vt:lpstr>Arial</vt:lpstr>
      <vt:lpstr>Arial Black</vt:lpstr>
      <vt:lpstr>Calibri</vt:lpstr>
      <vt:lpstr>Helvetica</vt:lpstr>
      <vt:lpstr>Helvetica Light</vt:lpstr>
      <vt:lpstr>Perpetua Titling MT</vt:lpstr>
      <vt:lpstr>Times New Roman</vt:lpstr>
      <vt:lpstr>Trebuchet MS</vt:lpstr>
      <vt:lpstr>Wingdings</vt:lpstr>
      <vt:lpstr>36x72 Template - 5 columns</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36x72 PowerPoint Presentation</dc:title>
  <dc:subject>Research poster presentation template</dc:subject>
  <dc:creator>PosterPresentations.com</dc:creator>
  <cp:keywords>36x72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youssef ekrami</cp:lastModifiedBy>
  <cp:revision>55</cp:revision>
  <dcterms:created xsi:type="dcterms:W3CDTF">2011-04-21T17:12:27Z</dcterms:created>
  <dcterms:modified xsi:type="dcterms:W3CDTF">2024-01-02T08:35:05Z</dcterms:modified>
  <cp:category>Research poster templates</cp:category>
</cp:coreProperties>
</file>