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67275" cy="213963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6" d="100"/>
          <a:sy n="26" d="100"/>
        </p:scale>
        <p:origin x="136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3501669"/>
            <a:ext cx="25727184" cy="7449091"/>
          </a:xfrm>
        </p:spPr>
        <p:txBody>
          <a:bodyPr anchor="b"/>
          <a:lstStyle>
            <a:lvl1pPr algn="ctr">
              <a:defRPr sz="18719"/>
            </a:lvl1pPr>
          </a:lstStyle>
          <a:p>
            <a:r>
              <a:rPr lang="en-US"/>
              <a:t>Click to edit Master title style</a:t>
            </a:r>
            <a:endParaRPr lang="en-US" dirty="0"/>
          </a:p>
        </p:txBody>
      </p:sp>
      <p:sp>
        <p:nvSpPr>
          <p:cNvPr id="3" name="Subtitle 2"/>
          <p:cNvSpPr>
            <a:spLocks noGrp="1"/>
          </p:cNvSpPr>
          <p:nvPr>
            <p:ph type="subTitle" idx="1"/>
          </p:nvPr>
        </p:nvSpPr>
        <p:spPr>
          <a:xfrm>
            <a:off x="3783410" y="11238025"/>
            <a:ext cx="22700456" cy="5165824"/>
          </a:xfrm>
        </p:spPr>
        <p:txBody>
          <a:bodyPr/>
          <a:lstStyle>
            <a:lvl1pPr marL="0" indent="0" algn="ctr">
              <a:buNone/>
              <a:defRPr sz="7488"/>
            </a:lvl1pPr>
            <a:lvl2pPr marL="1426418" indent="0" algn="ctr">
              <a:buNone/>
              <a:defRPr sz="6240"/>
            </a:lvl2pPr>
            <a:lvl3pPr marL="2852837" indent="0" algn="ctr">
              <a:buNone/>
              <a:defRPr sz="5616"/>
            </a:lvl3pPr>
            <a:lvl4pPr marL="4279255" indent="0" algn="ctr">
              <a:buNone/>
              <a:defRPr sz="4992"/>
            </a:lvl4pPr>
            <a:lvl5pPr marL="5705673" indent="0" algn="ctr">
              <a:buNone/>
              <a:defRPr sz="4992"/>
            </a:lvl5pPr>
            <a:lvl6pPr marL="7132091" indent="0" algn="ctr">
              <a:buNone/>
              <a:defRPr sz="4992"/>
            </a:lvl6pPr>
            <a:lvl7pPr marL="8558510" indent="0" algn="ctr">
              <a:buNone/>
              <a:defRPr sz="4992"/>
            </a:lvl7pPr>
            <a:lvl8pPr marL="9984928" indent="0" algn="ctr">
              <a:buNone/>
              <a:defRPr sz="4992"/>
            </a:lvl8pPr>
            <a:lvl9pPr marL="11411346" indent="0" algn="ctr">
              <a:buNone/>
              <a:defRPr sz="499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94DFEB-33BA-45EA-BFF0-739FF36EA753}"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116302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4DFEB-33BA-45EA-BFF0-739FF36EA753}"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36948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1139156"/>
            <a:ext cx="6526381"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1139156"/>
            <a:ext cx="19200803"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4DFEB-33BA-45EA-BFF0-739FF36EA753}"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182044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4DFEB-33BA-45EA-BFF0-739FF36EA753}"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66833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5334229"/>
            <a:ext cx="26105525" cy="8900275"/>
          </a:xfrm>
        </p:spPr>
        <p:txBody>
          <a:bodyPr anchor="b"/>
          <a:lstStyle>
            <a:lvl1pPr>
              <a:defRPr sz="18719"/>
            </a:lvl1pPr>
          </a:lstStyle>
          <a:p>
            <a:r>
              <a:rPr lang="en-US"/>
              <a:t>Click to edit Master title style</a:t>
            </a:r>
            <a:endParaRPr lang="en-US" dirty="0"/>
          </a:p>
        </p:txBody>
      </p:sp>
      <p:sp>
        <p:nvSpPr>
          <p:cNvPr id="3" name="Text Placeholder 2"/>
          <p:cNvSpPr>
            <a:spLocks noGrp="1"/>
          </p:cNvSpPr>
          <p:nvPr>
            <p:ph type="body" idx="1"/>
          </p:nvPr>
        </p:nvSpPr>
        <p:spPr>
          <a:xfrm>
            <a:off x="2065112" y="14318704"/>
            <a:ext cx="26105525" cy="4680445"/>
          </a:xfrm>
        </p:spPr>
        <p:txBody>
          <a:bodyPr/>
          <a:lstStyle>
            <a:lvl1pPr marL="0" indent="0">
              <a:buNone/>
              <a:defRPr sz="7488">
                <a:solidFill>
                  <a:schemeClr val="tx1"/>
                </a:solidFill>
              </a:defRPr>
            </a:lvl1pPr>
            <a:lvl2pPr marL="1426418" indent="0">
              <a:buNone/>
              <a:defRPr sz="6240">
                <a:solidFill>
                  <a:schemeClr val="tx1">
                    <a:tint val="75000"/>
                  </a:schemeClr>
                </a:solidFill>
              </a:defRPr>
            </a:lvl2pPr>
            <a:lvl3pPr marL="2852837" indent="0">
              <a:buNone/>
              <a:defRPr sz="5616">
                <a:solidFill>
                  <a:schemeClr val="tx1">
                    <a:tint val="75000"/>
                  </a:schemeClr>
                </a:solidFill>
              </a:defRPr>
            </a:lvl3pPr>
            <a:lvl4pPr marL="4279255" indent="0">
              <a:buNone/>
              <a:defRPr sz="4992">
                <a:solidFill>
                  <a:schemeClr val="tx1">
                    <a:tint val="75000"/>
                  </a:schemeClr>
                </a:solidFill>
              </a:defRPr>
            </a:lvl4pPr>
            <a:lvl5pPr marL="5705673" indent="0">
              <a:buNone/>
              <a:defRPr sz="4992">
                <a:solidFill>
                  <a:schemeClr val="tx1">
                    <a:tint val="75000"/>
                  </a:schemeClr>
                </a:solidFill>
              </a:defRPr>
            </a:lvl5pPr>
            <a:lvl6pPr marL="7132091" indent="0">
              <a:buNone/>
              <a:defRPr sz="4992">
                <a:solidFill>
                  <a:schemeClr val="tx1">
                    <a:tint val="75000"/>
                  </a:schemeClr>
                </a:solidFill>
              </a:defRPr>
            </a:lvl6pPr>
            <a:lvl7pPr marL="8558510" indent="0">
              <a:buNone/>
              <a:defRPr sz="4992">
                <a:solidFill>
                  <a:schemeClr val="tx1">
                    <a:tint val="75000"/>
                  </a:schemeClr>
                </a:solidFill>
              </a:defRPr>
            </a:lvl7pPr>
            <a:lvl8pPr marL="9984928" indent="0">
              <a:buNone/>
              <a:defRPr sz="4992">
                <a:solidFill>
                  <a:schemeClr val="tx1">
                    <a:tint val="75000"/>
                  </a:schemeClr>
                </a:solidFill>
              </a:defRPr>
            </a:lvl8pPr>
            <a:lvl9pPr marL="11411346" indent="0">
              <a:buNone/>
              <a:defRPr sz="499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4DFEB-33BA-45EA-BFF0-739FF36EA753}"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208138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5695781"/>
            <a:ext cx="12863592"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4DFEB-33BA-45EA-BFF0-739FF36EA753}"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82575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139161"/>
            <a:ext cx="2610552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5245073"/>
            <a:ext cx="1280447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4" name="Content Placeholder 3"/>
          <p:cNvSpPr>
            <a:spLocks noGrp="1"/>
          </p:cNvSpPr>
          <p:nvPr>
            <p:ph sz="half" idx="2"/>
          </p:nvPr>
        </p:nvSpPr>
        <p:spPr>
          <a:xfrm>
            <a:off x="2084821" y="7815602"/>
            <a:ext cx="1280447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5245073"/>
            <a:ext cx="12867534" cy="2570529"/>
          </a:xfrm>
        </p:spPr>
        <p:txBody>
          <a:bodyPr anchor="b"/>
          <a:lstStyle>
            <a:lvl1pPr marL="0" indent="0">
              <a:buNone/>
              <a:defRPr sz="7488" b="1"/>
            </a:lvl1pPr>
            <a:lvl2pPr marL="1426418" indent="0">
              <a:buNone/>
              <a:defRPr sz="6240" b="1"/>
            </a:lvl2pPr>
            <a:lvl3pPr marL="2852837" indent="0">
              <a:buNone/>
              <a:defRPr sz="5616" b="1"/>
            </a:lvl3pPr>
            <a:lvl4pPr marL="4279255" indent="0">
              <a:buNone/>
              <a:defRPr sz="4992" b="1"/>
            </a:lvl4pPr>
            <a:lvl5pPr marL="5705673" indent="0">
              <a:buNone/>
              <a:defRPr sz="4992" b="1"/>
            </a:lvl5pPr>
            <a:lvl6pPr marL="7132091" indent="0">
              <a:buNone/>
              <a:defRPr sz="4992" b="1"/>
            </a:lvl6pPr>
            <a:lvl7pPr marL="8558510" indent="0">
              <a:buNone/>
              <a:defRPr sz="4992" b="1"/>
            </a:lvl7pPr>
            <a:lvl8pPr marL="9984928" indent="0">
              <a:buNone/>
              <a:defRPr sz="4992" b="1"/>
            </a:lvl8pPr>
            <a:lvl9pPr marL="11411346" indent="0">
              <a:buNone/>
              <a:defRPr sz="4992" b="1"/>
            </a:lvl9pPr>
          </a:lstStyle>
          <a:p>
            <a:pPr lvl="0"/>
            <a:r>
              <a:rPr lang="en-US"/>
              <a:t>Click to edit Master text styles</a:t>
            </a:r>
          </a:p>
        </p:txBody>
      </p:sp>
      <p:sp>
        <p:nvSpPr>
          <p:cNvPr id="6" name="Content Placeholder 5"/>
          <p:cNvSpPr>
            <a:spLocks noGrp="1"/>
          </p:cNvSpPr>
          <p:nvPr>
            <p:ph sz="quarter" idx="4"/>
          </p:nvPr>
        </p:nvSpPr>
        <p:spPr>
          <a:xfrm>
            <a:off x="15322810" y="7815602"/>
            <a:ext cx="12867534"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4DFEB-33BA-45EA-BFF0-739FF36EA753}" type="datetimeFigureOut">
              <a:rPr lang="en-US" smtClean="0"/>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420500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4DFEB-33BA-45EA-BFF0-739FF36EA753}"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37653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4DFEB-33BA-45EA-BFF0-739FF36EA753}" type="datetimeFigureOut">
              <a:rPr lang="en-US" smtClean="0"/>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166469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Content Placeholder 2"/>
          <p:cNvSpPr>
            <a:spLocks noGrp="1"/>
          </p:cNvSpPr>
          <p:nvPr>
            <p:ph idx="1"/>
          </p:nvPr>
        </p:nvSpPr>
        <p:spPr>
          <a:xfrm>
            <a:off x="12867534" y="3080679"/>
            <a:ext cx="15322808" cy="15205259"/>
          </a:xfrm>
        </p:spPr>
        <p:txBody>
          <a:bodyPr/>
          <a:lstStyle>
            <a:lvl1pPr>
              <a:defRPr sz="9984"/>
            </a:lvl1pPr>
            <a:lvl2pPr>
              <a:defRPr sz="8736"/>
            </a:lvl2pPr>
            <a:lvl3pPr>
              <a:defRPr sz="7488"/>
            </a:lvl3pPr>
            <a:lvl4pPr>
              <a:defRPr sz="6240"/>
            </a:lvl4pPr>
            <a:lvl5pPr>
              <a:defRPr sz="6240"/>
            </a:lvl5pPr>
            <a:lvl6pPr>
              <a:defRPr sz="6240"/>
            </a:lvl6pPr>
            <a:lvl7pPr>
              <a:defRPr sz="6240"/>
            </a:lvl7pPr>
            <a:lvl8pPr>
              <a:defRPr sz="6240"/>
            </a:lvl8pPr>
            <a:lvl9pPr>
              <a:defRPr sz="6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A594DFEB-33BA-45EA-BFF0-739FF36EA753}"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387790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1426422"/>
            <a:ext cx="9761984" cy="4992476"/>
          </a:xfrm>
        </p:spPr>
        <p:txBody>
          <a:bodyPr anchor="b"/>
          <a:lstStyle>
            <a:lvl1pPr>
              <a:defRPr sz="9984"/>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3080679"/>
            <a:ext cx="15322808" cy="15205259"/>
          </a:xfrm>
        </p:spPr>
        <p:txBody>
          <a:bodyPr anchor="t"/>
          <a:lstStyle>
            <a:lvl1pPr marL="0" indent="0">
              <a:buNone/>
              <a:defRPr sz="9984"/>
            </a:lvl1pPr>
            <a:lvl2pPr marL="1426418" indent="0">
              <a:buNone/>
              <a:defRPr sz="8736"/>
            </a:lvl2pPr>
            <a:lvl3pPr marL="2852837" indent="0">
              <a:buNone/>
              <a:defRPr sz="7488"/>
            </a:lvl3pPr>
            <a:lvl4pPr marL="4279255" indent="0">
              <a:buNone/>
              <a:defRPr sz="6240"/>
            </a:lvl4pPr>
            <a:lvl5pPr marL="5705673" indent="0">
              <a:buNone/>
              <a:defRPr sz="6240"/>
            </a:lvl5pPr>
            <a:lvl6pPr marL="7132091" indent="0">
              <a:buNone/>
              <a:defRPr sz="6240"/>
            </a:lvl6pPr>
            <a:lvl7pPr marL="8558510" indent="0">
              <a:buNone/>
              <a:defRPr sz="6240"/>
            </a:lvl7pPr>
            <a:lvl8pPr marL="9984928" indent="0">
              <a:buNone/>
              <a:defRPr sz="6240"/>
            </a:lvl8pPr>
            <a:lvl9pPr marL="11411346" indent="0">
              <a:buNone/>
              <a:defRPr sz="6240"/>
            </a:lvl9pPr>
          </a:lstStyle>
          <a:p>
            <a:r>
              <a:rPr lang="en-US"/>
              <a:t>Click icon to add picture</a:t>
            </a:r>
            <a:endParaRPr lang="en-US" dirty="0"/>
          </a:p>
        </p:txBody>
      </p:sp>
      <p:sp>
        <p:nvSpPr>
          <p:cNvPr id="4" name="Text Placeholder 3"/>
          <p:cNvSpPr>
            <a:spLocks noGrp="1"/>
          </p:cNvSpPr>
          <p:nvPr>
            <p:ph type="body" sz="half" idx="2"/>
          </p:nvPr>
        </p:nvSpPr>
        <p:spPr>
          <a:xfrm>
            <a:off x="2084817" y="6418897"/>
            <a:ext cx="9761984" cy="11891802"/>
          </a:xfrm>
        </p:spPr>
        <p:txBody>
          <a:bodyPr/>
          <a:lstStyle>
            <a:lvl1pPr marL="0" indent="0">
              <a:buNone/>
              <a:defRPr sz="4992"/>
            </a:lvl1pPr>
            <a:lvl2pPr marL="1426418" indent="0">
              <a:buNone/>
              <a:defRPr sz="4368"/>
            </a:lvl2pPr>
            <a:lvl3pPr marL="2852837" indent="0">
              <a:buNone/>
              <a:defRPr sz="3744"/>
            </a:lvl3pPr>
            <a:lvl4pPr marL="4279255" indent="0">
              <a:buNone/>
              <a:defRPr sz="3120"/>
            </a:lvl4pPr>
            <a:lvl5pPr marL="5705673" indent="0">
              <a:buNone/>
              <a:defRPr sz="3120"/>
            </a:lvl5pPr>
            <a:lvl6pPr marL="7132091" indent="0">
              <a:buNone/>
              <a:defRPr sz="3120"/>
            </a:lvl6pPr>
            <a:lvl7pPr marL="8558510" indent="0">
              <a:buNone/>
              <a:defRPr sz="3120"/>
            </a:lvl7pPr>
            <a:lvl8pPr marL="9984928" indent="0">
              <a:buNone/>
              <a:defRPr sz="3120"/>
            </a:lvl8pPr>
            <a:lvl9pPr marL="11411346" indent="0">
              <a:buNone/>
              <a:defRPr sz="3120"/>
            </a:lvl9pPr>
          </a:lstStyle>
          <a:p>
            <a:pPr lvl="0"/>
            <a:r>
              <a:rPr lang="en-US"/>
              <a:t>Click to edit Master text styles</a:t>
            </a:r>
          </a:p>
        </p:txBody>
      </p:sp>
      <p:sp>
        <p:nvSpPr>
          <p:cNvPr id="5" name="Date Placeholder 4"/>
          <p:cNvSpPr>
            <a:spLocks noGrp="1"/>
          </p:cNvSpPr>
          <p:nvPr>
            <p:ph type="dt" sz="half" idx="10"/>
          </p:nvPr>
        </p:nvSpPr>
        <p:spPr/>
        <p:txBody>
          <a:bodyPr/>
          <a:lstStyle/>
          <a:p>
            <a:fld id="{A594DFEB-33BA-45EA-BFF0-739FF36EA753}"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3D779-53E3-4EC7-94B6-FB9DD6D21C76}" type="slidenum">
              <a:rPr lang="en-US" smtClean="0"/>
              <a:t>‹#›</a:t>
            </a:fld>
            <a:endParaRPr lang="en-US"/>
          </a:p>
        </p:txBody>
      </p:sp>
    </p:spTree>
    <p:extLst>
      <p:ext uri="{BB962C8B-B14F-4D97-AF65-F5344CB8AC3E}">
        <p14:creationId xmlns:p14="http://schemas.microsoft.com/office/powerpoint/2010/main" val="133476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1139161"/>
            <a:ext cx="2610552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5695781"/>
            <a:ext cx="2610552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19831228"/>
            <a:ext cx="6810137" cy="1139156"/>
          </a:xfrm>
          <a:prstGeom prst="rect">
            <a:avLst/>
          </a:prstGeom>
        </p:spPr>
        <p:txBody>
          <a:bodyPr vert="horz" lIns="91440" tIns="45720" rIns="91440" bIns="45720" rtlCol="0" anchor="ctr"/>
          <a:lstStyle>
            <a:lvl1pPr algn="l">
              <a:defRPr sz="3744">
                <a:solidFill>
                  <a:schemeClr val="tx1">
                    <a:tint val="75000"/>
                  </a:schemeClr>
                </a:solidFill>
              </a:defRPr>
            </a:lvl1pPr>
          </a:lstStyle>
          <a:p>
            <a:fld id="{A594DFEB-33BA-45EA-BFF0-739FF36EA753}" type="datetimeFigureOut">
              <a:rPr lang="en-US" smtClean="0"/>
              <a:t>12/25/2024</a:t>
            </a:fld>
            <a:endParaRPr lang="en-US"/>
          </a:p>
        </p:txBody>
      </p:sp>
      <p:sp>
        <p:nvSpPr>
          <p:cNvPr id="5" name="Footer Placeholder 4"/>
          <p:cNvSpPr>
            <a:spLocks noGrp="1"/>
          </p:cNvSpPr>
          <p:nvPr>
            <p:ph type="ftr" sz="quarter" idx="3"/>
          </p:nvPr>
        </p:nvSpPr>
        <p:spPr>
          <a:xfrm>
            <a:off x="10026035" y="19831228"/>
            <a:ext cx="10215205" cy="1139156"/>
          </a:xfrm>
          <a:prstGeom prst="rect">
            <a:avLst/>
          </a:prstGeom>
        </p:spPr>
        <p:txBody>
          <a:bodyPr vert="horz" lIns="91440" tIns="45720" rIns="91440" bIns="45720" rtlCol="0" anchor="ctr"/>
          <a:lstStyle>
            <a:lvl1pPr algn="ctr">
              <a:defRPr sz="374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19831228"/>
            <a:ext cx="6810137" cy="1139156"/>
          </a:xfrm>
          <a:prstGeom prst="rect">
            <a:avLst/>
          </a:prstGeom>
        </p:spPr>
        <p:txBody>
          <a:bodyPr vert="horz" lIns="91440" tIns="45720" rIns="91440" bIns="45720" rtlCol="0" anchor="ctr"/>
          <a:lstStyle>
            <a:lvl1pPr algn="r">
              <a:defRPr sz="3744">
                <a:solidFill>
                  <a:schemeClr val="tx1">
                    <a:tint val="75000"/>
                  </a:schemeClr>
                </a:solidFill>
              </a:defRPr>
            </a:lvl1pPr>
          </a:lstStyle>
          <a:p>
            <a:fld id="{F073D779-53E3-4EC7-94B6-FB9DD6D21C76}" type="slidenum">
              <a:rPr lang="en-US" smtClean="0"/>
              <a:t>‹#›</a:t>
            </a:fld>
            <a:endParaRPr lang="en-US"/>
          </a:p>
        </p:txBody>
      </p:sp>
    </p:spTree>
    <p:extLst>
      <p:ext uri="{BB962C8B-B14F-4D97-AF65-F5344CB8AC3E}">
        <p14:creationId xmlns:p14="http://schemas.microsoft.com/office/powerpoint/2010/main" val="20550650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2837" rtl="0" eaLnBrk="1" latinLnBrk="0" hangingPunct="1">
        <a:lnSpc>
          <a:spcPct val="90000"/>
        </a:lnSpc>
        <a:spcBef>
          <a:spcPct val="0"/>
        </a:spcBef>
        <a:buNone/>
        <a:defRPr sz="13728" kern="1200">
          <a:solidFill>
            <a:schemeClr val="tx1"/>
          </a:solidFill>
          <a:latin typeface="+mj-lt"/>
          <a:ea typeface="+mj-ea"/>
          <a:cs typeface="+mj-cs"/>
        </a:defRPr>
      </a:lvl1pPr>
    </p:titleStyle>
    <p:bodyStyle>
      <a:lvl1pPr marL="713209" indent="-713209" algn="l" defTabSz="2852837" rtl="0" eaLnBrk="1" latinLnBrk="0" hangingPunct="1">
        <a:lnSpc>
          <a:spcPct val="90000"/>
        </a:lnSpc>
        <a:spcBef>
          <a:spcPts val="3120"/>
        </a:spcBef>
        <a:buFont typeface="Arial" panose="020B0604020202020204" pitchFamily="34" charset="0"/>
        <a:buChar char="•"/>
        <a:defRPr sz="8736" kern="1200">
          <a:solidFill>
            <a:schemeClr val="tx1"/>
          </a:solidFill>
          <a:latin typeface="+mn-lt"/>
          <a:ea typeface="+mn-ea"/>
          <a:cs typeface="+mn-cs"/>
        </a:defRPr>
      </a:lvl1pPr>
      <a:lvl2pPr marL="2139627" indent="-713209" algn="l" defTabSz="2852837" rtl="0" eaLnBrk="1" latinLnBrk="0" hangingPunct="1">
        <a:lnSpc>
          <a:spcPct val="90000"/>
        </a:lnSpc>
        <a:spcBef>
          <a:spcPts val="1560"/>
        </a:spcBef>
        <a:buFont typeface="Arial" panose="020B0604020202020204" pitchFamily="34" charset="0"/>
        <a:buChar char="•"/>
        <a:defRPr sz="7488" kern="1200">
          <a:solidFill>
            <a:schemeClr val="tx1"/>
          </a:solidFill>
          <a:latin typeface="+mn-lt"/>
          <a:ea typeface="+mn-ea"/>
          <a:cs typeface="+mn-cs"/>
        </a:defRPr>
      </a:lvl2pPr>
      <a:lvl3pPr marL="3566046" indent="-713209" algn="l" defTabSz="2852837" rtl="0" eaLnBrk="1" latinLnBrk="0" hangingPunct="1">
        <a:lnSpc>
          <a:spcPct val="90000"/>
        </a:lnSpc>
        <a:spcBef>
          <a:spcPts val="1560"/>
        </a:spcBef>
        <a:buFont typeface="Arial" panose="020B0604020202020204" pitchFamily="34" charset="0"/>
        <a:buChar char="•"/>
        <a:defRPr sz="6240" kern="1200">
          <a:solidFill>
            <a:schemeClr val="tx1"/>
          </a:solidFill>
          <a:latin typeface="+mn-lt"/>
          <a:ea typeface="+mn-ea"/>
          <a:cs typeface="+mn-cs"/>
        </a:defRPr>
      </a:lvl3pPr>
      <a:lvl4pPr marL="4992464"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4pPr>
      <a:lvl5pPr marL="6418882"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5pPr>
      <a:lvl6pPr marL="7845301"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6pPr>
      <a:lvl7pPr marL="9271719"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7pPr>
      <a:lvl8pPr marL="10698137"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8pPr>
      <a:lvl9pPr marL="12124555" indent="-713209" algn="l" defTabSz="2852837" rtl="0" eaLnBrk="1" latinLnBrk="0" hangingPunct="1">
        <a:lnSpc>
          <a:spcPct val="90000"/>
        </a:lnSpc>
        <a:spcBef>
          <a:spcPts val="1560"/>
        </a:spcBef>
        <a:buFont typeface="Arial" panose="020B0604020202020204" pitchFamily="34" charset="0"/>
        <a:buChar char="•"/>
        <a:defRPr sz="5616" kern="1200">
          <a:solidFill>
            <a:schemeClr val="tx1"/>
          </a:solidFill>
          <a:latin typeface="+mn-lt"/>
          <a:ea typeface="+mn-ea"/>
          <a:cs typeface="+mn-cs"/>
        </a:defRPr>
      </a:lvl9pPr>
    </p:bodyStyle>
    <p:otherStyle>
      <a:defPPr>
        <a:defRPr lang="en-US"/>
      </a:defPPr>
      <a:lvl1pPr marL="0" algn="l" defTabSz="2852837" rtl="0" eaLnBrk="1" latinLnBrk="0" hangingPunct="1">
        <a:defRPr sz="5616" kern="1200">
          <a:solidFill>
            <a:schemeClr val="tx1"/>
          </a:solidFill>
          <a:latin typeface="+mn-lt"/>
          <a:ea typeface="+mn-ea"/>
          <a:cs typeface="+mn-cs"/>
        </a:defRPr>
      </a:lvl1pPr>
      <a:lvl2pPr marL="1426418" algn="l" defTabSz="2852837" rtl="0" eaLnBrk="1" latinLnBrk="0" hangingPunct="1">
        <a:defRPr sz="5616" kern="1200">
          <a:solidFill>
            <a:schemeClr val="tx1"/>
          </a:solidFill>
          <a:latin typeface="+mn-lt"/>
          <a:ea typeface="+mn-ea"/>
          <a:cs typeface="+mn-cs"/>
        </a:defRPr>
      </a:lvl2pPr>
      <a:lvl3pPr marL="2852837" algn="l" defTabSz="2852837" rtl="0" eaLnBrk="1" latinLnBrk="0" hangingPunct="1">
        <a:defRPr sz="5616" kern="1200">
          <a:solidFill>
            <a:schemeClr val="tx1"/>
          </a:solidFill>
          <a:latin typeface="+mn-lt"/>
          <a:ea typeface="+mn-ea"/>
          <a:cs typeface="+mn-cs"/>
        </a:defRPr>
      </a:lvl3pPr>
      <a:lvl4pPr marL="4279255" algn="l" defTabSz="2852837" rtl="0" eaLnBrk="1" latinLnBrk="0" hangingPunct="1">
        <a:defRPr sz="5616" kern="1200">
          <a:solidFill>
            <a:schemeClr val="tx1"/>
          </a:solidFill>
          <a:latin typeface="+mn-lt"/>
          <a:ea typeface="+mn-ea"/>
          <a:cs typeface="+mn-cs"/>
        </a:defRPr>
      </a:lvl4pPr>
      <a:lvl5pPr marL="5705673" algn="l" defTabSz="2852837" rtl="0" eaLnBrk="1" latinLnBrk="0" hangingPunct="1">
        <a:defRPr sz="5616" kern="1200">
          <a:solidFill>
            <a:schemeClr val="tx1"/>
          </a:solidFill>
          <a:latin typeface="+mn-lt"/>
          <a:ea typeface="+mn-ea"/>
          <a:cs typeface="+mn-cs"/>
        </a:defRPr>
      </a:lvl5pPr>
      <a:lvl6pPr marL="7132091" algn="l" defTabSz="2852837" rtl="0" eaLnBrk="1" latinLnBrk="0" hangingPunct="1">
        <a:defRPr sz="5616" kern="1200">
          <a:solidFill>
            <a:schemeClr val="tx1"/>
          </a:solidFill>
          <a:latin typeface="+mn-lt"/>
          <a:ea typeface="+mn-ea"/>
          <a:cs typeface="+mn-cs"/>
        </a:defRPr>
      </a:lvl6pPr>
      <a:lvl7pPr marL="8558510" algn="l" defTabSz="2852837" rtl="0" eaLnBrk="1" latinLnBrk="0" hangingPunct="1">
        <a:defRPr sz="5616" kern="1200">
          <a:solidFill>
            <a:schemeClr val="tx1"/>
          </a:solidFill>
          <a:latin typeface="+mn-lt"/>
          <a:ea typeface="+mn-ea"/>
          <a:cs typeface="+mn-cs"/>
        </a:defRPr>
      </a:lvl7pPr>
      <a:lvl8pPr marL="9984928" algn="l" defTabSz="2852837" rtl="0" eaLnBrk="1" latinLnBrk="0" hangingPunct="1">
        <a:defRPr sz="5616" kern="1200">
          <a:solidFill>
            <a:schemeClr val="tx1"/>
          </a:solidFill>
          <a:latin typeface="+mn-lt"/>
          <a:ea typeface="+mn-ea"/>
          <a:cs typeface="+mn-cs"/>
        </a:defRPr>
      </a:lvl8pPr>
      <a:lvl9pPr marL="11411346" algn="l" defTabSz="2852837" rtl="0" eaLnBrk="1" latinLnBrk="0" hangingPunct="1">
        <a:defRPr sz="56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alpha val="80000"/>
              </a:schemeClr>
            </a:gs>
            <a:gs pos="100000">
              <a:schemeClr val="accent5">
                <a:lumMod val="80000"/>
                <a:lumOff val="20000"/>
                <a:alpha val="60000"/>
              </a:schemeClr>
            </a:gs>
          </a:gsLst>
          <a:lin ang="2700000" scaled="1"/>
          <a:tileRect/>
        </a:grad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CA20F32D-BCB8-0004-FB3C-C5AFD8DB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86"/>
            <a:ext cx="30267275" cy="21389301"/>
          </a:xfrm>
          <a:prstGeom prst="rect">
            <a:avLst/>
          </a:prstGeom>
        </p:spPr>
      </p:pic>
      <p:sp>
        <p:nvSpPr>
          <p:cNvPr id="63" name="Rectangle 62">
            <a:extLst>
              <a:ext uri="{FF2B5EF4-FFF2-40B4-BE49-F238E27FC236}">
                <a16:creationId xmlns:a16="http://schemas.microsoft.com/office/drawing/2014/main" id="{E4BED4AD-9973-686F-F667-B6294C5BC586}"/>
              </a:ext>
            </a:extLst>
          </p:cNvPr>
          <p:cNvSpPr/>
          <p:nvPr/>
        </p:nvSpPr>
        <p:spPr>
          <a:xfrm>
            <a:off x="0" y="0"/>
            <a:ext cx="30267275" cy="21396325"/>
          </a:xfrm>
          <a:prstGeom prst="rect">
            <a:avLst/>
          </a:prstGeom>
          <a:gradFill>
            <a:gsLst>
              <a:gs pos="0">
                <a:schemeClr val="accent4">
                  <a:lumMod val="20000"/>
                  <a:lumOff val="80000"/>
                  <a:alpha val="80000"/>
                </a:schemeClr>
              </a:gs>
              <a:gs pos="100000">
                <a:schemeClr val="accent5">
                  <a:lumMod val="80000"/>
                  <a:lumOff val="20000"/>
                  <a:alpha val="6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5DBF9B1-7A54-D361-4053-C314F69564EF}"/>
              </a:ext>
            </a:extLst>
          </p:cNvPr>
          <p:cNvSpPr txBox="1"/>
          <p:nvPr/>
        </p:nvSpPr>
        <p:spPr>
          <a:xfrm>
            <a:off x="9010223" y="272469"/>
            <a:ext cx="14370598" cy="1323439"/>
          </a:xfrm>
          <a:prstGeom prst="rect">
            <a:avLst/>
          </a:prstGeom>
          <a:noFill/>
        </p:spPr>
        <p:txBody>
          <a:bodyPr wrap="square">
            <a:spAutoFit/>
          </a:bodyPr>
          <a:lstStyle/>
          <a:p>
            <a:pPr algn="ctr"/>
            <a:r>
              <a:rPr lang="en-US" sz="4000" dirty="0">
                <a:latin typeface="Arial Rounded MT Bold" panose="020F0704030504030204" pitchFamily="34" charset="0"/>
              </a:rPr>
              <a:t>Kidney Stone Detection Advanced</a:t>
            </a:r>
          </a:p>
          <a:p>
            <a:pPr algn="ctr"/>
            <a:r>
              <a:rPr lang="en-US" sz="4000" dirty="0">
                <a:latin typeface="Arial Rounded MT Bold" panose="020F0704030504030204" pitchFamily="34" charset="0"/>
              </a:rPr>
              <a:t>Image &amp; Video Processing Pipeline for Medical Analysis</a:t>
            </a:r>
          </a:p>
        </p:txBody>
      </p:sp>
      <p:cxnSp>
        <p:nvCxnSpPr>
          <p:cNvPr id="7" name="Straight Connector 6">
            <a:extLst>
              <a:ext uri="{FF2B5EF4-FFF2-40B4-BE49-F238E27FC236}">
                <a16:creationId xmlns:a16="http://schemas.microsoft.com/office/drawing/2014/main" id="{CE53EA43-C433-9D3E-C10C-EC9B4A75DF86}"/>
              </a:ext>
            </a:extLst>
          </p:cNvPr>
          <p:cNvCxnSpPr>
            <a:cxnSpLocks/>
          </p:cNvCxnSpPr>
          <p:nvPr/>
        </p:nvCxnSpPr>
        <p:spPr>
          <a:xfrm>
            <a:off x="10012931" y="1808906"/>
            <a:ext cx="12365182"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551E608-53F8-D52F-5C7D-4AC8CEF231E9}"/>
              </a:ext>
            </a:extLst>
          </p:cNvPr>
          <p:cNvSpPr txBox="1"/>
          <p:nvPr/>
        </p:nvSpPr>
        <p:spPr>
          <a:xfrm>
            <a:off x="221462" y="489557"/>
            <a:ext cx="8129095" cy="1200329"/>
          </a:xfrm>
          <a:prstGeom prst="rect">
            <a:avLst/>
          </a:prstGeom>
          <a:noFill/>
        </p:spPr>
        <p:txBody>
          <a:bodyPr wrap="square">
            <a:spAutoFit/>
          </a:bodyPr>
          <a:lstStyle/>
          <a:p>
            <a:pPr algn="ctr"/>
            <a:r>
              <a:rPr lang="en-US" sz="3600" dirty="0"/>
              <a:t>CSE281 || Digital Image Processing </a:t>
            </a:r>
          </a:p>
          <a:p>
            <a:pPr algn="ctr"/>
            <a:r>
              <a:rPr lang="en-US" sz="3600" dirty="0"/>
              <a:t>Under supervision of: Prof. Gamal Fahmy</a:t>
            </a:r>
          </a:p>
        </p:txBody>
      </p:sp>
      <p:sp>
        <p:nvSpPr>
          <p:cNvPr id="11" name="TextBox 10">
            <a:extLst>
              <a:ext uri="{FF2B5EF4-FFF2-40B4-BE49-F238E27FC236}">
                <a16:creationId xmlns:a16="http://schemas.microsoft.com/office/drawing/2014/main" id="{5421BFC8-7D87-FE36-AA0F-5FA8B0107B2F}"/>
              </a:ext>
            </a:extLst>
          </p:cNvPr>
          <p:cNvSpPr txBox="1"/>
          <p:nvPr/>
        </p:nvSpPr>
        <p:spPr>
          <a:xfrm>
            <a:off x="610050" y="2488263"/>
            <a:ext cx="2567612" cy="584775"/>
          </a:xfrm>
          <a:prstGeom prst="rect">
            <a:avLst/>
          </a:prstGeom>
          <a:noFill/>
        </p:spPr>
        <p:txBody>
          <a:bodyPr wrap="square">
            <a:spAutoFit/>
          </a:bodyPr>
          <a:lstStyle/>
          <a:p>
            <a:r>
              <a:rPr lang="en-US" sz="3200" b="1" dirty="0">
                <a:solidFill>
                  <a:srgbClr val="C00000"/>
                </a:solidFill>
              </a:rPr>
              <a:t>Introduction</a:t>
            </a:r>
          </a:p>
        </p:txBody>
      </p:sp>
      <p:sp>
        <p:nvSpPr>
          <p:cNvPr id="3" name="TextBox 2">
            <a:extLst>
              <a:ext uri="{FF2B5EF4-FFF2-40B4-BE49-F238E27FC236}">
                <a16:creationId xmlns:a16="http://schemas.microsoft.com/office/drawing/2014/main" id="{B8D517AD-0A67-0770-BB46-8879D5241858}"/>
              </a:ext>
            </a:extLst>
          </p:cNvPr>
          <p:cNvSpPr txBox="1"/>
          <p:nvPr/>
        </p:nvSpPr>
        <p:spPr>
          <a:xfrm>
            <a:off x="610050" y="3073038"/>
            <a:ext cx="7740507" cy="4467057"/>
          </a:xfrm>
          <a:prstGeom prst="rect">
            <a:avLst/>
          </a:prstGeom>
          <a:noFill/>
        </p:spPr>
        <p:txBody>
          <a:bodyPr wrap="square">
            <a:spAutoFit/>
          </a:bodyPr>
          <a:lstStyle/>
          <a:p>
            <a:pPr>
              <a:lnSpc>
                <a:spcPct val="150000"/>
              </a:lnSpc>
            </a:pPr>
            <a:r>
              <a:rPr lang="en-US" sz="2400" dirty="0"/>
              <a:t>Kidney stones are a common urological disorder affecting millions worldwide. Traditional medical imaging techniques like ultrasound, CT scans, and X-rays are time-consuming and human error-prone. Digital image processing techniques like image segmentation, noise reduction, edge detection, and morphological operations can improve accuracy, efficiency, and workflow automation. Machine learning and image enhancement methods have also been used.</a:t>
            </a:r>
          </a:p>
        </p:txBody>
      </p:sp>
      <p:sp>
        <p:nvSpPr>
          <p:cNvPr id="6" name="TextBox 5">
            <a:extLst>
              <a:ext uri="{FF2B5EF4-FFF2-40B4-BE49-F238E27FC236}">
                <a16:creationId xmlns:a16="http://schemas.microsoft.com/office/drawing/2014/main" id="{33F384BF-8DC7-29BE-8C3D-810934D1AEFF}"/>
              </a:ext>
            </a:extLst>
          </p:cNvPr>
          <p:cNvSpPr txBox="1"/>
          <p:nvPr/>
        </p:nvSpPr>
        <p:spPr>
          <a:xfrm>
            <a:off x="9008315" y="2488262"/>
            <a:ext cx="1819564" cy="584775"/>
          </a:xfrm>
          <a:prstGeom prst="rect">
            <a:avLst/>
          </a:prstGeom>
          <a:noFill/>
        </p:spPr>
        <p:txBody>
          <a:bodyPr wrap="square">
            <a:spAutoFit/>
          </a:bodyPr>
          <a:lstStyle/>
          <a:p>
            <a:r>
              <a:rPr lang="en-US" sz="3200" b="1" dirty="0">
                <a:solidFill>
                  <a:srgbClr val="C00000"/>
                </a:solidFill>
              </a:rPr>
              <a:t>Proposal</a:t>
            </a:r>
          </a:p>
        </p:txBody>
      </p:sp>
      <p:sp>
        <p:nvSpPr>
          <p:cNvPr id="10" name="TextBox 9">
            <a:extLst>
              <a:ext uri="{FF2B5EF4-FFF2-40B4-BE49-F238E27FC236}">
                <a16:creationId xmlns:a16="http://schemas.microsoft.com/office/drawing/2014/main" id="{FF2EFA21-0F91-394F-BF6D-A89F1FC4755C}"/>
              </a:ext>
            </a:extLst>
          </p:cNvPr>
          <p:cNvSpPr txBox="1"/>
          <p:nvPr/>
        </p:nvSpPr>
        <p:spPr>
          <a:xfrm>
            <a:off x="9008315" y="3079067"/>
            <a:ext cx="9545927" cy="6521465"/>
          </a:xfrm>
          <a:prstGeom prst="rect">
            <a:avLst/>
          </a:prstGeom>
          <a:noFill/>
        </p:spPr>
        <p:txBody>
          <a:bodyPr wrap="square">
            <a:spAutoFit/>
          </a:bodyPr>
          <a:lstStyle/>
          <a:p>
            <a:pPr marL="457200" indent="-457200">
              <a:lnSpc>
                <a:spcPct val="125000"/>
              </a:lnSpc>
              <a:buFont typeface="+mj-lt"/>
              <a:buAutoNum type="arabicPeriod"/>
            </a:pPr>
            <a:r>
              <a:rPr lang="en-US" sz="2400" dirty="0"/>
              <a:t>Input Handling: Support for both static images and video files, enabling real-time frame extraction and processing. </a:t>
            </a:r>
          </a:p>
          <a:p>
            <a:pPr marL="457200" indent="-457200">
              <a:lnSpc>
                <a:spcPct val="125000"/>
              </a:lnSpc>
              <a:buFont typeface="+mj-lt"/>
              <a:buAutoNum type="arabicPeriod"/>
            </a:pPr>
            <a:r>
              <a:rPr lang="en-US" sz="2400" dirty="0"/>
              <a:t>Preprocessing: Conversion to grayscale, noise reduction using median filtering, and intensity-based thresholding. </a:t>
            </a:r>
          </a:p>
          <a:p>
            <a:pPr marL="457200" indent="-457200">
              <a:lnSpc>
                <a:spcPct val="125000"/>
              </a:lnSpc>
              <a:buFont typeface="+mj-lt"/>
              <a:buAutoNum type="arabicPeriod"/>
            </a:pPr>
            <a:r>
              <a:rPr lang="en-US" sz="2400" dirty="0"/>
              <a:t>Edge Detection: Application of Sobel, Prewitt, and Canny edge detection methods to enhance boundaries of the stones. </a:t>
            </a:r>
          </a:p>
          <a:p>
            <a:pPr marL="457200" indent="-457200">
              <a:lnSpc>
                <a:spcPct val="125000"/>
              </a:lnSpc>
              <a:buFont typeface="+mj-lt"/>
              <a:buAutoNum type="arabicPeriod"/>
            </a:pPr>
            <a:r>
              <a:rPr lang="en-US" sz="2400" dirty="0"/>
              <a:t>Morphological Operations: Filling holes, removing unwanted noise, and identifying regions of interest (ROIs). </a:t>
            </a:r>
          </a:p>
          <a:p>
            <a:pPr marL="457200" indent="-457200">
              <a:lnSpc>
                <a:spcPct val="125000"/>
              </a:lnSpc>
              <a:buFont typeface="+mj-lt"/>
              <a:buAutoNum type="arabicPeriod"/>
            </a:pPr>
            <a:r>
              <a:rPr lang="en-US" sz="2400" dirty="0"/>
              <a:t>Kidney Stone Masking: Segmentation of the kidney stone area using ROI selection and masking techniques. </a:t>
            </a:r>
          </a:p>
          <a:p>
            <a:pPr marL="457200" indent="-457200">
              <a:lnSpc>
                <a:spcPct val="125000"/>
              </a:lnSpc>
              <a:buFont typeface="+mj-lt"/>
              <a:buAutoNum type="arabicPeriod"/>
            </a:pPr>
            <a:r>
              <a:rPr lang="en-US" sz="2400" dirty="0"/>
              <a:t>Output Results: Displaying intermediate processing steps and indicating the presence or absence of stones. </a:t>
            </a:r>
          </a:p>
          <a:p>
            <a:pPr marL="457200" indent="-457200">
              <a:lnSpc>
                <a:spcPct val="125000"/>
              </a:lnSpc>
              <a:buFont typeface="+mj-lt"/>
              <a:buAutoNum type="arabicPeriod"/>
            </a:pPr>
            <a:r>
              <a:rPr lang="en-US" sz="2400" dirty="0"/>
              <a:t>Contrast Enhancement: Applying custom enhancement techniques to improve visibility in various intensity ranges.</a:t>
            </a:r>
          </a:p>
        </p:txBody>
      </p:sp>
      <p:sp>
        <p:nvSpPr>
          <p:cNvPr id="17" name="TextBox 16">
            <a:extLst>
              <a:ext uri="{FF2B5EF4-FFF2-40B4-BE49-F238E27FC236}">
                <a16:creationId xmlns:a16="http://schemas.microsoft.com/office/drawing/2014/main" id="{31E6C7AA-DB2A-800B-5931-27B930E8926E}"/>
              </a:ext>
            </a:extLst>
          </p:cNvPr>
          <p:cNvSpPr txBox="1"/>
          <p:nvPr/>
        </p:nvSpPr>
        <p:spPr>
          <a:xfrm>
            <a:off x="21316228" y="2488261"/>
            <a:ext cx="5700250" cy="584775"/>
          </a:xfrm>
          <a:prstGeom prst="rect">
            <a:avLst/>
          </a:prstGeom>
          <a:noFill/>
        </p:spPr>
        <p:txBody>
          <a:bodyPr wrap="square">
            <a:spAutoFit/>
          </a:bodyPr>
          <a:lstStyle/>
          <a:p>
            <a:r>
              <a:rPr lang="en-US" sz="3200" b="1" dirty="0">
                <a:solidFill>
                  <a:srgbClr val="C00000"/>
                </a:solidFill>
              </a:rPr>
              <a:t>Kidney-Stone-Detection Process</a:t>
            </a:r>
          </a:p>
        </p:txBody>
      </p:sp>
      <p:pic>
        <p:nvPicPr>
          <p:cNvPr id="19" name="Picture 18">
            <a:extLst>
              <a:ext uri="{FF2B5EF4-FFF2-40B4-BE49-F238E27FC236}">
                <a16:creationId xmlns:a16="http://schemas.microsoft.com/office/drawing/2014/main" id="{BC8D034F-73CA-921F-5EDD-B5ADD7D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7578" y="4855755"/>
            <a:ext cx="10929697" cy="2968088"/>
          </a:xfrm>
          <a:prstGeom prst="rect">
            <a:avLst/>
          </a:prstGeom>
        </p:spPr>
      </p:pic>
      <p:cxnSp>
        <p:nvCxnSpPr>
          <p:cNvPr id="20" name="Straight Connector 19">
            <a:extLst>
              <a:ext uri="{FF2B5EF4-FFF2-40B4-BE49-F238E27FC236}">
                <a16:creationId xmlns:a16="http://schemas.microsoft.com/office/drawing/2014/main" id="{0E608D43-0021-A21B-149F-5AC0A457511E}"/>
              </a:ext>
            </a:extLst>
          </p:cNvPr>
          <p:cNvCxnSpPr>
            <a:cxnSpLocks/>
          </p:cNvCxnSpPr>
          <p:nvPr/>
        </p:nvCxnSpPr>
        <p:spPr>
          <a:xfrm>
            <a:off x="0" y="9777945"/>
            <a:ext cx="30267275"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B0A2A86-9EB4-A2B6-9CDE-95508E9EC0BD}"/>
              </a:ext>
            </a:extLst>
          </p:cNvPr>
          <p:cNvSpPr txBox="1"/>
          <p:nvPr/>
        </p:nvSpPr>
        <p:spPr>
          <a:xfrm>
            <a:off x="610050" y="9965902"/>
            <a:ext cx="1427644" cy="584775"/>
          </a:xfrm>
          <a:prstGeom prst="rect">
            <a:avLst/>
          </a:prstGeom>
          <a:noFill/>
        </p:spPr>
        <p:txBody>
          <a:bodyPr wrap="square">
            <a:spAutoFit/>
          </a:bodyPr>
          <a:lstStyle/>
          <a:p>
            <a:r>
              <a:rPr lang="en-US" sz="3200" b="1" dirty="0">
                <a:solidFill>
                  <a:srgbClr val="C00000"/>
                </a:solidFill>
              </a:rPr>
              <a:t>Results</a:t>
            </a:r>
          </a:p>
        </p:txBody>
      </p:sp>
      <p:pic>
        <p:nvPicPr>
          <p:cNvPr id="30" name="Picture 29">
            <a:extLst>
              <a:ext uri="{FF2B5EF4-FFF2-40B4-BE49-F238E27FC236}">
                <a16:creationId xmlns:a16="http://schemas.microsoft.com/office/drawing/2014/main" id="{AAEB6CA5-BE2D-D4E2-5747-844FCDC13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050" y="10620644"/>
            <a:ext cx="11887200" cy="4681602"/>
          </a:xfrm>
          <a:prstGeom prst="rect">
            <a:avLst/>
          </a:prstGeom>
        </p:spPr>
      </p:pic>
      <p:pic>
        <p:nvPicPr>
          <p:cNvPr id="32" name="Picture 31">
            <a:extLst>
              <a:ext uri="{FF2B5EF4-FFF2-40B4-BE49-F238E27FC236}">
                <a16:creationId xmlns:a16="http://schemas.microsoft.com/office/drawing/2014/main" id="{F58BB8D1-8A0C-4C89-46E5-352573A5E9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050" y="15961190"/>
            <a:ext cx="11887200" cy="4622350"/>
          </a:xfrm>
          <a:prstGeom prst="rect">
            <a:avLst/>
          </a:prstGeom>
        </p:spPr>
      </p:pic>
      <p:sp>
        <p:nvSpPr>
          <p:cNvPr id="35" name="TextBox 34">
            <a:extLst>
              <a:ext uri="{FF2B5EF4-FFF2-40B4-BE49-F238E27FC236}">
                <a16:creationId xmlns:a16="http://schemas.microsoft.com/office/drawing/2014/main" id="{1C3C0C60-6529-B65B-D180-51C6276EF770}"/>
              </a:ext>
            </a:extLst>
          </p:cNvPr>
          <p:cNvSpPr txBox="1"/>
          <p:nvPr/>
        </p:nvSpPr>
        <p:spPr>
          <a:xfrm>
            <a:off x="12635571" y="12669057"/>
            <a:ext cx="6253317"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t>Stone is Detected in Kidney</a:t>
            </a:r>
          </a:p>
        </p:txBody>
      </p:sp>
      <p:sp>
        <p:nvSpPr>
          <p:cNvPr id="39" name="TextBox 38">
            <a:extLst>
              <a:ext uri="{FF2B5EF4-FFF2-40B4-BE49-F238E27FC236}">
                <a16:creationId xmlns:a16="http://schemas.microsoft.com/office/drawing/2014/main" id="{37DEDFB8-F7D2-B8B6-A0FA-222B440928BB}"/>
              </a:ext>
            </a:extLst>
          </p:cNvPr>
          <p:cNvSpPr txBox="1"/>
          <p:nvPr/>
        </p:nvSpPr>
        <p:spPr>
          <a:xfrm>
            <a:off x="12635571" y="17979977"/>
            <a:ext cx="5761253" cy="584775"/>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No Stone is Detected in Kidney</a:t>
            </a:r>
          </a:p>
        </p:txBody>
      </p:sp>
      <p:cxnSp>
        <p:nvCxnSpPr>
          <p:cNvPr id="40" name="Straight Connector 39">
            <a:extLst>
              <a:ext uri="{FF2B5EF4-FFF2-40B4-BE49-F238E27FC236}">
                <a16:creationId xmlns:a16="http://schemas.microsoft.com/office/drawing/2014/main" id="{70650B41-78A8-AB16-A5E5-4A35EFD4D37B}"/>
              </a:ext>
            </a:extLst>
          </p:cNvPr>
          <p:cNvCxnSpPr>
            <a:cxnSpLocks/>
          </p:cNvCxnSpPr>
          <p:nvPr/>
        </p:nvCxnSpPr>
        <p:spPr>
          <a:xfrm flipV="1">
            <a:off x="19027209" y="10304490"/>
            <a:ext cx="0" cy="10454932"/>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35D3FCA-ADEC-CAF7-A861-7B99BA08767B}"/>
              </a:ext>
            </a:extLst>
          </p:cNvPr>
          <p:cNvSpPr txBox="1"/>
          <p:nvPr/>
        </p:nvSpPr>
        <p:spPr>
          <a:xfrm>
            <a:off x="20172094" y="10246551"/>
            <a:ext cx="2182762" cy="584775"/>
          </a:xfrm>
          <a:prstGeom prst="rect">
            <a:avLst/>
          </a:prstGeom>
          <a:noFill/>
        </p:spPr>
        <p:txBody>
          <a:bodyPr wrap="square">
            <a:spAutoFit/>
          </a:bodyPr>
          <a:lstStyle/>
          <a:p>
            <a:r>
              <a:rPr lang="en-US" sz="3200" b="1" dirty="0">
                <a:solidFill>
                  <a:srgbClr val="C00000"/>
                </a:solidFill>
              </a:rPr>
              <a:t>Conclusion</a:t>
            </a:r>
          </a:p>
        </p:txBody>
      </p:sp>
      <p:sp>
        <p:nvSpPr>
          <p:cNvPr id="50" name="TextBox 49">
            <a:extLst>
              <a:ext uri="{FF2B5EF4-FFF2-40B4-BE49-F238E27FC236}">
                <a16:creationId xmlns:a16="http://schemas.microsoft.com/office/drawing/2014/main" id="{5656AAB1-1004-1740-D05D-AE84A857C1E0}"/>
              </a:ext>
            </a:extLst>
          </p:cNvPr>
          <p:cNvSpPr txBox="1"/>
          <p:nvPr/>
        </p:nvSpPr>
        <p:spPr>
          <a:xfrm>
            <a:off x="20172094" y="11042074"/>
            <a:ext cx="9472825" cy="2805063"/>
          </a:xfrm>
          <a:prstGeom prst="rect">
            <a:avLst/>
          </a:prstGeom>
          <a:noFill/>
        </p:spPr>
        <p:txBody>
          <a:bodyPr wrap="square">
            <a:spAutoFit/>
          </a:bodyPr>
          <a:lstStyle/>
          <a:p>
            <a:pPr>
              <a:lnSpc>
                <a:spcPct val="150000"/>
              </a:lnSpc>
            </a:pPr>
            <a:r>
              <a:rPr lang="en-US" sz="2400" dirty="0"/>
              <a:t>An automated kidney stone detection system using MATLAB enhances diagnostic accuracy, </a:t>
            </a:r>
          </a:p>
          <a:p>
            <a:pPr>
              <a:lnSpc>
                <a:spcPct val="150000"/>
              </a:lnSpc>
            </a:pPr>
            <a:r>
              <a:rPr lang="en-US" sz="2400" dirty="0"/>
              <a:t>reduces radiologist workload, and improves patient outcomes. Its adaptability and research </a:t>
            </a:r>
          </a:p>
          <a:p>
            <a:pPr>
              <a:lnSpc>
                <a:spcPct val="150000"/>
              </a:lnSpc>
            </a:pPr>
            <a:r>
              <a:rPr lang="en-US" sz="2400" dirty="0"/>
              <a:t>value contribute significantly to medical image analysis.</a:t>
            </a:r>
          </a:p>
        </p:txBody>
      </p:sp>
      <p:graphicFrame>
        <p:nvGraphicFramePr>
          <p:cNvPr id="51" name="Table 50">
            <a:extLst>
              <a:ext uri="{FF2B5EF4-FFF2-40B4-BE49-F238E27FC236}">
                <a16:creationId xmlns:a16="http://schemas.microsoft.com/office/drawing/2014/main" id="{D291F729-61FD-B421-F1E2-820DBDAC8BFA}"/>
              </a:ext>
            </a:extLst>
          </p:cNvPr>
          <p:cNvGraphicFramePr>
            <a:graphicFrameLocks noGrp="1"/>
          </p:cNvGraphicFramePr>
          <p:nvPr>
            <p:extLst>
              <p:ext uri="{D42A27DB-BD31-4B8C-83A1-F6EECF244321}">
                <p14:modId xmlns:p14="http://schemas.microsoft.com/office/powerpoint/2010/main" val="3310543468"/>
              </p:ext>
            </p:extLst>
          </p:nvPr>
        </p:nvGraphicFramePr>
        <p:xfrm>
          <a:off x="19511226" y="15417003"/>
          <a:ext cx="10582400" cy="5033010"/>
        </p:xfrm>
        <a:graphic>
          <a:graphicData uri="http://schemas.openxmlformats.org/drawingml/2006/table">
            <a:tbl>
              <a:tblPr firstRow="1" firstCol="1" bandRow="1"/>
              <a:tblGrid>
                <a:gridCol w="4121563">
                  <a:extLst>
                    <a:ext uri="{9D8B030D-6E8A-4147-A177-3AD203B41FA5}">
                      <a16:colId xmlns:a16="http://schemas.microsoft.com/office/drawing/2014/main" val="2748677895"/>
                    </a:ext>
                  </a:extLst>
                </a:gridCol>
                <a:gridCol w="6460837">
                  <a:extLst>
                    <a:ext uri="{9D8B030D-6E8A-4147-A177-3AD203B41FA5}">
                      <a16:colId xmlns:a16="http://schemas.microsoft.com/office/drawing/2014/main" val="3355843456"/>
                    </a:ext>
                  </a:extLst>
                </a:gridCol>
              </a:tblGrid>
              <a:tr h="0">
                <a:tc>
                  <a:txBody>
                    <a:bodyPr/>
                    <a:lstStyle/>
                    <a:p>
                      <a:pPr marL="0" marR="0" algn="ctr">
                        <a:lnSpc>
                          <a:spcPct val="200000"/>
                        </a:lnSpc>
                        <a:spcAft>
                          <a:spcPts val="800"/>
                        </a:spcAft>
                      </a:pPr>
                      <a:r>
                        <a:rPr lang="en-US" sz="3200" b="1" kern="100" dirty="0">
                          <a:effectLst/>
                          <a:latin typeface="+mn-lt"/>
                          <a:ea typeface="Aptos" panose="020B0004020202020204" pitchFamily="34" charset="0"/>
                          <a:cs typeface="Arial" panose="020B0604020202020204" pitchFamily="34" charset="0"/>
                        </a:rPr>
                        <a:t>Student ID</a:t>
                      </a:r>
                      <a:endParaRPr lang="en-US" sz="3200" kern="100" dirty="0">
                        <a:effectLst/>
                        <a:latin typeface="+mn-lt"/>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tc>
                  <a:txBody>
                    <a:bodyPr/>
                    <a:lstStyle/>
                    <a:p>
                      <a:pPr marL="0" marR="0" algn="ctr">
                        <a:lnSpc>
                          <a:spcPct val="200000"/>
                        </a:lnSpc>
                        <a:spcAft>
                          <a:spcPts val="800"/>
                        </a:spcAft>
                      </a:pPr>
                      <a:r>
                        <a:rPr lang="en-US" sz="3200" b="1" kern="100" dirty="0">
                          <a:effectLst/>
                          <a:latin typeface="+mn-lt"/>
                          <a:ea typeface="Aptos" panose="020B0004020202020204" pitchFamily="34" charset="0"/>
                          <a:cs typeface="Arial" panose="020B0604020202020204" pitchFamily="34" charset="0"/>
                        </a:rPr>
                        <a:t>Student Name</a:t>
                      </a:r>
                      <a:endParaRPr lang="en-US" sz="3200" kern="100" dirty="0">
                        <a:effectLst/>
                        <a:latin typeface="+mn-lt"/>
                        <a:ea typeface="Aptos" panose="020B0004020202020204" pitchFamily="34" charset="0"/>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3724001155"/>
                  </a:ext>
                </a:extLst>
              </a:tr>
              <a:tr h="0">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222102487</a:t>
                      </a:r>
                    </a:p>
                  </a:txBody>
                  <a:tcPr marL="68580" marR="68580" marT="0" marB="0">
                    <a:lnL>
                      <a:noFill/>
                    </a:lnL>
                    <a:lnR>
                      <a:noFill/>
                    </a:lnR>
                    <a:lnT>
                      <a:noFill/>
                    </a:lnT>
                    <a:lnB>
                      <a:noFill/>
                    </a:lnB>
                    <a:noFill/>
                  </a:tcPr>
                </a:tc>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Aser Mohamed Ali Mahmoud</a:t>
                      </a:r>
                    </a:p>
                  </a:txBody>
                  <a:tcPr marL="68580" marR="68580" marT="0" marB="0">
                    <a:lnL>
                      <a:noFill/>
                    </a:lnL>
                    <a:lnR>
                      <a:noFill/>
                    </a:lnR>
                    <a:lnT>
                      <a:noFill/>
                    </a:lnT>
                    <a:lnB>
                      <a:noFill/>
                    </a:lnB>
                    <a:noFill/>
                  </a:tcPr>
                </a:tc>
                <a:extLst>
                  <a:ext uri="{0D108BD9-81ED-4DB2-BD59-A6C34878D82A}">
                    <a16:rowId xmlns:a16="http://schemas.microsoft.com/office/drawing/2014/main" val="600413412"/>
                  </a:ext>
                </a:extLst>
              </a:tr>
              <a:tr h="0">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222101978</a:t>
                      </a:r>
                    </a:p>
                  </a:txBody>
                  <a:tcPr marL="68580" marR="68580" marT="0" marB="0">
                    <a:lnL>
                      <a:noFill/>
                    </a:lnL>
                    <a:lnR>
                      <a:noFill/>
                    </a:lnR>
                    <a:lnT>
                      <a:noFill/>
                    </a:lnT>
                    <a:lnB>
                      <a:noFill/>
                    </a:lnB>
                    <a:noFill/>
                  </a:tcPr>
                </a:tc>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Yousef Nabih</a:t>
                      </a:r>
                    </a:p>
                  </a:txBody>
                  <a:tcPr marL="68580" marR="68580" marT="0" marB="0">
                    <a:lnL>
                      <a:noFill/>
                    </a:lnL>
                    <a:lnR>
                      <a:noFill/>
                    </a:lnR>
                    <a:lnT>
                      <a:noFill/>
                    </a:lnT>
                    <a:lnB>
                      <a:noFill/>
                    </a:lnB>
                    <a:noFill/>
                  </a:tcPr>
                </a:tc>
                <a:extLst>
                  <a:ext uri="{0D108BD9-81ED-4DB2-BD59-A6C34878D82A}">
                    <a16:rowId xmlns:a16="http://schemas.microsoft.com/office/drawing/2014/main" val="2941978036"/>
                  </a:ext>
                </a:extLst>
              </a:tr>
              <a:tr h="0">
                <a:tc>
                  <a:txBody>
                    <a:bodyPr/>
                    <a:lstStyle/>
                    <a:p>
                      <a:pPr marL="0" marR="0" algn="ctr">
                        <a:lnSpc>
                          <a:spcPct val="200000"/>
                        </a:lnSpc>
                        <a:spcAft>
                          <a:spcPts val="800"/>
                        </a:spcAft>
                      </a:pPr>
                      <a:r>
                        <a:rPr lang="en-US" sz="3200" kern="100">
                          <a:effectLst/>
                          <a:latin typeface="+mn-lt"/>
                          <a:ea typeface="Aptos" panose="020B0004020202020204" pitchFamily="34" charset="0"/>
                          <a:cs typeface="Arial" panose="020B0604020202020204" pitchFamily="34" charset="0"/>
                        </a:rPr>
                        <a:t>222101717</a:t>
                      </a:r>
                    </a:p>
                  </a:txBody>
                  <a:tcPr marL="68580" marR="68580" marT="0" marB="0">
                    <a:lnL>
                      <a:noFill/>
                    </a:lnL>
                    <a:lnR>
                      <a:noFill/>
                    </a:lnR>
                    <a:lnT>
                      <a:noFill/>
                    </a:lnT>
                    <a:lnB>
                      <a:noFill/>
                    </a:lnB>
                    <a:noFill/>
                  </a:tcPr>
                </a:tc>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Merna Mohamed Ahmed</a:t>
                      </a:r>
                    </a:p>
                  </a:txBody>
                  <a:tcPr marL="68580" marR="68580" marT="0" marB="0">
                    <a:lnL>
                      <a:noFill/>
                    </a:lnL>
                    <a:lnR>
                      <a:noFill/>
                    </a:lnR>
                    <a:lnT>
                      <a:noFill/>
                    </a:lnT>
                    <a:lnB>
                      <a:noFill/>
                    </a:lnB>
                    <a:noFill/>
                  </a:tcPr>
                </a:tc>
                <a:extLst>
                  <a:ext uri="{0D108BD9-81ED-4DB2-BD59-A6C34878D82A}">
                    <a16:rowId xmlns:a16="http://schemas.microsoft.com/office/drawing/2014/main" val="3159180961"/>
                  </a:ext>
                </a:extLst>
              </a:tr>
              <a:tr h="0">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222100457</a:t>
                      </a:r>
                    </a:p>
                  </a:txBody>
                  <a:tcPr marL="68580" marR="68580" marT="0" marB="0">
                    <a:lnL>
                      <a:noFill/>
                    </a:lnL>
                    <a:lnR>
                      <a:noFill/>
                    </a:lnR>
                    <a:lnT>
                      <a:noFill/>
                    </a:lnT>
                    <a:lnB>
                      <a:noFill/>
                    </a:lnB>
                    <a:noFill/>
                  </a:tcPr>
                </a:tc>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Jossel Hany Waheeb</a:t>
                      </a:r>
                    </a:p>
                  </a:txBody>
                  <a:tcPr marL="68580" marR="68580" marT="0" marB="0">
                    <a:lnL>
                      <a:noFill/>
                    </a:lnL>
                    <a:lnR>
                      <a:noFill/>
                    </a:lnR>
                    <a:lnT>
                      <a:noFill/>
                    </a:lnT>
                    <a:lnB>
                      <a:noFill/>
                    </a:lnB>
                    <a:noFill/>
                  </a:tcPr>
                </a:tc>
                <a:extLst>
                  <a:ext uri="{0D108BD9-81ED-4DB2-BD59-A6C34878D82A}">
                    <a16:rowId xmlns:a16="http://schemas.microsoft.com/office/drawing/2014/main" val="1420523708"/>
                  </a:ext>
                </a:extLst>
              </a:tr>
              <a:tr h="0">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222200040</a:t>
                      </a:r>
                    </a:p>
                  </a:txBody>
                  <a:tcPr marL="68580" marR="68580" marT="0" marB="0">
                    <a:lnL>
                      <a:noFill/>
                    </a:lnL>
                    <a:lnR>
                      <a:noFill/>
                    </a:lnR>
                    <a:lnT>
                      <a:noFill/>
                    </a:lnT>
                    <a:lnB>
                      <a:noFill/>
                    </a:lnB>
                    <a:noFill/>
                  </a:tcPr>
                </a:tc>
                <a:tc>
                  <a:txBody>
                    <a:bodyPr/>
                    <a:lstStyle/>
                    <a:p>
                      <a:pPr marL="0" marR="0" algn="ctr">
                        <a:lnSpc>
                          <a:spcPct val="200000"/>
                        </a:lnSpc>
                        <a:spcAft>
                          <a:spcPts val="800"/>
                        </a:spcAft>
                      </a:pPr>
                      <a:r>
                        <a:rPr lang="en-US" sz="3200" kern="100" dirty="0">
                          <a:effectLst/>
                          <a:latin typeface="+mn-lt"/>
                          <a:ea typeface="Aptos" panose="020B0004020202020204" pitchFamily="34" charset="0"/>
                          <a:cs typeface="Arial" panose="020B0604020202020204" pitchFamily="34" charset="0"/>
                        </a:rPr>
                        <a:t>Hajar Mohammed</a:t>
                      </a:r>
                    </a:p>
                  </a:txBody>
                  <a:tcPr marL="68580" marR="68580" marT="0" marB="0">
                    <a:lnL>
                      <a:noFill/>
                    </a:lnL>
                    <a:lnR>
                      <a:noFill/>
                    </a:lnR>
                    <a:lnT>
                      <a:noFill/>
                    </a:lnT>
                    <a:lnB>
                      <a:noFill/>
                    </a:lnB>
                    <a:noFill/>
                  </a:tcPr>
                </a:tc>
                <a:extLst>
                  <a:ext uri="{0D108BD9-81ED-4DB2-BD59-A6C34878D82A}">
                    <a16:rowId xmlns:a16="http://schemas.microsoft.com/office/drawing/2014/main" val="2507251539"/>
                  </a:ext>
                </a:extLst>
              </a:tr>
            </a:tbl>
          </a:graphicData>
        </a:graphic>
      </p:graphicFrame>
      <p:sp>
        <p:nvSpPr>
          <p:cNvPr id="55" name="TextBox 54">
            <a:extLst>
              <a:ext uri="{FF2B5EF4-FFF2-40B4-BE49-F238E27FC236}">
                <a16:creationId xmlns:a16="http://schemas.microsoft.com/office/drawing/2014/main" id="{DAF0E191-0AA7-6E6A-CBB4-B138B930876D}"/>
              </a:ext>
            </a:extLst>
          </p:cNvPr>
          <p:cNvSpPr txBox="1"/>
          <p:nvPr/>
        </p:nvSpPr>
        <p:spPr>
          <a:xfrm>
            <a:off x="14764029" y="10272604"/>
            <a:ext cx="1504335" cy="58477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C00000"/>
                </a:solidFill>
                <a:effectLst/>
                <a:uLnTx/>
                <a:uFillTx/>
                <a:latin typeface="Calibri" panose="020F0502020204030204"/>
                <a:ea typeface="+mn-ea"/>
                <a:cs typeface="+mn-cs"/>
              </a:rPr>
              <a:t>Output</a:t>
            </a:r>
          </a:p>
        </p:txBody>
      </p:sp>
    </p:spTree>
    <p:extLst>
      <p:ext uri="{BB962C8B-B14F-4D97-AF65-F5344CB8AC3E}">
        <p14:creationId xmlns:p14="http://schemas.microsoft.com/office/powerpoint/2010/main" val="2968570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92</TotalTime>
  <Words>288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yuosef nabih</dc:creator>
  <cp:lastModifiedBy>yuosef nabih</cp:lastModifiedBy>
  <cp:revision>2</cp:revision>
  <dcterms:created xsi:type="dcterms:W3CDTF">2024-12-25T17:45:54Z</dcterms:created>
  <dcterms:modified xsi:type="dcterms:W3CDTF">2024-12-25T20:29:35Z</dcterms:modified>
</cp:coreProperties>
</file>