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4" r:id="rId2"/>
  </p:sldMasterIdLst>
  <p:notesMasterIdLst>
    <p:notesMasterId r:id="rId4"/>
  </p:notesMasterIdLst>
  <p:sldIdLst>
    <p:sldId id="256" r:id="rId3"/>
  </p:sldIdLst>
  <p:sldSz cx="43891200" cy="21945600"/>
  <p:notesSz cx="6858000" cy="9144000"/>
  <p:defaultTextStyle>
    <a:defPPr>
      <a:defRPr lang="en-US"/>
    </a:defPPr>
    <a:lvl1pPr marL="0" algn="l" defTabSz="3077905" rtl="0" eaLnBrk="1" latinLnBrk="0" hangingPunct="1">
      <a:defRPr sz="6109" kern="1200">
        <a:solidFill>
          <a:schemeClr val="tx1"/>
        </a:solidFill>
        <a:latin typeface="+mn-lt"/>
        <a:ea typeface="+mn-ea"/>
        <a:cs typeface="+mn-cs"/>
      </a:defRPr>
    </a:lvl1pPr>
    <a:lvl2pPr marL="1538953" algn="l" defTabSz="3077905" rtl="0" eaLnBrk="1" latinLnBrk="0" hangingPunct="1">
      <a:defRPr sz="6109" kern="1200">
        <a:solidFill>
          <a:schemeClr val="tx1"/>
        </a:solidFill>
        <a:latin typeface="+mn-lt"/>
        <a:ea typeface="+mn-ea"/>
        <a:cs typeface="+mn-cs"/>
      </a:defRPr>
    </a:lvl2pPr>
    <a:lvl3pPr marL="3077905" algn="l" defTabSz="3077905" rtl="0" eaLnBrk="1" latinLnBrk="0" hangingPunct="1">
      <a:defRPr sz="6109" kern="1200">
        <a:solidFill>
          <a:schemeClr val="tx1"/>
        </a:solidFill>
        <a:latin typeface="+mn-lt"/>
        <a:ea typeface="+mn-ea"/>
        <a:cs typeface="+mn-cs"/>
      </a:defRPr>
    </a:lvl3pPr>
    <a:lvl4pPr marL="4616858" algn="l" defTabSz="3077905" rtl="0" eaLnBrk="1" latinLnBrk="0" hangingPunct="1">
      <a:defRPr sz="6109" kern="1200">
        <a:solidFill>
          <a:schemeClr val="tx1"/>
        </a:solidFill>
        <a:latin typeface="+mn-lt"/>
        <a:ea typeface="+mn-ea"/>
        <a:cs typeface="+mn-cs"/>
      </a:defRPr>
    </a:lvl4pPr>
    <a:lvl5pPr marL="6155809" algn="l" defTabSz="3077905" rtl="0" eaLnBrk="1" latinLnBrk="0" hangingPunct="1">
      <a:defRPr sz="6109" kern="1200">
        <a:solidFill>
          <a:schemeClr val="tx1"/>
        </a:solidFill>
        <a:latin typeface="+mn-lt"/>
        <a:ea typeface="+mn-ea"/>
        <a:cs typeface="+mn-cs"/>
      </a:defRPr>
    </a:lvl5pPr>
    <a:lvl6pPr marL="7694761" algn="l" defTabSz="3077905" rtl="0" eaLnBrk="1" latinLnBrk="0" hangingPunct="1">
      <a:defRPr sz="6109" kern="1200">
        <a:solidFill>
          <a:schemeClr val="tx1"/>
        </a:solidFill>
        <a:latin typeface="+mn-lt"/>
        <a:ea typeface="+mn-ea"/>
        <a:cs typeface="+mn-cs"/>
      </a:defRPr>
    </a:lvl6pPr>
    <a:lvl7pPr marL="9233715" algn="l" defTabSz="3077905" rtl="0" eaLnBrk="1" latinLnBrk="0" hangingPunct="1">
      <a:defRPr sz="6109" kern="1200">
        <a:solidFill>
          <a:schemeClr val="tx1"/>
        </a:solidFill>
        <a:latin typeface="+mn-lt"/>
        <a:ea typeface="+mn-ea"/>
        <a:cs typeface="+mn-cs"/>
      </a:defRPr>
    </a:lvl7pPr>
    <a:lvl8pPr marL="10772667" algn="l" defTabSz="3077905" rtl="0" eaLnBrk="1" latinLnBrk="0" hangingPunct="1">
      <a:defRPr sz="6109" kern="1200">
        <a:solidFill>
          <a:schemeClr val="tx1"/>
        </a:solidFill>
        <a:latin typeface="+mn-lt"/>
        <a:ea typeface="+mn-ea"/>
        <a:cs typeface="+mn-cs"/>
      </a:defRPr>
    </a:lvl8pPr>
    <a:lvl9pPr marL="12311619" algn="l" defTabSz="3077905" rtl="0" eaLnBrk="1" latinLnBrk="0" hangingPunct="1">
      <a:defRPr sz="61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userDrawn="1">
          <p15:clr>
            <a:srgbClr val="A4A3A4"/>
          </p15:clr>
        </p15:guide>
        <p15:guide id="3" pos="27365" userDrawn="1">
          <p15:clr>
            <a:srgbClr val="A4A3A4"/>
          </p15:clr>
        </p15:guide>
        <p15:guide id="4" pos="35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autoAdjust="0"/>
    <p:restoredTop sz="94694" autoAdjust="0"/>
  </p:normalViewPr>
  <p:slideViewPr>
    <p:cSldViewPr snapToGrid="0" snapToObjects="1" showGuides="1">
      <p:cViewPr>
        <p:scale>
          <a:sx n="25" d="100"/>
          <a:sy n="25" d="100"/>
        </p:scale>
        <p:origin x="1027" y="19"/>
      </p:cViewPr>
      <p:guideLst>
        <p:guide orient="horz" pos="13823"/>
        <p:guide pos="27365"/>
        <p:guide pos="35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5/28/2024</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3077905" rtl="0" eaLnBrk="1" latinLnBrk="0" hangingPunct="1">
      <a:defRPr sz="4145" kern="1200">
        <a:solidFill>
          <a:schemeClr val="tx1"/>
        </a:solidFill>
        <a:latin typeface="+mn-lt"/>
        <a:ea typeface="+mn-ea"/>
        <a:cs typeface="+mn-cs"/>
      </a:defRPr>
    </a:lvl1pPr>
    <a:lvl2pPr marL="1538953" algn="l" defTabSz="3077905" rtl="0" eaLnBrk="1" latinLnBrk="0" hangingPunct="1">
      <a:defRPr sz="4145" kern="1200">
        <a:solidFill>
          <a:schemeClr val="tx1"/>
        </a:solidFill>
        <a:latin typeface="+mn-lt"/>
        <a:ea typeface="+mn-ea"/>
        <a:cs typeface="+mn-cs"/>
      </a:defRPr>
    </a:lvl2pPr>
    <a:lvl3pPr marL="3077905" algn="l" defTabSz="3077905" rtl="0" eaLnBrk="1" latinLnBrk="0" hangingPunct="1">
      <a:defRPr sz="4145" kern="1200">
        <a:solidFill>
          <a:schemeClr val="tx1"/>
        </a:solidFill>
        <a:latin typeface="+mn-lt"/>
        <a:ea typeface="+mn-ea"/>
        <a:cs typeface="+mn-cs"/>
      </a:defRPr>
    </a:lvl3pPr>
    <a:lvl4pPr marL="4616858" algn="l" defTabSz="3077905" rtl="0" eaLnBrk="1" latinLnBrk="0" hangingPunct="1">
      <a:defRPr sz="4145" kern="1200">
        <a:solidFill>
          <a:schemeClr val="tx1"/>
        </a:solidFill>
        <a:latin typeface="+mn-lt"/>
        <a:ea typeface="+mn-ea"/>
        <a:cs typeface="+mn-cs"/>
      </a:defRPr>
    </a:lvl4pPr>
    <a:lvl5pPr marL="6155809" algn="l" defTabSz="3077905" rtl="0" eaLnBrk="1" latinLnBrk="0" hangingPunct="1">
      <a:defRPr sz="4145" kern="1200">
        <a:solidFill>
          <a:schemeClr val="tx1"/>
        </a:solidFill>
        <a:latin typeface="+mn-lt"/>
        <a:ea typeface="+mn-ea"/>
        <a:cs typeface="+mn-cs"/>
      </a:defRPr>
    </a:lvl5pPr>
    <a:lvl6pPr marL="7694761" algn="l" defTabSz="3077905" rtl="0" eaLnBrk="1" latinLnBrk="0" hangingPunct="1">
      <a:defRPr sz="4145" kern="1200">
        <a:solidFill>
          <a:schemeClr val="tx1"/>
        </a:solidFill>
        <a:latin typeface="+mn-lt"/>
        <a:ea typeface="+mn-ea"/>
        <a:cs typeface="+mn-cs"/>
      </a:defRPr>
    </a:lvl6pPr>
    <a:lvl7pPr marL="9233715" algn="l" defTabSz="3077905" rtl="0" eaLnBrk="1" latinLnBrk="0" hangingPunct="1">
      <a:defRPr sz="4145" kern="1200">
        <a:solidFill>
          <a:schemeClr val="tx1"/>
        </a:solidFill>
        <a:latin typeface="+mn-lt"/>
        <a:ea typeface="+mn-ea"/>
        <a:cs typeface="+mn-cs"/>
      </a:defRPr>
    </a:lvl7pPr>
    <a:lvl8pPr marL="10772667" algn="l" defTabSz="3077905" rtl="0" eaLnBrk="1" latinLnBrk="0" hangingPunct="1">
      <a:defRPr sz="4145" kern="1200">
        <a:solidFill>
          <a:schemeClr val="tx1"/>
        </a:solidFill>
        <a:latin typeface="+mn-lt"/>
        <a:ea typeface="+mn-ea"/>
        <a:cs typeface="+mn-cs"/>
      </a:defRPr>
    </a:lvl8pPr>
    <a:lvl9pPr marL="12311619" algn="l" defTabSz="3077905" rtl="0" eaLnBrk="1" latinLnBrk="0" hangingPunct="1">
      <a:defRPr sz="41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1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6x72 Template - 5 columns">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792195C8-605B-4B74-A286-25C242B64A34}"/>
              </a:ext>
            </a:extLst>
          </p:cNvPr>
          <p:cNvSpPr>
            <a:spLocks noGrp="1"/>
          </p:cNvSpPr>
          <p:nvPr>
            <p:ph type="body" sz="quarter" idx="10" hasCustomPrompt="1"/>
          </p:nvPr>
        </p:nvSpPr>
        <p:spPr>
          <a:xfrm>
            <a:off x="637105" y="4232542"/>
            <a:ext cx="7589797" cy="6283061"/>
          </a:xfrm>
          <a:prstGeom prst="rect">
            <a:avLst/>
          </a:prstGeom>
          <a:solidFill>
            <a:schemeClr val="bg2"/>
          </a:solidFill>
        </p:spPr>
        <p:txBody>
          <a:bodyPr wrap="square" lIns="228589" tIns="228589" rIns="228589" bIns="228589">
            <a:noAutofit/>
          </a:bodyPr>
          <a:lstStyle>
            <a:lvl1pPr marL="0" marR="0" indent="0" algn="l" defTabSz="2743063" rtl="0" eaLnBrk="1" fontAlgn="auto" latinLnBrk="0" hangingPunct="1">
              <a:lnSpc>
                <a:spcPct val="100000"/>
              </a:lnSpc>
              <a:spcBef>
                <a:spcPct val="20000"/>
              </a:spcBef>
              <a:spcAft>
                <a:spcPts val="0"/>
              </a:spcAft>
              <a:buClrTx/>
              <a:buSzTx/>
              <a:buFont typeface="Arial" pitchFamily="34" charset="0"/>
              <a:buNone/>
              <a:tabLst/>
              <a:defRPr sz="28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marL="0" marR="0" lvl="0" indent="0" algn="l" defTabSz="2743063"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3" name="Text Placeholder 5">
            <a:extLst>
              <a:ext uri="{FF2B5EF4-FFF2-40B4-BE49-F238E27FC236}">
                <a16:creationId xmlns:a16="http://schemas.microsoft.com/office/drawing/2014/main" id="{192F5738-E1B8-453B-B76E-B9A0E0AE52BD}"/>
              </a:ext>
            </a:extLst>
          </p:cNvPr>
          <p:cNvSpPr>
            <a:spLocks noGrp="1"/>
          </p:cNvSpPr>
          <p:nvPr>
            <p:ph type="body" sz="quarter" idx="20" hasCustomPrompt="1"/>
          </p:nvPr>
        </p:nvSpPr>
        <p:spPr>
          <a:xfrm>
            <a:off x="685504"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B5F69B31-33ED-44E8-9365-211CF8344A86}"/>
              </a:ext>
            </a:extLst>
          </p:cNvPr>
          <p:cNvSpPr>
            <a:spLocks noGrp="1"/>
          </p:cNvSpPr>
          <p:nvPr>
            <p:ph type="body" sz="quarter" idx="96" hasCustomPrompt="1"/>
          </p:nvPr>
        </p:nvSpPr>
        <p:spPr>
          <a:xfrm>
            <a:off x="661303"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5" name="Text Placeholder 76">
            <a:extLst>
              <a:ext uri="{FF2B5EF4-FFF2-40B4-BE49-F238E27FC236}">
                <a16:creationId xmlns:a16="http://schemas.microsoft.com/office/drawing/2014/main" id="{D2F48B3F-A774-495E-922D-F4AD38D46D47}"/>
              </a:ext>
            </a:extLst>
          </p:cNvPr>
          <p:cNvSpPr>
            <a:spLocks noGrp="1"/>
          </p:cNvSpPr>
          <p:nvPr>
            <p:ph type="body" sz="quarter" idx="150" hasCustomPrompt="1"/>
          </p:nvPr>
        </p:nvSpPr>
        <p:spPr>
          <a:xfrm>
            <a:off x="637103" y="2920030"/>
            <a:ext cx="34567290" cy="873329"/>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36" name="Text Placeholder 76">
            <a:extLst>
              <a:ext uri="{FF2B5EF4-FFF2-40B4-BE49-F238E27FC236}">
                <a16:creationId xmlns:a16="http://schemas.microsoft.com/office/drawing/2014/main" id="{8A62B66C-35E3-4912-B585-BBE4208F47D8}"/>
              </a:ext>
            </a:extLst>
          </p:cNvPr>
          <p:cNvSpPr>
            <a:spLocks noGrp="1"/>
          </p:cNvSpPr>
          <p:nvPr>
            <p:ph type="body" sz="quarter" idx="151" hasCustomPrompt="1"/>
          </p:nvPr>
        </p:nvSpPr>
        <p:spPr>
          <a:xfrm>
            <a:off x="637102" y="2220224"/>
            <a:ext cx="34567295" cy="627477"/>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37" name="Text Placeholder 76">
            <a:extLst>
              <a:ext uri="{FF2B5EF4-FFF2-40B4-BE49-F238E27FC236}">
                <a16:creationId xmlns:a16="http://schemas.microsoft.com/office/drawing/2014/main" id="{AFF109BD-540E-4305-BFA5-F3CDD7BBC0FA}"/>
              </a:ext>
            </a:extLst>
          </p:cNvPr>
          <p:cNvSpPr>
            <a:spLocks noGrp="1"/>
          </p:cNvSpPr>
          <p:nvPr>
            <p:ph type="body" sz="quarter" idx="153" hasCustomPrompt="1"/>
          </p:nvPr>
        </p:nvSpPr>
        <p:spPr>
          <a:xfrm>
            <a:off x="637107" y="776816"/>
            <a:ext cx="34567297" cy="1371085"/>
          </a:xfrm>
          <a:prstGeom prst="rect">
            <a:avLst/>
          </a:prstGeom>
        </p:spPr>
        <p:txBody>
          <a:bodyPr anchor="t" anchorCtr="0">
            <a:normAutofit/>
          </a:bodyPr>
          <a:lstStyle>
            <a:lvl1pPr marL="0" indent="0" algn="l">
              <a:buFontTx/>
              <a:buNone/>
              <a:defRPr sz="4400" b="1"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
        <p:nvSpPr>
          <p:cNvPr id="38" name="Text Placeholder 5">
            <a:extLst>
              <a:ext uri="{FF2B5EF4-FFF2-40B4-BE49-F238E27FC236}">
                <a16:creationId xmlns:a16="http://schemas.microsoft.com/office/drawing/2014/main" id="{5B918B21-E458-4805-B3C3-053C0895F81E}"/>
              </a:ext>
            </a:extLst>
          </p:cNvPr>
          <p:cNvSpPr>
            <a:spLocks noGrp="1"/>
          </p:cNvSpPr>
          <p:nvPr>
            <p:ph type="body" sz="quarter" idx="154" hasCustomPrompt="1"/>
          </p:nvPr>
        </p:nvSpPr>
        <p:spPr>
          <a:xfrm>
            <a:off x="9416823"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39" name="Text Placeholder 3">
            <a:extLst>
              <a:ext uri="{FF2B5EF4-FFF2-40B4-BE49-F238E27FC236}">
                <a16:creationId xmlns:a16="http://schemas.microsoft.com/office/drawing/2014/main" id="{FE5322DA-9C0D-4716-816E-20532D2CC5FD}"/>
              </a:ext>
            </a:extLst>
          </p:cNvPr>
          <p:cNvSpPr>
            <a:spLocks noGrp="1"/>
          </p:cNvSpPr>
          <p:nvPr>
            <p:ph type="body" sz="quarter" idx="155" hasCustomPrompt="1"/>
          </p:nvPr>
        </p:nvSpPr>
        <p:spPr>
          <a:xfrm>
            <a:off x="9392623"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C66C52D4-A74D-4248-A665-214AD5898F1F}"/>
              </a:ext>
            </a:extLst>
          </p:cNvPr>
          <p:cNvSpPr>
            <a:spLocks noGrp="1"/>
          </p:cNvSpPr>
          <p:nvPr>
            <p:ph type="body" sz="quarter" idx="156" hasCustomPrompt="1"/>
          </p:nvPr>
        </p:nvSpPr>
        <p:spPr>
          <a:xfrm>
            <a:off x="27027339"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 Cont’d</a:t>
            </a:r>
          </a:p>
        </p:txBody>
      </p:sp>
      <p:sp>
        <p:nvSpPr>
          <p:cNvPr id="41" name="Text Placeholder 3">
            <a:extLst>
              <a:ext uri="{FF2B5EF4-FFF2-40B4-BE49-F238E27FC236}">
                <a16:creationId xmlns:a16="http://schemas.microsoft.com/office/drawing/2014/main" id="{87709D18-2551-4877-9987-5E858A8A3D75}"/>
              </a:ext>
            </a:extLst>
          </p:cNvPr>
          <p:cNvSpPr>
            <a:spLocks noGrp="1"/>
          </p:cNvSpPr>
          <p:nvPr>
            <p:ph type="body" sz="quarter" idx="157" hasCustomPrompt="1"/>
          </p:nvPr>
        </p:nvSpPr>
        <p:spPr>
          <a:xfrm>
            <a:off x="27003136"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724BF20C-13A8-4B55-9948-41AB274371F8}"/>
              </a:ext>
            </a:extLst>
          </p:cNvPr>
          <p:cNvSpPr>
            <a:spLocks noGrp="1"/>
          </p:cNvSpPr>
          <p:nvPr>
            <p:ph type="body" sz="quarter" idx="158" hasCustomPrompt="1"/>
          </p:nvPr>
        </p:nvSpPr>
        <p:spPr>
          <a:xfrm>
            <a:off x="35681200"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43" name="Text Placeholder 3">
            <a:extLst>
              <a:ext uri="{FF2B5EF4-FFF2-40B4-BE49-F238E27FC236}">
                <a16:creationId xmlns:a16="http://schemas.microsoft.com/office/drawing/2014/main" id="{C1C657EF-5769-4145-9FEB-9C9383E4ED4E}"/>
              </a:ext>
            </a:extLst>
          </p:cNvPr>
          <p:cNvSpPr>
            <a:spLocks noGrp="1"/>
          </p:cNvSpPr>
          <p:nvPr>
            <p:ph type="body" sz="quarter" idx="159" hasCustomPrompt="1"/>
          </p:nvPr>
        </p:nvSpPr>
        <p:spPr>
          <a:xfrm>
            <a:off x="35656998"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4" name="Text Placeholder 5">
            <a:extLst>
              <a:ext uri="{FF2B5EF4-FFF2-40B4-BE49-F238E27FC236}">
                <a16:creationId xmlns:a16="http://schemas.microsoft.com/office/drawing/2014/main" id="{EB7829A6-FB1C-4896-BE8F-0EB3527C8EAE}"/>
              </a:ext>
            </a:extLst>
          </p:cNvPr>
          <p:cNvSpPr>
            <a:spLocks noGrp="1"/>
          </p:cNvSpPr>
          <p:nvPr>
            <p:ph type="body" sz="quarter" idx="160" hasCustomPrompt="1"/>
          </p:nvPr>
        </p:nvSpPr>
        <p:spPr>
          <a:xfrm>
            <a:off x="35681200"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45" name="Text Placeholder 3">
            <a:extLst>
              <a:ext uri="{FF2B5EF4-FFF2-40B4-BE49-F238E27FC236}">
                <a16:creationId xmlns:a16="http://schemas.microsoft.com/office/drawing/2014/main" id="{F46EA845-589C-46C1-AE28-0F0B6B824FA4}"/>
              </a:ext>
            </a:extLst>
          </p:cNvPr>
          <p:cNvSpPr>
            <a:spLocks noGrp="1"/>
          </p:cNvSpPr>
          <p:nvPr>
            <p:ph type="body" sz="quarter" idx="161" hasCustomPrompt="1"/>
          </p:nvPr>
        </p:nvSpPr>
        <p:spPr>
          <a:xfrm>
            <a:off x="35656998"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17B17ECF-6FCE-45A0-A50F-EF9BF9D561C0}"/>
              </a:ext>
            </a:extLst>
          </p:cNvPr>
          <p:cNvSpPr>
            <a:spLocks noGrp="1"/>
          </p:cNvSpPr>
          <p:nvPr>
            <p:ph type="body" sz="quarter" idx="162" hasCustomPrompt="1"/>
          </p:nvPr>
        </p:nvSpPr>
        <p:spPr>
          <a:xfrm>
            <a:off x="18199104"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47" name="Text Placeholder 3">
            <a:extLst>
              <a:ext uri="{FF2B5EF4-FFF2-40B4-BE49-F238E27FC236}">
                <a16:creationId xmlns:a16="http://schemas.microsoft.com/office/drawing/2014/main" id="{09D1871F-E585-4E64-8060-31B4AC28796F}"/>
              </a:ext>
            </a:extLst>
          </p:cNvPr>
          <p:cNvSpPr>
            <a:spLocks noGrp="1"/>
          </p:cNvSpPr>
          <p:nvPr>
            <p:ph type="body" sz="quarter" idx="163" hasCustomPrompt="1"/>
          </p:nvPr>
        </p:nvSpPr>
        <p:spPr>
          <a:xfrm>
            <a:off x="18174902"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113483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C3365900-C01C-CF41-8A85-A2BCA5B32EED}"/>
              </a:ext>
            </a:extLst>
          </p:cNvPr>
          <p:cNvSpPr>
            <a:spLocks noGrp="1"/>
          </p:cNvSpPr>
          <p:nvPr>
            <p:ph type="body" sz="quarter" idx="10" hasCustomPrompt="1"/>
          </p:nvPr>
        </p:nvSpPr>
        <p:spPr>
          <a:xfrm>
            <a:off x="637105" y="4232542"/>
            <a:ext cx="7589797" cy="6283061"/>
          </a:xfrm>
          <a:prstGeom prst="rect">
            <a:avLst/>
          </a:prstGeom>
          <a:solidFill>
            <a:schemeClr val="bg2"/>
          </a:solidFill>
        </p:spPr>
        <p:txBody>
          <a:bodyPr wrap="square" lIns="228589" tIns="228589" rIns="228589" bIns="228589">
            <a:noAutofit/>
          </a:bodyPr>
          <a:lstStyle>
            <a:lvl1pPr marL="0" marR="0" indent="0" algn="l" defTabSz="2743063" rtl="0" eaLnBrk="1" fontAlgn="auto" latinLnBrk="0" hangingPunct="1">
              <a:lnSpc>
                <a:spcPct val="100000"/>
              </a:lnSpc>
              <a:spcBef>
                <a:spcPct val="20000"/>
              </a:spcBef>
              <a:spcAft>
                <a:spcPts val="0"/>
              </a:spcAft>
              <a:buClrTx/>
              <a:buSzTx/>
              <a:buFont typeface="Arial" pitchFamily="34" charset="0"/>
              <a:buNone/>
              <a:tabLst/>
              <a:defRPr sz="28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marL="0" marR="0" lvl="0" indent="0" algn="l" defTabSz="2743063"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19" name="Text Placeholder 5">
            <a:extLst>
              <a:ext uri="{FF2B5EF4-FFF2-40B4-BE49-F238E27FC236}">
                <a16:creationId xmlns:a16="http://schemas.microsoft.com/office/drawing/2014/main" id="{6684660A-74F3-D747-BDC6-608BB2411E99}"/>
              </a:ext>
            </a:extLst>
          </p:cNvPr>
          <p:cNvSpPr>
            <a:spLocks noGrp="1"/>
          </p:cNvSpPr>
          <p:nvPr>
            <p:ph type="body" sz="quarter" idx="20" hasCustomPrompt="1"/>
          </p:nvPr>
        </p:nvSpPr>
        <p:spPr>
          <a:xfrm>
            <a:off x="685504"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20" name="Text Placeholder 3">
            <a:extLst>
              <a:ext uri="{FF2B5EF4-FFF2-40B4-BE49-F238E27FC236}">
                <a16:creationId xmlns:a16="http://schemas.microsoft.com/office/drawing/2014/main" id="{E726BE74-8358-AF4F-9968-31491B6F1D35}"/>
              </a:ext>
            </a:extLst>
          </p:cNvPr>
          <p:cNvSpPr>
            <a:spLocks noGrp="1"/>
          </p:cNvSpPr>
          <p:nvPr>
            <p:ph type="body" sz="quarter" idx="96" hasCustomPrompt="1"/>
          </p:nvPr>
        </p:nvSpPr>
        <p:spPr>
          <a:xfrm>
            <a:off x="661303"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1" name="Text Placeholder 76">
            <a:extLst>
              <a:ext uri="{FF2B5EF4-FFF2-40B4-BE49-F238E27FC236}">
                <a16:creationId xmlns:a16="http://schemas.microsoft.com/office/drawing/2014/main" id="{554E4DCB-A7CD-F642-A6CE-9A0C4C33A432}"/>
              </a:ext>
            </a:extLst>
          </p:cNvPr>
          <p:cNvSpPr>
            <a:spLocks noGrp="1"/>
          </p:cNvSpPr>
          <p:nvPr>
            <p:ph type="body" sz="quarter" idx="150" hasCustomPrompt="1"/>
          </p:nvPr>
        </p:nvSpPr>
        <p:spPr>
          <a:xfrm>
            <a:off x="637103" y="2920030"/>
            <a:ext cx="34567290" cy="873329"/>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22" name="Text Placeholder 76">
            <a:extLst>
              <a:ext uri="{FF2B5EF4-FFF2-40B4-BE49-F238E27FC236}">
                <a16:creationId xmlns:a16="http://schemas.microsoft.com/office/drawing/2014/main" id="{786244F1-9B94-FD44-B952-4DF85FD3F79F}"/>
              </a:ext>
            </a:extLst>
          </p:cNvPr>
          <p:cNvSpPr>
            <a:spLocks noGrp="1"/>
          </p:cNvSpPr>
          <p:nvPr>
            <p:ph type="body" sz="quarter" idx="151" hasCustomPrompt="1"/>
          </p:nvPr>
        </p:nvSpPr>
        <p:spPr>
          <a:xfrm>
            <a:off x="637102" y="2220224"/>
            <a:ext cx="34567295" cy="627477"/>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23" name="Text Placeholder 76">
            <a:extLst>
              <a:ext uri="{FF2B5EF4-FFF2-40B4-BE49-F238E27FC236}">
                <a16:creationId xmlns:a16="http://schemas.microsoft.com/office/drawing/2014/main" id="{CDF4FF17-F8E1-FA4D-A843-B3F9E38FF563}"/>
              </a:ext>
            </a:extLst>
          </p:cNvPr>
          <p:cNvSpPr>
            <a:spLocks noGrp="1"/>
          </p:cNvSpPr>
          <p:nvPr>
            <p:ph type="body" sz="quarter" idx="153" hasCustomPrompt="1"/>
          </p:nvPr>
        </p:nvSpPr>
        <p:spPr>
          <a:xfrm>
            <a:off x="637107" y="776816"/>
            <a:ext cx="34567297" cy="1371085"/>
          </a:xfrm>
          <a:prstGeom prst="rect">
            <a:avLst/>
          </a:prstGeom>
        </p:spPr>
        <p:txBody>
          <a:bodyPr anchor="t" anchorCtr="0">
            <a:normAutofit/>
          </a:bodyPr>
          <a:lstStyle>
            <a:lvl1pPr marL="0" indent="0" algn="l">
              <a:buFontTx/>
              <a:buNone/>
              <a:defRPr sz="4400" b="1"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
        <p:nvSpPr>
          <p:cNvPr id="24" name="Text Placeholder 5">
            <a:extLst>
              <a:ext uri="{FF2B5EF4-FFF2-40B4-BE49-F238E27FC236}">
                <a16:creationId xmlns:a16="http://schemas.microsoft.com/office/drawing/2014/main" id="{D6965001-4E86-7440-8709-910A07B3A8C6}"/>
              </a:ext>
            </a:extLst>
          </p:cNvPr>
          <p:cNvSpPr>
            <a:spLocks noGrp="1"/>
          </p:cNvSpPr>
          <p:nvPr>
            <p:ph type="body" sz="quarter" idx="154" hasCustomPrompt="1"/>
          </p:nvPr>
        </p:nvSpPr>
        <p:spPr>
          <a:xfrm>
            <a:off x="9416823"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25" name="Text Placeholder 3">
            <a:extLst>
              <a:ext uri="{FF2B5EF4-FFF2-40B4-BE49-F238E27FC236}">
                <a16:creationId xmlns:a16="http://schemas.microsoft.com/office/drawing/2014/main" id="{97B83783-FD47-AA40-9C48-EF0858D0C441}"/>
              </a:ext>
            </a:extLst>
          </p:cNvPr>
          <p:cNvSpPr>
            <a:spLocks noGrp="1"/>
          </p:cNvSpPr>
          <p:nvPr>
            <p:ph type="body" sz="quarter" idx="155" hasCustomPrompt="1"/>
          </p:nvPr>
        </p:nvSpPr>
        <p:spPr>
          <a:xfrm>
            <a:off x="9392623"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6" name="Text Placeholder 5">
            <a:extLst>
              <a:ext uri="{FF2B5EF4-FFF2-40B4-BE49-F238E27FC236}">
                <a16:creationId xmlns:a16="http://schemas.microsoft.com/office/drawing/2014/main" id="{4443FC82-572C-1842-8C2A-0040F68BB416}"/>
              </a:ext>
            </a:extLst>
          </p:cNvPr>
          <p:cNvSpPr>
            <a:spLocks noGrp="1"/>
          </p:cNvSpPr>
          <p:nvPr>
            <p:ph type="body" sz="quarter" idx="156" hasCustomPrompt="1"/>
          </p:nvPr>
        </p:nvSpPr>
        <p:spPr>
          <a:xfrm>
            <a:off x="27027339"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 Cont’d</a:t>
            </a:r>
          </a:p>
        </p:txBody>
      </p:sp>
      <p:sp>
        <p:nvSpPr>
          <p:cNvPr id="27" name="Text Placeholder 3">
            <a:extLst>
              <a:ext uri="{FF2B5EF4-FFF2-40B4-BE49-F238E27FC236}">
                <a16:creationId xmlns:a16="http://schemas.microsoft.com/office/drawing/2014/main" id="{2B65F942-8F6F-CB40-B0CB-31B808F6D8F3}"/>
              </a:ext>
            </a:extLst>
          </p:cNvPr>
          <p:cNvSpPr>
            <a:spLocks noGrp="1"/>
          </p:cNvSpPr>
          <p:nvPr>
            <p:ph type="body" sz="quarter" idx="157" hasCustomPrompt="1"/>
          </p:nvPr>
        </p:nvSpPr>
        <p:spPr>
          <a:xfrm>
            <a:off x="27003136"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8" name="Text Placeholder 5">
            <a:extLst>
              <a:ext uri="{FF2B5EF4-FFF2-40B4-BE49-F238E27FC236}">
                <a16:creationId xmlns:a16="http://schemas.microsoft.com/office/drawing/2014/main" id="{09309C13-3182-5740-AD3B-20D52D2B69F7}"/>
              </a:ext>
            </a:extLst>
          </p:cNvPr>
          <p:cNvSpPr>
            <a:spLocks noGrp="1"/>
          </p:cNvSpPr>
          <p:nvPr>
            <p:ph type="body" sz="quarter" idx="158" hasCustomPrompt="1"/>
          </p:nvPr>
        </p:nvSpPr>
        <p:spPr>
          <a:xfrm>
            <a:off x="35681200"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29" name="Text Placeholder 3">
            <a:extLst>
              <a:ext uri="{FF2B5EF4-FFF2-40B4-BE49-F238E27FC236}">
                <a16:creationId xmlns:a16="http://schemas.microsoft.com/office/drawing/2014/main" id="{89D8C978-B437-7947-9562-A8ECA34C5354}"/>
              </a:ext>
            </a:extLst>
          </p:cNvPr>
          <p:cNvSpPr>
            <a:spLocks noGrp="1"/>
          </p:cNvSpPr>
          <p:nvPr>
            <p:ph type="body" sz="quarter" idx="159" hasCustomPrompt="1"/>
          </p:nvPr>
        </p:nvSpPr>
        <p:spPr>
          <a:xfrm>
            <a:off x="35656998"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0" name="Text Placeholder 5">
            <a:extLst>
              <a:ext uri="{FF2B5EF4-FFF2-40B4-BE49-F238E27FC236}">
                <a16:creationId xmlns:a16="http://schemas.microsoft.com/office/drawing/2014/main" id="{87713357-190F-2647-8D5F-705E19634E3A}"/>
              </a:ext>
            </a:extLst>
          </p:cNvPr>
          <p:cNvSpPr>
            <a:spLocks noGrp="1"/>
          </p:cNvSpPr>
          <p:nvPr>
            <p:ph type="body" sz="quarter" idx="160" hasCustomPrompt="1"/>
          </p:nvPr>
        </p:nvSpPr>
        <p:spPr>
          <a:xfrm>
            <a:off x="35681200"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31" name="Text Placeholder 3">
            <a:extLst>
              <a:ext uri="{FF2B5EF4-FFF2-40B4-BE49-F238E27FC236}">
                <a16:creationId xmlns:a16="http://schemas.microsoft.com/office/drawing/2014/main" id="{B6C06859-9608-8F45-9AB3-50EF9C642A6C}"/>
              </a:ext>
            </a:extLst>
          </p:cNvPr>
          <p:cNvSpPr>
            <a:spLocks noGrp="1"/>
          </p:cNvSpPr>
          <p:nvPr>
            <p:ph type="body" sz="quarter" idx="161" hasCustomPrompt="1"/>
          </p:nvPr>
        </p:nvSpPr>
        <p:spPr>
          <a:xfrm>
            <a:off x="35656998"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3E121A12-C0CF-AA41-A716-A1EEBAB03C22}"/>
              </a:ext>
            </a:extLst>
          </p:cNvPr>
          <p:cNvSpPr>
            <a:spLocks noGrp="1"/>
          </p:cNvSpPr>
          <p:nvPr>
            <p:ph type="body" sz="quarter" idx="162" hasCustomPrompt="1"/>
          </p:nvPr>
        </p:nvSpPr>
        <p:spPr>
          <a:xfrm>
            <a:off x="18199104"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33" name="Text Placeholder 3">
            <a:extLst>
              <a:ext uri="{FF2B5EF4-FFF2-40B4-BE49-F238E27FC236}">
                <a16:creationId xmlns:a16="http://schemas.microsoft.com/office/drawing/2014/main" id="{098E73F4-DFD6-684D-84ED-BCB190E734B5}"/>
              </a:ext>
            </a:extLst>
          </p:cNvPr>
          <p:cNvSpPr>
            <a:spLocks noGrp="1"/>
          </p:cNvSpPr>
          <p:nvPr>
            <p:ph type="body" sz="quarter" idx="163" hasCustomPrompt="1"/>
          </p:nvPr>
        </p:nvSpPr>
        <p:spPr>
          <a:xfrm>
            <a:off x="18174902"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307777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Box 14">
            <a:extLst>
              <a:ext uri="{FF2B5EF4-FFF2-40B4-BE49-F238E27FC236}">
                <a16:creationId xmlns:a16="http://schemas.microsoft.com/office/drawing/2014/main" id="{19A3DEE5-916A-4DE8-B44E-3E4F6BF9507C}"/>
              </a:ext>
            </a:extLst>
          </p:cNvPr>
          <p:cNvSpPr txBox="1">
            <a:spLocks noChangeArrowheads="1"/>
          </p:cNvSpPr>
          <p:nvPr userDrawn="1"/>
        </p:nvSpPr>
        <p:spPr bwMode="auto">
          <a:xfrm>
            <a:off x="599608" y="21242478"/>
            <a:ext cx="3927946" cy="369735"/>
          </a:xfrm>
          <a:prstGeom prst="rect">
            <a:avLst/>
          </a:prstGeom>
          <a:noFill/>
          <a:ln w="9525">
            <a:noFill/>
            <a:miter lim="800000"/>
            <a:headEnd/>
            <a:tailEnd/>
          </a:ln>
          <a:effectLst/>
        </p:spPr>
        <p:txBody>
          <a:bodyPr wrap="square" lIns="57039" tIns="28514" rIns="57039" bIns="28514">
            <a:no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cxnSp>
        <p:nvCxnSpPr>
          <p:cNvPr id="6" name="Straight Connector 5">
            <a:extLst>
              <a:ext uri="{FF2B5EF4-FFF2-40B4-BE49-F238E27FC236}">
                <a16:creationId xmlns:a16="http://schemas.microsoft.com/office/drawing/2014/main" id="{34595C33-F40C-4404-B16B-C512ACF057AC}"/>
              </a:ext>
            </a:extLst>
          </p:cNvPr>
          <p:cNvCxnSpPr>
            <a:cxnSpLocks/>
          </p:cNvCxnSpPr>
          <p:nvPr userDrawn="1"/>
        </p:nvCxnSpPr>
        <p:spPr>
          <a:xfrm>
            <a:off x="0" y="21058901"/>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09E79E39-0653-47B1-97D6-342C3FFCBC66}"/>
              </a:ext>
            </a:extLst>
          </p:cNvPr>
          <p:cNvCxnSpPr>
            <a:cxnSpLocks/>
          </p:cNvCxnSpPr>
          <p:nvPr userDrawn="1"/>
        </p:nvCxnSpPr>
        <p:spPr>
          <a:xfrm>
            <a:off x="17593189"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F04DA391-DAE3-4E57-9A66-F8925322AD02}"/>
              </a:ext>
            </a:extLst>
          </p:cNvPr>
          <p:cNvCxnSpPr>
            <a:cxnSpLocks/>
          </p:cNvCxnSpPr>
          <p:nvPr userDrawn="1"/>
        </p:nvCxnSpPr>
        <p:spPr>
          <a:xfrm>
            <a:off x="26376671"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F291EF07-795D-46DC-8398-2C5C0716ED4B}"/>
              </a:ext>
            </a:extLst>
          </p:cNvPr>
          <p:cNvCxnSpPr>
            <a:cxnSpLocks/>
          </p:cNvCxnSpPr>
          <p:nvPr userDrawn="1"/>
        </p:nvCxnSpPr>
        <p:spPr>
          <a:xfrm>
            <a:off x="35160154"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9B6454D9-674D-4FF8-A75E-4DE6F1DC8098}"/>
              </a:ext>
            </a:extLst>
          </p:cNvPr>
          <p:cNvCxnSpPr>
            <a:cxnSpLocks/>
          </p:cNvCxnSpPr>
          <p:nvPr userDrawn="1"/>
        </p:nvCxnSpPr>
        <p:spPr>
          <a:xfrm>
            <a:off x="8809706"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graphicFrame>
        <p:nvGraphicFramePr>
          <p:cNvPr id="8" name="Table 7">
            <a:extLst>
              <a:ext uri="{FF2B5EF4-FFF2-40B4-BE49-F238E27FC236}">
                <a16:creationId xmlns:a16="http://schemas.microsoft.com/office/drawing/2014/main" id="{B7CCBC9D-7F7B-D14C-9849-70BE0B893D3B}"/>
              </a:ext>
            </a:extLst>
          </p:cNvPr>
          <p:cNvGraphicFramePr>
            <a:graphicFrameLocks noGrp="1"/>
          </p:cNvGraphicFramePr>
          <p:nvPr userDrawn="1">
            <p:extLst>
              <p:ext uri="{D42A27DB-BD31-4B8C-83A1-F6EECF244321}">
                <p14:modId xmlns:p14="http://schemas.microsoft.com/office/powerpoint/2010/main" val="1828901620"/>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8210A9A6-A25A-B14A-A753-0DAA29329FF5}"/>
              </a:ext>
            </a:extLst>
          </p:cNvPr>
          <p:cNvGraphicFramePr>
            <a:graphicFrameLocks noGrp="1"/>
          </p:cNvGraphicFramePr>
          <p:nvPr userDrawn="1">
            <p:extLst>
              <p:ext uri="{D42A27DB-BD31-4B8C-83A1-F6EECF244321}">
                <p14:modId xmlns:p14="http://schemas.microsoft.com/office/powerpoint/2010/main" val="966058234"/>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763398" rtl="0" eaLnBrk="1" latinLnBrk="0" hangingPunct="1">
        <a:spcBef>
          <a:spcPct val="0"/>
        </a:spcBef>
        <a:buNone/>
        <a:defRPr sz="3500" kern="1200">
          <a:solidFill>
            <a:schemeClr val="bg1"/>
          </a:solidFill>
          <a:latin typeface="Trebuchet MS" pitchFamily="34" charset="0"/>
          <a:ea typeface="+mj-ea"/>
          <a:cs typeface="+mj-cs"/>
        </a:defRPr>
      </a:lvl1pPr>
    </p:titleStyle>
    <p:bodyStyle>
      <a:lvl1pPr marL="661274" indent="-661274" algn="l" defTabSz="1763398" rtl="0" eaLnBrk="1" latinLnBrk="0" hangingPunct="1">
        <a:spcBef>
          <a:spcPct val="20000"/>
        </a:spcBef>
        <a:buFont typeface="Arial" pitchFamily="34" charset="0"/>
        <a:buChar char="•"/>
        <a:defRPr sz="6188" kern="1200">
          <a:solidFill>
            <a:schemeClr val="tx1"/>
          </a:solidFill>
          <a:latin typeface="+mn-lt"/>
          <a:ea typeface="+mn-ea"/>
          <a:cs typeface="+mn-cs"/>
        </a:defRPr>
      </a:lvl1pPr>
      <a:lvl2pPr marL="1432761" indent="-551062" algn="l" defTabSz="1763398" rtl="0" eaLnBrk="1" latinLnBrk="0" hangingPunct="1">
        <a:spcBef>
          <a:spcPct val="20000"/>
        </a:spcBef>
        <a:buFont typeface="Arial" pitchFamily="34" charset="0"/>
        <a:buChar char="–"/>
        <a:defRPr sz="5438" kern="1200">
          <a:solidFill>
            <a:schemeClr val="tx1"/>
          </a:solidFill>
          <a:latin typeface="+mn-lt"/>
          <a:ea typeface="+mn-ea"/>
          <a:cs typeface="+mn-cs"/>
        </a:defRPr>
      </a:lvl2pPr>
      <a:lvl3pPr marL="2204248" indent="-440849" algn="l" defTabSz="1763398" rtl="0" eaLnBrk="1" latinLnBrk="0" hangingPunct="1">
        <a:spcBef>
          <a:spcPct val="20000"/>
        </a:spcBef>
        <a:buFont typeface="Arial" pitchFamily="34" charset="0"/>
        <a:buChar char="•"/>
        <a:defRPr sz="4625" kern="1200">
          <a:solidFill>
            <a:schemeClr val="tx1"/>
          </a:solidFill>
          <a:latin typeface="+mn-lt"/>
          <a:ea typeface="+mn-ea"/>
          <a:cs typeface="+mn-cs"/>
        </a:defRPr>
      </a:lvl3pPr>
      <a:lvl4pPr marL="3085946"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4pPr>
      <a:lvl5pPr marL="39676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5pPr>
      <a:lvl6pPr marL="48493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6pPr>
      <a:lvl7pPr marL="5731042"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7pPr>
      <a:lvl8pPr marL="6612741"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8pPr>
      <a:lvl9pPr marL="7494439"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9pPr>
    </p:bodyStyle>
    <p:otherStyle>
      <a:defPPr>
        <a:defRPr lang="en-US"/>
      </a:defPPr>
      <a:lvl1pPr marL="0" algn="l" defTabSz="1763398" rtl="0" eaLnBrk="1" latinLnBrk="0" hangingPunct="1">
        <a:defRPr sz="3500" kern="1200">
          <a:solidFill>
            <a:schemeClr val="tx1"/>
          </a:solidFill>
          <a:latin typeface="+mn-lt"/>
          <a:ea typeface="+mn-ea"/>
          <a:cs typeface="+mn-cs"/>
        </a:defRPr>
      </a:lvl1pPr>
      <a:lvl2pPr marL="881699" algn="l" defTabSz="1763398" rtl="0" eaLnBrk="1" latinLnBrk="0" hangingPunct="1">
        <a:defRPr sz="3500" kern="1200">
          <a:solidFill>
            <a:schemeClr val="tx1"/>
          </a:solidFill>
          <a:latin typeface="+mn-lt"/>
          <a:ea typeface="+mn-ea"/>
          <a:cs typeface="+mn-cs"/>
        </a:defRPr>
      </a:lvl2pPr>
      <a:lvl3pPr marL="1763398" algn="l" defTabSz="1763398" rtl="0" eaLnBrk="1" latinLnBrk="0" hangingPunct="1">
        <a:defRPr sz="3500" kern="1200">
          <a:solidFill>
            <a:schemeClr val="tx1"/>
          </a:solidFill>
          <a:latin typeface="+mn-lt"/>
          <a:ea typeface="+mn-ea"/>
          <a:cs typeface="+mn-cs"/>
        </a:defRPr>
      </a:lvl3pPr>
      <a:lvl4pPr marL="2645097" algn="l" defTabSz="1763398" rtl="0" eaLnBrk="1" latinLnBrk="0" hangingPunct="1">
        <a:defRPr sz="3500" kern="1200">
          <a:solidFill>
            <a:schemeClr val="tx1"/>
          </a:solidFill>
          <a:latin typeface="+mn-lt"/>
          <a:ea typeface="+mn-ea"/>
          <a:cs typeface="+mn-cs"/>
        </a:defRPr>
      </a:lvl4pPr>
      <a:lvl5pPr marL="3526795" algn="l" defTabSz="1763398" rtl="0" eaLnBrk="1" latinLnBrk="0" hangingPunct="1">
        <a:defRPr sz="3500" kern="1200">
          <a:solidFill>
            <a:schemeClr val="tx1"/>
          </a:solidFill>
          <a:latin typeface="+mn-lt"/>
          <a:ea typeface="+mn-ea"/>
          <a:cs typeface="+mn-cs"/>
        </a:defRPr>
      </a:lvl5pPr>
      <a:lvl6pPr marL="4408494" algn="l" defTabSz="1763398" rtl="0" eaLnBrk="1" latinLnBrk="0" hangingPunct="1">
        <a:defRPr sz="3500" kern="1200">
          <a:solidFill>
            <a:schemeClr val="tx1"/>
          </a:solidFill>
          <a:latin typeface="+mn-lt"/>
          <a:ea typeface="+mn-ea"/>
          <a:cs typeface="+mn-cs"/>
        </a:defRPr>
      </a:lvl6pPr>
      <a:lvl7pPr marL="5290193" algn="l" defTabSz="1763398" rtl="0" eaLnBrk="1" latinLnBrk="0" hangingPunct="1">
        <a:defRPr sz="3500" kern="1200">
          <a:solidFill>
            <a:schemeClr val="tx1"/>
          </a:solidFill>
          <a:latin typeface="+mn-lt"/>
          <a:ea typeface="+mn-ea"/>
          <a:cs typeface="+mn-cs"/>
        </a:defRPr>
      </a:lvl7pPr>
      <a:lvl8pPr marL="6171892" algn="l" defTabSz="1763398" rtl="0" eaLnBrk="1" latinLnBrk="0" hangingPunct="1">
        <a:defRPr sz="3500" kern="1200">
          <a:solidFill>
            <a:schemeClr val="tx1"/>
          </a:solidFill>
          <a:latin typeface="+mn-lt"/>
          <a:ea typeface="+mn-ea"/>
          <a:cs typeface="+mn-cs"/>
        </a:defRPr>
      </a:lvl8pPr>
      <a:lvl9pPr marL="7053591" algn="l" defTabSz="1763398" rtl="0" eaLnBrk="1" latinLnBrk="0" hangingPunct="1">
        <a:defRPr sz="35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7D072A73-3084-4E4D-9475-8A8D5BD98EB3}"/>
              </a:ext>
            </a:extLst>
          </p:cNvPr>
          <p:cNvSpPr txBox="1">
            <a:spLocks noChangeArrowheads="1"/>
          </p:cNvSpPr>
          <p:nvPr userDrawn="1"/>
        </p:nvSpPr>
        <p:spPr bwMode="auto">
          <a:xfrm>
            <a:off x="599608" y="21242478"/>
            <a:ext cx="3927946" cy="369735"/>
          </a:xfrm>
          <a:prstGeom prst="rect">
            <a:avLst/>
          </a:prstGeom>
          <a:noFill/>
          <a:ln w="9525">
            <a:noFill/>
            <a:miter lim="800000"/>
            <a:headEnd/>
            <a:tailEnd/>
          </a:ln>
          <a:effectLst/>
        </p:spPr>
        <p:txBody>
          <a:bodyPr wrap="square" lIns="57039" tIns="28514" rIns="57039" bIns="28514">
            <a:no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cxnSp>
        <p:nvCxnSpPr>
          <p:cNvPr id="3" name="Straight Connector 2">
            <a:extLst>
              <a:ext uri="{FF2B5EF4-FFF2-40B4-BE49-F238E27FC236}">
                <a16:creationId xmlns:a16="http://schemas.microsoft.com/office/drawing/2014/main" id="{378599BB-9A58-504C-92D1-FD9D268DE2F4}"/>
              </a:ext>
            </a:extLst>
          </p:cNvPr>
          <p:cNvCxnSpPr>
            <a:cxnSpLocks/>
          </p:cNvCxnSpPr>
          <p:nvPr userDrawn="1"/>
        </p:nvCxnSpPr>
        <p:spPr>
          <a:xfrm>
            <a:off x="0" y="21058901"/>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 name="Straight Connector 3">
            <a:extLst>
              <a:ext uri="{FF2B5EF4-FFF2-40B4-BE49-F238E27FC236}">
                <a16:creationId xmlns:a16="http://schemas.microsoft.com/office/drawing/2014/main" id="{33761B54-10E8-B641-9654-EE9CFC069F21}"/>
              </a:ext>
            </a:extLst>
          </p:cNvPr>
          <p:cNvCxnSpPr>
            <a:cxnSpLocks/>
          </p:cNvCxnSpPr>
          <p:nvPr userDrawn="1"/>
        </p:nvCxnSpPr>
        <p:spPr>
          <a:xfrm>
            <a:off x="17593189"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0549C5D3-486B-8B4D-A57E-B75146DAC7B3}"/>
              </a:ext>
            </a:extLst>
          </p:cNvPr>
          <p:cNvCxnSpPr>
            <a:cxnSpLocks/>
          </p:cNvCxnSpPr>
          <p:nvPr userDrawn="1"/>
        </p:nvCxnSpPr>
        <p:spPr>
          <a:xfrm>
            <a:off x="26376671"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8EAA06EA-233B-3745-A1E9-AF13A31A04E2}"/>
              </a:ext>
            </a:extLst>
          </p:cNvPr>
          <p:cNvCxnSpPr>
            <a:cxnSpLocks/>
          </p:cNvCxnSpPr>
          <p:nvPr userDrawn="1"/>
        </p:nvCxnSpPr>
        <p:spPr>
          <a:xfrm>
            <a:off x="35160154"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9EB5AB16-0CB7-074C-8EEC-45726B54987F}"/>
              </a:ext>
            </a:extLst>
          </p:cNvPr>
          <p:cNvCxnSpPr>
            <a:cxnSpLocks/>
          </p:cNvCxnSpPr>
          <p:nvPr userDrawn="1"/>
        </p:nvCxnSpPr>
        <p:spPr>
          <a:xfrm>
            <a:off x="8809706"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46816285"/>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1763398" rtl="0" eaLnBrk="1" latinLnBrk="0" hangingPunct="1">
        <a:spcBef>
          <a:spcPct val="0"/>
        </a:spcBef>
        <a:buNone/>
        <a:defRPr sz="3500" kern="1200">
          <a:solidFill>
            <a:schemeClr val="bg1"/>
          </a:solidFill>
          <a:latin typeface="Trebuchet MS" pitchFamily="34" charset="0"/>
          <a:ea typeface="+mj-ea"/>
          <a:cs typeface="+mj-cs"/>
        </a:defRPr>
      </a:lvl1pPr>
    </p:titleStyle>
    <p:bodyStyle>
      <a:lvl1pPr marL="661274" indent="-661274" algn="l" defTabSz="1763398" rtl="0" eaLnBrk="1" latinLnBrk="0" hangingPunct="1">
        <a:spcBef>
          <a:spcPct val="20000"/>
        </a:spcBef>
        <a:buFont typeface="Arial" pitchFamily="34" charset="0"/>
        <a:buChar char="•"/>
        <a:defRPr sz="6188" kern="1200">
          <a:solidFill>
            <a:schemeClr val="tx1"/>
          </a:solidFill>
          <a:latin typeface="+mn-lt"/>
          <a:ea typeface="+mn-ea"/>
          <a:cs typeface="+mn-cs"/>
        </a:defRPr>
      </a:lvl1pPr>
      <a:lvl2pPr marL="1432761" indent="-551062" algn="l" defTabSz="1763398" rtl="0" eaLnBrk="1" latinLnBrk="0" hangingPunct="1">
        <a:spcBef>
          <a:spcPct val="20000"/>
        </a:spcBef>
        <a:buFont typeface="Arial" pitchFamily="34" charset="0"/>
        <a:buChar char="–"/>
        <a:defRPr sz="5438" kern="1200">
          <a:solidFill>
            <a:schemeClr val="tx1"/>
          </a:solidFill>
          <a:latin typeface="+mn-lt"/>
          <a:ea typeface="+mn-ea"/>
          <a:cs typeface="+mn-cs"/>
        </a:defRPr>
      </a:lvl2pPr>
      <a:lvl3pPr marL="2204248" indent="-440849" algn="l" defTabSz="1763398" rtl="0" eaLnBrk="1" latinLnBrk="0" hangingPunct="1">
        <a:spcBef>
          <a:spcPct val="20000"/>
        </a:spcBef>
        <a:buFont typeface="Arial" pitchFamily="34" charset="0"/>
        <a:buChar char="•"/>
        <a:defRPr sz="4625" kern="1200">
          <a:solidFill>
            <a:schemeClr val="tx1"/>
          </a:solidFill>
          <a:latin typeface="+mn-lt"/>
          <a:ea typeface="+mn-ea"/>
          <a:cs typeface="+mn-cs"/>
        </a:defRPr>
      </a:lvl3pPr>
      <a:lvl4pPr marL="3085946"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4pPr>
      <a:lvl5pPr marL="39676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5pPr>
      <a:lvl6pPr marL="48493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6pPr>
      <a:lvl7pPr marL="5731042"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7pPr>
      <a:lvl8pPr marL="6612741"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8pPr>
      <a:lvl9pPr marL="7494439"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9pPr>
    </p:bodyStyle>
    <p:otherStyle>
      <a:defPPr>
        <a:defRPr lang="en-US"/>
      </a:defPPr>
      <a:lvl1pPr marL="0" algn="l" defTabSz="1763398" rtl="0" eaLnBrk="1" latinLnBrk="0" hangingPunct="1">
        <a:defRPr sz="3500" kern="1200">
          <a:solidFill>
            <a:schemeClr val="tx1"/>
          </a:solidFill>
          <a:latin typeface="+mn-lt"/>
          <a:ea typeface="+mn-ea"/>
          <a:cs typeface="+mn-cs"/>
        </a:defRPr>
      </a:lvl1pPr>
      <a:lvl2pPr marL="881699" algn="l" defTabSz="1763398" rtl="0" eaLnBrk="1" latinLnBrk="0" hangingPunct="1">
        <a:defRPr sz="3500" kern="1200">
          <a:solidFill>
            <a:schemeClr val="tx1"/>
          </a:solidFill>
          <a:latin typeface="+mn-lt"/>
          <a:ea typeface="+mn-ea"/>
          <a:cs typeface="+mn-cs"/>
        </a:defRPr>
      </a:lvl2pPr>
      <a:lvl3pPr marL="1763398" algn="l" defTabSz="1763398" rtl="0" eaLnBrk="1" latinLnBrk="0" hangingPunct="1">
        <a:defRPr sz="3500" kern="1200">
          <a:solidFill>
            <a:schemeClr val="tx1"/>
          </a:solidFill>
          <a:latin typeface="+mn-lt"/>
          <a:ea typeface="+mn-ea"/>
          <a:cs typeface="+mn-cs"/>
        </a:defRPr>
      </a:lvl3pPr>
      <a:lvl4pPr marL="2645097" algn="l" defTabSz="1763398" rtl="0" eaLnBrk="1" latinLnBrk="0" hangingPunct="1">
        <a:defRPr sz="3500" kern="1200">
          <a:solidFill>
            <a:schemeClr val="tx1"/>
          </a:solidFill>
          <a:latin typeface="+mn-lt"/>
          <a:ea typeface="+mn-ea"/>
          <a:cs typeface="+mn-cs"/>
        </a:defRPr>
      </a:lvl4pPr>
      <a:lvl5pPr marL="3526795" algn="l" defTabSz="1763398" rtl="0" eaLnBrk="1" latinLnBrk="0" hangingPunct="1">
        <a:defRPr sz="3500" kern="1200">
          <a:solidFill>
            <a:schemeClr val="tx1"/>
          </a:solidFill>
          <a:latin typeface="+mn-lt"/>
          <a:ea typeface="+mn-ea"/>
          <a:cs typeface="+mn-cs"/>
        </a:defRPr>
      </a:lvl5pPr>
      <a:lvl6pPr marL="4408494" algn="l" defTabSz="1763398" rtl="0" eaLnBrk="1" latinLnBrk="0" hangingPunct="1">
        <a:defRPr sz="3500" kern="1200">
          <a:solidFill>
            <a:schemeClr val="tx1"/>
          </a:solidFill>
          <a:latin typeface="+mn-lt"/>
          <a:ea typeface="+mn-ea"/>
          <a:cs typeface="+mn-cs"/>
        </a:defRPr>
      </a:lvl6pPr>
      <a:lvl7pPr marL="5290193" algn="l" defTabSz="1763398" rtl="0" eaLnBrk="1" latinLnBrk="0" hangingPunct="1">
        <a:defRPr sz="3500" kern="1200">
          <a:solidFill>
            <a:schemeClr val="tx1"/>
          </a:solidFill>
          <a:latin typeface="+mn-lt"/>
          <a:ea typeface="+mn-ea"/>
          <a:cs typeface="+mn-cs"/>
        </a:defRPr>
      </a:lvl7pPr>
      <a:lvl8pPr marL="6171892" algn="l" defTabSz="1763398" rtl="0" eaLnBrk="1" latinLnBrk="0" hangingPunct="1">
        <a:defRPr sz="3500" kern="1200">
          <a:solidFill>
            <a:schemeClr val="tx1"/>
          </a:solidFill>
          <a:latin typeface="+mn-lt"/>
          <a:ea typeface="+mn-ea"/>
          <a:cs typeface="+mn-cs"/>
        </a:defRPr>
      </a:lvl8pPr>
      <a:lvl9pPr marL="7053591" algn="l" defTabSz="1763398"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us.govst.edu/capstones_math/2"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86A72E98-6566-4DAA-9E81-9634B9B7B997}"/>
              </a:ext>
            </a:extLst>
          </p:cNvPr>
          <p:cNvSpPr>
            <a:spLocks noGrp="1"/>
          </p:cNvSpPr>
          <p:nvPr>
            <p:ph type="body" sz="quarter" idx="10"/>
          </p:nvPr>
        </p:nvSpPr>
        <p:spPr>
          <a:xfrm>
            <a:off x="643950" y="4871165"/>
            <a:ext cx="7589797" cy="6772967"/>
          </a:xfrm>
        </p:spPr>
        <p:txBody>
          <a:bodyPr/>
          <a:lstStyle/>
          <a:p>
            <a:r>
              <a:rPr lang="en-US" sz="2000" dirty="0"/>
              <a:t>China carries the name of the world's oldest reminder issues. The Chinese Remainder Theorem served as the foundation for a lot of sciences including astronomy, architecture, commerce, and calendar computing difficulties. The theorem has sophisticated applications nowadays in numerous mathematical fields. and wide-ranging uses in coding, cryptography, and computers. A great illustration of how mathematics, which first appeared in the third century AC, has evolved and is still useful in the modern era is the Chinese Remainder Theorem. And we will discuss it is application The RSA Cryptosystem The RSA cryptosystem is commonly used to authenticate digital signatures and protect data such as customer information and transaction data. It can be used to create key exchanges that establish a secure, encrypted communication channel. It has numerous applications in banking, telecommunications and ecommerce</a:t>
            </a:r>
          </a:p>
          <a:p>
            <a:r>
              <a:rPr lang="en-US" sz="2000" dirty="0"/>
              <a:t> RSA encryption algorithm steps : </a:t>
            </a:r>
          </a:p>
          <a:p>
            <a:r>
              <a:rPr lang="en-US" sz="2000" dirty="0"/>
              <a:t>-&gt;Step 1 (Key Generating Process)</a:t>
            </a:r>
          </a:p>
          <a:p>
            <a:r>
              <a:rPr lang="en-US" sz="2000" dirty="0"/>
              <a:t> -&gt;Step 2 (Encryption Process) </a:t>
            </a:r>
          </a:p>
          <a:p>
            <a:r>
              <a:rPr lang="en-US" sz="2000" dirty="0"/>
              <a:t>-&gt;Step 3 (Decryption Process) </a:t>
            </a:r>
          </a:p>
        </p:txBody>
      </p:sp>
      <p:sp>
        <p:nvSpPr>
          <p:cNvPr id="22" name="Text Placeholder 21">
            <a:extLst>
              <a:ext uri="{FF2B5EF4-FFF2-40B4-BE49-F238E27FC236}">
                <a16:creationId xmlns:a16="http://schemas.microsoft.com/office/drawing/2014/main" id="{9A87B044-BA28-4C9C-996B-C4B605E7F7BB}"/>
              </a:ext>
            </a:extLst>
          </p:cNvPr>
          <p:cNvSpPr>
            <a:spLocks noGrp="1"/>
          </p:cNvSpPr>
          <p:nvPr>
            <p:ph type="body" sz="quarter" idx="20"/>
          </p:nvPr>
        </p:nvSpPr>
        <p:spPr>
          <a:xfrm>
            <a:off x="699197" y="11881536"/>
            <a:ext cx="7565598" cy="414528"/>
          </a:xfrm>
        </p:spPr>
        <p:txBody>
          <a:bodyPr/>
          <a:lstStyle/>
          <a:p>
            <a:r>
              <a:rPr lang="en-US" dirty="0"/>
              <a:t>Objective </a:t>
            </a:r>
          </a:p>
        </p:txBody>
      </p:sp>
      <p:sp>
        <p:nvSpPr>
          <p:cNvPr id="23" name="Text Placeholder 22">
            <a:extLst>
              <a:ext uri="{FF2B5EF4-FFF2-40B4-BE49-F238E27FC236}">
                <a16:creationId xmlns:a16="http://schemas.microsoft.com/office/drawing/2014/main" id="{11317788-950E-410F-B242-33F7F1200D0D}"/>
              </a:ext>
            </a:extLst>
          </p:cNvPr>
          <p:cNvSpPr>
            <a:spLocks noGrp="1"/>
          </p:cNvSpPr>
          <p:nvPr>
            <p:ph type="body" sz="quarter" idx="96"/>
          </p:nvPr>
        </p:nvSpPr>
        <p:spPr>
          <a:xfrm>
            <a:off x="643950" y="12143171"/>
            <a:ext cx="7565598" cy="4218562"/>
          </a:xfrm>
        </p:spPr>
        <p:txBody>
          <a:bodyPr/>
          <a:lstStyle/>
          <a:p>
            <a:r>
              <a:rPr lang="en-US" b="1" dirty="0"/>
              <a:t>To Understand the Mathematical Foundations</a:t>
            </a:r>
            <a:r>
              <a:rPr lang="en-US" dirty="0"/>
              <a:t>: Delve into the mathematical principles underlying RSA, including the concepts of prime factorization, modular arithmetic, and number theory, to understand why RSA is considered secure and how it operates.</a:t>
            </a:r>
          </a:p>
          <a:p>
            <a:r>
              <a:rPr lang="en-US" dirty="0"/>
              <a:t> </a:t>
            </a:r>
            <a:r>
              <a:rPr lang="en-US" b="1" dirty="0"/>
              <a:t>To Explore Key Generation, Encryption, and Decryption Processes</a:t>
            </a:r>
            <a:r>
              <a:rPr lang="en-US" dirty="0"/>
              <a:t>: Investigate the detailed processes involved in generating RSA keys, and the mechanisms of encryption and decryption, to comprehend the practical implementation and use of RSA in securing data. </a:t>
            </a:r>
          </a:p>
          <a:p>
            <a:r>
              <a:rPr lang="en-US" b="1" dirty="0"/>
              <a:t>To Evaluate Security Aspects</a:t>
            </a:r>
            <a:r>
              <a:rPr lang="en-US" dirty="0"/>
              <a:t>: Analyze the security strengths and vulnerabilities of RSA, focusing on the computational difficulty of factoring large integers and the potential threats posed by advances in factorization algorithms and quantum computing. </a:t>
            </a:r>
          </a:p>
        </p:txBody>
      </p:sp>
      <p:sp>
        <p:nvSpPr>
          <p:cNvPr id="25" name="Text Placeholder 24">
            <a:extLst>
              <a:ext uri="{FF2B5EF4-FFF2-40B4-BE49-F238E27FC236}">
                <a16:creationId xmlns:a16="http://schemas.microsoft.com/office/drawing/2014/main" id="{2D0711D6-6293-41B3-A462-FCD27AE22F66}"/>
              </a:ext>
            </a:extLst>
          </p:cNvPr>
          <p:cNvSpPr>
            <a:spLocks noGrp="1"/>
          </p:cNvSpPr>
          <p:nvPr>
            <p:ph type="body" sz="quarter" idx="151"/>
          </p:nvPr>
        </p:nvSpPr>
        <p:spPr>
          <a:xfrm>
            <a:off x="637102" y="2220224"/>
            <a:ext cx="34567295" cy="1826763"/>
          </a:xfrm>
        </p:spPr>
        <p:txBody>
          <a:bodyPr>
            <a:no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Abdelrahman Atef Saad </a:t>
            </a:r>
            <a:r>
              <a:rPr lang="en-US" sz="2000" b="1" dirty="0" err="1">
                <a:latin typeface="Tahoma" panose="020B0604030504040204" pitchFamily="34" charset="0"/>
                <a:ea typeface="Tahoma" panose="020B0604030504040204" pitchFamily="34" charset="0"/>
                <a:cs typeface="Tahoma" panose="020B0604030504040204" pitchFamily="34" charset="0"/>
              </a:rPr>
              <a:t>Osheba</a:t>
            </a:r>
            <a:r>
              <a:rPr lang="en-US" sz="2000" b="1" dirty="0">
                <a:latin typeface="Tahoma" panose="020B0604030504040204" pitchFamily="34" charset="0"/>
                <a:ea typeface="Tahoma" panose="020B0604030504040204" pitchFamily="34" charset="0"/>
                <a:cs typeface="Tahoma" panose="020B0604030504040204" pitchFamily="34" charset="0"/>
              </a:rPr>
              <a:t>          222100946                      Ahmed Ashraf Mohammed Abo-</a:t>
            </a:r>
            <a:r>
              <a:rPr lang="en-US" sz="2000" b="1" dirty="0" err="1">
                <a:latin typeface="Tahoma" panose="020B0604030504040204" pitchFamily="34" charset="0"/>
                <a:ea typeface="Tahoma" panose="020B0604030504040204" pitchFamily="34" charset="0"/>
                <a:cs typeface="Tahoma" panose="020B0604030504040204" pitchFamily="34" charset="0"/>
              </a:rPr>
              <a:t>el</a:t>
            </a:r>
            <a:r>
              <a:rPr lang="en-US" sz="2000" b="1" dirty="0">
                <a:latin typeface="Tahoma" panose="020B0604030504040204" pitchFamily="34" charset="0"/>
                <a:ea typeface="Tahoma" panose="020B0604030504040204" pitchFamily="34" charset="0"/>
                <a:cs typeface="Tahoma" panose="020B0604030504040204" pitchFamily="34" charset="0"/>
              </a:rPr>
              <a:t>-</a:t>
            </a:r>
            <a:r>
              <a:rPr lang="en-US" sz="2000" b="1" dirty="0" err="1">
                <a:latin typeface="Tahoma" panose="020B0604030504040204" pitchFamily="34" charset="0"/>
                <a:ea typeface="Tahoma" panose="020B0604030504040204" pitchFamily="34" charset="0"/>
                <a:cs typeface="Tahoma" panose="020B0604030504040204" pitchFamily="34" charset="0"/>
              </a:rPr>
              <a:t>ela</a:t>
            </a:r>
            <a:r>
              <a:rPr lang="en-US" sz="2000" b="1" dirty="0">
                <a:latin typeface="Tahoma" panose="020B0604030504040204" pitchFamily="34" charset="0"/>
                <a:ea typeface="Tahoma" panose="020B0604030504040204" pitchFamily="34" charset="0"/>
                <a:cs typeface="Tahoma" panose="020B0604030504040204" pitchFamily="34" charset="0"/>
              </a:rPr>
              <a:t> 222100032                                       </a:t>
            </a:r>
            <a:r>
              <a:rPr lang="en-US" sz="2000" b="1" dirty="0" err="1">
                <a:latin typeface="Tahoma" panose="020B0604030504040204" pitchFamily="34" charset="0"/>
                <a:ea typeface="Tahoma" panose="020B0604030504040204" pitchFamily="34" charset="0"/>
                <a:cs typeface="Tahoma" panose="020B0604030504040204" pitchFamily="34" charset="0"/>
              </a:rPr>
              <a:t>Adham</a:t>
            </a:r>
            <a:r>
              <a:rPr lang="en-US" sz="2000" b="1" dirty="0">
                <a:latin typeface="Tahoma" panose="020B0604030504040204" pitchFamily="34" charset="0"/>
                <a:ea typeface="Tahoma" panose="020B0604030504040204" pitchFamily="34" charset="0"/>
                <a:cs typeface="Tahoma" panose="020B0604030504040204" pitchFamily="34" charset="0"/>
              </a:rPr>
              <a:t> Mohammed </a:t>
            </a:r>
            <a:r>
              <a:rPr lang="en-US" sz="2000" b="1" dirty="0" err="1">
                <a:latin typeface="Tahoma" panose="020B0604030504040204" pitchFamily="34" charset="0"/>
                <a:ea typeface="Tahoma" panose="020B0604030504040204" pitchFamily="34" charset="0"/>
                <a:cs typeface="Tahoma" panose="020B0604030504040204" pitchFamily="34" charset="0"/>
              </a:rPr>
              <a:t>el-saied</a:t>
            </a:r>
            <a:r>
              <a:rPr lang="en-US" sz="2000" b="1" dirty="0">
                <a:latin typeface="Tahoma" panose="020B0604030504040204" pitchFamily="34" charset="0"/>
                <a:ea typeface="Tahoma" panose="020B0604030504040204" pitchFamily="34" charset="0"/>
                <a:cs typeface="Tahoma" panose="020B0604030504040204" pitchFamily="34" charset="0"/>
              </a:rPr>
              <a:t> El-</a:t>
            </a:r>
            <a:r>
              <a:rPr lang="en-US" sz="2000" b="1" dirty="0" err="1">
                <a:latin typeface="Tahoma" panose="020B0604030504040204" pitchFamily="34" charset="0"/>
                <a:ea typeface="Tahoma" panose="020B0604030504040204" pitchFamily="34" charset="0"/>
                <a:cs typeface="Tahoma" panose="020B0604030504040204" pitchFamily="34" charset="0"/>
              </a:rPr>
              <a:t>wakel</a:t>
            </a:r>
            <a:r>
              <a:rPr lang="en-US" sz="2000" b="1" dirty="0">
                <a:latin typeface="Tahoma" panose="020B0604030504040204" pitchFamily="34" charset="0"/>
                <a:ea typeface="Tahoma" panose="020B0604030504040204" pitchFamily="34" charset="0"/>
                <a:cs typeface="Tahoma" panose="020B0604030504040204" pitchFamily="34" charset="0"/>
              </a:rPr>
              <a:t> 222100195                    Youssef </a:t>
            </a:r>
            <a:r>
              <a:rPr lang="en-US" sz="2000" b="1" dirty="0" err="1">
                <a:latin typeface="Tahoma" panose="020B0604030504040204" pitchFamily="34" charset="0"/>
                <a:ea typeface="Tahoma" panose="020B0604030504040204" pitchFamily="34" charset="0"/>
                <a:cs typeface="Tahoma" panose="020B0604030504040204" pitchFamily="34" charset="0"/>
              </a:rPr>
              <a:t>Esssam</a:t>
            </a:r>
            <a:r>
              <a:rPr lang="en-US" sz="2000" b="1" dirty="0">
                <a:latin typeface="Tahoma" panose="020B0604030504040204" pitchFamily="34" charset="0"/>
                <a:ea typeface="Tahoma" panose="020B0604030504040204" pitchFamily="34" charset="0"/>
                <a:cs typeface="Tahoma" panose="020B0604030504040204" pitchFamily="34" charset="0"/>
              </a:rPr>
              <a:t>         222101958   </a:t>
            </a:r>
            <a:r>
              <a:rPr lang="en-US" sz="2000" b="1" dirty="0" err="1">
                <a:latin typeface="Tahoma" panose="020B0604030504040204" pitchFamily="34" charset="0"/>
                <a:ea typeface="Tahoma" panose="020B0604030504040204" pitchFamily="34" charset="0"/>
                <a:cs typeface="Tahoma" panose="020B0604030504040204" pitchFamily="34" charset="0"/>
              </a:rPr>
              <a:t>Aser</a:t>
            </a:r>
            <a:r>
              <a:rPr lang="en-US" sz="2000" b="1" dirty="0">
                <a:latin typeface="Tahoma" panose="020B0604030504040204" pitchFamily="34" charset="0"/>
                <a:ea typeface="Tahoma" panose="020B0604030504040204" pitchFamily="34" charset="0"/>
                <a:cs typeface="Tahoma" panose="020B0604030504040204" pitchFamily="34" charset="0"/>
              </a:rPr>
              <a:t> Mohammed Ali   222102487</a:t>
            </a:r>
          </a:p>
          <a:p>
            <a:endParaRPr lang="en-US" sz="2000" b="1"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Ahmed Alaa </a:t>
            </a:r>
            <a:r>
              <a:rPr lang="en-US" sz="2000" b="1" dirty="0" err="1">
                <a:latin typeface="Tahoma" panose="020B0604030504040204" pitchFamily="34" charset="0"/>
                <a:ea typeface="Tahoma" panose="020B0604030504040204" pitchFamily="34" charset="0"/>
                <a:cs typeface="Tahoma" panose="020B0604030504040204" pitchFamily="34" charset="0"/>
              </a:rPr>
              <a:t>eldin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Moustafa</a:t>
            </a:r>
            <a:r>
              <a:rPr lang="en-US" sz="2000" b="1" dirty="0">
                <a:latin typeface="Tahoma" panose="020B0604030504040204" pitchFamily="34" charset="0"/>
                <a:ea typeface="Tahoma" panose="020B0604030504040204" pitchFamily="34" charset="0"/>
                <a:cs typeface="Tahoma" panose="020B0604030504040204" pitchFamily="34" charset="0"/>
              </a:rPr>
              <a:t>                 222100123                      Abdelrahman Gamal   222100933                                                                     Youssef </a:t>
            </a:r>
            <a:r>
              <a:rPr lang="en-US" sz="2000" b="1" dirty="0" err="1">
                <a:latin typeface="Tahoma" panose="020B0604030504040204" pitchFamily="34" charset="0"/>
                <a:ea typeface="Tahoma" panose="020B0604030504040204" pitchFamily="34" charset="0"/>
                <a:cs typeface="Tahoma" panose="020B0604030504040204" pitchFamily="34" charset="0"/>
              </a:rPr>
              <a:t>Hussieny</a:t>
            </a:r>
            <a:r>
              <a:rPr lang="en-US" sz="2000" b="1" dirty="0">
                <a:latin typeface="Tahoma" panose="020B0604030504040204" pitchFamily="34" charset="0"/>
                <a:ea typeface="Tahoma" panose="020B0604030504040204" pitchFamily="34" charset="0"/>
                <a:cs typeface="Tahoma" panose="020B0604030504040204" pitchFamily="34" charset="0"/>
              </a:rPr>
              <a:t>                                 222101943                   Youssef Gamal            222101929</a:t>
            </a:r>
          </a:p>
        </p:txBody>
      </p:sp>
      <p:sp>
        <p:nvSpPr>
          <p:cNvPr id="26" name="Text Placeholder 25">
            <a:extLst>
              <a:ext uri="{FF2B5EF4-FFF2-40B4-BE49-F238E27FC236}">
                <a16:creationId xmlns:a16="http://schemas.microsoft.com/office/drawing/2014/main" id="{6753E3AF-DC00-4B85-B31D-FBE78179A8A4}"/>
              </a:ext>
            </a:extLst>
          </p:cNvPr>
          <p:cNvSpPr>
            <a:spLocks noGrp="1"/>
          </p:cNvSpPr>
          <p:nvPr>
            <p:ph type="body" sz="quarter" idx="153"/>
          </p:nvPr>
        </p:nvSpPr>
        <p:spPr/>
        <p:txBody>
          <a:bodyPr/>
          <a:lstStyle/>
          <a:p>
            <a:pPr algn="ctr"/>
            <a:r>
              <a:rPr lang="en-US" dirty="0"/>
              <a:t>RSA Using Chinese Random Theory</a:t>
            </a:r>
          </a:p>
        </p:txBody>
      </p:sp>
      <p:sp>
        <p:nvSpPr>
          <p:cNvPr id="27" name="Text Placeholder 26">
            <a:extLst>
              <a:ext uri="{FF2B5EF4-FFF2-40B4-BE49-F238E27FC236}">
                <a16:creationId xmlns:a16="http://schemas.microsoft.com/office/drawing/2014/main" id="{8E3EF39C-7B87-41F4-AC2B-59C0E2794F44}"/>
              </a:ext>
            </a:extLst>
          </p:cNvPr>
          <p:cNvSpPr>
            <a:spLocks noGrp="1"/>
          </p:cNvSpPr>
          <p:nvPr>
            <p:ph type="body" sz="quarter" idx="154"/>
          </p:nvPr>
        </p:nvSpPr>
        <p:spPr>
          <a:xfrm>
            <a:off x="692349" y="4334142"/>
            <a:ext cx="7565598" cy="414528"/>
          </a:xfrm>
        </p:spPr>
        <p:txBody>
          <a:bodyPr/>
          <a:lstStyle/>
          <a:p>
            <a:r>
              <a:rPr lang="en-US" dirty="0"/>
              <a:t>Abstract</a:t>
            </a:r>
          </a:p>
        </p:txBody>
      </p:sp>
      <p:sp>
        <p:nvSpPr>
          <p:cNvPr id="29" name="Text Placeholder 28">
            <a:extLst>
              <a:ext uri="{FF2B5EF4-FFF2-40B4-BE49-F238E27FC236}">
                <a16:creationId xmlns:a16="http://schemas.microsoft.com/office/drawing/2014/main" id="{47D05561-03ED-4A5B-883E-C34C358FB9B6}"/>
              </a:ext>
            </a:extLst>
          </p:cNvPr>
          <p:cNvSpPr>
            <a:spLocks noGrp="1"/>
          </p:cNvSpPr>
          <p:nvPr>
            <p:ph type="body" sz="quarter" idx="156"/>
          </p:nvPr>
        </p:nvSpPr>
        <p:spPr>
          <a:xfrm>
            <a:off x="18162801" y="4334142"/>
            <a:ext cx="7565598" cy="414528"/>
          </a:xfrm>
        </p:spPr>
        <p:txBody>
          <a:bodyPr/>
          <a:lstStyle/>
          <a:p>
            <a:r>
              <a:rPr lang="en-US" dirty="0"/>
              <a:t>Results</a:t>
            </a:r>
          </a:p>
        </p:txBody>
      </p:sp>
      <p:sp>
        <p:nvSpPr>
          <p:cNvPr id="31" name="Text Placeholder 30">
            <a:extLst>
              <a:ext uri="{FF2B5EF4-FFF2-40B4-BE49-F238E27FC236}">
                <a16:creationId xmlns:a16="http://schemas.microsoft.com/office/drawing/2014/main" id="{11FBDB1A-19A4-4837-8D2D-2243F403B805}"/>
              </a:ext>
            </a:extLst>
          </p:cNvPr>
          <p:cNvSpPr>
            <a:spLocks noGrp="1"/>
          </p:cNvSpPr>
          <p:nvPr>
            <p:ph type="body" sz="quarter" idx="158"/>
          </p:nvPr>
        </p:nvSpPr>
        <p:spPr>
          <a:xfrm>
            <a:off x="26987454" y="4334142"/>
            <a:ext cx="7565598" cy="414528"/>
          </a:xfrm>
        </p:spPr>
        <p:txBody>
          <a:bodyPr/>
          <a:lstStyle/>
          <a:p>
            <a:r>
              <a:rPr lang="en-US" dirty="0"/>
              <a:t>Conclusion</a:t>
            </a:r>
          </a:p>
        </p:txBody>
      </p:sp>
      <p:sp>
        <p:nvSpPr>
          <p:cNvPr id="32" name="Text Placeholder 31">
            <a:extLst>
              <a:ext uri="{FF2B5EF4-FFF2-40B4-BE49-F238E27FC236}">
                <a16:creationId xmlns:a16="http://schemas.microsoft.com/office/drawing/2014/main" id="{E4DD969E-1CF2-457D-A543-5DAC4D59FBB9}"/>
              </a:ext>
            </a:extLst>
          </p:cNvPr>
          <p:cNvSpPr>
            <a:spLocks noGrp="1"/>
          </p:cNvSpPr>
          <p:nvPr>
            <p:ph type="body" sz="quarter" idx="159"/>
          </p:nvPr>
        </p:nvSpPr>
        <p:spPr>
          <a:xfrm>
            <a:off x="26987454" y="4922110"/>
            <a:ext cx="7565598" cy="1674927"/>
          </a:xfrm>
        </p:spPr>
        <p:txBody>
          <a:bodyPr/>
          <a:lstStyle/>
          <a:p>
            <a:r>
              <a:rPr lang="en-US" dirty="0"/>
              <a:t>The RSA cryptosystem has been a cornerstone of modern cryptographic practices, enabling secure digital communication and transactions. Despite its robustness, the evolving landscape of cryptographic research continues to explore new methods and technologies to enhance security and efficiency. Understanding RSA's principles and related advancements remains crucial for developing and maintaining secure systems in the digital age.</a:t>
            </a:r>
          </a:p>
        </p:txBody>
      </p:sp>
      <p:sp>
        <p:nvSpPr>
          <p:cNvPr id="33" name="Text Placeholder 32">
            <a:extLst>
              <a:ext uri="{FF2B5EF4-FFF2-40B4-BE49-F238E27FC236}">
                <a16:creationId xmlns:a16="http://schemas.microsoft.com/office/drawing/2014/main" id="{06196411-7CA3-47FD-AD8B-75F479C4B6B9}"/>
              </a:ext>
            </a:extLst>
          </p:cNvPr>
          <p:cNvSpPr>
            <a:spLocks noGrp="1"/>
          </p:cNvSpPr>
          <p:nvPr>
            <p:ph type="body" sz="quarter" idx="160"/>
          </p:nvPr>
        </p:nvSpPr>
        <p:spPr>
          <a:xfrm>
            <a:off x="26987454" y="6973703"/>
            <a:ext cx="7565598" cy="414528"/>
          </a:xfrm>
        </p:spPr>
        <p:txBody>
          <a:bodyPr/>
          <a:lstStyle/>
          <a:p>
            <a:r>
              <a:rPr lang="en-US" dirty="0"/>
              <a:t>References</a:t>
            </a:r>
          </a:p>
        </p:txBody>
      </p:sp>
      <p:sp>
        <p:nvSpPr>
          <p:cNvPr id="34" name="Text Placeholder 33">
            <a:extLst>
              <a:ext uri="{FF2B5EF4-FFF2-40B4-BE49-F238E27FC236}">
                <a16:creationId xmlns:a16="http://schemas.microsoft.com/office/drawing/2014/main" id="{C3907EBA-AD65-4D51-9848-2B6C1670E76F}"/>
              </a:ext>
            </a:extLst>
          </p:cNvPr>
          <p:cNvSpPr>
            <a:spLocks noGrp="1"/>
          </p:cNvSpPr>
          <p:nvPr>
            <p:ph type="body" sz="quarter" idx="161"/>
          </p:nvPr>
        </p:nvSpPr>
        <p:spPr>
          <a:xfrm>
            <a:off x="26987454" y="7626168"/>
            <a:ext cx="7565598" cy="3465929"/>
          </a:xfrm>
        </p:spPr>
        <p:txBody>
          <a:bodyPr/>
          <a:lstStyle/>
          <a:p>
            <a:r>
              <a:rPr lang="en-US" dirty="0"/>
              <a:t>R. L. Rivest, A. Shamir, and L. Adleman, “A method for obtaining digital signatures and public-key cryptosystems,” Communications of the ACM, vol. 21, no. 2, pp. 120–126, Feb. 1978, </a:t>
            </a:r>
            <a:r>
              <a:rPr lang="en-US" dirty="0" err="1"/>
              <a:t>doi</a:t>
            </a:r>
            <a:r>
              <a:rPr lang="en-US" dirty="0"/>
              <a:t>: 10.1145/359340.359342. </a:t>
            </a:r>
          </a:p>
          <a:p>
            <a:endParaRPr lang="en-US" dirty="0"/>
          </a:p>
          <a:p>
            <a:r>
              <a:rPr lang="en-US" dirty="0"/>
              <a:t>D. J. Bernstein, “Introduction to post-quantum cryptography,” in Springer eBooks, 2009, pp. 1–14. </a:t>
            </a:r>
            <a:r>
              <a:rPr lang="en-US" dirty="0" err="1"/>
              <a:t>doi</a:t>
            </a:r>
            <a:r>
              <a:rPr lang="en-US" dirty="0"/>
              <a:t>: 10.1007/978-3-540-88702-7_1</a:t>
            </a:r>
          </a:p>
          <a:p>
            <a:endParaRPr lang="en-US" dirty="0"/>
          </a:p>
          <a:p>
            <a:r>
              <a:rPr lang="en-US" dirty="0"/>
              <a:t>C. S. Jackson, “The Chinese remainder theorem,” OPUS Open Portal to University Scholarship. </a:t>
            </a:r>
            <a:r>
              <a:rPr lang="en-US" dirty="0">
                <a:hlinkClick r:id="rId3"/>
              </a:rPr>
              <a:t>https://opus.govst.edu/capstones_math/2</a:t>
            </a:r>
            <a:endParaRPr lang="en-US" dirty="0"/>
          </a:p>
          <a:p>
            <a:endParaRPr lang="en-US" dirty="0"/>
          </a:p>
          <a:p>
            <a:endParaRPr lang="en-US" dirty="0"/>
          </a:p>
          <a:p>
            <a:r>
              <a:rPr lang="en-US" dirty="0"/>
              <a:t>“Handbook of Applied Cryptography.” https://cacr.uwaterloo.ca/hac/</a:t>
            </a:r>
          </a:p>
        </p:txBody>
      </p:sp>
      <p:sp>
        <p:nvSpPr>
          <p:cNvPr id="35" name="Text Placeholder 34">
            <a:extLst>
              <a:ext uri="{FF2B5EF4-FFF2-40B4-BE49-F238E27FC236}">
                <a16:creationId xmlns:a16="http://schemas.microsoft.com/office/drawing/2014/main" id="{50ED1933-2F9E-437C-A1F3-96DAF003F137}"/>
              </a:ext>
            </a:extLst>
          </p:cNvPr>
          <p:cNvSpPr>
            <a:spLocks noGrp="1"/>
          </p:cNvSpPr>
          <p:nvPr>
            <p:ph type="body" sz="quarter" idx="162"/>
          </p:nvPr>
        </p:nvSpPr>
        <p:spPr>
          <a:xfrm>
            <a:off x="9399468" y="4334142"/>
            <a:ext cx="7565598" cy="414528"/>
          </a:xfrm>
        </p:spPr>
        <p:txBody>
          <a:bodyPr/>
          <a:lstStyle/>
          <a:p>
            <a:r>
              <a:rPr lang="en-US" dirty="0"/>
              <a:t>Design</a:t>
            </a:r>
          </a:p>
        </p:txBody>
      </p:sp>
      <p:pic>
        <p:nvPicPr>
          <p:cNvPr id="3" name="Picture 2">
            <a:extLst>
              <a:ext uri="{FF2B5EF4-FFF2-40B4-BE49-F238E27FC236}">
                <a16:creationId xmlns:a16="http://schemas.microsoft.com/office/drawing/2014/main" id="{673FB16D-BC67-4BC1-9417-8A109332C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2801" y="5888582"/>
            <a:ext cx="7565597" cy="3562847"/>
          </a:xfrm>
          <a:prstGeom prst="rect">
            <a:avLst/>
          </a:prstGeom>
        </p:spPr>
      </p:pic>
      <p:pic>
        <p:nvPicPr>
          <p:cNvPr id="5" name="Picture 4">
            <a:extLst>
              <a:ext uri="{FF2B5EF4-FFF2-40B4-BE49-F238E27FC236}">
                <a16:creationId xmlns:a16="http://schemas.microsoft.com/office/drawing/2014/main" id="{DAA3B7D9-2AED-4AB1-8282-99788E5D2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2801" y="9685602"/>
            <a:ext cx="7535327" cy="4011427"/>
          </a:xfrm>
          <a:prstGeom prst="rect">
            <a:avLst/>
          </a:prstGeom>
        </p:spPr>
      </p:pic>
      <p:pic>
        <p:nvPicPr>
          <p:cNvPr id="7" name="Picture 6">
            <a:extLst>
              <a:ext uri="{FF2B5EF4-FFF2-40B4-BE49-F238E27FC236}">
                <a16:creationId xmlns:a16="http://schemas.microsoft.com/office/drawing/2014/main" id="{B58B803B-17DC-49D3-BE2F-CD7A577A5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69646" y="14832483"/>
            <a:ext cx="7528482" cy="4011426"/>
          </a:xfrm>
          <a:prstGeom prst="rect">
            <a:avLst/>
          </a:prstGeom>
        </p:spPr>
      </p:pic>
      <p:sp>
        <p:nvSpPr>
          <p:cNvPr id="9" name="TextBox 8">
            <a:extLst>
              <a:ext uri="{FF2B5EF4-FFF2-40B4-BE49-F238E27FC236}">
                <a16:creationId xmlns:a16="http://schemas.microsoft.com/office/drawing/2014/main" id="{C2104B3C-FB26-4297-8B18-411295DBDE91}"/>
              </a:ext>
            </a:extLst>
          </p:cNvPr>
          <p:cNvSpPr txBox="1"/>
          <p:nvPr/>
        </p:nvSpPr>
        <p:spPr>
          <a:xfrm>
            <a:off x="18169646" y="5450353"/>
            <a:ext cx="122661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Small Integers</a:t>
            </a:r>
          </a:p>
        </p:txBody>
      </p:sp>
      <p:sp>
        <p:nvSpPr>
          <p:cNvPr id="10" name="TextBox 9">
            <a:extLst>
              <a:ext uri="{FF2B5EF4-FFF2-40B4-BE49-F238E27FC236}">
                <a16:creationId xmlns:a16="http://schemas.microsoft.com/office/drawing/2014/main" id="{AF4174DF-DF80-4CD8-9E68-9B25D9CA6A85}"/>
              </a:ext>
            </a:extLst>
          </p:cNvPr>
          <p:cNvSpPr txBox="1"/>
          <p:nvPr/>
        </p:nvSpPr>
        <p:spPr>
          <a:xfrm>
            <a:off x="18162801" y="14305140"/>
            <a:ext cx="184433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Large integers</a:t>
            </a:r>
          </a:p>
        </p:txBody>
      </p:sp>
      <p:pic>
        <p:nvPicPr>
          <p:cNvPr id="12" name="Picture 11">
            <a:extLst>
              <a:ext uri="{FF2B5EF4-FFF2-40B4-BE49-F238E27FC236}">
                <a16:creationId xmlns:a16="http://schemas.microsoft.com/office/drawing/2014/main" id="{D803528C-7D1D-49EA-8533-60D06176D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68604" y="5450353"/>
            <a:ext cx="7404871" cy="11972925"/>
          </a:xfrm>
          <a:prstGeom prst="rect">
            <a:avLst/>
          </a:prstGeom>
        </p:spPr>
      </p:pic>
    </p:spTree>
    <p:extLst>
      <p:ext uri="{BB962C8B-B14F-4D97-AF65-F5344CB8AC3E}">
        <p14:creationId xmlns:p14="http://schemas.microsoft.com/office/powerpoint/2010/main" val="120211301"/>
      </p:ext>
    </p:extLst>
  </p:cSld>
  <p:clrMapOvr>
    <a:masterClrMapping/>
  </p:clrMapOvr>
</p:sld>
</file>

<file path=ppt/theme/theme1.xml><?xml version="1.0" encoding="utf-8"?>
<a:theme xmlns:a="http://schemas.openxmlformats.org/drawingml/2006/main" name="36x72 Template - 5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670</TotalTime>
  <Words>534</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Helvetica</vt:lpstr>
      <vt:lpstr>Helvetica Light</vt:lpstr>
      <vt:lpstr>Tahoma</vt:lpstr>
      <vt:lpstr>Times New Roman</vt:lpstr>
      <vt:lpstr>Trebuchet MS</vt:lpstr>
      <vt:lpstr>36x72 Template - 5 columns</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PowerPoint Presentation</dc:title>
  <dc:subject>Research poster presentation template</dc:subject>
  <dc:creator>PosterPresentations.com</dc:creator>
  <cp:keywords>36x72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Abdelrahman Atef</cp:lastModifiedBy>
  <cp:revision>51</cp:revision>
  <dcterms:created xsi:type="dcterms:W3CDTF">2011-04-21T17:12:27Z</dcterms:created>
  <dcterms:modified xsi:type="dcterms:W3CDTF">2024-05-28T03:39:13Z</dcterms:modified>
  <cp:category>Research poster templates</cp:category>
</cp:coreProperties>
</file>