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er Mohamed" userId="278af92d96c82663" providerId="LiveId" clId="{DA09FE3F-811A-437A-83A8-3A8146A12D19}"/>
    <pc:docChg chg="custSel modSld">
      <pc:chgData name="Aser Mohamed" userId="278af92d96c82663" providerId="LiveId" clId="{DA09FE3F-811A-437A-83A8-3A8146A12D19}" dt="2024-05-10T21:16:37.925" v="7" actId="1076"/>
      <pc:docMkLst>
        <pc:docMk/>
      </pc:docMkLst>
      <pc:sldChg chg="addSp delSp modSp mod">
        <pc:chgData name="Aser Mohamed" userId="278af92d96c82663" providerId="LiveId" clId="{DA09FE3F-811A-437A-83A8-3A8146A12D19}" dt="2024-05-10T21:16:37.925" v="7" actId="1076"/>
        <pc:sldMkLst>
          <pc:docMk/>
          <pc:sldMk cId="263838118" sldId="256"/>
        </pc:sldMkLst>
        <pc:picChg chg="add del mod">
          <ac:chgData name="Aser Mohamed" userId="278af92d96c82663" providerId="LiveId" clId="{DA09FE3F-811A-437A-83A8-3A8146A12D19}" dt="2024-05-10T21:16:22.659" v="4" actId="478"/>
          <ac:picMkLst>
            <pc:docMk/>
            <pc:sldMk cId="263838118" sldId="256"/>
            <ac:picMk id="3" creationId="{34324E6D-868D-71CA-FE80-84080B7D79A5}"/>
          </ac:picMkLst>
        </pc:picChg>
        <pc:picChg chg="add mod">
          <ac:chgData name="Aser Mohamed" userId="278af92d96c82663" providerId="LiveId" clId="{DA09FE3F-811A-437A-83A8-3A8146A12D19}" dt="2024-05-10T21:16:37.925" v="7" actId="1076"/>
          <ac:picMkLst>
            <pc:docMk/>
            <pc:sldMk cId="263838118" sldId="256"/>
            <ac:picMk id="4" creationId="{DCCD167B-F9B5-3F12-FEA7-499276E3D854}"/>
          </ac:picMkLst>
        </pc:picChg>
        <pc:picChg chg="del">
          <ac:chgData name="Aser Mohamed" userId="278af92d96c82663" providerId="LiveId" clId="{DA09FE3F-811A-437A-83A8-3A8146A12D19}" dt="2024-05-10T20:35:12.662" v="0" actId="478"/>
          <ac:picMkLst>
            <pc:docMk/>
            <pc:sldMk cId="263838118" sldId="256"/>
            <ac:picMk id="5" creationId="{B26387E6-8496-DE42-554C-4077492051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161-67DC-0E1D-082A-0F404603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D2CAC-0B83-2865-9E87-C8727D33F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C0B4-05B6-2A86-6043-3EB17EFB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8DA7-7A8C-22E1-4776-53738CB0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1AC2-4529-569A-8C97-B806F4A3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5A02-2C59-437B-3C6B-CC3B1C6A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414C-A254-C167-EB9A-B13668337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1957-6C31-F92E-5D58-045421D8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58FD-5E69-9583-96EC-4957031A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00EA-605B-678F-C7EA-8A9D93C8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68007-1441-9614-2C95-B0D1A18A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38BEF-9BC8-FFE8-7693-B92C37FC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8E0F-F465-87C3-6A50-AEFA6516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0090-E3F9-BF4A-1BA5-415FEDD7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9450-4F06-34A3-F453-D9417236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95F-61B8-101F-B974-3A845119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A8DA-3989-D7F5-EDD3-6DFD0D15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F29D-D877-F255-2D43-7BBD92E3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17E5-2C02-0E95-64F6-6F59EA4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AC71-F2DF-B745-E599-BB5D6E33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A8C1-496C-BD75-BD19-FC3A830C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CF0D-0DE1-3557-D1F5-2EA05BF8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5209-79EF-A864-92AB-2FE7F72E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9915-DC12-9D8A-4674-AB948892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E0F-EDAF-252B-EBE0-AD4C3F1E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B8B1-DD53-59F5-E0D2-AD6D9E04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F9-B0D2-207F-E390-9FFCDDCC2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50FD3-5D16-1AF6-052A-DE301B39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45290-933A-3945-FD3D-76D02722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1FFC7-CB78-3AB5-E88D-F31C630C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ACCD-272C-02E7-5742-7C6EE3DE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BDD7-81C9-12A6-F190-5C4EFD41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607B-F269-024F-0309-55F3C5A6D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85EDB-7E4C-6C6E-5050-96A6DF48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BB27F-015D-D60F-7F0D-048B19455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1FD0E-CB55-C25C-3B1B-031CE9B0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2A2C-9020-9055-CB8E-81FC7DDE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A188B-F8F9-1D80-F88F-A8CCB2D8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E9360-88F8-62B7-BD36-611E0B4D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3C4A-6C77-CB68-AE72-EF30F63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7C40F-8BE4-8075-7A97-DBD063D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5F1BA-D2DD-11B2-6494-A57C049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AA2A2-3644-139C-7734-870600E4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493B5-8DBE-9DD5-AA20-1F58DE8D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E2C23-7520-3A3A-DB65-233E4019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B703F-9E31-E2A4-AAD8-ADDC6E30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8D61-BBB7-1B5F-1579-2B2A72B1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ECF7-D1D3-A8A0-DDEE-70A3FB3A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A65D-618F-529C-7C15-534331C7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17AF-535E-0B1E-F2AC-F17F2C02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2E18-70F9-FF6A-5952-EF8B73AA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79647-46A9-1176-A5B1-5955D55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748E-05CC-CE5A-E95E-B2B913A8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50829-5F85-EC3B-D355-9C21D49B5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DB00-6093-9B0A-591A-E0155F20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819E1-1F35-30D9-E2CB-EDAA602C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DE1CA-6B73-DBF1-1DC5-60C1E053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694B-A5F4-08E7-42D0-948EF66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63DEB-10EB-5404-430E-CA774E04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3036-EF92-9E8C-D14F-43DBDD7F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F7F9-13F0-27EB-362E-06E2FE49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9C25-627D-494D-AFD9-5EBB75B6539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F0C8-FD0A-75BA-BD13-EBB235DC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8B35-D6C7-0458-B36B-75B6B921A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D1E05-1758-4428-8AF6-129C42A0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167B-F9B5-3F12-FEA7-499276E3D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" y="1371594"/>
            <a:ext cx="12132056" cy="41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Aser Mohamed</dc:creator>
  <cp:lastModifiedBy>Aser Mohamed</cp:lastModifiedBy>
  <cp:revision>1</cp:revision>
  <dcterms:created xsi:type="dcterms:W3CDTF">2024-05-10T20:21:58Z</dcterms:created>
  <dcterms:modified xsi:type="dcterms:W3CDTF">2024-05-10T21:16:49Z</dcterms:modified>
</cp:coreProperties>
</file>