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12E7-ED2A-DAD7-DD6F-C14EB951B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4E1AF-5266-3C36-AD4C-95D338BF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6798-9EF6-E106-6861-7B44C52B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EBB0-B2F4-57C1-C0C1-5D7FC1C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8D59-E02A-598E-E9B2-D1C9D884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469B-9F84-F023-33F9-1C5A718C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3C436-9811-3D12-040C-02844690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A21F-E20D-35C6-9518-CA726612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DDC46-FB1A-3D69-CE55-0B8A4B9B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1BAE-DBE3-7CF9-E6DE-32A6C69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8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944CD-9D74-B738-A6F2-C5C64AB58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64A69-BD3C-6092-07B3-261F8533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A1E3-5339-DDA1-EF26-475D15BC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25C0-9923-0CA3-767E-7A5DD33B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CD48-5C5C-2647-7393-7C33283D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AAA5-DF51-8AB0-BB42-742CC456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88CC-7B07-59E3-ADBE-21106E0C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5C8A-71FD-43A2-D173-888A1C6A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BB8E-39E3-23DA-2C3C-32A67F22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C26B-EAF1-D645-62D4-2FC4ACB2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3DC3-D24E-10E6-9FA9-6DDA5619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1892-9136-7544-7579-065DB19A4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E076-BDC2-2735-558B-9C0E8E5D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B5F2-2510-1CC2-7F8B-DA2BD7C5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2A8DA-E0D3-4C0F-5BFD-8AC20525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2BF2-0E51-607B-18A4-1AF75787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5E06-DB6D-D0C2-5A0A-8BF98418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B0765-2B89-F4FB-880C-D92B75A15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B947A-A722-F186-11EB-ED5CD004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D3AFC-6082-9DDD-40EA-E580DC3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AF1CB-6796-C87C-8B21-75B24890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1D2D-9FEC-F12C-BB52-9E87F175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976A-1946-FDD3-DE65-D2014051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DD299-7AD5-3DD7-2A53-2A1180F1B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9072B-A464-FCFE-F7EE-BE30188E7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8C25F-C022-9D6E-EE66-0A7F302B6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C8DD3-7A15-BD4F-D8F6-C865EE74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A7574-2D49-823E-3134-9B0F53A3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B8ECB-1C64-88A0-0DFA-FCFA8DFE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0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00E8-6866-868F-BD5C-F0241797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12243-CBBA-F124-690A-61F16FDC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E2B1-3027-B8A6-63D8-71408B43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CD54A-C286-6A47-78D1-AA19ABFB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BD304-55A6-864E-CC9B-E27E8201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5A2BD-C4BE-D0CB-FBD0-3A89B8FC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01B5-B111-6C2A-3DB2-09A4E376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6451-8FDD-1E51-2A1B-E6420B5C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96AF-39D5-9776-0F49-1FA5C339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349-140A-B05B-0DDE-157B326D4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ED7C-F698-3088-34B2-A2EC6D6B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0781-3FF8-00ED-29FE-9D17E109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CB1F-5229-7C27-9444-D56A4497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B7CA-3392-A296-28F4-23843C03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6E00D-8D8A-5AA4-DB95-90805068D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A6D15-B382-3FEA-2DCA-3DB3B96A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7FDA7-758A-E81A-23F8-1D21D4C2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2ACD8-CF5C-7EF9-44E4-5309D521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53490-55CA-5C46-9F13-2ECECCD1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392AC-C4C6-2D85-76E2-276771C2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B3AB-F75A-461D-27AA-71D54CCA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F0FD-D29F-3E7A-0477-2707BED78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F95B-2C9B-45AB-B1E4-CF2ADBF73A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B907-B7EC-D992-EEE1-1E66E5ABE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F711-3E4F-5D61-1E03-EE6E61FC8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B53E-A3DE-41AA-BDCA-3EA48DD0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4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CD15-137E-50FF-F926-68EA57BFE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41"/>
            <a:ext cx="9144000" cy="61975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weather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forcasting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55449-7269-E32C-687E-29092C00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3600"/>
            <a:ext cx="11602720" cy="57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3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Sequence Diagram for weather forcasting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 for weather forcasting application</dc:title>
  <dc:creator>Aser Mohamed</dc:creator>
  <cp:lastModifiedBy>Aser Mohamed</cp:lastModifiedBy>
  <cp:revision>1</cp:revision>
  <dcterms:created xsi:type="dcterms:W3CDTF">2024-05-10T21:59:11Z</dcterms:created>
  <dcterms:modified xsi:type="dcterms:W3CDTF">2024-05-10T21:59:17Z</dcterms:modified>
</cp:coreProperties>
</file>