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5.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6.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7.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9" r:id="rId1"/>
    <p:sldMasterId id="2147483721" r:id="rId2"/>
    <p:sldMasterId id="2147483738" r:id="rId3"/>
    <p:sldMasterId id="2147483750" r:id="rId4"/>
    <p:sldMasterId id="2147483779" r:id="rId5"/>
    <p:sldMasterId id="2147483796" r:id="rId6"/>
    <p:sldMasterId id="2147483813" r:id="rId7"/>
    <p:sldMasterId id="2147483830" r:id="rId8"/>
  </p:sldMasterIdLst>
  <p:notesMasterIdLst>
    <p:notesMasterId r:id="rId50"/>
  </p:notesMasterIdLst>
  <p:handoutMasterIdLst>
    <p:handoutMasterId r:id="rId51"/>
  </p:handoutMasterIdLst>
  <p:sldIdLst>
    <p:sldId id="267" r:id="rId9"/>
    <p:sldId id="586" r:id="rId10"/>
    <p:sldId id="514" r:id="rId11"/>
    <p:sldId id="552" r:id="rId12"/>
    <p:sldId id="554" r:id="rId13"/>
    <p:sldId id="557" r:id="rId14"/>
    <p:sldId id="564" r:id="rId15"/>
    <p:sldId id="567" r:id="rId16"/>
    <p:sldId id="563" r:id="rId17"/>
    <p:sldId id="562" r:id="rId18"/>
    <p:sldId id="515" r:id="rId19"/>
    <p:sldId id="566" r:id="rId20"/>
    <p:sldId id="556" r:id="rId21"/>
    <p:sldId id="642" r:id="rId22"/>
    <p:sldId id="560" r:id="rId23"/>
    <p:sldId id="284" r:id="rId24"/>
    <p:sldId id="565" r:id="rId25"/>
    <p:sldId id="572" r:id="rId26"/>
    <p:sldId id="573" r:id="rId27"/>
    <p:sldId id="574" r:id="rId28"/>
    <p:sldId id="485" r:id="rId29"/>
    <p:sldId id="576" r:id="rId30"/>
    <p:sldId id="577" r:id="rId31"/>
    <p:sldId id="570" r:id="rId32"/>
    <p:sldId id="579" r:id="rId33"/>
    <p:sldId id="588" r:id="rId34"/>
    <p:sldId id="589" r:id="rId35"/>
    <p:sldId id="590" r:id="rId36"/>
    <p:sldId id="591" r:id="rId37"/>
    <p:sldId id="592" r:id="rId38"/>
    <p:sldId id="593" r:id="rId39"/>
    <p:sldId id="594" r:id="rId40"/>
    <p:sldId id="595" r:id="rId41"/>
    <p:sldId id="596" r:id="rId42"/>
    <p:sldId id="597" r:id="rId43"/>
    <p:sldId id="598" r:id="rId44"/>
    <p:sldId id="599" r:id="rId45"/>
    <p:sldId id="600" r:id="rId46"/>
    <p:sldId id="601" r:id="rId47"/>
    <p:sldId id="381" r:id="rId48"/>
    <p:sldId id="587" r:id="rId49"/>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8">
          <p15:clr>
            <a:srgbClr val="A4A3A4"/>
          </p15:clr>
        </p15:guide>
        <p15:guide id="2" orient="horz" pos="3875">
          <p15:clr>
            <a:srgbClr val="A4A3A4"/>
          </p15:clr>
        </p15:guide>
        <p15:guide id="3" orient="horz" pos="910">
          <p15:clr>
            <a:srgbClr val="A4A3A4"/>
          </p15:clr>
        </p15:guide>
        <p15:guide id="4" orient="horz" pos="4184">
          <p15:clr>
            <a:srgbClr val="A4A3A4"/>
          </p15:clr>
        </p15:guide>
        <p15:guide id="5" pos="4894">
          <p15:clr>
            <a:srgbClr val="A4A3A4"/>
          </p15:clr>
        </p15:guide>
        <p15:guide id="6" pos="5472">
          <p15:clr>
            <a:srgbClr val="A4A3A4"/>
          </p15:clr>
        </p15:guide>
        <p15:guide id="7" pos="4752">
          <p15:clr>
            <a:srgbClr val="A4A3A4"/>
          </p15:clr>
        </p15:guide>
        <p15:guide id="8" pos="244">
          <p15:clr>
            <a:srgbClr val="A4A3A4"/>
          </p15:clr>
        </p15:guide>
        <p15:guide id="9" pos="5328">
          <p15:clr>
            <a:srgbClr val="A4A3A4"/>
          </p15:clr>
        </p15:guide>
        <p15:guide id="10" pos="2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77" autoAdjust="0"/>
    <p:restoredTop sz="50000" autoAdjust="0"/>
  </p:normalViewPr>
  <p:slideViewPr>
    <p:cSldViewPr>
      <p:cViewPr varScale="1">
        <p:scale>
          <a:sx n="68" d="100"/>
          <a:sy n="68" d="100"/>
        </p:scale>
        <p:origin x="72" y="1014"/>
      </p:cViewPr>
      <p:guideLst>
        <p:guide orient="horz" pos="248"/>
        <p:guide orient="horz" pos="3875"/>
        <p:guide orient="horz" pos="910"/>
        <p:guide orient="horz" pos="4184"/>
        <p:guide pos="4894"/>
        <p:guide pos="5472"/>
        <p:guide pos="4752"/>
        <p:guide pos="244"/>
        <p:guide pos="5328"/>
        <p:guide pos="241"/>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672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viewProps" Target="viewProps.xml"/><Relationship Id="rId5" Type="http://schemas.openxmlformats.org/officeDocument/2006/relationships/slideMaster" Target="slideMasters/slideMaster5.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8" Type="http://schemas.openxmlformats.org/officeDocument/2006/relationships/slideMaster" Target="slideMasters/slideMaster8.xml"/><Relationship Id="rId51"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it-IT" dirty="0"/>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1A624AF-DCDC-3E4D-948A-C05F731843BC}" type="slidenum">
              <a:rPr lang="it-IT" smtClean="0"/>
              <a:pPr/>
              <a:t>‹N›</a:t>
            </a:fld>
            <a:endParaRPr lang="it-IT"/>
          </a:p>
        </p:txBody>
      </p:sp>
    </p:spTree>
    <p:extLst>
      <p:ext uri="{BB962C8B-B14F-4D97-AF65-F5344CB8AC3E}">
        <p14:creationId xmlns:p14="http://schemas.microsoft.com/office/powerpoint/2010/main" val="930485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4C845C-3FA0-3146-9340-6199A83ACA4A}" type="datetimeFigureOut">
              <a:rPr lang="it-IT" smtClean="0"/>
              <a:pPr/>
              <a:t>11/10/2021</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4927B8-E056-8A42-80F5-B2851B75B851}" type="slidenum">
              <a:rPr lang="it-IT" smtClean="0"/>
              <a:pPr/>
              <a:t>‹N›</a:t>
            </a:fld>
            <a:endParaRPr lang="it-IT"/>
          </a:p>
        </p:txBody>
      </p:sp>
    </p:spTree>
    <p:extLst>
      <p:ext uri="{BB962C8B-B14F-4D97-AF65-F5344CB8AC3E}">
        <p14:creationId xmlns:p14="http://schemas.microsoft.com/office/powerpoint/2010/main" val="7869829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974927B8-E056-8A42-80F5-B2851B75B851}" type="slidenum">
              <a:rPr lang="it-IT" smtClean="0"/>
              <a:pPr/>
              <a:t>1</a:t>
            </a:fld>
            <a:endParaRPr lang="it-IT"/>
          </a:p>
        </p:txBody>
      </p:sp>
    </p:spTree>
    <p:extLst>
      <p:ext uri="{BB962C8B-B14F-4D97-AF65-F5344CB8AC3E}">
        <p14:creationId xmlns:p14="http://schemas.microsoft.com/office/powerpoint/2010/main" val="2112593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AAE01750-411E-DE4C-9CEF-995E77C45C97}" type="slidenum">
              <a:rPr lang="en-US"/>
              <a:pPr/>
              <a:t>3</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endParaRPr lang="it-I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231675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143000" y="1122363"/>
            <a:ext cx="6858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endParaRPr lang="it-IT"/>
          </a:p>
        </p:txBody>
      </p:sp>
      <p:sp>
        <p:nvSpPr>
          <p:cNvPr id="5" name="Segnaposto piè di pagina 4"/>
          <p:cNvSpPr>
            <a:spLocks noGrp="1"/>
          </p:cNvSpPr>
          <p:nvPr>
            <p:ph type="ftr" sz="quarter" idx="11"/>
          </p:nvPr>
        </p:nvSpPr>
        <p:spPr/>
        <p:txBody>
          <a:bodyPr/>
          <a:lstStyle/>
          <a:p>
            <a:r>
              <a:rPr lang="it-IT" dirty="0"/>
              <a:t>Pisa, 29 novembre 2016</a:t>
            </a:r>
          </a:p>
        </p:txBody>
      </p:sp>
      <p:sp>
        <p:nvSpPr>
          <p:cNvPr id="6" name="Segnaposto numero diapositiva 5"/>
          <p:cNvSpPr>
            <a:spLocks noGrp="1"/>
          </p:cNvSpPr>
          <p:nvPr>
            <p:ph type="sldNum" sz="quarter" idx="12"/>
          </p:nvPr>
        </p:nvSpPr>
        <p:spPr/>
        <p:txBody>
          <a:bodyPr/>
          <a:lstStyle/>
          <a:p>
            <a:fld id="{F92CEA55-97D9-4392-A5BD-6E4AFBA98724}" type="slidenum">
              <a:rPr lang="it-IT" smtClean="0"/>
              <a:pPr/>
              <a:t>‹N›</a:t>
            </a:fld>
            <a:endParaRPr lang="it-IT"/>
          </a:p>
        </p:txBody>
      </p:sp>
    </p:spTree>
    <p:extLst>
      <p:ext uri="{BB962C8B-B14F-4D97-AF65-F5344CB8AC3E}">
        <p14:creationId xmlns:p14="http://schemas.microsoft.com/office/powerpoint/2010/main" val="3672978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endParaRPr lang="it-IT"/>
          </a:p>
        </p:txBody>
      </p:sp>
      <p:sp>
        <p:nvSpPr>
          <p:cNvPr id="5" name="Segnaposto piè di pagina 4"/>
          <p:cNvSpPr>
            <a:spLocks noGrp="1"/>
          </p:cNvSpPr>
          <p:nvPr>
            <p:ph type="ftr" sz="quarter" idx="11"/>
          </p:nvPr>
        </p:nvSpPr>
        <p:spPr/>
        <p:txBody>
          <a:bodyPr/>
          <a:lstStyle/>
          <a:p>
            <a:r>
              <a:rPr lang="it-IT"/>
              <a:t>Pisa, 29 novembre 2016</a:t>
            </a:r>
          </a:p>
        </p:txBody>
      </p:sp>
      <p:sp>
        <p:nvSpPr>
          <p:cNvPr id="6" name="Segnaposto numero diapositiva 5"/>
          <p:cNvSpPr>
            <a:spLocks noGrp="1"/>
          </p:cNvSpPr>
          <p:nvPr>
            <p:ph type="sldNum" sz="quarter" idx="12"/>
          </p:nvPr>
        </p:nvSpPr>
        <p:spPr/>
        <p:txBody>
          <a:bodyPr/>
          <a:lstStyle/>
          <a:p>
            <a:fld id="{F92CEA55-97D9-4392-A5BD-6E4AFBA98724}" type="slidenum">
              <a:rPr lang="it-IT" smtClean="0"/>
              <a:pPr/>
              <a:t>‹N›</a:t>
            </a:fld>
            <a:endParaRPr lang="it-IT"/>
          </a:p>
        </p:txBody>
      </p:sp>
    </p:spTree>
    <p:extLst>
      <p:ext uri="{BB962C8B-B14F-4D97-AF65-F5344CB8AC3E}">
        <p14:creationId xmlns:p14="http://schemas.microsoft.com/office/powerpoint/2010/main" val="384714395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it-IT"/>
              <a:t>Fare clic per modificare lo stile del titolo</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stili del testo dello schema</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stili del testo dello schema</a:t>
            </a:r>
          </a:p>
        </p:txBody>
      </p:sp>
      <p:sp>
        <p:nvSpPr>
          <p:cNvPr id="6" name="Footer Placeholder 5"/>
          <p:cNvSpPr>
            <a:spLocks noGrp="1"/>
          </p:cNvSpPr>
          <p:nvPr>
            <p:ph type="ftr" sz="quarter" idx="11"/>
          </p:nvPr>
        </p:nvSpPr>
        <p:spPr/>
        <p:txBody>
          <a:bodyPr/>
          <a:lstStyle/>
          <a:p>
            <a:r>
              <a:rPr lang="en-US"/>
              <a:t>Pisa, 29 novembre 2016</a:t>
            </a:r>
            <a:endParaRPr lang="en-US" dirty="0"/>
          </a:p>
        </p:txBody>
      </p:sp>
    </p:spTree>
    <p:extLst>
      <p:ext uri="{BB962C8B-B14F-4D97-AF65-F5344CB8AC3E}">
        <p14:creationId xmlns:p14="http://schemas.microsoft.com/office/powerpoint/2010/main" val="429167511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Footer Placeholder 4"/>
          <p:cNvSpPr>
            <a:spLocks noGrp="1"/>
          </p:cNvSpPr>
          <p:nvPr>
            <p:ph type="ftr" sz="quarter" idx="11"/>
          </p:nvPr>
        </p:nvSpPr>
        <p:spPr/>
        <p:txBody>
          <a:bodyPr/>
          <a:lstStyle/>
          <a:p>
            <a:r>
              <a:rPr lang="en-US"/>
              <a:t>Pisa, 29 novembre 2016</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45169579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Footer Placeholder 4"/>
          <p:cNvSpPr>
            <a:spLocks noGrp="1"/>
          </p:cNvSpPr>
          <p:nvPr>
            <p:ph type="ftr" sz="quarter" idx="11"/>
          </p:nvPr>
        </p:nvSpPr>
        <p:spPr/>
        <p:txBody>
          <a:bodyPr/>
          <a:lstStyle/>
          <a:p>
            <a:r>
              <a:rPr lang="en-US"/>
              <a:t>Pisa, 29 novembre 2016</a:t>
            </a:r>
            <a:endParaRPr lang="en-US" dirty="0"/>
          </a:p>
        </p:txBody>
      </p:sp>
    </p:spTree>
    <p:extLst>
      <p:ext uri="{BB962C8B-B14F-4D97-AF65-F5344CB8AC3E}">
        <p14:creationId xmlns:p14="http://schemas.microsoft.com/office/powerpoint/2010/main" val="42862684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it-IT"/>
              <a:t>Fare clic per modificare lo stile del titolo</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5" name="Footer Placeholder 4"/>
          <p:cNvSpPr>
            <a:spLocks noGrp="1"/>
          </p:cNvSpPr>
          <p:nvPr>
            <p:ph type="ftr" sz="quarter" idx="11"/>
          </p:nvPr>
        </p:nvSpPr>
        <p:spPr/>
        <p:txBody>
          <a:bodyPr/>
          <a:lstStyle/>
          <a:p>
            <a:r>
              <a:rPr lang="it-IT"/>
              <a:t>Pisa, 29 novembre 2016</a:t>
            </a:r>
            <a:endParaRPr lang="it-IT" dirty="0"/>
          </a:p>
        </p:txBody>
      </p:sp>
      <p:sp>
        <p:nvSpPr>
          <p:cNvPr id="7"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5398392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it-IT"/>
              <a:t>Fare clic per modificare lo stile del titolo</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Footer Placeholder 4"/>
          <p:cNvSpPr>
            <a:spLocks noGrp="1"/>
          </p:cNvSpPr>
          <p:nvPr>
            <p:ph type="ftr" sz="quarter" idx="11"/>
          </p:nvPr>
        </p:nvSpPr>
        <p:spPr/>
        <p:txBody>
          <a:bodyPr/>
          <a:lstStyle/>
          <a:p>
            <a:r>
              <a:rPr lang="en-US"/>
              <a:t>Pisa, 29 novembre 2016</a:t>
            </a:r>
            <a:endParaRPr lang="en-US" dirty="0"/>
          </a:p>
        </p:txBody>
      </p:sp>
      <p:sp>
        <p:nvSpPr>
          <p:cNvPr id="9"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2028338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it-IT"/>
              <a:t>Fare clic per modificare lo stile del titolo</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5" name="Footer Placeholder 4"/>
          <p:cNvSpPr>
            <a:spLocks noGrp="1"/>
          </p:cNvSpPr>
          <p:nvPr>
            <p:ph type="ftr" sz="quarter" idx="11"/>
          </p:nvPr>
        </p:nvSpPr>
        <p:spPr/>
        <p:txBody>
          <a:bodyPr/>
          <a:lstStyle/>
          <a:p>
            <a:r>
              <a:rPr lang="it-IT"/>
              <a:t>Pisa, 29 novembre 2016</a:t>
            </a:r>
            <a:endParaRPr lang="it-IT" dirty="0"/>
          </a:p>
        </p:txBody>
      </p:sp>
      <p:sp>
        <p:nvSpPr>
          <p:cNvPr id="7"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9456873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6" name="Footer Placeholder 5"/>
          <p:cNvSpPr>
            <a:spLocks noGrp="1"/>
          </p:cNvSpPr>
          <p:nvPr>
            <p:ph type="ftr" sz="quarter" idx="11"/>
          </p:nvPr>
        </p:nvSpPr>
        <p:spPr/>
        <p:txBody>
          <a:bodyPr/>
          <a:lstStyle/>
          <a:p>
            <a:r>
              <a:rPr lang="it-IT"/>
              <a:t>Pisa, 29 novembre 2016</a:t>
            </a:r>
            <a:endParaRPr lang="it-IT" dirty="0"/>
          </a:p>
        </p:txBody>
      </p:sp>
      <p:sp>
        <p:nvSpPr>
          <p:cNvPr id="11"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5780561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8" name="Footer Placeholder 7"/>
          <p:cNvSpPr>
            <a:spLocks noGrp="1"/>
          </p:cNvSpPr>
          <p:nvPr>
            <p:ph type="ftr" sz="quarter" idx="11"/>
          </p:nvPr>
        </p:nvSpPr>
        <p:spPr/>
        <p:txBody>
          <a:bodyPr/>
          <a:lstStyle/>
          <a:p>
            <a:r>
              <a:rPr lang="it-IT"/>
              <a:t>Pisa, 29 novembre 2016</a:t>
            </a:r>
            <a:endParaRPr lang="it-IT" dirty="0"/>
          </a:p>
        </p:txBody>
      </p:sp>
      <p:sp>
        <p:nvSpPr>
          <p:cNvPr id="13"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6592578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it-IT"/>
              <a:t>Fare clic per modificare lo stile del titolo</a:t>
            </a:r>
            <a:endParaRPr lang="en-US" dirty="0"/>
          </a:p>
        </p:txBody>
      </p:sp>
      <p:sp>
        <p:nvSpPr>
          <p:cNvPr id="4" name="Footer Placeholder 3"/>
          <p:cNvSpPr>
            <a:spLocks noGrp="1"/>
          </p:cNvSpPr>
          <p:nvPr>
            <p:ph type="ftr" sz="quarter" idx="11"/>
          </p:nvPr>
        </p:nvSpPr>
        <p:spPr>
          <a:xfrm>
            <a:off x="2411760" y="6093296"/>
            <a:ext cx="4192969" cy="664748"/>
          </a:xfrm>
        </p:spPr>
        <p:txBody>
          <a:bodyPr/>
          <a:lstStyle/>
          <a:p>
            <a:r>
              <a:rPr lang="it-IT"/>
              <a:t>Pisa, 29 novembre 2016</a:t>
            </a:r>
            <a:endParaRPr lang="it-IT" dirty="0"/>
          </a:p>
        </p:txBody>
      </p:sp>
      <p:sp>
        <p:nvSpPr>
          <p:cNvPr id="6"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9781440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it-IT"/>
              <a:t>Pisa, 29 novembre 2016</a:t>
            </a:r>
            <a:endParaRPr lang="it-IT" dirty="0"/>
          </a:p>
        </p:txBody>
      </p:sp>
      <p:sp>
        <p:nvSpPr>
          <p:cNvPr id="5"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85272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43675" y="365125"/>
            <a:ext cx="1971675"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628650" y="365125"/>
            <a:ext cx="5762625" cy="5811838"/>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endParaRPr lang="it-IT"/>
          </a:p>
        </p:txBody>
      </p:sp>
      <p:sp>
        <p:nvSpPr>
          <p:cNvPr id="5" name="Segnaposto piè di pagina 4"/>
          <p:cNvSpPr>
            <a:spLocks noGrp="1"/>
          </p:cNvSpPr>
          <p:nvPr>
            <p:ph type="ftr" sz="quarter" idx="11"/>
          </p:nvPr>
        </p:nvSpPr>
        <p:spPr/>
        <p:txBody>
          <a:bodyPr/>
          <a:lstStyle/>
          <a:p>
            <a:r>
              <a:rPr lang="it-IT"/>
              <a:t>Pisa, 29 novembre 2016</a:t>
            </a:r>
          </a:p>
        </p:txBody>
      </p:sp>
      <p:sp>
        <p:nvSpPr>
          <p:cNvPr id="6" name="Segnaposto numero diapositiva 5"/>
          <p:cNvSpPr>
            <a:spLocks noGrp="1"/>
          </p:cNvSpPr>
          <p:nvPr>
            <p:ph type="sldNum" sz="quarter" idx="12"/>
          </p:nvPr>
        </p:nvSpPr>
        <p:spPr/>
        <p:txBody>
          <a:bodyPr/>
          <a:lstStyle/>
          <a:p>
            <a:fld id="{F92CEA55-97D9-4392-A5BD-6E4AFBA98724}" type="slidenum">
              <a:rPr lang="it-IT" smtClean="0"/>
              <a:pPr/>
              <a:t>‹N›</a:t>
            </a:fld>
            <a:endParaRPr lang="it-IT"/>
          </a:p>
        </p:txBody>
      </p:sp>
    </p:spTree>
    <p:extLst>
      <p:ext uri="{BB962C8B-B14F-4D97-AF65-F5344CB8AC3E}">
        <p14:creationId xmlns:p14="http://schemas.microsoft.com/office/powerpoint/2010/main" val="141347461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it-IT"/>
              <a:t>Fare clic per modificare lo stile del titolo</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6" name="Footer Placeholder 5"/>
          <p:cNvSpPr>
            <a:spLocks noGrp="1"/>
          </p:cNvSpPr>
          <p:nvPr>
            <p:ph type="ftr" sz="quarter" idx="11"/>
          </p:nvPr>
        </p:nvSpPr>
        <p:spPr/>
        <p:txBody>
          <a:bodyPr/>
          <a:lstStyle/>
          <a:p>
            <a:r>
              <a:rPr lang="it-IT"/>
              <a:t>Pisa, 29 novembre 2016</a:t>
            </a:r>
            <a:endParaRPr lang="it-IT" dirty="0"/>
          </a:p>
        </p:txBody>
      </p:sp>
      <p:sp>
        <p:nvSpPr>
          <p:cNvPr id="8"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2625541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6" name="Footer Placeholder 5"/>
          <p:cNvSpPr>
            <a:spLocks noGrp="1"/>
          </p:cNvSpPr>
          <p:nvPr>
            <p:ph type="ftr" sz="quarter" idx="11"/>
          </p:nvPr>
        </p:nvSpPr>
        <p:spPr/>
        <p:txBody>
          <a:bodyPr/>
          <a:lstStyle/>
          <a:p>
            <a:r>
              <a:rPr lang="it-IT"/>
              <a:t>Pisa, 29 novembre 2016</a:t>
            </a:r>
            <a:endParaRPr lang="en-US" dirty="0"/>
          </a:p>
        </p:txBody>
      </p:sp>
      <p:sp>
        <p:nvSpPr>
          <p:cNvPr id="8"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1629131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it-IT"/>
              <a:t>Fare clic per modificare lo stile del titolo</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5" name="Footer Placeholder 4"/>
          <p:cNvSpPr>
            <a:spLocks noGrp="1"/>
          </p:cNvSpPr>
          <p:nvPr>
            <p:ph type="ftr" sz="quarter" idx="11"/>
          </p:nvPr>
        </p:nvSpPr>
        <p:spPr/>
        <p:txBody>
          <a:bodyPr/>
          <a:lstStyle/>
          <a:p>
            <a:r>
              <a:rPr lang="it-IT"/>
              <a:t>Pisa, 29 novembre 2016</a:t>
            </a:r>
            <a:endParaRPr lang="it-IT" dirty="0"/>
          </a:p>
        </p:txBody>
      </p:sp>
      <p:sp>
        <p:nvSpPr>
          <p:cNvPr id="7"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2255530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it-IT"/>
              <a:t>Fare clic per modificare lo stile del titolo</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stili del testo dello schema</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5" name="Footer Placeholder 4"/>
          <p:cNvSpPr>
            <a:spLocks noGrp="1"/>
          </p:cNvSpPr>
          <p:nvPr>
            <p:ph type="ftr" sz="quarter" idx="11"/>
          </p:nvPr>
        </p:nvSpPr>
        <p:spPr/>
        <p:txBody>
          <a:bodyPr/>
          <a:lstStyle/>
          <a:p>
            <a:r>
              <a:rPr lang="it-IT"/>
              <a:t>Pisa, 29 novembre 2016</a:t>
            </a:r>
            <a:endParaRPr lang="it-IT"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0"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3053702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it-IT"/>
              <a:t>Fare clic per modificare lo stile del titolo</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stili del testo dello schema</a:t>
            </a:r>
          </a:p>
        </p:txBody>
      </p:sp>
      <p:sp>
        <p:nvSpPr>
          <p:cNvPr id="6" name="Footer Placeholder 5"/>
          <p:cNvSpPr>
            <a:spLocks noGrp="1"/>
          </p:cNvSpPr>
          <p:nvPr>
            <p:ph type="ftr" sz="quarter" idx="11"/>
          </p:nvPr>
        </p:nvSpPr>
        <p:spPr/>
        <p:txBody>
          <a:bodyPr/>
          <a:lstStyle/>
          <a:p>
            <a:r>
              <a:rPr lang="it-IT"/>
              <a:t>Pisa, 29 novembre 2016</a:t>
            </a:r>
            <a:endParaRPr lang="it-IT" dirty="0"/>
          </a:p>
        </p:txBody>
      </p:sp>
      <p:sp>
        <p:nvSpPr>
          <p:cNvPr id="8"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1405891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it-IT"/>
              <a:t>Fare clic per modificare lo stile del titolo</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stili del testo dello schema</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stili del testo dello schema</a:t>
            </a:r>
          </a:p>
        </p:txBody>
      </p:sp>
      <p:sp>
        <p:nvSpPr>
          <p:cNvPr id="6" name="Footer Placeholder 5"/>
          <p:cNvSpPr>
            <a:spLocks noGrp="1"/>
          </p:cNvSpPr>
          <p:nvPr>
            <p:ph type="ftr" sz="quarter" idx="11"/>
          </p:nvPr>
        </p:nvSpPr>
        <p:spPr/>
        <p:txBody>
          <a:bodyPr/>
          <a:lstStyle/>
          <a:p>
            <a:r>
              <a:rPr lang="it-IT"/>
              <a:t>Pisa, 29 novembre 2016</a:t>
            </a:r>
            <a:endParaRPr lang="it-IT"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0"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4977434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it-IT"/>
              <a:t>Fare clic per modificare lo stile del titolo</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stili del testo dello schema</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stili del testo dello schema</a:t>
            </a:r>
          </a:p>
        </p:txBody>
      </p:sp>
      <p:sp>
        <p:nvSpPr>
          <p:cNvPr id="6" name="Footer Placeholder 5"/>
          <p:cNvSpPr>
            <a:spLocks noGrp="1"/>
          </p:cNvSpPr>
          <p:nvPr>
            <p:ph type="ftr" sz="quarter" idx="11"/>
          </p:nvPr>
        </p:nvSpPr>
        <p:spPr/>
        <p:txBody>
          <a:bodyPr/>
          <a:lstStyle/>
          <a:p>
            <a:r>
              <a:rPr lang="it-IT"/>
              <a:t>Pisa, 29 novembre 2016</a:t>
            </a:r>
            <a:endParaRPr lang="it-IT" dirty="0"/>
          </a:p>
        </p:txBody>
      </p:sp>
      <p:sp>
        <p:nvSpPr>
          <p:cNvPr id="8"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2620383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Footer Placeholder 4"/>
          <p:cNvSpPr>
            <a:spLocks noGrp="1"/>
          </p:cNvSpPr>
          <p:nvPr>
            <p:ph type="ftr" sz="quarter" idx="11"/>
          </p:nvPr>
        </p:nvSpPr>
        <p:spPr/>
        <p:txBody>
          <a:bodyPr/>
          <a:lstStyle/>
          <a:p>
            <a:r>
              <a:rPr lang="it-IT"/>
              <a:t>Pisa, 29 novembre 2016</a:t>
            </a:r>
            <a:endParaRPr lang="it-IT" dirty="0"/>
          </a:p>
        </p:txBody>
      </p:sp>
      <p:sp>
        <p:nvSpPr>
          <p:cNvPr id="7"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6660264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Footer Placeholder 4"/>
          <p:cNvSpPr>
            <a:spLocks noGrp="1"/>
          </p:cNvSpPr>
          <p:nvPr>
            <p:ph type="ftr" sz="quarter" idx="11"/>
          </p:nvPr>
        </p:nvSpPr>
        <p:spPr/>
        <p:txBody>
          <a:bodyPr/>
          <a:lstStyle/>
          <a:p>
            <a:r>
              <a:rPr lang="it-IT"/>
              <a:t>Pisa, 29 novembre 2016</a:t>
            </a:r>
            <a:endParaRPr lang="it-IT" dirty="0"/>
          </a:p>
        </p:txBody>
      </p:sp>
      <p:sp>
        <p:nvSpPr>
          <p:cNvPr id="7"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2555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it-IT"/>
              <a:t>Fare clic per modificare lo stile del titolo</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772400" y="6135089"/>
            <a:ext cx="766380" cy="370171"/>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a:t>Pisa, 29 novembre 2016</a:t>
            </a:r>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3367785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it-IT"/>
              <a:t>Fare clic per modificare lo stile del titolo</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Footer Placeholder 4"/>
          <p:cNvSpPr>
            <a:spLocks noGrp="1"/>
          </p:cNvSpPr>
          <p:nvPr>
            <p:ph type="ftr" sz="quarter" idx="11"/>
          </p:nvPr>
        </p:nvSpPr>
        <p:spPr/>
        <p:txBody>
          <a:bodyPr/>
          <a:lstStyle/>
          <a:p>
            <a:r>
              <a:rPr lang="en-US"/>
              <a:t>Pisa, 29 novembre 2016</a:t>
            </a:r>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
        <p:nvSpPr>
          <p:cNvPr id="7" name="Freeform 11"/>
          <p:cNvSpPr/>
          <p:nvPr userDrawn="1"/>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Tree>
    <p:extLst>
      <p:ext uri="{BB962C8B-B14F-4D97-AF65-F5344CB8AC3E}">
        <p14:creationId xmlns:p14="http://schemas.microsoft.com/office/powerpoint/2010/main" val="2057919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it-IT"/>
              <a:t>Fare clic per modificare lo stile del titolo</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Date Placeholder 3"/>
          <p:cNvSpPr>
            <a:spLocks noGrp="1"/>
          </p:cNvSpPr>
          <p:nvPr>
            <p:ph type="dt" sz="half" idx="10"/>
          </p:nvPr>
        </p:nvSpPr>
        <p:spPr>
          <a:xfrm>
            <a:off x="7772400" y="6135089"/>
            <a:ext cx="766380" cy="370171"/>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a:t>Pisa, 29 novembre 2016</a:t>
            </a:r>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078764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a:xfrm>
            <a:off x="7772400" y="6135089"/>
            <a:ext cx="766380" cy="370171"/>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r>
              <a:rPr lang="en-US"/>
              <a:t>Pisa, 29 novembre 2016</a:t>
            </a:r>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6464915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a:xfrm>
            <a:off x="7772400" y="6135089"/>
            <a:ext cx="766380" cy="370171"/>
          </a:xfrm>
          <a:prstGeom prst="rect">
            <a:avLst/>
          </a:prstGeom>
        </p:spPr>
        <p:txBody>
          <a:bodyPr/>
          <a:lstStyle/>
          <a:p>
            <a:endParaRPr lang="en-US" dirty="0"/>
          </a:p>
        </p:txBody>
      </p:sp>
      <p:sp>
        <p:nvSpPr>
          <p:cNvPr id="8" name="Footer Placeholder 7"/>
          <p:cNvSpPr>
            <a:spLocks noGrp="1"/>
          </p:cNvSpPr>
          <p:nvPr>
            <p:ph type="ftr" sz="quarter" idx="11"/>
          </p:nvPr>
        </p:nvSpPr>
        <p:spPr/>
        <p:txBody>
          <a:bodyPr/>
          <a:lstStyle/>
          <a:p>
            <a:r>
              <a:rPr lang="en-US"/>
              <a:t>Pisa, 29 novembre 2016</a:t>
            </a:r>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25615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it-IT"/>
              <a:t>Fare clic per modificare lo stile del titolo</a:t>
            </a:r>
            <a:endParaRPr lang="en-US" dirty="0"/>
          </a:p>
        </p:txBody>
      </p:sp>
      <p:sp>
        <p:nvSpPr>
          <p:cNvPr id="4" name="Footer Placeholder 3"/>
          <p:cNvSpPr>
            <a:spLocks noGrp="1"/>
          </p:cNvSpPr>
          <p:nvPr>
            <p:ph type="ftr" sz="quarter" idx="11"/>
          </p:nvPr>
        </p:nvSpPr>
        <p:spPr/>
        <p:txBody>
          <a:bodyPr/>
          <a:lstStyle/>
          <a:p>
            <a:r>
              <a:rPr lang="en-US"/>
              <a:t>Pisa, 29 novembre 2016</a:t>
            </a:r>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922445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772400" y="6135089"/>
            <a:ext cx="766380" cy="370171"/>
          </a:xfrm>
          <a:prstGeom prst="rect">
            <a:avLst/>
          </a:prstGeom>
        </p:spPr>
        <p:txBody>
          <a:bodyPr/>
          <a:lstStyle/>
          <a:p>
            <a:endParaRPr lang="en-US" dirty="0"/>
          </a:p>
        </p:txBody>
      </p:sp>
      <p:sp>
        <p:nvSpPr>
          <p:cNvPr id="3" name="Footer Placeholder 2"/>
          <p:cNvSpPr>
            <a:spLocks noGrp="1"/>
          </p:cNvSpPr>
          <p:nvPr>
            <p:ph type="ftr" sz="quarter" idx="11"/>
          </p:nvPr>
        </p:nvSpPr>
        <p:spPr/>
        <p:txBody>
          <a:bodyPr/>
          <a:lstStyle/>
          <a:p>
            <a:r>
              <a:rPr lang="en-US"/>
              <a:t>Pisa, 29 novembre 2016</a:t>
            </a:r>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1289408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it-IT"/>
              <a:t>Fare clic per modificare lo stile del titolo</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Date Placeholder 4"/>
          <p:cNvSpPr>
            <a:spLocks noGrp="1"/>
          </p:cNvSpPr>
          <p:nvPr>
            <p:ph type="dt" sz="half" idx="10"/>
          </p:nvPr>
        </p:nvSpPr>
        <p:spPr>
          <a:xfrm>
            <a:off x="7772400" y="6135089"/>
            <a:ext cx="766380" cy="370171"/>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r>
              <a:rPr lang="en-US"/>
              <a:t>Pisa, 29 novembre 2016</a:t>
            </a:r>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9248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endParaRPr lang="it-IT"/>
          </a:p>
        </p:txBody>
      </p:sp>
      <p:sp>
        <p:nvSpPr>
          <p:cNvPr id="5" name="Segnaposto piè di pagina 4"/>
          <p:cNvSpPr>
            <a:spLocks noGrp="1"/>
          </p:cNvSpPr>
          <p:nvPr>
            <p:ph type="ftr" sz="quarter" idx="11"/>
          </p:nvPr>
        </p:nvSpPr>
        <p:spPr/>
        <p:txBody>
          <a:bodyPr/>
          <a:lstStyle/>
          <a:p>
            <a:r>
              <a:rPr lang="it-IT"/>
              <a:t>Pisa, 29 novembre 2016</a:t>
            </a:r>
            <a:endParaRPr lang="it-IT" dirty="0"/>
          </a:p>
        </p:txBody>
      </p:sp>
      <p:sp>
        <p:nvSpPr>
          <p:cNvPr id="6" name="Segnaposto numero diapositiva 5"/>
          <p:cNvSpPr>
            <a:spLocks noGrp="1"/>
          </p:cNvSpPr>
          <p:nvPr>
            <p:ph type="sldNum" sz="quarter" idx="12"/>
          </p:nvPr>
        </p:nvSpPr>
        <p:spPr/>
        <p:txBody>
          <a:bodyPr/>
          <a:lstStyle/>
          <a:p>
            <a:fld id="{F92CEA55-97D9-4392-A5BD-6E4AFBA98724}" type="slidenum">
              <a:rPr lang="it-IT" smtClean="0"/>
              <a:pPr/>
              <a:t>‹N›</a:t>
            </a:fld>
            <a:endParaRPr lang="it-IT"/>
          </a:p>
        </p:txBody>
      </p:sp>
    </p:spTree>
    <p:extLst>
      <p:ext uri="{BB962C8B-B14F-4D97-AF65-F5344CB8AC3E}">
        <p14:creationId xmlns:p14="http://schemas.microsoft.com/office/powerpoint/2010/main" val="19719139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Date Placeholder 4"/>
          <p:cNvSpPr>
            <a:spLocks noGrp="1"/>
          </p:cNvSpPr>
          <p:nvPr>
            <p:ph type="dt" sz="half" idx="10"/>
          </p:nvPr>
        </p:nvSpPr>
        <p:spPr>
          <a:xfrm>
            <a:off x="7772400" y="6135089"/>
            <a:ext cx="766380" cy="370171"/>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r>
              <a:rPr lang="en-US"/>
              <a:t>Pisa, 29 novembre 2016</a:t>
            </a:r>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5765010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it-IT"/>
              <a:t>Fare clic per modificare lo stile del titolo</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Date Placeholder 3"/>
          <p:cNvSpPr>
            <a:spLocks noGrp="1"/>
          </p:cNvSpPr>
          <p:nvPr>
            <p:ph type="dt" sz="half" idx="10"/>
          </p:nvPr>
        </p:nvSpPr>
        <p:spPr>
          <a:xfrm>
            <a:off x="7772400" y="6135089"/>
            <a:ext cx="766380" cy="370171"/>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a:t>Pisa, 29 novembre 2016</a:t>
            </a:r>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981297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it-IT"/>
              <a:t>Fare clic per modificare lo stile del titolo</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stili del testo dello schema</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Date Placeholder 3"/>
          <p:cNvSpPr>
            <a:spLocks noGrp="1"/>
          </p:cNvSpPr>
          <p:nvPr>
            <p:ph type="dt" sz="half" idx="10"/>
          </p:nvPr>
        </p:nvSpPr>
        <p:spPr>
          <a:xfrm>
            <a:off x="7772400" y="6135089"/>
            <a:ext cx="766380" cy="370171"/>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a:t>Pisa, 29 novembre 2016</a:t>
            </a:r>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‹N›</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547021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it-IT"/>
              <a:t>Fare clic per modificare lo stile del titolo</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stili del testo dello schema</a:t>
            </a:r>
          </a:p>
        </p:txBody>
      </p:sp>
      <p:sp>
        <p:nvSpPr>
          <p:cNvPr id="5" name="Date Placeholder 4"/>
          <p:cNvSpPr>
            <a:spLocks noGrp="1"/>
          </p:cNvSpPr>
          <p:nvPr>
            <p:ph type="dt" sz="half" idx="10"/>
          </p:nvPr>
        </p:nvSpPr>
        <p:spPr>
          <a:xfrm>
            <a:off x="7772400" y="6135089"/>
            <a:ext cx="766380" cy="370171"/>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r>
              <a:rPr lang="en-US"/>
              <a:t>Pisa, 29 novembre 2016</a:t>
            </a:r>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448023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it-IT"/>
              <a:t>Fare clic per modificare lo stile del titolo</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stili del testo dello schema</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stili del testo dello schema</a:t>
            </a:r>
          </a:p>
        </p:txBody>
      </p:sp>
      <p:sp>
        <p:nvSpPr>
          <p:cNvPr id="5" name="Date Placeholder 4"/>
          <p:cNvSpPr>
            <a:spLocks noGrp="1"/>
          </p:cNvSpPr>
          <p:nvPr>
            <p:ph type="dt" sz="half" idx="10"/>
          </p:nvPr>
        </p:nvSpPr>
        <p:spPr>
          <a:xfrm>
            <a:off x="7772400" y="6135089"/>
            <a:ext cx="766380" cy="370171"/>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r>
              <a:rPr lang="en-US"/>
              <a:t>Pisa, 29 novembre 2016</a:t>
            </a:r>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‹N›</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375829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it-IT"/>
              <a:t>Fare clic per modificare lo stile del titolo</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stili del testo dello schema</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stili del testo dello schema</a:t>
            </a:r>
          </a:p>
        </p:txBody>
      </p:sp>
      <p:sp>
        <p:nvSpPr>
          <p:cNvPr id="5" name="Date Placeholder 4"/>
          <p:cNvSpPr>
            <a:spLocks noGrp="1"/>
          </p:cNvSpPr>
          <p:nvPr>
            <p:ph type="dt" sz="half" idx="10"/>
          </p:nvPr>
        </p:nvSpPr>
        <p:spPr>
          <a:xfrm>
            <a:off x="7772400" y="6135089"/>
            <a:ext cx="766380" cy="370171"/>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r>
              <a:rPr lang="en-US"/>
              <a:t>Pisa, 29 novembre 2016</a:t>
            </a:r>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532347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7772400" y="6135089"/>
            <a:ext cx="766380" cy="370171"/>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a:t>Pisa, 29 novembre 2016</a:t>
            </a:r>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8573020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7772400" y="6135089"/>
            <a:ext cx="766380" cy="370171"/>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a:t>Pisa, 29 novembre 2016</a:t>
            </a:r>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400519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143000" y="1122363"/>
            <a:ext cx="6858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endParaRPr lang="it-IT"/>
          </a:p>
        </p:txBody>
      </p:sp>
      <p:sp>
        <p:nvSpPr>
          <p:cNvPr id="5" name="Segnaposto piè di pagina 4"/>
          <p:cNvSpPr>
            <a:spLocks noGrp="1"/>
          </p:cNvSpPr>
          <p:nvPr>
            <p:ph type="ftr" sz="quarter" idx="11"/>
          </p:nvPr>
        </p:nvSpPr>
        <p:spPr/>
        <p:txBody>
          <a:bodyPr/>
          <a:lstStyle/>
          <a:p>
            <a:r>
              <a:rPr lang="it-IT"/>
              <a:t>Pisa, 29 novembre 2016</a:t>
            </a:r>
          </a:p>
        </p:txBody>
      </p:sp>
      <p:sp>
        <p:nvSpPr>
          <p:cNvPr id="6" name="Segnaposto numero diapositiva 5"/>
          <p:cNvSpPr>
            <a:spLocks noGrp="1"/>
          </p:cNvSpPr>
          <p:nvPr>
            <p:ph type="sldNum" sz="quarter" idx="12"/>
          </p:nvPr>
        </p:nvSpPr>
        <p:spPr/>
        <p:txBody>
          <a:bodyPr/>
          <a:lstStyle/>
          <a:p>
            <a:fld id="{F92CEA55-97D9-4392-A5BD-6E4AFBA98724}" type="slidenum">
              <a:rPr lang="it-IT" smtClean="0"/>
              <a:pPr/>
              <a:t>‹N›</a:t>
            </a:fld>
            <a:endParaRPr lang="it-IT"/>
          </a:p>
        </p:txBody>
      </p:sp>
    </p:spTree>
    <p:extLst>
      <p:ext uri="{BB962C8B-B14F-4D97-AF65-F5344CB8AC3E}">
        <p14:creationId xmlns:p14="http://schemas.microsoft.com/office/powerpoint/2010/main" val="10527071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endParaRPr lang="it-IT"/>
          </a:p>
        </p:txBody>
      </p:sp>
      <p:sp>
        <p:nvSpPr>
          <p:cNvPr id="5" name="Segnaposto piè di pagina 4"/>
          <p:cNvSpPr>
            <a:spLocks noGrp="1"/>
          </p:cNvSpPr>
          <p:nvPr>
            <p:ph type="ftr" sz="quarter" idx="11"/>
          </p:nvPr>
        </p:nvSpPr>
        <p:spPr/>
        <p:txBody>
          <a:bodyPr/>
          <a:lstStyle/>
          <a:p>
            <a:r>
              <a:rPr lang="it-IT"/>
              <a:t>Pisa, 29 novembre 2016</a:t>
            </a:r>
          </a:p>
        </p:txBody>
      </p:sp>
      <p:sp>
        <p:nvSpPr>
          <p:cNvPr id="6" name="Segnaposto numero diapositiva 5"/>
          <p:cNvSpPr>
            <a:spLocks noGrp="1"/>
          </p:cNvSpPr>
          <p:nvPr>
            <p:ph type="sldNum" sz="quarter" idx="12"/>
          </p:nvPr>
        </p:nvSpPr>
        <p:spPr/>
        <p:txBody>
          <a:bodyPr/>
          <a:lstStyle/>
          <a:p>
            <a:fld id="{F92CEA55-97D9-4392-A5BD-6E4AFBA98724}" type="slidenum">
              <a:rPr lang="it-IT" smtClean="0"/>
              <a:pPr/>
              <a:t>‹N›</a:t>
            </a:fld>
            <a:endParaRPr lang="it-IT"/>
          </a:p>
        </p:txBody>
      </p:sp>
    </p:spTree>
    <p:extLst>
      <p:ext uri="{BB962C8B-B14F-4D97-AF65-F5344CB8AC3E}">
        <p14:creationId xmlns:p14="http://schemas.microsoft.com/office/powerpoint/2010/main" val="3049916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623888" y="1709738"/>
            <a:ext cx="78867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endParaRPr lang="it-IT"/>
          </a:p>
        </p:txBody>
      </p:sp>
      <p:sp>
        <p:nvSpPr>
          <p:cNvPr id="5" name="Segnaposto piè di pagina 4"/>
          <p:cNvSpPr>
            <a:spLocks noGrp="1"/>
          </p:cNvSpPr>
          <p:nvPr>
            <p:ph type="ftr" sz="quarter" idx="11"/>
          </p:nvPr>
        </p:nvSpPr>
        <p:spPr/>
        <p:txBody>
          <a:bodyPr/>
          <a:lstStyle/>
          <a:p>
            <a:r>
              <a:rPr lang="it-IT"/>
              <a:t>Pisa, 29 novembre 2016</a:t>
            </a:r>
          </a:p>
        </p:txBody>
      </p:sp>
      <p:sp>
        <p:nvSpPr>
          <p:cNvPr id="6" name="Segnaposto numero diapositiva 5"/>
          <p:cNvSpPr>
            <a:spLocks noGrp="1"/>
          </p:cNvSpPr>
          <p:nvPr>
            <p:ph type="sldNum" sz="quarter" idx="12"/>
          </p:nvPr>
        </p:nvSpPr>
        <p:spPr/>
        <p:txBody>
          <a:bodyPr/>
          <a:lstStyle/>
          <a:p>
            <a:fld id="{F92CEA55-97D9-4392-A5BD-6E4AFBA98724}" type="slidenum">
              <a:rPr lang="it-IT" smtClean="0"/>
              <a:pPr/>
              <a:t>‹N›</a:t>
            </a:fld>
            <a:endParaRPr lang="it-IT"/>
          </a:p>
        </p:txBody>
      </p:sp>
    </p:spTree>
    <p:extLst>
      <p:ext uri="{BB962C8B-B14F-4D97-AF65-F5344CB8AC3E}">
        <p14:creationId xmlns:p14="http://schemas.microsoft.com/office/powerpoint/2010/main" val="7322994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623888" y="1709738"/>
            <a:ext cx="78867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endParaRPr lang="it-IT"/>
          </a:p>
        </p:txBody>
      </p:sp>
      <p:sp>
        <p:nvSpPr>
          <p:cNvPr id="5" name="Segnaposto piè di pagina 4"/>
          <p:cNvSpPr>
            <a:spLocks noGrp="1"/>
          </p:cNvSpPr>
          <p:nvPr>
            <p:ph type="ftr" sz="quarter" idx="11"/>
          </p:nvPr>
        </p:nvSpPr>
        <p:spPr/>
        <p:txBody>
          <a:bodyPr/>
          <a:lstStyle/>
          <a:p>
            <a:r>
              <a:rPr lang="it-IT"/>
              <a:t>Pisa, 29 novembre 2016</a:t>
            </a:r>
          </a:p>
        </p:txBody>
      </p:sp>
      <p:sp>
        <p:nvSpPr>
          <p:cNvPr id="6" name="Segnaposto numero diapositiva 5"/>
          <p:cNvSpPr>
            <a:spLocks noGrp="1"/>
          </p:cNvSpPr>
          <p:nvPr>
            <p:ph type="sldNum" sz="quarter" idx="12"/>
          </p:nvPr>
        </p:nvSpPr>
        <p:spPr/>
        <p:txBody>
          <a:bodyPr/>
          <a:lstStyle/>
          <a:p>
            <a:fld id="{F92CEA55-97D9-4392-A5BD-6E4AFBA98724}" type="slidenum">
              <a:rPr lang="it-IT" smtClean="0"/>
              <a:pPr/>
              <a:t>‹N›</a:t>
            </a:fld>
            <a:endParaRPr lang="it-IT"/>
          </a:p>
        </p:txBody>
      </p:sp>
    </p:spTree>
    <p:extLst>
      <p:ext uri="{BB962C8B-B14F-4D97-AF65-F5344CB8AC3E}">
        <p14:creationId xmlns:p14="http://schemas.microsoft.com/office/powerpoint/2010/main" val="20177342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628650" y="1825625"/>
            <a:ext cx="386715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825625"/>
            <a:ext cx="386715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endParaRPr lang="it-IT"/>
          </a:p>
        </p:txBody>
      </p:sp>
      <p:sp>
        <p:nvSpPr>
          <p:cNvPr id="6" name="Segnaposto piè di pagina 5"/>
          <p:cNvSpPr>
            <a:spLocks noGrp="1"/>
          </p:cNvSpPr>
          <p:nvPr>
            <p:ph type="ftr" sz="quarter" idx="11"/>
          </p:nvPr>
        </p:nvSpPr>
        <p:spPr/>
        <p:txBody>
          <a:bodyPr/>
          <a:lstStyle/>
          <a:p>
            <a:r>
              <a:rPr lang="it-IT"/>
              <a:t>Pisa, 29 novembre 2016</a:t>
            </a:r>
          </a:p>
        </p:txBody>
      </p:sp>
      <p:sp>
        <p:nvSpPr>
          <p:cNvPr id="7" name="Segnaposto numero diapositiva 6"/>
          <p:cNvSpPr>
            <a:spLocks noGrp="1"/>
          </p:cNvSpPr>
          <p:nvPr>
            <p:ph type="sldNum" sz="quarter" idx="12"/>
          </p:nvPr>
        </p:nvSpPr>
        <p:spPr/>
        <p:txBody>
          <a:bodyPr/>
          <a:lstStyle/>
          <a:p>
            <a:fld id="{F92CEA55-97D9-4392-A5BD-6E4AFBA98724}" type="slidenum">
              <a:rPr lang="it-IT" smtClean="0"/>
              <a:pPr/>
              <a:t>‹N›</a:t>
            </a:fld>
            <a:endParaRPr lang="it-IT"/>
          </a:p>
        </p:txBody>
      </p:sp>
    </p:spTree>
    <p:extLst>
      <p:ext uri="{BB962C8B-B14F-4D97-AF65-F5344CB8AC3E}">
        <p14:creationId xmlns:p14="http://schemas.microsoft.com/office/powerpoint/2010/main" val="30672087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630238" y="365125"/>
            <a:ext cx="7886700" cy="1325563"/>
          </a:xfrm>
        </p:spPr>
        <p:txBody>
          <a:bodyPr/>
          <a:lstStyle/>
          <a:p>
            <a:r>
              <a:rPr lang="it-IT"/>
              <a:t>Fare clic per modificare lo stile del titolo</a:t>
            </a:r>
          </a:p>
        </p:txBody>
      </p:sp>
      <p:sp>
        <p:nvSpPr>
          <p:cNvPr id="3" name="Segnaposto tes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630238" y="2505075"/>
            <a:ext cx="3868737"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29150" y="2505075"/>
            <a:ext cx="3887788"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endParaRPr lang="it-IT"/>
          </a:p>
        </p:txBody>
      </p:sp>
      <p:sp>
        <p:nvSpPr>
          <p:cNvPr id="8" name="Segnaposto piè di pagina 7"/>
          <p:cNvSpPr>
            <a:spLocks noGrp="1"/>
          </p:cNvSpPr>
          <p:nvPr>
            <p:ph type="ftr" sz="quarter" idx="11"/>
          </p:nvPr>
        </p:nvSpPr>
        <p:spPr/>
        <p:txBody>
          <a:bodyPr/>
          <a:lstStyle/>
          <a:p>
            <a:r>
              <a:rPr lang="it-IT"/>
              <a:t>Pisa, 29 novembre 2016</a:t>
            </a:r>
          </a:p>
        </p:txBody>
      </p:sp>
      <p:sp>
        <p:nvSpPr>
          <p:cNvPr id="9" name="Segnaposto numero diapositiva 8"/>
          <p:cNvSpPr>
            <a:spLocks noGrp="1"/>
          </p:cNvSpPr>
          <p:nvPr>
            <p:ph type="sldNum" sz="quarter" idx="12"/>
          </p:nvPr>
        </p:nvSpPr>
        <p:spPr/>
        <p:txBody>
          <a:bodyPr/>
          <a:lstStyle/>
          <a:p>
            <a:fld id="{F92CEA55-97D9-4392-A5BD-6E4AFBA98724}" type="slidenum">
              <a:rPr lang="it-IT" smtClean="0"/>
              <a:pPr/>
              <a:t>‹N›</a:t>
            </a:fld>
            <a:endParaRPr lang="it-IT"/>
          </a:p>
        </p:txBody>
      </p:sp>
    </p:spTree>
    <p:extLst>
      <p:ext uri="{BB962C8B-B14F-4D97-AF65-F5344CB8AC3E}">
        <p14:creationId xmlns:p14="http://schemas.microsoft.com/office/powerpoint/2010/main" val="9832495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endParaRPr lang="it-IT"/>
          </a:p>
        </p:txBody>
      </p:sp>
      <p:sp>
        <p:nvSpPr>
          <p:cNvPr id="4" name="Segnaposto piè di pagina 3"/>
          <p:cNvSpPr>
            <a:spLocks noGrp="1"/>
          </p:cNvSpPr>
          <p:nvPr>
            <p:ph type="ftr" sz="quarter" idx="11"/>
          </p:nvPr>
        </p:nvSpPr>
        <p:spPr/>
        <p:txBody>
          <a:bodyPr/>
          <a:lstStyle/>
          <a:p>
            <a:r>
              <a:rPr lang="it-IT"/>
              <a:t>Pisa, 29 novembre 2016</a:t>
            </a:r>
          </a:p>
        </p:txBody>
      </p:sp>
      <p:sp>
        <p:nvSpPr>
          <p:cNvPr id="5" name="Segnaposto numero diapositiva 4"/>
          <p:cNvSpPr>
            <a:spLocks noGrp="1"/>
          </p:cNvSpPr>
          <p:nvPr>
            <p:ph type="sldNum" sz="quarter" idx="12"/>
          </p:nvPr>
        </p:nvSpPr>
        <p:spPr/>
        <p:txBody>
          <a:bodyPr/>
          <a:lstStyle/>
          <a:p>
            <a:fld id="{F92CEA55-97D9-4392-A5BD-6E4AFBA98724}" type="slidenum">
              <a:rPr lang="it-IT" smtClean="0"/>
              <a:pPr/>
              <a:t>‹N›</a:t>
            </a:fld>
            <a:endParaRPr lang="it-IT"/>
          </a:p>
        </p:txBody>
      </p:sp>
    </p:spTree>
    <p:extLst>
      <p:ext uri="{BB962C8B-B14F-4D97-AF65-F5344CB8AC3E}">
        <p14:creationId xmlns:p14="http://schemas.microsoft.com/office/powerpoint/2010/main" val="2198811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endParaRPr lang="it-IT"/>
          </a:p>
        </p:txBody>
      </p:sp>
      <p:sp>
        <p:nvSpPr>
          <p:cNvPr id="3" name="Segnaposto piè di pagina 2"/>
          <p:cNvSpPr>
            <a:spLocks noGrp="1"/>
          </p:cNvSpPr>
          <p:nvPr>
            <p:ph type="ftr" sz="quarter" idx="11"/>
          </p:nvPr>
        </p:nvSpPr>
        <p:spPr/>
        <p:txBody>
          <a:bodyPr/>
          <a:lstStyle/>
          <a:p>
            <a:r>
              <a:rPr lang="it-IT"/>
              <a:t>Pisa, 29 novembre 2016</a:t>
            </a:r>
          </a:p>
        </p:txBody>
      </p:sp>
      <p:sp>
        <p:nvSpPr>
          <p:cNvPr id="4" name="Segnaposto numero diapositiva 3"/>
          <p:cNvSpPr>
            <a:spLocks noGrp="1"/>
          </p:cNvSpPr>
          <p:nvPr>
            <p:ph type="sldNum" sz="quarter" idx="12"/>
          </p:nvPr>
        </p:nvSpPr>
        <p:spPr/>
        <p:txBody>
          <a:bodyPr/>
          <a:lstStyle/>
          <a:p>
            <a:fld id="{F92CEA55-97D9-4392-A5BD-6E4AFBA98724}" type="slidenum">
              <a:rPr lang="it-IT" smtClean="0"/>
              <a:pPr/>
              <a:t>‹N›</a:t>
            </a:fld>
            <a:endParaRPr lang="it-IT"/>
          </a:p>
        </p:txBody>
      </p:sp>
    </p:spTree>
    <p:extLst>
      <p:ext uri="{BB962C8B-B14F-4D97-AF65-F5344CB8AC3E}">
        <p14:creationId xmlns:p14="http://schemas.microsoft.com/office/powerpoint/2010/main" val="20678781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30238" y="457200"/>
            <a:ext cx="2949575"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endParaRPr lang="it-IT"/>
          </a:p>
        </p:txBody>
      </p:sp>
      <p:sp>
        <p:nvSpPr>
          <p:cNvPr id="6" name="Segnaposto piè di pagina 5"/>
          <p:cNvSpPr>
            <a:spLocks noGrp="1"/>
          </p:cNvSpPr>
          <p:nvPr>
            <p:ph type="ftr" sz="quarter" idx="11"/>
          </p:nvPr>
        </p:nvSpPr>
        <p:spPr/>
        <p:txBody>
          <a:bodyPr/>
          <a:lstStyle/>
          <a:p>
            <a:r>
              <a:rPr lang="it-IT"/>
              <a:t>Pisa, 29 novembre 2016</a:t>
            </a:r>
          </a:p>
        </p:txBody>
      </p:sp>
      <p:sp>
        <p:nvSpPr>
          <p:cNvPr id="7" name="Segnaposto numero diapositiva 6"/>
          <p:cNvSpPr>
            <a:spLocks noGrp="1"/>
          </p:cNvSpPr>
          <p:nvPr>
            <p:ph type="sldNum" sz="quarter" idx="12"/>
          </p:nvPr>
        </p:nvSpPr>
        <p:spPr/>
        <p:txBody>
          <a:bodyPr/>
          <a:lstStyle/>
          <a:p>
            <a:fld id="{F92CEA55-97D9-4392-A5BD-6E4AFBA98724}" type="slidenum">
              <a:rPr lang="it-IT" smtClean="0"/>
              <a:pPr/>
              <a:t>‹N›</a:t>
            </a:fld>
            <a:endParaRPr lang="it-IT"/>
          </a:p>
        </p:txBody>
      </p:sp>
    </p:spTree>
    <p:extLst>
      <p:ext uri="{BB962C8B-B14F-4D97-AF65-F5344CB8AC3E}">
        <p14:creationId xmlns:p14="http://schemas.microsoft.com/office/powerpoint/2010/main" val="29796807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30238" y="457200"/>
            <a:ext cx="2949575"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p>
        </p:txBody>
      </p:sp>
      <p:sp>
        <p:nvSpPr>
          <p:cNvPr id="4" name="Segnaposto tes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endParaRPr lang="it-IT"/>
          </a:p>
        </p:txBody>
      </p:sp>
      <p:sp>
        <p:nvSpPr>
          <p:cNvPr id="6" name="Segnaposto piè di pagina 5"/>
          <p:cNvSpPr>
            <a:spLocks noGrp="1"/>
          </p:cNvSpPr>
          <p:nvPr>
            <p:ph type="ftr" sz="quarter" idx="11"/>
          </p:nvPr>
        </p:nvSpPr>
        <p:spPr/>
        <p:txBody>
          <a:bodyPr/>
          <a:lstStyle/>
          <a:p>
            <a:r>
              <a:rPr lang="it-IT"/>
              <a:t>Pisa, 29 novembre 2016</a:t>
            </a:r>
          </a:p>
        </p:txBody>
      </p:sp>
      <p:sp>
        <p:nvSpPr>
          <p:cNvPr id="7" name="Segnaposto numero diapositiva 6"/>
          <p:cNvSpPr>
            <a:spLocks noGrp="1"/>
          </p:cNvSpPr>
          <p:nvPr>
            <p:ph type="sldNum" sz="quarter" idx="12"/>
          </p:nvPr>
        </p:nvSpPr>
        <p:spPr/>
        <p:txBody>
          <a:bodyPr/>
          <a:lstStyle/>
          <a:p>
            <a:fld id="{F92CEA55-97D9-4392-A5BD-6E4AFBA98724}" type="slidenum">
              <a:rPr lang="it-IT" smtClean="0"/>
              <a:pPr/>
              <a:t>‹N›</a:t>
            </a:fld>
            <a:endParaRPr lang="it-IT"/>
          </a:p>
        </p:txBody>
      </p:sp>
    </p:spTree>
    <p:extLst>
      <p:ext uri="{BB962C8B-B14F-4D97-AF65-F5344CB8AC3E}">
        <p14:creationId xmlns:p14="http://schemas.microsoft.com/office/powerpoint/2010/main" val="30374039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endParaRPr lang="it-IT"/>
          </a:p>
        </p:txBody>
      </p:sp>
      <p:sp>
        <p:nvSpPr>
          <p:cNvPr id="5" name="Segnaposto piè di pagina 4"/>
          <p:cNvSpPr>
            <a:spLocks noGrp="1"/>
          </p:cNvSpPr>
          <p:nvPr>
            <p:ph type="ftr" sz="quarter" idx="11"/>
          </p:nvPr>
        </p:nvSpPr>
        <p:spPr/>
        <p:txBody>
          <a:bodyPr/>
          <a:lstStyle/>
          <a:p>
            <a:r>
              <a:rPr lang="it-IT"/>
              <a:t>Pisa, 29 novembre 2016</a:t>
            </a:r>
          </a:p>
        </p:txBody>
      </p:sp>
      <p:sp>
        <p:nvSpPr>
          <p:cNvPr id="6" name="Segnaposto numero diapositiva 5"/>
          <p:cNvSpPr>
            <a:spLocks noGrp="1"/>
          </p:cNvSpPr>
          <p:nvPr>
            <p:ph type="sldNum" sz="quarter" idx="12"/>
          </p:nvPr>
        </p:nvSpPr>
        <p:spPr/>
        <p:txBody>
          <a:bodyPr/>
          <a:lstStyle/>
          <a:p>
            <a:fld id="{F92CEA55-97D9-4392-A5BD-6E4AFBA98724}" type="slidenum">
              <a:rPr lang="it-IT" smtClean="0"/>
              <a:pPr/>
              <a:t>‹N›</a:t>
            </a:fld>
            <a:endParaRPr lang="it-IT"/>
          </a:p>
        </p:txBody>
      </p:sp>
    </p:spTree>
    <p:extLst>
      <p:ext uri="{BB962C8B-B14F-4D97-AF65-F5344CB8AC3E}">
        <p14:creationId xmlns:p14="http://schemas.microsoft.com/office/powerpoint/2010/main" val="10920919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43675" y="365125"/>
            <a:ext cx="1971675"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628650" y="365125"/>
            <a:ext cx="5762625" cy="5811838"/>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endParaRPr lang="it-IT"/>
          </a:p>
        </p:txBody>
      </p:sp>
      <p:sp>
        <p:nvSpPr>
          <p:cNvPr id="5" name="Segnaposto piè di pagina 4"/>
          <p:cNvSpPr>
            <a:spLocks noGrp="1"/>
          </p:cNvSpPr>
          <p:nvPr>
            <p:ph type="ftr" sz="quarter" idx="11"/>
          </p:nvPr>
        </p:nvSpPr>
        <p:spPr/>
        <p:txBody>
          <a:bodyPr/>
          <a:lstStyle/>
          <a:p>
            <a:r>
              <a:rPr lang="it-IT"/>
              <a:t>Pisa, 29 novembre 2016</a:t>
            </a:r>
          </a:p>
        </p:txBody>
      </p:sp>
      <p:sp>
        <p:nvSpPr>
          <p:cNvPr id="6" name="Segnaposto numero diapositiva 5"/>
          <p:cNvSpPr>
            <a:spLocks noGrp="1"/>
          </p:cNvSpPr>
          <p:nvPr>
            <p:ph type="sldNum" sz="quarter" idx="12"/>
          </p:nvPr>
        </p:nvSpPr>
        <p:spPr/>
        <p:txBody>
          <a:bodyPr/>
          <a:lstStyle/>
          <a:p>
            <a:fld id="{F92CEA55-97D9-4392-A5BD-6E4AFBA98724}" type="slidenum">
              <a:rPr lang="it-IT" smtClean="0"/>
              <a:pPr/>
              <a:t>‹N›</a:t>
            </a:fld>
            <a:endParaRPr lang="it-IT"/>
          </a:p>
        </p:txBody>
      </p:sp>
    </p:spTree>
    <p:extLst>
      <p:ext uri="{BB962C8B-B14F-4D97-AF65-F5344CB8AC3E}">
        <p14:creationId xmlns:p14="http://schemas.microsoft.com/office/powerpoint/2010/main" val="172985532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it-IT"/>
              <a:t>Fare clic per modificare lo stile del titolo</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772400" y="6135089"/>
            <a:ext cx="766380" cy="370171"/>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a:t>Pisa, 29 novembre 2016</a:t>
            </a:r>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73288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628650" y="1825625"/>
            <a:ext cx="386715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825625"/>
            <a:ext cx="386715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endParaRPr lang="it-IT"/>
          </a:p>
        </p:txBody>
      </p:sp>
      <p:sp>
        <p:nvSpPr>
          <p:cNvPr id="6" name="Segnaposto piè di pagina 5"/>
          <p:cNvSpPr>
            <a:spLocks noGrp="1"/>
          </p:cNvSpPr>
          <p:nvPr>
            <p:ph type="ftr" sz="quarter" idx="11"/>
          </p:nvPr>
        </p:nvSpPr>
        <p:spPr/>
        <p:txBody>
          <a:bodyPr/>
          <a:lstStyle/>
          <a:p>
            <a:r>
              <a:rPr lang="it-IT"/>
              <a:t>Pisa, 29 novembre 2016</a:t>
            </a:r>
          </a:p>
        </p:txBody>
      </p:sp>
      <p:sp>
        <p:nvSpPr>
          <p:cNvPr id="7" name="Segnaposto numero diapositiva 6"/>
          <p:cNvSpPr>
            <a:spLocks noGrp="1"/>
          </p:cNvSpPr>
          <p:nvPr>
            <p:ph type="sldNum" sz="quarter" idx="12"/>
          </p:nvPr>
        </p:nvSpPr>
        <p:spPr/>
        <p:txBody>
          <a:bodyPr/>
          <a:lstStyle/>
          <a:p>
            <a:fld id="{F92CEA55-97D9-4392-A5BD-6E4AFBA98724}" type="slidenum">
              <a:rPr lang="it-IT" smtClean="0"/>
              <a:pPr/>
              <a:t>‹N›</a:t>
            </a:fld>
            <a:endParaRPr lang="it-IT"/>
          </a:p>
        </p:txBody>
      </p:sp>
    </p:spTree>
    <p:extLst>
      <p:ext uri="{BB962C8B-B14F-4D97-AF65-F5344CB8AC3E}">
        <p14:creationId xmlns:p14="http://schemas.microsoft.com/office/powerpoint/2010/main" val="364930794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it-IT"/>
              <a:t>Fare clic per modificare lo stile del titolo</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Footer Placeholder 4"/>
          <p:cNvSpPr>
            <a:spLocks noGrp="1"/>
          </p:cNvSpPr>
          <p:nvPr>
            <p:ph type="ftr" sz="quarter" idx="11"/>
          </p:nvPr>
        </p:nvSpPr>
        <p:spPr/>
        <p:txBody>
          <a:bodyPr/>
          <a:lstStyle/>
          <a:p>
            <a:r>
              <a:rPr lang="en-US"/>
              <a:t>Pisa, 29 novembre 2016</a:t>
            </a:r>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
        <p:nvSpPr>
          <p:cNvPr id="7" name="Freeform 11"/>
          <p:cNvSpPr/>
          <p:nvPr userDrawn="1"/>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Tree>
    <p:extLst>
      <p:ext uri="{BB962C8B-B14F-4D97-AF65-F5344CB8AC3E}">
        <p14:creationId xmlns:p14="http://schemas.microsoft.com/office/powerpoint/2010/main" val="18208493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it-IT"/>
              <a:t>Fare clic per modificare lo stile del titolo</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Date Placeholder 3"/>
          <p:cNvSpPr>
            <a:spLocks noGrp="1"/>
          </p:cNvSpPr>
          <p:nvPr>
            <p:ph type="dt" sz="half" idx="10"/>
          </p:nvPr>
        </p:nvSpPr>
        <p:spPr>
          <a:xfrm>
            <a:off x="7772400" y="6135089"/>
            <a:ext cx="766380" cy="370171"/>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a:t>Pisa, 29 novembre 2016</a:t>
            </a:r>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202304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a:xfrm>
            <a:off x="7772400" y="6135089"/>
            <a:ext cx="766380" cy="370171"/>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r>
              <a:rPr lang="en-US"/>
              <a:t>Pisa, 29 novembre 2016</a:t>
            </a:r>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516419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a:xfrm>
            <a:off x="7772400" y="6135089"/>
            <a:ext cx="766380" cy="370171"/>
          </a:xfrm>
          <a:prstGeom prst="rect">
            <a:avLst/>
          </a:prstGeom>
        </p:spPr>
        <p:txBody>
          <a:bodyPr/>
          <a:lstStyle/>
          <a:p>
            <a:endParaRPr lang="en-US" dirty="0"/>
          </a:p>
        </p:txBody>
      </p:sp>
      <p:sp>
        <p:nvSpPr>
          <p:cNvPr id="8" name="Footer Placeholder 7"/>
          <p:cNvSpPr>
            <a:spLocks noGrp="1"/>
          </p:cNvSpPr>
          <p:nvPr>
            <p:ph type="ftr" sz="quarter" idx="11"/>
          </p:nvPr>
        </p:nvSpPr>
        <p:spPr/>
        <p:txBody>
          <a:bodyPr/>
          <a:lstStyle/>
          <a:p>
            <a:r>
              <a:rPr lang="en-US"/>
              <a:t>Pisa, 29 novembre 2016</a:t>
            </a:r>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6696472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it-IT"/>
              <a:t>Fare clic per modificare lo stile del titolo</a:t>
            </a:r>
            <a:endParaRPr lang="en-US" dirty="0"/>
          </a:p>
        </p:txBody>
      </p:sp>
      <p:sp>
        <p:nvSpPr>
          <p:cNvPr id="4" name="Footer Placeholder 3"/>
          <p:cNvSpPr>
            <a:spLocks noGrp="1"/>
          </p:cNvSpPr>
          <p:nvPr>
            <p:ph type="ftr" sz="quarter" idx="11"/>
          </p:nvPr>
        </p:nvSpPr>
        <p:spPr/>
        <p:txBody>
          <a:bodyPr/>
          <a:lstStyle/>
          <a:p>
            <a:r>
              <a:rPr lang="en-US" dirty="0"/>
              <a:t>Pisa, 29 </a:t>
            </a:r>
            <a:r>
              <a:rPr lang="en-US" dirty="0" err="1"/>
              <a:t>novembre</a:t>
            </a:r>
            <a:r>
              <a:rPr lang="en-US" dirty="0"/>
              <a:t> 2016</a:t>
            </a:r>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1889572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772400" y="6135089"/>
            <a:ext cx="766380" cy="370171"/>
          </a:xfrm>
          <a:prstGeom prst="rect">
            <a:avLst/>
          </a:prstGeom>
        </p:spPr>
        <p:txBody>
          <a:bodyPr/>
          <a:lstStyle/>
          <a:p>
            <a:endParaRPr lang="en-US" dirty="0"/>
          </a:p>
        </p:txBody>
      </p:sp>
      <p:sp>
        <p:nvSpPr>
          <p:cNvPr id="3" name="Footer Placeholder 2"/>
          <p:cNvSpPr>
            <a:spLocks noGrp="1"/>
          </p:cNvSpPr>
          <p:nvPr>
            <p:ph type="ftr" sz="quarter" idx="11"/>
          </p:nvPr>
        </p:nvSpPr>
        <p:spPr/>
        <p:txBody>
          <a:bodyPr/>
          <a:lstStyle/>
          <a:p>
            <a:r>
              <a:rPr lang="en-US"/>
              <a:t>Pisa, 29 novembre 2016</a:t>
            </a:r>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384665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it-IT"/>
              <a:t>Fare clic per modificare lo stile del titolo</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Date Placeholder 4"/>
          <p:cNvSpPr>
            <a:spLocks noGrp="1"/>
          </p:cNvSpPr>
          <p:nvPr>
            <p:ph type="dt" sz="half" idx="10"/>
          </p:nvPr>
        </p:nvSpPr>
        <p:spPr>
          <a:xfrm>
            <a:off x="7772400" y="6135089"/>
            <a:ext cx="766380" cy="370171"/>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r>
              <a:rPr lang="en-US"/>
              <a:t>Pisa, 29 novembre 2016</a:t>
            </a:r>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3678285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Date Placeholder 4"/>
          <p:cNvSpPr>
            <a:spLocks noGrp="1"/>
          </p:cNvSpPr>
          <p:nvPr>
            <p:ph type="dt" sz="half" idx="10"/>
          </p:nvPr>
        </p:nvSpPr>
        <p:spPr>
          <a:xfrm>
            <a:off x="7772400" y="6135089"/>
            <a:ext cx="766380" cy="370171"/>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r>
              <a:rPr lang="en-US"/>
              <a:t>Pisa, 29 novembre 2016</a:t>
            </a:r>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16760692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it-IT"/>
              <a:t>Fare clic per modificare lo stile del titolo</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Date Placeholder 3"/>
          <p:cNvSpPr>
            <a:spLocks noGrp="1"/>
          </p:cNvSpPr>
          <p:nvPr>
            <p:ph type="dt" sz="half" idx="10"/>
          </p:nvPr>
        </p:nvSpPr>
        <p:spPr>
          <a:xfrm>
            <a:off x="7772400" y="6135089"/>
            <a:ext cx="766380" cy="370171"/>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a:t>Pisa, 29 novembre 2016</a:t>
            </a:r>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5730638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it-IT"/>
              <a:t>Fare clic per modificare lo stile del titolo</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stili del testo dello schema</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Date Placeholder 3"/>
          <p:cNvSpPr>
            <a:spLocks noGrp="1"/>
          </p:cNvSpPr>
          <p:nvPr>
            <p:ph type="dt" sz="half" idx="10"/>
          </p:nvPr>
        </p:nvSpPr>
        <p:spPr>
          <a:xfrm>
            <a:off x="7772400" y="6135089"/>
            <a:ext cx="766380" cy="370171"/>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a:t>Pisa, 29 novembre 2016</a:t>
            </a:r>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‹N›</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74072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630238" y="365125"/>
            <a:ext cx="7886700" cy="1325563"/>
          </a:xfrm>
        </p:spPr>
        <p:txBody>
          <a:bodyPr/>
          <a:lstStyle/>
          <a:p>
            <a:r>
              <a:rPr lang="it-IT"/>
              <a:t>Fare clic per modificare lo stile del titolo</a:t>
            </a:r>
          </a:p>
        </p:txBody>
      </p:sp>
      <p:sp>
        <p:nvSpPr>
          <p:cNvPr id="3" name="Segnaposto tes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630238" y="2505075"/>
            <a:ext cx="3868737"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29150" y="2505075"/>
            <a:ext cx="3887788"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endParaRPr lang="it-IT"/>
          </a:p>
        </p:txBody>
      </p:sp>
      <p:sp>
        <p:nvSpPr>
          <p:cNvPr id="8" name="Segnaposto piè di pagina 7"/>
          <p:cNvSpPr>
            <a:spLocks noGrp="1"/>
          </p:cNvSpPr>
          <p:nvPr>
            <p:ph type="ftr" sz="quarter" idx="11"/>
          </p:nvPr>
        </p:nvSpPr>
        <p:spPr/>
        <p:txBody>
          <a:bodyPr/>
          <a:lstStyle/>
          <a:p>
            <a:r>
              <a:rPr lang="it-IT"/>
              <a:t>Pisa, 29 novembre 2016</a:t>
            </a:r>
          </a:p>
        </p:txBody>
      </p:sp>
      <p:sp>
        <p:nvSpPr>
          <p:cNvPr id="9" name="Segnaposto numero diapositiva 8"/>
          <p:cNvSpPr>
            <a:spLocks noGrp="1"/>
          </p:cNvSpPr>
          <p:nvPr>
            <p:ph type="sldNum" sz="quarter" idx="12"/>
          </p:nvPr>
        </p:nvSpPr>
        <p:spPr/>
        <p:txBody>
          <a:bodyPr/>
          <a:lstStyle/>
          <a:p>
            <a:fld id="{F92CEA55-97D9-4392-A5BD-6E4AFBA98724}" type="slidenum">
              <a:rPr lang="it-IT" smtClean="0"/>
              <a:pPr/>
              <a:t>‹N›</a:t>
            </a:fld>
            <a:endParaRPr lang="it-IT"/>
          </a:p>
        </p:txBody>
      </p:sp>
    </p:spTree>
    <p:extLst>
      <p:ext uri="{BB962C8B-B14F-4D97-AF65-F5344CB8AC3E}">
        <p14:creationId xmlns:p14="http://schemas.microsoft.com/office/powerpoint/2010/main" val="10270172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it-IT"/>
              <a:t>Fare clic per modificare lo stile del titolo</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stili del testo dello schema</a:t>
            </a:r>
          </a:p>
        </p:txBody>
      </p:sp>
      <p:sp>
        <p:nvSpPr>
          <p:cNvPr id="5" name="Date Placeholder 4"/>
          <p:cNvSpPr>
            <a:spLocks noGrp="1"/>
          </p:cNvSpPr>
          <p:nvPr>
            <p:ph type="dt" sz="half" idx="10"/>
          </p:nvPr>
        </p:nvSpPr>
        <p:spPr>
          <a:xfrm>
            <a:off x="7772400" y="6135089"/>
            <a:ext cx="766380" cy="370171"/>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r>
              <a:rPr lang="en-US"/>
              <a:t>Pisa, 29 novembre 2016</a:t>
            </a:r>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5042180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it-IT"/>
              <a:t>Fare clic per modificare lo stile del titolo</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stili del testo dello schema</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stili del testo dello schema</a:t>
            </a:r>
          </a:p>
        </p:txBody>
      </p:sp>
      <p:sp>
        <p:nvSpPr>
          <p:cNvPr id="5" name="Date Placeholder 4"/>
          <p:cNvSpPr>
            <a:spLocks noGrp="1"/>
          </p:cNvSpPr>
          <p:nvPr>
            <p:ph type="dt" sz="half" idx="10"/>
          </p:nvPr>
        </p:nvSpPr>
        <p:spPr>
          <a:xfrm>
            <a:off x="7772400" y="6135089"/>
            <a:ext cx="766380" cy="370171"/>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r>
              <a:rPr lang="en-US"/>
              <a:t>Pisa, 29 novembre 2016</a:t>
            </a:r>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‹N›</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9694023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it-IT"/>
              <a:t>Fare clic per modificare lo stile del titolo</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stili del testo dello schema</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stili del testo dello schema</a:t>
            </a:r>
          </a:p>
        </p:txBody>
      </p:sp>
      <p:sp>
        <p:nvSpPr>
          <p:cNvPr id="5" name="Date Placeholder 4"/>
          <p:cNvSpPr>
            <a:spLocks noGrp="1"/>
          </p:cNvSpPr>
          <p:nvPr>
            <p:ph type="dt" sz="half" idx="10"/>
          </p:nvPr>
        </p:nvSpPr>
        <p:spPr>
          <a:xfrm>
            <a:off x="7772400" y="6135089"/>
            <a:ext cx="766380" cy="370171"/>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r>
              <a:rPr lang="en-US"/>
              <a:t>Pisa, 29 novembre 2016</a:t>
            </a:r>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2358026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7772400" y="6135089"/>
            <a:ext cx="766380" cy="370171"/>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a:t>Pisa, 29 novembre 2016</a:t>
            </a:r>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2630257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7772400" y="6135089"/>
            <a:ext cx="766380" cy="370171"/>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a:t>Pisa, 29 novembre 2016</a:t>
            </a:r>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80508827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it-IT"/>
              <a:t>Fare clic per modificare lo stile del titolo</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5" name="Footer Placeholder 4"/>
          <p:cNvSpPr>
            <a:spLocks noGrp="1"/>
          </p:cNvSpPr>
          <p:nvPr>
            <p:ph type="ftr" sz="quarter" idx="11"/>
          </p:nvPr>
        </p:nvSpPr>
        <p:spPr/>
        <p:txBody>
          <a:bodyPr/>
          <a:lstStyle/>
          <a:p>
            <a:r>
              <a:rPr lang="en-US"/>
              <a:t>Pisa, 29 novembre 2016</a:t>
            </a:r>
            <a:endParaRPr lang="en-US" dirty="0"/>
          </a:p>
        </p:txBody>
      </p:sp>
      <p:sp>
        <p:nvSpPr>
          <p:cNvPr id="6" name="Slide Number Placeholder 5"/>
          <p:cNvSpPr>
            <a:spLocks noGrp="1"/>
          </p:cNvSpPr>
          <p:nvPr>
            <p:ph type="sldNum" sz="quarter" idx="12"/>
          </p:nvPr>
        </p:nvSpPr>
        <p:spPr>
          <a:xfrm>
            <a:off x="423334" y="4529541"/>
            <a:ext cx="58497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27022142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it-IT"/>
              <a:t>Fare clic per modificare lo stile del titolo</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Footer Placeholder 4"/>
          <p:cNvSpPr>
            <a:spLocks noGrp="1"/>
          </p:cNvSpPr>
          <p:nvPr>
            <p:ph type="ftr" sz="quarter" idx="11"/>
          </p:nvPr>
        </p:nvSpPr>
        <p:spPr/>
        <p:txBody>
          <a:bodyPr/>
          <a:lstStyle/>
          <a:p>
            <a:r>
              <a:rPr lang="en-US"/>
              <a:t>Pisa, 29 novembre 2016</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
        <p:nvSpPr>
          <p:cNvPr id="7" name="Freeform 11"/>
          <p:cNvSpPr/>
          <p:nvPr userDrawn="1"/>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Tree>
    <p:extLst>
      <p:ext uri="{BB962C8B-B14F-4D97-AF65-F5344CB8AC3E}">
        <p14:creationId xmlns:p14="http://schemas.microsoft.com/office/powerpoint/2010/main" val="17966515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it-IT"/>
              <a:t>Fare clic per modificare lo stile del titolo</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5" name="Footer Placeholder 4"/>
          <p:cNvSpPr>
            <a:spLocks noGrp="1"/>
          </p:cNvSpPr>
          <p:nvPr>
            <p:ph type="ftr" sz="quarter" idx="11"/>
          </p:nvPr>
        </p:nvSpPr>
        <p:spPr/>
        <p:txBody>
          <a:bodyPr/>
          <a:lstStyle/>
          <a:p>
            <a:r>
              <a:rPr lang="en-US"/>
              <a:t>Pisa, 29 novembre 2016</a:t>
            </a:r>
            <a:endParaRPr lang="en-US" dirty="0"/>
          </a:p>
        </p:txBody>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13170213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6" name="Footer Placeholder 5"/>
          <p:cNvSpPr>
            <a:spLocks noGrp="1"/>
          </p:cNvSpPr>
          <p:nvPr>
            <p:ph type="ftr" sz="quarter" idx="11"/>
          </p:nvPr>
        </p:nvSpPr>
        <p:spPr/>
        <p:txBody>
          <a:bodyPr/>
          <a:lstStyle/>
          <a:p>
            <a:r>
              <a:rPr lang="en-US"/>
              <a:t>Pisa, 29 novembre 2016</a:t>
            </a:r>
            <a:endParaRPr lang="en-US" dirty="0"/>
          </a:p>
        </p:txBody>
      </p:sp>
      <p:sp>
        <p:nvSpPr>
          <p:cNvPr id="10"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76518291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8" name="Footer Placeholder 7"/>
          <p:cNvSpPr>
            <a:spLocks noGrp="1"/>
          </p:cNvSpPr>
          <p:nvPr>
            <p:ph type="ftr" sz="quarter" idx="11"/>
          </p:nvPr>
        </p:nvSpPr>
        <p:spPr/>
        <p:txBody>
          <a:bodyPr/>
          <a:lstStyle/>
          <a:p>
            <a:r>
              <a:rPr lang="en-US"/>
              <a:t>Pisa, 29 novembre 2016</a:t>
            </a:r>
            <a:endParaRPr lang="en-US" dirty="0"/>
          </a:p>
        </p:txBody>
      </p:sp>
      <p:sp>
        <p:nvSpPr>
          <p:cNvPr id="12"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539600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endParaRPr lang="it-IT"/>
          </a:p>
        </p:txBody>
      </p:sp>
      <p:sp>
        <p:nvSpPr>
          <p:cNvPr id="4" name="Segnaposto piè di pagina 3"/>
          <p:cNvSpPr>
            <a:spLocks noGrp="1"/>
          </p:cNvSpPr>
          <p:nvPr>
            <p:ph type="ftr" sz="quarter" idx="11"/>
          </p:nvPr>
        </p:nvSpPr>
        <p:spPr/>
        <p:txBody>
          <a:bodyPr/>
          <a:lstStyle/>
          <a:p>
            <a:r>
              <a:rPr lang="it-IT"/>
              <a:t>Pisa, 29 novembre 2016</a:t>
            </a:r>
          </a:p>
        </p:txBody>
      </p:sp>
      <p:sp>
        <p:nvSpPr>
          <p:cNvPr id="5" name="Segnaposto numero diapositiva 4"/>
          <p:cNvSpPr>
            <a:spLocks noGrp="1"/>
          </p:cNvSpPr>
          <p:nvPr>
            <p:ph type="sldNum" sz="quarter" idx="12"/>
          </p:nvPr>
        </p:nvSpPr>
        <p:spPr/>
        <p:txBody>
          <a:bodyPr/>
          <a:lstStyle/>
          <a:p>
            <a:fld id="{F92CEA55-97D9-4392-A5BD-6E4AFBA98724}" type="slidenum">
              <a:rPr lang="it-IT" smtClean="0"/>
              <a:pPr/>
              <a:t>‹N›</a:t>
            </a:fld>
            <a:endParaRPr lang="it-IT"/>
          </a:p>
        </p:txBody>
      </p:sp>
    </p:spTree>
    <p:extLst>
      <p:ext uri="{BB962C8B-B14F-4D97-AF65-F5344CB8AC3E}">
        <p14:creationId xmlns:p14="http://schemas.microsoft.com/office/powerpoint/2010/main" val="229742670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it-IT"/>
              <a:t>Fare clic per modificare lo stile del titolo</a:t>
            </a:r>
            <a:endParaRPr lang="en-US" dirty="0"/>
          </a:p>
        </p:txBody>
      </p:sp>
      <p:sp>
        <p:nvSpPr>
          <p:cNvPr id="4" name="Footer Placeholder 3"/>
          <p:cNvSpPr>
            <a:spLocks noGrp="1"/>
          </p:cNvSpPr>
          <p:nvPr>
            <p:ph type="ftr" sz="quarter" idx="11"/>
          </p:nvPr>
        </p:nvSpPr>
        <p:spPr/>
        <p:txBody>
          <a:bodyPr/>
          <a:lstStyle/>
          <a:p>
            <a:r>
              <a:rPr lang="en-US"/>
              <a:t>Pisa, 29 novembre 2016</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9465722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Pisa, 29 novembre 2016</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9560249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it-IT"/>
              <a:t>Fare clic per modificare lo stile del titolo</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6" name="Footer Placeholder 5"/>
          <p:cNvSpPr>
            <a:spLocks noGrp="1"/>
          </p:cNvSpPr>
          <p:nvPr>
            <p:ph type="ftr" sz="quarter" idx="11"/>
          </p:nvPr>
        </p:nvSpPr>
        <p:spPr/>
        <p:txBody>
          <a:bodyPr/>
          <a:lstStyle/>
          <a:p>
            <a:r>
              <a:rPr lang="en-US"/>
              <a:t>Pisa, 29 novembre 2016</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76522807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6" name="Footer Placeholder 5"/>
          <p:cNvSpPr>
            <a:spLocks noGrp="1"/>
          </p:cNvSpPr>
          <p:nvPr>
            <p:ph type="ftr" sz="quarter" idx="11"/>
          </p:nvPr>
        </p:nvSpPr>
        <p:spPr/>
        <p:txBody>
          <a:bodyPr/>
          <a:lstStyle/>
          <a:p>
            <a:r>
              <a:rPr lang="en-US"/>
              <a:t>Pisa, 29 novembre 2016</a:t>
            </a:r>
            <a:endParaRPr lang="en-US" dirty="0"/>
          </a:p>
        </p:txBody>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74161027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it-IT"/>
              <a:t>Fare clic per modificare lo stile del titolo</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5" name="Footer Placeholder 4"/>
          <p:cNvSpPr>
            <a:spLocks noGrp="1"/>
          </p:cNvSpPr>
          <p:nvPr>
            <p:ph type="ftr" sz="quarter" idx="11"/>
          </p:nvPr>
        </p:nvSpPr>
        <p:spPr/>
        <p:txBody>
          <a:bodyPr/>
          <a:lstStyle/>
          <a:p>
            <a:r>
              <a:rPr lang="en-US"/>
              <a:t>Pisa, 29 novembre 2016</a:t>
            </a:r>
            <a:endParaRPr lang="en-US" dirty="0"/>
          </a:p>
        </p:txBody>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5793591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it-IT"/>
              <a:t>Fare clic per modificare lo stile del titolo</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stili del testo dello schema</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5" name="Footer Placeholder 4"/>
          <p:cNvSpPr>
            <a:spLocks noGrp="1"/>
          </p:cNvSpPr>
          <p:nvPr>
            <p:ph type="ftr" sz="quarter" idx="11"/>
          </p:nvPr>
        </p:nvSpPr>
        <p:spPr/>
        <p:txBody>
          <a:bodyPr/>
          <a:lstStyle/>
          <a:p>
            <a:r>
              <a:rPr lang="en-US"/>
              <a:t>Pisa, 29 novembre 2016</a:t>
            </a:r>
            <a:endParaRPr lang="en-US" dirty="0"/>
          </a:p>
        </p:txBody>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‹N›</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8718025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it-IT"/>
              <a:t>Fare clic per modificare lo stile del titolo</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stili del testo dello schema</a:t>
            </a:r>
          </a:p>
        </p:txBody>
      </p:sp>
      <p:sp>
        <p:nvSpPr>
          <p:cNvPr id="6" name="Footer Placeholder 5"/>
          <p:cNvSpPr>
            <a:spLocks noGrp="1"/>
          </p:cNvSpPr>
          <p:nvPr>
            <p:ph type="ftr" sz="quarter" idx="11"/>
          </p:nvPr>
        </p:nvSpPr>
        <p:spPr/>
        <p:txBody>
          <a:bodyPr/>
          <a:lstStyle/>
          <a:p>
            <a:r>
              <a:rPr lang="en-US"/>
              <a:t>Pisa, 29 novembre 2016</a:t>
            </a:r>
            <a:endParaRPr lang="en-US" dirty="0"/>
          </a:p>
        </p:txBody>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19275099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it-IT"/>
              <a:t>Fare clic per modificare lo stile del titolo</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stili del testo dello schema</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stili del testo dello schema</a:t>
            </a:r>
          </a:p>
        </p:txBody>
      </p:sp>
      <p:sp>
        <p:nvSpPr>
          <p:cNvPr id="6" name="Footer Placeholder 5"/>
          <p:cNvSpPr>
            <a:spLocks noGrp="1"/>
          </p:cNvSpPr>
          <p:nvPr>
            <p:ph type="ftr" sz="quarter" idx="11"/>
          </p:nvPr>
        </p:nvSpPr>
        <p:spPr/>
        <p:txBody>
          <a:bodyPr/>
          <a:lstStyle/>
          <a:p>
            <a:r>
              <a:rPr lang="en-US"/>
              <a:t>Pisa, 29 novembre 2016</a:t>
            </a:r>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8182598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it-IT"/>
              <a:t>Fare clic per modificare lo stile del titolo</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stili del testo dello schema</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stili del testo dello schema</a:t>
            </a:r>
          </a:p>
        </p:txBody>
      </p:sp>
      <p:sp>
        <p:nvSpPr>
          <p:cNvPr id="6" name="Footer Placeholder 5"/>
          <p:cNvSpPr>
            <a:spLocks noGrp="1"/>
          </p:cNvSpPr>
          <p:nvPr>
            <p:ph type="ftr" sz="quarter" idx="11"/>
          </p:nvPr>
        </p:nvSpPr>
        <p:spPr/>
        <p:txBody>
          <a:bodyPr/>
          <a:lstStyle/>
          <a:p>
            <a:r>
              <a:rPr lang="en-US"/>
              <a:t>Pisa, 29 novembre 2016</a:t>
            </a:r>
            <a:endParaRPr lang="en-US" dirty="0"/>
          </a:p>
        </p:txBody>
      </p:sp>
    </p:spTree>
    <p:extLst>
      <p:ext uri="{BB962C8B-B14F-4D97-AF65-F5344CB8AC3E}">
        <p14:creationId xmlns:p14="http://schemas.microsoft.com/office/powerpoint/2010/main" val="283597462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Footer Placeholder 4"/>
          <p:cNvSpPr>
            <a:spLocks noGrp="1"/>
          </p:cNvSpPr>
          <p:nvPr>
            <p:ph type="ftr" sz="quarter" idx="11"/>
          </p:nvPr>
        </p:nvSpPr>
        <p:spPr/>
        <p:txBody>
          <a:bodyPr/>
          <a:lstStyle/>
          <a:p>
            <a:r>
              <a:rPr lang="en-US"/>
              <a:t>Pisa, 29 novembre 2016</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766267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endParaRPr lang="it-IT"/>
          </a:p>
        </p:txBody>
      </p:sp>
      <p:sp>
        <p:nvSpPr>
          <p:cNvPr id="3" name="Segnaposto piè di pagina 2"/>
          <p:cNvSpPr>
            <a:spLocks noGrp="1"/>
          </p:cNvSpPr>
          <p:nvPr>
            <p:ph type="ftr" sz="quarter" idx="11"/>
          </p:nvPr>
        </p:nvSpPr>
        <p:spPr/>
        <p:txBody>
          <a:bodyPr/>
          <a:lstStyle/>
          <a:p>
            <a:r>
              <a:rPr lang="it-IT"/>
              <a:t>Pisa, 29 novembre 2016</a:t>
            </a:r>
          </a:p>
        </p:txBody>
      </p:sp>
      <p:sp>
        <p:nvSpPr>
          <p:cNvPr id="4" name="Segnaposto numero diapositiva 3"/>
          <p:cNvSpPr>
            <a:spLocks noGrp="1"/>
          </p:cNvSpPr>
          <p:nvPr>
            <p:ph type="sldNum" sz="quarter" idx="12"/>
          </p:nvPr>
        </p:nvSpPr>
        <p:spPr/>
        <p:txBody>
          <a:bodyPr/>
          <a:lstStyle/>
          <a:p>
            <a:fld id="{F92CEA55-97D9-4392-A5BD-6E4AFBA98724}" type="slidenum">
              <a:rPr lang="it-IT" smtClean="0"/>
              <a:pPr/>
              <a:t>‹N›</a:t>
            </a:fld>
            <a:endParaRPr lang="it-IT"/>
          </a:p>
        </p:txBody>
      </p:sp>
    </p:spTree>
    <p:extLst>
      <p:ext uri="{BB962C8B-B14F-4D97-AF65-F5344CB8AC3E}">
        <p14:creationId xmlns:p14="http://schemas.microsoft.com/office/powerpoint/2010/main" val="263895502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Footer Placeholder 4"/>
          <p:cNvSpPr>
            <a:spLocks noGrp="1"/>
          </p:cNvSpPr>
          <p:nvPr>
            <p:ph type="ftr" sz="quarter" idx="11"/>
          </p:nvPr>
        </p:nvSpPr>
        <p:spPr/>
        <p:txBody>
          <a:bodyPr/>
          <a:lstStyle/>
          <a:p>
            <a:r>
              <a:rPr lang="en-US"/>
              <a:t>Pisa, 29 novembre 2016</a:t>
            </a:r>
            <a:endParaRPr lang="en-US" dirty="0"/>
          </a:p>
        </p:txBody>
      </p:sp>
    </p:spTree>
    <p:extLst>
      <p:ext uri="{BB962C8B-B14F-4D97-AF65-F5344CB8AC3E}">
        <p14:creationId xmlns:p14="http://schemas.microsoft.com/office/powerpoint/2010/main" val="260078218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it-IT"/>
              <a:t>Fare clic per modificare lo stile del titolo</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5" name="Footer Placeholder 4"/>
          <p:cNvSpPr>
            <a:spLocks noGrp="1"/>
          </p:cNvSpPr>
          <p:nvPr>
            <p:ph type="ftr" sz="quarter" idx="11"/>
          </p:nvPr>
        </p:nvSpPr>
        <p:spPr/>
        <p:txBody>
          <a:bodyPr/>
          <a:lstStyle/>
          <a:p>
            <a:r>
              <a:rPr lang="it-IT"/>
              <a:t>Pisa, 29 novembre 2016</a:t>
            </a:r>
            <a:endParaRPr lang="it-IT" dirty="0"/>
          </a:p>
        </p:txBody>
      </p:sp>
      <p:sp>
        <p:nvSpPr>
          <p:cNvPr id="7"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995085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it-IT"/>
              <a:t>Fare clic per modificare lo stile del titolo</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Footer Placeholder 4"/>
          <p:cNvSpPr>
            <a:spLocks noGrp="1"/>
          </p:cNvSpPr>
          <p:nvPr>
            <p:ph type="ftr" sz="quarter" idx="11"/>
          </p:nvPr>
        </p:nvSpPr>
        <p:spPr/>
        <p:txBody>
          <a:bodyPr/>
          <a:lstStyle/>
          <a:p>
            <a:r>
              <a:rPr lang="en-US"/>
              <a:t>Pisa, 29 novembre 2016</a:t>
            </a:r>
            <a:endParaRPr lang="en-US" dirty="0"/>
          </a:p>
        </p:txBody>
      </p:sp>
      <p:sp>
        <p:nvSpPr>
          <p:cNvPr id="9"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7561011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it-IT"/>
              <a:t>Fare clic per modificare lo stile del titolo</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5" name="Footer Placeholder 4"/>
          <p:cNvSpPr>
            <a:spLocks noGrp="1"/>
          </p:cNvSpPr>
          <p:nvPr>
            <p:ph type="ftr" sz="quarter" idx="11"/>
          </p:nvPr>
        </p:nvSpPr>
        <p:spPr/>
        <p:txBody>
          <a:bodyPr/>
          <a:lstStyle/>
          <a:p>
            <a:r>
              <a:rPr lang="it-IT"/>
              <a:t>Pisa, 29 novembre 2016</a:t>
            </a:r>
            <a:endParaRPr lang="it-IT" dirty="0"/>
          </a:p>
        </p:txBody>
      </p:sp>
      <p:sp>
        <p:nvSpPr>
          <p:cNvPr id="7"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7419299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6" name="Footer Placeholder 5"/>
          <p:cNvSpPr>
            <a:spLocks noGrp="1"/>
          </p:cNvSpPr>
          <p:nvPr>
            <p:ph type="ftr" sz="quarter" idx="11"/>
          </p:nvPr>
        </p:nvSpPr>
        <p:spPr/>
        <p:txBody>
          <a:bodyPr/>
          <a:lstStyle/>
          <a:p>
            <a:r>
              <a:rPr lang="it-IT"/>
              <a:t>Pisa, 29 novembre 2016</a:t>
            </a:r>
            <a:endParaRPr lang="it-IT" dirty="0"/>
          </a:p>
        </p:txBody>
      </p:sp>
      <p:sp>
        <p:nvSpPr>
          <p:cNvPr id="11"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4957222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8" name="Footer Placeholder 7"/>
          <p:cNvSpPr>
            <a:spLocks noGrp="1"/>
          </p:cNvSpPr>
          <p:nvPr>
            <p:ph type="ftr" sz="quarter" idx="11"/>
          </p:nvPr>
        </p:nvSpPr>
        <p:spPr/>
        <p:txBody>
          <a:bodyPr/>
          <a:lstStyle/>
          <a:p>
            <a:r>
              <a:rPr lang="it-IT"/>
              <a:t>Pisa, 29 novembre 2016</a:t>
            </a:r>
            <a:endParaRPr lang="it-IT" dirty="0"/>
          </a:p>
        </p:txBody>
      </p:sp>
      <p:sp>
        <p:nvSpPr>
          <p:cNvPr id="13"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9856585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it-IT"/>
              <a:t>Fare clic per modificare lo stile del titolo</a:t>
            </a:r>
            <a:endParaRPr lang="en-US" dirty="0"/>
          </a:p>
        </p:txBody>
      </p:sp>
      <p:sp>
        <p:nvSpPr>
          <p:cNvPr id="4" name="Footer Placeholder 3"/>
          <p:cNvSpPr>
            <a:spLocks noGrp="1"/>
          </p:cNvSpPr>
          <p:nvPr>
            <p:ph type="ftr" sz="quarter" idx="11"/>
          </p:nvPr>
        </p:nvSpPr>
        <p:spPr>
          <a:xfrm>
            <a:off x="2411760" y="6093296"/>
            <a:ext cx="4192969" cy="664748"/>
          </a:xfrm>
        </p:spPr>
        <p:txBody>
          <a:bodyPr/>
          <a:lstStyle/>
          <a:p>
            <a:r>
              <a:rPr lang="it-IT"/>
              <a:t>Pisa, 29 novembre 2016</a:t>
            </a:r>
            <a:endParaRPr lang="it-IT" dirty="0"/>
          </a:p>
        </p:txBody>
      </p:sp>
      <p:sp>
        <p:nvSpPr>
          <p:cNvPr id="6"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4369913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it-IT"/>
              <a:t>Pisa, 29 novembre 2016</a:t>
            </a:r>
            <a:endParaRPr lang="it-IT" dirty="0"/>
          </a:p>
        </p:txBody>
      </p:sp>
      <p:sp>
        <p:nvSpPr>
          <p:cNvPr id="5"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9134238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it-IT"/>
              <a:t>Fare clic per modificare lo stile del titolo</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6" name="Footer Placeholder 5"/>
          <p:cNvSpPr>
            <a:spLocks noGrp="1"/>
          </p:cNvSpPr>
          <p:nvPr>
            <p:ph type="ftr" sz="quarter" idx="11"/>
          </p:nvPr>
        </p:nvSpPr>
        <p:spPr/>
        <p:txBody>
          <a:bodyPr/>
          <a:lstStyle/>
          <a:p>
            <a:r>
              <a:rPr lang="it-IT"/>
              <a:t>Pisa, 29 novembre 2016</a:t>
            </a:r>
            <a:endParaRPr lang="it-IT" dirty="0"/>
          </a:p>
        </p:txBody>
      </p:sp>
      <p:sp>
        <p:nvSpPr>
          <p:cNvPr id="8"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7884016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6" name="Footer Placeholder 5"/>
          <p:cNvSpPr>
            <a:spLocks noGrp="1"/>
          </p:cNvSpPr>
          <p:nvPr>
            <p:ph type="ftr" sz="quarter" idx="11"/>
          </p:nvPr>
        </p:nvSpPr>
        <p:spPr/>
        <p:txBody>
          <a:bodyPr/>
          <a:lstStyle/>
          <a:p>
            <a:r>
              <a:rPr lang="it-IT"/>
              <a:t>Pisa, 29 novembre 2016</a:t>
            </a:r>
            <a:endParaRPr lang="en-US" dirty="0"/>
          </a:p>
        </p:txBody>
      </p:sp>
      <p:sp>
        <p:nvSpPr>
          <p:cNvPr id="8"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71891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30238" y="457200"/>
            <a:ext cx="2949575"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endParaRPr lang="it-IT"/>
          </a:p>
        </p:txBody>
      </p:sp>
      <p:sp>
        <p:nvSpPr>
          <p:cNvPr id="6" name="Segnaposto piè di pagina 5"/>
          <p:cNvSpPr>
            <a:spLocks noGrp="1"/>
          </p:cNvSpPr>
          <p:nvPr>
            <p:ph type="ftr" sz="quarter" idx="11"/>
          </p:nvPr>
        </p:nvSpPr>
        <p:spPr/>
        <p:txBody>
          <a:bodyPr/>
          <a:lstStyle/>
          <a:p>
            <a:r>
              <a:rPr lang="it-IT"/>
              <a:t>Pisa, 29 novembre 2016</a:t>
            </a:r>
          </a:p>
        </p:txBody>
      </p:sp>
      <p:sp>
        <p:nvSpPr>
          <p:cNvPr id="7" name="Segnaposto numero diapositiva 6"/>
          <p:cNvSpPr>
            <a:spLocks noGrp="1"/>
          </p:cNvSpPr>
          <p:nvPr>
            <p:ph type="sldNum" sz="quarter" idx="12"/>
          </p:nvPr>
        </p:nvSpPr>
        <p:spPr/>
        <p:txBody>
          <a:bodyPr/>
          <a:lstStyle/>
          <a:p>
            <a:fld id="{F92CEA55-97D9-4392-A5BD-6E4AFBA98724}" type="slidenum">
              <a:rPr lang="it-IT" smtClean="0"/>
              <a:pPr/>
              <a:t>‹N›</a:t>
            </a:fld>
            <a:endParaRPr lang="it-IT"/>
          </a:p>
        </p:txBody>
      </p:sp>
    </p:spTree>
    <p:extLst>
      <p:ext uri="{BB962C8B-B14F-4D97-AF65-F5344CB8AC3E}">
        <p14:creationId xmlns:p14="http://schemas.microsoft.com/office/powerpoint/2010/main" val="203607793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it-IT"/>
              <a:t>Fare clic per modificare lo stile del titolo</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5" name="Footer Placeholder 4"/>
          <p:cNvSpPr>
            <a:spLocks noGrp="1"/>
          </p:cNvSpPr>
          <p:nvPr>
            <p:ph type="ftr" sz="quarter" idx="11"/>
          </p:nvPr>
        </p:nvSpPr>
        <p:spPr/>
        <p:txBody>
          <a:bodyPr/>
          <a:lstStyle/>
          <a:p>
            <a:r>
              <a:rPr lang="it-IT"/>
              <a:t>Pisa, 29 novembre 2016</a:t>
            </a:r>
            <a:endParaRPr lang="it-IT" dirty="0"/>
          </a:p>
        </p:txBody>
      </p:sp>
      <p:sp>
        <p:nvSpPr>
          <p:cNvPr id="7"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0117394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it-IT"/>
              <a:t>Fare clic per modificare lo stile del titolo</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stili del testo dello schema</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5" name="Footer Placeholder 4"/>
          <p:cNvSpPr>
            <a:spLocks noGrp="1"/>
          </p:cNvSpPr>
          <p:nvPr>
            <p:ph type="ftr" sz="quarter" idx="11"/>
          </p:nvPr>
        </p:nvSpPr>
        <p:spPr/>
        <p:txBody>
          <a:bodyPr/>
          <a:lstStyle/>
          <a:p>
            <a:r>
              <a:rPr lang="it-IT"/>
              <a:t>Pisa, 29 novembre 2016</a:t>
            </a:r>
            <a:endParaRPr lang="it-IT"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0"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1865225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it-IT"/>
              <a:t>Fare clic per modificare lo stile del titolo</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stili del testo dello schema</a:t>
            </a:r>
          </a:p>
        </p:txBody>
      </p:sp>
      <p:sp>
        <p:nvSpPr>
          <p:cNvPr id="6" name="Footer Placeholder 5"/>
          <p:cNvSpPr>
            <a:spLocks noGrp="1"/>
          </p:cNvSpPr>
          <p:nvPr>
            <p:ph type="ftr" sz="quarter" idx="11"/>
          </p:nvPr>
        </p:nvSpPr>
        <p:spPr/>
        <p:txBody>
          <a:bodyPr/>
          <a:lstStyle/>
          <a:p>
            <a:r>
              <a:rPr lang="it-IT"/>
              <a:t>Pisa, 29 novembre 2016</a:t>
            </a:r>
            <a:endParaRPr lang="it-IT" dirty="0"/>
          </a:p>
        </p:txBody>
      </p:sp>
      <p:sp>
        <p:nvSpPr>
          <p:cNvPr id="8"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3044277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it-IT"/>
              <a:t>Fare clic per modificare lo stile del titolo</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stili del testo dello schema</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stili del testo dello schema</a:t>
            </a:r>
          </a:p>
        </p:txBody>
      </p:sp>
      <p:sp>
        <p:nvSpPr>
          <p:cNvPr id="6" name="Footer Placeholder 5"/>
          <p:cNvSpPr>
            <a:spLocks noGrp="1"/>
          </p:cNvSpPr>
          <p:nvPr>
            <p:ph type="ftr" sz="quarter" idx="11"/>
          </p:nvPr>
        </p:nvSpPr>
        <p:spPr/>
        <p:txBody>
          <a:bodyPr/>
          <a:lstStyle/>
          <a:p>
            <a:r>
              <a:rPr lang="it-IT"/>
              <a:t>Pisa, 29 novembre 2016</a:t>
            </a:r>
            <a:endParaRPr lang="it-IT"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0"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2946469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it-IT"/>
              <a:t>Fare clic per modificare lo stile del titolo</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stili del testo dello schema</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stili del testo dello schema</a:t>
            </a:r>
          </a:p>
        </p:txBody>
      </p:sp>
      <p:sp>
        <p:nvSpPr>
          <p:cNvPr id="6" name="Footer Placeholder 5"/>
          <p:cNvSpPr>
            <a:spLocks noGrp="1"/>
          </p:cNvSpPr>
          <p:nvPr>
            <p:ph type="ftr" sz="quarter" idx="11"/>
          </p:nvPr>
        </p:nvSpPr>
        <p:spPr/>
        <p:txBody>
          <a:bodyPr/>
          <a:lstStyle/>
          <a:p>
            <a:r>
              <a:rPr lang="it-IT"/>
              <a:t>Pisa, 29 novembre 2016</a:t>
            </a:r>
            <a:endParaRPr lang="it-IT" dirty="0"/>
          </a:p>
        </p:txBody>
      </p:sp>
      <p:sp>
        <p:nvSpPr>
          <p:cNvPr id="8"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725842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Footer Placeholder 4"/>
          <p:cNvSpPr>
            <a:spLocks noGrp="1"/>
          </p:cNvSpPr>
          <p:nvPr>
            <p:ph type="ftr" sz="quarter" idx="11"/>
          </p:nvPr>
        </p:nvSpPr>
        <p:spPr/>
        <p:txBody>
          <a:bodyPr/>
          <a:lstStyle/>
          <a:p>
            <a:r>
              <a:rPr lang="it-IT"/>
              <a:t>Pisa, 29 novembre 2016</a:t>
            </a:r>
            <a:endParaRPr lang="it-IT" dirty="0"/>
          </a:p>
        </p:txBody>
      </p:sp>
      <p:sp>
        <p:nvSpPr>
          <p:cNvPr id="7"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661691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Footer Placeholder 4"/>
          <p:cNvSpPr>
            <a:spLocks noGrp="1"/>
          </p:cNvSpPr>
          <p:nvPr>
            <p:ph type="ftr" sz="quarter" idx="11"/>
          </p:nvPr>
        </p:nvSpPr>
        <p:spPr/>
        <p:txBody>
          <a:bodyPr/>
          <a:lstStyle/>
          <a:p>
            <a:r>
              <a:rPr lang="it-IT"/>
              <a:t>Pisa, 29 novembre 2016</a:t>
            </a:r>
            <a:endParaRPr lang="it-IT" dirty="0"/>
          </a:p>
        </p:txBody>
      </p:sp>
      <p:sp>
        <p:nvSpPr>
          <p:cNvPr id="7"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7556149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it-IT"/>
              <a:t>Fare clic per modificare lo stile del titolo</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5" name="Footer Placeholder 4"/>
          <p:cNvSpPr>
            <a:spLocks noGrp="1"/>
          </p:cNvSpPr>
          <p:nvPr>
            <p:ph type="ftr" sz="quarter" idx="11"/>
          </p:nvPr>
        </p:nvSpPr>
        <p:spPr/>
        <p:txBody>
          <a:bodyPr/>
          <a:lstStyle/>
          <a:p>
            <a:r>
              <a:rPr lang="en-US"/>
              <a:t>Pisa, 29 novembre 2016</a:t>
            </a:r>
            <a:endParaRPr lang="en-US" dirty="0"/>
          </a:p>
        </p:txBody>
      </p:sp>
      <p:sp>
        <p:nvSpPr>
          <p:cNvPr id="6" name="Slide Number Placeholder 5"/>
          <p:cNvSpPr>
            <a:spLocks noGrp="1"/>
          </p:cNvSpPr>
          <p:nvPr>
            <p:ph type="sldNum" sz="quarter" idx="12"/>
          </p:nvPr>
        </p:nvSpPr>
        <p:spPr>
          <a:xfrm>
            <a:off x="423334" y="4529541"/>
            <a:ext cx="58497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2405601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it-IT"/>
              <a:t>Fare clic per modificare lo stile del titolo</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Footer Placeholder 4"/>
          <p:cNvSpPr>
            <a:spLocks noGrp="1"/>
          </p:cNvSpPr>
          <p:nvPr>
            <p:ph type="ftr" sz="quarter" idx="11"/>
          </p:nvPr>
        </p:nvSpPr>
        <p:spPr/>
        <p:txBody>
          <a:bodyPr/>
          <a:lstStyle/>
          <a:p>
            <a:r>
              <a:rPr lang="en-US"/>
              <a:t>Pisa, 29 novembre 2016</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76339424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it-IT"/>
              <a:t>Fare clic per modificare lo stile del titolo</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5" name="Footer Placeholder 4"/>
          <p:cNvSpPr>
            <a:spLocks noGrp="1"/>
          </p:cNvSpPr>
          <p:nvPr>
            <p:ph type="ftr" sz="quarter" idx="11"/>
          </p:nvPr>
        </p:nvSpPr>
        <p:spPr/>
        <p:txBody>
          <a:bodyPr/>
          <a:lstStyle/>
          <a:p>
            <a:r>
              <a:rPr lang="en-US"/>
              <a:t>Pisa, 29 novembre 2016</a:t>
            </a:r>
            <a:endParaRPr lang="en-US" dirty="0"/>
          </a:p>
        </p:txBody>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073143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30238" y="457200"/>
            <a:ext cx="2949575"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endParaRPr lang="it-IT"/>
          </a:p>
        </p:txBody>
      </p:sp>
      <p:sp>
        <p:nvSpPr>
          <p:cNvPr id="6" name="Segnaposto piè di pagina 5"/>
          <p:cNvSpPr>
            <a:spLocks noGrp="1"/>
          </p:cNvSpPr>
          <p:nvPr>
            <p:ph type="ftr" sz="quarter" idx="11"/>
          </p:nvPr>
        </p:nvSpPr>
        <p:spPr/>
        <p:txBody>
          <a:bodyPr/>
          <a:lstStyle/>
          <a:p>
            <a:r>
              <a:rPr lang="it-IT"/>
              <a:t>Pisa, 29 novembre 2016</a:t>
            </a:r>
          </a:p>
        </p:txBody>
      </p:sp>
      <p:sp>
        <p:nvSpPr>
          <p:cNvPr id="7" name="Segnaposto numero diapositiva 6"/>
          <p:cNvSpPr>
            <a:spLocks noGrp="1"/>
          </p:cNvSpPr>
          <p:nvPr>
            <p:ph type="sldNum" sz="quarter" idx="12"/>
          </p:nvPr>
        </p:nvSpPr>
        <p:spPr/>
        <p:txBody>
          <a:bodyPr/>
          <a:lstStyle/>
          <a:p>
            <a:fld id="{F92CEA55-97D9-4392-A5BD-6E4AFBA98724}" type="slidenum">
              <a:rPr lang="it-IT" smtClean="0"/>
              <a:pPr/>
              <a:t>‹N›</a:t>
            </a:fld>
            <a:endParaRPr lang="it-IT"/>
          </a:p>
        </p:txBody>
      </p:sp>
    </p:spTree>
    <p:extLst>
      <p:ext uri="{BB962C8B-B14F-4D97-AF65-F5344CB8AC3E}">
        <p14:creationId xmlns:p14="http://schemas.microsoft.com/office/powerpoint/2010/main" val="327333789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6" name="Footer Placeholder 5"/>
          <p:cNvSpPr>
            <a:spLocks noGrp="1"/>
          </p:cNvSpPr>
          <p:nvPr>
            <p:ph type="ftr" sz="quarter" idx="11"/>
          </p:nvPr>
        </p:nvSpPr>
        <p:spPr/>
        <p:txBody>
          <a:bodyPr/>
          <a:lstStyle/>
          <a:p>
            <a:r>
              <a:rPr lang="en-US"/>
              <a:t>Pisa, 29 novembre 2016</a:t>
            </a:r>
            <a:endParaRPr lang="en-US" dirty="0"/>
          </a:p>
        </p:txBody>
      </p:sp>
      <p:sp>
        <p:nvSpPr>
          <p:cNvPr id="10"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0326764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8" name="Footer Placeholder 7"/>
          <p:cNvSpPr>
            <a:spLocks noGrp="1"/>
          </p:cNvSpPr>
          <p:nvPr>
            <p:ph type="ftr" sz="quarter" idx="11"/>
          </p:nvPr>
        </p:nvSpPr>
        <p:spPr/>
        <p:txBody>
          <a:bodyPr/>
          <a:lstStyle/>
          <a:p>
            <a:r>
              <a:rPr lang="en-US"/>
              <a:t>Pisa, 29 novembre 2016</a:t>
            </a:r>
            <a:endParaRPr lang="en-US" dirty="0"/>
          </a:p>
        </p:txBody>
      </p:sp>
      <p:sp>
        <p:nvSpPr>
          <p:cNvPr id="12"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901808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it-IT"/>
              <a:t>Fare clic per modificare lo stile del titolo</a:t>
            </a:r>
            <a:endParaRPr lang="en-US" dirty="0"/>
          </a:p>
        </p:txBody>
      </p:sp>
      <p:sp>
        <p:nvSpPr>
          <p:cNvPr id="4" name="Footer Placeholder 3"/>
          <p:cNvSpPr>
            <a:spLocks noGrp="1"/>
          </p:cNvSpPr>
          <p:nvPr>
            <p:ph type="ftr" sz="quarter" idx="11"/>
          </p:nvPr>
        </p:nvSpPr>
        <p:spPr/>
        <p:txBody>
          <a:bodyPr/>
          <a:lstStyle/>
          <a:p>
            <a:r>
              <a:rPr lang="en-US"/>
              <a:t>Pisa, 29 novembre 2016</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1382688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Pisa, 29 novembre 2016</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87879729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it-IT"/>
              <a:t>Fare clic per modificare lo stile del titolo</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6" name="Footer Placeholder 5"/>
          <p:cNvSpPr>
            <a:spLocks noGrp="1"/>
          </p:cNvSpPr>
          <p:nvPr>
            <p:ph type="ftr" sz="quarter" idx="11"/>
          </p:nvPr>
        </p:nvSpPr>
        <p:spPr/>
        <p:txBody>
          <a:bodyPr/>
          <a:lstStyle/>
          <a:p>
            <a:r>
              <a:rPr lang="en-US"/>
              <a:t>Pisa, 29 novembre 2016</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0744263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6" name="Footer Placeholder 5"/>
          <p:cNvSpPr>
            <a:spLocks noGrp="1"/>
          </p:cNvSpPr>
          <p:nvPr>
            <p:ph type="ftr" sz="quarter" idx="11"/>
          </p:nvPr>
        </p:nvSpPr>
        <p:spPr/>
        <p:txBody>
          <a:bodyPr/>
          <a:lstStyle/>
          <a:p>
            <a:r>
              <a:rPr lang="en-US"/>
              <a:t>Pisa, 29 novembre 2016</a:t>
            </a:r>
            <a:endParaRPr lang="en-US" dirty="0"/>
          </a:p>
        </p:txBody>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27865260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it-IT"/>
              <a:t>Fare clic per modificare lo stile del titolo</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5" name="Footer Placeholder 4"/>
          <p:cNvSpPr>
            <a:spLocks noGrp="1"/>
          </p:cNvSpPr>
          <p:nvPr>
            <p:ph type="ftr" sz="quarter" idx="11"/>
          </p:nvPr>
        </p:nvSpPr>
        <p:spPr/>
        <p:txBody>
          <a:bodyPr/>
          <a:lstStyle/>
          <a:p>
            <a:r>
              <a:rPr lang="en-US"/>
              <a:t>Pisa, 29 novembre 2016</a:t>
            </a:r>
            <a:endParaRPr lang="en-US" dirty="0"/>
          </a:p>
        </p:txBody>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619716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it-IT"/>
              <a:t>Fare clic per modificare lo stile del titolo</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stili del testo dello schema</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5" name="Footer Placeholder 4"/>
          <p:cNvSpPr>
            <a:spLocks noGrp="1"/>
          </p:cNvSpPr>
          <p:nvPr>
            <p:ph type="ftr" sz="quarter" idx="11"/>
          </p:nvPr>
        </p:nvSpPr>
        <p:spPr/>
        <p:txBody>
          <a:bodyPr/>
          <a:lstStyle/>
          <a:p>
            <a:r>
              <a:rPr lang="en-US"/>
              <a:t>Pisa, 29 novembre 2016</a:t>
            </a:r>
            <a:endParaRPr lang="en-US" dirty="0"/>
          </a:p>
        </p:txBody>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‹N›</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0805148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it-IT"/>
              <a:t>Fare clic per modificare lo stile del titolo</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stili del testo dello schema</a:t>
            </a:r>
          </a:p>
        </p:txBody>
      </p:sp>
      <p:sp>
        <p:nvSpPr>
          <p:cNvPr id="6" name="Footer Placeholder 5"/>
          <p:cNvSpPr>
            <a:spLocks noGrp="1"/>
          </p:cNvSpPr>
          <p:nvPr>
            <p:ph type="ftr" sz="quarter" idx="11"/>
          </p:nvPr>
        </p:nvSpPr>
        <p:spPr/>
        <p:txBody>
          <a:bodyPr/>
          <a:lstStyle/>
          <a:p>
            <a:r>
              <a:rPr lang="en-US"/>
              <a:t>Pisa, 29 novembre 2016</a:t>
            </a:r>
            <a:endParaRPr lang="en-US" dirty="0"/>
          </a:p>
        </p:txBody>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63204734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it-IT"/>
              <a:t>Fare clic per modificare lo stile del titolo</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stili del testo dello schema</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stili del testo dello schema</a:t>
            </a:r>
          </a:p>
        </p:txBody>
      </p:sp>
      <p:sp>
        <p:nvSpPr>
          <p:cNvPr id="6" name="Footer Placeholder 5"/>
          <p:cNvSpPr>
            <a:spLocks noGrp="1"/>
          </p:cNvSpPr>
          <p:nvPr>
            <p:ph type="ftr" sz="quarter" idx="11"/>
          </p:nvPr>
        </p:nvSpPr>
        <p:spPr/>
        <p:txBody>
          <a:bodyPr/>
          <a:lstStyle/>
          <a:p>
            <a:r>
              <a:rPr lang="en-US"/>
              <a:t>Pisa, 29 novembre 2016</a:t>
            </a:r>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78530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jpeg"/><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gif"/><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image" Target="../media/image1.jpeg"/><Relationship Id="rId3" Type="http://schemas.openxmlformats.org/officeDocument/2006/relationships/slideLayout" Target="../slideLayouts/slideLayout41.xml"/><Relationship Id="rId21" Type="http://schemas.openxmlformats.org/officeDocument/2006/relationships/image" Target="../media/image4.png"/><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theme" Target="../theme/theme4.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image" Target="../media/image3.gif"/><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image" Target="../media/image2.png"/><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image" Target="../media/image1.jpeg"/><Relationship Id="rId3" Type="http://schemas.openxmlformats.org/officeDocument/2006/relationships/slideLayout" Target="../slideLayouts/slideLayout57.xml"/><Relationship Id="rId21" Type="http://schemas.openxmlformats.org/officeDocument/2006/relationships/image" Target="../media/image4.png"/><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theme" Target="../theme/theme5.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image" Target="../media/image3.gif"/><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10" Type="http://schemas.openxmlformats.org/officeDocument/2006/relationships/slideLayout" Target="../slideLayouts/slideLayout64.xml"/><Relationship Id="rId19" Type="http://schemas.openxmlformats.org/officeDocument/2006/relationships/image" Target="../media/image2.png"/><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18" Type="http://schemas.openxmlformats.org/officeDocument/2006/relationships/image" Target="../media/image1.jpeg"/><Relationship Id="rId3" Type="http://schemas.openxmlformats.org/officeDocument/2006/relationships/slideLayout" Target="../slideLayouts/slideLayout73.xml"/><Relationship Id="rId21" Type="http://schemas.openxmlformats.org/officeDocument/2006/relationships/image" Target="../media/image4.png"/><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theme" Target="../theme/theme6.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image" Target="../media/image3.gif"/><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10" Type="http://schemas.openxmlformats.org/officeDocument/2006/relationships/slideLayout" Target="../slideLayouts/slideLayout80.xml"/><Relationship Id="rId19" Type="http://schemas.openxmlformats.org/officeDocument/2006/relationships/image" Target="../media/image2.png"/><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4.xml"/><Relationship Id="rId13" Type="http://schemas.openxmlformats.org/officeDocument/2006/relationships/slideLayout" Target="../slideLayouts/slideLayout99.xml"/><Relationship Id="rId18" Type="http://schemas.openxmlformats.org/officeDocument/2006/relationships/image" Target="../media/image1.jpeg"/><Relationship Id="rId3" Type="http://schemas.openxmlformats.org/officeDocument/2006/relationships/slideLayout" Target="../slideLayouts/slideLayout89.xml"/><Relationship Id="rId21" Type="http://schemas.openxmlformats.org/officeDocument/2006/relationships/image" Target="../media/image4.png"/><Relationship Id="rId7" Type="http://schemas.openxmlformats.org/officeDocument/2006/relationships/slideLayout" Target="../slideLayouts/slideLayout93.xml"/><Relationship Id="rId12" Type="http://schemas.openxmlformats.org/officeDocument/2006/relationships/slideLayout" Target="../slideLayouts/slideLayout98.xml"/><Relationship Id="rId17" Type="http://schemas.openxmlformats.org/officeDocument/2006/relationships/theme" Target="../theme/theme7.xml"/><Relationship Id="rId2" Type="http://schemas.openxmlformats.org/officeDocument/2006/relationships/slideLayout" Target="../slideLayouts/slideLayout88.xml"/><Relationship Id="rId16" Type="http://schemas.openxmlformats.org/officeDocument/2006/relationships/slideLayout" Target="../slideLayouts/slideLayout102.xml"/><Relationship Id="rId20" Type="http://schemas.openxmlformats.org/officeDocument/2006/relationships/image" Target="../media/image3.gif"/><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5" Type="http://schemas.openxmlformats.org/officeDocument/2006/relationships/slideLayout" Target="../slideLayouts/slideLayout91.xml"/><Relationship Id="rId15" Type="http://schemas.openxmlformats.org/officeDocument/2006/relationships/slideLayout" Target="../slideLayouts/slideLayout101.xml"/><Relationship Id="rId10" Type="http://schemas.openxmlformats.org/officeDocument/2006/relationships/slideLayout" Target="../slideLayouts/slideLayout96.xml"/><Relationship Id="rId19" Type="http://schemas.openxmlformats.org/officeDocument/2006/relationships/image" Target="../media/image2.png"/><Relationship Id="rId4" Type="http://schemas.openxmlformats.org/officeDocument/2006/relationships/slideLayout" Target="../slideLayouts/slideLayout90.xml"/><Relationship Id="rId9" Type="http://schemas.openxmlformats.org/officeDocument/2006/relationships/slideLayout" Target="../slideLayouts/slideLayout95.xml"/><Relationship Id="rId14" Type="http://schemas.openxmlformats.org/officeDocument/2006/relationships/slideLayout" Target="../slideLayouts/slideLayout10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10.xml"/><Relationship Id="rId13" Type="http://schemas.openxmlformats.org/officeDocument/2006/relationships/slideLayout" Target="../slideLayouts/slideLayout115.xml"/><Relationship Id="rId18" Type="http://schemas.openxmlformats.org/officeDocument/2006/relationships/image" Target="../media/image1.jpeg"/><Relationship Id="rId3" Type="http://schemas.openxmlformats.org/officeDocument/2006/relationships/slideLayout" Target="../slideLayouts/slideLayout105.xml"/><Relationship Id="rId21" Type="http://schemas.openxmlformats.org/officeDocument/2006/relationships/image" Target="../media/image4.png"/><Relationship Id="rId7" Type="http://schemas.openxmlformats.org/officeDocument/2006/relationships/slideLayout" Target="../slideLayouts/slideLayout109.xml"/><Relationship Id="rId12" Type="http://schemas.openxmlformats.org/officeDocument/2006/relationships/slideLayout" Target="../slideLayouts/slideLayout114.xml"/><Relationship Id="rId17" Type="http://schemas.openxmlformats.org/officeDocument/2006/relationships/theme" Target="../theme/theme8.xml"/><Relationship Id="rId2" Type="http://schemas.openxmlformats.org/officeDocument/2006/relationships/slideLayout" Target="../slideLayouts/slideLayout104.xml"/><Relationship Id="rId16" Type="http://schemas.openxmlformats.org/officeDocument/2006/relationships/slideLayout" Target="../slideLayouts/slideLayout118.xml"/><Relationship Id="rId20" Type="http://schemas.openxmlformats.org/officeDocument/2006/relationships/image" Target="../media/image3.gif"/><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5" Type="http://schemas.openxmlformats.org/officeDocument/2006/relationships/slideLayout" Target="../slideLayouts/slideLayout107.xml"/><Relationship Id="rId15" Type="http://schemas.openxmlformats.org/officeDocument/2006/relationships/slideLayout" Target="../slideLayouts/slideLayout117.xml"/><Relationship Id="rId10" Type="http://schemas.openxmlformats.org/officeDocument/2006/relationships/slideLayout" Target="../slideLayouts/slideLayout112.xml"/><Relationship Id="rId19" Type="http://schemas.openxmlformats.org/officeDocument/2006/relationships/image" Target="../media/image2.png"/><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slideLayout" Target="../slideLayouts/slideLayout1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it-IT"/>
          </a:p>
        </p:txBody>
      </p:sp>
      <p:sp>
        <p:nvSpPr>
          <p:cNvPr id="5" name="Segnaposto piè di pagina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600">
                <a:solidFill>
                  <a:schemeClr val="accent5">
                    <a:lumMod val="50000"/>
                  </a:schemeClr>
                </a:solidFill>
                <a:latin typeface="Century Gothic" panose="020B0502020202020204" pitchFamily="34" charset="0"/>
              </a:defRPr>
            </a:lvl1pPr>
          </a:lstStyle>
          <a:p>
            <a:r>
              <a:rPr lang="it-IT" dirty="0"/>
              <a:t>Pisa, 29 novembre 2016</a:t>
            </a:r>
          </a:p>
        </p:txBody>
      </p:sp>
      <p:sp>
        <p:nvSpPr>
          <p:cNvPr id="6" name="Segnaposto numero diapositiva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2CEA55-97D9-4392-A5BD-6E4AFBA98724}" type="slidenum">
              <a:rPr lang="it-IT" smtClean="0"/>
              <a:pPr/>
              <a:t>‹N›</a:t>
            </a:fld>
            <a:endParaRPr lang="it-IT"/>
          </a:p>
        </p:txBody>
      </p:sp>
    </p:spTree>
    <p:extLst>
      <p:ext uri="{BB962C8B-B14F-4D97-AF65-F5344CB8AC3E}">
        <p14:creationId xmlns:p14="http://schemas.microsoft.com/office/powerpoint/2010/main" val="2625371460"/>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it-IT"/>
              <a:t>Fare clic per modificare lo stile del titolo</a:t>
            </a:r>
            <a:endParaRPr lang="en-US" dirty="0"/>
          </a:p>
        </p:txBody>
      </p:sp>
      <p:sp>
        <p:nvSpPr>
          <p:cNvPr id="3" name="Text Placeholder 2"/>
          <p:cNvSpPr>
            <a:spLocks noGrp="1"/>
          </p:cNvSpPr>
          <p:nvPr>
            <p:ph type="body" idx="1"/>
          </p:nvPr>
        </p:nvSpPr>
        <p:spPr>
          <a:xfrm>
            <a:off x="2056915" y="2133600"/>
            <a:ext cx="6591985" cy="3886200"/>
          </a:xfrm>
          <a:prstGeom prst="rect">
            <a:avLst/>
          </a:prstGeom>
        </p:spPr>
        <p:txBody>
          <a:bodyPr vert="horz" lIns="91440" tIns="45720" rIns="91440" bIns="45720" rtlCol="0">
            <a:normAutofit/>
          </a:body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5" name="Footer Placeholder 4"/>
          <p:cNvSpPr>
            <a:spLocks noGrp="1"/>
          </p:cNvSpPr>
          <p:nvPr>
            <p:ph type="ftr" sz="quarter" idx="3"/>
          </p:nvPr>
        </p:nvSpPr>
        <p:spPr>
          <a:xfrm>
            <a:off x="2436267" y="6114221"/>
            <a:ext cx="4192969" cy="664748"/>
          </a:xfrm>
          <a:prstGeom prst="rect">
            <a:avLst/>
          </a:prstGeom>
        </p:spPr>
        <p:txBody>
          <a:bodyPr vert="horz" lIns="91440" tIns="45720" rIns="91440" bIns="45720" rtlCol="0" anchor="ctr"/>
          <a:lstStyle>
            <a:lvl1pPr algn="ctr">
              <a:defRPr sz="1600" b="0">
                <a:solidFill>
                  <a:schemeClr val="accent5">
                    <a:lumMod val="50000"/>
                  </a:schemeClr>
                </a:solidFill>
              </a:defRPr>
            </a:lvl1pPr>
          </a:lstStyle>
          <a:p>
            <a:r>
              <a:rPr lang="en-US"/>
              <a:t>Pisa, 29 novembre 2016</a:t>
            </a:r>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
        <p:nvSpPr>
          <p:cNvPr id="34" name="Segnaposto piè di pagina 13"/>
          <p:cNvSpPr txBox="1">
            <a:spLocks/>
          </p:cNvSpPr>
          <p:nvPr/>
        </p:nvSpPr>
        <p:spPr>
          <a:xfrm>
            <a:off x="3059832" y="6448251"/>
            <a:ext cx="3456384" cy="365125"/>
          </a:xfrm>
          <a:prstGeom prst="rect">
            <a:avLst/>
          </a:prstGeom>
        </p:spPr>
        <p:txBody>
          <a:bodyPr vert="horz" lIns="91440" tIns="45720" rIns="91440" bIns="45720" rtlCol="0" anchor="ctr"/>
          <a:lstStyle>
            <a:defPPr>
              <a:defRPr lang="it-IT"/>
            </a:defPPr>
            <a:lvl1pPr marL="0" algn="ctr" defTabSz="914400" rtl="0" eaLnBrk="1" latinLnBrk="0" hangingPunct="1">
              <a:defRPr sz="1600" b="1" kern="1200">
                <a:solidFill>
                  <a:schemeClr val="bg1">
                    <a:lumMod val="50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dirty="0">
              <a:solidFill>
                <a:srgbClr val="6A6A6A"/>
              </a:solidFill>
              <a:ea typeface="Myriad Pro" pitchFamily="-105" charset="0"/>
            </a:endParaRPr>
          </a:p>
        </p:txBody>
      </p:sp>
      <p:pic>
        <p:nvPicPr>
          <p:cNvPr id="7" name="Immagine 6"/>
          <p:cNvPicPr>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460374" y="6093868"/>
            <a:ext cx="753611" cy="685101"/>
          </a:xfrm>
          <a:prstGeom prst="rect">
            <a:avLst/>
          </a:prstGeom>
        </p:spPr>
      </p:pic>
      <p:pic>
        <p:nvPicPr>
          <p:cNvPr id="4098" name="Picture 2" descr="Risultati immagini per cnr"/>
          <p:cNvPicPr>
            <a:picLocks noChangeAspect="1" noChangeArrowheads="1"/>
          </p:cNvPicPr>
          <p:nvPr/>
        </p:nvPicPr>
        <p:blipFill>
          <a:blip r:embed="rId19" cstate="email">
            <a:extLst>
              <a:ext uri="{28A0092B-C50C-407E-A947-70E740481C1C}">
                <a14:useLocalDpi xmlns:a14="http://schemas.microsoft.com/office/drawing/2010/main" val="0"/>
              </a:ext>
            </a:extLst>
          </a:blip>
          <a:srcRect/>
          <a:stretch>
            <a:fillRect/>
          </a:stretch>
        </p:blipFill>
        <p:spPr bwMode="auto">
          <a:xfrm>
            <a:off x="1347884" y="6121937"/>
            <a:ext cx="639781" cy="564828"/>
          </a:xfrm>
          <a:prstGeom prst="rect">
            <a:avLst/>
          </a:prstGeom>
          <a:noFill/>
          <a:extLst>
            <a:ext uri="{909E8E84-426E-40dd-AFC4-6F175D3DCCD1}">
              <a14:hiddenFill xmlns="" xmlns:a14="http://schemas.microsoft.com/office/drawing/2010/main">
                <a:solidFill>
                  <a:srgbClr val="FFFFFF"/>
                </a:solidFill>
              </a14:hiddenFill>
            </a:ext>
          </a:extLst>
        </p:spPr>
      </p:pic>
      <p:sp>
        <p:nvSpPr>
          <p:cNvPr id="9" name="AutoShape 6" descr="Risultati immagini per iit cnr"/>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4104" name="Picture 8" descr="Risultati immagini per iit cnr"/>
          <p:cNvPicPr>
            <a:picLocks noChangeAspect="1" noChangeArrowheads="1"/>
          </p:cNvPicPr>
          <p:nvPr/>
        </p:nvPicPr>
        <p:blipFill>
          <a:blip r:embed="rId20" cstate="email">
            <a:extLst>
              <a:ext uri="{28A0092B-C50C-407E-A947-70E740481C1C}">
                <a14:useLocalDpi xmlns:a14="http://schemas.microsoft.com/office/drawing/2010/main" val="0"/>
              </a:ext>
            </a:extLst>
          </a:blip>
          <a:srcRect/>
          <a:stretch>
            <a:fillRect/>
          </a:stretch>
        </p:blipFill>
        <p:spPr bwMode="auto">
          <a:xfrm>
            <a:off x="6761746" y="6234386"/>
            <a:ext cx="879682" cy="395857"/>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Immagine 10"/>
          <p:cNvPicPr>
            <a:picLocks noChangeAspect="1"/>
          </p:cNvPicPr>
          <p:nvPr/>
        </p:nvPicPr>
        <p:blipFill>
          <a:blip r:embed="rId21"/>
          <a:stretch>
            <a:fillRect/>
          </a:stretch>
        </p:blipFill>
        <p:spPr>
          <a:xfrm>
            <a:off x="7772400" y="6269295"/>
            <a:ext cx="1151012" cy="346996"/>
          </a:xfrm>
          <a:prstGeom prst="rect">
            <a:avLst/>
          </a:prstGeom>
        </p:spPr>
      </p:pic>
      <p:sp>
        <p:nvSpPr>
          <p:cNvPr id="63" name="Segnaposto piè di pagina 13"/>
          <p:cNvSpPr txBox="1">
            <a:spLocks/>
          </p:cNvSpPr>
          <p:nvPr userDrawn="1"/>
        </p:nvSpPr>
        <p:spPr>
          <a:xfrm>
            <a:off x="3059832" y="6448251"/>
            <a:ext cx="3456384" cy="365125"/>
          </a:xfrm>
          <a:prstGeom prst="rect">
            <a:avLst/>
          </a:prstGeom>
        </p:spPr>
        <p:txBody>
          <a:bodyPr vert="horz" lIns="91440" tIns="45720" rIns="91440" bIns="45720" rtlCol="0" anchor="ctr"/>
          <a:lstStyle>
            <a:defPPr>
              <a:defRPr lang="it-IT"/>
            </a:defPPr>
            <a:lvl1pPr marL="0" algn="ctr" defTabSz="914400" rtl="0" eaLnBrk="1" latinLnBrk="0" hangingPunct="1">
              <a:defRPr sz="1600" b="1" kern="1200">
                <a:solidFill>
                  <a:schemeClr val="bg1">
                    <a:lumMod val="50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dirty="0">
              <a:solidFill>
                <a:srgbClr val="6A6A6A"/>
              </a:solidFill>
              <a:ea typeface="Myriad Pro" pitchFamily="-105" charset="0"/>
            </a:endParaRPr>
          </a:p>
        </p:txBody>
      </p:sp>
      <p:pic>
        <p:nvPicPr>
          <p:cNvPr id="64" name="Immagine 63"/>
          <p:cNvPicPr>
            <a:picLocks noChangeAspect="1"/>
          </p:cNvPicPr>
          <p:nvPr userDrawn="1"/>
        </p:nvPicPr>
        <p:blipFill>
          <a:blip r:embed="rId18" cstate="email">
            <a:extLst>
              <a:ext uri="{28A0092B-C50C-407E-A947-70E740481C1C}">
                <a14:useLocalDpi xmlns:a14="http://schemas.microsoft.com/office/drawing/2010/main" val="0"/>
              </a:ext>
            </a:extLst>
          </a:blip>
          <a:stretch>
            <a:fillRect/>
          </a:stretch>
        </p:blipFill>
        <p:spPr>
          <a:xfrm>
            <a:off x="460374" y="6093868"/>
            <a:ext cx="753611" cy="685101"/>
          </a:xfrm>
          <a:prstGeom prst="rect">
            <a:avLst/>
          </a:prstGeom>
        </p:spPr>
      </p:pic>
      <p:pic>
        <p:nvPicPr>
          <p:cNvPr id="65" name="Picture 2" descr="Risultati immagini per cnr"/>
          <p:cNvPicPr>
            <a:picLocks noChangeAspect="1" noChangeArrowheads="1"/>
          </p:cNvPicPr>
          <p:nvPr userDrawn="1"/>
        </p:nvPicPr>
        <p:blipFill>
          <a:blip r:embed="rId19" cstate="email">
            <a:extLst>
              <a:ext uri="{28A0092B-C50C-407E-A947-70E740481C1C}">
                <a14:useLocalDpi xmlns:a14="http://schemas.microsoft.com/office/drawing/2010/main" val="0"/>
              </a:ext>
            </a:extLst>
          </a:blip>
          <a:srcRect/>
          <a:stretch>
            <a:fillRect/>
          </a:stretch>
        </p:blipFill>
        <p:spPr bwMode="auto">
          <a:xfrm>
            <a:off x="1347884" y="6121937"/>
            <a:ext cx="639781" cy="564828"/>
          </a:xfrm>
          <a:prstGeom prst="rect">
            <a:avLst/>
          </a:prstGeom>
          <a:noFill/>
          <a:extLst>
            <a:ext uri="{909E8E84-426E-40dd-AFC4-6F175D3DCCD1}">
              <a14:hiddenFill xmlns="" xmlns:a14="http://schemas.microsoft.com/office/drawing/2010/main">
                <a:solidFill>
                  <a:srgbClr val="FFFFFF"/>
                </a:solidFill>
              </a14:hiddenFill>
            </a:ext>
          </a:extLst>
        </p:spPr>
      </p:pic>
      <p:sp>
        <p:nvSpPr>
          <p:cNvPr id="66" name="AutoShape 6" descr="Risultati immagini per iit cnr"/>
          <p:cNvSpPr>
            <a:spLocks noChangeAspect="1" noChangeArrowheads="1"/>
          </p:cNvSpPr>
          <p:nvPr userDrawn="1"/>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67" name="Picture 8" descr="Risultati immagini per iit cnr"/>
          <p:cNvPicPr>
            <a:picLocks noChangeAspect="1" noChangeArrowheads="1"/>
          </p:cNvPicPr>
          <p:nvPr userDrawn="1"/>
        </p:nvPicPr>
        <p:blipFill>
          <a:blip r:embed="rId20" cstate="email">
            <a:extLst>
              <a:ext uri="{28A0092B-C50C-407E-A947-70E740481C1C}">
                <a14:useLocalDpi xmlns:a14="http://schemas.microsoft.com/office/drawing/2010/main" val="0"/>
              </a:ext>
            </a:extLst>
          </a:blip>
          <a:srcRect/>
          <a:stretch>
            <a:fillRect/>
          </a:stretch>
        </p:blipFill>
        <p:spPr bwMode="auto">
          <a:xfrm>
            <a:off x="6761746" y="6234386"/>
            <a:ext cx="879682" cy="395857"/>
          </a:xfrm>
          <a:prstGeom prst="rect">
            <a:avLst/>
          </a:prstGeom>
          <a:noFill/>
          <a:extLst>
            <a:ext uri="{909E8E84-426E-40dd-AFC4-6F175D3DCCD1}">
              <a14:hiddenFill xmlns="" xmlns:a14="http://schemas.microsoft.com/office/drawing/2010/main">
                <a:solidFill>
                  <a:srgbClr val="FFFFFF"/>
                </a:solidFill>
              </a14:hiddenFill>
            </a:ext>
          </a:extLst>
        </p:spPr>
      </p:pic>
      <p:pic>
        <p:nvPicPr>
          <p:cNvPr id="68" name="Immagine 67"/>
          <p:cNvPicPr>
            <a:picLocks noChangeAspect="1"/>
          </p:cNvPicPr>
          <p:nvPr userDrawn="1"/>
        </p:nvPicPr>
        <p:blipFill>
          <a:blip r:embed="rId21"/>
          <a:stretch>
            <a:fillRect/>
          </a:stretch>
        </p:blipFill>
        <p:spPr>
          <a:xfrm>
            <a:off x="7772400" y="6269295"/>
            <a:ext cx="1151012" cy="346996"/>
          </a:xfrm>
          <a:prstGeom prst="rect">
            <a:avLst/>
          </a:prstGeom>
        </p:spPr>
      </p:pic>
    </p:spTree>
    <p:extLst>
      <p:ext uri="{BB962C8B-B14F-4D97-AF65-F5344CB8AC3E}">
        <p14:creationId xmlns:p14="http://schemas.microsoft.com/office/powerpoint/2010/main" val="2748320225"/>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it-IT"/>
          </a:p>
        </p:txBody>
      </p:sp>
      <p:sp>
        <p:nvSpPr>
          <p:cNvPr id="5" name="Segnaposto piè di pagina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Pisa, 29 novembre 2016</a:t>
            </a:r>
          </a:p>
        </p:txBody>
      </p:sp>
      <p:sp>
        <p:nvSpPr>
          <p:cNvPr id="6" name="Segnaposto numero diapositiva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2CEA55-97D9-4392-A5BD-6E4AFBA98724}" type="slidenum">
              <a:rPr lang="it-IT" smtClean="0"/>
              <a:pPr/>
              <a:t>‹N›</a:t>
            </a:fld>
            <a:endParaRPr lang="it-IT"/>
          </a:p>
        </p:txBody>
      </p:sp>
    </p:spTree>
    <p:extLst>
      <p:ext uri="{BB962C8B-B14F-4D97-AF65-F5344CB8AC3E}">
        <p14:creationId xmlns:p14="http://schemas.microsoft.com/office/powerpoint/2010/main" val="21736178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it-IT"/>
              <a:t>Fare clic per modificare lo stile del titolo</a:t>
            </a:r>
            <a:endParaRPr lang="en-US" dirty="0"/>
          </a:p>
        </p:txBody>
      </p:sp>
      <p:sp>
        <p:nvSpPr>
          <p:cNvPr id="3" name="Text Placeholder 2"/>
          <p:cNvSpPr>
            <a:spLocks noGrp="1"/>
          </p:cNvSpPr>
          <p:nvPr>
            <p:ph type="body" idx="1"/>
          </p:nvPr>
        </p:nvSpPr>
        <p:spPr>
          <a:xfrm>
            <a:off x="2056915" y="2133600"/>
            <a:ext cx="6591985" cy="3886200"/>
          </a:xfrm>
          <a:prstGeom prst="rect">
            <a:avLst/>
          </a:prstGeom>
        </p:spPr>
        <p:txBody>
          <a:bodyPr vert="horz" lIns="91440" tIns="45720" rIns="91440" bIns="45720" rtlCol="0">
            <a:normAutofit/>
          </a:body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5" name="Footer Placeholder 4"/>
          <p:cNvSpPr>
            <a:spLocks noGrp="1"/>
          </p:cNvSpPr>
          <p:nvPr>
            <p:ph type="ftr" sz="quarter" idx="3"/>
          </p:nvPr>
        </p:nvSpPr>
        <p:spPr>
          <a:xfrm>
            <a:off x="2436267" y="6114221"/>
            <a:ext cx="4192969" cy="664748"/>
          </a:xfrm>
          <a:prstGeom prst="rect">
            <a:avLst/>
          </a:prstGeom>
        </p:spPr>
        <p:txBody>
          <a:bodyPr vert="horz" lIns="91440" tIns="45720" rIns="91440" bIns="45720" rtlCol="0" anchor="ctr"/>
          <a:lstStyle>
            <a:lvl1pPr algn="ctr">
              <a:defRPr sz="1600" b="0">
                <a:solidFill>
                  <a:schemeClr val="accent5">
                    <a:lumMod val="50000"/>
                  </a:schemeClr>
                </a:solidFill>
              </a:defRPr>
            </a:lvl1pPr>
          </a:lstStyle>
          <a:p>
            <a:r>
              <a:rPr lang="it-IT"/>
              <a:t>Pisa, 29 novembre 2016</a:t>
            </a:r>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F92CEA55-97D9-4392-A5BD-6E4AFBA98724}" type="slidenum">
              <a:rPr lang="it-IT" smtClean="0"/>
              <a:pPr/>
              <a:t>‹N›</a:t>
            </a:fld>
            <a:endParaRPr lang="it-IT"/>
          </a:p>
        </p:txBody>
      </p:sp>
      <p:sp>
        <p:nvSpPr>
          <p:cNvPr id="34" name="Segnaposto piè di pagina 13"/>
          <p:cNvSpPr txBox="1">
            <a:spLocks/>
          </p:cNvSpPr>
          <p:nvPr/>
        </p:nvSpPr>
        <p:spPr>
          <a:xfrm>
            <a:off x="3059832" y="6448251"/>
            <a:ext cx="3456384" cy="365125"/>
          </a:xfrm>
          <a:prstGeom prst="rect">
            <a:avLst/>
          </a:prstGeom>
        </p:spPr>
        <p:txBody>
          <a:bodyPr vert="horz" lIns="91440" tIns="45720" rIns="91440" bIns="45720" rtlCol="0" anchor="ctr"/>
          <a:lstStyle>
            <a:defPPr>
              <a:defRPr lang="it-IT"/>
            </a:defPPr>
            <a:lvl1pPr marL="0" algn="ctr" defTabSz="914400" rtl="0" eaLnBrk="1" latinLnBrk="0" hangingPunct="1">
              <a:defRPr sz="1600" b="1" kern="1200">
                <a:solidFill>
                  <a:schemeClr val="bg1">
                    <a:lumMod val="50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dirty="0">
              <a:solidFill>
                <a:srgbClr val="6A6A6A"/>
              </a:solidFill>
              <a:ea typeface="Myriad Pro" pitchFamily="-105" charset="0"/>
            </a:endParaRPr>
          </a:p>
        </p:txBody>
      </p:sp>
      <p:pic>
        <p:nvPicPr>
          <p:cNvPr id="7" name="Immagine 6"/>
          <p:cNvPicPr>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460374" y="6093868"/>
            <a:ext cx="753611" cy="685101"/>
          </a:xfrm>
          <a:prstGeom prst="rect">
            <a:avLst/>
          </a:prstGeom>
        </p:spPr>
      </p:pic>
      <p:pic>
        <p:nvPicPr>
          <p:cNvPr id="4098" name="Picture 2" descr="Risultati immagini per cnr"/>
          <p:cNvPicPr>
            <a:picLocks noChangeAspect="1" noChangeArrowheads="1"/>
          </p:cNvPicPr>
          <p:nvPr/>
        </p:nvPicPr>
        <p:blipFill>
          <a:blip r:embed="rId19" cstate="email">
            <a:extLst>
              <a:ext uri="{28A0092B-C50C-407E-A947-70E740481C1C}">
                <a14:useLocalDpi xmlns:a14="http://schemas.microsoft.com/office/drawing/2010/main" val="0"/>
              </a:ext>
            </a:extLst>
          </a:blip>
          <a:srcRect/>
          <a:stretch>
            <a:fillRect/>
          </a:stretch>
        </p:blipFill>
        <p:spPr bwMode="auto">
          <a:xfrm>
            <a:off x="1347884" y="6121937"/>
            <a:ext cx="639781" cy="564828"/>
          </a:xfrm>
          <a:prstGeom prst="rect">
            <a:avLst/>
          </a:prstGeom>
          <a:noFill/>
          <a:extLst>
            <a:ext uri="{909E8E84-426E-40dd-AFC4-6F175D3DCCD1}">
              <a14:hiddenFill xmlns="" xmlns:a14="http://schemas.microsoft.com/office/drawing/2010/main">
                <a:solidFill>
                  <a:srgbClr val="FFFFFF"/>
                </a:solidFill>
              </a14:hiddenFill>
            </a:ext>
          </a:extLst>
        </p:spPr>
      </p:pic>
      <p:sp>
        <p:nvSpPr>
          <p:cNvPr id="9" name="AutoShape 6" descr="Risultati immagini per iit cnr"/>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4104" name="Picture 8" descr="Risultati immagini per iit cnr"/>
          <p:cNvPicPr>
            <a:picLocks noChangeAspect="1" noChangeArrowheads="1"/>
          </p:cNvPicPr>
          <p:nvPr/>
        </p:nvPicPr>
        <p:blipFill>
          <a:blip r:embed="rId20" cstate="email">
            <a:extLst>
              <a:ext uri="{28A0092B-C50C-407E-A947-70E740481C1C}">
                <a14:useLocalDpi xmlns:a14="http://schemas.microsoft.com/office/drawing/2010/main" val="0"/>
              </a:ext>
            </a:extLst>
          </a:blip>
          <a:srcRect/>
          <a:stretch>
            <a:fillRect/>
          </a:stretch>
        </p:blipFill>
        <p:spPr bwMode="auto">
          <a:xfrm>
            <a:off x="6761746" y="6234386"/>
            <a:ext cx="879682" cy="395857"/>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Immagine 10"/>
          <p:cNvPicPr>
            <a:picLocks noChangeAspect="1"/>
          </p:cNvPicPr>
          <p:nvPr/>
        </p:nvPicPr>
        <p:blipFill>
          <a:blip r:embed="rId21"/>
          <a:stretch>
            <a:fillRect/>
          </a:stretch>
        </p:blipFill>
        <p:spPr>
          <a:xfrm>
            <a:off x="7772400" y="6269295"/>
            <a:ext cx="1151012" cy="346996"/>
          </a:xfrm>
          <a:prstGeom prst="rect">
            <a:avLst/>
          </a:prstGeom>
        </p:spPr>
      </p:pic>
      <p:sp>
        <p:nvSpPr>
          <p:cNvPr id="63" name="Segnaposto piè di pagina 13"/>
          <p:cNvSpPr txBox="1">
            <a:spLocks/>
          </p:cNvSpPr>
          <p:nvPr userDrawn="1"/>
        </p:nvSpPr>
        <p:spPr>
          <a:xfrm>
            <a:off x="3059832" y="6448251"/>
            <a:ext cx="3456384" cy="365125"/>
          </a:xfrm>
          <a:prstGeom prst="rect">
            <a:avLst/>
          </a:prstGeom>
        </p:spPr>
        <p:txBody>
          <a:bodyPr vert="horz" lIns="91440" tIns="45720" rIns="91440" bIns="45720" rtlCol="0" anchor="ctr"/>
          <a:lstStyle>
            <a:defPPr>
              <a:defRPr lang="it-IT"/>
            </a:defPPr>
            <a:lvl1pPr marL="0" algn="ctr" defTabSz="914400" rtl="0" eaLnBrk="1" latinLnBrk="0" hangingPunct="1">
              <a:defRPr sz="1600" b="1" kern="1200">
                <a:solidFill>
                  <a:schemeClr val="bg1">
                    <a:lumMod val="50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dirty="0">
              <a:solidFill>
                <a:srgbClr val="6A6A6A"/>
              </a:solidFill>
              <a:ea typeface="Myriad Pro" pitchFamily="-105" charset="0"/>
            </a:endParaRPr>
          </a:p>
        </p:txBody>
      </p:sp>
      <p:pic>
        <p:nvPicPr>
          <p:cNvPr id="64" name="Immagine 63"/>
          <p:cNvPicPr>
            <a:picLocks noChangeAspect="1"/>
          </p:cNvPicPr>
          <p:nvPr userDrawn="1"/>
        </p:nvPicPr>
        <p:blipFill>
          <a:blip r:embed="rId18" cstate="email">
            <a:extLst>
              <a:ext uri="{28A0092B-C50C-407E-A947-70E740481C1C}">
                <a14:useLocalDpi xmlns:a14="http://schemas.microsoft.com/office/drawing/2010/main" val="0"/>
              </a:ext>
            </a:extLst>
          </a:blip>
          <a:stretch>
            <a:fillRect/>
          </a:stretch>
        </p:blipFill>
        <p:spPr>
          <a:xfrm>
            <a:off x="460374" y="6093868"/>
            <a:ext cx="753611" cy="685101"/>
          </a:xfrm>
          <a:prstGeom prst="rect">
            <a:avLst/>
          </a:prstGeom>
        </p:spPr>
      </p:pic>
      <p:pic>
        <p:nvPicPr>
          <p:cNvPr id="65" name="Picture 2" descr="Risultati immagini per cnr"/>
          <p:cNvPicPr>
            <a:picLocks noChangeAspect="1" noChangeArrowheads="1"/>
          </p:cNvPicPr>
          <p:nvPr userDrawn="1"/>
        </p:nvPicPr>
        <p:blipFill>
          <a:blip r:embed="rId19" cstate="email">
            <a:extLst>
              <a:ext uri="{28A0092B-C50C-407E-A947-70E740481C1C}">
                <a14:useLocalDpi xmlns:a14="http://schemas.microsoft.com/office/drawing/2010/main" val="0"/>
              </a:ext>
            </a:extLst>
          </a:blip>
          <a:srcRect/>
          <a:stretch>
            <a:fillRect/>
          </a:stretch>
        </p:blipFill>
        <p:spPr bwMode="auto">
          <a:xfrm>
            <a:off x="1347884" y="6121937"/>
            <a:ext cx="639781" cy="564828"/>
          </a:xfrm>
          <a:prstGeom prst="rect">
            <a:avLst/>
          </a:prstGeom>
          <a:noFill/>
          <a:extLst>
            <a:ext uri="{909E8E84-426E-40dd-AFC4-6F175D3DCCD1}">
              <a14:hiddenFill xmlns="" xmlns:a14="http://schemas.microsoft.com/office/drawing/2010/main">
                <a:solidFill>
                  <a:srgbClr val="FFFFFF"/>
                </a:solidFill>
              </a14:hiddenFill>
            </a:ext>
          </a:extLst>
        </p:spPr>
      </p:pic>
      <p:sp>
        <p:nvSpPr>
          <p:cNvPr id="66" name="AutoShape 6" descr="Risultati immagini per iit cnr"/>
          <p:cNvSpPr>
            <a:spLocks noChangeAspect="1" noChangeArrowheads="1"/>
          </p:cNvSpPr>
          <p:nvPr userDrawn="1"/>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67" name="Picture 8" descr="Risultati immagini per iit cnr"/>
          <p:cNvPicPr>
            <a:picLocks noChangeAspect="1" noChangeArrowheads="1"/>
          </p:cNvPicPr>
          <p:nvPr userDrawn="1"/>
        </p:nvPicPr>
        <p:blipFill>
          <a:blip r:embed="rId20" cstate="email">
            <a:extLst>
              <a:ext uri="{28A0092B-C50C-407E-A947-70E740481C1C}">
                <a14:useLocalDpi xmlns:a14="http://schemas.microsoft.com/office/drawing/2010/main" val="0"/>
              </a:ext>
            </a:extLst>
          </a:blip>
          <a:srcRect/>
          <a:stretch>
            <a:fillRect/>
          </a:stretch>
        </p:blipFill>
        <p:spPr bwMode="auto">
          <a:xfrm>
            <a:off x="6761746" y="6234386"/>
            <a:ext cx="879682" cy="395857"/>
          </a:xfrm>
          <a:prstGeom prst="rect">
            <a:avLst/>
          </a:prstGeom>
          <a:noFill/>
          <a:extLst>
            <a:ext uri="{909E8E84-426E-40dd-AFC4-6F175D3DCCD1}">
              <a14:hiddenFill xmlns="" xmlns:a14="http://schemas.microsoft.com/office/drawing/2010/main">
                <a:solidFill>
                  <a:srgbClr val="FFFFFF"/>
                </a:solidFill>
              </a14:hiddenFill>
            </a:ext>
          </a:extLst>
        </p:spPr>
      </p:pic>
      <p:pic>
        <p:nvPicPr>
          <p:cNvPr id="68" name="Immagine 67"/>
          <p:cNvPicPr>
            <a:picLocks noChangeAspect="1"/>
          </p:cNvPicPr>
          <p:nvPr userDrawn="1"/>
        </p:nvPicPr>
        <p:blipFill>
          <a:blip r:embed="rId21"/>
          <a:stretch>
            <a:fillRect/>
          </a:stretch>
        </p:blipFill>
        <p:spPr>
          <a:xfrm>
            <a:off x="7772400" y="6269295"/>
            <a:ext cx="1151012" cy="346996"/>
          </a:xfrm>
          <a:prstGeom prst="rect">
            <a:avLst/>
          </a:prstGeom>
        </p:spPr>
      </p:pic>
    </p:spTree>
    <p:extLst>
      <p:ext uri="{BB962C8B-B14F-4D97-AF65-F5344CB8AC3E}">
        <p14:creationId xmlns:p14="http://schemas.microsoft.com/office/powerpoint/2010/main" val="203715543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it-IT"/>
              <a:t>Fare clic per modificare lo stile del titolo</a:t>
            </a:r>
            <a:endParaRPr lang="en-US" dirty="0"/>
          </a:p>
        </p:txBody>
      </p:sp>
      <p:sp>
        <p:nvSpPr>
          <p:cNvPr id="3" name="Text Placeholder 2"/>
          <p:cNvSpPr>
            <a:spLocks noGrp="1"/>
          </p:cNvSpPr>
          <p:nvPr>
            <p:ph type="body" idx="1"/>
          </p:nvPr>
        </p:nvSpPr>
        <p:spPr>
          <a:xfrm>
            <a:off x="2056915" y="2133600"/>
            <a:ext cx="6591985" cy="3886200"/>
          </a:xfrm>
          <a:prstGeom prst="rect">
            <a:avLst/>
          </a:prstGeom>
        </p:spPr>
        <p:txBody>
          <a:bodyPr vert="horz" lIns="91440" tIns="45720" rIns="91440" bIns="45720" rtlCol="0">
            <a:normAutofit/>
          </a:body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5" name="Footer Placeholder 4"/>
          <p:cNvSpPr>
            <a:spLocks noGrp="1"/>
          </p:cNvSpPr>
          <p:nvPr>
            <p:ph type="ftr" sz="quarter" idx="3"/>
          </p:nvPr>
        </p:nvSpPr>
        <p:spPr>
          <a:xfrm>
            <a:off x="2436267" y="6114221"/>
            <a:ext cx="4192969" cy="664748"/>
          </a:xfrm>
          <a:prstGeom prst="rect">
            <a:avLst/>
          </a:prstGeom>
        </p:spPr>
        <p:txBody>
          <a:bodyPr vert="horz" lIns="91440" tIns="45720" rIns="91440" bIns="45720" rtlCol="0" anchor="ctr"/>
          <a:lstStyle>
            <a:lvl1pPr algn="ctr">
              <a:defRPr sz="1600" b="0">
                <a:solidFill>
                  <a:schemeClr val="accent5">
                    <a:lumMod val="50000"/>
                  </a:schemeClr>
                </a:solidFill>
              </a:defRPr>
            </a:lvl1pPr>
          </a:lstStyle>
          <a:p>
            <a:r>
              <a:rPr lang="it-IT"/>
              <a:t>Pisa, 29 novembre 2016</a:t>
            </a:r>
            <a:endParaRPr lang="it-IT"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F92CEA55-97D9-4392-A5BD-6E4AFBA98724}" type="slidenum">
              <a:rPr lang="it-IT" smtClean="0"/>
              <a:pPr/>
              <a:t>‹N›</a:t>
            </a:fld>
            <a:endParaRPr lang="it-IT"/>
          </a:p>
        </p:txBody>
      </p:sp>
      <p:sp>
        <p:nvSpPr>
          <p:cNvPr id="34" name="Segnaposto piè di pagina 13"/>
          <p:cNvSpPr txBox="1">
            <a:spLocks/>
          </p:cNvSpPr>
          <p:nvPr/>
        </p:nvSpPr>
        <p:spPr>
          <a:xfrm>
            <a:off x="3059832" y="6448251"/>
            <a:ext cx="3456384" cy="365125"/>
          </a:xfrm>
          <a:prstGeom prst="rect">
            <a:avLst/>
          </a:prstGeom>
        </p:spPr>
        <p:txBody>
          <a:bodyPr vert="horz" lIns="91440" tIns="45720" rIns="91440" bIns="45720" rtlCol="0" anchor="ctr"/>
          <a:lstStyle>
            <a:defPPr>
              <a:defRPr lang="it-IT"/>
            </a:defPPr>
            <a:lvl1pPr marL="0" algn="ctr" defTabSz="914400" rtl="0" eaLnBrk="1" latinLnBrk="0" hangingPunct="1">
              <a:defRPr sz="1600" b="1" kern="1200">
                <a:solidFill>
                  <a:schemeClr val="bg1">
                    <a:lumMod val="50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dirty="0">
              <a:solidFill>
                <a:srgbClr val="6A6A6A"/>
              </a:solidFill>
              <a:ea typeface="Myriad Pro" pitchFamily="-105" charset="0"/>
            </a:endParaRPr>
          </a:p>
        </p:txBody>
      </p:sp>
      <p:pic>
        <p:nvPicPr>
          <p:cNvPr id="7" name="Immagine 6"/>
          <p:cNvPicPr>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460374" y="6093868"/>
            <a:ext cx="753611" cy="685101"/>
          </a:xfrm>
          <a:prstGeom prst="rect">
            <a:avLst/>
          </a:prstGeom>
        </p:spPr>
      </p:pic>
      <p:pic>
        <p:nvPicPr>
          <p:cNvPr id="4098" name="Picture 2" descr="Risultati immagini per cnr"/>
          <p:cNvPicPr>
            <a:picLocks noChangeAspect="1" noChangeArrowheads="1"/>
          </p:cNvPicPr>
          <p:nvPr/>
        </p:nvPicPr>
        <p:blipFill>
          <a:blip r:embed="rId19" cstate="email">
            <a:extLst>
              <a:ext uri="{28A0092B-C50C-407E-A947-70E740481C1C}">
                <a14:useLocalDpi xmlns:a14="http://schemas.microsoft.com/office/drawing/2010/main" val="0"/>
              </a:ext>
            </a:extLst>
          </a:blip>
          <a:srcRect/>
          <a:stretch>
            <a:fillRect/>
          </a:stretch>
        </p:blipFill>
        <p:spPr bwMode="auto">
          <a:xfrm>
            <a:off x="1347884" y="6121937"/>
            <a:ext cx="639781" cy="564828"/>
          </a:xfrm>
          <a:prstGeom prst="rect">
            <a:avLst/>
          </a:prstGeom>
          <a:noFill/>
          <a:extLst>
            <a:ext uri="{909E8E84-426E-40dd-AFC4-6F175D3DCCD1}">
              <a14:hiddenFill xmlns="" xmlns:a14="http://schemas.microsoft.com/office/drawing/2010/main">
                <a:solidFill>
                  <a:srgbClr val="FFFFFF"/>
                </a:solidFill>
              </a14:hiddenFill>
            </a:ext>
          </a:extLst>
        </p:spPr>
      </p:pic>
      <p:sp>
        <p:nvSpPr>
          <p:cNvPr id="9" name="AutoShape 6" descr="Risultati immagini per iit cnr"/>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4104" name="Picture 8" descr="Risultati immagini per iit cnr"/>
          <p:cNvPicPr>
            <a:picLocks noChangeAspect="1" noChangeArrowheads="1"/>
          </p:cNvPicPr>
          <p:nvPr/>
        </p:nvPicPr>
        <p:blipFill>
          <a:blip r:embed="rId20" cstate="email">
            <a:extLst>
              <a:ext uri="{28A0092B-C50C-407E-A947-70E740481C1C}">
                <a14:useLocalDpi xmlns:a14="http://schemas.microsoft.com/office/drawing/2010/main" val="0"/>
              </a:ext>
            </a:extLst>
          </a:blip>
          <a:srcRect/>
          <a:stretch>
            <a:fillRect/>
          </a:stretch>
        </p:blipFill>
        <p:spPr bwMode="auto">
          <a:xfrm>
            <a:off x="6761746" y="6234386"/>
            <a:ext cx="879682" cy="395857"/>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Immagine 10"/>
          <p:cNvPicPr>
            <a:picLocks noChangeAspect="1"/>
          </p:cNvPicPr>
          <p:nvPr/>
        </p:nvPicPr>
        <p:blipFill>
          <a:blip r:embed="rId21"/>
          <a:stretch>
            <a:fillRect/>
          </a:stretch>
        </p:blipFill>
        <p:spPr>
          <a:xfrm>
            <a:off x="7772400" y="6269295"/>
            <a:ext cx="1151012" cy="346996"/>
          </a:xfrm>
          <a:prstGeom prst="rect">
            <a:avLst/>
          </a:prstGeom>
        </p:spPr>
      </p:pic>
      <p:sp>
        <p:nvSpPr>
          <p:cNvPr id="63" name="Segnaposto piè di pagina 13"/>
          <p:cNvSpPr txBox="1">
            <a:spLocks/>
          </p:cNvSpPr>
          <p:nvPr/>
        </p:nvSpPr>
        <p:spPr>
          <a:xfrm>
            <a:off x="3059832" y="6448251"/>
            <a:ext cx="3456384" cy="365125"/>
          </a:xfrm>
          <a:prstGeom prst="rect">
            <a:avLst/>
          </a:prstGeom>
        </p:spPr>
        <p:txBody>
          <a:bodyPr vert="horz" lIns="91440" tIns="45720" rIns="91440" bIns="45720" rtlCol="0" anchor="ctr"/>
          <a:lstStyle>
            <a:defPPr>
              <a:defRPr lang="it-IT"/>
            </a:defPPr>
            <a:lvl1pPr marL="0" algn="ctr" defTabSz="914400" rtl="0" eaLnBrk="1" latinLnBrk="0" hangingPunct="1">
              <a:defRPr sz="1600" b="1" kern="1200">
                <a:solidFill>
                  <a:schemeClr val="bg1">
                    <a:lumMod val="50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dirty="0">
              <a:solidFill>
                <a:srgbClr val="6A6A6A"/>
              </a:solidFill>
              <a:ea typeface="Myriad Pro" pitchFamily="-105" charset="0"/>
            </a:endParaRPr>
          </a:p>
        </p:txBody>
      </p:sp>
      <p:pic>
        <p:nvPicPr>
          <p:cNvPr id="64" name="Immagine 63"/>
          <p:cNvPicPr>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460374" y="6093868"/>
            <a:ext cx="753611" cy="685101"/>
          </a:xfrm>
          <a:prstGeom prst="rect">
            <a:avLst/>
          </a:prstGeom>
        </p:spPr>
      </p:pic>
      <p:sp>
        <p:nvSpPr>
          <p:cNvPr id="66" name="AutoShape 6" descr="Risultati immagini per iit cnr"/>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67" name="Picture 8" descr="Risultati immagini per iit cnr"/>
          <p:cNvPicPr>
            <a:picLocks noChangeAspect="1" noChangeArrowheads="1"/>
          </p:cNvPicPr>
          <p:nvPr/>
        </p:nvPicPr>
        <p:blipFill>
          <a:blip r:embed="rId20" cstate="email">
            <a:extLst>
              <a:ext uri="{28A0092B-C50C-407E-A947-70E740481C1C}">
                <a14:useLocalDpi xmlns:a14="http://schemas.microsoft.com/office/drawing/2010/main" val="0"/>
              </a:ext>
            </a:extLst>
          </a:blip>
          <a:srcRect/>
          <a:stretch>
            <a:fillRect/>
          </a:stretch>
        </p:blipFill>
        <p:spPr bwMode="auto">
          <a:xfrm>
            <a:off x="6761746" y="6234386"/>
            <a:ext cx="879682" cy="395857"/>
          </a:xfrm>
          <a:prstGeom prst="rect">
            <a:avLst/>
          </a:prstGeom>
          <a:noFill/>
          <a:extLst>
            <a:ext uri="{909E8E84-426E-40dd-AFC4-6F175D3DCCD1}">
              <a14:hiddenFill xmlns="" xmlns:a14="http://schemas.microsoft.com/office/drawing/2010/main">
                <a:solidFill>
                  <a:srgbClr val="FFFFFF"/>
                </a:solidFill>
              </a14:hiddenFill>
            </a:ext>
          </a:extLst>
        </p:spPr>
      </p:pic>
      <p:pic>
        <p:nvPicPr>
          <p:cNvPr id="68" name="Immagine 67"/>
          <p:cNvPicPr>
            <a:picLocks noChangeAspect="1"/>
          </p:cNvPicPr>
          <p:nvPr/>
        </p:nvPicPr>
        <p:blipFill>
          <a:blip r:embed="rId21"/>
          <a:stretch>
            <a:fillRect/>
          </a:stretch>
        </p:blipFill>
        <p:spPr>
          <a:xfrm>
            <a:off x="7772400" y="6269295"/>
            <a:ext cx="1151012" cy="346996"/>
          </a:xfrm>
          <a:prstGeom prst="rect">
            <a:avLst/>
          </a:prstGeom>
        </p:spPr>
      </p:pic>
      <p:sp>
        <p:nvSpPr>
          <p:cNvPr id="18" name="Segnaposto piè di pagina 13"/>
          <p:cNvSpPr txBox="1">
            <a:spLocks/>
          </p:cNvSpPr>
          <p:nvPr userDrawn="1"/>
        </p:nvSpPr>
        <p:spPr>
          <a:xfrm>
            <a:off x="3059832" y="6448251"/>
            <a:ext cx="3456384" cy="365125"/>
          </a:xfrm>
          <a:prstGeom prst="rect">
            <a:avLst/>
          </a:prstGeom>
        </p:spPr>
        <p:txBody>
          <a:bodyPr vert="horz" lIns="91440" tIns="45720" rIns="91440" bIns="45720" rtlCol="0" anchor="ctr"/>
          <a:lstStyle>
            <a:defPPr>
              <a:defRPr lang="it-IT"/>
            </a:defPPr>
            <a:lvl1pPr marL="0" algn="ctr" defTabSz="914400" rtl="0" eaLnBrk="1" latinLnBrk="0" hangingPunct="1">
              <a:defRPr sz="1600" b="1" kern="1200">
                <a:solidFill>
                  <a:schemeClr val="bg1">
                    <a:lumMod val="50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dirty="0">
              <a:solidFill>
                <a:srgbClr val="6A6A6A"/>
              </a:solidFill>
              <a:ea typeface="Myriad Pro" pitchFamily="-105" charset="0"/>
            </a:endParaRPr>
          </a:p>
        </p:txBody>
      </p:sp>
      <p:pic>
        <p:nvPicPr>
          <p:cNvPr id="19" name="Immagine 18"/>
          <p:cNvPicPr>
            <a:picLocks noChangeAspect="1"/>
          </p:cNvPicPr>
          <p:nvPr userDrawn="1"/>
        </p:nvPicPr>
        <p:blipFill>
          <a:blip r:embed="rId18" cstate="email">
            <a:extLst>
              <a:ext uri="{28A0092B-C50C-407E-A947-70E740481C1C}">
                <a14:useLocalDpi xmlns:a14="http://schemas.microsoft.com/office/drawing/2010/main" val="0"/>
              </a:ext>
            </a:extLst>
          </a:blip>
          <a:stretch>
            <a:fillRect/>
          </a:stretch>
        </p:blipFill>
        <p:spPr>
          <a:xfrm>
            <a:off x="460374" y="6093868"/>
            <a:ext cx="753611" cy="685101"/>
          </a:xfrm>
          <a:prstGeom prst="rect">
            <a:avLst/>
          </a:prstGeom>
        </p:spPr>
      </p:pic>
      <p:pic>
        <p:nvPicPr>
          <p:cNvPr id="20" name="Picture 2" descr="Risultati immagini per cnr"/>
          <p:cNvPicPr>
            <a:picLocks noChangeAspect="1" noChangeArrowheads="1"/>
          </p:cNvPicPr>
          <p:nvPr userDrawn="1"/>
        </p:nvPicPr>
        <p:blipFill>
          <a:blip r:embed="rId19" cstate="email">
            <a:extLst>
              <a:ext uri="{28A0092B-C50C-407E-A947-70E740481C1C}">
                <a14:useLocalDpi xmlns:a14="http://schemas.microsoft.com/office/drawing/2010/main" val="0"/>
              </a:ext>
            </a:extLst>
          </a:blip>
          <a:srcRect/>
          <a:stretch>
            <a:fillRect/>
          </a:stretch>
        </p:blipFill>
        <p:spPr bwMode="auto">
          <a:xfrm>
            <a:off x="1347884" y="6121937"/>
            <a:ext cx="639781" cy="564828"/>
          </a:xfrm>
          <a:prstGeom prst="rect">
            <a:avLst/>
          </a:prstGeom>
          <a:noFill/>
          <a:extLst>
            <a:ext uri="{909E8E84-426E-40dd-AFC4-6F175D3DCCD1}">
              <a14:hiddenFill xmlns="" xmlns:a14="http://schemas.microsoft.com/office/drawing/2010/main">
                <a:solidFill>
                  <a:srgbClr val="FFFFFF"/>
                </a:solidFill>
              </a14:hiddenFill>
            </a:ext>
          </a:extLst>
        </p:spPr>
      </p:pic>
      <p:sp>
        <p:nvSpPr>
          <p:cNvPr id="21" name="AutoShape 6" descr="Risultati immagini per iit cnr"/>
          <p:cNvSpPr>
            <a:spLocks noChangeAspect="1" noChangeArrowheads="1"/>
          </p:cNvSpPr>
          <p:nvPr userDrawn="1"/>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22" name="Picture 8" descr="Risultati immagini per iit cnr"/>
          <p:cNvPicPr>
            <a:picLocks noChangeAspect="1" noChangeArrowheads="1"/>
          </p:cNvPicPr>
          <p:nvPr userDrawn="1"/>
        </p:nvPicPr>
        <p:blipFill>
          <a:blip r:embed="rId20" cstate="email">
            <a:extLst>
              <a:ext uri="{28A0092B-C50C-407E-A947-70E740481C1C}">
                <a14:useLocalDpi xmlns:a14="http://schemas.microsoft.com/office/drawing/2010/main" val="0"/>
              </a:ext>
            </a:extLst>
          </a:blip>
          <a:srcRect/>
          <a:stretch>
            <a:fillRect/>
          </a:stretch>
        </p:blipFill>
        <p:spPr bwMode="auto">
          <a:xfrm>
            <a:off x="6761746" y="6234386"/>
            <a:ext cx="879682" cy="395857"/>
          </a:xfrm>
          <a:prstGeom prst="rect">
            <a:avLst/>
          </a:prstGeom>
          <a:noFill/>
          <a:extLst>
            <a:ext uri="{909E8E84-426E-40dd-AFC4-6F175D3DCCD1}">
              <a14:hiddenFill xmlns="" xmlns:a14="http://schemas.microsoft.com/office/drawing/2010/main">
                <a:solidFill>
                  <a:srgbClr val="FFFFFF"/>
                </a:solidFill>
              </a14:hiddenFill>
            </a:ext>
          </a:extLst>
        </p:spPr>
      </p:pic>
      <p:pic>
        <p:nvPicPr>
          <p:cNvPr id="23" name="Immagine 22"/>
          <p:cNvPicPr>
            <a:picLocks noChangeAspect="1"/>
          </p:cNvPicPr>
          <p:nvPr userDrawn="1"/>
        </p:nvPicPr>
        <p:blipFill>
          <a:blip r:embed="rId21"/>
          <a:stretch>
            <a:fillRect/>
          </a:stretch>
        </p:blipFill>
        <p:spPr>
          <a:xfrm>
            <a:off x="7772400" y="6269295"/>
            <a:ext cx="1151012" cy="346996"/>
          </a:xfrm>
          <a:prstGeom prst="rect">
            <a:avLst/>
          </a:prstGeom>
        </p:spPr>
      </p:pic>
    </p:spTree>
    <p:extLst>
      <p:ext uri="{BB962C8B-B14F-4D97-AF65-F5344CB8AC3E}">
        <p14:creationId xmlns:p14="http://schemas.microsoft.com/office/powerpoint/2010/main" val="3045414181"/>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it-IT"/>
              <a:t>Fare clic per modificare lo stile del titolo</a:t>
            </a:r>
            <a:endParaRPr lang="en-US" dirty="0"/>
          </a:p>
        </p:txBody>
      </p:sp>
      <p:sp>
        <p:nvSpPr>
          <p:cNvPr id="3" name="Text Placeholder 2"/>
          <p:cNvSpPr>
            <a:spLocks noGrp="1"/>
          </p:cNvSpPr>
          <p:nvPr>
            <p:ph type="body" idx="1"/>
          </p:nvPr>
        </p:nvSpPr>
        <p:spPr>
          <a:xfrm>
            <a:off x="2056915" y="2133600"/>
            <a:ext cx="6591985" cy="3886200"/>
          </a:xfrm>
          <a:prstGeom prst="rect">
            <a:avLst/>
          </a:prstGeom>
        </p:spPr>
        <p:txBody>
          <a:bodyPr vert="horz" lIns="91440" tIns="45720" rIns="91440" bIns="45720" rtlCol="0">
            <a:normAutofit/>
          </a:body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
        <p:nvSpPr>
          <p:cNvPr id="34" name="Segnaposto piè di pagina 13"/>
          <p:cNvSpPr txBox="1">
            <a:spLocks/>
          </p:cNvSpPr>
          <p:nvPr/>
        </p:nvSpPr>
        <p:spPr>
          <a:xfrm>
            <a:off x="3059832" y="6448251"/>
            <a:ext cx="3456384" cy="365125"/>
          </a:xfrm>
          <a:prstGeom prst="rect">
            <a:avLst/>
          </a:prstGeom>
        </p:spPr>
        <p:txBody>
          <a:bodyPr vert="horz" lIns="91440" tIns="45720" rIns="91440" bIns="45720" rtlCol="0" anchor="ctr"/>
          <a:lstStyle>
            <a:defPPr>
              <a:defRPr lang="it-IT"/>
            </a:defPPr>
            <a:lvl1pPr marL="0" algn="ctr" defTabSz="914400" rtl="0" eaLnBrk="1" latinLnBrk="0" hangingPunct="1">
              <a:defRPr sz="1600" b="1" kern="1200">
                <a:solidFill>
                  <a:schemeClr val="bg1">
                    <a:lumMod val="50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dirty="0">
              <a:solidFill>
                <a:srgbClr val="6A6A6A"/>
              </a:solidFill>
              <a:ea typeface="Myriad Pro" pitchFamily="-105" charset="0"/>
            </a:endParaRPr>
          </a:p>
        </p:txBody>
      </p:sp>
      <p:pic>
        <p:nvPicPr>
          <p:cNvPr id="7" name="Immagine 6"/>
          <p:cNvPicPr>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460374" y="6093868"/>
            <a:ext cx="753611" cy="685101"/>
          </a:xfrm>
          <a:prstGeom prst="rect">
            <a:avLst/>
          </a:prstGeom>
        </p:spPr>
      </p:pic>
      <p:pic>
        <p:nvPicPr>
          <p:cNvPr id="4098" name="Picture 2" descr="Risultati immagini per cnr"/>
          <p:cNvPicPr>
            <a:picLocks noChangeAspect="1" noChangeArrowheads="1"/>
          </p:cNvPicPr>
          <p:nvPr/>
        </p:nvPicPr>
        <p:blipFill>
          <a:blip r:embed="rId19" cstate="email">
            <a:extLst>
              <a:ext uri="{28A0092B-C50C-407E-A947-70E740481C1C}">
                <a14:useLocalDpi xmlns:a14="http://schemas.microsoft.com/office/drawing/2010/main" val="0"/>
              </a:ext>
            </a:extLst>
          </a:blip>
          <a:srcRect/>
          <a:stretch>
            <a:fillRect/>
          </a:stretch>
        </p:blipFill>
        <p:spPr bwMode="auto">
          <a:xfrm>
            <a:off x="1347884" y="6121937"/>
            <a:ext cx="639781" cy="564828"/>
          </a:xfrm>
          <a:prstGeom prst="rect">
            <a:avLst/>
          </a:prstGeom>
          <a:noFill/>
          <a:extLst>
            <a:ext uri="{909E8E84-426E-40dd-AFC4-6F175D3DCCD1}">
              <a14:hiddenFill xmlns="" xmlns:a14="http://schemas.microsoft.com/office/drawing/2010/main">
                <a:solidFill>
                  <a:srgbClr val="FFFFFF"/>
                </a:solidFill>
              </a14:hiddenFill>
            </a:ext>
          </a:extLst>
        </p:spPr>
      </p:pic>
      <p:sp>
        <p:nvSpPr>
          <p:cNvPr id="9" name="AutoShape 6" descr="Risultati immagini per iit cnr"/>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4104" name="Picture 8" descr="Risultati immagini per iit cnr"/>
          <p:cNvPicPr>
            <a:picLocks noChangeAspect="1" noChangeArrowheads="1"/>
          </p:cNvPicPr>
          <p:nvPr/>
        </p:nvPicPr>
        <p:blipFill>
          <a:blip r:embed="rId20" cstate="email">
            <a:extLst>
              <a:ext uri="{28A0092B-C50C-407E-A947-70E740481C1C}">
                <a14:useLocalDpi xmlns:a14="http://schemas.microsoft.com/office/drawing/2010/main" val="0"/>
              </a:ext>
            </a:extLst>
          </a:blip>
          <a:srcRect/>
          <a:stretch>
            <a:fillRect/>
          </a:stretch>
        </p:blipFill>
        <p:spPr bwMode="auto">
          <a:xfrm>
            <a:off x="6761746" y="6234386"/>
            <a:ext cx="879682" cy="395857"/>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Immagine 10"/>
          <p:cNvPicPr>
            <a:picLocks noChangeAspect="1"/>
          </p:cNvPicPr>
          <p:nvPr/>
        </p:nvPicPr>
        <p:blipFill>
          <a:blip r:embed="rId21"/>
          <a:stretch>
            <a:fillRect/>
          </a:stretch>
        </p:blipFill>
        <p:spPr>
          <a:xfrm>
            <a:off x="7772400" y="6269295"/>
            <a:ext cx="1151012" cy="346996"/>
          </a:xfrm>
          <a:prstGeom prst="rect">
            <a:avLst/>
          </a:prstGeom>
        </p:spPr>
      </p:pic>
      <p:sp>
        <p:nvSpPr>
          <p:cNvPr id="63" name="Segnaposto piè di pagina 13"/>
          <p:cNvSpPr txBox="1">
            <a:spLocks/>
          </p:cNvSpPr>
          <p:nvPr/>
        </p:nvSpPr>
        <p:spPr>
          <a:xfrm>
            <a:off x="3059832" y="6448251"/>
            <a:ext cx="3456384" cy="365125"/>
          </a:xfrm>
          <a:prstGeom prst="rect">
            <a:avLst/>
          </a:prstGeom>
        </p:spPr>
        <p:txBody>
          <a:bodyPr vert="horz" lIns="91440" tIns="45720" rIns="91440" bIns="45720" rtlCol="0" anchor="ctr"/>
          <a:lstStyle>
            <a:defPPr>
              <a:defRPr lang="it-IT"/>
            </a:defPPr>
            <a:lvl1pPr marL="0" algn="ctr" defTabSz="914400" rtl="0" eaLnBrk="1" latinLnBrk="0" hangingPunct="1">
              <a:defRPr sz="1600" b="1" kern="1200">
                <a:solidFill>
                  <a:schemeClr val="bg1">
                    <a:lumMod val="50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dirty="0">
              <a:solidFill>
                <a:srgbClr val="6A6A6A"/>
              </a:solidFill>
              <a:ea typeface="Myriad Pro" pitchFamily="-105" charset="0"/>
            </a:endParaRPr>
          </a:p>
        </p:txBody>
      </p:sp>
      <p:pic>
        <p:nvPicPr>
          <p:cNvPr id="64" name="Immagine 63"/>
          <p:cNvPicPr>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460374" y="6093868"/>
            <a:ext cx="753611" cy="685101"/>
          </a:xfrm>
          <a:prstGeom prst="rect">
            <a:avLst/>
          </a:prstGeom>
        </p:spPr>
      </p:pic>
      <p:sp>
        <p:nvSpPr>
          <p:cNvPr id="66" name="AutoShape 6" descr="Risultati immagini per iit cnr"/>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67" name="Picture 8" descr="Risultati immagini per iit cnr"/>
          <p:cNvPicPr>
            <a:picLocks noChangeAspect="1" noChangeArrowheads="1"/>
          </p:cNvPicPr>
          <p:nvPr/>
        </p:nvPicPr>
        <p:blipFill>
          <a:blip r:embed="rId20" cstate="email">
            <a:extLst>
              <a:ext uri="{28A0092B-C50C-407E-A947-70E740481C1C}">
                <a14:useLocalDpi xmlns:a14="http://schemas.microsoft.com/office/drawing/2010/main" val="0"/>
              </a:ext>
            </a:extLst>
          </a:blip>
          <a:srcRect/>
          <a:stretch>
            <a:fillRect/>
          </a:stretch>
        </p:blipFill>
        <p:spPr bwMode="auto">
          <a:xfrm>
            <a:off x="6761746" y="6234386"/>
            <a:ext cx="879682" cy="395857"/>
          </a:xfrm>
          <a:prstGeom prst="rect">
            <a:avLst/>
          </a:prstGeom>
          <a:noFill/>
          <a:extLst>
            <a:ext uri="{909E8E84-426E-40dd-AFC4-6F175D3DCCD1}">
              <a14:hiddenFill xmlns="" xmlns:a14="http://schemas.microsoft.com/office/drawing/2010/main">
                <a:solidFill>
                  <a:srgbClr val="FFFFFF"/>
                </a:solidFill>
              </a14:hiddenFill>
            </a:ext>
          </a:extLst>
        </p:spPr>
      </p:pic>
      <p:pic>
        <p:nvPicPr>
          <p:cNvPr id="68" name="Immagine 67"/>
          <p:cNvPicPr>
            <a:picLocks noChangeAspect="1"/>
          </p:cNvPicPr>
          <p:nvPr/>
        </p:nvPicPr>
        <p:blipFill>
          <a:blip r:embed="rId21"/>
          <a:stretch>
            <a:fillRect/>
          </a:stretch>
        </p:blipFill>
        <p:spPr>
          <a:xfrm>
            <a:off x="7772400" y="6269295"/>
            <a:ext cx="1151012" cy="346996"/>
          </a:xfrm>
          <a:prstGeom prst="rect">
            <a:avLst/>
          </a:prstGeom>
        </p:spPr>
      </p:pic>
      <p:sp>
        <p:nvSpPr>
          <p:cNvPr id="5" name="Footer Placeholder 4"/>
          <p:cNvSpPr>
            <a:spLocks noGrp="1"/>
          </p:cNvSpPr>
          <p:nvPr>
            <p:ph type="ftr" sz="quarter" idx="3"/>
          </p:nvPr>
        </p:nvSpPr>
        <p:spPr>
          <a:xfrm>
            <a:off x="2436267" y="6114221"/>
            <a:ext cx="4192969" cy="664748"/>
          </a:xfrm>
          <a:prstGeom prst="rect">
            <a:avLst/>
          </a:prstGeom>
        </p:spPr>
        <p:txBody>
          <a:bodyPr vert="horz" lIns="91440" tIns="45720" rIns="91440" bIns="45720" rtlCol="0" anchor="ctr"/>
          <a:lstStyle>
            <a:lvl1pPr algn="ctr">
              <a:defRPr sz="1600" b="0">
                <a:solidFill>
                  <a:schemeClr val="accent5">
                    <a:lumMod val="50000"/>
                  </a:schemeClr>
                </a:solidFill>
              </a:defRPr>
            </a:lvl1pPr>
          </a:lstStyle>
          <a:p>
            <a:r>
              <a:rPr lang="en-US"/>
              <a:t>Pisa, 29 novembre 2016</a:t>
            </a:r>
            <a:endParaRPr lang="en-US" dirty="0"/>
          </a:p>
        </p:txBody>
      </p:sp>
      <p:pic>
        <p:nvPicPr>
          <p:cNvPr id="17" name="Picture 2" descr="Risultati immagini per cnr"/>
          <p:cNvPicPr>
            <a:picLocks noChangeAspect="1" noChangeArrowheads="1"/>
          </p:cNvPicPr>
          <p:nvPr/>
        </p:nvPicPr>
        <p:blipFill>
          <a:blip r:embed="rId19" cstate="email">
            <a:extLst>
              <a:ext uri="{28A0092B-C50C-407E-A947-70E740481C1C}">
                <a14:useLocalDpi xmlns:a14="http://schemas.microsoft.com/office/drawing/2010/main" val="0"/>
              </a:ext>
            </a:extLst>
          </a:blip>
          <a:srcRect/>
          <a:stretch>
            <a:fillRect/>
          </a:stretch>
        </p:blipFill>
        <p:spPr bwMode="auto">
          <a:xfrm>
            <a:off x="1347884" y="6121937"/>
            <a:ext cx="639781" cy="564828"/>
          </a:xfrm>
          <a:prstGeom prst="rect">
            <a:avLst/>
          </a:prstGeom>
          <a:noFill/>
          <a:extLst>
            <a:ext uri="{909E8E84-426E-40dd-AFC4-6F175D3DCCD1}">
              <a14:hiddenFill xmlns="" xmlns:a14="http://schemas.microsoft.com/office/drawing/2010/main">
                <a:solidFill>
                  <a:srgbClr val="FFFFFF"/>
                </a:solidFill>
              </a14:hiddenFill>
            </a:ext>
          </a:extLst>
        </p:spPr>
      </p:pic>
      <p:sp>
        <p:nvSpPr>
          <p:cNvPr id="18" name="Segnaposto piè di pagina 13"/>
          <p:cNvSpPr txBox="1">
            <a:spLocks/>
          </p:cNvSpPr>
          <p:nvPr/>
        </p:nvSpPr>
        <p:spPr>
          <a:xfrm>
            <a:off x="3059832" y="6448251"/>
            <a:ext cx="3456384" cy="365125"/>
          </a:xfrm>
          <a:prstGeom prst="rect">
            <a:avLst/>
          </a:prstGeom>
        </p:spPr>
        <p:txBody>
          <a:bodyPr vert="horz" lIns="91440" tIns="45720" rIns="91440" bIns="45720" rtlCol="0" anchor="ctr"/>
          <a:lstStyle>
            <a:defPPr>
              <a:defRPr lang="it-IT"/>
            </a:defPPr>
            <a:lvl1pPr marL="0" algn="ctr" defTabSz="914400" rtl="0" eaLnBrk="1" latinLnBrk="0" hangingPunct="1">
              <a:defRPr sz="1600" b="1" kern="1200">
                <a:solidFill>
                  <a:schemeClr val="bg1">
                    <a:lumMod val="50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dirty="0">
              <a:solidFill>
                <a:srgbClr val="6A6A6A"/>
              </a:solidFill>
              <a:ea typeface="Myriad Pro" pitchFamily="-105" charset="0"/>
            </a:endParaRPr>
          </a:p>
        </p:txBody>
      </p:sp>
      <p:pic>
        <p:nvPicPr>
          <p:cNvPr id="19" name="Immagine 18"/>
          <p:cNvPicPr>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460374" y="6093868"/>
            <a:ext cx="753611" cy="685101"/>
          </a:xfrm>
          <a:prstGeom prst="rect">
            <a:avLst/>
          </a:prstGeom>
        </p:spPr>
      </p:pic>
      <p:sp>
        <p:nvSpPr>
          <p:cNvPr id="20" name="AutoShape 6" descr="Risultati immagini per iit cnr"/>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21" name="Picture 8" descr="Risultati immagini per iit cnr"/>
          <p:cNvPicPr>
            <a:picLocks noChangeAspect="1" noChangeArrowheads="1"/>
          </p:cNvPicPr>
          <p:nvPr/>
        </p:nvPicPr>
        <p:blipFill>
          <a:blip r:embed="rId20" cstate="email">
            <a:extLst>
              <a:ext uri="{28A0092B-C50C-407E-A947-70E740481C1C}">
                <a14:useLocalDpi xmlns:a14="http://schemas.microsoft.com/office/drawing/2010/main" val="0"/>
              </a:ext>
            </a:extLst>
          </a:blip>
          <a:srcRect/>
          <a:stretch>
            <a:fillRect/>
          </a:stretch>
        </p:blipFill>
        <p:spPr bwMode="auto">
          <a:xfrm>
            <a:off x="6761746" y="6234386"/>
            <a:ext cx="879682" cy="395857"/>
          </a:xfrm>
          <a:prstGeom prst="rect">
            <a:avLst/>
          </a:prstGeom>
          <a:noFill/>
          <a:extLst>
            <a:ext uri="{909E8E84-426E-40dd-AFC4-6F175D3DCCD1}">
              <a14:hiddenFill xmlns="" xmlns:a14="http://schemas.microsoft.com/office/drawing/2010/main">
                <a:solidFill>
                  <a:srgbClr val="FFFFFF"/>
                </a:solidFill>
              </a14:hiddenFill>
            </a:ext>
          </a:extLst>
        </p:spPr>
      </p:pic>
      <p:pic>
        <p:nvPicPr>
          <p:cNvPr id="22" name="Immagine 21"/>
          <p:cNvPicPr>
            <a:picLocks noChangeAspect="1"/>
          </p:cNvPicPr>
          <p:nvPr/>
        </p:nvPicPr>
        <p:blipFill>
          <a:blip r:embed="rId21"/>
          <a:stretch>
            <a:fillRect/>
          </a:stretch>
        </p:blipFill>
        <p:spPr>
          <a:xfrm>
            <a:off x="7772400" y="6269295"/>
            <a:ext cx="1151012" cy="346996"/>
          </a:xfrm>
          <a:prstGeom prst="rect">
            <a:avLst/>
          </a:prstGeom>
        </p:spPr>
      </p:pic>
    </p:spTree>
    <p:extLst>
      <p:ext uri="{BB962C8B-B14F-4D97-AF65-F5344CB8AC3E}">
        <p14:creationId xmlns:p14="http://schemas.microsoft.com/office/powerpoint/2010/main" val="2868010670"/>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it-IT"/>
              <a:t>Fare clic per modificare lo stile del titolo</a:t>
            </a:r>
            <a:endParaRPr lang="en-US" dirty="0"/>
          </a:p>
        </p:txBody>
      </p:sp>
      <p:sp>
        <p:nvSpPr>
          <p:cNvPr id="3" name="Text Placeholder 2"/>
          <p:cNvSpPr>
            <a:spLocks noGrp="1"/>
          </p:cNvSpPr>
          <p:nvPr>
            <p:ph type="body" idx="1"/>
          </p:nvPr>
        </p:nvSpPr>
        <p:spPr>
          <a:xfrm>
            <a:off x="2056915" y="2133600"/>
            <a:ext cx="6591985" cy="3886200"/>
          </a:xfrm>
          <a:prstGeom prst="rect">
            <a:avLst/>
          </a:prstGeom>
        </p:spPr>
        <p:txBody>
          <a:bodyPr vert="horz" lIns="91440" tIns="45720" rIns="91440" bIns="45720" rtlCol="0">
            <a:normAutofit/>
          </a:body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5" name="Footer Placeholder 4"/>
          <p:cNvSpPr>
            <a:spLocks noGrp="1"/>
          </p:cNvSpPr>
          <p:nvPr>
            <p:ph type="ftr" sz="quarter" idx="3"/>
          </p:nvPr>
        </p:nvSpPr>
        <p:spPr>
          <a:xfrm>
            <a:off x="2436267" y="6114221"/>
            <a:ext cx="4192969" cy="664748"/>
          </a:xfrm>
          <a:prstGeom prst="rect">
            <a:avLst/>
          </a:prstGeom>
        </p:spPr>
        <p:txBody>
          <a:bodyPr vert="horz" lIns="91440" tIns="45720" rIns="91440" bIns="45720" rtlCol="0" anchor="ctr"/>
          <a:lstStyle>
            <a:lvl1pPr algn="ctr">
              <a:defRPr sz="1600" b="0">
                <a:solidFill>
                  <a:schemeClr val="accent5">
                    <a:lumMod val="50000"/>
                  </a:schemeClr>
                </a:solidFill>
              </a:defRPr>
            </a:lvl1pPr>
          </a:lstStyle>
          <a:p>
            <a:r>
              <a:rPr lang="it-IT"/>
              <a:t>Pisa, 29 novembre 2016</a:t>
            </a:r>
            <a:endParaRPr lang="it-IT"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F92CEA55-97D9-4392-A5BD-6E4AFBA98724}" type="slidenum">
              <a:rPr lang="it-IT" smtClean="0"/>
              <a:pPr/>
              <a:t>‹N›</a:t>
            </a:fld>
            <a:endParaRPr lang="it-IT"/>
          </a:p>
        </p:txBody>
      </p:sp>
      <p:sp>
        <p:nvSpPr>
          <p:cNvPr id="34" name="Segnaposto piè di pagina 13"/>
          <p:cNvSpPr txBox="1">
            <a:spLocks/>
          </p:cNvSpPr>
          <p:nvPr/>
        </p:nvSpPr>
        <p:spPr>
          <a:xfrm>
            <a:off x="3059832" y="6448251"/>
            <a:ext cx="3456384" cy="365125"/>
          </a:xfrm>
          <a:prstGeom prst="rect">
            <a:avLst/>
          </a:prstGeom>
        </p:spPr>
        <p:txBody>
          <a:bodyPr vert="horz" lIns="91440" tIns="45720" rIns="91440" bIns="45720" rtlCol="0" anchor="ctr"/>
          <a:lstStyle>
            <a:defPPr>
              <a:defRPr lang="it-IT"/>
            </a:defPPr>
            <a:lvl1pPr marL="0" algn="ctr" defTabSz="914400" rtl="0" eaLnBrk="1" latinLnBrk="0" hangingPunct="1">
              <a:defRPr sz="1600" b="1" kern="1200">
                <a:solidFill>
                  <a:schemeClr val="bg1">
                    <a:lumMod val="50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dirty="0">
              <a:solidFill>
                <a:srgbClr val="6A6A6A"/>
              </a:solidFill>
              <a:ea typeface="Myriad Pro" pitchFamily="-105" charset="0"/>
            </a:endParaRPr>
          </a:p>
        </p:txBody>
      </p:sp>
      <p:pic>
        <p:nvPicPr>
          <p:cNvPr id="7" name="Immagine 6"/>
          <p:cNvPicPr>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460374" y="6093868"/>
            <a:ext cx="753611" cy="685101"/>
          </a:xfrm>
          <a:prstGeom prst="rect">
            <a:avLst/>
          </a:prstGeom>
        </p:spPr>
      </p:pic>
      <p:pic>
        <p:nvPicPr>
          <p:cNvPr id="4098" name="Picture 2" descr="Risultati immagini per cnr"/>
          <p:cNvPicPr>
            <a:picLocks noChangeAspect="1" noChangeArrowheads="1"/>
          </p:cNvPicPr>
          <p:nvPr/>
        </p:nvPicPr>
        <p:blipFill>
          <a:blip r:embed="rId19" cstate="email">
            <a:extLst>
              <a:ext uri="{28A0092B-C50C-407E-A947-70E740481C1C}">
                <a14:useLocalDpi xmlns:a14="http://schemas.microsoft.com/office/drawing/2010/main" val="0"/>
              </a:ext>
            </a:extLst>
          </a:blip>
          <a:srcRect/>
          <a:stretch>
            <a:fillRect/>
          </a:stretch>
        </p:blipFill>
        <p:spPr bwMode="auto">
          <a:xfrm>
            <a:off x="1347884" y="6121937"/>
            <a:ext cx="639781" cy="564828"/>
          </a:xfrm>
          <a:prstGeom prst="rect">
            <a:avLst/>
          </a:prstGeom>
          <a:noFill/>
          <a:extLst>
            <a:ext uri="{909E8E84-426E-40dd-AFC4-6F175D3DCCD1}">
              <a14:hiddenFill xmlns="" xmlns:a14="http://schemas.microsoft.com/office/drawing/2010/main">
                <a:solidFill>
                  <a:srgbClr val="FFFFFF"/>
                </a:solidFill>
              </a14:hiddenFill>
            </a:ext>
          </a:extLst>
        </p:spPr>
      </p:pic>
      <p:sp>
        <p:nvSpPr>
          <p:cNvPr id="9" name="AutoShape 6" descr="Risultati immagini per iit cnr"/>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4104" name="Picture 8" descr="Risultati immagini per iit cnr"/>
          <p:cNvPicPr>
            <a:picLocks noChangeAspect="1" noChangeArrowheads="1"/>
          </p:cNvPicPr>
          <p:nvPr/>
        </p:nvPicPr>
        <p:blipFill>
          <a:blip r:embed="rId20" cstate="email">
            <a:extLst>
              <a:ext uri="{28A0092B-C50C-407E-A947-70E740481C1C}">
                <a14:useLocalDpi xmlns:a14="http://schemas.microsoft.com/office/drawing/2010/main" val="0"/>
              </a:ext>
            </a:extLst>
          </a:blip>
          <a:srcRect/>
          <a:stretch>
            <a:fillRect/>
          </a:stretch>
        </p:blipFill>
        <p:spPr bwMode="auto">
          <a:xfrm>
            <a:off x="6761746" y="6234386"/>
            <a:ext cx="879682" cy="395857"/>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Immagine 10"/>
          <p:cNvPicPr>
            <a:picLocks noChangeAspect="1"/>
          </p:cNvPicPr>
          <p:nvPr/>
        </p:nvPicPr>
        <p:blipFill>
          <a:blip r:embed="rId21"/>
          <a:stretch>
            <a:fillRect/>
          </a:stretch>
        </p:blipFill>
        <p:spPr>
          <a:xfrm>
            <a:off x="7772400" y="6269295"/>
            <a:ext cx="1151012" cy="346996"/>
          </a:xfrm>
          <a:prstGeom prst="rect">
            <a:avLst/>
          </a:prstGeom>
        </p:spPr>
      </p:pic>
      <p:sp>
        <p:nvSpPr>
          <p:cNvPr id="63" name="Segnaposto piè di pagina 13"/>
          <p:cNvSpPr txBox="1">
            <a:spLocks/>
          </p:cNvSpPr>
          <p:nvPr/>
        </p:nvSpPr>
        <p:spPr>
          <a:xfrm>
            <a:off x="3059832" y="6448251"/>
            <a:ext cx="3456384" cy="365125"/>
          </a:xfrm>
          <a:prstGeom prst="rect">
            <a:avLst/>
          </a:prstGeom>
        </p:spPr>
        <p:txBody>
          <a:bodyPr vert="horz" lIns="91440" tIns="45720" rIns="91440" bIns="45720" rtlCol="0" anchor="ctr"/>
          <a:lstStyle>
            <a:defPPr>
              <a:defRPr lang="it-IT"/>
            </a:defPPr>
            <a:lvl1pPr marL="0" algn="ctr" defTabSz="914400" rtl="0" eaLnBrk="1" latinLnBrk="0" hangingPunct="1">
              <a:defRPr sz="1600" b="1" kern="1200">
                <a:solidFill>
                  <a:schemeClr val="bg1">
                    <a:lumMod val="50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dirty="0">
              <a:solidFill>
                <a:srgbClr val="6A6A6A"/>
              </a:solidFill>
              <a:ea typeface="Myriad Pro" pitchFamily="-105" charset="0"/>
            </a:endParaRPr>
          </a:p>
        </p:txBody>
      </p:sp>
      <p:pic>
        <p:nvPicPr>
          <p:cNvPr id="64" name="Immagine 63"/>
          <p:cNvPicPr>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460374" y="6093868"/>
            <a:ext cx="753611" cy="685101"/>
          </a:xfrm>
          <a:prstGeom prst="rect">
            <a:avLst/>
          </a:prstGeom>
        </p:spPr>
      </p:pic>
      <p:sp>
        <p:nvSpPr>
          <p:cNvPr id="66" name="AutoShape 6" descr="Risultati immagini per iit cnr"/>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67" name="Picture 8" descr="Risultati immagini per iit cnr"/>
          <p:cNvPicPr>
            <a:picLocks noChangeAspect="1" noChangeArrowheads="1"/>
          </p:cNvPicPr>
          <p:nvPr/>
        </p:nvPicPr>
        <p:blipFill>
          <a:blip r:embed="rId20" cstate="email">
            <a:extLst>
              <a:ext uri="{28A0092B-C50C-407E-A947-70E740481C1C}">
                <a14:useLocalDpi xmlns:a14="http://schemas.microsoft.com/office/drawing/2010/main" val="0"/>
              </a:ext>
            </a:extLst>
          </a:blip>
          <a:srcRect/>
          <a:stretch>
            <a:fillRect/>
          </a:stretch>
        </p:blipFill>
        <p:spPr bwMode="auto">
          <a:xfrm>
            <a:off x="6761746" y="6234386"/>
            <a:ext cx="879682" cy="395857"/>
          </a:xfrm>
          <a:prstGeom prst="rect">
            <a:avLst/>
          </a:prstGeom>
          <a:noFill/>
          <a:extLst>
            <a:ext uri="{909E8E84-426E-40dd-AFC4-6F175D3DCCD1}">
              <a14:hiddenFill xmlns="" xmlns:a14="http://schemas.microsoft.com/office/drawing/2010/main">
                <a:solidFill>
                  <a:srgbClr val="FFFFFF"/>
                </a:solidFill>
              </a14:hiddenFill>
            </a:ext>
          </a:extLst>
        </p:spPr>
      </p:pic>
      <p:pic>
        <p:nvPicPr>
          <p:cNvPr id="68" name="Immagine 67"/>
          <p:cNvPicPr>
            <a:picLocks noChangeAspect="1"/>
          </p:cNvPicPr>
          <p:nvPr/>
        </p:nvPicPr>
        <p:blipFill>
          <a:blip r:embed="rId21"/>
          <a:stretch>
            <a:fillRect/>
          </a:stretch>
        </p:blipFill>
        <p:spPr>
          <a:xfrm>
            <a:off x="7772400" y="6269295"/>
            <a:ext cx="1151012" cy="346996"/>
          </a:xfrm>
          <a:prstGeom prst="rect">
            <a:avLst/>
          </a:prstGeom>
        </p:spPr>
      </p:pic>
      <p:sp>
        <p:nvSpPr>
          <p:cNvPr id="18" name="Segnaposto piè di pagina 13"/>
          <p:cNvSpPr txBox="1">
            <a:spLocks/>
          </p:cNvSpPr>
          <p:nvPr userDrawn="1"/>
        </p:nvSpPr>
        <p:spPr>
          <a:xfrm>
            <a:off x="3059832" y="6448251"/>
            <a:ext cx="3456384" cy="365125"/>
          </a:xfrm>
          <a:prstGeom prst="rect">
            <a:avLst/>
          </a:prstGeom>
        </p:spPr>
        <p:txBody>
          <a:bodyPr vert="horz" lIns="91440" tIns="45720" rIns="91440" bIns="45720" rtlCol="0" anchor="ctr"/>
          <a:lstStyle>
            <a:defPPr>
              <a:defRPr lang="it-IT"/>
            </a:defPPr>
            <a:lvl1pPr marL="0" algn="ctr" defTabSz="914400" rtl="0" eaLnBrk="1" latinLnBrk="0" hangingPunct="1">
              <a:defRPr sz="1600" b="1" kern="1200">
                <a:solidFill>
                  <a:schemeClr val="bg1">
                    <a:lumMod val="50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dirty="0">
              <a:solidFill>
                <a:srgbClr val="6A6A6A"/>
              </a:solidFill>
              <a:ea typeface="Myriad Pro" pitchFamily="-105" charset="0"/>
            </a:endParaRPr>
          </a:p>
        </p:txBody>
      </p:sp>
      <p:pic>
        <p:nvPicPr>
          <p:cNvPr id="19" name="Immagine 18"/>
          <p:cNvPicPr>
            <a:picLocks noChangeAspect="1"/>
          </p:cNvPicPr>
          <p:nvPr userDrawn="1"/>
        </p:nvPicPr>
        <p:blipFill>
          <a:blip r:embed="rId18" cstate="email">
            <a:extLst>
              <a:ext uri="{28A0092B-C50C-407E-A947-70E740481C1C}">
                <a14:useLocalDpi xmlns:a14="http://schemas.microsoft.com/office/drawing/2010/main" val="0"/>
              </a:ext>
            </a:extLst>
          </a:blip>
          <a:stretch>
            <a:fillRect/>
          </a:stretch>
        </p:blipFill>
        <p:spPr>
          <a:xfrm>
            <a:off x="460374" y="6093868"/>
            <a:ext cx="753611" cy="685101"/>
          </a:xfrm>
          <a:prstGeom prst="rect">
            <a:avLst/>
          </a:prstGeom>
        </p:spPr>
      </p:pic>
      <p:pic>
        <p:nvPicPr>
          <p:cNvPr id="20" name="Picture 2" descr="Risultati immagini per cnr"/>
          <p:cNvPicPr>
            <a:picLocks noChangeAspect="1" noChangeArrowheads="1"/>
          </p:cNvPicPr>
          <p:nvPr userDrawn="1"/>
        </p:nvPicPr>
        <p:blipFill>
          <a:blip r:embed="rId19" cstate="email">
            <a:extLst>
              <a:ext uri="{28A0092B-C50C-407E-A947-70E740481C1C}">
                <a14:useLocalDpi xmlns:a14="http://schemas.microsoft.com/office/drawing/2010/main" val="0"/>
              </a:ext>
            </a:extLst>
          </a:blip>
          <a:srcRect/>
          <a:stretch>
            <a:fillRect/>
          </a:stretch>
        </p:blipFill>
        <p:spPr bwMode="auto">
          <a:xfrm>
            <a:off x="1347884" y="6121937"/>
            <a:ext cx="639781" cy="564828"/>
          </a:xfrm>
          <a:prstGeom prst="rect">
            <a:avLst/>
          </a:prstGeom>
          <a:noFill/>
          <a:extLst>
            <a:ext uri="{909E8E84-426E-40dd-AFC4-6F175D3DCCD1}">
              <a14:hiddenFill xmlns="" xmlns:a14="http://schemas.microsoft.com/office/drawing/2010/main">
                <a:solidFill>
                  <a:srgbClr val="FFFFFF"/>
                </a:solidFill>
              </a14:hiddenFill>
            </a:ext>
          </a:extLst>
        </p:spPr>
      </p:pic>
      <p:sp>
        <p:nvSpPr>
          <p:cNvPr id="21" name="AutoShape 6" descr="Risultati immagini per iit cnr"/>
          <p:cNvSpPr>
            <a:spLocks noChangeAspect="1" noChangeArrowheads="1"/>
          </p:cNvSpPr>
          <p:nvPr userDrawn="1"/>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22" name="Picture 8" descr="Risultati immagini per iit cnr"/>
          <p:cNvPicPr>
            <a:picLocks noChangeAspect="1" noChangeArrowheads="1"/>
          </p:cNvPicPr>
          <p:nvPr userDrawn="1"/>
        </p:nvPicPr>
        <p:blipFill>
          <a:blip r:embed="rId20" cstate="email">
            <a:extLst>
              <a:ext uri="{28A0092B-C50C-407E-A947-70E740481C1C}">
                <a14:useLocalDpi xmlns:a14="http://schemas.microsoft.com/office/drawing/2010/main" val="0"/>
              </a:ext>
            </a:extLst>
          </a:blip>
          <a:srcRect/>
          <a:stretch>
            <a:fillRect/>
          </a:stretch>
        </p:blipFill>
        <p:spPr bwMode="auto">
          <a:xfrm>
            <a:off x="6761746" y="6234386"/>
            <a:ext cx="879682" cy="395857"/>
          </a:xfrm>
          <a:prstGeom prst="rect">
            <a:avLst/>
          </a:prstGeom>
          <a:noFill/>
          <a:extLst>
            <a:ext uri="{909E8E84-426E-40dd-AFC4-6F175D3DCCD1}">
              <a14:hiddenFill xmlns="" xmlns:a14="http://schemas.microsoft.com/office/drawing/2010/main">
                <a:solidFill>
                  <a:srgbClr val="FFFFFF"/>
                </a:solidFill>
              </a14:hiddenFill>
            </a:ext>
          </a:extLst>
        </p:spPr>
      </p:pic>
      <p:pic>
        <p:nvPicPr>
          <p:cNvPr id="23" name="Immagine 22"/>
          <p:cNvPicPr>
            <a:picLocks noChangeAspect="1"/>
          </p:cNvPicPr>
          <p:nvPr userDrawn="1"/>
        </p:nvPicPr>
        <p:blipFill>
          <a:blip r:embed="rId21"/>
          <a:stretch>
            <a:fillRect/>
          </a:stretch>
        </p:blipFill>
        <p:spPr>
          <a:xfrm>
            <a:off x="7772400" y="6269295"/>
            <a:ext cx="1151012" cy="346996"/>
          </a:xfrm>
          <a:prstGeom prst="rect">
            <a:avLst/>
          </a:prstGeom>
        </p:spPr>
      </p:pic>
    </p:spTree>
    <p:extLst>
      <p:ext uri="{BB962C8B-B14F-4D97-AF65-F5344CB8AC3E}">
        <p14:creationId xmlns:p14="http://schemas.microsoft.com/office/powerpoint/2010/main" val="2447085295"/>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it-IT"/>
              <a:t>Fare clic per modificare lo stile del titolo</a:t>
            </a:r>
            <a:endParaRPr lang="en-US" dirty="0"/>
          </a:p>
        </p:txBody>
      </p:sp>
      <p:sp>
        <p:nvSpPr>
          <p:cNvPr id="3" name="Text Placeholder 2"/>
          <p:cNvSpPr>
            <a:spLocks noGrp="1"/>
          </p:cNvSpPr>
          <p:nvPr>
            <p:ph type="body" idx="1"/>
          </p:nvPr>
        </p:nvSpPr>
        <p:spPr>
          <a:xfrm>
            <a:off x="2056915" y="2133600"/>
            <a:ext cx="6591985" cy="3886200"/>
          </a:xfrm>
          <a:prstGeom prst="rect">
            <a:avLst/>
          </a:prstGeom>
        </p:spPr>
        <p:txBody>
          <a:bodyPr vert="horz" lIns="91440" tIns="45720" rIns="91440" bIns="45720" rtlCol="0">
            <a:normAutofit/>
          </a:body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
        <p:nvSpPr>
          <p:cNvPr id="34" name="Segnaposto piè di pagina 13"/>
          <p:cNvSpPr txBox="1">
            <a:spLocks/>
          </p:cNvSpPr>
          <p:nvPr/>
        </p:nvSpPr>
        <p:spPr>
          <a:xfrm>
            <a:off x="3059832" y="6448251"/>
            <a:ext cx="3456384" cy="365125"/>
          </a:xfrm>
          <a:prstGeom prst="rect">
            <a:avLst/>
          </a:prstGeom>
        </p:spPr>
        <p:txBody>
          <a:bodyPr vert="horz" lIns="91440" tIns="45720" rIns="91440" bIns="45720" rtlCol="0" anchor="ctr"/>
          <a:lstStyle>
            <a:defPPr>
              <a:defRPr lang="it-IT"/>
            </a:defPPr>
            <a:lvl1pPr marL="0" algn="ctr" defTabSz="914400" rtl="0" eaLnBrk="1" latinLnBrk="0" hangingPunct="1">
              <a:defRPr sz="1600" b="1" kern="1200">
                <a:solidFill>
                  <a:schemeClr val="bg1">
                    <a:lumMod val="50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dirty="0">
              <a:solidFill>
                <a:srgbClr val="6A6A6A"/>
              </a:solidFill>
              <a:ea typeface="Myriad Pro" pitchFamily="-105" charset="0"/>
            </a:endParaRPr>
          </a:p>
        </p:txBody>
      </p:sp>
      <p:pic>
        <p:nvPicPr>
          <p:cNvPr id="7" name="Immagine 6"/>
          <p:cNvPicPr>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460374" y="6093868"/>
            <a:ext cx="753611" cy="685101"/>
          </a:xfrm>
          <a:prstGeom prst="rect">
            <a:avLst/>
          </a:prstGeom>
        </p:spPr>
      </p:pic>
      <p:pic>
        <p:nvPicPr>
          <p:cNvPr id="4098" name="Picture 2" descr="Risultati immagini per cnr"/>
          <p:cNvPicPr>
            <a:picLocks noChangeAspect="1" noChangeArrowheads="1"/>
          </p:cNvPicPr>
          <p:nvPr/>
        </p:nvPicPr>
        <p:blipFill>
          <a:blip r:embed="rId19" cstate="email">
            <a:extLst>
              <a:ext uri="{28A0092B-C50C-407E-A947-70E740481C1C}">
                <a14:useLocalDpi xmlns:a14="http://schemas.microsoft.com/office/drawing/2010/main" val="0"/>
              </a:ext>
            </a:extLst>
          </a:blip>
          <a:srcRect/>
          <a:stretch>
            <a:fillRect/>
          </a:stretch>
        </p:blipFill>
        <p:spPr bwMode="auto">
          <a:xfrm>
            <a:off x="1347884" y="6121937"/>
            <a:ext cx="639781" cy="564828"/>
          </a:xfrm>
          <a:prstGeom prst="rect">
            <a:avLst/>
          </a:prstGeom>
          <a:noFill/>
          <a:extLst>
            <a:ext uri="{909E8E84-426E-40dd-AFC4-6F175D3DCCD1}">
              <a14:hiddenFill xmlns="" xmlns:a14="http://schemas.microsoft.com/office/drawing/2010/main">
                <a:solidFill>
                  <a:srgbClr val="FFFFFF"/>
                </a:solidFill>
              </a14:hiddenFill>
            </a:ext>
          </a:extLst>
        </p:spPr>
      </p:pic>
      <p:sp>
        <p:nvSpPr>
          <p:cNvPr id="9" name="AutoShape 6" descr="Risultati immagini per iit cnr"/>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4104" name="Picture 8" descr="Risultati immagini per iit cnr"/>
          <p:cNvPicPr>
            <a:picLocks noChangeAspect="1" noChangeArrowheads="1"/>
          </p:cNvPicPr>
          <p:nvPr/>
        </p:nvPicPr>
        <p:blipFill>
          <a:blip r:embed="rId20" cstate="email">
            <a:extLst>
              <a:ext uri="{28A0092B-C50C-407E-A947-70E740481C1C}">
                <a14:useLocalDpi xmlns:a14="http://schemas.microsoft.com/office/drawing/2010/main" val="0"/>
              </a:ext>
            </a:extLst>
          </a:blip>
          <a:srcRect/>
          <a:stretch>
            <a:fillRect/>
          </a:stretch>
        </p:blipFill>
        <p:spPr bwMode="auto">
          <a:xfrm>
            <a:off x="6761746" y="6234386"/>
            <a:ext cx="879682" cy="395857"/>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Immagine 10"/>
          <p:cNvPicPr>
            <a:picLocks noChangeAspect="1"/>
          </p:cNvPicPr>
          <p:nvPr/>
        </p:nvPicPr>
        <p:blipFill>
          <a:blip r:embed="rId21"/>
          <a:stretch>
            <a:fillRect/>
          </a:stretch>
        </p:blipFill>
        <p:spPr>
          <a:xfrm>
            <a:off x="7772400" y="6269295"/>
            <a:ext cx="1151012" cy="346996"/>
          </a:xfrm>
          <a:prstGeom prst="rect">
            <a:avLst/>
          </a:prstGeom>
        </p:spPr>
      </p:pic>
      <p:sp>
        <p:nvSpPr>
          <p:cNvPr id="63" name="Segnaposto piè di pagina 13"/>
          <p:cNvSpPr txBox="1">
            <a:spLocks/>
          </p:cNvSpPr>
          <p:nvPr/>
        </p:nvSpPr>
        <p:spPr>
          <a:xfrm>
            <a:off x="3059832" y="6448251"/>
            <a:ext cx="3456384" cy="365125"/>
          </a:xfrm>
          <a:prstGeom prst="rect">
            <a:avLst/>
          </a:prstGeom>
        </p:spPr>
        <p:txBody>
          <a:bodyPr vert="horz" lIns="91440" tIns="45720" rIns="91440" bIns="45720" rtlCol="0" anchor="ctr"/>
          <a:lstStyle>
            <a:defPPr>
              <a:defRPr lang="it-IT"/>
            </a:defPPr>
            <a:lvl1pPr marL="0" algn="ctr" defTabSz="914400" rtl="0" eaLnBrk="1" latinLnBrk="0" hangingPunct="1">
              <a:defRPr sz="1600" b="1" kern="1200">
                <a:solidFill>
                  <a:schemeClr val="bg1">
                    <a:lumMod val="50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dirty="0">
              <a:solidFill>
                <a:srgbClr val="6A6A6A"/>
              </a:solidFill>
              <a:ea typeface="Myriad Pro" pitchFamily="-105" charset="0"/>
            </a:endParaRPr>
          </a:p>
        </p:txBody>
      </p:sp>
      <p:pic>
        <p:nvPicPr>
          <p:cNvPr id="64" name="Immagine 63"/>
          <p:cNvPicPr>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460374" y="6093868"/>
            <a:ext cx="753611" cy="685101"/>
          </a:xfrm>
          <a:prstGeom prst="rect">
            <a:avLst/>
          </a:prstGeom>
        </p:spPr>
      </p:pic>
      <p:sp>
        <p:nvSpPr>
          <p:cNvPr id="66" name="AutoShape 6" descr="Risultati immagini per iit cnr"/>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67" name="Picture 8" descr="Risultati immagini per iit cnr"/>
          <p:cNvPicPr>
            <a:picLocks noChangeAspect="1" noChangeArrowheads="1"/>
          </p:cNvPicPr>
          <p:nvPr/>
        </p:nvPicPr>
        <p:blipFill>
          <a:blip r:embed="rId20" cstate="email">
            <a:extLst>
              <a:ext uri="{28A0092B-C50C-407E-A947-70E740481C1C}">
                <a14:useLocalDpi xmlns:a14="http://schemas.microsoft.com/office/drawing/2010/main" val="0"/>
              </a:ext>
            </a:extLst>
          </a:blip>
          <a:srcRect/>
          <a:stretch>
            <a:fillRect/>
          </a:stretch>
        </p:blipFill>
        <p:spPr bwMode="auto">
          <a:xfrm>
            <a:off x="6761746" y="6234386"/>
            <a:ext cx="879682" cy="395857"/>
          </a:xfrm>
          <a:prstGeom prst="rect">
            <a:avLst/>
          </a:prstGeom>
          <a:noFill/>
          <a:extLst>
            <a:ext uri="{909E8E84-426E-40dd-AFC4-6F175D3DCCD1}">
              <a14:hiddenFill xmlns="" xmlns:a14="http://schemas.microsoft.com/office/drawing/2010/main">
                <a:solidFill>
                  <a:srgbClr val="FFFFFF"/>
                </a:solidFill>
              </a14:hiddenFill>
            </a:ext>
          </a:extLst>
        </p:spPr>
      </p:pic>
      <p:pic>
        <p:nvPicPr>
          <p:cNvPr id="68" name="Immagine 67"/>
          <p:cNvPicPr>
            <a:picLocks noChangeAspect="1"/>
          </p:cNvPicPr>
          <p:nvPr/>
        </p:nvPicPr>
        <p:blipFill>
          <a:blip r:embed="rId21"/>
          <a:stretch>
            <a:fillRect/>
          </a:stretch>
        </p:blipFill>
        <p:spPr>
          <a:xfrm>
            <a:off x="7772400" y="6269295"/>
            <a:ext cx="1151012" cy="346996"/>
          </a:xfrm>
          <a:prstGeom prst="rect">
            <a:avLst/>
          </a:prstGeom>
        </p:spPr>
      </p:pic>
      <p:sp>
        <p:nvSpPr>
          <p:cNvPr id="5" name="Footer Placeholder 4"/>
          <p:cNvSpPr>
            <a:spLocks noGrp="1"/>
          </p:cNvSpPr>
          <p:nvPr>
            <p:ph type="ftr" sz="quarter" idx="3"/>
          </p:nvPr>
        </p:nvSpPr>
        <p:spPr>
          <a:xfrm>
            <a:off x="2436267" y="6114221"/>
            <a:ext cx="4192969" cy="664748"/>
          </a:xfrm>
          <a:prstGeom prst="rect">
            <a:avLst/>
          </a:prstGeom>
        </p:spPr>
        <p:txBody>
          <a:bodyPr vert="horz" lIns="91440" tIns="45720" rIns="91440" bIns="45720" rtlCol="0" anchor="ctr"/>
          <a:lstStyle>
            <a:lvl1pPr algn="ctr">
              <a:defRPr sz="1600" b="0">
                <a:solidFill>
                  <a:schemeClr val="accent5">
                    <a:lumMod val="50000"/>
                  </a:schemeClr>
                </a:solidFill>
              </a:defRPr>
            </a:lvl1pPr>
          </a:lstStyle>
          <a:p>
            <a:r>
              <a:rPr lang="en-US"/>
              <a:t>Pisa, 29 novembre 2016</a:t>
            </a:r>
            <a:endParaRPr lang="en-US" dirty="0"/>
          </a:p>
        </p:txBody>
      </p:sp>
      <p:pic>
        <p:nvPicPr>
          <p:cNvPr id="17" name="Picture 2" descr="Risultati immagini per cnr"/>
          <p:cNvPicPr>
            <a:picLocks noChangeAspect="1" noChangeArrowheads="1"/>
          </p:cNvPicPr>
          <p:nvPr/>
        </p:nvPicPr>
        <p:blipFill>
          <a:blip r:embed="rId19" cstate="email">
            <a:extLst>
              <a:ext uri="{28A0092B-C50C-407E-A947-70E740481C1C}">
                <a14:useLocalDpi xmlns:a14="http://schemas.microsoft.com/office/drawing/2010/main" val="0"/>
              </a:ext>
            </a:extLst>
          </a:blip>
          <a:srcRect/>
          <a:stretch>
            <a:fillRect/>
          </a:stretch>
        </p:blipFill>
        <p:spPr bwMode="auto">
          <a:xfrm>
            <a:off x="1347884" y="6121937"/>
            <a:ext cx="639781" cy="564828"/>
          </a:xfrm>
          <a:prstGeom prst="rect">
            <a:avLst/>
          </a:prstGeom>
          <a:noFill/>
          <a:extLst>
            <a:ext uri="{909E8E84-426E-40dd-AFC4-6F175D3DCCD1}">
              <a14:hiddenFill xmlns="" xmlns:a14="http://schemas.microsoft.com/office/drawing/2010/main">
                <a:solidFill>
                  <a:srgbClr val="FFFFFF"/>
                </a:solidFill>
              </a14:hiddenFill>
            </a:ext>
          </a:extLst>
        </p:spPr>
      </p:pic>
      <p:sp>
        <p:nvSpPr>
          <p:cNvPr id="18" name="Segnaposto piè di pagina 13"/>
          <p:cNvSpPr txBox="1">
            <a:spLocks/>
          </p:cNvSpPr>
          <p:nvPr/>
        </p:nvSpPr>
        <p:spPr>
          <a:xfrm>
            <a:off x="3059832" y="6448251"/>
            <a:ext cx="3456384" cy="365125"/>
          </a:xfrm>
          <a:prstGeom prst="rect">
            <a:avLst/>
          </a:prstGeom>
        </p:spPr>
        <p:txBody>
          <a:bodyPr vert="horz" lIns="91440" tIns="45720" rIns="91440" bIns="45720" rtlCol="0" anchor="ctr"/>
          <a:lstStyle>
            <a:defPPr>
              <a:defRPr lang="it-IT"/>
            </a:defPPr>
            <a:lvl1pPr marL="0" algn="ctr" defTabSz="914400" rtl="0" eaLnBrk="1" latinLnBrk="0" hangingPunct="1">
              <a:defRPr sz="1600" b="1" kern="1200">
                <a:solidFill>
                  <a:schemeClr val="bg1">
                    <a:lumMod val="50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dirty="0">
              <a:solidFill>
                <a:srgbClr val="6A6A6A"/>
              </a:solidFill>
              <a:ea typeface="Myriad Pro" pitchFamily="-105" charset="0"/>
            </a:endParaRPr>
          </a:p>
        </p:txBody>
      </p:sp>
      <p:pic>
        <p:nvPicPr>
          <p:cNvPr id="19" name="Immagine 18"/>
          <p:cNvPicPr>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460374" y="6093868"/>
            <a:ext cx="753611" cy="685101"/>
          </a:xfrm>
          <a:prstGeom prst="rect">
            <a:avLst/>
          </a:prstGeom>
        </p:spPr>
      </p:pic>
      <p:sp>
        <p:nvSpPr>
          <p:cNvPr id="20" name="AutoShape 6" descr="Risultati immagini per iit cnr"/>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21" name="Picture 8" descr="Risultati immagini per iit cnr"/>
          <p:cNvPicPr>
            <a:picLocks noChangeAspect="1" noChangeArrowheads="1"/>
          </p:cNvPicPr>
          <p:nvPr/>
        </p:nvPicPr>
        <p:blipFill>
          <a:blip r:embed="rId20" cstate="email">
            <a:extLst>
              <a:ext uri="{28A0092B-C50C-407E-A947-70E740481C1C}">
                <a14:useLocalDpi xmlns:a14="http://schemas.microsoft.com/office/drawing/2010/main" val="0"/>
              </a:ext>
            </a:extLst>
          </a:blip>
          <a:srcRect/>
          <a:stretch>
            <a:fillRect/>
          </a:stretch>
        </p:blipFill>
        <p:spPr bwMode="auto">
          <a:xfrm>
            <a:off x="6761746" y="6234386"/>
            <a:ext cx="879682" cy="395857"/>
          </a:xfrm>
          <a:prstGeom prst="rect">
            <a:avLst/>
          </a:prstGeom>
          <a:noFill/>
          <a:extLst>
            <a:ext uri="{909E8E84-426E-40dd-AFC4-6F175D3DCCD1}">
              <a14:hiddenFill xmlns="" xmlns:a14="http://schemas.microsoft.com/office/drawing/2010/main">
                <a:solidFill>
                  <a:srgbClr val="FFFFFF"/>
                </a:solidFill>
              </a14:hiddenFill>
            </a:ext>
          </a:extLst>
        </p:spPr>
      </p:pic>
      <p:pic>
        <p:nvPicPr>
          <p:cNvPr id="22" name="Immagine 21"/>
          <p:cNvPicPr>
            <a:picLocks noChangeAspect="1"/>
          </p:cNvPicPr>
          <p:nvPr/>
        </p:nvPicPr>
        <p:blipFill>
          <a:blip r:embed="rId21"/>
          <a:stretch>
            <a:fillRect/>
          </a:stretch>
        </p:blipFill>
        <p:spPr>
          <a:xfrm>
            <a:off x="7772400" y="6269295"/>
            <a:ext cx="1151012" cy="346996"/>
          </a:xfrm>
          <a:prstGeom prst="rect">
            <a:avLst/>
          </a:prstGeom>
        </p:spPr>
      </p:pic>
    </p:spTree>
    <p:extLst>
      <p:ext uri="{BB962C8B-B14F-4D97-AF65-F5344CB8AC3E}">
        <p14:creationId xmlns:p14="http://schemas.microsoft.com/office/powerpoint/2010/main" val="1786206518"/>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 id="2147483846"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7.xml"/></Relationships>
</file>

<file path=ppt/slides/_rels/slide10.xml.rels><?xml version="1.0" encoding="UTF-8" standalone="yes"?>
<Relationships xmlns="http://schemas.openxmlformats.org/package/2006/relationships"><Relationship Id="rId2" Type="http://schemas.openxmlformats.org/officeDocument/2006/relationships/hyperlink" Target="http://en.wikipedia.org/wiki/%CE%92" TargetMode="External"/><Relationship Id="rId1" Type="http://schemas.openxmlformats.org/officeDocument/2006/relationships/slideLayout" Target="../slideLayouts/slideLayout9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8.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2.bin"/><Relationship Id="rId4" Type="http://schemas.openxmlformats.org/officeDocument/2006/relationships/image" Target="../media/image8.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35.xml.rels><?xml version="1.0" encoding="UTF-8" standalone="yes"?>
<Relationships xmlns="http://schemas.openxmlformats.org/package/2006/relationships"><Relationship Id="rId2" Type="http://schemas.openxmlformats.org/officeDocument/2006/relationships/hyperlink" Target="http://www.nic.it/documenti/Modalita-accreditamento-psrd.pdf" TargetMode="External"/><Relationship Id="rId1" Type="http://schemas.openxmlformats.org/officeDocument/2006/relationships/slideLayout" Target="../slideLayouts/slideLayout8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8.xml.rels><?xml version="1.0" encoding="UTF-8" standalone="yes"?>
<Relationships xmlns="http://schemas.openxmlformats.org/package/2006/relationships"><Relationship Id="rId2" Type="http://schemas.openxmlformats.org/officeDocument/2006/relationships/hyperlink" Target="http://www.armani.it" TargetMode="External"/><Relationship Id="rId1" Type="http://schemas.openxmlformats.org/officeDocument/2006/relationships/slideLayout" Target="../slideLayouts/slideLayout8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ctrTitle"/>
          </p:nvPr>
        </p:nvSpPr>
        <p:spPr>
          <a:xfrm>
            <a:off x="1259632" y="404664"/>
            <a:ext cx="6894240" cy="1096071"/>
          </a:xfrm>
        </p:spPr>
        <p:txBody>
          <a:bodyPr>
            <a:normAutofit/>
          </a:bodyPr>
          <a:lstStyle/>
          <a:p>
            <a:pPr algn="ctr"/>
            <a:r>
              <a:rPr lang="it-IT" sz="2400" b="1" dirty="0">
                <a:solidFill>
                  <a:schemeClr val="accent5">
                    <a:lumMod val="75000"/>
                  </a:schemeClr>
                </a:solidFill>
                <a:cs typeface="Candara"/>
              </a:rPr>
              <a:t>Università di Pisa </a:t>
            </a:r>
            <a:br>
              <a:rPr lang="it-IT" sz="2400" b="1" dirty="0">
                <a:solidFill>
                  <a:schemeClr val="accent5">
                    <a:lumMod val="75000"/>
                  </a:schemeClr>
                </a:solidFill>
                <a:cs typeface="Candara"/>
              </a:rPr>
            </a:br>
            <a:r>
              <a:rPr lang="it-IT" sz="2400" b="1">
                <a:solidFill>
                  <a:schemeClr val="accent5">
                    <a:lumMod val="75000"/>
                  </a:schemeClr>
                </a:solidFill>
                <a:cs typeface="Candara"/>
              </a:rPr>
              <a:t>- Dipartimento di Giurisprudenza</a:t>
            </a:r>
            <a:endParaRPr lang="it-IT" sz="2400" b="1" dirty="0">
              <a:solidFill>
                <a:schemeClr val="accent5">
                  <a:lumMod val="75000"/>
                </a:schemeClr>
              </a:solidFill>
              <a:cs typeface="Candara"/>
            </a:endParaRPr>
          </a:p>
        </p:txBody>
      </p:sp>
      <p:sp>
        <p:nvSpPr>
          <p:cNvPr id="43" name="Sottotitolo 42"/>
          <p:cNvSpPr>
            <a:spLocks noGrp="1"/>
          </p:cNvSpPr>
          <p:nvPr>
            <p:ph type="subTitle" idx="1"/>
          </p:nvPr>
        </p:nvSpPr>
        <p:spPr>
          <a:xfrm>
            <a:off x="1475656" y="1844824"/>
            <a:ext cx="6408712" cy="3200400"/>
          </a:xfrm>
        </p:spPr>
        <p:txBody>
          <a:bodyPr>
            <a:normAutofit/>
          </a:bodyPr>
          <a:lstStyle/>
          <a:p>
            <a:pPr algn="just"/>
            <a:endParaRPr lang="it-IT" sz="2000" b="1" dirty="0"/>
          </a:p>
          <a:p>
            <a:pPr algn="just"/>
            <a:endParaRPr lang="it-IT" sz="2000" b="1" dirty="0"/>
          </a:p>
          <a:p>
            <a:pPr algn="just"/>
            <a:endParaRPr lang="it-IT" sz="2000" b="1" dirty="0"/>
          </a:p>
          <a:p>
            <a:pPr algn="ctr"/>
            <a:r>
              <a:rPr lang="it-IT" b="1" dirty="0"/>
              <a:t> </a:t>
            </a:r>
            <a:r>
              <a:rPr lang="it-IT" sz="3200" b="1" dirty="0"/>
              <a:t>I nomi a dominio e il </a:t>
            </a:r>
            <a:r>
              <a:rPr lang="it-IT" sz="3200" b="1" dirty="0" err="1"/>
              <a:t>Registro.it</a:t>
            </a:r>
            <a:r>
              <a:rPr lang="it-IT" sz="3200" b="1" dirty="0"/>
              <a:t> </a:t>
            </a:r>
          </a:p>
          <a:p>
            <a:pPr algn="ctr"/>
            <a:r>
              <a:rPr lang="it-IT" b="1" dirty="0"/>
              <a:t>La risoluzione delle dispute</a:t>
            </a:r>
          </a:p>
        </p:txBody>
      </p:sp>
      <p:sp>
        <p:nvSpPr>
          <p:cNvPr id="2" name="CasellaDiTesto 1"/>
          <p:cNvSpPr txBox="1"/>
          <p:nvPr/>
        </p:nvSpPr>
        <p:spPr>
          <a:xfrm>
            <a:off x="1043608" y="5205524"/>
            <a:ext cx="7695589" cy="646331"/>
          </a:xfrm>
          <a:prstGeom prst="rect">
            <a:avLst/>
          </a:prstGeom>
          <a:noFill/>
        </p:spPr>
        <p:txBody>
          <a:bodyPr wrap="square" rtlCol="0">
            <a:spAutoFit/>
          </a:bodyPr>
          <a:lstStyle/>
          <a:p>
            <a:pPr algn="ctr"/>
            <a:r>
              <a:rPr lang="it-IT" i="1" dirty="0">
                <a:solidFill>
                  <a:schemeClr val="accent5">
                    <a:lumMod val="75000"/>
                  </a:schemeClr>
                </a:solidFill>
              </a:rPr>
              <a:t>Dott.ssa Valentina Amenta</a:t>
            </a:r>
          </a:p>
          <a:p>
            <a:pPr algn="ctr"/>
            <a:r>
              <a:rPr lang="it-IT" i="1" dirty="0">
                <a:solidFill>
                  <a:schemeClr val="accent5">
                    <a:lumMod val="75000"/>
                  </a:schemeClr>
                </a:solidFill>
              </a:rPr>
              <a:t>Responsabile Unità legale </a:t>
            </a:r>
            <a:r>
              <a:rPr lang="it-IT" i="1">
                <a:solidFill>
                  <a:schemeClr val="accent5">
                    <a:lumMod val="75000"/>
                  </a:schemeClr>
                </a:solidFill>
              </a:rPr>
              <a:t>e contrattuale </a:t>
            </a:r>
            <a:r>
              <a:rPr lang="it-IT" i="1" dirty="0">
                <a:solidFill>
                  <a:schemeClr val="accent5">
                    <a:lumMod val="75000"/>
                  </a:schemeClr>
                </a:solidFill>
              </a:rPr>
              <a:t>del Registro .</a:t>
            </a:r>
            <a:r>
              <a:rPr lang="it-IT" i="1" dirty="0" err="1">
                <a:solidFill>
                  <a:schemeClr val="accent5">
                    <a:lumMod val="75000"/>
                  </a:schemeClr>
                </a:solidFill>
              </a:rPr>
              <a:t>it</a:t>
            </a:r>
            <a:endParaRPr lang="it-IT" i="1" dirty="0">
              <a:solidFill>
                <a:schemeClr val="accent5">
                  <a:lumMod val="75000"/>
                </a:schemeClr>
              </a:solidFill>
            </a:endParaRPr>
          </a:p>
        </p:txBody>
      </p:sp>
    </p:spTree>
    <p:extLst>
      <p:ext uri="{BB962C8B-B14F-4D97-AF65-F5344CB8AC3E}">
        <p14:creationId xmlns:p14="http://schemas.microsoft.com/office/powerpoint/2010/main" val="3860286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p:cNvSpPr>
            <a:spLocks noGrp="1"/>
          </p:cNvSpPr>
          <p:nvPr>
            <p:ph type="body" idx="1"/>
          </p:nvPr>
        </p:nvSpPr>
        <p:spPr>
          <a:xfrm>
            <a:off x="1403648" y="1556792"/>
            <a:ext cx="3600400" cy="432048"/>
          </a:xfrm>
        </p:spPr>
        <p:txBody>
          <a:bodyPr/>
          <a:lstStyle/>
          <a:p>
            <a:pPr algn="ctr"/>
            <a:r>
              <a:rPr lang="it-IT" sz="1800" b="1" dirty="0">
                <a:solidFill>
                  <a:schemeClr val="accent5">
                    <a:lumMod val="75000"/>
                  </a:schemeClr>
                </a:solidFill>
              </a:rPr>
              <a:t>Nomi di dominio assegnabili</a:t>
            </a:r>
          </a:p>
        </p:txBody>
      </p:sp>
      <p:sp>
        <p:nvSpPr>
          <p:cNvPr id="4" name="Segnaposto contenuto 3"/>
          <p:cNvSpPr>
            <a:spLocks noGrp="1"/>
          </p:cNvSpPr>
          <p:nvPr>
            <p:ph sz="half" idx="2"/>
          </p:nvPr>
        </p:nvSpPr>
        <p:spPr>
          <a:xfrm>
            <a:off x="971600" y="2029529"/>
            <a:ext cx="4104456" cy="3775735"/>
          </a:xfrm>
        </p:spPr>
        <p:txBody>
          <a:bodyPr>
            <a:noAutofit/>
          </a:bodyPr>
          <a:lstStyle/>
          <a:p>
            <a:pPr marL="273050" lvl="1" algn="just">
              <a:lnSpc>
                <a:spcPct val="90000"/>
              </a:lnSpc>
              <a:buFont typeface="Wingdings" pitchFamily="2" charset="2"/>
              <a:buChar char="§"/>
            </a:pPr>
            <a:r>
              <a:rPr lang="it-IT" sz="1300" dirty="0">
                <a:solidFill>
                  <a:schemeClr val="accent5">
                    <a:lumMod val="75000"/>
                  </a:schemeClr>
                </a:solidFill>
                <a:ea typeface="Candara (Body)" charset="0"/>
                <a:cs typeface="Candara (Body)" charset="0"/>
              </a:rPr>
              <a:t>i nomi dei domini possono contenere solo i seguenti caratteri:</a:t>
            </a:r>
          </a:p>
          <a:p>
            <a:pPr marL="571500" lvl="3" indent="-285750" algn="just">
              <a:lnSpc>
                <a:spcPct val="90000"/>
              </a:lnSpc>
              <a:buFont typeface="Wingdings" pitchFamily="2" charset="2"/>
              <a:buChar char="§"/>
            </a:pPr>
            <a:r>
              <a:rPr lang="it-IT" sz="1300" dirty="0">
                <a:solidFill>
                  <a:schemeClr val="accent5">
                    <a:lumMod val="75000"/>
                  </a:schemeClr>
                </a:solidFill>
                <a:ea typeface="Candara (Body)" charset="0"/>
                <a:cs typeface="Candara (Body)" charset="0"/>
              </a:rPr>
              <a:t>ASCII: cifre (0-9), lettere (a-</a:t>
            </a:r>
            <a:r>
              <a:rPr lang="it-IT" sz="1300" dirty="0" err="1">
                <a:solidFill>
                  <a:schemeClr val="accent5">
                    <a:lumMod val="75000"/>
                  </a:schemeClr>
                </a:solidFill>
                <a:ea typeface="Candara (Body)" charset="0"/>
                <a:cs typeface="Candara (Body)" charset="0"/>
              </a:rPr>
              <a:t>z</a:t>
            </a:r>
            <a:r>
              <a:rPr lang="it-IT" sz="1300" dirty="0">
                <a:solidFill>
                  <a:schemeClr val="accent5">
                    <a:lumMod val="75000"/>
                  </a:schemeClr>
                </a:solidFill>
                <a:ea typeface="Candara (Body)" charset="0"/>
                <a:cs typeface="Candara (Body)" charset="0"/>
              </a:rPr>
              <a:t>) e trattino (-)</a:t>
            </a:r>
          </a:p>
          <a:p>
            <a:pPr marL="571500" lvl="3" indent="-285750" algn="just">
              <a:lnSpc>
                <a:spcPct val="90000"/>
              </a:lnSpc>
              <a:buFont typeface="Wingdings" pitchFamily="2" charset="2"/>
              <a:buChar char="§"/>
            </a:pPr>
            <a:r>
              <a:rPr lang="it-IT" sz="1300" dirty="0">
                <a:solidFill>
                  <a:schemeClr val="accent5">
                    <a:lumMod val="75000"/>
                  </a:schemeClr>
                </a:solidFill>
                <a:ea typeface="Candara (Body)" charset="0"/>
                <a:cs typeface="Candara (Body)" charset="0"/>
              </a:rPr>
              <a:t>NON ASCII: </a:t>
            </a:r>
            <a:r>
              <a:rPr lang="en-US" sz="1300" dirty="0" err="1">
                <a:solidFill>
                  <a:schemeClr val="accent5">
                    <a:lumMod val="75000"/>
                  </a:schemeClr>
                </a:solidFill>
                <a:ea typeface="Candara (Body)" charset="0"/>
                <a:cs typeface="Candara (Body)" charset="0"/>
              </a:rPr>
              <a:t>à</a:t>
            </a:r>
            <a:r>
              <a:rPr lang="en-US" sz="1300" dirty="0">
                <a:solidFill>
                  <a:schemeClr val="accent5">
                    <a:lumMod val="75000"/>
                  </a:schemeClr>
                </a:solidFill>
                <a:ea typeface="Candara (Body)" charset="0"/>
                <a:cs typeface="Candara (Body)" charset="0"/>
              </a:rPr>
              <a:t>, </a:t>
            </a:r>
            <a:r>
              <a:rPr lang="en-US" sz="1300" dirty="0" err="1">
                <a:solidFill>
                  <a:schemeClr val="accent5">
                    <a:lumMod val="75000"/>
                  </a:schemeClr>
                </a:solidFill>
                <a:ea typeface="Candara (Body)" charset="0"/>
                <a:cs typeface="Candara (Body)" charset="0"/>
              </a:rPr>
              <a:t>â</a:t>
            </a:r>
            <a:r>
              <a:rPr lang="en-US" sz="1300" dirty="0">
                <a:solidFill>
                  <a:schemeClr val="accent5">
                    <a:lumMod val="75000"/>
                  </a:schemeClr>
                </a:solidFill>
                <a:ea typeface="Candara (Body)" charset="0"/>
                <a:cs typeface="Candara (Body)" charset="0"/>
              </a:rPr>
              <a:t>, </a:t>
            </a:r>
            <a:r>
              <a:rPr lang="en-US" sz="1300" dirty="0" err="1">
                <a:solidFill>
                  <a:schemeClr val="accent5">
                    <a:lumMod val="75000"/>
                  </a:schemeClr>
                </a:solidFill>
                <a:ea typeface="Candara (Body)" charset="0"/>
                <a:cs typeface="Candara (Body)" charset="0"/>
              </a:rPr>
              <a:t>ä</a:t>
            </a:r>
            <a:r>
              <a:rPr lang="en-US" sz="1300" dirty="0">
                <a:solidFill>
                  <a:schemeClr val="accent5">
                    <a:lumMod val="75000"/>
                  </a:schemeClr>
                </a:solidFill>
                <a:ea typeface="Candara (Body)" charset="0"/>
                <a:cs typeface="Candara (Body)" charset="0"/>
              </a:rPr>
              <a:t>, </a:t>
            </a:r>
            <a:r>
              <a:rPr lang="en-US" sz="1300" dirty="0" err="1">
                <a:solidFill>
                  <a:schemeClr val="accent5">
                    <a:lumMod val="75000"/>
                  </a:schemeClr>
                </a:solidFill>
                <a:ea typeface="Candara (Body)" charset="0"/>
                <a:cs typeface="Candara (Body)" charset="0"/>
              </a:rPr>
              <a:t>è</a:t>
            </a:r>
            <a:r>
              <a:rPr lang="en-US" sz="1300" dirty="0">
                <a:solidFill>
                  <a:schemeClr val="accent5">
                    <a:lumMod val="75000"/>
                  </a:schemeClr>
                </a:solidFill>
                <a:ea typeface="Candara (Body)" charset="0"/>
                <a:cs typeface="Candara (Body)" charset="0"/>
              </a:rPr>
              <a:t>, </a:t>
            </a:r>
            <a:r>
              <a:rPr lang="en-US" sz="1300" dirty="0" err="1">
                <a:solidFill>
                  <a:schemeClr val="accent5">
                    <a:lumMod val="75000"/>
                  </a:schemeClr>
                </a:solidFill>
                <a:ea typeface="Candara (Body)" charset="0"/>
                <a:cs typeface="Candara (Body)" charset="0"/>
              </a:rPr>
              <a:t>é</a:t>
            </a:r>
            <a:r>
              <a:rPr lang="en-US" sz="1300" dirty="0">
                <a:solidFill>
                  <a:schemeClr val="accent5">
                    <a:lumMod val="75000"/>
                  </a:schemeClr>
                </a:solidFill>
                <a:ea typeface="Candara (Body)" charset="0"/>
                <a:cs typeface="Candara (Body)" charset="0"/>
              </a:rPr>
              <a:t>, </a:t>
            </a:r>
            <a:r>
              <a:rPr lang="en-US" sz="1300" dirty="0" err="1">
                <a:solidFill>
                  <a:schemeClr val="accent5">
                    <a:lumMod val="75000"/>
                  </a:schemeClr>
                </a:solidFill>
                <a:ea typeface="Candara (Body)" charset="0"/>
                <a:cs typeface="Candara (Body)" charset="0"/>
              </a:rPr>
              <a:t>ê</a:t>
            </a:r>
            <a:r>
              <a:rPr lang="en-US" sz="1300" dirty="0">
                <a:solidFill>
                  <a:schemeClr val="accent5">
                    <a:lumMod val="75000"/>
                  </a:schemeClr>
                </a:solidFill>
                <a:ea typeface="Candara (Body)" charset="0"/>
                <a:cs typeface="Candara (Body)" charset="0"/>
              </a:rPr>
              <a:t>, </a:t>
            </a:r>
            <a:r>
              <a:rPr lang="en-US" sz="1300" dirty="0" err="1">
                <a:solidFill>
                  <a:schemeClr val="accent5">
                    <a:lumMod val="75000"/>
                  </a:schemeClr>
                </a:solidFill>
                <a:ea typeface="Candara (Body)" charset="0"/>
                <a:cs typeface="Candara (Body)" charset="0"/>
              </a:rPr>
              <a:t>ë</a:t>
            </a:r>
            <a:r>
              <a:rPr lang="en-US" sz="1300" dirty="0">
                <a:solidFill>
                  <a:schemeClr val="accent5">
                    <a:lumMod val="75000"/>
                  </a:schemeClr>
                </a:solidFill>
                <a:ea typeface="Candara (Body)" charset="0"/>
                <a:cs typeface="Candara (Body)" charset="0"/>
              </a:rPr>
              <a:t>, </a:t>
            </a:r>
            <a:r>
              <a:rPr lang="en-US" sz="1300" dirty="0" err="1">
                <a:solidFill>
                  <a:schemeClr val="accent5">
                    <a:lumMod val="75000"/>
                  </a:schemeClr>
                </a:solidFill>
                <a:ea typeface="Candara (Body)" charset="0"/>
                <a:cs typeface="Candara (Body)" charset="0"/>
              </a:rPr>
              <a:t>ì</a:t>
            </a:r>
            <a:r>
              <a:rPr lang="en-US" sz="1300" dirty="0">
                <a:solidFill>
                  <a:schemeClr val="accent5">
                    <a:lumMod val="75000"/>
                  </a:schemeClr>
                </a:solidFill>
                <a:ea typeface="Candara (Body)" charset="0"/>
                <a:cs typeface="Candara (Body)" charset="0"/>
              </a:rPr>
              <a:t>, </a:t>
            </a:r>
            <a:r>
              <a:rPr lang="en-US" sz="1300" dirty="0" err="1">
                <a:solidFill>
                  <a:schemeClr val="accent5">
                    <a:lumMod val="75000"/>
                  </a:schemeClr>
                </a:solidFill>
                <a:ea typeface="Candara (Body)" charset="0"/>
                <a:cs typeface="Candara (Body)" charset="0"/>
              </a:rPr>
              <a:t>î</a:t>
            </a:r>
            <a:r>
              <a:rPr lang="en-US" sz="1300" dirty="0">
                <a:solidFill>
                  <a:schemeClr val="accent5">
                    <a:lumMod val="75000"/>
                  </a:schemeClr>
                </a:solidFill>
                <a:ea typeface="Candara (Body)" charset="0"/>
                <a:cs typeface="Candara (Body)" charset="0"/>
              </a:rPr>
              <a:t>, </a:t>
            </a:r>
            <a:r>
              <a:rPr lang="en-US" sz="1300" dirty="0" err="1">
                <a:solidFill>
                  <a:schemeClr val="accent5">
                    <a:lumMod val="75000"/>
                  </a:schemeClr>
                </a:solidFill>
                <a:ea typeface="Candara (Body)" charset="0"/>
                <a:cs typeface="Candara (Body)" charset="0"/>
              </a:rPr>
              <a:t>ï</a:t>
            </a:r>
            <a:r>
              <a:rPr lang="en-US" sz="1300" dirty="0">
                <a:solidFill>
                  <a:schemeClr val="accent5">
                    <a:lumMod val="75000"/>
                  </a:schemeClr>
                </a:solidFill>
                <a:ea typeface="Candara (Body)" charset="0"/>
                <a:cs typeface="Candara (Body)" charset="0"/>
              </a:rPr>
              <a:t>, </a:t>
            </a:r>
            <a:r>
              <a:rPr lang="en-US" sz="1300" dirty="0" err="1">
                <a:solidFill>
                  <a:schemeClr val="accent5">
                    <a:lumMod val="75000"/>
                  </a:schemeClr>
                </a:solidFill>
                <a:ea typeface="Candara (Body)" charset="0"/>
                <a:cs typeface="Candara (Body)" charset="0"/>
              </a:rPr>
              <a:t>ò</a:t>
            </a:r>
            <a:r>
              <a:rPr lang="en-US" sz="1300" dirty="0">
                <a:solidFill>
                  <a:schemeClr val="accent5">
                    <a:lumMod val="75000"/>
                  </a:schemeClr>
                </a:solidFill>
                <a:ea typeface="Candara (Body)" charset="0"/>
                <a:cs typeface="Candara (Body)" charset="0"/>
              </a:rPr>
              <a:t>, </a:t>
            </a:r>
            <a:r>
              <a:rPr lang="en-US" sz="1300" dirty="0" err="1">
                <a:solidFill>
                  <a:schemeClr val="accent5">
                    <a:lumMod val="75000"/>
                  </a:schemeClr>
                </a:solidFill>
                <a:ea typeface="Candara (Body)" charset="0"/>
                <a:cs typeface="Candara (Body)" charset="0"/>
              </a:rPr>
              <a:t>ô</a:t>
            </a:r>
            <a:r>
              <a:rPr lang="en-US" sz="1300" dirty="0">
                <a:solidFill>
                  <a:schemeClr val="accent5">
                    <a:lumMod val="75000"/>
                  </a:schemeClr>
                </a:solidFill>
                <a:ea typeface="Candara (Body)" charset="0"/>
                <a:cs typeface="Candara (Body)" charset="0"/>
              </a:rPr>
              <a:t>, </a:t>
            </a:r>
            <a:r>
              <a:rPr lang="en-US" sz="1300" dirty="0" err="1">
                <a:solidFill>
                  <a:schemeClr val="accent5">
                    <a:lumMod val="75000"/>
                  </a:schemeClr>
                </a:solidFill>
                <a:ea typeface="Candara (Body)" charset="0"/>
                <a:cs typeface="Candara (Body)" charset="0"/>
              </a:rPr>
              <a:t>ö</a:t>
            </a:r>
            <a:r>
              <a:rPr lang="en-US" sz="1300" dirty="0">
                <a:solidFill>
                  <a:schemeClr val="accent5">
                    <a:lumMod val="75000"/>
                  </a:schemeClr>
                </a:solidFill>
                <a:ea typeface="Candara (Body)" charset="0"/>
                <a:cs typeface="Candara (Body)" charset="0"/>
              </a:rPr>
              <a:t>, </a:t>
            </a:r>
            <a:r>
              <a:rPr lang="en-US" sz="1300" dirty="0" err="1">
                <a:solidFill>
                  <a:schemeClr val="accent5">
                    <a:lumMod val="75000"/>
                  </a:schemeClr>
                </a:solidFill>
                <a:ea typeface="Candara (Body)" charset="0"/>
                <a:cs typeface="Candara (Body)" charset="0"/>
              </a:rPr>
              <a:t>ù</a:t>
            </a:r>
            <a:r>
              <a:rPr lang="en-US" sz="1300" dirty="0">
                <a:solidFill>
                  <a:schemeClr val="accent5">
                    <a:lumMod val="75000"/>
                  </a:schemeClr>
                </a:solidFill>
                <a:ea typeface="Candara (Body)" charset="0"/>
                <a:cs typeface="Candara (Body)" charset="0"/>
              </a:rPr>
              <a:t>, </a:t>
            </a:r>
            <a:r>
              <a:rPr lang="en-US" sz="1300" dirty="0" err="1">
                <a:solidFill>
                  <a:schemeClr val="accent5">
                    <a:lumMod val="75000"/>
                  </a:schemeClr>
                </a:solidFill>
                <a:ea typeface="Candara (Body)" charset="0"/>
                <a:cs typeface="Candara (Body)" charset="0"/>
              </a:rPr>
              <a:t>û</a:t>
            </a:r>
            <a:r>
              <a:rPr lang="en-US" sz="1300" dirty="0">
                <a:solidFill>
                  <a:schemeClr val="accent5">
                    <a:lumMod val="75000"/>
                  </a:schemeClr>
                </a:solidFill>
                <a:ea typeface="Candara (Body)" charset="0"/>
                <a:cs typeface="Candara (Body)" charset="0"/>
              </a:rPr>
              <a:t>, </a:t>
            </a:r>
            <a:r>
              <a:rPr lang="en-US" sz="1300" dirty="0" err="1">
                <a:solidFill>
                  <a:schemeClr val="accent5">
                    <a:lumMod val="75000"/>
                  </a:schemeClr>
                </a:solidFill>
                <a:ea typeface="Candara (Body)" charset="0"/>
                <a:cs typeface="Candara (Body)" charset="0"/>
              </a:rPr>
              <a:t>ü</a:t>
            </a:r>
            <a:r>
              <a:rPr lang="en-US" sz="1300" dirty="0">
                <a:solidFill>
                  <a:schemeClr val="accent5">
                    <a:lumMod val="75000"/>
                  </a:schemeClr>
                </a:solidFill>
                <a:ea typeface="Candara (Body)" charset="0"/>
                <a:cs typeface="Candara (Body)" charset="0"/>
              </a:rPr>
              <a:t>, </a:t>
            </a:r>
            <a:r>
              <a:rPr lang="en-US" sz="1300" dirty="0" err="1">
                <a:solidFill>
                  <a:schemeClr val="accent5">
                    <a:lumMod val="75000"/>
                  </a:schemeClr>
                </a:solidFill>
                <a:ea typeface="Candara (Body)" charset="0"/>
                <a:cs typeface="Candara (Body)" charset="0"/>
              </a:rPr>
              <a:t>æ</a:t>
            </a:r>
            <a:r>
              <a:rPr lang="en-US" sz="1300" dirty="0">
                <a:solidFill>
                  <a:schemeClr val="accent5">
                    <a:lumMod val="75000"/>
                  </a:schemeClr>
                </a:solidFill>
                <a:ea typeface="Candara (Body)" charset="0"/>
                <a:cs typeface="Candara (Body)" charset="0"/>
              </a:rPr>
              <a:t>, </a:t>
            </a:r>
            <a:r>
              <a:rPr lang="en-US" sz="1300" dirty="0" err="1">
                <a:solidFill>
                  <a:schemeClr val="accent5">
                    <a:lumMod val="75000"/>
                  </a:schemeClr>
                </a:solidFill>
                <a:ea typeface="Candara (Body)" charset="0"/>
                <a:cs typeface="Candara (Body)" charset="0"/>
              </a:rPr>
              <a:t>œ</a:t>
            </a:r>
            <a:r>
              <a:rPr lang="en-US" sz="1300" dirty="0">
                <a:solidFill>
                  <a:schemeClr val="accent5">
                    <a:lumMod val="75000"/>
                  </a:schemeClr>
                </a:solidFill>
                <a:ea typeface="Candara (Body)" charset="0"/>
                <a:cs typeface="Candara (Body)" charset="0"/>
              </a:rPr>
              <a:t>, </a:t>
            </a:r>
            <a:r>
              <a:rPr lang="en-US" sz="1300" dirty="0" err="1">
                <a:solidFill>
                  <a:schemeClr val="accent5">
                    <a:lumMod val="75000"/>
                  </a:schemeClr>
                </a:solidFill>
                <a:ea typeface="Candara (Body)" charset="0"/>
                <a:cs typeface="Candara (Body)" charset="0"/>
              </a:rPr>
              <a:t>ç</a:t>
            </a:r>
            <a:r>
              <a:rPr lang="en-US" sz="1300" dirty="0">
                <a:solidFill>
                  <a:schemeClr val="accent5">
                    <a:lumMod val="75000"/>
                  </a:schemeClr>
                </a:solidFill>
                <a:ea typeface="Candara (Body)" charset="0"/>
                <a:cs typeface="Candara (Body)" charset="0"/>
              </a:rPr>
              <a:t>, </a:t>
            </a:r>
            <a:r>
              <a:rPr lang="en-US" sz="1300" dirty="0" err="1">
                <a:solidFill>
                  <a:schemeClr val="accent5">
                    <a:lumMod val="75000"/>
                  </a:schemeClr>
                </a:solidFill>
                <a:ea typeface="Candara (Body)" charset="0"/>
                <a:cs typeface="Candara (Body)" charset="0"/>
              </a:rPr>
              <a:t>ÿ</a:t>
            </a:r>
            <a:r>
              <a:rPr lang="en-US" sz="1300" dirty="0">
                <a:solidFill>
                  <a:schemeClr val="accent5">
                    <a:lumMod val="75000"/>
                  </a:schemeClr>
                </a:solidFill>
                <a:ea typeface="Candara (Body)" charset="0"/>
                <a:cs typeface="Candara (Body)" charset="0"/>
              </a:rPr>
              <a:t>, </a:t>
            </a:r>
            <a:r>
              <a:rPr lang="it-IT" sz="1300" dirty="0">
                <a:solidFill>
                  <a:schemeClr val="accent5">
                    <a:lumMod val="75000"/>
                  </a:schemeClr>
                </a:solidFill>
                <a:ea typeface="Candara (Body)" charset="0"/>
                <a:cs typeface="Candara (Body)" charset="0"/>
                <a:hlinkClick r:id="rId2" tooltip="Β"/>
              </a:rPr>
              <a:t>β</a:t>
            </a:r>
            <a:endParaRPr lang="it-IT" sz="1300" dirty="0">
              <a:solidFill>
                <a:schemeClr val="accent5">
                  <a:lumMod val="75000"/>
                </a:schemeClr>
              </a:solidFill>
              <a:ea typeface="Candara (Body)" charset="0"/>
              <a:cs typeface="Candara (Body)" charset="0"/>
            </a:endParaRPr>
          </a:p>
          <a:p>
            <a:pPr marL="273050" lvl="1" algn="just">
              <a:lnSpc>
                <a:spcPct val="90000"/>
              </a:lnSpc>
              <a:buFont typeface="Wingdings" pitchFamily="2" charset="2"/>
              <a:buChar char="§"/>
            </a:pPr>
            <a:r>
              <a:rPr lang="it-IT" sz="1300" dirty="0">
                <a:solidFill>
                  <a:schemeClr val="accent5">
                    <a:lumMod val="75000"/>
                  </a:schemeClr>
                </a:solidFill>
                <a:ea typeface="Candara (Body)" charset="0"/>
                <a:cs typeface="Candara (Body)" charset="0"/>
              </a:rPr>
              <a:t>i nomi dei domini non devono iniziare e finire con il simbolo “-” (trattino)</a:t>
            </a:r>
          </a:p>
          <a:p>
            <a:pPr marL="273050" lvl="1" algn="just">
              <a:lnSpc>
                <a:spcPct val="90000"/>
              </a:lnSpc>
              <a:buFont typeface="Wingdings" pitchFamily="2" charset="2"/>
              <a:buChar char="§"/>
            </a:pPr>
            <a:r>
              <a:rPr lang="it-IT" sz="1300" dirty="0">
                <a:solidFill>
                  <a:schemeClr val="accent5">
                    <a:lumMod val="75000"/>
                  </a:schemeClr>
                </a:solidFill>
                <a:ea typeface="Candara (Body)" charset="0"/>
                <a:cs typeface="Candara (Body)" charset="0"/>
              </a:rPr>
              <a:t>non è ammesso registrare domini che nei primi quattro caratteri contengono la stringa “</a:t>
            </a:r>
            <a:r>
              <a:rPr lang="it-IT" sz="1300" dirty="0" err="1">
                <a:solidFill>
                  <a:schemeClr val="accent5">
                    <a:lumMod val="75000"/>
                  </a:schemeClr>
                </a:solidFill>
                <a:ea typeface="Candara (Body)" charset="0"/>
                <a:cs typeface="Candara (Body)" charset="0"/>
              </a:rPr>
              <a:t>xn</a:t>
            </a:r>
            <a:r>
              <a:rPr lang="it-IT" sz="1300" dirty="0">
                <a:solidFill>
                  <a:schemeClr val="accent5">
                    <a:lumMod val="75000"/>
                  </a:schemeClr>
                </a:solidFill>
                <a:ea typeface="Candara (Body)" charset="0"/>
                <a:cs typeface="Candara (Body)" charset="0"/>
              </a:rPr>
              <a:t>—”</a:t>
            </a:r>
          </a:p>
          <a:p>
            <a:pPr marL="273050" lvl="1" algn="just">
              <a:lnSpc>
                <a:spcPct val="90000"/>
              </a:lnSpc>
              <a:buFont typeface="Wingdings" pitchFamily="2" charset="2"/>
              <a:buChar char="§"/>
            </a:pPr>
            <a:r>
              <a:rPr lang="it-IT" sz="1300" dirty="0">
                <a:solidFill>
                  <a:schemeClr val="accent5">
                    <a:lumMod val="75000"/>
                  </a:schemeClr>
                </a:solidFill>
                <a:ea typeface="Candara (Body)" charset="0"/>
                <a:cs typeface="Candara (Body)" charset="0"/>
              </a:rPr>
              <a:t>la lunghezza del nome ammesso può variare da un minimo di 3 ad un massimo di 63 caratteri </a:t>
            </a:r>
          </a:p>
          <a:p>
            <a:pPr marL="273050" lvl="1" algn="just">
              <a:lnSpc>
                <a:spcPct val="90000"/>
              </a:lnSpc>
              <a:buFont typeface="Wingdings" pitchFamily="2" charset="2"/>
              <a:buChar char="§"/>
            </a:pPr>
            <a:r>
              <a:rPr lang="it-IT" sz="1300" dirty="0">
                <a:solidFill>
                  <a:schemeClr val="accent5">
                    <a:lumMod val="75000"/>
                  </a:schemeClr>
                </a:solidFill>
                <a:ea typeface="Candara (Body)" charset="0"/>
                <a:cs typeface="Candara (Body)" charset="0"/>
              </a:rPr>
              <a:t>non si possono chiedere nomi che corrispondano ad un nome a dominio riservato </a:t>
            </a:r>
          </a:p>
          <a:p>
            <a:pPr marL="0" indent="0">
              <a:buNone/>
            </a:pPr>
            <a:endParaRPr lang="it-IT" sz="1300" dirty="0">
              <a:solidFill>
                <a:schemeClr val="accent5">
                  <a:lumMod val="75000"/>
                </a:schemeClr>
              </a:solidFill>
            </a:endParaRPr>
          </a:p>
        </p:txBody>
      </p:sp>
      <p:sp>
        <p:nvSpPr>
          <p:cNvPr id="5" name="Segnaposto testo 4"/>
          <p:cNvSpPr>
            <a:spLocks noGrp="1"/>
          </p:cNvSpPr>
          <p:nvPr>
            <p:ph type="body" sz="quarter" idx="3"/>
          </p:nvPr>
        </p:nvSpPr>
        <p:spPr>
          <a:xfrm>
            <a:off x="5440130" y="1556792"/>
            <a:ext cx="3236326" cy="432048"/>
          </a:xfrm>
        </p:spPr>
        <p:txBody>
          <a:bodyPr/>
          <a:lstStyle/>
          <a:p>
            <a:r>
              <a:rPr lang="it-IT" sz="1800" b="1" dirty="0">
                <a:solidFill>
                  <a:schemeClr val="accent5">
                    <a:lumMod val="75000"/>
                  </a:schemeClr>
                </a:solidFill>
              </a:rPr>
              <a:t>Nomi di dominio riservati</a:t>
            </a:r>
          </a:p>
        </p:txBody>
      </p:sp>
      <p:sp>
        <p:nvSpPr>
          <p:cNvPr id="6" name="Segnaposto contenuto 5"/>
          <p:cNvSpPr>
            <a:spLocks noGrp="1"/>
          </p:cNvSpPr>
          <p:nvPr>
            <p:ph sz="quarter" idx="4"/>
          </p:nvPr>
        </p:nvSpPr>
        <p:spPr>
          <a:xfrm>
            <a:off x="5264752" y="2032757"/>
            <a:ext cx="3195680" cy="3484475"/>
          </a:xfrm>
        </p:spPr>
        <p:txBody>
          <a:bodyPr>
            <a:normAutofit/>
          </a:bodyPr>
          <a:lstStyle/>
          <a:p>
            <a:pPr marL="0" indent="0" algn="just">
              <a:lnSpc>
                <a:spcPct val="90000"/>
              </a:lnSpc>
              <a:buNone/>
            </a:pPr>
            <a:r>
              <a:rPr lang="it-IT" sz="1300" dirty="0">
                <a:solidFill>
                  <a:schemeClr val="accent5">
                    <a:lumMod val="75000"/>
                  </a:schemeClr>
                </a:solidFill>
                <a:ea typeface="Candara (Body)" charset="0"/>
                <a:cs typeface="Candara (Body)" charset="0"/>
              </a:rPr>
              <a:t>Non sono assegnabili a nessuna organizzazione i domini: </a:t>
            </a:r>
          </a:p>
          <a:p>
            <a:pPr algn="just">
              <a:lnSpc>
                <a:spcPct val="90000"/>
              </a:lnSpc>
              <a:buFont typeface="Wingdings" pitchFamily="2" charset="2"/>
              <a:buChar char="§"/>
            </a:pPr>
            <a:r>
              <a:rPr lang="it-IT" sz="1300" dirty="0">
                <a:solidFill>
                  <a:schemeClr val="accent5">
                    <a:lumMod val="75000"/>
                  </a:schemeClr>
                </a:solidFill>
                <a:ea typeface="Candara (Body)" charset="0"/>
                <a:cs typeface="Candara (Body)" charset="0"/>
              </a:rPr>
              <a:t>appartenenti alla “struttura geografica predefinita” e le loro eventuali sigle/abbreviazioni:</a:t>
            </a:r>
          </a:p>
          <a:p>
            <a:pPr marL="1212850" lvl="2" indent="-342900" algn="just">
              <a:lnSpc>
                <a:spcPct val="90000"/>
              </a:lnSpc>
              <a:buFont typeface="Wingdings" pitchFamily="2" charset="2"/>
              <a:buChar char="§"/>
            </a:pPr>
            <a:r>
              <a:rPr lang="it-IT" sz="1300" dirty="0">
                <a:solidFill>
                  <a:schemeClr val="accent5">
                    <a:lumMod val="75000"/>
                  </a:schemeClr>
                </a:solidFill>
                <a:ea typeface="Candara (Body)" charset="0"/>
                <a:cs typeface="Candara (Body)" charset="0"/>
              </a:rPr>
              <a:t>regioni</a:t>
            </a:r>
          </a:p>
          <a:p>
            <a:pPr marL="1212850" lvl="2" indent="-342900" algn="just">
              <a:lnSpc>
                <a:spcPct val="90000"/>
              </a:lnSpc>
              <a:buFont typeface="Wingdings" pitchFamily="2" charset="2"/>
              <a:buChar char="§"/>
            </a:pPr>
            <a:r>
              <a:rPr lang="it-IT" sz="1300" dirty="0">
                <a:solidFill>
                  <a:schemeClr val="accent5">
                    <a:lumMod val="75000"/>
                  </a:schemeClr>
                </a:solidFill>
                <a:ea typeface="Candara (Body)" charset="0"/>
                <a:cs typeface="Candara (Body)" charset="0"/>
              </a:rPr>
              <a:t>province</a:t>
            </a:r>
          </a:p>
          <a:p>
            <a:pPr marL="1212850" lvl="2" indent="-342900" algn="just">
              <a:lnSpc>
                <a:spcPct val="90000"/>
              </a:lnSpc>
              <a:buFont typeface="Wingdings" pitchFamily="2" charset="2"/>
              <a:buChar char="§"/>
            </a:pPr>
            <a:r>
              <a:rPr lang="it-IT" sz="1300" dirty="0">
                <a:solidFill>
                  <a:schemeClr val="accent5">
                    <a:lumMod val="75000"/>
                  </a:schemeClr>
                </a:solidFill>
                <a:ea typeface="Candara (Body)" charset="0"/>
                <a:cs typeface="Candara (Body)" charset="0"/>
              </a:rPr>
              <a:t>comuni </a:t>
            </a:r>
          </a:p>
          <a:p>
            <a:pPr marL="412750" algn="just">
              <a:lnSpc>
                <a:spcPct val="90000"/>
              </a:lnSpc>
              <a:buFont typeface="Wingdings" pitchFamily="2" charset="2"/>
              <a:buChar char="§"/>
            </a:pPr>
            <a:r>
              <a:rPr lang="it-IT" sz="1300" dirty="0">
                <a:solidFill>
                  <a:schemeClr val="accent5">
                    <a:lumMod val="75000"/>
                  </a:schemeClr>
                </a:solidFill>
                <a:ea typeface="Candara (Body)" charset="0"/>
                <a:cs typeface="Candara (Body)" charset="0"/>
              </a:rPr>
              <a:t>i nomi corrispondenti all'identificazione dell'Italia </a:t>
            </a:r>
          </a:p>
          <a:p>
            <a:pPr algn="just">
              <a:lnSpc>
                <a:spcPct val="90000"/>
              </a:lnSpc>
              <a:buFont typeface="Wingdings" pitchFamily="2" charset="2"/>
              <a:buChar char="§"/>
            </a:pPr>
            <a:r>
              <a:rPr lang="it-IT" sz="1300" dirty="0">
                <a:solidFill>
                  <a:schemeClr val="accent5">
                    <a:lumMod val="75000"/>
                  </a:schemeClr>
                </a:solidFill>
                <a:ea typeface="Candara (Body)" charset="0"/>
                <a:cs typeface="Candara (Body)" charset="0"/>
              </a:rPr>
              <a:t>I nomi di alcuni “servizi e protocolli di rete”</a:t>
            </a:r>
          </a:p>
          <a:p>
            <a:pPr algn="just">
              <a:lnSpc>
                <a:spcPct val="90000"/>
              </a:lnSpc>
              <a:buFont typeface="Wingdings" pitchFamily="2" charset="2"/>
              <a:buChar char="§"/>
            </a:pPr>
            <a:r>
              <a:rPr lang="it-IT" sz="1300" dirty="0">
                <a:solidFill>
                  <a:schemeClr val="accent5">
                    <a:lumMod val="75000"/>
                  </a:schemeClr>
                </a:solidFill>
                <a:ea typeface="Candara (Body)" charset="0"/>
                <a:cs typeface="Candara (Body)" charset="0"/>
              </a:rPr>
              <a:t>I nomi dei </a:t>
            </a:r>
            <a:r>
              <a:rPr lang="it-IT" sz="1300" dirty="0" err="1">
                <a:solidFill>
                  <a:schemeClr val="accent5">
                    <a:lumMod val="75000"/>
                  </a:schemeClr>
                </a:solidFill>
                <a:ea typeface="Candara (Body)" charset="0"/>
                <a:cs typeface="Candara (Body)" charset="0"/>
              </a:rPr>
              <a:t>gTLD</a:t>
            </a:r>
            <a:endParaRPr lang="it-IT" sz="1300" dirty="0">
              <a:solidFill>
                <a:schemeClr val="accent5">
                  <a:lumMod val="75000"/>
                </a:schemeClr>
              </a:solidFill>
              <a:ea typeface="Candara (Body)" charset="0"/>
              <a:cs typeface="Candara (Body)" charset="0"/>
            </a:endParaRPr>
          </a:p>
          <a:p>
            <a:pPr>
              <a:buFont typeface="Wingdings" pitchFamily="2" charset="2"/>
              <a:buChar char="§"/>
            </a:pPr>
            <a:endParaRPr lang="it-IT" sz="1300" dirty="0">
              <a:solidFill>
                <a:schemeClr val="accent5">
                  <a:lumMod val="75000"/>
                </a:schemeClr>
              </a:solidFill>
            </a:endParaRPr>
          </a:p>
        </p:txBody>
      </p:sp>
      <p:sp>
        <p:nvSpPr>
          <p:cNvPr id="7" name="Segnaposto piè di pagina 6"/>
          <p:cNvSpPr>
            <a:spLocks noGrp="1"/>
          </p:cNvSpPr>
          <p:nvPr>
            <p:ph type="ftr" sz="quarter" idx="11"/>
          </p:nvPr>
        </p:nvSpPr>
        <p:spPr/>
        <p:txBody>
          <a:bodyPr/>
          <a:lstStyle/>
          <a:p>
            <a:r>
              <a:rPr lang="en-US" dirty="0"/>
              <a:t>Pisa, 12 </a:t>
            </a:r>
            <a:r>
              <a:rPr lang="en-US" dirty="0" err="1"/>
              <a:t>ottobre</a:t>
            </a:r>
            <a:r>
              <a:rPr lang="en-US" dirty="0"/>
              <a:t> 2021</a:t>
            </a:r>
          </a:p>
        </p:txBody>
      </p:sp>
      <p:sp>
        <p:nvSpPr>
          <p:cNvPr id="9" name="Rectangle 2"/>
          <p:cNvSpPr>
            <a:spLocks noGrp="1" noChangeArrowheads="1"/>
          </p:cNvSpPr>
          <p:nvPr>
            <p:ph type="title"/>
          </p:nvPr>
        </p:nvSpPr>
        <p:spPr>
          <a:xfrm>
            <a:off x="1325448" y="690196"/>
            <a:ext cx="6861770" cy="866596"/>
          </a:xfrm>
        </p:spPr>
        <p:txBody>
          <a:bodyPr>
            <a:normAutofit/>
          </a:bodyPr>
          <a:lstStyle/>
          <a:p>
            <a:r>
              <a:rPr lang="it-IT" sz="3200" dirty="0">
                <a:solidFill>
                  <a:schemeClr val="tx1">
                    <a:lumMod val="65000"/>
                    <a:lumOff val="35000"/>
                  </a:schemeClr>
                </a:solidFill>
              </a:rPr>
              <a:t>I nomi di dominio: Principi</a:t>
            </a:r>
            <a:endParaRPr lang="it-IT" sz="3200" b="1" dirty="0">
              <a:solidFill>
                <a:schemeClr val="tx1">
                  <a:lumMod val="65000"/>
                  <a:lumOff val="35000"/>
                </a:schemeClr>
              </a:solidFill>
              <a:ea typeface="ＭＳ Ｐゴシック" charset="-128"/>
              <a:cs typeface="ＭＳ Ｐゴシック" charset="-128"/>
            </a:endParaRPr>
          </a:p>
        </p:txBody>
      </p:sp>
    </p:spTree>
    <p:extLst>
      <p:ext uri="{BB962C8B-B14F-4D97-AF65-F5344CB8AC3E}">
        <p14:creationId xmlns:p14="http://schemas.microsoft.com/office/powerpoint/2010/main" val="2403256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egnaposto contenuto 2"/>
          <p:cNvSpPr>
            <a:spLocks noGrp="1"/>
          </p:cNvSpPr>
          <p:nvPr>
            <p:ph idx="1"/>
          </p:nvPr>
        </p:nvSpPr>
        <p:spPr>
          <a:xfrm>
            <a:off x="899592" y="1484785"/>
            <a:ext cx="7715200" cy="4752527"/>
          </a:xfrm>
          <a:solidFill>
            <a:schemeClr val="bg1"/>
          </a:solidFill>
        </p:spPr>
        <p:txBody>
          <a:bodyPr>
            <a:normAutofit/>
          </a:bodyPr>
          <a:lstStyle/>
          <a:p>
            <a:pPr marL="0" indent="0" algn="just" eaLnBrk="1" hangingPunct="1">
              <a:buNone/>
            </a:pPr>
            <a:r>
              <a:rPr lang="it-IT" sz="1600" dirty="0">
                <a:solidFill>
                  <a:schemeClr val="accent5">
                    <a:lumMod val="75000"/>
                  </a:schemeClr>
                </a:solidFill>
                <a:ea typeface="ＭＳ Ｐゴシック" charset="-128"/>
                <a:cs typeface="ＭＳ Ｐゴシック" charset="-128"/>
              </a:rPr>
              <a:t>Nel dicembre 1987 la Internet </a:t>
            </a:r>
            <a:r>
              <a:rPr lang="it-IT" sz="1600" dirty="0" err="1">
                <a:solidFill>
                  <a:schemeClr val="accent5">
                    <a:lumMod val="75000"/>
                  </a:schemeClr>
                </a:solidFill>
                <a:ea typeface="ＭＳ Ｐゴシック" charset="-128"/>
                <a:cs typeface="ＭＳ Ｐゴシック" charset="-128"/>
              </a:rPr>
              <a:t>Assigned</a:t>
            </a:r>
            <a:r>
              <a:rPr lang="it-IT" sz="1600" dirty="0">
                <a:solidFill>
                  <a:schemeClr val="accent5">
                    <a:lumMod val="75000"/>
                  </a:schemeClr>
                </a:solidFill>
                <a:ea typeface="ＭＳ Ｐゴシック" charset="-128"/>
                <a:cs typeface="ＭＳ Ｐゴシック" charset="-128"/>
              </a:rPr>
              <a:t> </a:t>
            </a:r>
            <a:r>
              <a:rPr lang="it-IT" sz="1600" dirty="0" err="1">
                <a:solidFill>
                  <a:schemeClr val="accent5">
                    <a:lumMod val="75000"/>
                  </a:schemeClr>
                </a:solidFill>
                <a:ea typeface="ＭＳ Ｐゴシック" charset="-128"/>
                <a:cs typeface="ＭＳ Ｐゴシック" charset="-128"/>
              </a:rPr>
              <a:t>Numbers</a:t>
            </a:r>
            <a:r>
              <a:rPr lang="it-IT" sz="1600" dirty="0">
                <a:solidFill>
                  <a:schemeClr val="accent5">
                    <a:lumMod val="75000"/>
                  </a:schemeClr>
                </a:solidFill>
                <a:ea typeface="ＭＳ Ｐゴシック" charset="-128"/>
                <a:cs typeface="ＭＳ Ｐゴシック" charset="-128"/>
              </a:rPr>
              <a:t> Authority (IANA), cui è subentrata la Internet Corporation for </a:t>
            </a:r>
            <a:r>
              <a:rPr lang="it-IT" sz="1600" dirty="0" err="1">
                <a:solidFill>
                  <a:schemeClr val="accent5">
                    <a:lumMod val="75000"/>
                  </a:schemeClr>
                </a:solidFill>
                <a:ea typeface="ＭＳ Ｐゴシック" charset="-128"/>
                <a:cs typeface="ＭＳ Ｐゴシック" charset="-128"/>
              </a:rPr>
              <a:t>Assigned</a:t>
            </a:r>
            <a:r>
              <a:rPr lang="it-IT" sz="1600" dirty="0">
                <a:solidFill>
                  <a:schemeClr val="accent5">
                    <a:lumMod val="75000"/>
                  </a:schemeClr>
                </a:solidFill>
                <a:ea typeface="ＭＳ Ｐゴシック" charset="-128"/>
                <a:cs typeface="ＭＳ Ｐゴシック" charset="-128"/>
              </a:rPr>
              <a:t> </a:t>
            </a:r>
            <a:r>
              <a:rPr lang="it-IT" sz="1600" dirty="0" err="1">
                <a:solidFill>
                  <a:schemeClr val="accent5">
                    <a:lumMod val="75000"/>
                  </a:schemeClr>
                </a:solidFill>
                <a:ea typeface="ＭＳ Ｐゴシック" charset="-128"/>
                <a:cs typeface="ＭＳ Ｐゴシック" charset="-128"/>
              </a:rPr>
              <a:t>Names</a:t>
            </a:r>
            <a:r>
              <a:rPr lang="it-IT" sz="1600" dirty="0">
                <a:solidFill>
                  <a:schemeClr val="accent5">
                    <a:lumMod val="75000"/>
                  </a:schemeClr>
                </a:solidFill>
                <a:ea typeface="ＭＳ Ｐゴシック" charset="-128"/>
                <a:cs typeface="ＭＳ Ｐゴシック" charset="-128"/>
              </a:rPr>
              <a:t> and </a:t>
            </a:r>
            <a:r>
              <a:rPr lang="it-IT" sz="1600" dirty="0" err="1">
                <a:solidFill>
                  <a:schemeClr val="accent5">
                    <a:lumMod val="75000"/>
                  </a:schemeClr>
                </a:solidFill>
                <a:ea typeface="ＭＳ Ｐゴシック" charset="-128"/>
                <a:cs typeface="ＭＳ Ｐゴシック" charset="-128"/>
              </a:rPr>
              <a:t>Numbers</a:t>
            </a:r>
            <a:r>
              <a:rPr lang="it-IT" sz="1600" dirty="0">
                <a:solidFill>
                  <a:schemeClr val="accent5">
                    <a:lumMod val="75000"/>
                  </a:schemeClr>
                </a:solidFill>
                <a:ea typeface="ＭＳ Ｐゴシック" charset="-128"/>
                <a:cs typeface="ＭＳ Ｐゴシック" charset="-128"/>
              </a:rPr>
              <a:t> (ICANN), riconobbe al CNR il ruolo di “</a:t>
            </a:r>
            <a:r>
              <a:rPr lang="it-IT" sz="1600" dirty="0" err="1">
                <a:solidFill>
                  <a:schemeClr val="accent5">
                    <a:lumMod val="75000"/>
                  </a:schemeClr>
                </a:solidFill>
                <a:ea typeface="ＭＳ Ｐゴシック" charset="-128"/>
                <a:cs typeface="ＭＳ Ｐゴシック" charset="-128"/>
              </a:rPr>
              <a:t>Registration</a:t>
            </a:r>
            <a:r>
              <a:rPr lang="it-IT" sz="1600" dirty="0">
                <a:solidFill>
                  <a:schemeClr val="accent5">
                    <a:lumMod val="75000"/>
                  </a:schemeClr>
                </a:solidFill>
                <a:ea typeface="ＭＳ Ｐゴシック" charset="-128"/>
                <a:cs typeface="ＭＳ Ｐゴシック" charset="-128"/>
              </a:rPr>
              <a:t> Authority” del </a:t>
            </a:r>
            <a:r>
              <a:rPr lang="it-IT" sz="1600" dirty="0" err="1">
                <a:solidFill>
                  <a:schemeClr val="accent5">
                    <a:lumMod val="75000"/>
                  </a:schemeClr>
                </a:solidFill>
                <a:ea typeface="ＭＳ Ｐゴシック" charset="-128"/>
                <a:cs typeface="ＭＳ Ｐゴシック" charset="-128"/>
              </a:rPr>
              <a:t>ccTLD</a:t>
            </a:r>
            <a:r>
              <a:rPr lang="it-IT" sz="1600" dirty="0">
                <a:solidFill>
                  <a:schemeClr val="accent5">
                    <a:lumMod val="75000"/>
                  </a:schemeClr>
                </a:solidFill>
                <a:ea typeface="ＭＳ Ｐゴシック" charset="-128"/>
                <a:cs typeface="ＭＳ Ｐゴシック" charset="-128"/>
              </a:rPr>
              <a:t> “</a:t>
            </a:r>
            <a:r>
              <a:rPr lang="it-IT" sz="1600" dirty="0" err="1">
                <a:solidFill>
                  <a:schemeClr val="accent5">
                    <a:lumMod val="75000"/>
                  </a:schemeClr>
                </a:solidFill>
                <a:ea typeface="ＭＳ Ｐゴシック" charset="-128"/>
                <a:cs typeface="ＭＳ Ｐゴシック" charset="-128"/>
              </a:rPr>
              <a:t>it</a:t>
            </a:r>
            <a:r>
              <a:rPr lang="it-IT" sz="1600" dirty="0">
                <a:solidFill>
                  <a:schemeClr val="accent5">
                    <a:lumMod val="75000"/>
                  </a:schemeClr>
                </a:solidFill>
                <a:ea typeface="ＭＳ Ｐゴシック" charset="-128"/>
                <a:cs typeface="ＭＳ Ｐゴシック" charset="-128"/>
              </a:rPr>
              <a:t>”, oggi Registro del </a:t>
            </a:r>
            <a:r>
              <a:rPr lang="it-IT" sz="1600" dirty="0" err="1">
                <a:solidFill>
                  <a:schemeClr val="accent5">
                    <a:lumMod val="75000"/>
                  </a:schemeClr>
                </a:solidFill>
                <a:ea typeface="ＭＳ Ｐゴシック" charset="-128"/>
                <a:cs typeface="ＭＳ Ｐゴシック" charset="-128"/>
              </a:rPr>
              <a:t>ccTLD</a:t>
            </a:r>
            <a:r>
              <a:rPr lang="it-IT" sz="1600" dirty="0">
                <a:solidFill>
                  <a:schemeClr val="accent5">
                    <a:lumMod val="75000"/>
                  </a:schemeClr>
                </a:solidFill>
                <a:ea typeface="ＭＳ Ｐゴシック" charset="-128"/>
                <a:cs typeface="ＭＳ Ｐゴシック" charset="-128"/>
              </a:rPr>
              <a:t> “</a:t>
            </a:r>
            <a:r>
              <a:rPr lang="it-IT" sz="1600" dirty="0" err="1">
                <a:solidFill>
                  <a:schemeClr val="accent5">
                    <a:lumMod val="75000"/>
                  </a:schemeClr>
                </a:solidFill>
                <a:ea typeface="ＭＳ Ｐゴシック" charset="-128"/>
                <a:cs typeface="ＭＳ Ｐゴシック" charset="-128"/>
              </a:rPr>
              <a:t>it</a:t>
            </a:r>
            <a:r>
              <a:rPr lang="it-IT" sz="1600" dirty="0">
                <a:solidFill>
                  <a:schemeClr val="accent5">
                    <a:lumMod val="75000"/>
                  </a:schemeClr>
                </a:solidFill>
                <a:ea typeface="ＭＳ Ｐゴシック" charset="-128"/>
                <a:cs typeface="ＭＳ Ｐゴシック" charset="-128"/>
              </a:rPr>
              <a:t>”, in virtù delle competenze tecniche e scientifiche maturate dai suoi ricercatori e tecnici. </a:t>
            </a:r>
          </a:p>
          <a:p>
            <a:pPr marL="0" indent="0" algn="just" eaLnBrk="1" hangingPunct="1">
              <a:buNone/>
            </a:pPr>
            <a:endParaRPr lang="it-IT" sz="1600" dirty="0">
              <a:solidFill>
                <a:schemeClr val="accent5">
                  <a:lumMod val="75000"/>
                </a:schemeClr>
              </a:solidFill>
              <a:ea typeface="ＭＳ Ｐゴシック" charset="-128"/>
              <a:cs typeface="ＭＳ Ｐゴシック" charset="-128"/>
            </a:endParaRPr>
          </a:p>
          <a:p>
            <a:pPr marL="0" indent="0" algn="just" eaLnBrk="1" hangingPunct="1">
              <a:buNone/>
            </a:pPr>
            <a:endParaRPr lang="it-IT" sz="1600" dirty="0">
              <a:solidFill>
                <a:schemeClr val="accent5">
                  <a:lumMod val="75000"/>
                </a:schemeClr>
              </a:solidFill>
              <a:ea typeface="ＭＳ Ｐゴシック" charset="-128"/>
              <a:cs typeface="ＭＳ Ｐゴシック" charset="-128"/>
            </a:endParaRPr>
          </a:p>
          <a:p>
            <a:pPr marL="0" indent="0" algn="just" eaLnBrk="1" hangingPunct="1"/>
            <a:endParaRPr lang="it-IT" sz="1600" dirty="0">
              <a:solidFill>
                <a:schemeClr val="accent5">
                  <a:lumMod val="75000"/>
                </a:schemeClr>
              </a:solidFill>
              <a:ea typeface="ＭＳ Ｐゴシック" charset="-128"/>
              <a:cs typeface="ＭＳ Ｐゴシック" charset="-128"/>
            </a:endParaRPr>
          </a:p>
          <a:p>
            <a:pPr marL="0" indent="0" algn="just" eaLnBrk="1" hangingPunct="1">
              <a:buNone/>
            </a:pPr>
            <a:r>
              <a:rPr lang="it-IT" sz="1600" dirty="0">
                <a:solidFill>
                  <a:schemeClr val="accent5">
                    <a:lumMod val="75000"/>
                  </a:schemeClr>
                </a:solidFill>
                <a:ea typeface="ＭＳ Ｐゴシック" charset="-128"/>
                <a:cs typeface="ＭＳ Ｐゴシック" charset="-128"/>
              </a:rPr>
              <a:t>La delega sulla base della quale ancora oggi si svolge l’attività del Registro spetta in radice all’Istituto stesso sul fondamento dei presupposti sopra definiti.  Il rapporto fra ICANN e l’Istituto è oggi formalizzato in uno specifico accordo scritto.</a:t>
            </a:r>
          </a:p>
        </p:txBody>
      </p:sp>
      <p:sp>
        <p:nvSpPr>
          <p:cNvPr id="2" name="Segnaposto piè di pagina 1"/>
          <p:cNvSpPr>
            <a:spLocks noGrp="1"/>
          </p:cNvSpPr>
          <p:nvPr>
            <p:ph type="ftr" sz="quarter" idx="11"/>
          </p:nvPr>
        </p:nvSpPr>
        <p:spPr/>
        <p:txBody>
          <a:bodyPr/>
          <a:lstStyle/>
          <a:p>
            <a:r>
              <a:rPr lang="en-US" dirty="0"/>
              <a:t>Pisa, 12 </a:t>
            </a:r>
            <a:r>
              <a:rPr lang="en-US" dirty="0" err="1"/>
              <a:t>ottobre</a:t>
            </a:r>
            <a:r>
              <a:rPr lang="en-US" dirty="0"/>
              <a:t> 2021</a:t>
            </a:r>
          </a:p>
        </p:txBody>
      </p:sp>
      <p:sp>
        <p:nvSpPr>
          <p:cNvPr id="3" name="Freccia giù 2"/>
          <p:cNvSpPr/>
          <p:nvPr/>
        </p:nvSpPr>
        <p:spPr>
          <a:xfrm>
            <a:off x="4427984" y="2996952"/>
            <a:ext cx="484632" cy="64807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4" name="Ovale 3"/>
          <p:cNvSpPr/>
          <p:nvPr/>
        </p:nvSpPr>
        <p:spPr>
          <a:xfrm>
            <a:off x="3707904" y="4941168"/>
            <a:ext cx="2304256" cy="11304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err="1"/>
              <a:t>cnuce.cnr.it</a:t>
            </a:r>
            <a:r>
              <a:rPr lang="it-IT" sz="1600" dirty="0"/>
              <a:t>, 23 dicembre 1987</a:t>
            </a:r>
          </a:p>
        </p:txBody>
      </p:sp>
      <p:sp>
        <p:nvSpPr>
          <p:cNvPr id="8" name="Rectangle 2"/>
          <p:cNvSpPr>
            <a:spLocks noGrp="1" noChangeArrowheads="1"/>
          </p:cNvSpPr>
          <p:nvPr>
            <p:ph type="title"/>
          </p:nvPr>
        </p:nvSpPr>
        <p:spPr>
          <a:xfrm>
            <a:off x="1325448" y="690196"/>
            <a:ext cx="6861770" cy="866596"/>
          </a:xfrm>
        </p:spPr>
        <p:txBody>
          <a:bodyPr>
            <a:normAutofit/>
          </a:bodyPr>
          <a:lstStyle/>
          <a:p>
            <a:r>
              <a:rPr lang="it-IT" sz="3200" dirty="0">
                <a:solidFill>
                  <a:schemeClr val="tx1">
                    <a:lumMod val="65000"/>
                    <a:lumOff val="35000"/>
                  </a:schemeClr>
                </a:solidFill>
              </a:rPr>
              <a:t>I nomi di dominio: Principi</a:t>
            </a:r>
            <a:endParaRPr lang="it-IT" sz="3200" b="1" dirty="0">
              <a:solidFill>
                <a:schemeClr val="tx1">
                  <a:lumMod val="65000"/>
                  <a:lumOff val="35000"/>
                </a:schemeClr>
              </a:solidFill>
              <a:ea typeface="ＭＳ Ｐゴシック" charset="-128"/>
              <a:cs typeface="ＭＳ Ｐゴシック"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1403648" y="1755479"/>
            <a:ext cx="6591985" cy="3777622"/>
          </a:xfrm>
        </p:spPr>
        <p:txBody>
          <a:bodyPr>
            <a:normAutofit fontScale="92500"/>
          </a:bodyPr>
          <a:lstStyle/>
          <a:p>
            <a:pPr marL="68580" indent="0" algn="just">
              <a:lnSpc>
                <a:spcPct val="110000"/>
              </a:lnSpc>
              <a:buNone/>
            </a:pPr>
            <a:r>
              <a:rPr lang="it-IT" sz="1600" dirty="0">
                <a:solidFill>
                  <a:schemeClr val="accent5">
                    <a:lumMod val="75000"/>
                  </a:schemeClr>
                </a:solidFill>
              </a:rPr>
              <a:t>In Italia avevamo fino al 2004 un sistema bipartito:</a:t>
            </a:r>
          </a:p>
          <a:p>
            <a:pPr algn="just">
              <a:lnSpc>
                <a:spcPct val="110000"/>
              </a:lnSpc>
              <a:buFont typeface="Arial"/>
              <a:buChar char="•"/>
            </a:pPr>
            <a:r>
              <a:rPr lang="it-IT" sz="1600" dirty="0" err="1">
                <a:solidFill>
                  <a:schemeClr val="accent5">
                    <a:lumMod val="75000"/>
                  </a:schemeClr>
                </a:solidFill>
              </a:rPr>
              <a:t>Registration</a:t>
            </a:r>
            <a:r>
              <a:rPr lang="it-IT" sz="1600" dirty="0">
                <a:solidFill>
                  <a:schemeClr val="accent5">
                    <a:lumMod val="75000"/>
                  </a:schemeClr>
                </a:solidFill>
              </a:rPr>
              <a:t> Authority: era responsabile dell’assegnazione dei nomi di dominio con codice .</a:t>
            </a:r>
            <a:r>
              <a:rPr lang="it-IT" sz="1600" dirty="0" err="1">
                <a:solidFill>
                  <a:schemeClr val="accent5">
                    <a:lumMod val="75000"/>
                  </a:schemeClr>
                </a:solidFill>
              </a:rPr>
              <a:t>it</a:t>
            </a:r>
            <a:endParaRPr lang="it-IT" sz="1600" dirty="0">
              <a:solidFill>
                <a:schemeClr val="accent5">
                  <a:lumMod val="75000"/>
                </a:schemeClr>
              </a:solidFill>
            </a:endParaRPr>
          </a:p>
          <a:p>
            <a:pPr algn="just">
              <a:lnSpc>
                <a:spcPct val="110000"/>
              </a:lnSpc>
              <a:buFont typeface="Arial"/>
              <a:buChar char="•"/>
            </a:pPr>
            <a:r>
              <a:rPr lang="it-IT" sz="1600" dirty="0" err="1">
                <a:solidFill>
                  <a:schemeClr val="accent5">
                    <a:lumMod val="75000"/>
                  </a:schemeClr>
                </a:solidFill>
              </a:rPr>
              <a:t>Naming</a:t>
            </a:r>
            <a:r>
              <a:rPr lang="it-IT" sz="1600" dirty="0">
                <a:solidFill>
                  <a:schemeClr val="accent5">
                    <a:lumMod val="75000"/>
                  </a:schemeClr>
                </a:solidFill>
              </a:rPr>
              <a:t> Authority: regolamentava le procedure secondo cui operava la </a:t>
            </a:r>
            <a:r>
              <a:rPr lang="it-IT" sz="1600" dirty="0" err="1">
                <a:solidFill>
                  <a:schemeClr val="accent5">
                    <a:lumMod val="75000"/>
                  </a:schemeClr>
                </a:solidFill>
              </a:rPr>
              <a:t>Registration</a:t>
            </a:r>
            <a:r>
              <a:rPr lang="it-IT" sz="1600" dirty="0">
                <a:solidFill>
                  <a:schemeClr val="accent5">
                    <a:lumMod val="75000"/>
                  </a:schemeClr>
                </a:solidFill>
              </a:rPr>
              <a:t> Authority</a:t>
            </a:r>
          </a:p>
          <a:p>
            <a:pPr algn="just">
              <a:lnSpc>
                <a:spcPct val="110000"/>
              </a:lnSpc>
              <a:buFont typeface="Arial"/>
              <a:buChar char="•"/>
            </a:pPr>
            <a:endParaRPr lang="it-IT" sz="1600" dirty="0">
              <a:solidFill>
                <a:schemeClr val="accent5">
                  <a:lumMod val="75000"/>
                </a:schemeClr>
              </a:solidFill>
            </a:endParaRPr>
          </a:p>
          <a:p>
            <a:pPr algn="just">
              <a:lnSpc>
                <a:spcPct val="110000"/>
              </a:lnSpc>
              <a:buFont typeface="Arial"/>
              <a:buChar char="•"/>
            </a:pPr>
            <a:endParaRPr lang="it-IT" sz="1600" dirty="0">
              <a:solidFill>
                <a:schemeClr val="accent5">
                  <a:lumMod val="75000"/>
                </a:schemeClr>
              </a:solidFill>
            </a:endParaRPr>
          </a:p>
          <a:p>
            <a:pPr marL="0" indent="0" algn="just">
              <a:lnSpc>
                <a:spcPct val="110000"/>
              </a:lnSpc>
              <a:buNone/>
            </a:pPr>
            <a:endParaRPr lang="it-IT" sz="1600" dirty="0">
              <a:solidFill>
                <a:schemeClr val="accent5">
                  <a:lumMod val="75000"/>
                </a:schemeClr>
              </a:solidFill>
            </a:endParaRPr>
          </a:p>
          <a:p>
            <a:pPr marL="0" indent="0" algn="just">
              <a:lnSpc>
                <a:spcPct val="110000"/>
              </a:lnSpc>
              <a:buNone/>
            </a:pPr>
            <a:r>
              <a:rPr lang="it-IT" sz="1600" dirty="0">
                <a:solidFill>
                  <a:schemeClr val="accent5">
                    <a:lumMod val="75000"/>
                  </a:schemeClr>
                </a:solidFill>
              </a:rPr>
              <a:t>La </a:t>
            </a:r>
            <a:r>
              <a:rPr lang="it-IT" sz="1600" dirty="0" err="1">
                <a:solidFill>
                  <a:schemeClr val="accent5">
                    <a:lumMod val="75000"/>
                  </a:schemeClr>
                </a:solidFill>
              </a:rPr>
              <a:t>Regulation</a:t>
            </a:r>
            <a:r>
              <a:rPr lang="it-IT" sz="1600" dirty="0">
                <a:solidFill>
                  <a:schemeClr val="accent5">
                    <a:lumMod val="75000"/>
                  </a:schemeClr>
                </a:solidFill>
              </a:rPr>
              <a:t> Authority è divenuta una struttura tecnica di servizio, assumendo la denominazione di Registrazione e gestione dei nomi di dominio dell’Istituto di Informatica e telematica del CNR di Pisa.</a:t>
            </a:r>
          </a:p>
          <a:p>
            <a:pPr marL="0" indent="0">
              <a:buNone/>
            </a:pPr>
            <a:endParaRPr lang="it-IT" sz="1600" dirty="0">
              <a:solidFill>
                <a:schemeClr val="accent5">
                  <a:lumMod val="75000"/>
                </a:schemeClr>
              </a:solidFill>
            </a:endParaRPr>
          </a:p>
        </p:txBody>
      </p:sp>
      <p:sp>
        <p:nvSpPr>
          <p:cNvPr id="4" name="Segnaposto piè di pagina 3"/>
          <p:cNvSpPr>
            <a:spLocks noGrp="1"/>
          </p:cNvSpPr>
          <p:nvPr>
            <p:ph type="ftr" sz="quarter" idx="11"/>
          </p:nvPr>
        </p:nvSpPr>
        <p:spPr/>
        <p:txBody>
          <a:bodyPr/>
          <a:lstStyle/>
          <a:p>
            <a:r>
              <a:rPr lang="en-US" dirty="0"/>
              <a:t>Pisa, 12 </a:t>
            </a:r>
            <a:r>
              <a:rPr lang="en-US" dirty="0" err="1"/>
              <a:t>ottobre</a:t>
            </a:r>
            <a:r>
              <a:rPr lang="en-US" dirty="0"/>
              <a:t> 2021</a:t>
            </a:r>
          </a:p>
        </p:txBody>
      </p:sp>
      <p:sp>
        <p:nvSpPr>
          <p:cNvPr id="5" name="Ovale 4"/>
          <p:cNvSpPr/>
          <p:nvPr/>
        </p:nvSpPr>
        <p:spPr>
          <a:xfrm>
            <a:off x="3580760" y="3645024"/>
            <a:ext cx="2354560" cy="6480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a:t>Dopo il 2014</a:t>
            </a:r>
          </a:p>
        </p:txBody>
      </p:sp>
      <p:sp>
        <p:nvSpPr>
          <p:cNvPr id="7" name="Rectangle 2"/>
          <p:cNvSpPr>
            <a:spLocks noGrp="1" noChangeArrowheads="1"/>
          </p:cNvSpPr>
          <p:nvPr>
            <p:ph type="title"/>
          </p:nvPr>
        </p:nvSpPr>
        <p:spPr>
          <a:xfrm>
            <a:off x="1325448" y="690196"/>
            <a:ext cx="6861770" cy="866596"/>
          </a:xfrm>
        </p:spPr>
        <p:txBody>
          <a:bodyPr>
            <a:normAutofit/>
          </a:bodyPr>
          <a:lstStyle/>
          <a:p>
            <a:r>
              <a:rPr lang="it-IT" sz="3200" dirty="0">
                <a:solidFill>
                  <a:schemeClr val="tx1">
                    <a:lumMod val="65000"/>
                    <a:lumOff val="35000"/>
                  </a:schemeClr>
                </a:solidFill>
              </a:rPr>
              <a:t>I nomi di dominio: Principi</a:t>
            </a:r>
            <a:endParaRPr lang="it-IT" sz="3200" b="1" dirty="0">
              <a:solidFill>
                <a:schemeClr val="tx1">
                  <a:lumMod val="65000"/>
                  <a:lumOff val="35000"/>
                </a:schemeClr>
              </a:solidFill>
              <a:ea typeface="ＭＳ Ｐゴシック" charset="-128"/>
              <a:cs typeface="ＭＳ Ｐゴシック" charset="-128"/>
            </a:endParaRPr>
          </a:p>
        </p:txBody>
      </p:sp>
    </p:spTree>
    <p:extLst>
      <p:ext uri="{BB962C8B-B14F-4D97-AF65-F5344CB8AC3E}">
        <p14:creationId xmlns:p14="http://schemas.microsoft.com/office/powerpoint/2010/main" val="224514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p:cNvSpPr>
            <a:spLocks noGrp="1"/>
          </p:cNvSpPr>
          <p:nvPr>
            <p:ph type="body" idx="1"/>
          </p:nvPr>
        </p:nvSpPr>
        <p:spPr>
          <a:xfrm>
            <a:off x="1403648" y="1700808"/>
            <a:ext cx="3096344" cy="382000"/>
          </a:xfrm>
        </p:spPr>
        <p:txBody>
          <a:bodyPr/>
          <a:lstStyle/>
          <a:p>
            <a:pPr algn="ctr"/>
            <a:r>
              <a:rPr lang="it-IT" sz="1800" b="1" dirty="0">
                <a:solidFill>
                  <a:schemeClr val="accent5">
                    <a:lumMod val="75000"/>
                  </a:schemeClr>
                </a:solidFill>
              </a:rPr>
              <a:t>Modalità asincrona</a:t>
            </a:r>
          </a:p>
        </p:txBody>
      </p:sp>
      <p:sp>
        <p:nvSpPr>
          <p:cNvPr id="4" name="Segnaposto contenuto 3"/>
          <p:cNvSpPr>
            <a:spLocks noGrp="1"/>
          </p:cNvSpPr>
          <p:nvPr>
            <p:ph sz="half" idx="2"/>
          </p:nvPr>
        </p:nvSpPr>
        <p:spPr>
          <a:xfrm>
            <a:off x="1331640" y="2348880"/>
            <a:ext cx="3197532" cy="3105703"/>
          </a:xfrm>
        </p:spPr>
        <p:txBody>
          <a:bodyPr>
            <a:normAutofit/>
          </a:bodyPr>
          <a:lstStyle/>
          <a:p>
            <a:pPr marL="0" indent="0">
              <a:buNone/>
            </a:pPr>
            <a:r>
              <a:rPr lang="it-IT" sz="1600" dirty="0">
                <a:solidFill>
                  <a:schemeClr val="accent5">
                    <a:lumMod val="75000"/>
                  </a:schemeClr>
                </a:solidFill>
              </a:rPr>
              <a:t>Fino al 2010:</a:t>
            </a:r>
          </a:p>
          <a:p>
            <a:pPr marL="0" indent="0" algn="just">
              <a:buNone/>
            </a:pPr>
            <a:r>
              <a:rPr lang="it-IT" sz="1600" dirty="0">
                <a:solidFill>
                  <a:schemeClr val="accent5">
                    <a:lumMod val="75000"/>
                  </a:schemeClr>
                </a:solidFill>
              </a:rPr>
              <a:t>Il Registrante o il </a:t>
            </a:r>
            <a:r>
              <a:rPr lang="it-IT" sz="1600" dirty="0" err="1">
                <a:solidFill>
                  <a:schemeClr val="accent5">
                    <a:lumMod val="75000"/>
                  </a:schemeClr>
                </a:solidFill>
              </a:rPr>
              <a:t>Maintainer</a:t>
            </a:r>
            <a:r>
              <a:rPr lang="it-IT" sz="1600" dirty="0">
                <a:solidFill>
                  <a:schemeClr val="accent5">
                    <a:lumMod val="75000"/>
                  </a:schemeClr>
                </a:solidFill>
              </a:rPr>
              <a:t> devono inviavano una richiesta cartacea (LAR, Lettera di assunzione di responsabilità) al Registro .</a:t>
            </a:r>
            <a:r>
              <a:rPr lang="it-IT" sz="1600" dirty="0" err="1">
                <a:solidFill>
                  <a:schemeClr val="accent5">
                    <a:lumMod val="75000"/>
                  </a:schemeClr>
                </a:solidFill>
              </a:rPr>
              <a:t>it</a:t>
            </a:r>
            <a:r>
              <a:rPr lang="it-IT" sz="1600" dirty="0">
                <a:solidFill>
                  <a:schemeClr val="accent5">
                    <a:lumMod val="75000"/>
                  </a:schemeClr>
                </a:solidFill>
              </a:rPr>
              <a:t>. Per completare l'operazione, il </a:t>
            </a:r>
            <a:r>
              <a:rPr lang="it-IT" sz="1600" dirty="0" err="1">
                <a:solidFill>
                  <a:schemeClr val="accent5">
                    <a:lumMod val="75000"/>
                  </a:schemeClr>
                </a:solidFill>
              </a:rPr>
              <a:t>Maintainer</a:t>
            </a:r>
            <a:r>
              <a:rPr lang="it-IT" sz="1600" dirty="0">
                <a:solidFill>
                  <a:schemeClr val="accent5">
                    <a:lumMod val="75000"/>
                  </a:schemeClr>
                </a:solidFill>
              </a:rPr>
              <a:t> deve inviare a sua volta il cosiddetto "modulo tecnico di registrazione" tramite email o via web.</a:t>
            </a:r>
          </a:p>
        </p:txBody>
      </p:sp>
      <p:sp>
        <p:nvSpPr>
          <p:cNvPr id="5" name="Segnaposto testo 4"/>
          <p:cNvSpPr>
            <a:spLocks noGrp="1"/>
          </p:cNvSpPr>
          <p:nvPr>
            <p:ph type="body" sz="quarter" idx="3"/>
          </p:nvPr>
        </p:nvSpPr>
        <p:spPr>
          <a:xfrm>
            <a:off x="5076056" y="1700808"/>
            <a:ext cx="3024336" cy="432246"/>
          </a:xfrm>
        </p:spPr>
        <p:txBody>
          <a:bodyPr/>
          <a:lstStyle/>
          <a:p>
            <a:pPr algn="ctr"/>
            <a:r>
              <a:rPr lang="it-IT" sz="1800" b="1" dirty="0">
                <a:solidFill>
                  <a:schemeClr val="accent5">
                    <a:lumMod val="75000"/>
                  </a:schemeClr>
                </a:solidFill>
              </a:rPr>
              <a:t>Modalità sincrona</a:t>
            </a:r>
          </a:p>
        </p:txBody>
      </p:sp>
      <p:sp>
        <p:nvSpPr>
          <p:cNvPr id="6" name="Segnaposto contenuto 5"/>
          <p:cNvSpPr>
            <a:spLocks noGrp="1"/>
          </p:cNvSpPr>
          <p:nvPr>
            <p:ph sz="quarter" idx="4"/>
          </p:nvPr>
        </p:nvSpPr>
        <p:spPr>
          <a:xfrm>
            <a:off x="4860032" y="2420888"/>
            <a:ext cx="3456384" cy="3105703"/>
          </a:xfrm>
        </p:spPr>
        <p:txBody>
          <a:bodyPr>
            <a:normAutofit/>
          </a:bodyPr>
          <a:lstStyle/>
          <a:p>
            <a:pPr marL="0" indent="0" algn="just">
              <a:buNone/>
            </a:pPr>
            <a:r>
              <a:rPr lang="it-IT" sz="1600" dirty="0">
                <a:solidFill>
                  <a:schemeClr val="accent5">
                    <a:lumMod val="75000"/>
                  </a:schemeClr>
                </a:solidFill>
                <a:ea typeface="Candara (Body)" charset="0"/>
                <a:cs typeface="Candara (Body)" charset="0"/>
              </a:rPr>
              <a:t>Il servizio sincrono di registrazione e mantenimento di un nome a dominio è erogato tramite i Registrar, organizzazioni che hanno in essere un contratto attivo con il Registro, subordinato ad una procedura di accreditamento presso il Registro. </a:t>
            </a:r>
          </a:p>
          <a:p>
            <a:pPr marL="0" indent="0">
              <a:buNone/>
            </a:pPr>
            <a:endParaRPr lang="it-IT" sz="1600" dirty="0">
              <a:solidFill>
                <a:schemeClr val="accent5">
                  <a:lumMod val="75000"/>
                </a:schemeClr>
              </a:solidFill>
            </a:endParaRPr>
          </a:p>
        </p:txBody>
      </p:sp>
      <p:sp>
        <p:nvSpPr>
          <p:cNvPr id="7" name="Segnaposto piè di pagina 6"/>
          <p:cNvSpPr>
            <a:spLocks noGrp="1"/>
          </p:cNvSpPr>
          <p:nvPr>
            <p:ph type="ftr" sz="quarter" idx="11"/>
          </p:nvPr>
        </p:nvSpPr>
        <p:spPr/>
        <p:txBody>
          <a:bodyPr/>
          <a:lstStyle/>
          <a:p>
            <a:r>
              <a:rPr lang="en-US" dirty="0"/>
              <a:t>Pisa, 12 </a:t>
            </a:r>
            <a:r>
              <a:rPr lang="en-US" dirty="0" err="1"/>
              <a:t>ottobre</a:t>
            </a:r>
            <a:r>
              <a:rPr lang="en-US" dirty="0"/>
              <a:t> 2021</a:t>
            </a:r>
          </a:p>
        </p:txBody>
      </p:sp>
      <p:sp>
        <p:nvSpPr>
          <p:cNvPr id="9" name="Rectangle 2"/>
          <p:cNvSpPr>
            <a:spLocks noGrp="1" noChangeArrowheads="1"/>
          </p:cNvSpPr>
          <p:nvPr>
            <p:ph type="title"/>
          </p:nvPr>
        </p:nvSpPr>
        <p:spPr>
          <a:xfrm>
            <a:off x="1325448" y="690196"/>
            <a:ext cx="6861770" cy="866596"/>
          </a:xfrm>
        </p:spPr>
        <p:txBody>
          <a:bodyPr>
            <a:normAutofit/>
          </a:bodyPr>
          <a:lstStyle/>
          <a:p>
            <a:r>
              <a:rPr lang="it-IT" sz="3200" dirty="0">
                <a:solidFill>
                  <a:schemeClr val="tx1">
                    <a:lumMod val="65000"/>
                    <a:lumOff val="35000"/>
                  </a:schemeClr>
                </a:solidFill>
              </a:rPr>
              <a:t>I nomi di dominio: Principi</a:t>
            </a:r>
            <a:endParaRPr lang="it-IT" sz="3200" b="1" dirty="0">
              <a:solidFill>
                <a:schemeClr val="tx1">
                  <a:lumMod val="65000"/>
                  <a:lumOff val="35000"/>
                </a:schemeClr>
              </a:solidFill>
              <a:ea typeface="ＭＳ Ｐゴシック" charset="-128"/>
              <a:cs typeface="ＭＳ Ｐゴシック" charset="-128"/>
            </a:endParaRPr>
          </a:p>
        </p:txBody>
      </p:sp>
    </p:spTree>
    <p:extLst>
      <p:ext uri="{BB962C8B-B14F-4D97-AF65-F5344CB8AC3E}">
        <p14:creationId xmlns:p14="http://schemas.microsoft.com/office/powerpoint/2010/main" val="3734727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4"/>
          <p:cNvSpPr>
            <a:spLocks noGrp="1"/>
          </p:cNvSpPr>
          <p:nvPr>
            <p:ph type="ftr" sz="quarter" idx="11"/>
          </p:nvPr>
        </p:nvSpPr>
        <p:spPr/>
        <p:txBody>
          <a:bodyPr/>
          <a:lstStyle/>
          <a:p>
            <a:r>
              <a:rPr lang="en-US" dirty="0"/>
              <a:t>Pisa, 12 </a:t>
            </a:r>
            <a:r>
              <a:rPr lang="en-US" dirty="0" err="1"/>
              <a:t>ottobre</a:t>
            </a:r>
            <a:r>
              <a:rPr lang="en-US" dirty="0"/>
              <a:t> 2021</a:t>
            </a:r>
          </a:p>
        </p:txBody>
      </p:sp>
      <p:sp>
        <p:nvSpPr>
          <p:cNvPr id="6" name="Rectangle 2"/>
          <p:cNvSpPr>
            <a:spLocks noGrp="1" noChangeArrowheads="1"/>
          </p:cNvSpPr>
          <p:nvPr>
            <p:ph type="title"/>
          </p:nvPr>
        </p:nvSpPr>
        <p:spPr>
          <a:xfrm>
            <a:off x="1325448" y="690196"/>
            <a:ext cx="6861770" cy="866596"/>
          </a:xfrm>
        </p:spPr>
        <p:txBody>
          <a:bodyPr>
            <a:normAutofit/>
          </a:bodyPr>
          <a:lstStyle/>
          <a:p>
            <a:r>
              <a:rPr lang="it-IT" sz="3200" dirty="0">
                <a:solidFill>
                  <a:schemeClr val="tx1">
                    <a:lumMod val="65000"/>
                    <a:lumOff val="35000"/>
                  </a:schemeClr>
                </a:solidFill>
              </a:rPr>
              <a:t>I nomi di dominio: Principi</a:t>
            </a:r>
            <a:endParaRPr lang="it-IT" sz="3200" b="1" dirty="0">
              <a:solidFill>
                <a:schemeClr val="tx1">
                  <a:lumMod val="65000"/>
                  <a:lumOff val="35000"/>
                </a:schemeClr>
              </a:solidFill>
              <a:ea typeface="ＭＳ Ｐゴシック" charset="-128"/>
              <a:cs typeface="ＭＳ Ｐゴシック" charset="-128"/>
            </a:endParaRPr>
          </a:p>
        </p:txBody>
      </p:sp>
      <p:pic>
        <p:nvPicPr>
          <p:cNvPr id="9" name="Immagine 8"/>
          <p:cNvPicPr/>
          <p:nvPr/>
        </p:nvPicPr>
        <p:blipFill rotWithShape="1">
          <a:blip r:embed="rId2"/>
          <a:srcRect l="19921" t="30865" r="2418" b="11813"/>
          <a:stretch/>
        </p:blipFill>
        <p:spPr bwMode="auto">
          <a:xfrm>
            <a:off x="733896" y="2708919"/>
            <a:ext cx="7798544" cy="3250793"/>
          </a:xfrm>
          <a:prstGeom prst="rect">
            <a:avLst/>
          </a:prstGeom>
          <a:ln>
            <a:noFill/>
          </a:ln>
          <a:extLst>
            <a:ext uri="{53640926-AAD7-44D8-BBD7-CCE9431645EC}">
              <a14:shadowObscured xmlns:a14="http://schemas.microsoft.com/office/drawing/2010/main"/>
            </a:ext>
          </a:extLst>
        </p:spPr>
      </p:pic>
      <p:pic>
        <p:nvPicPr>
          <p:cNvPr id="10" name="Immagine 9"/>
          <p:cNvPicPr/>
          <p:nvPr/>
        </p:nvPicPr>
        <p:blipFill rotWithShape="1">
          <a:blip r:embed="rId3"/>
          <a:srcRect l="2801" t="41613" r="3974" b="19255"/>
          <a:stretch/>
        </p:blipFill>
        <p:spPr bwMode="auto">
          <a:xfrm>
            <a:off x="1898625" y="1388011"/>
            <a:ext cx="5268251" cy="124890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2743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r>
              <a:rPr lang="en-US" dirty="0"/>
              <a:t>Pisa, 12 </a:t>
            </a:r>
            <a:r>
              <a:rPr lang="en-US" dirty="0" err="1"/>
              <a:t>ottobre</a:t>
            </a:r>
            <a:r>
              <a:rPr lang="en-US" dirty="0"/>
              <a:t> 2021</a:t>
            </a:r>
          </a:p>
        </p:txBody>
      </p:sp>
      <p:sp>
        <p:nvSpPr>
          <p:cNvPr id="8" name="Ovale 7"/>
          <p:cNvSpPr/>
          <p:nvPr/>
        </p:nvSpPr>
        <p:spPr>
          <a:xfrm>
            <a:off x="2627784" y="1772816"/>
            <a:ext cx="4392488" cy="86409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a:t>http://</a:t>
            </a:r>
            <a:r>
              <a:rPr lang="it-IT" sz="1600" dirty="0" err="1"/>
              <a:t>www.nic.it</a:t>
            </a:r>
            <a:r>
              <a:rPr lang="it-IT" sz="1600" dirty="0"/>
              <a:t>/</a:t>
            </a:r>
            <a:r>
              <a:rPr lang="it-IT" sz="1600" dirty="0" err="1"/>
              <a:t>registrars</a:t>
            </a:r>
            <a:r>
              <a:rPr lang="it-IT" sz="1600" dirty="0"/>
              <a:t>/list</a:t>
            </a:r>
          </a:p>
        </p:txBody>
      </p:sp>
      <p:sp>
        <p:nvSpPr>
          <p:cNvPr id="10" name="CasellaDiTesto 9"/>
          <p:cNvSpPr txBox="1"/>
          <p:nvPr/>
        </p:nvSpPr>
        <p:spPr>
          <a:xfrm>
            <a:off x="1259632" y="2890679"/>
            <a:ext cx="7128792" cy="2554545"/>
          </a:xfrm>
          <a:prstGeom prst="rect">
            <a:avLst/>
          </a:prstGeom>
          <a:noFill/>
        </p:spPr>
        <p:txBody>
          <a:bodyPr wrap="square" rtlCol="0">
            <a:spAutoFit/>
          </a:bodyPr>
          <a:lstStyle/>
          <a:p>
            <a:pPr algn="just"/>
            <a:r>
              <a:rPr lang="it-IT" sz="1600" dirty="0">
                <a:solidFill>
                  <a:schemeClr val="accent5">
                    <a:lumMod val="75000"/>
                  </a:schemeClr>
                </a:solidFill>
              </a:rPr>
              <a:t>Il Registrar è un fornitore di servizi Internet che ha un contratto con il Registro per gestire i domini .</a:t>
            </a:r>
            <a:r>
              <a:rPr lang="it-IT" sz="1600" dirty="0" err="1">
                <a:solidFill>
                  <a:schemeClr val="accent5">
                    <a:lumMod val="75000"/>
                  </a:schemeClr>
                </a:solidFill>
              </a:rPr>
              <a:t>it</a:t>
            </a:r>
            <a:r>
              <a:rPr lang="it-IT" sz="1600" dirty="0">
                <a:solidFill>
                  <a:schemeClr val="accent5">
                    <a:lumMod val="75000"/>
                  </a:schemeClr>
                </a:solidFill>
              </a:rPr>
              <a:t>.</a:t>
            </a:r>
          </a:p>
          <a:p>
            <a:pPr algn="just"/>
            <a:r>
              <a:rPr lang="it-IT" sz="1600" dirty="0">
                <a:solidFill>
                  <a:schemeClr val="accent5">
                    <a:lumMod val="75000"/>
                  </a:schemeClr>
                </a:solidFill>
              </a:rPr>
              <a:t>Il Registro non si occupa, infatti, di registrare direttamente domini per conto degli utenti finali.</a:t>
            </a:r>
          </a:p>
          <a:p>
            <a:pPr algn="just"/>
            <a:r>
              <a:rPr lang="it-IT" sz="1600" dirty="0">
                <a:solidFill>
                  <a:schemeClr val="accent5">
                    <a:lumMod val="75000"/>
                  </a:schemeClr>
                </a:solidFill>
              </a:rPr>
              <a:t>Ciascun Registrar, nella massima autonomia, offre servizi di ogni livello e prezzo, dalla semplice registrazione di un nome a dominio alla realizzazione di siti web, alla fornitura di connettività Internet, all'erogazione di servizi altamente specializzati. Ogni Registrar stabilisce in autonomia anche i costi della registrazione e del mantenimento dei domini .</a:t>
            </a:r>
            <a:r>
              <a:rPr lang="it-IT" sz="1600" dirty="0" err="1">
                <a:solidFill>
                  <a:schemeClr val="accent5">
                    <a:lumMod val="75000"/>
                  </a:schemeClr>
                </a:solidFill>
              </a:rPr>
              <a:t>it</a:t>
            </a:r>
            <a:r>
              <a:rPr lang="it-IT" sz="1600" dirty="0">
                <a:solidFill>
                  <a:schemeClr val="accent5">
                    <a:lumMod val="75000"/>
                  </a:schemeClr>
                </a:solidFill>
              </a:rPr>
              <a:t>.</a:t>
            </a:r>
          </a:p>
        </p:txBody>
      </p:sp>
      <p:sp>
        <p:nvSpPr>
          <p:cNvPr id="7" name="Rectangle 2"/>
          <p:cNvSpPr>
            <a:spLocks noGrp="1" noChangeArrowheads="1"/>
          </p:cNvSpPr>
          <p:nvPr>
            <p:ph type="title"/>
          </p:nvPr>
        </p:nvSpPr>
        <p:spPr>
          <a:xfrm>
            <a:off x="1325448" y="690196"/>
            <a:ext cx="6861770" cy="866596"/>
          </a:xfrm>
        </p:spPr>
        <p:txBody>
          <a:bodyPr>
            <a:normAutofit/>
          </a:bodyPr>
          <a:lstStyle/>
          <a:p>
            <a:r>
              <a:rPr lang="it-IT" sz="3200" dirty="0">
                <a:solidFill>
                  <a:schemeClr val="tx1">
                    <a:lumMod val="65000"/>
                    <a:lumOff val="35000"/>
                  </a:schemeClr>
                </a:solidFill>
              </a:rPr>
              <a:t>I nomi di dominio: Principi</a:t>
            </a:r>
            <a:endParaRPr lang="it-IT" sz="3200" b="1" dirty="0">
              <a:solidFill>
                <a:schemeClr val="tx1">
                  <a:lumMod val="65000"/>
                  <a:lumOff val="35000"/>
                </a:schemeClr>
              </a:solidFill>
              <a:ea typeface="ＭＳ Ｐゴシック" charset="-128"/>
              <a:cs typeface="ＭＳ Ｐゴシック" charset="-128"/>
            </a:endParaRPr>
          </a:p>
        </p:txBody>
      </p:sp>
    </p:spTree>
    <p:extLst>
      <p:ext uri="{BB962C8B-B14F-4D97-AF65-F5344CB8AC3E}">
        <p14:creationId xmlns:p14="http://schemas.microsoft.com/office/powerpoint/2010/main" val="3697999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4"/>
          <p:cNvSpPr>
            <a:spLocks noGrp="1"/>
          </p:cNvSpPr>
          <p:nvPr>
            <p:ph type="ftr" sz="quarter" idx="11"/>
          </p:nvPr>
        </p:nvSpPr>
        <p:spPr/>
        <p:txBody>
          <a:bodyPr/>
          <a:lstStyle/>
          <a:p>
            <a:r>
              <a:rPr lang="en-US" dirty="0"/>
              <a:t>Pisa, 12 </a:t>
            </a:r>
            <a:r>
              <a:rPr lang="en-US" dirty="0" err="1"/>
              <a:t>ottobre</a:t>
            </a:r>
            <a:r>
              <a:rPr lang="en-US" dirty="0"/>
              <a:t> 2021</a:t>
            </a:r>
          </a:p>
        </p:txBody>
      </p:sp>
      <p:sp>
        <p:nvSpPr>
          <p:cNvPr id="10" name="Rectangle 2"/>
          <p:cNvSpPr>
            <a:spLocks noGrp="1" noChangeArrowheads="1"/>
          </p:cNvSpPr>
          <p:nvPr>
            <p:ph type="title"/>
          </p:nvPr>
        </p:nvSpPr>
        <p:spPr>
          <a:xfrm>
            <a:off x="1325448" y="690196"/>
            <a:ext cx="6861770" cy="866596"/>
          </a:xfrm>
        </p:spPr>
        <p:txBody>
          <a:bodyPr>
            <a:normAutofit/>
          </a:bodyPr>
          <a:lstStyle/>
          <a:p>
            <a:r>
              <a:rPr lang="it-IT" sz="3200" dirty="0">
                <a:solidFill>
                  <a:schemeClr val="tx1">
                    <a:lumMod val="65000"/>
                    <a:lumOff val="35000"/>
                  </a:schemeClr>
                </a:solidFill>
              </a:rPr>
              <a:t>I nomi di dominio: Principi</a:t>
            </a:r>
            <a:endParaRPr lang="it-IT" sz="3200" b="1" dirty="0">
              <a:solidFill>
                <a:schemeClr val="tx1">
                  <a:lumMod val="65000"/>
                  <a:lumOff val="35000"/>
                </a:schemeClr>
              </a:solidFill>
              <a:ea typeface="ＭＳ Ｐゴシック" charset="-128"/>
              <a:cs typeface="ＭＳ Ｐゴシック" charset="-128"/>
            </a:endParaRPr>
          </a:p>
        </p:txBody>
      </p:sp>
      <p:graphicFrame>
        <p:nvGraphicFramePr>
          <p:cNvPr id="7" name="Oggetto 6"/>
          <p:cNvGraphicFramePr>
            <a:graphicFrameLocks noChangeAspect="1"/>
          </p:cNvGraphicFramePr>
          <p:nvPr/>
        </p:nvGraphicFramePr>
        <p:xfrm>
          <a:off x="809125" y="1750461"/>
          <a:ext cx="2871787" cy="4064000"/>
        </p:xfrm>
        <a:graphic>
          <a:graphicData uri="http://schemas.openxmlformats.org/presentationml/2006/ole">
            <mc:AlternateContent xmlns:mc="http://schemas.openxmlformats.org/markup-compatibility/2006">
              <mc:Choice xmlns:v="urn:schemas-microsoft-com:vml" Requires="v">
                <p:oleObj spid="_x0000_s1077" name="Acrobat Document" r:id="rId3" imgW="5667214" imgH="8019718" progId="AcroExch.Document.DC">
                  <p:embed/>
                </p:oleObj>
              </mc:Choice>
              <mc:Fallback>
                <p:oleObj name="Acrobat Document" r:id="rId3" imgW="5667214" imgH="8019718" progId="AcroExch.Document.DC">
                  <p:embed/>
                  <p:pic>
                    <p:nvPicPr>
                      <p:cNvPr id="7" name="Oggetto 6"/>
                      <p:cNvPicPr/>
                      <p:nvPr/>
                    </p:nvPicPr>
                    <p:blipFill>
                      <a:blip r:embed="rId4"/>
                      <a:stretch>
                        <a:fillRect/>
                      </a:stretch>
                    </p:blipFill>
                    <p:spPr>
                      <a:xfrm>
                        <a:off x="809125" y="1750461"/>
                        <a:ext cx="2871787" cy="4064000"/>
                      </a:xfrm>
                      <a:prstGeom prst="rect">
                        <a:avLst/>
                      </a:prstGeom>
                    </p:spPr>
                  </p:pic>
                </p:oleObj>
              </mc:Fallback>
            </mc:AlternateContent>
          </a:graphicData>
        </a:graphic>
      </p:graphicFrame>
      <p:graphicFrame>
        <p:nvGraphicFramePr>
          <p:cNvPr id="8" name="Oggetto 7"/>
          <p:cNvGraphicFramePr>
            <a:graphicFrameLocks noChangeAspect="1"/>
          </p:cNvGraphicFramePr>
          <p:nvPr/>
        </p:nvGraphicFramePr>
        <p:xfrm>
          <a:off x="5193342" y="1750461"/>
          <a:ext cx="2871788" cy="4064000"/>
        </p:xfrm>
        <a:graphic>
          <a:graphicData uri="http://schemas.openxmlformats.org/presentationml/2006/ole">
            <mc:AlternateContent xmlns:mc="http://schemas.openxmlformats.org/markup-compatibility/2006">
              <mc:Choice xmlns:v="urn:schemas-microsoft-com:vml" Requires="v">
                <p:oleObj spid="_x0000_s1078" name="Acrobat Document" r:id="rId5" imgW="5667214" imgH="8019718" progId="AcroExch.Document.DC">
                  <p:embed/>
                </p:oleObj>
              </mc:Choice>
              <mc:Fallback>
                <p:oleObj name="Acrobat Document" r:id="rId5" imgW="5667214" imgH="8019718" progId="AcroExch.Document.DC">
                  <p:embed/>
                  <p:pic>
                    <p:nvPicPr>
                      <p:cNvPr id="8" name="Oggetto 7"/>
                      <p:cNvPicPr/>
                      <p:nvPr/>
                    </p:nvPicPr>
                    <p:blipFill>
                      <a:blip r:embed="rId6"/>
                      <a:stretch>
                        <a:fillRect/>
                      </a:stretch>
                    </p:blipFill>
                    <p:spPr>
                      <a:xfrm>
                        <a:off x="5193342" y="1750461"/>
                        <a:ext cx="2871788" cy="4064000"/>
                      </a:xfrm>
                      <a:prstGeom prst="rect">
                        <a:avLst/>
                      </a:prstGeom>
                    </p:spPr>
                  </p:pic>
                </p:oleObj>
              </mc:Fallback>
            </mc:AlternateContent>
          </a:graphicData>
        </a:graphic>
      </p:graphicFrame>
    </p:spTree>
    <p:extLst>
      <p:ext uri="{BB962C8B-B14F-4D97-AF65-F5344CB8AC3E}">
        <p14:creationId xmlns:p14="http://schemas.microsoft.com/office/powerpoint/2010/main" val="861789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295169" y="696118"/>
            <a:ext cx="6589199" cy="572642"/>
          </a:xfrm>
        </p:spPr>
        <p:txBody>
          <a:bodyPr>
            <a:noAutofit/>
          </a:bodyPr>
          <a:lstStyle/>
          <a:p>
            <a:r>
              <a:rPr lang="it-IT" sz="3200" dirty="0">
                <a:solidFill>
                  <a:schemeClr val="tx1">
                    <a:lumMod val="65000"/>
                    <a:lumOff val="35000"/>
                  </a:schemeClr>
                </a:solidFill>
              </a:rPr>
              <a:t>I nomi di dominio: segni distintivi</a:t>
            </a:r>
          </a:p>
        </p:txBody>
      </p:sp>
      <p:sp>
        <p:nvSpPr>
          <p:cNvPr id="3" name="Segnaposto contenuto 2"/>
          <p:cNvSpPr>
            <a:spLocks noGrp="1"/>
          </p:cNvSpPr>
          <p:nvPr>
            <p:ph idx="1"/>
          </p:nvPr>
        </p:nvSpPr>
        <p:spPr>
          <a:xfrm>
            <a:off x="1403648" y="2060848"/>
            <a:ext cx="6591985" cy="2520280"/>
          </a:xfrm>
        </p:spPr>
        <p:txBody>
          <a:bodyPr/>
          <a:lstStyle/>
          <a:p>
            <a:pPr marL="0" indent="0">
              <a:buNone/>
            </a:pPr>
            <a:endParaRPr lang="it-IT" dirty="0">
              <a:solidFill>
                <a:schemeClr val="accent5">
                  <a:lumMod val="75000"/>
                </a:schemeClr>
              </a:solidFill>
            </a:endParaRPr>
          </a:p>
          <a:p>
            <a:pPr marL="0" indent="0" algn="ctr">
              <a:buNone/>
            </a:pPr>
            <a:endParaRPr lang="it-IT" dirty="0">
              <a:solidFill>
                <a:schemeClr val="accent5">
                  <a:lumMod val="75000"/>
                </a:schemeClr>
              </a:solidFill>
            </a:endParaRPr>
          </a:p>
          <a:p>
            <a:pPr marL="0" indent="0" algn="ctr">
              <a:buNone/>
            </a:pPr>
            <a:r>
              <a:rPr lang="it-IT" sz="2800" b="1" dirty="0">
                <a:solidFill>
                  <a:schemeClr val="accent5">
                    <a:lumMod val="75000"/>
                  </a:schemeClr>
                </a:solidFill>
              </a:rPr>
              <a:t> </a:t>
            </a:r>
            <a:r>
              <a:rPr lang="it-IT" sz="2400" b="1" dirty="0">
                <a:solidFill>
                  <a:schemeClr val="accent5">
                    <a:lumMod val="75000"/>
                  </a:schemeClr>
                </a:solidFill>
              </a:rPr>
              <a:t>I nomi di dominio possono essere equiparati a segni distintivi?</a:t>
            </a:r>
            <a:endParaRPr lang="it-IT" sz="2400" dirty="0">
              <a:solidFill>
                <a:schemeClr val="accent5">
                  <a:lumMod val="75000"/>
                </a:schemeClr>
              </a:solidFill>
            </a:endParaRPr>
          </a:p>
        </p:txBody>
      </p:sp>
      <p:sp>
        <p:nvSpPr>
          <p:cNvPr id="4" name="Segnaposto piè di pagina 3"/>
          <p:cNvSpPr>
            <a:spLocks noGrp="1"/>
          </p:cNvSpPr>
          <p:nvPr>
            <p:ph type="ftr" sz="quarter" idx="11"/>
          </p:nvPr>
        </p:nvSpPr>
        <p:spPr/>
        <p:txBody>
          <a:bodyPr/>
          <a:lstStyle/>
          <a:p>
            <a:r>
              <a:rPr lang="en-US" dirty="0"/>
              <a:t>Pisa, 12 </a:t>
            </a:r>
            <a:r>
              <a:rPr lang="en-US" dirty="0" err="1"/>
              <a:t>ottobre</a:t>
            </a:r>
            <a:r>
              <a:rPr lang="en-US" dirty="0"/>
              <a:t> 2021</a:t>
            </a:r>
          </a:p>
        </p:txBody>
      </p:sp>
    </p:spTree>
    <p:extLst>
      <p:ext uri="{BB962C8B-B14F-4D97-AF65-F5344CB8AC3E}">
        <p14:creationId xmlns:p14="http://schemas.microsoft.com/office/powerpoint/2010/main" val="571508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p:cNvSpPr>
            <a:spLocks noGrp="1"/>
          </p:cNvSpPr>
          <p:nvPr>
            <p:ph type="body" idx="1"/>
          </p:nvPr>
        </p:nvSpPr>
        <p:spPr>
          <a:xfrm>
            <a:off x="1187624" y="2060848"/>
            <a:ext cx="3312368" cy="576262"/>
          </a:xfrm>
        </p:spPr>
        <p:txBody>
          <a:bodyPr/>
          <a:lstStyle/>
          <a:p>
            <a:pPr algn="ctr"/>
            <a:r>
              <a:rPr lang="it-IT" sz="1800" b="1" dirty="0">
                <a:solidFill>
                  <a:schemeClr val="accent5">
                    <a:lumMod val="75000"/>
                  </a:schemeClr>
                </a:solidFill>
              </a:rPr>
              <a:t>Giurisprudenza minoritaria</a:t>
            </a:r>
          </a:p>
        </p:txBody>
      </p:sp>
      <p:sp>
        <p:nvSpPr>
          <p:cNvPr id="4" name="Segnaposto contenuto 3"/>
          <p:cNvSpPr>
            <a:spLocks noGrp="1"/>
          </p:cNvSpPr>
          <p:nvPr>
            <p:ph sz="half" idx="2"/>
          </p:nvPr>
        </p:nvSpPr>
        <p:spPr>
          <a:xfrm>
            <a:off x="1158444" y="2699759"/>
            <a:ext cx="3413556" cy="3105703"/>
          </a:xfrm>
        </p:spPr>
        <p:txBody>
          <a:bodyPr>
            <a:normAutofit/>
          </a:bodyPr>
          <a:lstStyle/>
          <a:p>
            <a:pPr algn="just">
              <a:buFont typeface="Wingdings" pitchFamily="2" charset="2"/>
              <a:buChar char="§"/>
            </a:pPr>
            <a:r>
              <a:rPr lang="it-IT" sz="1500" dirty="0">
                <a:solidFill>
                  <a:schemeClr val="accent5">
                    <a:lumMod val="75000"/>
                  </a:schemeClr>
                </a:solidFill>
              </a:rPr>
              <a:t>Nessuna definizione legislativa del nome di dominio</a:t>
            </a:r>
          </a:p>
          <a:p>
            <a:pPr algn="just">
              <a:buFont typeface="Wingdings" pitchFamily="2" charset="2"/>
              <a:buChar char="§"/>
            </a:pPr>
            <a:r>
              <a:rPr lang="it-IT" sz="1500" dirty="0">
                <a:solidFill>
                  <a:schemeClr val="accent5">
                    <a:lumMod val="75000"/>
                  </a:schemeClr>
                </a:solidFill>
              </a:rPr>
              <a:t>Entità giuridicamente irrilevante non tutelabile come segno distintivo</a:t>
            </a:r>
          </a:p>
          <a:p>
            <a:pPr algn="just">
              <a:buFont typeface="Wingdings" pitchFamily="2" charset="2"/>
              <a:buChar char="§"/>
            </a:pPr>
            <a:r>
              <a:rPr lang="it-IT" sz="1500" dirty="0">
                <a:solidFill>
                  <a:schemeClr val="accent5">
                    <a:lumMod val="75000"/>
                  </a:schemeClr>
                </a:solidFill>
              </a:rPr>
              <a:t>Funzione: Mezzo operativo e tecnologico per consentire a chiunque di raggiungere una pagina web (</a:t>
            </a:r>
            <a:r>
              <a:rPr lang="it-IT" sz="1500" dirty="0" err="1">
                <a:solidFill>
                  <a:schemeClr val="accent5">
                    <a:lumMod val="75000"/>
                  </a:schemeClr>
                </a:solidFill>
              </a:rPr>
              <a:t>Trib</a:t>
            </a:r>
            <a:r>
              <a:rPr lang="it-IT" sz="1500" dirty="0">
                <a:solidFill>
                  <a:schemeClr val="accent5">
                    <a:lumMod val="75000"/>
                  </a:schemeClr>
                </a:solidFill>
              </a:rPr>
              <a:t>. Firenze, Ordinanza del 29 giugno 2000)</a:t>
            </a:r>
          </a:p>
        </p:txBody>
      </p:sp>
      <p:sp>
        <p:nvSpPr>
          <p:cNvPr id="6" name="Segnaposto contenuto 5"/>
          <p:cNvSpPr>
            <a:spLocks noGrp="1"/>
          </p:cNvSpPr>
          <p:nvPr>
            <p:ph sz="quarter" idx="4"/>
          </p:nvPr>
        </p:nvSpPr>
        <p:spPr>
          <a:xfrm>
            <a:off x="5076056" y="2709118"/>
            <a:ext cx="3312368" cy="3105703"/>
          </a:xfrm>
        </p:spPr>
        <p:txBody>
          <a:bodyPr>
            <a:normAutofit fontScale="92500" lnSpcReduction="20000"/>
          </a:bodyPr>
          <a:lstStyle/>
          <a:p>
            <a:pPr algn="just">
              <a:lnSpc>
                <a:spcPct val="110000"/>
              </a:lnSpc>
              <a:buFont typeface="Wingdings" pitchFamily="2" charset="2"/>
              <a:buChar char="§"/>
            </a:pPr>
            <a:r>
              <a:rPr lang="it-IT" sz="1600" dirty="0">
                <a:solidFill>
                  <a:schemeClr val="accent5">
                    <a:lumMod val="75000"/>
                  </a:schemeClr>
                </a:solidFill>
              </a:rPr>
              <a:t>“il domain </a:t>
            </a:r>
            <a:r>
              <a:rPr lang="it-IT" sz="1600" dirty="0" err="1">
                <a:solidFill>
                  <a:schemeClr val="accent5">
                    <a:lumMod val="75000"/>
                  </a:schemeClr>
                </a:solidFill>
              </a:rPr>
              <a:t>name</a:t>
            </a:r>
            <a:r>
              <a:rPr lang="it-IT" sz="1600" dirty="0">
                <a:solidFill>
                  <a:schemeClr val="accent5">
                    <a:lumMod val="75000"/>
                  </a:schemeClr>
                </a:solidFill>
              </a:rPr>
              <a:t> non può essere considerato un semplice indirizzo telematico” (</a:t>
            </a:r>
            <a:r>
              <a:rPr lang="it-IT" sz="1600" dirty="0" err="1">
                <a:solidFill>
                  <a:schemeClr val="accent5">
                    <a:lumMod val="75000"/>
                  </a:schemeClr>
                </a:solidFill>
              </a:rPr>
              <a:t>trib</a:t>
            </a:r>
            <a:r>
              <a:rPr lang="it-IT" sz="1600" dirty="0">
                <a:solidFill>
                  <a:schemeClr val="accent5">
                    <a:lumMod val="75000"/>
                  </a:schemeClr>
                </a:solidFill>
              </a:rPr>
              <a:t>. Firenze, Ordinanza 21 maggio 2001)</a:t>
            </a:r>
          </a:p>
          <a:p>
            <a:pPr algn="just">
              <a:lnSpc>
                <a:spcPct val="110000"/>
              </a:lnSpc>
              <a:buFont typeface="Wingdings" pitchFamily="2" charset="2"/>
              <a:buChar char="§"/>
            </a:pPr>
            <a:r>
              <a:rPr lang="it-IT" sz="1600" dirty="0">
                <a:solidFill>
                  <a:schemeClr val="accent5">
                    <a:lumMod val="75000"/>
                  </a:schemeClr>
                </a:solidFill>
              </a:rPr>
              <a:t>“Per la sua capacità di identificare l’utilizzatore del sito web e i servizi da esso offerti al pubblico, il domain </a:t>
            </a:r>
            <a:r>
              <a:rPr lang="it-IT" sz="1600" dirty="0" err="1">
                <a:solidFill>
                  <a:schemeClr val="accent5">
                    <a:lumMod val="75000"/>
                  </a:schemeClr>
                </a:solidFill>
              </a:rPr>
              <a:t>name</a:t>
            </a:r>
            <a:r>
              <a:rPr lang="it-IT" sz="1600" dirty="0">
                <a:solidFill>
                  <a:schemeClr val="accent5">
                    <a:lumMod val="75000"/>
                  </a:schemeClr>
                </a:solidFill>
              </a:rPr>
              <a:t> assume caratteristiche di vero e proprio nome di dominio (</a:t>
            </a:r>
            <a:r>
              <a:rPr lang="it-IT" sz="1600" dirty="0" err="1">
                <a:solidFill>
                  <a:schemeClr val="accent5">
                    <a:lumMod val="75000"/>
                  </a:schemeClr>
                </a:solidFill>
              </a:rPr>
              <a:t>trib</a:t>
            </a:r>
            <a:r>
              <a:rPr lang="it-IT" sz="1600" dirty="0">
                <a:solidFill>
                  <a:schemeClr val="accent5">
                    <a:lumMod val="75000"/>
                  </a:schemeClr>
                </a:solidFill>
              </a:rPr>
              <a:t>. Napoli, 26 febbraio 2002)</a:t>
            </a:r>
          </a:p>
        </p:txBody>
      </p:sp>
      <p:sp>
        <p:nvSpPr>
          <p:cNvPr id="7" name="Segnaposto piè di pagina 6"/>
          <p:cNvSpPr>
            <a:spLocks noGrp="1"/>
          </p:cNvSpPr>
          <p:nvPr>
            <p:ph type="ftr" sz="quarter" idx="11"/>
          </p:nvPr>
        </p:nvSpPr>
        <p:spPr/>
        <p:txBody>
          <a:bodyPr/>
          <a:lstStyle/>
          <a:p>
            <a:r>
              <a:rPr lang="en-US" dirty="0"/>
              <a:t>Pisa, 12 </a:t>
            </a:r>
            <a:r>
              <a:rPr lang="en-US" dirty="0" err="1"/>
              <a:t>ottobre</a:t>
            </a:r>
            <a:r>
              <a:rPr lang="en-US" dirty="0"/>
              <a:t> 2021</a:t>
            </a:r>
          </a:p>
        </p:txBody>
      </p:sp>
      <p:sp>
        <p:nvSpPr>
          <p:cNvPr id="8" name="Ovale 7"/>
          <p:cNvSpPr/>
          <p:nvPr/>
        </p:nvSpPr>
        <p:spPr>
          <a:xfrm>
            <a:off x="2843808" y="1484784"/>
            <a:ext cx="3888432" cy="6480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a:t>Prima del Codice Proprietà Industriale</a:t>
            </a:r>
          </a:p>
        </p:txBody>
      </p:sp>
      <p:sp>
        <p:nvSpPr>
          <p:cNvPr id="9" name="Segnaposto testo 8"/>
          <p:cNvSpPr>
            <a:spLocks noGrp="1"/>
          </p:cNvSpPr>
          <p:nvPr>
            <p:ph type="body" sz="quarter" idx="3"/>
          </p:nvPr>
        </p:nvSpPr>
        <p:spPr>
          <a:xfrm>
            <a:off x="5004048" y="2205062"/>
            <a:ext cx="3456384" cy="432246"/>
          </a:xfrm>
        </p:spPr>
        <p:txBody>
          <a:bodyPr/>
          <a:lstStyle/>
          <a:p>
            <a:r>
              <a:rPr lang="it-IT" sz="1800" b="1" dirty="0">
                <a:solidFill>
                  <a:schemeClr val="accent5">
                    <a:lumMod val="75000"/>
                  </a:schemeClr>
                </a:solidFill>
              </a:rPr>
              <a:t>Giurisprudenza maggioritaria</a:t>
            </a:r>
          </a:p>
        </p:txBody>
      </p:sp>
      <p:sp>
        <p:nvSpPr>
          <p:cNvPr id="10" name="Titolo 1"/>
          <p:cNvSpPr>
            <a:spLocks noGrp="1"/>
          </p:cNvSpPr>
          <p:nvPr>
            <p:ph type="title"/>
          </p:nvPr>
        </p:nvSpPr>
        <p:spPr>
          <a:xfrm>
            <a:off x="1295169" y="696118"/>
            <a:ext cx="6589199" cy="572642"/>
          </a:xfrm>
        </p:spPr>
        <p:txBody>
          <a:bodyPr>
            <a:noAutofit/>
          </a:bodyPr>
          <a:lstStyle/>
          <a:p>
            <a:r>
              <a:rPr lang="it-IT" sz="3200" dirty="0">
                <a:solidFill>
                  <a:schemeClr val="tx1">
                    <a:lumMod val="65000"/>
                    <a:lumOff val="35000"/>
                  </a:schemeClr>
                </a:solidFill>
              </a:rPr>
              <a:t>I nomi di dominio: segni distintivi</a:t>
            </a:r>
          </a:p>
        </p:txBody>
      </p:sp>
    </p:spTree>
    <p:extLst>
      <p:ext uri="{BB962C8B-B14F-4D97-AF65-F5344CB8AC3E}">
        <p14:creationId xmlns:p14="http://schemas.microsoft.com/office/powerpoint/2010/main" val="1705555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1475656" y="2746978"/>
            <a:ext cx="6591985" cy="2410214"/>
          </a:xfrm>
        </p:spPr>
        <p:txBody>
          <a:bodyPr>
            <a:normAutofit/>
          </a:bodyPr>
          <a:lstStyle/>
          <a:p>
            <a:pPr algn="just">
              <a:buClr>
                <a:schemeClr val="accent5">
                  <a:lumMod val="75000"/>
                </a:schemeClr>
              </a:buClr>
              <a:buFont typeface="Wingdings" pitchFamily="2" charset="2"/>
              <a:buChar char="v"/>
            </a:pPr>
            <a:r>
              <a:rPr lang="it-IT" sz="1600" dirty="0">
                <a:solidFill>
                  <a:schemeClr val="accent5">
                    <a:lumMod val="75000"/>
                  </a:schemeClr>
                </a:solidFill>
              </a:rPr>
              <a:t>E’ stata confermata la centralità del ruolo del nome di dominio in rete, conferendo allo </a:t>
            </a:r>
            <a:r>
              <a:rPr lang="it-IT" sz="1600" dirty="0" err="1">
                <a:solidFill>
                  <a:schemeClr val="accent5">
                    <a:lumMod val="75000"/>
                  </a:schemeClr>
                </a:solidFill>
              </a:rPr>
              <a:t>stessola</a:t>
            </a:r>
            <a:r>
              <a:rPr lang="it-IT" sz="1600" dirty="0">
                <a:solidFill>
                  <a:schemeClr val="accent5">
                    <a:lumMod val="75000"/>
                  </a:schemeClr>
                </a:solidFill>
              </a:rPr>
              <a:t> tutela degli altri segni distintivi:</a:t>
            </a:r>
          </a:p>
          <a:p>
            <a:pPr algn="just">
              <a:buClr>
                <a:schemeClr val="accent5">
                  <a:lumMod val="75000"/>
                </a:schemeClr>
              </a:buClr>
              <a:buFont typeface="Wingdings" pitchFamily="2" charset="2"/>
              <a:buChar char="v"/>
            </a:pPr>
            <a:r>
              <a:rPr lang="it-IT" sz="1600" dirty="0">
                <a:solidFill>
                  <a:schemeClr val="accent5">
                    <a:lumMod val="75000"/>
                  </a:schemeClr>
                </a:solidFill>
              </a:rPr>
              <a:t>Art. 22 CPI: </a:t>
            </a:r>
            <a:r>
              <a:rPr lang="it-IT" sz="1600" i="1" dirty="0">
                <a:solidFill>
                  <a:schemeClr val="accent5">
                    <a:lumMod val="75000"/>
                  </a:schemeClr>
                </a:solidFill>
              </a:rPr>
              <a:t>Unitarietà dei segni distintivi</a:t>
            </a:r>
          </a:p>
          <a:p>
            <a:pPr algn="just">
              <a:buClr>
                <a:schemeClr val="accent5">
                  <a:lumMod val="75000"/>
                </a:schemeClr>
              </a:buClr>
              <a:buFont typeface="Wingdings" pitchFamily="2" charset="2"/>
              <a:buChar char="v"/>
            </a:pPr>
            <a:r>
              <a:rPr lang="it-IT" sz="1600" i="1" dirty="0">
                <a:solidFill>
                  <a:schemeClr val="accent5">
                    <a:lumMod val="75000"/>
                  </a:schemeClr>
                </a:solidFill>
              </a:rPr>
              <a:t>Art.12 CPI: Novità</a:t>
            </a:r>
          </a:p>
          <a:p>
            <a:pPr algn="just">
              <a:buClr>
                <a:schemeClr val="accent5">
                  <a:lumMod val="75000"/>
                </a:schemeClr>
              </a:buClr>
              <a:buFont typeface="Wingdings" pitchFamily="2" charset="2"/>
              <a:buChar char="v"/>
            </a:pPr>
            <a:r>
              <a:rPr lang="it-IT" sz="1600" i="1" dirty="0">
                <a:solidFill>
                  <a:schemeClr val="accent5">
                    <a:lumMod val="75000"/>
                  </a:schemeClr>
                </a:solidFill>
              </a:rPr>
              <a:t>Art.133 CPI: Tutela cautelare</a:t>
            </a:r>
          </a:p>
          <a:p>
            <a:pPr algn="just">
              <a:buClr>
                <a:schemeClr val="accent5">
                  <a:lumMod val="75000"/>
                </a:schemeClr>
              </a:buClr>
              <a:buFont typeface="Wingdings" pitchFamily="2" charset="2"/>
              <a:buChar char="v"/>
            </a:pPr>
            <a:r>
              <a:rPr lang="it-IT" sz="1600" i="1" dirty="0">
                <a:solidFill>
                  <a:schemeClr val="accent5">
                    <a:lumMod val="75000"/>
                  </a:schemeClr>
                </a:solidFill>
              </a:rPr>
              <a:t>Art.118 CPI: Tutela ordinaria</a:t>
            </a:r>
            <a:endParaRPr lang="it-IT" sz="1600" dirty="0">
              <a:solidFill>
                <a:schemeClr val="accent5">
                  <a:lumMod val="75000"/>
                </a:schemeClr>
              </a:solidFill>
            </a:endParaRPr>
          </a:p>
        </p:txBody>
      </p:sp>
      <p:sp>
        <p:nvSpPr>
          <p:cNvPr id="4" name="Segnaposto piè di pagina 3"/>
          <p:cNvSpPr>
            <a:spLocks noGrp="1"/>
          </p:cNvSpPr>
          <p:nvPr>
            <p:ph type="ftr" sz="quarter" idx="11"/>
          </p:nvPr>
        </p:nvSpPr>
        <p:spPr/>
        <p:txBody>
          <a:bodyPr/>
          <a:lstStyle/>
          <a:p>
            <a:r>
              <a:rPr lang="en-US" dirty="0"/>
              <a:t>Pisa, 12 </a:t>
            </a:r>
            <a:r>
              <a:rPr lang="en-US" dirty="0" err="1"/>
              <a:t>ottobre</a:t>
            </a:r>
            <a:r>
              <a:rPr lang="en-US" dirty="0"/>
              <a:t> 2021</a:t>
            </a:r>
          </a:p>
        </p:txBody>
      </p:sp>
      <p:sp>
        <p:nvSpPr>
          <p:cNvPr id="5" name="Ovale 4"/>
          <p:cNvSpPr/>
          <p:nvPr/>
        </p:nvSpPr>
        <p:spPr>
          <a:xfrm>
            <a:off x="3491880" y="1628800"/>
            <a:ext cx="3024336" cy="86409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a:t>Dopo il Codice Proprietà Industriale</a:t>
            </a:r>
          </a:p>
        </p:txBody>
      </p:sp>
      <p:sp>
        <p:nvSpPr>
          <p:cNvPr id="7" name="Titolo 1"/>
          <p:cNvSpPr>
            <a:spLocks noGrp="1"/>
          </p:cNvSpPr>
          <p:nvPr>
            <p:ph type="title"/>
          </p:nvPr>
        </p:nvSpPr>
        <p:spPr>
          <a:xfrm>
            <a:off x="1295169" y="696118"/>
            <a:ext cx="6589199" cy="572642"/>
          </a:xfrm>
        </p:spPr>
        <p:txBody>
          <a:bodyPr>
            <a:noAutofit/>
          </a:bodyPr>
          <a:lstStyle/>
          <a:p>
            <a:r>
              <a:rPr lang="it-IT" sz="3200" dirty="0">
                <a:solidFill>
                  <a:schemeClr val="tx1">
                    <a:lumMod val="65000"/>
                    <a:lumOff val="35000"/>
                  </a:schemeClr>
                </a:solidFill>
              </a:rPr>
              <a:t>I nomi di dominio: segni distintivi</a:t>
            </a:r>
          </a:p>
        </p:txBody>
      </p:sp>
    </p:spTree>
    <p:extLst>
      <p:ext uri="{BB962C8B-B14F-4D97-AF65-F5344CB8AC3E}">
        <p14:creationId xmlns:p14="http://schemas.microsoft.com/office/powerpoint/2010/main" val="1490236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583201" y="624110"/>
            <a:ext cx="6589199" cy="1280890"/>
          </a:xfrm>
        </p:spPr>
        <p:txBody>
          <a:bodyPr>
            <a:normAutofit/>
          </a:bodyPr>
          <a:lstStyle/>
          <a:p>
            <a:r>
              <a:rPr lang="it-IT" sz="3200" dirty="0">
                <a:solidFill>
                  <a:schemeClr val="tx1">
                    <a:lumMod val="65000"/>
                    <a:lumOff val="35000"/>
                  </a:schemeClr>
                </a:solidFill>
              </a:rPr>
              <a:t>Indice lezione</a:t>
            </a:r>
          </a:p>
        </p:txBody>
      </p:sp>
      <p:sp>
        <p:nvSpPr>
          <p:cNvPr id="3" name="Segnaposto contenuto 2"/>
          <p:cNvSpPr>
            <a:spLocks noGrp="1"/>
          </p:cNvSpPr>
          <p:nvPr>
            <p:ph idx="1"/>
          </p:nvPr>
        </p:nvSpPr>
        <p:spPr>
          <a:xfrm>
            <a:off x="1580415" y="1772816"/>
            <a:ext cx="6591985" cy="3777622"/>
          </a:xfrm>
        </p:spPr>
        <p:txBody>
          <a:bodyPr/>
          <a:lstStyle/>
          <a:p>
            <a:pPr>
              <a:buAutoNum type="arabicParenR"/>
            </a:pPr>
            <a:r>
              <a:rPr lang="it-IT" sz="2800" dirty="0"/>
              <a:t>I nomi di dominio: princìpi</a:t>
            </a:r>
          </a:p>
          <a:p>
            <a:pPr>
              <a:buFont typeface="Wingdings 3" charset="2"/>
              <a:buAutoNum type="arabicParenR"/>
            </a:pPr>
            <a:r>
              <a:rPr lang="it-IT" sz="2800" dirty="0"/>
              <a:t>I nomi di dominio: segni distintivi</a:t>
            </a:r>
          </a:p>
          <a:p>
            <a:pPr>
              <a:buAutoNum type="arabicParenR"/>
            </a:pPr>
            <a:r>
              <a:rPr lang="it-IT" sz="2800" dirty="0"/>
              <a:t>I nomi di dominio: bene?</a:t>
            </a:r>
          </a:p>
          <a:p>
            <a:pPr>
              <a:buAutoNum type="arabicParenR"/>
            </a:pPr>
            <a:r>
              <a:rPr lang="it-IT" sz="2800" dirty="0"/>
              <a:t>Procedura di opposizione</a:t>
            </a:r>
          </a:p>
          <a:p>
            <a:pPr>
              <a:buAutoNum type="arabicParenR"/>
            </a:pPr>
            <a:r>
              <a:rPr lang="it-IT" sz="2800" dirty="0"/>
              <a:t>Procedura di riassegnazione</a:t>
            </a:r>
          </a:p>
          <a:p>
            <a:pPr>
              <a:buAutoNum type="arabicParenR"/>
            </a:pPr>
            <a:endParaRPr lang="it-IT" sz="2800" dirty="0"/>
          </a:p>
          <a:p>
            <a:pPr>
              <a:buAutoNum type="arabicParenR"/>
            </a:pPr>
            <a:endParaRPr lang="it-IT" dirty="0"/>
          </a:p>
        </p:txBody>
      </p:sp>
      <p:sp>
        <p:nvSpPr>
          <p:cNvPr id="4" name="Segnaposto piè di pagina 3"/>
          <p:cNvSpPr>
            <a:spLocks noGrp="1"/>
          </p:cNvSpPr>
          <p:nvPr>
            <p:ph type="ftr" sz="quarter" idx="11"/>
          </p:nvPr>
        </p:nvSpPr>
        <p:spPr/>
        <p:txBody>
          <a:bodyPr/>
          <a:lstStyle/>
          <a:p>
            <a:r>
              <a:rPr lang="en-US" dirty="0"/>
              <a:t>Pisa, 12 </a:t>
            </a:r>
            <a:r>
              <a:rPr lang="en-US" dirty="0" err="1"/>
              <a:t>ottobre</a:t>
            </a:r>
            <a:r>
              <a:rPr lang="en-US" dirty="0"/>
              <a:t> 2021</a:t>
            </a:r>
          </a:p>
        </p:txBody>
      </p:sp>
    </p:spTree>
    <p:extLst>
      <p:ext uri="{BB962C8B-B14F-4D97-AF65-F5344CB8AC3E}">
        <p14:creationId xmlns:p14="http://schemas.microsoft.com/office/powerpoint/2010/main" val="4252588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1115616" y="2564904"/>
            <a:ext cx="7130752" cy="3274310"/>
          </a:xfrm>
        </p:spPr>
        <p:txBody>
          <a:bodyPr>
            <a:noAutofit/>
          </a:bodyPr>
          <a:lstStyle/>
          <a:p>
            <a:pPr algn="just">
              <a:buClrTx/>
              <a:buSzPct val="110000"/>
              <a:buFont typeface="Wingdings" pitchFamily="2" charset="2"/>
              <a:buChar char="v"/>
            </a:pPr>
            <a:r>
              <a:rPr lang="it-IT" sz="1500" dirty="0">
                <a:solidFill>
                  <a:schemeClr val="accent5">
                    <a:lumMod val="75000"/>
                  </a:schemeClr>
                </a:solidFill>
                <a:ea typeface="ＭＳ Ｐゴシック" charset="-128"/>
                <a:cs typeface="ＭＳ Ｐゴシック" charset="-128"/>
              </a:rPr>
              <a:t>Art. 22 “Unitarietà dei segni distintivi”:</a:t>
            </a:r>
          </a:p>
          <a:p>
            <a:pPr lvl="1" algn="just">
              <a:buClrTx/>
              <a:buSzPct val="110000"/>
              <a:buFont typeface="Wingdings" pitchFamily="2" charset="2"/>
              <a:buChar char="§"/>
            </a:pPr>
            <a:r>
              <a:rPr lang="it-IT" sz="1500" dirty="0">
                <a:solidFill>
                  <a:schemeClr val="accent5">
                    <a:lumMod val="75000"/>
                  </a:schemeClr>
                </a:solidFill>
                <a:cs typeface="ＭＳ Ｐゴシック" charset="-128"/>
              </a:rPr>
              <a:t>Il Codice sulla P.I. vieta di adottare come ditta, denominazione o ragione sociale, insegna e nome a dominio di un sito usato nell'attività economica, o altro segno distintivo, un nome simile all'altrui marchio, se a causa dell'identità o dell'affinità tra l'attività d'impresa dei titolari di quei segni ed i prodotti o i servizi per cui il marchio è adottato, possa determinarsi un rischio di confusione per il pubblico, che può consistere anche in un rischio di associazione fra i due segni.</a:t>
            </a:r>
          </a:p>
          <a:p>
            <a:pPr lvl="1" algn="just">
              <a:buClrTx/>
              <a:buSzPct val="110000"/>
              <a:buFont typeface="Wingdings" pitchFamily="2" charset="2"/>
              <a:buChar char="§"/>
            </a:pPr>
            <a:r>
              <a:rPr lang="it-IT" sz="1500" dirty="0">
                <a:solidFill>
                  <a:schemeClr val="accent5">
                    <a:lumMod val="75000"/>
                  </a:schemeClr>
                </a:solidFill>
                <a:cs typeface="ＭＳ Ｐゴシック" charset="-128"/>
              </a:rPr>
              <a:t>Il divieto si estende all’adozione dei suddetti segni anche per prodotti e servizi non affini se il marchio gode di rinomanza e se l’uso del segno consente di trarne vantaggio o reca pregiudizio agli stessi.</a:t>
            </a:r>
          </a:p>
          <a:p>
            <a:pPr marL="0" indent="0">
              <a:buNone/>
            </a:pPr>
            <a:endParaRPr lang="it-IT" sz="1500" dirty="0">
              <a:solidFill>
                <a:schemeClr val="accent5">
                  <a:lumMod val="75000"/>
                </a:schemeClr>
              </a:solidFill>
            </a:endParaRPr>
          </a:p>
        </p:txBody>
      </p:sp>
      <p:sp>
        <p:nvSpPr>
          <p:cNvPr id="4" name="Segnaposto piè di pagina 3"/>
          <p:cNvSpPr>
            <a:spLocks noGrp="1"/>
          </p:cNvSpPr>
          <p:nvPr>
            <p:ph type="ftr" sz="quarter" idx="11"/>
          </p:nvPr>
        </p:nvSpPr>
        <p:spPr/>
        <p:txBody>
          <a:bodyPr/>
          <a:lstStyle/>
          <a:p>
            <a:r>
              <a:rPr lang="en-US" dirty="0"/>
              <a:t>Pisa, 12 </a:t>
            </a:r>
            <a:r>
              <a:rPr lang="en-US" dirty="0" err="1"/>
              <a:t>ottobre</a:t>
            </a:r>
            <a:r>
              <a:rPr lang="en-US" dirty="0"/>
              <a:t> 2021</a:t>
            </a:r>
          </a:p>
        </p:txBody>
      </p:sp>
      <p:sp>
        <p:nvSpPr>
          <p:cNvPr id="5" name="Ovale 4"/>
          <p:cNvSpPr/>
          <p:nvPr/>
        </p:nvSpPr>
        <p:spPr>
          <a:xfrm>
            <a:off x="3851920" y="1628800"/>
            <a:ext cx="2088232" cy="6480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a:t>Art. 22 CPI</a:t>
            </a:r>
          </a:p>
        </p:txBody>
      </p:sp>
      <p:sp>
        <p:nvSpPr>
          <p:cNvPr id="7" name="Titolo 1"/>
          <p:cNvSpPr>
            <a:spLocks noGrp="1"/>
          </p:cNvSpPr>
          <p:nvPr>
            <p:ph type="title"/>
          </p:nvPr>
        </p:nvSpPr>
        <p:spPr>
          <a:xfrm>
            <a:off x="1295169" y="696118"/>
            <a:ext cx="6589199" cy="572642"/>
          </a:xfrm>
        </p:spPr>
        <p:txBody>
          <a:bodyPr>
            <a:noAutofit/>
          </a:bodyPr>
          <a:lstStyle/>
          <a:p>
            <a:r>
              <a:rPr lang="it-IT" sz="3200" dirty="0">
                <a:solidFill>
                  <a:schemeClr val="tx1">
                    <a:lumMod val="65000"/>
                    <a:lumOff val="35000"/>
                  </a:schemeClr>
                </a:solidFill>
              </a:rPr>
              <a:t>I nomi di dominio: segni distintivi</a:t>
            </a:r>
          </a:p>
        </p:txBody>
      </p:sp>
    </p:spTree>
    <p:extLst>
      <p:ext uri="{BB962C8B-B14F-4D97-AF65-F5344CB8AC3E}">
        <p14:creationId xmlns:p14="http://schemas.microsoft.com/office/powerpoint/2010/main" val="2080074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p:cNvSpPr>
            <a:spLocks noGrp="1"/>
          </p:cNvSpPr>
          <p:nvPr>
            <p:ph type="ftr" sz="quarter" idx="11"/>
          </p:nvPr>
        </p:nvSpPr>
        <p:spPr/>
        <p:txBody>
          <a:bodyPr/>
          <a:lstStyle/>
          <a:p>
            <a:r>
              <a:rPr lang="en-US" dirty="0"/>
              <a:t>Pisa, 12 </a:t>
            </a:r>
            <a:r>
              <a:rPr lang="en-US" dirty="0" err="1"/>
              <a:t>ottobre</a:t>
            </a:r>
            <a:r>
              <a:rPr lang="en-US" dirty="0"/>
              <a:t> 2021</a:t>
            </a:r>
          </a:p>
        </p:txBody>
      </p:sp>
      <p:sp>
        <p:nvSpPr>
          <p:cNvPr id="4" name="Segnaposto contenuto 3"/>
          <p:cNvSpPr txBox="1">
            <a:spLocks/>
          </p:cNvSpPr>
          <p:nvPr/>
        </p:nvSpPr>
        <p:spPr>
          <a:xfrm>
            <a:off x="1123969" y="2564904"/>
            <a:ext cx="7408471" cy="3600400"/>
          </a:xfrm>
          <a:prstGeom prst="rect">
            <a:avLst/>
          </a:prstGeom>
          <a:solidFill>
            <a:schemeClr val="bg1"/>
          </a:solidFill>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buClrTx/>
              <a:buSzPct val="110000"/>
              <a:buFont typeface="Wingdings" pitchFamily="2" charset="2"/>
              <a:buChar char="v"/>
            </a:pPr>
            <a:r>
              <a:rPr lang="it-IT" sz="1600" dirty="0">
                <a:solidFill>
                  <a:schemeClr val="accent5">
                    <a:lumMod val="75000"/>
                  </a:schemeClr>
                </a:solidFill>
                <a:ea typeface="ＭＳ Ｐゴシック" charset="-128"/>
                <a:cs typeface="ＭＳ Ｐゴシック" charset="-128"/>
              </a:rPr>
              <a:t>Art. 12 “Novità”:</a:t>
            </a:r>
            <a:endParaRPr lang="it-IT" sz="1600" dirty="0">
              <a:solidFill>
                <a:schemeClr val="accent5">
                  <a:lumMod val="75000"/>
                </a:schemeClr>
              </a:solidFill>
            </a:endParaRPr>
          </a:p>
          <a:p>
            <a:pPr lvl="1" algn="just">
              <a:buClrTx/>
              <a:buSzPct val="110000"/>
              <a:buFont typeface="Wingdings" pitchFamily="2" charset="2"/>
              <a:buChar char="§"/>
            </a:pPr>
            <a:r>
              <a:rPr lang="it-IT" sz="1500" dirty="0">
                <a:solidFill>
                  <a:schemeClr val="accent5">
                    <a:lumMod val="75000"/>
                  </a:schemeClr>
                </a:solidFill>
              </a:rPr>
              <a:t>Non possono costituire oggetto di registrazione come marchio d'impresa i segni che alla data del deposito della domanda, siano identici o simili a un segno già noto come ditta, denominazione o ragione sociale, insegna e </a:t>
            </a:r>
            <a:r>
              <a:rPr lang="it-IT" sz="1500" b="1" dirty="0">
                <a:solidFill>
                  <a:schemeClr val="accent5">
                    <a:lumMod val="75000"/>
                  </a:schemeClr>
                </a:solidFill>
              </a:rPr>
              <a:t>nome a dominio usato nell'attività economica</a:t>
            </a:r>
            <a:r>
              <a:rPr lang="it-IT" sz="1500" dirty="0">
                <a:solidFill>
                  <a:schemeClr val="accent5">
                    <a:lumMod val="75000"/>
                  </a:schemeClr>
                </a:solidFill>
              </a:rPr>
              <a:t>, o altro segno distintivo adottato da altri, se a causa della identità o somiglianza fra i segni e dell'identità o affinità fra l'attività d'impresa da questi esercitata ed i prodotti o servizi per i quali il marchio è registrato possa determinarsi un rischio di confusione per il pubblico, che può consistere anche in un rischio di associazione fra i due segni. L'uso precedente del segno, quando non importi notorietà di esso, o importi notorietà puramente locale, non toglie la novità. L'uso precedente del segno da parte del richiedente o del suo dante causa non è di ostacolo alla registrazione.</a:t>
            </a:r>
            <a:endParaRPr lang="it-IT" sz="1500" dirty="0">
              <a:solidFill>
                <a:schemeClr val="accent5">
                  <a:lumMod val="75000"/>
                </a:schemeClr>
              </a:solidFill>
              <a:ea typeface="ＭＳ Ｐゴシック" charset="-128"/>
              <a:cs typeface="ＭＳ Ｐゴシック" charset="-128"/>
            </a:endParaRPr>
          </a:p>
        </p:txBody>
      </p:sp>
      <p:sp>
        <p:nvSpPr>
          <p:cNvPr id="5" name="Ovale 4"/>
          <p:cNvSpPr/>
          <p:nvPr/>
        </p:nvSpPr>
        <p:spPr>
          <a:xfrm>
            <a:off x="3779912" y="1628800"/>
            <a:ext cx="2160240" cy="6480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a:t>Art. 12 CPI</a:t>
            </a:r>
          </a:p>
        </p:txBody>
      </p:sp>
      <p:sp>
        <p:nvSpPr>
          <p:cNvPr id="7" name="Titolo 1"/>
          <p:cNvSpPr>
            <a:spLocks noGrp="1"/>
          </p:cNvSpPr>
          <p:nvPr>
            <p:ph type="title"/>
          </p:nvPr>
        </p:nvSpPr>
        <p:spPr>
          <a:xfrm>
            <a:off x="1295169" y="696118"/>
            <a:ext cx="6589199" cy="572642"/>
          </a:xfrm>
        </p:spPr>
        <p:txBody>
          <a:bodyPr>
            <a:noAutofit/>
          </a:bodyPr>
          <a:lstStyle/>
          <a:p>
            <a:r>
              <a:rPr lang="it-IT" sz="3200" dirty="0">
                <a:solidFill>
                  <a:schemeClr val="tx1">
                    <a:lumMod val="65000"/>
                    <a:lumOff val="35000"/>
                  </a:schemeClr>
                </a:solidFill>
              </a:rPr>
              <a:t>I nomi di dominio: segni distintivi</a:t>
            </a:r>
          </a:p>
        </p:txBody>
      </p:sp>
    </p:spTree>
    <p:extLst>
      <p:ext uri="{BB962C8B-B14F-4D97-AF65-F5344CB8AC3E}">
        <p14:creationId xmlns:p14="http://schemas.microsoft.com/office/powerpoint/2010/main" val="1951339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1187624" y="2636912"/>
            <a:ext cx="6984776" cy="2016224"/>
          </a:xfrm>
        </p:spPr>
        <p:txBody>
          <a:bodyPr>
            <a:noAutofit/>
          </a:bodyPr>
          <a:lstStyle/>
          <a:p>
            <a:pPr algn="just">
              <a:buClr>
                <a:schemeClr val="accent5">
                  <a:lumMod val="75000"/>
                </a:schemeClr>
              </a:buClr>
              <a:buFont typeface="Wingdings" pitchFamily="2" charset="2"/>
              <a:buChar char="v"/>
            </a:pPr>
            <a:r>
              <a:rPr lang="it-IT" sz="1600" dirty="0">
                <a:solidFill>
                  <a:schemeClr val="accent5">
                    <a:lumMod val="75000"/>
                  </a:schemeClr>
                </a:solidFill>
                <a:ea typeface="ＭＳ Ｐゴシック" charset="-128"/>
                <a:cs typeface="ＭＳ Ｐゴシック" charset="-128"/>
              </a:rPr>
              <a:t>Art. 133 “Tutela cautelare”:</a:t>
            </a:r>
            <a:endParaRPr lang="it-IT" sz="1600" dirty="0">
              <a:solidFill>
                <a:schemeClr val="accent5">
                  <a:lumMod val="75000"/>
                </a:schemeClr>
              </a:solidFill>
            </a:endParaRPr>
          </a:p>
          <a:p>
            <a:pPr lvl="1" algn="just">
              <a:buClr>
                <a:schemeClr val="accent5">
                  <a:lumMod val="75000"/>
                </a:schemeClr>
              </a:buClr>
              <a:buFont typeface="Wingdings" pitchFamily="2" charset="2"/>
              <a:buChar char="§"/>
            </a:pPr>
            <a:r>
              <a:rPr lang="it-IT" dirty="0">
                <a:solidFill>
                  <a:schemeClr val="accent5">
                    <a:lumMod val="75000"/>
                  </a:schemeClr>
                </a:solidFill>
              </a:rPr>
              <a:t>L'Autorità giudiziaria può disporre, in via cautelare, oltre all'inibitoria dell'uso nell’attività economica del nome a dominio illegittimamente registrato, anche il suo trasferimento provvisorio, subordinandolo, se ritenuto opportuno, alla prestazione di idonea cauzione da parte del beneficiario del provvedimento.</a:t>
            </a:r>
          </a:p>
        </p:txBody>
      </p:sp>
      <p:sp>
        <p:nvSpPr>
          <p:cNvPr id="4" name="Segnaposto piè di pagina 3"/>
          <p:cNvSpPr>
            <a:spLocks noGrp="1"/>
          </p:cNvSpPr>
          <p:nvPr>
            <p:ph type="ftr" sz="quarter" idx="11"/>
          </p:nvPr>
        </p:nvSpPr>
        <p:spPr/>
        <p:txBody>
          <a:bodyPr/>
          <a:lstStyle/>
          <a:p>
            <a:r>
              <a:rPr lang="en-US" dirty="0"/>
              <a:t>Pisa, 12 </a:t>
            </a:r>
            <a:r>
              <a:rPr lang="en-US" dirty="0" err="1"/>
              <a:t>ottobre</a:t>
            </a:r>
            <a:r>
              <a:rPr lang="en-US" dirty="0"/>
              <a:t> 2021</a:t>
            </a:r>
          </a:p>
        </p:txBody>
      </p:sp>
      <p:sp>
        <p:nvSpPr>
          <p:cNvPr id="5" name="Ovale 4"/>
          <p:cNvSpPr/>
          <p:nvPr/>
        </p:nvSpPr>
        <p:spPr>
          <a:xfrm>
            <a:off x="3707904" y="1709781"/>
            <a:ext cx="2160240" cy="7200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a:t>Art.133 CPI</a:t>
            </a:r>
          </a:p>
        </p:txBody>
      </p:sp>
      <p:sp>
        <p:nvSpPr>
          <p:cNvPr id="7" name="Titolo 1"/>
          <p:cNvSpPr>
            <a:spLocks noGrp="1"/>
          </p:cNvSpPr>
          <p:nvPr>
            <p:ph type="title"/>
          </p:nvPr>
        </p:nvSpPr>
        <p:spPr>
          <a:xfrm>
            <a:off x="1295169" y="696118"/>
            <a:ext cx="6589199" cy="572642"/>
          </a:xfrm>
        </p:spPr>
        <p:txBody>
          <a:bodyPr>
            <a:noAutofit/>
          </a:bodyPr>
          <a:lstStyle/>
          <a:p>
            <a:r>
              <a:rPr lang="it-IT" sz="3200" dirty="0">
                <a:solidFill>
                  <a:schemeClr val="tx1">
                    <a:lumMod val="65000"/>
                    <a:lumOff val="35000"/>
                  </a:schemeClr>
                </a:solidFill>
              </a:rPr>
              <a:t>I nomi di dominio: segni distintivi</a:t>
            </a:r>
          </a:p>
        </p:txBody>
      </p:sp>
    </p:spTree>
    <p:extLst>
      <p:ext uri="{BB962C8B-B14F-4D97-AF65-F5344CB8AC3E}">
        <p14:creationId xmlns:p14="http://schemas.microsoft.com/office/powerpoint/2010/main" val="888969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1115616" y="2492896"/>
            <a:ext cx="7272808" cy="3456384"/>
          </a:xfrm>
        </p:spPr>
        <p:txBody>
          <a:bodyPr>
            <a:noAutofit/>
          </a:bodyPr>
          <a:lstStyle/>
          <a:p>
            <a:pPr algn="just">
              <a:buClr>
                <a:schemeClr val="accent5">
                  <a:lumMod val="75000"/>
                </a:schemeClr>
              </a:buClr>
              <a:buFont typeface="Wingdings" pitchFamily="2" charset="2"/>
              <a:buChar char="v"/>
            </a:pPr>
            <a:r>
              <a:rPr lang="it-IT" sz="1500" dirty="0">
                <a:solidFill>
                  <a:schemeClr val="accent5">
                    <a:lumMod val="75000"/>
                  </a:schemeClr>
                </a:solidFill>
                <a:ea typeface="ＭＳ Ｐゴシック" charset="-128"/>
                <a:cs typeface="ＭＳ Ｐゴシック" charset="-128"/>
              </a:rPr>
              <a:t>Art. 118 “Tutela ordinaria”:</a:t>
            </a:r>
          </a:p>
          <a:p>
            <a:pPr lvl="1" algn="just">
              <a:buClr>
                <a:schemeClr val="accent5">
                  <a:lumMod val="75000"/>
                </a:schemeClr>
              </a:buClr>
              <a:buFont typeface="Wingdings" pitchFamily="2" charset="2"/>
              <a:buChar char="§"/>
            </a:pPr>
            <a:r>
              <a:rPr lang="it-IT" sz="1500" dirty="0">
                <a:solidFill>
                  <a:schemeClr val="accent5">
                    <a:lumMod val="75000"/>
                  </a:schemeClr>
                </a:solidFill>
              </a:rPr>
              <a:t>Chiunque ne abbia diritto ai sensi del presente codice può presentare una domanda di registrazione oppure una domanda di brevetto.</a:t>
            </a:r>
          </a:p>
          <a:p>
            <a:pPr lvl="1" algn="just">
              <a:buClr>
                <a:schemeClr val="accent5">
                  <a:lumMod val="75000"/>
                </a:schemeClr>
              </a:buClr>
              <a:buFont typeface="Wingdings" pitchFamily="2" charset="2"/>
              <a:buChar char="§"/>
            </a:pPr>
            <a:r>
              <a:rPr lang="it-IT" sz="1500" dirty="0">
                <a:solidFill>
                  <a:schemeClr val="accent5">
                    <a:lumMod val="75000"/>
                  </a:schemeClr>
                </a:solidFill>
              </a:rPr>
              <a:t>Qualora con sentenza passata in giudicato si accerti che il diritto alla registrazione oppure al brevetto spetta ad un soggetto diverso da chi abbia depositato la domanda, questi può, se il titolo di proprietà industriale non </a:t>
            </a:r>
            <a:r>
              <a:rPr lang="it-IT" sz="1500" dirty="0" err="1">
                <a:solidFill>
                  <a:schemeClr val="accent5">
                    <a:lumMod val="75000"/>
                  </a:schemeClr>
                </a:solidFill>
              </a:rPr>
              <a:t>e'</a:t>
            </a:r>
            <a:r>
              <a:rPr lang="it-IT" sz="1500" dirty="0">
                <a:solidFill>
                  <a:schemeClr val="accent5">
                    <a:lumMod val="75000"/>
                  </a:schemeClr>
                </a:solidFill>
              </a:rPr>
              <a:t> stato ancora rilasciato ed entro tre mesi dal passaggio in giudicato della sentenza.</a:t>
            </a:r>
          </a:p>
          <a:p>
            <a:pPr lvl="1" algn="just">
              <a:buClr>
                <a:schemeClr val="accent5">
                  <a:lumMod val="75000"/>
                </a:schemeClr>
              </a:buClr>
              <a:buFont typeface="Wingdings" pitchFamily="2" charset="2"/>
              <a:buChar char="§"/>
            </a:pPr>
            <a:r>
              <a:rPr lang="it-IT" sz="1500" dirty="0">
                <a:solidFill>
                  <a:schemeClr val="accent5">
                    <a:lumMod val="75000"/>
                  </a:schemeClr>
                </a:solidFill>
              </a:rPr>
              <a:t>6. Salvo l'applicazione di ogni altra tutela, la registrazione di </a:t>
            </a:r>
            <a:r>
              <a:rPr lang="it-IT" sz="1500" b="1" dirty="0">
                <a:solidFill>
                  <a:schemeClr val="accent5">
                    <a:lumMod val="75000"/>
                  </a:schemeClr>
                </a:solidFill>
              </a:rPr>
              <a:t>nome a dominio aziendale </a:t>
            </a:r>
            <a:r>
              <a:rPr lang="it-IT" sz="1500" dirty="0">
                <a:solidFill>
                  <a:schemeClr val="accent5">
                    <a:lumMod val="75000"/>
                  </a:schemeClr>
                </a:solidFill>
              </a:rPr>
              <a:t>concessa in violazione dell'articolo 22 o richiesta in mala fede, può essere, su domanda dell'avente diritto, revocata oppure a lui trasferita da parte dell'autorità di registrazione.</a:t>
            </a:r>
          </a:p>
        </p:txBody>
      </p:sp>
      <p:sp>
        <p:nvSpPr>
          <p:cNvPr id="4" name="Segnaposto piè di pagina 3"/>
          <p:cNvSpPr>
            <a:spLocks noGrp="1"/>
          </p:cNvSpPr>
          <p:nvPr>
            <p:ph type="ftr" sz="quarter" idx="11"/>
          </p:nvPr>
        </p:nvSpPr>
        <p:spPr/>
        <p:txBody>
          <a:bodyPr/>
          <a:lstStyle/>
          <a:p>
            <a:r>
              <a:rPr lang="en-US" dirty="0"/>
              <a:t>Pisa, 12 </a:t>
            </a:r>
            <a:r>
              <a:rPr lang="en-US" dirty="0" err="1"/>
              <a:t>ottobre</a:t>
            </a:r>
            <a:r>
              <a:rPr lang="en-US" dirty="0"/>
              <a:t> 2021</a:t>
            </a:r>
          </a:p>
        </p:txBody>
      </p:sp>
      <p:sp>
        <p:nvSpPr>
          <p:cNvPr id="7" name="Titolo 1"/>
          <p:cNvSpPr>
            <a:spLocks noGrp="1"/>
          </p:cNvSpPr>
          <p:nvPr>
            <p:ph type="title"/>
          </p:nvPr>
        </p:nvSpPr>
        <p:spPr>
          <a:xfrm>
            <a:off x="1295169" y="696118"/>
            <a:ext cx="6589199" cy="572642"/>
          </a:xfrm>
        </p:spPr>
        <p:txBody>
          <a:bodyPr>
            <a:noAutofit/>
          </a:bodyPr>
          <a:lstStyle/>
          <a:p>
            <a:r>
              <a:rPr lang="it-IT" sz="3200" dirty="0">
                <a:solidFill>
                  <a:schemeClr val="tx1">
                    <a:lumMod val="65000"/>
                    <a:lumOff val="35000"/>
                  </a:schemeClr>
                </a:solidFill>
              </a:rPr>
              <a:t>I nomi di dominio: segni distintivi</a:t>
            </a:r>
          </a:p>
        </p:txBody>
      </p:sp>
      <p:sp>
        <p:nvSpPr>
          <p:cNvPr id="6" name="Ovale 5"/>
          <p:cNvSpPr/>
          <p:nvPr/>
        </p:nvSpPr>
        <p:spPr>
          <a:xfrm>
            <a:off x="3779912" y="1628800"/>
            <a:ext cx="2160240" cy="6480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a:t>Art. 118 CPI</a:t>
            </a:r>
          </a:p>
        </p:txBody>
      </p:sp>
    </p:spTree>
    <p:extLst>
      <p:ext uri="{BB962C8B-B14F-4D97-AF65-F5344CB8AC3E}">
        <p14:creationId xmlns:p14="http://schemas.microsoft.com/office/powerpoint/2010/main" val="1367876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1043608" y="2060848"/>
            <a:ext cx="7200800" cy="2592288"/>
          </a:xfrm>
        </p:spPr>
        <p:txBody>
          <a:bodyPr>
            <a:normAutofit/>
          </a:bodyPr>
          <a:lstStyle/>
          <a:p>
            <a:pPr algn="just">
              <a:buClr>
                <a:schemeClr val="accent5">
                  <a:lumMod val="75000"/>
                </a:schemeClr>
              </a:buClr>
              <a:buFont typeface="Wingdings" pitchFamily="2" charset="2"/>
              <a:buChar char="§"/>
            </a:pPr>
            <a:r>
              <a:rPr lang="it-IT" sz="1600" dirty="0">
                <a:solidFill>
                  <a:schemeClr val="accent5">
                    <a:lumMod val="75000"/>
                  </a:schemeClr>
                </a:solidFill>
              </a:rPr>
              <a:t>La registrazione dei marchi e l’assegnazione del nome a dominio sono di competenza di due diverse autorità completamente autonome ed indipendenti l’una dall’altra;</a:t>
            </a:r>
          </a:p>
          <a:p>
            <a:pPr algn="just">
              <a:buClr>
                <a:schemeClr val="accent5">
                  <a:lumMod val="75000"/>
                </a:schemeClr>
              </a:buClr>
              <a:buFont typeface="Wingdings" pitchFamily="2" charset="2"/>
              <a:buChar char="§"/>
            </a:pPr>
            <a:r>
              <a:rPr lang="it-IT" sz="1600" dirty="0">
                <a:solidFill>
                  <a:schemeClr val="accent5">
                    <a:lumMod val="75000"/>
                  </a:schemeClr>
                </a:solidFill>
              </a:rPr>
              <a:t>Tale sistema rende possibile a </a:t>
            </a:r>
            <a:r>
              <a:rPr lang="it-IT" sz="1600" dirty="0" err="1">
                <a:solidFill>
                  <a:schemeClr val="accent5">
                    <a:lumMod val="75000"/>
                  </a:schemeClr>
                </a:solidFill>
              </a:rPr>
              <a:t>chunque</a:t>
            </a:r>
            <a:r>
              <a:rPr lang="it-IT" sz="1600" dirty="0">
                <a:solidFill>
                  <a:schemeClr val="accent5">
                    <a:lumMod val="75000"/>
                  </a:schemeClr>
                </a:solidFill>
              </a:rPr>
              <a:t> registrare come nome a dominio un marchio altrui;</a:t>
            </a:r>
          </a:p>
          <a:p>
            <a:pPr algn="just">
              <a:buClr>
                <a:schemeClr val="accent5">
                  <a:lumMod val="75000"/>
                </a:schemeClr>
              </a:buClr>
              <a:buFont typeface="Wingdings" pitchFamily="2" charset="2"/>
              <a:buChar char="§"/>
            </a:pPr>
            <a:r>
              <a:rPr lang="it-IT" sz="1600" dirty="0">
                <a:solidFill>
                  <a:schemeClr val="accent5">
                    <a:lumMod val="75000"/>
                  </a:schemeClr>
                </a:solidFill>
              </a:rPr>
              <a:t>Il principio di unicità del nome a dominio contrasta con il principio di </a:t>
            </a:r>
            <a:r>
              <a:rPr lang="it-IT" sz="1600" dirty="0" err="1">
                <a:solidFill>
                  <a:schemeClr val="accent5">
                    <a:lumMod val="75000"/>
                  </a:schemeClr>
                </a:solidFill>
              </a:rPr>
              <a:t>territorialià</a:t>
            </a:r>
            <a:r>
              <a:rPr lang="it-IT" sz="1600" dirty="0">
                <a:solidFill>
                  <a:schemeClr val="accent5">
                    <a:lumMod val="75000"/>
                  </a:schemeClr>
                </a:solidFill>
              </a:rPr>
              <a:t> e di specialità dei marchi.</a:t>
            </a:r>
          </a:p>
        </p:txBody>
      </p:sp>
      <p:sp>
        <p:nvSpPr>
          <p:cNvPr id="4" name="Segnaposto testo 3"/>
          <p:cNvSpPr>
            <a:spLocks noGrp="1"/>
          </p:cNvSpPr>
          <p:nvPr>
            <p:ph type="body" sz="half" idx="2"/>
          </p:nvPr>
        </p:nvSpPr>
        <p:spPr>
          <a:xfrm>
            <a:off x="2483768" y="1700808"/>
            <a:ext cx="4464496" cy="504056"/>
          </a:xfrm>
        </p:spPr>
        <p:txBody>
          <a:bodyPr>
            <a:noAutofit/>
          </a:bodyPr>
          <a:lstStyle/>
          <a:p>
            <a:pPr algn="ctr"/>
            <a:r>
              <a:rPr lang="it-IT" sz="1800" b="1" dirty="0">
                <a:solidFill>
                  <a:schemeClr val="accent5">
                    <a:lumMod val="75000"/>
                  </a:schemeClr>
                </a:solidFill>
              </a:rPr>
              <a:t>Differenza marchi e nomi di dominio</a:t>
            </a:r>
          </a:p>
        </p:txBody>
      </p:sp>
      <p:sp>
        <p:nvSpPr>
          <p:cNvPr id="5" name="Segnaposto piè di pagina 4"/>
          <p:cNvSpPr>
            <a:spLocks noGrp="1"/>
          </p:cNvSpPr>
          <p:nvPr>
            <p:ph type="ftr" sz="quarter" idx="11"/>
          </p:nvPr>
        </p:nvSpPr>
        <p:spPr/>
        <p:txBody>
          <a:bodyPr/>
          <a:lstStyle/>
          <a:p>
            <a:r>
              <a:rPr lang="en-US" dirty="0"/>
              <a:t>Pisa, 12 </a:t>
            </a:r>
            <a:r>
              <a:rPr lang="en-US" dirty="0" err="1"/>
              <a:t>ottobre</a:t>
            </a:r>
            <a:r>
              <a:rPr lang="en-US" dirty="0"/>
              <a:t> 2021</a:t>
            </a:r>
          </a:p>
        </p:txBody>
      </p:sp>
      <p:sp>
        <p:nvSpPr>
          <p:cNvPr id="7" name="Titolo 1"/>
          <p:cNvSpPr>
            <a:spLocks noGrp="1"/>
          </p:cNvSpPr>
          <p:nvPr>
            <p:ph type="title"/>
          </p:nvPr>
        </p:nvSpPr>
        <p:spPr>
          <a:xfrm>
            <a:off x="1295169" y="696118"/>
            <a:ext cx="6589199" cy="572642"/>
          </a:xfrm>
        </p:spPr>
        <p:txBody>
          <a:bodyPr>
            <a:noAutofit/>
          </a:bodyPr>
          <a:lstStyle/>
          <a:p>
            <a:r>
              <a:rPr lang="it-IT" sz="3200" dirty="0">
                <a:solidFill>
                  <a:schemeClr val="tx1">
                    <a:lumMod val="65000"/>
                    <a:lumOff val="35000"/>
                  </a:schemeClr>
                </a:solidFill>
              </a:rPr>
              <a:t>I nomi di dominio: segni distintivi</a:t>
            </a:r>
          </a:p>
        </p:txBody>
      </p:sp>
    </p:spTree>
    <p:extLst>
      <p:ext uri="{BB962C8B-B14F-4D97-AF65-F5344CB8AC3E}">
        <p14:creationId xmlns:p14="http://schemas.microsoft.com/office/powerpoint/2010/main" val="2440237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1115616" y="2492896"/>
            <a:ext cx="7418784" cy="2288036"/>
          </a:xfrm>
        </p:spPr>
        <p:txBody>
          <a:bodyPr>
            <a:normAutofit/>
          </a:bodyPr>
          <a:lstStyle/>
          <a:p>
            <a:pPr algn="just">
              <a:buClr>
                <a:schemeClr val="accent5">
                  <a:lumMod val="75000"/>
                </a:schemeClr>
              </a:buClr>
              <a:buFont typeface="Wingdings" pitchFamily="2" charset="2"/>
              <a:buChar char="v"/>
            </a:pPr>
            <a:r>
              <a:rPr lang="it-IT" sz="1600" dirty="0">
                <a:solidFill>
                  <a:schemeClr val="accent5">
                    <a:lumMod val="75000"/>
                  </a:schemeClr>
                </a:solidFill>
              </a:rPr>
              <a:t>Uso del nome di dominio cui segue una notorietà non puramente locale (art.12 </a:t>
            </a:r>
            <a:r>
              <a:rPr lang="it-IT" sz="1600" dirty="0" err="1">
                <a:solidFill>
                  <a:schemeClr val="accent5">
                    <a:lumMod val="75000"/>
                  </a:schemeClr>
                </a:solidFill>
              </a:rPr>
              <a:t>lett.c</a:t>
            </a:r>
            <a:r>
              <a:rPr lang="it-IT" sz="1600" dirty="0">
                <a:solidFill>
                  <a:schemeClr val="accent5">
                    <a:lumMod val="75000"/>
                  </a:schemeClr>
                </a:solidFill>
              </a:rPr>
              <a:t>);</a:t>
            </a:r>
          </a:p>
          <a:p>
            <a:pPr algn="just">
              <a:buClr>
                <a:schemeClr val="accent5">
                  <a:lumMod val="75000"/>
                </a:schemeClr>
              </a:buClr>
              <a:buFont typeface="Wingdings" pitchFamily="2" charset="2"/>
              <a:buChar char="v"/>
            </a:pPr>
            <a:r>
              <a:rPr lang="it-IT" sz="1600" dirty="0">
                <a:solidFill>
                  <a:schemeClr val="accent5">
                    <a:lumMod val="75000"/>
                  </a:schemeClr>
                </a:solidFill>
              </a:rPr>
              <a:t>Possedere capacità distintiva;</a:t>
            </a:r>
          </a:p>
          <a:p>
            <a:pPr algn="just">
              <a:buClr>
                <a:schemeClr val="accent5">
                  <a:lumMod val="75000"/>
                </a:schemeClr>
              </a:buClr>
              <a:buFont typeface="Wingdings" pitchFamily="2" charset="2"/>
              <a:buChar char="v"/>
            </a:pPr>
            <a:r>
              <a:rPr lang="it-IT" sz="1600" dirty="0">
                <a:solidFill>
                  <a:schemeClr val="accent5">
                    <a:lumMod val="75000"/>
                  </a:schemeClr>
                </a:solidFill>
              </a:rPr>
              <a:t>Deve essere lecito;</a:t>
            </a:r>
          </a:p>
          <a:p>
            <a:pPr algn="just">
              <a:buClr>
                <a:schemeClr val="accent5">
                  <a:lumMod val="75000"/>
                </a:schemeClr>
              </a:buClr>
              <a:buFont typeface="Wingdings" pitchFamily="2" charset="2"/>
              <a:buChar char="v"/>
            </a:pPr>
            <a:r>
              <a:rPr lang="it-IT" sz="1600" dirty="0">
                <a:solidFill>
                  <a:schemeClr val="accent5">
                    <a:lumMod val="75000"/>
                  </a:schemeClr>
                </a:solidFill>
              </a:rPr>
              <a:t>Non deve a sua volta violare diritti di terzi.</a:t>
            </a:r>
          </a:p>
          <a:p>
            <a:pPr algn="just">
              <a:buFont typeface="Wingdings" pitchFamily="2" charset="2"/>
              <a:buChar char="v"/>
            </a:pPr>
            <a:endParaRPr lang="it-IT" sz="1600" dirty="0">
              <a:solidFill>
                <a:schemeClr val="accent5">
                  <a:lumMod val="75000"/>
                </a:schemeClr>
              </a:solidFill>
            </a:endParaRPr>
          </a:p>
        </p:txBody>
      </p:sp>
      <p:sp>
        <p:nvSpPr>
          <p:cNvPr id="4" name="Segnaposto testo 3"/>
          <p:cNvSpPr>
            <a:spLocks noGrp="1"/>
          </p:cNvSpPr>
          <p:nvPr>
            <p:ph type="body" sz="half" idx="2"/>
          </p:nvPr>
        </p:nvSpPr>
        <p:spPr>
          <a:xfrm>
            <a:off x="1619672" y="1628801"/>
            <a:ext cx="6301993" cy="792088"/>
          </a:xfrm>
        </p:spPr>
        <p:txBody>
          <a:bodyPr>
            <a:normAutofit/>
          </a:bodyPr>
          <a:lstStyle/>
          <a:p>
            <a:pPr algn="just"/>
            <a:r>
              <a:rPr lang="it-IT" sz="1800" b="1" dirty="0">
                <a:solidFill>
                  <a:schemeClr val="accent5">
                    <a:lumMod val="75000"/>
                  </a:schemeClr>
                </a:solidFill>
              </a:rPr>
              <a:t>Un nome di dominio potrà assumere la natura di segno distintivo solo se ricorrono determinati presupposti:</a:t>
            </a:r>
          </a:p>
          <a:p>
            <a:endParaRPr lang="it-IT" sz="1100" b="1" dirty="0">
              <a:solidFill>
                <a:schemeClr val="accent5">
                  <a:lumMod val="75000"/>
                </a:schemeClr>
              </a:solidFill>
            </a:endParaRPr>
          </a:p>
        </p:txBody>
      </p:sp>
      <p:sp>
        <p:nvSpPr>
          <p:cNvPr id="5" name="Segnaposto piè di pagina 4"/>
          <p:cNvSpPr>
            <a:spLocks noGrp="1"/>
          </p:cNvSpPr>
          <p:nvPr>
            <p:ph type="ftr" sz="quarter" idx="11"/>
          </p:nvPr>
        </p:nvSpPr>
        <p:spPr/>
        <p:txBody>
          <a:bodyPr/>
          <a:lstStyle/>
          <a:p>
            <a:r>
              <a:rPr lang="en-US" dirty="0"/>
              <a:t>Pisa, 12 </a:t>
            </a:r>
            <a:r>
              <a:rPr lang="en-US" dirty="0" err="1"/>
              <a:t>ottobre</a:t>
            </a:r>
            <a:r>
              <a:rPr lang="en-US" dirty="0"/>
              <a:t> 2021</a:t>
            </a:r>
          </a:p>
        </p:txBody>
      </p:sp>
      <p:sp>
        <p:nvSpPr>
          <p:cNvPr id="7" name="Titolo 1"/>
          <p:cNvSpPr>
            <a:spLocks noGrp="1"/>
          </p:cNvSpPr>
          <p:nvPr>
            <p:ph type="title"/>
          </p:nvPr>
        </p:nvSpPr>
        <p:spPr>
          <a:xfrm>
            <a:off x="1295169" y="696118"/>
            <a:ext cx="6589199" cy="572642"/>
          </a:xfrm>
        </p:spPr>
        <p:txBody>
          <a:bodyPr>
            <a:noAutofit/>
          </a:bodyPr>
          <a:lstStyle/>
          <a:p>
            <a:r>
              <a:rPr lang="it-IT" sz="3200" dirty="0">
                <a:solidFill>
                  <a:schemeClr val="tx1">
                    <a:lumMod val="65000"/>
                    <a:lumOff val="35000"/>
                  </a:schemeClr>
                </a:solidFill>
              </a:rPr>
              <a:t>I nomi di dominio: segni distintivi</a:t>
            </a:r>
          </a:p>
        </p:txBody>
      </p:sp>
    </p:spTree>
    <p:extLst>
      <p:ext uri="{BB962C8B-B14F-4D97-AF65-F5344CB8AC3E}">
        <p14:creationId xmlns:p14="http://schemas.microsoft.com/office/powerpoint/2010/main" val="3743187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63C8FC-983A-6744-997C-5FA415D01699}"/>
              </a:ext>
            </a:extLst>
          </p:cNvPr>
          <p:cNvSpPr>
            <a:spLocks noGrp="1"/>
          </p:cNvSpPr>
          <p:nvPr>
            <p:ph type="title"/>
          </p:nvPr>
        </p:nvSpPr>
        <p:spPr/>
        <p:txBody>
          <a:bodyPr/>
          <a:lstStyle/>
          <a:p>
            <a:r>
              <a:rPr lang="it-IT" dirty="0"/>
              <a:t>Procedura di Opposizione</a:t>
            </a:r>
          </a:p>
        </p:txBody>
      </p:sp>
      <p:sp>
        <p:nvSpPr>
          <p:cNvPr id="3" name="Segnaposto contenuto 2">
            <a:extLst>
              <a:ext uri="{FF2B5EF4-FFF2-40B4-BE49-F238E27FC236}">
                <a16:creationId xmlns:a16="http://schemas.microsoft.com/office/drawing/2014/main" id="{4BA495A0-BC10-8949-803C-7001480461F9}"/>
              </a:ext>
            </a:extLst>
          </p:cNvPr>
          <p:cNvSpPr>
            <a:spLocks noGrp="1"/>
          </p:cNvSpPr>
          <p:nvPr>
            <p:ph idx="1"/>
          </p:nvPr>
        </p:nvSpPr>
        <p:spPr/>
        <p:txBody>
          <a:bodyPr>
            <a:normAutofit fontScale="92500" lnSpcReduction="20000"/>
          </a:bodyPr>
          <a:lstStyle/>
          <a:p>
            <a:pPr algn="just"/>
            <a:r>
              <a:rPr lang="it-IT" dirty="0"/>
              <a:t>E’ regolata dalle norme contenute nel Regolamento di Assegnazione e Gestione dei nomi a dominio nel </a:t>
            </a:r>
            <a:r>
              <a:rPr lang="it-IT" dirty="0" err="1"/>
              <a:t>ccTLD</a:t>
            </a:r>
            <a:r>
              <a:rPr lang="it-IT" dirty="0"/>
              <a:t> .</a:t>
            </a:r>
            <a:r>
              <a:rPr lang="it-IT" dirty="0" err="1"/>
              <a:t>it</a:t>
            </a:r>
            <a:r>
              <a:rPr lang="it-IT" dirty="0"/>
              <a:t>.</a:t>
            </a:r>
          </a:p>
          <a:p>
            <a:pPr algn="just"/>
            <a:r>
              <a:rPr lang="it-IT" dirty="0"/>
              <a:t>Può essere </a:t>
            </a:r>
            <a:r>
              <a:rPr lang="it-IT" b="1" dirty="0"/>
              <a:t>introdotta</a:t>
            </a:r>
            <a:r>
              <a:rPr lang="it-IT" dirty="0"/>
              <a:t>, </a:t>
            </a:r>
            <a:r>
              <a:rPr lang="it-IT" b="1" dirty="0"/>
              <a:t>gratuitamente</a:t>
            </a:r>
            <a:r>
              <a:rPr lang="it-IT" dirty="0"/>
              <a:t>, da chi ritenga che la registrazione del nome a dominio, da parte dell’attuale Registrante, abbia leso un suo diritto o dalla stessa riceva un pregiudizio.</a:t>
            </a:r>
          </a:p>
          <a:p>
            <a:pPr algn="just"/>
            <a:r>
              <a:rPr lang="it-IT" dirty="0"/>
              <a:t>Un nome a dominio opposto </a:t>
            </a:r>
            <a:r>
              <a:rPr lang="it-IT" b="1" dirty="0"/>
              <a:t>non può essere </a:t>
            </a:r>
            <a:r>
              <a:rPr lang="it-IT" dirty="0"/>
              <a:t>oggetto di una operazione di </a:t>
            </a:r>
            <a:r>
              <a:rPr lang="it-IT" b="1" dirty="0"/>
              <a:t>modifica del Registrante</a:t>
            </a:r>
            <a:r>
              <a:rPr lang="it-IT" dirty="0"/>
              <a:t>.</a:t>
            </a:r>
          </a:p>
          <a:p>
            <a:pPr algn="just"/>
            <a:r>
              <a:rPr lang="it-IT" dirty="0"/>
              <a:t>Il Registro esegue un </a:t>
            </a:r>
            <a:r>
              <a:rPr lang="it-IT" b="1" dirty="0"/>
              <a:t>controllo formale e sostanziale </a:t>
            </a:r>
            <a:r>
              <a:rPr lang="it-IT" dirty="0"/>
              <a:t>sull’istanza ma </a:t>
            </a:r>
            <a:r>
              <a:rPr lang="it-IT" b="1" dirty="0"/>
              <a:t>non prende parte alla risoluzione </a:t>
            </a:r>
            <a:r>
              <a:rPr lang="it-IT" dirty="0"/>
              <a:t>della procedura di opposizione.</a:t>
            </a:r>
          </a:p>
          <a:p>
            <a:pPr algn="just"/>
            <a:r>
              <a:rPr lang="it-IT" b="1" dirty="0"/>
              <a:t>L’attivazione</a:t>
            </a:r>
            <a:r>
              <a:rPr lang="it-IT" dirty="0"/>
              <a:t> di un’opposizione </a:t>
            </a:r>
            <a:r>
              <a:rPr lang="it-IT" b="1" dirty="0"/>
              <a:t>è condizione necessaria</a:t>
            </a:r>
            <a:r>
              <a:rPr lang="it-IT" dirty="0"/>
              <a:t> per l’introduzione della procedura di riassegnazione di un nome a dominio presso un PSRD.</a:t>
            </a:r>
          </a:p>
          <a:p>
            <a:pPr marL="0" indent="0">
              <a:buNone/>
            </a:pPr>
            <a:endParaRPr lang="it-IT" dirty="0"/>
          </a:p>
        </p:txBody>
      </p:sp>
      <p:sp>
        <p:nvSpPr>
          <p:cNvPr id="4" name="Segnaposto piè di pagina 3">
            <a:extLst>
              <a:ext uri="{FF2B5EF4-FFF2-40B4-BE49-F238E27FC236}">
                <a16:creationId xmlns:a16="http://schemas.microsoft.com/office/drawing/2014/main" id="{9487EC9E-5C68-9443-BDD2-B7578105E004}"/>
              </a:ext>
            </a:extLst>
          </p:cNvPr>
          <p:cNvSpPr>
            <a:spLocks noGrp="1"/>
          </p:cNvSpPr>
          <p:nvPr>
            <p:ph type="ftr" sz="quarter" idx="11"/>
          </p:nvPr>
        </p:nvSpPr>
        <p:spPr/>
        <p:txBody>
          <a:bodyPr/>
          <a:lstStyle/>
          <a:p>
            <a:r>
              <a:rPr lang="en-US" dirty="0"/>
              <a:t>Pisa, 12 </a:t>
            </a:r>
            <a:r>
              <a:rPr lang="en-US" dirty="0" err="1"/>
              <a:t>ottobre</a:t>
            </a:r>
            <a:r>
              <a:rPr lang="en-US" dirty="0"/>
              <a:t> 2021</a:t>
            </a:r>
          </a:p>
        </p:txBody>
      </p:sp>
    </p:spTree>
    <p:extLst>
      <p:ext uri="{BB962C8B-B14F-4D97-AF65-F5344CB8AC3E}">
        <p14:creationId xmlns:p14="http://schemas.microsoft.com/office/powerpoint/2010/main" val="236079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D52006-CB59-9547-AFFB-873C8800489A}"/>
              </a:ext>
            </a:extLst>
          </p:cNvPr>
          <p:cNvSpPr>
            <a:spLocks noGrp="1"/>
          </p:cNvSpPr>
          <p:nvPr>
            <p:ph type="title"/>
          </p:nvPr>
        </p:nvSpPr>
        <p:spPr/>
        <p:txBody>
          <a:bodyPr/>
          <a:lstStyle/>
          <a:p>
            <a:r>
              <a:rPr lang="it-IT" dirty="0"/>
              <a:t>Procedura di Opposizione</a:t>
            </a:r>
          </a:p>
        </p:txBody>
      </p:sp>
      <p:sp>
        <p:nvSpPr>
          <p:cNvPr id="3" name="Segnaposto contenuto 2">
            <a:extLst>
              <a:ext uri="{FF2B5EF4-FFF2-40B4-BE49-F238E27FC236}">
                <a16:creationId xmlns:a16="http://schemas.microsoft.com/office/drawing/2014/main" id="{50F249CF-5036-4940-939A-76372AB4E4A0}"/>
              </a:ext>
            </a:extLst>
          </p:cNvPr>
          <p:cNvSpPr>
            <a:spLocks noGrp="1"/>
          </p:cNvSpPr>
          <p:nvPr>
            <p:ph idx="1"/>
          </p:nvPr>
        </p:nvSpPr>
        <p:spPr/>
        <p:txBody>
          <a:bodyPr/>
          <a:lstStyle/>
          <a:p>
            <a:pPr algn="just"/>
            <a:r>
              <a:rPr lang="it-IT" b="1" dirty="0"/>
              <a:t>Chiunque</a:t>
            </a:r>
            <a:r>
              <a:rPr lang="it-IT" dirty="0"/>
              <a:t> può attivare la procedura inviando al Registro una specifica richiesta contenente:</a:t>
            </a:r>
          </a:p>
          <a:p>
            <a:pPr lvl="1" algn="just"/>
            <a:r>
              <a:rPr lang="it-IT" dirty="0"/>
              <a:t>le generalità del mittente;</a:t>
            </a:r>
          </a:p>
          <a:p>
            <a:pPr lvl="1" algn="just"/>
            <a:r>
              <a:rPr lang="it-IT" dirty="0"/>
              <a:t>il nome a dominio oggetto dell’opposizione;</a:t>
            </a:r>
          </a:p>
          <a:p>
            <a:pPr lvl="1" algn="just"/>
            <a:r>
              <a:rPr lang="it-IT" dirty="0"/>
              <a:t>i motivi e una descrizione del pregiudizio subito e/o del proprio diritto che questi assume leso.</a:t>
            </a:r>
          </a:p>
          <a:p>
            <a:pPr algn="just"/>
            <a:r>
              <a:rPr lang="it-IT" dirty="0"/>
              <a:t>La procedura può essere </a:t>
            </a:r>
            <a:r>
              <a:rPr lang="it-IT" b="1" dirty="0"/>
              <a:t>presentata in nome e per conto</a:t>
            </a:r>
            <a:r>
              <a:rPr lang="it-IT" dirty="0"/>
              <a:t> di altro soggetto. In tal caso la richiesta deve essere sottoscritta da entrambi i soggetti, oppure il delegato è tenuto ad allegare alla richiesta la relativa procura.</a:t>
            </a:r>
          </a:p>
          <a:p>
            <a:pPr marL="0" indent="0">
              <a:buNone/>
            </a:pPr>
            <a:endParaRPr lang="it-IT" dirty="0"/>
          </a:p>
        </p:txBody>
      </p:sp>
      <p:sp>
        <p:nvSpPr>
          <p:cNvPr id="4" name="Segnaposto piè di pagina 3">
            <a:extLst>
              <a:ext uri="{FF2B5EF4-FFF2-40B4-BE49-F238E27FC236}">
                <a16:creationId xmlns:a16="http://schemas.microsoft.com/office/drawing/2014/main" id="{2BD3B512-B614-3349-A6EA-95542A71E83D}"/>
              </a:ext>
            </a:extLst>
          </p:cNvPr>
          <p:cNvSpPr>
            <a:spLocks noGrp="1"/>
          </p:cNvSpPr>
          <p:nvPr>
            <p:ph type="ftr" sz="quarter" idx="11"/>
          </p:nvPr>
        </p:nvSpPr>
        <p:spPr/>
        <p:txBody>
          <a:bodyPr/>
          <a:lstStyle/>
          <a:p>
            <a:r>
              <a:rPr lang="en-US" dirty="0"/>
              <a:t>Pisa, 12 </a:t>
            </a:r>
            <a:r>
              <a:rPr lang="en-US" dirty="0" err="1"/>
              <a:t>ottobre</a:t>
            </a:r>
            <a:r>
              <a:rPr lang="en-US" dirty="0"/>
              <a:t> 2021</a:t>
            </a:r>
          </a:p>
        </p:txBody>
      </p:sp>
    </p:spTree>
    <p:extLst>
      <p:ext uri="{BB962C8B-B14F-4D97-AF65-F5344CB8AC3E}">
        <p14:creationId xmlns:p14="http://schemas.microsoft.com/office/powerpoint/2010/main" val="3406513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1B47B4-E6AD-2A48-ABDD-20CA0F2DA4F5}"/>
              </a:ext>
            </a:extLst>
          </p:cNvPr>
          <p:cNvSpPr>
            <a:spLocks noGrp="1"/>
          </p:cNvSpPr>
          <p:nvPr>
            <p:ph type="title"/>
          </p:nvPr>
        </p:nvSpPr>
        <p:spPr/>
        <p:txBody>
          <a:bodyPr/>
          <a:lstStyle/>
          <a:p>
            <a:r>
              <a:rPr lang="it-IT" dirty="0"/>
              <a:t>Procedura di Opposizione</a:t>
            </a:r>
          </a:p>
        </p:txBody>
      </p:sp>
      <p:sp>
        <p:nvSpPr>
          <p:cNvPr id="3" name="Segnaposto contenuto 2">
            <a:extLst>
              <a:ext uri="{FF2B5EF4-FFF2-40B4-BE49-F238E27FC236}">
                <a16:creationId xmlns:a16="http://schemas.microsoft.com/office/drawing/2014/main" id="{53A39BF2-7659-EC4A-B784-78F821C06689}"/>
              </a:ext>
            </a:extLst>
          </p:cNvPr>
          <p:cNvSpPr>
            <a:spLocks noGrp="1"/>
          </p:cNvSpPr>
          <p:nvPr>
            <p:ph idx="1"/>
          </p:nvPr>
        </p:nvSpPr>
        <p:spPr/>
        <p:txBody>
          <a:bodyPr/>
          <a:lstStyle/>
          <a:p>
            <a:pPr algn="just"/>
            <a:r>
              <a:rPr lang="it-IT" b="1" dirty="0"/>
              <a:t>Mediante invio </a:t>
            </a:r>
            <a:r>
              <a:rPr lang="it-IT" dirty="0"/>
              <a:t>al Registro di una comunicazione adeguatamente documentata dell’esistenza di un procedimento o di un provvedimento giudiziario o di una procedura arbitrale, aventi ad oggetto l’assegnazione di un nome a dominio.</a:t>
            </a:r>
          </a:p>
          <a:p>
            <a:pPr marL="0" indent="0" algn="just">
              <a:buNone/>
            </a:pPr>
            <a:endParaRPr lang="it-IT" dirty="0"/>
          </a:p>
          <a:p>
            <a:pPr algn="just"/>
            <a:r>
              <a:rPr lang="it-IT" b="1" dirty="0"/>
              <a:t>D’ufficio</a:t>
            </a:r>
            <a:r>
              <a:rPr lang="it-IT" dirty="0"/>
              <a:t> qualora il Registro, a qualsiasi titolo, venga a conoscenza dell’esistenza di un procedimento giudiziario o arbitrale, aventi ad oggetto l’assegnazione di un nome a dominio.</a:t>
            </a:r>
          </a:p>
          <a:p>
            <a:pPr marL="0" indent="0">
              <a:buNone/>
            </a:pPr>
            <a:endParaRPr lang="it-IT" dirty="0"/>
          </a:p>
        </p:txBody>
      </p:sp>
      <p:sp>
        <p:nvSpPr>
          <p:cNvPr id="4" name="Segnaposto piè di pagina 3">
            <a:extLst>
              <a:ext uri="{FF2B5EF4-FFF2-40B4-BE49-F238E27FC236}">
                <a16:creationId xmlns:a16="http://schemas.microsoft.com/office/drawing/2014/main" id="{D553E12A-8717-8741-95DC-32B44F45DC60}"/>
              </a:ext>
            </a:extLst>
          </p:cNvPr>
          <p:cNvSpPr>
            <a:spLocks noGrp="1"/>
          </p:cNvSpPr>
          <p:nvPr>
            <p:ph type="ftr" sz="quarter" idx="11"/>
          </p:nvPr>
        </p:nvSpPr>
        <p:spPr/>
        <p:txBody>
          <a:bodyPr/>
          <a:lstStyle/>
          <a:p>
            <a:r>
              <a:rPr lang="en-US" dirty="0"/>
              <a:t>Pisa, 12 </a:t>
            </a:r>
            <a:r>
              <a:rPr lang="en-US" dirty="0" err="1"/>
              <a:t>ottobre</a:t>
            </a:r>
            <a:r>
              <a:rPr lang="en-US" dirty="0"/>
              <a:t> 2021</a:t>
            </a:r>
          </a:p>
        </p:txBody>
      </p:sp>
    </p:spTree>
    <p:extLst>
      <p:ext uri="{BB962C8B-B14F-4D97-AF65-F5344CB8AC3E}">
        <p14:creationId xmlns:p14="http://schemas.microsoft.com/office/powerpoint/2010/main" val="29090308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510DCA-0153-F54B-9612-6697CCD08BA3}"/>
              </a:ext>
            </a:extLst>
          </p:cNvPr>
          <p:cNvSpPr>
            <a:spLocks noGrp="1"/>
          </p:cNvSpPr>
          <p:nvPr>
            <p:ph type="title"/>
          </p:nvPr>
        </p:nvSpPr>
        <p:spPr/>
        <p:txBody>
          <a:bodyPr/>
          <a:lstStyle/>
          <a:p>
            <a:r>
              <a:rPr lang="it-IT" dirty="0"/>
              <a:t>Procedura di Opposizione</a:t>
            </a:r>
          </a:p>
        </p:txBody>
      </p:sp>
      <p:sp>
        <p:nvSpPr>
          <p:cNvPr id="3" name="Segnaposto contenuto 2">
            <a:extLst>
              <a:ext uri="{FF2B5EF4-FFF2-40B4-BE49-F238E27FC236}">
                <a16:creationId xmlns:a16="http://schemas.microsoft.com/office/drawing/2014/main" id="{E88206FA-E087-FC4D-97A1-00D4A844C5B2}"/>
              </a:ext>
            </a:extLst>
          </p:cNvPr>
          <p:cNvSpPr>
            <a:spLocks noGrp="1"/>
          </p:cNvSpPr>
          <p:nvPr>
            <p:ph idx="1"/>
          </p:nvPr>
        </p:nvSpPr>
        <p:spPr/>
        <p:txBody>
          <a:bodyPr/>
          <a:lstStyle/>
          <a:p>
            <a:pPr algn="just"/>
            <a:r>
              <a:rPr lang="it-IT" b="1" dirty="0"/>
              <a:t>Aggiunge</a:t>
            </a:r>
            <a:r>
              <a:rPr lang="it-IT" dirty="0"/>
              <a:t> al nome a dominio lo stato di “</a:t>
            </a:r>
            <a:r>
              <a:rPr lang="it-IT" b="1" i="1" dirty="0"/>
              <a:t>CHALLENGED</a:t>
            </a:r>
            <a:r>
              <a:rPr lang="it-IT" dirty="0"/>
              <a:t>”.</a:t>
            </a:r>
          </a:p>
          <a:p>
            <a:pPr marL="0" indent="0" algn="just">
              <a:buNone/>
            </a:pPr>
            <a:endParaRPr lang="it-IT" dirty="0"/>
          </a:p>
          <a:p>
            <a:pPr algn="just"/>
            <a:r>
              <a:rPr lang="it-IT" b="1" dirty="0"/>
              <a:t>Notifica</a:t>
            </a:r>
            <a:r>
              <a:rPr lang="it-IT" dirty="0"/>
              <a:t> via posta elettronica al Registrante e al Registrar l’inizio dell’opposizione, entro 10 giorni lavorativi.</a:t>
            </a:r>
          </a:p>
          <a:p>
            <a:pPr marL="0" indent="0" algn="just">
              <a:buNone/>
            </a:pPr>
            <a:endParaRPr lang="it-IT" dirty="0"/>
          </a:p>
          <a:p>
            <a:pPr algn="just"/>
            <a:r>
              <a:rPr lang="it-IT" b="1" dirty="0"/>
              <a:t>Trasmette</a:t>
            </a:r>
            <a:r>
              <a:rPr lang="it-IT" dirty="0"/>
              <a:t> una specifica comunicazione alle parti oggetto dell’opposizione.</a:t>
            </a:r>
          </a:p>
          <a:p>
            <a:pPr marL="0" indent="0">
              <a:buNone/>
            </a:pPr>
            <a:endParaRPr lang="it-IT" dirty="0"/>
          </a:p>
        </p:txBody>
      </p:sp>
      <p:sp>
        <p:nvSpPr>
          <p:cNvPr id="4" name="Segnaposto piè di pagina 3">
            <a:extLst>
              <a:ext uri="{FF2B5EF4-FFF2-40B4-BE49-F238E27FC236}">
                <a16:creationId xmlns:a16="http://schemas.microsoft.com/office/drawing/2014/main" id="{682D4FB3-44CF-3D48-96DF-54A8409627A3}"/>
              </a:ext>
            </a:extLst>
          </p:cNvPr>
          <p:cNvSpPr>
            <a:spLocks noGrp="1"/>
          </p:cNvSpPr>
          <p:nvPr>
            <p:ph type="ftr" sz="quarter" idx="11"/>
          </p:nvPr>
        </p:nvSpPr>
        <p:spPr/>
        <p:txBody>
          <a:bodyPr/>
          <a:lstStyle/>
          <a:p>
            <a:r>
              <a:rPr lang="en-US" dirty="0"/>
              <a:t>Pisa, 12 </a:t>
            </a:r>
            <a:r>
              <a:rPr lang="en-US" dirty="0" err="1"/>
              <a:t>ottobre</a:t>
            </a:r>
            <a:r>
              <a:rPr lang="en-US" dirty="0"/>
              <a:t> 2021</a:t>
            </a:r>
          </a:p>
        </p:txBody>
      </p:sp>
    </p:spTree>
    <p:extLst>
      <p:ext uri="{BB962C8B-B14F-4D97-AF65-F5344CB8AC3E}">
        <p14:creationId xmlns:p14="http://schemas.microsoft.com/office/powerpoint/2010/main" val="1511137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1325448" y="690196"/>
            <a:ext cx="6861770" cy="866596"/>
          </a:xfrm>
        </p:spPr>
        <p:txBody>
          <a:bodyPr>
            <a:normAutofit/>
          </a:bodyPr>
          <a:lstStyle/>
          <a:p>
            <a:r>
              <a:rPr lang="it-IT" sz="3200" dirty="0">
                <a:solidFill>
                  <a:schemeClr val="tx1">
                    <a:lumMod val="65000"/>
                    <a:lumOff val="35000"/>
                  </a:schemeClr>
                </a:solidFill>
              </a:rPr>
              <a:t>I nomi di dominio: Principi</a:t>
            </a:r>
            <a:endParaRPr lang="it-IT" sz="3200" b="1" dirty="0">
              <a:solidFill>
                <a:schemeClr val="tx1">
                  <a:lumMod val="65000"/>
                  <a:lumOff val="35000"/>
                </a:schemeClr>
              </a:solidFill>
              <a:ea typeface="ＭＳ Ｐゴシック" charset="-128"/>
              <a:cs typeface="ＭＳ Ｐゴシック" charset="-128"/>
            </a:endParaRPr>
          </a:p>
        </p:txBody>
      </p:sp>
      <p:sp>
        <p:nvSpPr>
          <p:cNvPr id="16386" name="Rectangle 3"/>
          <p:cNvSpPr>
            <a:spLocks noGrp="1" noChangeArrowheads="1"/>
          </p:cNvSpPr>
          <p:nvPr>
            <p:ph idx="1"/>
          </p:nvPr>
        </p:nvSpPr>
        <p:spPr>
          <a:xfrm>
            <a:off x="1331640" y="1700808"/>
            <a:ext cx="6591985" cy="4104456"/>
          </a:xfrm>
        </p:spPr>
        <p:txBody>
          <a:bodyPr anchor="ctr">
            <a:noAutofit/>
          </a:bodyPr>
          <a:lstStyle/>
          <a:p>
            <a:pPr marL="0" indent="0" algn="just">
              <a:lnSpc>
                <a:spcPct val="120000"/>
              </a:lnSpc>
              <a:buNone/>
            </a:pPr>
            <a:r>
              <a:rPr lang="it-IT" sz="1600" dirty="0">
                <a:solidFill>
                  <a:schemeClr val="accent5">
                    <a:lumMod val="75000"/>
                  </a:schemeClr>
                </a:solidFill>
                <a:ea typeface="ＭＳ Ｐゴシック" charset="-128"/>
                <a:cs typeface="ＭＳ Ｐゴシック" charset="-128"/>
              </a:rPr>
              <a:t>Ogni computer direttamente connesso a internet possiede almeno un proprio indirizzo IP. Tuttavia, gli utenti non vogliono lavorare con degli indirizzi numerici tipo 194.153.205.26 ma con un nome di dominio o degli indirizzi più espliciti.</a:t>
            </a:r>
          </a:p>
          <a:p>
            <a:pPr marL="0" indent="0" algn="just">
              <a:lnSpc>
                <a:spcPct val="120000"/>
              </a:lnSpc>
              <a:buNone/>
            </a:pPr>
            <a:endParaRPr lang="it-IT" sz="1600" dirty="0">
              <a:solidFill>
                <a:schemeClr val="accent5">
                  <a:lumMod val="75000"/>
                </a:schemeClr>
              </a:solidFill>
            </a:endParaRPr>
          </a:p>
          <a:p>
            <a:pPr marL="0" indent="0" algn="just">
              <a:lnSpc>
                <a:spcPct val="120000"/>
              </a:lnSpc>
              <a:buNone/>
            </a:pPr>
            <a:endParaRPr lang="it-IT" sz="1600" dirty="0">
              <a:solidFill>
                <a:schemeClr val="accent5">
                  <a:lumMod val="75000"/>
                </a:schemeClr>
              </a:solidFill>
            </a:endParaRPr>
          </a:p>
          <a:p>
            <a:pPr marL="0" indent="0" algn="just">
              <a:lnSpc>
                <a:spcPct val="120000"/>
              </a:lnSpc>
              <a:buNone/>
            </a:pPr>
            <a:endParaRPr lang="it-IT" sz="1600" dirty="0">
              <a:solidFill>
                <a:schemeClr val="accent5">
                  <a:lumMod val="75000"/>
                </a:schemeClr>
              </a:solidFill>
            </a:endParaRPr>
          </a:p>
          <a:p>
            <a:pPr marL="0" indent="0" algn="just">
              <a:lnSpc>
                <a:spcPct val="120000"/>
              </a:lnSpc>
              <a:buNone/>
            </a:pPr>
            <a:r>
              <a:rPr lang="it-IT" sz="1600" dirty="0">
                <a:solidFill>
                  <a:schemeClr val="accent5">
                    <a:lumMod val="75000"/>
                  </a:schemeClr>
                </a:solidFill>
              </a:rPr>
              <a:t>È possibile associare dei nomi in linguaggio corrente agli indirizzi numerici grazie ad un sistema chiamato DNS (</a:t>
            </a:r>
            <a:r>
              <a:rPr lang="it-IT" sz="1600" i="1" dirty="0">
                <a:solidFill>
                  <a:schemeClr val="accent5">
                    <a:lumMod val="75000"/>
                  </a:schemeClr>
                </a:solidFill>
              </a:rPr>
              <a:t>Domain </a:t>
            </a:r>
            <a:r>
              <a:rPr lang="it-IT" sz="1600" i="1" dirty="0" err="1">
                <a:solidFill>
                  <a:schemeClr val="accent5">
                    <a:lumMod val="75000"/>
                  </a:schemeClr>
                </a:solidFill>
              </a:rPr>
              <a:t>Name</a:t>
            </a:r>
            <a:r>
              <a:rPr lang="it-IT" sz="1600" i="1" dirty="0">
                <a:solidFill>
                  <a:schemeClr val="accent5">
                    <a:lumMod val="75000"/>
                  </a:schemeClr>
                </a:solidFill>
              </a:rPr>
              <a:t> System</a:t>
            </a:r>
            <a:r>
              <a:rPr lang="it-IT" sz="1600" dirty="0">
                <a:solidFill>
                  <a:schemeClr val="accent5">
                    <a:lumMod val="75000"/>
                  </a:schemeClr>
                </a:solidFill>
              </a:rPr>
              <a:t>). Viene detta </a:t>
            </a:r>
            <a:r>
              <a:rPr lang="it-IT" sz="1600" i="1" dirty="0">
                <a:solidFill>
                  <a:schemeClr val="accent5">
                    <a:lumMod val="75000"/>
                  </a:schemeClr>
                </a:solidFill>
              </a:rPr>
              <a:t>risoluzione dei nomi di domini</a:t>
            </a:r>
            <a:r>
              <a:rPr lang="it-IT" sz="1600" dirty="0">
                <a:solidFill>
                  <a:schemeClr val="accent5">
                    <a:lumMod val="75000"/>
                  </a:schemeClr>
                </a:solidFill>
              </a:rPr>
              <a:t> (o </a:t>
            </a:r>
            <a:r>
              <a:rPr lang="it-IT" sz="1600" i="1" dirty="0">
                <a:solidFill>
                  <a:schemeClr val="accent5">
                    <a:lumMod val="75000"/>
                  </a:schemeClr>
                </a:solidFill>
              </a:rPr>
              <a:t>risoluzione di indirizzi</a:t>
            </a:r>
            <a:r>
              <a:rPr lang="it-IT" sz="1600" dirty="0">
                <a:solidFill>
                  <a:schemeClr val="accent5">
                    <a:lumMod val="75000"/>
                  </a:schemeClr>
                </a:solidFill>
              </a:rPr>
              <a:t>) la correlazione tra gli indirizzi IP e il nome del dominio associato.</a:t>
            </a:r>
            <a:endParaRPr lang="it-IT" sz="1600" dirty="0">
              <a:solidFill>
                <a:schemeClr val="accent5">
                  <a:lumMod val="75000"/>
                </a:schemeClr>
              </a:solidFill>
              <a:ea typeface="ＭＳ Ｐゴシック" charset="-128"/>
              <a:cs typeface="ＭＳ Ｐゴシック" charset="-128"/>
            </a:endParaRPr>
          </a:p>
        </p:txBody>
      </p:sp>
      <p:sp>
        <p:nvSpPr>
          <p:cNvPr id="2" name="Segnaposto piè di pagina 1"/>
          <p:cNvSpPr>
            <a:spLocks noGrp="1"/>
          </p:cNvSpPr>
          <p:nvPr>
            <p:ph type="ftr" sz="quarter" idx="11"/>
          </p:nvPr>
        </p:nvSpPr>
        <p:spPr/>
        <p:txBody>
          <a:bodyPr/>
          <a:lstStyle/>
          <a:p>
            <a:r>
              <a:rPr lang="en-US" dirty="0"/>
              <a:t>Pisa, 12 </a:t>
            </a:r>
            <a:r>
              <a:rPr lang="en-US" dirty="0" err="1"/>
              <a:t>ottobre</a:t>
            </a:r>
            <a:r>
              <a:rPr lang="en-US" dirty="0"/>
              <a:t> 2021</a:t>
            </a:r>
          </a:p>
        </p:txBody>
      </p:sp>
      <p:sp>
        <p:nvSpPr>
          <p:cNvPr id="3" name="Freccia giù 2"/>
          <p:cNvSpPr/>
          <p:nvPr/>
        </p:nvSpPr>
        <p:spPr>
          <a:xfrm>
            <a:off x="4427984" y="3212976"/>
            <a:ext cx="484632" cy="86409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4AA4C4-BCAF-4F4E-BF14-2298E1E27D9D}"/>
              </a:ext>
            </a:extLst>
          </p:cNvPr>
          <p:cNvSpPr>
            <a:spLocks noGrp="1"/>
          </p:cNvSpPr>
          <p:nvPr>
            <p:ph type="title"/>
          </p:nvPr>
        </p:nvSpPr>
        <p:spPr/>
        <p:txBody>
          <a:bodyPr/>
          <a:lstStyle/>
          <a:p>
            <a:r>
              <a:rPr lang="it-IT" dirty="0"/>
              <a:t>Procedura di Opposizione</a:t>
            </a:r>
          </a:p>
        </p:txBody>
      </p:sp>
      <p:sp>
        <p:nvSpPr>
          <p:cNvPr id="3" name="Segnaposto contenuto 2">
            <a:extLst>
              <a:ext uri="{FF2B5EF4-FFF2-40B4-BE49-F238E27FC236}">
                <a16:creationId xmlns:a16="http://schemas.microsoft.com/office/drawing/2014/main" id="{34B388C9-A14E-B746-84A5-3DC65E558F41}"/>
              </a:ext>
            </a:extLst>
          </p:cNvPr>
          <p:cNvSpPr>
            <a:spLocks noGrp="1"/>
          </p:cNvSpPr>
          <p:nvPr>
            <p:ph idx="1"/>
          </p:nvPr>
        </p:nvSpPr>
        <p:spPr/>
        <p:txBody>
          <a:bodyPr>
            <a:normAutofit lnSpcReduction="10000"/>
          </a:bodyPr>
          <a:lstStyle/>
          <a:p>
            <a:r>
              <a:rPr lang="it-IT" dirty="0"/>
              <a:t>Ricade sull’opponente </a:t>
            </a:r>
            <a:r>
              <a:rPr lang="it-IT" b="1" dirty="0"/>
              <a:t>l’onere di confermare </a:t>
            </a:r>
            <a:r>
              <a:rPr lang="it-IT" dirty="0"/>
              <a:t>ogni 180 giorni lavorativi la propria volontà di mantenere pendente la procedura di opposizione. Diversamente il Registro ritiene risolta l’opposizione.</a:t>
            </a:r>
          </a:p>
          <a:p>
            <a:pPr marL="0" indent="0">
              <a:buNone/>
            </a:pPr>
            <a:endParaRPr lang="it-IT" dirty="0"/>
          </a:p>
          <a:p>
            <a:r>
              <a:rPr lang="it-IT" dirty="0"/>
              <a:t>La procedura di opposizione </a:t>
            </a:r>
            <a:r>
              <a:rPr lang="it-IT" b="1" dirty="0"/>
              <a:t>non può essere rinnovata per più di due volte </a:t>
            </a:r>
            <a:r>
              <a:rPr lang="it-IT" dirty="0"/>
              <a:t>fra le stesse parti e per lo stesso nome a dominio.</a:t>
            </a:r>
          </a:p>
          <a:p>
            <a:pPr marL="0" indent="0">
              <a:buNone/>
            </a:pPr>
            <a:endParaRPr lang="it-IT" dirty="0"/>
          </a:p>
          <a:p>
            <a:r>
              <a:rPr lang="it-IT" dirty="0"/>
              <a:t>Il rinnovo </a:t>
            </a:r>
            <a:r>
              <a:rPr lang="it-IT" b="1" dirty="0"/>
              <a:t>non è necessario </a:t>
            </a:r>
            <a:r>
              <a:rPr lang="it-IT" dirty="0"/>
              <a:t>qualora la procedura sia stata attivata nell’ambito di un procedimento giudiziario.</a:t>
            </a:r>
          </a:p>
          <a:p>
            <a:pPr marL="0" indent="0">
              <a:buNone/>
            </a:pPr>
            <a:endParaRPr lang="it-IT" dirty="0"/>
          </a:p>
        </p:txBody>
      </p:sp>
      <p:sp>
        <p:nvSpPr>
          <p:cNvPr id="4" name="Segnaposto piè di pagina 3">
            <a:extLst>
              <a:ext uri="{FF2B5EF4-FFF2-40B4-BE49-F238E27FC236}">
                <a16:creationId xmlns:a16="http://schemas.microsoft.com/office/drawing/2014/main" id="{28946EB0-E331-F04F-9772-717B461F065C}"/>
              </a:ext>
            </a:extLst>
          </p:cNvPr>
          <p:cNvSpPr>
            <a:spLocks noGrp="1"/>
          </p:cNvSpPr>
          <p:nvPr>
            <p:ph type="ftr" sz="quarter" idx="11"/>
          </p:nvPr>
        </p:nvSpPr>
        <p:spPr/>
        <p:txBody>
          <a:bodyPr/>
          <a:lstStyle/>
          <a:p>
            <a:r>
              <a:rPr lang="en-US" dirty="0"/>
              <a:t>Pisa, 12 </a:t>
            </a:r>
            <a:r>
              <a:rPr lang="en-US" dirty="0" err="1"/>
              <a:t>ottobre</a:t>
            </a:r>
            <a:r>
              <a:rPr lang="en-US" dirty="0"/>
              <a:t> 2021</a:t>
            </a:r>
          </a:p>
        </p:txBody>
      </p:sp>
    </p:spTree>
    <p:extLst>
      <p:ext uri="{BB962C8B-B14F-4D97-AF65-F5344CB8AC3E}">
        <p14:creationId xmlns:p14="http://schemas.microsoft.com/office/powerpoint/2010/main" val="505956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7F183C-7614-0E4C-955B-962AFC17A94E}"/>
              </a:ext>
            </a:extLst>
          </p:cNvPr>
          <p:cNvSpPr>
            <a:spLocks noGrp="1"/>
          </p:cNvSpPr>
          <p:nvPr>
            <p:ph type="title"/>
          </p:nvPr>
        </p:nvSpPr>
        <p:spPr/>
        <p:txBody>
          <a:bodyPr/>
          <a:lstStyle/>
          <a:p>
            <a:r>
              <a:rPr lang="it-IT" dirty="0"/>
              <a:t>Procedura di Opposizione</a:t>
            </a:r>
          </a:p>
        </p:txBody>
      </p:sp>
      <p:sp>
        <p:nvSpPr>
          <p:cNvPr id="3" name="Segnaposto contenuto 2">
            <a:extLst>
              <a:ext uri="{FF2B5EF4-FFF2-40B4-BE49-F238E27FC236}">
                <a16:creationId xmlns:a16="http://schemas.microsoft.com/office/drawing/2014/main" id="{514D6D49-AD61-704A-BA14-04FDAE76D61E}"/>
              </a:ext>
            </a:extLst>
          </p:cNvPr>
          <p:cNvSpPr>
            <a:spLocks noGrp="1"/>
          </p:cNvSpPr>
          <p:nvPr>
            <p:ph idx="1"/>
          </p:nvPr>
        </p:nvSpPr>
        <p:spPr/>
        <p:txBody>
          <a:bodyPr>
            <a:normAutofit fontScale="77500" lnSpcReduction="20000"/>
          </a:bodyPr>
          <a:lstStyle/>
          <a:p>
            <a:pPr algn="just"/>
            <a:r>
              <a:rPr lang="it-IT" b="1" dirty="0"/>
              <a:t>Notifica nelle forme di legge </a:t>
            </a:r>
            <a:r>
              <a:rPr lang="it-IT" dirty="0"/>
              <a:t>di un provvedimento emesso dall'Autorità giudiziaria o di un lodo arbitrale che risolve la questione.</a:t>
            </a:r>
          </a:p>
          <a:p>
            <a:pPr algn="just"/>
            <a:r>
              <a:rPr lang="it-IT" dirty="0"/>
              <a:t>Prova dell'avvenuta </a:t>
            </a:r>
            <a:r>
              <a:rPr lang="it-IT" b="1" dirty="0"/>
              <a:t>estinzione</a:t>
            </a:r>
            <a:r>
              <a:rPr lang="it-IT" dirty="0"/>
              <a:t> del procedimento giudiziario.</a:t>
            </a:r>
          </a:p>
          <a:p>
            <a:pPr algn="just"/>
            <a:r>
              <a:rPr lang="it-IT" dirty="0"/>
              <a:t>Richiesta dell’opponente di </a:t>
            </a:r>
            <a:r>
              <a:rPr lang="it-IT" b="1" dirty="0"/>
              <a:t>abbandonare</a:t>
            </a:r>
            <a:r>
              <a:rPr lang="it-IT" dirty="0"/>
              <a:t> la procedura.</a:t>
            </a:r>
          </a:p>
          <a:p>
            <a:pPr algn="just"/>
            <a:r>
              <a:rPr lang="it-IT" b="1" dirty="0"/>
              <a:t>Cancellazione</a:t>
            </a:r>
            <a:r>
              <a:rPr lang="it-IT" dirty="0"/>
              <a:t> del nome a dominio oggetto dell’opposizione.</a:t>
            </a:r>
          </a:p>
          <a:p>
            <a:pPr algn="just"/>
            <a:r>
              <a:rPr lang="it-IT" b="1" dirty="0"/>
              <a:t>Mancato rinnovo </a:t>
            </a:r>
            <a:r>
              <a:rPr lang="it-IT" dirty="0"/>
              <a:t>della procedura da parte dell’opponente.</a:t>
            </a:r>
          </a:p>
          <a:p>
            <a:pPr algn="just"/>
            <a:r>
              <a:rPr lang="it-IT" dirty="0"/>
              <a:t>Decisione emessa nell’ambito di una procedura di </a:t>
            </a:r>
            <a:r>
              <a:rPr lang="it-IT" b="1" dirty="0"/>
              <a:t>riassegnazione</a:t>
            </a:r>
            <a:r>
              <a:rPr lang="it-IT" dirty="0"/>
              <a:t>.</a:t>
            </a:r>
          </a:p>
          <a:p>
            <a:pPr algn="just"/>
            <a:r>
              <a:rPr lang="it-IT" b="1" dirty="0"/>
              <a:t>Revoca</a:t>
            </a:r>
            <a:r>
              <a:rPr lang="it-IT" dirty="0"/>
              <a:t> d’ufficio del nome a dominio.</a:t>
            </a:r>
          </a:p>
          <a:p>
            <a:pPr marL="0" indent="0" algn="just">
              <a:buNone/>
            </a:pPr>
            <a:r>
              <a:rPr lang="it-IT" dirty="0"/>
              <a:t>Una opposizione risolta </a:t>
            </a:r>
            <a:r>
              <a:rPr lang="it-IT" b="1" dirty="0"/>
              <a:t>non può essere riproposta</a:t>
            </a:r>
            <a:r>
              <a:rPr lang="it-IT" dirty="0"/>
              <a:t> fra le stesse parti e per lo stesso nome a dominio, </a:t>
            </a:r>
            <a:r>
              <a:rPr lang="it-IT" b="1" dirty="0"/>
              <a:t>a meno che</a:t>
            </a:r>
            <a:r>
              <a:rPr lang="it-IT" dirty="0"/>
              <a:t>:</a:t>
            </a:r>
          </a:p>
          <a:p>
            <a:pPr lvl="1" algn="just"/>
            <a:r>
              <a:rPr lang="it-IT" dirty="0"/>
              <a:t>la risoluzione non sia avvenuta a fronte di una </a:t>
            </a:r>
            <a:r>
              <a:rPr lang="it-IT" b="1" dirty="0"/>
              <a:t>procedura di riassegnazione e siano emersi fatti nuovi</a:t>
            </a:r>
            <a:r>
              <a:rPr lang="it-IT" dirty="0"/>
              <a:t> rispetto a quelli dedotti nella procedura di riassegnazione.</a:t>
            </a:r>
          </a:p>
          <a:p>
            <a:pPr lvl="1" algn="just"/>
            <a:r>
              <a:rPr lang="it-IT" dirty="0"/>
              <a:t>sia stato </a:t>
            </a:r>
            <a:r>
              <a:rPr lang="it-IT" b="1" dirty="0"/>
              <a:t>introdotto un procedimento </a:t>
            </a:r>
            <a:r>
              <a:rPr lang="it-IT" dirty="0"/>
              <a:t>giudiziario relativamente alla titolarità del nome a dominio.</a:t>
            </a:r>
          </a:p>
          <a:p>
            <a:pPr marL="0" indent="0">
              <a:buNone/>
            </a:pPr>
            <a:endParaRPr lang="it-IT" dirty="0"/>
          </a:p>
        </p:txBody>
      </p:sp>
      <p:sp>
        <p:nvSpPr>
          <p:cNvPr id="4" name="Segnaposto piè di pagina 3">
            <a:extLst>
              <a:ext uri="{FF2B5EF4-FFF2-40B4-BE49-F238E27FC236}">
                <a16:creationId xmlns:a16="http://schemas.microsoft.com/office/drawing/2014/main" id="{DE55EBFB-1227-EA48-A8E7-FE639C05995C}"/>
              </a:ext>
            </a:extLst>
          </p:cNvPr>
          <p:cNvSpPr>
            <a:spLocks noGrp="1"/>
          </p:cNvSpPr>
          <p:nvPr>
            <p:ph type="ftr" sz="quarter" idx="11"/>
          </p:nvPr>
        </p:nvSpPr>
        <p:spPr/>
        <p:txBody>
          <a:bodyPr/>
          <a:lstStyle/>
          <a:p>
            <a:r>
              <a:rPr lang="en-US" dirty="0"/>
              <a:t>Pisa, 12 </a:t>
            </a:r>
            <a:r>
              <a:rPr lang="en-US" dirty="0" err="1"/>
              <a:t>ottobre</a:t>
            </a:r>
            <a:r>
              <a:rPr lang="en-US" dirty="0"/>
              <a:t> 2021</a:t>
            </a:r>
          </a:p>
        </p:txBody>
      </p:sp>
    </p:spTree>
    <p:extLst>
      <p:ext uri="{BB962C8B-B14F-4D97-AF65-F5344CB8AC3E}">
        <p14:creationId xmlns:p14="http://schemas.microsoft.com/office/powerpoint/2010/main" val="32284772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BD34C9-926A-1146-8784-C655B5EA04CB}"/>
              </a:ext>
            </a:extLst>
          </p:cNvPr>
          <p:cNvSpPr>
            <a:spLocks noGrp="1"/>
          </p:cNvSpPr>
          <p:nvPr>
            <p:ph type="title"/>
          </p:nvPr>
        </p:nvSpPr>
        <p:spPr/>
        <p:txBody>
          <a:bodyPr/>
          <a:lstStyle/>
          <a:p>
            <a:r>
              <a:rPr lang="it-IT" dirty="0"/>
              <a:t>Procedura di Opposizione</a:t>
            </a:r>
          </a:p>
        </p:txBody>
      </p:sp>
      <p:sp>
        <p:nvSpPr>
          <p:cNvPr id="3" name="Segnaposto contenuto 2">
            <a:extLst>
              <a:ext uri="{FF2B5EF4-FFF2-40B4-BE49-F238E27FC236}">
                <a16:creationId xmlns:a16="http://schemas.microsoft.com/office/drawing/2014/main" id="{926B147C-EF4F-604F-822A-4EDAB4177463}"/>
              </a:ext>
            </a:extLst>
          </p:cNvPr>
          <p:cNvSpPr>
            <a:spLocks noGrp="1"/>
          </p:cNvSpPr>
          <p:nvPr>
            <p:ph idx="1"/>
          </p:nvPr>
        </p:nvSpPr>
        <p:spPr/>
        <p:txBody>
          <a:bodyPr/>
          <a:lstStyle/>
          <a:p>
            <a:pPr algn="just"/>
            <a:r>
              <a:rPr lang="it-IT" dirty="0"/>
              <a:t>Qualora l’opposizione si risolva </a:t>
            </a:r>
            <a:r>
              <a:rPr lang="it-IT" b="1" dirty="0"/>
              <a:t>a favore del Registrante</a:t>
            </a:r>
            <a:r>
              <a:rPr lang="it-IT" dirty="0"/>
              <a:t>, il Registro provvede a </a:t>
            </a:r>
            <a:r>
              <a:rPr lang="it-IT" b="1" dirty="0"/>
              <a:t>rimuovere</a:t>
            </a:r>
            <a:r>
              <a:rPr lang="it-IT" dirty="0"/>
              <a:t> dal DBNA lo stato di “</a:t>
            </a:r>
            <a:r>
              <a:rPr lang="it-IT" i="1" dirty="0" err="1"/>
              <a:t>challenged</a:t>
            </a:r>
            <a:r>
              <a:rPr lang="it-IT" dirty="0"/>
              <a:t>”.</a:t>
            </a:r>
          </a:p>
          <a:p>
            <a:pPr algn="just"/>
            <a:r>
              <a:rPr lang="it-IT" dirty="0"/>
              <a:t>Nel caso in cui la procedura si risolva </a:t>
            </a:r>
            <a:r>
              <a:rPr lang="it-IT" b="1" dirty="0"/>
              <a:t>a favore dell’opponente</a:t>
            </a:r>
            <a:r>
              <a:rPr lang="it-IT" dirty="0"/>
              <a:t>, il Registro </a:t>
            </a:r>
            <a:r>
              <a:rPr lang="it-IT" b="1" dirty="0"/>
              <a:t>invita</a:t>
            </a:r>
            <a:r>
              <a:rPr lang="it-IT" dirty="0"/>
              <a:t> l’opponente ad attivare la procedura di registrazione.</a:t>
            </a:r>
          </a:p>
          <a:p>
            <a:pPr algn="just"/>
            <a:r>
              <a:rPr lang="it-IT" b="1" dirty="0"/>
              <a:t>La procedura </a:t>
            </a:r>
            <a:r>
              <a:rPr lang="it-IT" dirty="0"/>
              <a:t>di registrazione deve concludersi </a:t>
            </a:r>
            <a:r>
              <a:rPr lang="it-IT" b="1" dirty="0"/>
              <a:t>entro 30 (trenta) giorni</a:t>
            </a:r>
            <a:r>
              <a:rPr lang="it-IT" dirty="0"/>
              <a:t> dal ricevimento della comunicazione di invito alla registrazione.</a:t>
            </a:r>
          </a:p>
          <a:p>
            <a:pPr algn="just"/>
            <a:r>
              <a:rPr lang="it-IT" b="1" dirty="0"/>
              <a:t>Trascorso</a:t>
            </a:r>
            <a:r>
              <a:rPr lang="it-IT" dirty="0"/>
              <a:t> inutilmente tale termine il nome a dominio torna disponibile per </a:t>
            </a:r>
            <a:r>
              <a:rPr lang="it-IT" b="1" dirty="0"/>
              <a:t>libera assegnazione</a:t>
            </a:r>
            <a:r>
              <a:rPr lang="it-IT" dirty="0"/>
              <a:t>.</a:t>
            </a:r>
          </a:p>
          <a:p>
            <a:pPr marL="0" indent="0">
              <a:buNone/>
            </a:pPr>
            <a:endParaRPr lang="it-IT" dirty="0"/>
          </a:p>
        </p:txBody>
      </p:sp>
      <p:sp>
        <p:nvSpPr>
          <p:cNvPr id="4" name="Segnaposto piè di pagina 3">
            <a:extLst>
              <a:ext uri="{FF2B5EF4-FFF2-40B4-BE49-F238E27FC236}">
                <a16:creationId xmlns:a16="http://schemas.microsoft.com/office/drawing/2014/main" id="{91F3E564-29B5-4144-80F6-09D7B1878A9F}"/>
              </a:ext>
            </a:extLst>
          </p:cNvPr>
          <p:cNvSpPr>
            <a:spLocks noGrp="1"/>
          </p:cNvSpPr>
          <p:nvPr>
            <p:ph type="ftr" sz="quarter" idx="11"/>
          </p:nvPr>
        </p:nvSpPr>
        <p:spPr/>
        <p:txBody>
          <a:bodyPr/>
          <a:lstStyle/>
          <a:p>
            <a:r>
              <a:rPr lang="en-US" dirty="0"/>
              <a:t>Pisa, 12 </a:t>
            </a:r>
            <a:r>
              <a:rPr lang="en-US" dirty="0" err="1"/>
              <a:t>ottobre</a:t>
            </a:r>
            <a:r>
              <a:rPr lang="en-US" dirty="0"/>
              <a:t> 2021</a:t>
            </a:r>
          </a:p>
        </p:txBody>
      </p:sp>
    </p:spTree>
    <p:extLst>
      <p:ext uri="{BB962C8B-B14F-4D97-AF65-F5344CB8AC3E}">
        <p14:creationId xmlns:p14="http://schemas.microsoft.com/office/powerpoint/2010/main" val="38286557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4DA23C-9C67-964A-9DE8-A0DDED321DC6}"/>
              </a:ext>
            </a:extLst>
          </p:cNvPr>
          <p:cNvSpPr>
            <a:spLocks noGrp="1"/>
          </p:cNvSpPr>
          <p:nvPr>
            <p:ph type="title"/>
          </p:nvPr>
        </p:nvSpPr>
        <p:spPr/>
        <p:txBody>
          <a:bodyPr/>
          <a:lstStyle/>
          <a:p>
            <a:r>
              <a:rPr lang="it-IT" dirty="0"/>
              <a:t>Procedura di riassegnazione</a:t>
            </a:r>
          </a:p>
        </p:txBody>
      </p:sp>
      <p:sp>
        <p:nvSpPr>
          <p:cNvPr id="3" name="Segnaposto contenuto 2">
            <a:extLst>
              <a:ext uri="{FF2B5EF4-FFF2-40B4-BE49-F238E27FC236}">
                <a16:creationId xmlns:a16="http://schemas.microsoft.com/office/drawing/2014/main" id="{57AF637C-9779-5B4F-863D-4ACDCA1391A7}"/>
              </a:ext>
            </a:extLst>
          </p:cNvPr>
          <p:cNvSpPr>
            <a:spLocks noGrp="1"/>
          </p:cNvSpPr>
          <p:nvPr>
            <p:ph idx="1"/>
          </p:nvPr>
        </p:nvSpPr>
        <p:spPr/>
        <p:txBody>
          <a:bodyPr>
            <a:normAutofit fontScale="85000" lnSpcReduction="10000"/>
          </a:bodyPr>
          <a:lstStyle/>
          <a:p>
            <a:pPr algn="just"/>
            <a:r>
              <a:rPr lang="it-IT" dirty="0"/>
              <a:t>E’ regolata dalle norme contenute nel Regolamento per la Risoluzione delle dispute nel </a:t>
            </a:r>
            <a:r>
              <a:rPr lang="it-IT" dirty="0" err="1"/>
              <a:t>ccTLD</a:t>
            </a:r>
            <a:r>
              <a:rPr lang="it-IT" dirty="0"/>
              <a:t> .</a:t>
            </a:r>
            <a:r>
              <a:rPr lang="it-IT" dirty="0" err="1"/>
              <a:t>it</a:t>
            </a:r>
            <a:r>
              <a:rPr lang="it-IT" dirty="0"/>
              <a:t>.</a:t>
            </a:r>
          </a:p>
          <a:p>
            <a:pPr algn="just"/>
            <a:r>
              <a:rPr lang="it-IT" dirty="0"/>
              <a:t>Applicabile </a:t>
            </a:r>
            <a:r>
              <a:rPr lang="it-IT" b="1" dirty="0"/>
              <a:t>a tutti </a:t>
            </a:r>
            <a:r>
              <a:rPr lang="it-IT" dirty="0"/>
              <a:t>i nomi a dominio registrati nel </a:t>
            </a:r>
            <a:r>
              <a:rPr lang="it-IT" dirty="0" err="1"/>
              <a:t>ccTLD</a:t>
            </a:r>
            <a:r>
              <a:rPr lang="it-IT" dirty="0"/>
              <a:t> .</a:t>
            </a:r>
            <a:r>
              <a:rPr lang="it-IT" dirty="0" err="1"/>
              <a:t>it</a:t>
            </a:r>
            <a:r>
              <a:rPr lang="it-IT" dirty="0"/>
              <a:t> oggetto di </a:t>
            </a:r>
            <a:r>
              <a:rPr lang="it-IT" b="1" dirty="0"/>
              <a:t>opposizione</a:t>
            </a:r>
            <a:r>
              <a:rPr lang="it-IT" dirty="0"/>
              <a:t>.</a:t>
            </a:r>
          </a:p>
          <a:p>
            <a:pPr algn="just"/>
            <a:r>
              <a:rPr lang="it-IT" dirty="0"/>
              <a:t>E’ </a:t>
            </a:r>
            <a:r>
              <a:rPr lang="it-IT" b="1" dirty="0"/>
              <a:t>condotta</a:t>
            </a:r>
            <a:r>
              <a:rPr lang="it-IT" dirty="0"/>
              <a:t> da specifiche organizzazioni chiamate “Prestatori del Servizio di risoluzione extragiudiziale delle dispute - </a:t>
            </a:r>
            <a:r>
              <a:rPr lang="it-IT" b="1" dirty="0"/>
              <a:t>PSRD</a:t>
            </a:r>
            <a:r>
              <a:rPr lang="it-IT" dirty="0"/>
              <a:t>”.</a:t>
            </a:r>
          </a:p>
          <a:p>
            <a:pPr algn="just"/>
            <a:r>
              <a:rPr lang="it-IT" dirty="0"/>
              <a:t>Attivabile </a:t>
            </a:r>
            <a:r>
              <a:rPr lang="it-IT" b="1" dirty="0"/>
              <a:t>su istanza e a carico </a:t>
            </a:r>
            <a:r>
              <a:rPr lang="it-IT" dirty="0"/>
              <a:t>del soggetto che ha introdotto la procedura di opposizione.</a:t>
            </a:r>
          </a:p>
          <a:p>
            <a:pPr algn="just"/>
            <a:r>
              <a:rPr lang="it-IT" dirty="0"/>
              <a:t>Ha come </a:t>
            </a:r>
            <a:r>
              <a:rPr lang="it-IT" b="1" dirty="0"/>
              <a:t>scopo</a:t>
            </a:r>
            <a:r>
              <a:rPr lang="it-IT" dirty="0"/>
              <a:t> la verifica del titolo all'uso o alla disponibilità giuridica del nome a dominio e che il dominio non sia stato registrato e mantenuto in mala fede.</a:t>
            </a:r>
          </a:p>
          <a:p>
            <a:pPr algn="just"/>
            <a:r>
              <a:rPr lang="it-IT" b="1" dirty="0"/>
              <a:t>L'esito</a:t>
            </a:r>
            <a:r>
              <a:rPr lang="it-IT" dirty="0"/>
              <a:t> della procedura può essere </a:t>
            </a:r>
            <a:r>
              <a:rPr lang="it-IT" b="1" dirty="0"/>
              <a:t>soltanto</a:t>
            </a:r>
            <a:r>
              <a:rPr lang="it-IT" dirty="0"/>
              <a:t> l’accettazione o il rigetto della richiesta di riassegnazione.</a:t>
            </a:r>
          </a:p>
          <a:p>
            <a:pPr marL="0" indent="0">
              <a:buNone/>
            </a:pPr>
            <a:endParaRPr lang="it-IT" dirty="0"/>
          </a:p>
        </p:txBody>
      </p:sp>
      <p:sp>
        <p:nvSpPr>
          <p:cNvPr id="4" name="Segnaposto piè di pagina 3">
            <a:extLst>
              <a:ext uri="{FF2B5EF4-FFF2-40B4-BE49-F238E27FC236}">
                <a16:creationId xmlns:a16="http://schemas.microsoft.com/office/drawing/2014/main" id="{F76D899B-294F-D24A-BE8C-DEB73BC09E5F}"/>
              </a:ext>
            </a:extLst>
          </p:cNvPr>
          <p:cNvSpPr>
            <a:spLocks noGrp="1"/>
          </p:cNvSpPr>
          <p:nvPr>
            <p:ph type="ftr" sz="quarter" idx="11"/>
          </p:nvPr>
        </p:nvSpPr>
        <p:spPr/>
        <p:txBody>
          <a:bodyPr/>
          <a:lstStyle/>
          <a:p>
            <a:r>
              <a:rPr lang="en-US" dirty="0"/>
              <a:t>Pisa, 12 </a:t>
            </a:r>
            <a:r>
              <a:rPr lang="en-US" dirty="0" err="1"/>
              <a:t>ottobre</a:t>
            </a:r>
            <a:r>
              <a:rPr lang="en-US" dirty="0"/>
              <a:t> 2021</a:t>
            </a:r>
          </a:p>
        </p:txBody>
      </p:sp>
    </p:spTree>
    <p:extLst>
      <p:ext uri="{BB962C8B-B14F-4D97-AF65-F5344CB8AC3E}">
        <p14:creationId xmlns:p14="http://schemas.microsoft.com/office/powerpoint/2010/main" val="22075831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456F31-F3B8-454B-8AF2-0A604F73A326}"/>
              </a:ext>
            </a:extLst>
          </p:cNvPr>
          <p:cNvSpPr>
            <a:spLocks noGrp="1"/>
          </p:cNvSpPr>
          <p:nvPr>
            <p:ph type="title"/>
          </p:nvPr>
        </p:nvSpPr>
        <p:spPr/>
        <p:txBody>
          <a:bodyPr/>
          <a:lstStyle/>
          <a:p>
            <a:r>
              <a:rPr lang="it-IT" dirty="0"/>
              <a:t>Procedura di riassegnazione</a:t>
            </a:r>
          </a:p>
        </p:txBody>
      </p:sp>
      <p:sp>
        <p:nvSpPr>
          <p:cNvPr id="3" name="Segnaposto contenuto 2">
            <a:extLst>
              <a:ext uri="{FF2B5EF4-FFF2-40B4-BE49-F238E27FC236}">
                <a16:creationId xmlns:a16="http://schemas.microsoft.com/office/drawing/2014/main" id="{59D62403-53C6-C74A-8FD4-69D585BE8F8B}"/>
              </a:ext>
            </a:extLst>
          </p:cNvPr>
          <p:cNvSpPr>
            <a:spLocks noGrp="1"/>
          </p:cNvSpPr>
          <p:nvPr>
            <p:ph idx="1"/>
          </p:nvPr>
        </p:nvSpPr>
        <p:spPr/>
        <p:txBody>
          <a:bodyPr/>
          <a:lstStyle/>
          <a:p>
            <a:pPr algn="just"/>
            <a:r>
              <a:rPr lang="it-IT" b="1" dirty="0"/>
              <a:t>Non ha natura giurisdizionale</a:t>
            </a:r>
            <a:r>
              <a:rPr lang="it-IT" dirty="0"/>
              <a:t>, e come tale non preclude alle parti il </a:t>
            </a:r>
            <a:r>
              <a:rPr lang="it-IT" b="1" dirty="0"/>
              <a:t>riscorso</a:t>
            </a:r>
            <a:r>
              <a:rPr lang="it-IT" dirty="0"/>
              <a:t>, anche successivo, alla magistratura o all'arbitrato.</a:t>
            </a:r>
          </a:p>
          <a:p>
            <a:pPr algn="just"/>
            <a:r>
              <a:rPr lang="it-IT" b="1" dirty="0"/>
              <a:t>Non può essere attivata </a:t>
            </a:r>
            <a:r>
              <a:rPr lang="it-IT" dirty="0"/>
              <a:t>se in relazione al nome a dominio oggetto dell’opposizione </a:t>
            </a:r>
            <a:r>
              <a:rPr lang="it-IT" b="1" dirty="0"/>
              <a:t>è già pendente </a:t>
            </a:r>
            <a:r>
              <a:rPr lang="it-IT" dirty="0"/>
              <a:t>un giudizio innanzi al giudice ordinario o un giudizio arbitrale.</a:t>
            </a:r>
          </a:p>
          <a:p>
            <a:pPr algn="just"/>
            <a:r>
              <a:rPr lang="it-IT" b="1" dirty="0"/>
              <a:t>Si estingue </a:t>
            </a:r>
            <a:r>
              <a:rPr lang="it-IT" dirty="0"/>
              <a:t>qualora sia </a:t>
            </a:r>
            <a:r>
              <a:rPr lang="it-IT" b="1" dirty="0"/>
              <a:t>introdotto</a:t>
            </a:r>
            <a:r>
              <a:rPr lang="it-IT" dirty="0"/>
              <a:t> un giudizio innanzi al giudice ordinario ovvero un arbitrato.</a:t>
            </a:r>
          </a:p>
          <a:p>
            <a:pPr marL="0" indent="0">
              <a:buNone/>
            </a:pPr>
            <a:endParaRPr lang="it-IT" dirty="0"/>
          </a:p>
        </p:txBody>
      </p:sp>
      <p:sp>
        <p:nvSpPr>
          <p:cNvPr id="4" name="Segnaposto piè di pagina 3">
            <a:extLst>
              <a:ext uri="{FF2B5EF4-FFF2-40B4-BE49-F238E27FC236}">
                <a16:creationId xmlns:a16="http://schemas.microsoft.com/office/drawing/2014/main" id="{F80A28BA-0FFE-C341-9294-66A3241F357C}"/>
              </a:ext>
            </a:extLst>
          </p:cNvPr>
          <p:cNvSpPr>
            <a:spLocks noGrp="1"/>
          </p:cNvSpPr>
          <p:nvPr>
            <p:ph type="ftr" sz="quarter" idx="11"/>
          </p:nvPr>
        </p:nvSpPr>
        <p:spPr/>
        <p:txBody>
          <a:bodyPr/>
          <a:lstStyle/>
          <a:p>
            <a:r>
              <a:rPr lang="en-US" dirty="0"/>
              <a:t>Pisa, 12 </a:t>
            </a:r>
            <a:r>
              <a:rPr lang="en-US" dirty="0" err="1"/>
              <a:t>ottobre</a:t>
            </a:r>
            <a:r>
              <a:rPr lang="en-US" dirty="0"/>
              <a:t> 2021</a:t>
            </a:r>
          </a:p>
        </p:txBody>
      </p:sp>
    </p:spTree>
    <p:extLst>
      <p:ext uri="{BB962C8B-B14F-4D97-AF65-F5344CB8AC3E}">
        <p14:creationId xmlns:p14="http://schemas.microsoft.com/office/powerpoint/2010/main" val="38566426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5C389D-04C0-CC4F-B147-DA959273A96B}"/>
              </a:ext>
            </a:extLst>
          </p:cNvPr>
          <p:cNvSpPr>
            <a:spLocks noGrp="1"/>
          </p:cNvSpPr>
          <p:nvPr>
            <p:ph type="title"/>
          </p:nvPr>
        </p:nvSpPr>
        <p:spPr/>
        <p:txBody>
          <a:bodyPr/>
          <a:lstStyle/>
          <a:p>
            <a:r>
              <a:rPr lang="it-IT" dirty="0"/>
              <a:t>Procedura di riassegnazione</a:t>
            </a:r>
          </a:p>
        </p:txBody>
      </p:sp>
      <p:sp>
        <p:nvSpPr>
          <p:cNvPr id="3" name="Segnaposto contenuto 2">
            <a:extLst>
              <a:ext uri="{FF2B5EF4-FFF2-40B4-BE49-F238E27FC236}">
                <a16:creationId xmlns:a16="http://schemas.microsoft.com/office/drawing/2014/main" id="{FAFA93A0-ED70-634A-831A-1729ED686E26}"/>
              </a:ext>
            </a:extLst>
          </p:cNvPr>
          <p:cNvSpPr>
            <a:spLocks noGrp="1"/>
          </p:cNvSpPr>
          <p:nvPr>
            <p:ph idx="1"/>
          </p:nvPr>
        </p:nvSpPr>
        <p:spPr/>
        <p:txBody>
          <a:bodyPr>
            <a:normAutofit fontScale="85000" lnSpcReduction="20000"/>
          </a:bodyPr>
          <a:lstStyle/>
          <a:p>
            <a:r>
              <a:rPr lang="it-IT" dirty="0"/>
              <a:t>Le </a:t>
            </a:r>
            <a:r>
              <a:rPr lang="it-IT" b="1" dirty="0"/>
              <a:t>persone giuridiche pubbliche o private e gli studi professionali aventi sede nell'Unione europea, </a:t>
            </a:r>
            <a:r>
              <a:rPr lang="it-IT" dirty="0"/>
              <a:t>dotate di una struttura organizzativa adeguata, in possesso dell’affidabilità necessaria per svolgere tale attività, possono presentare al Registro apposita domanda di accreditamento reperibile all’indirizzo </a:t>
            </a:r>
            <a:r>
              <a:rPr lang="it-IT" dirty="0">
                <a:hlinkClick r:id="rId2"/>
              </a:rPr>
              <a:t>http://www.nic.it/documenti/Modalita-accreditamento-psrd.pdf</a:t>
            </a:r>
            <a:r>
              <a:rPr lang="it-IT" dirty="0"/>
              <a:t> </a:t>
            </a:r>
            <a:endParaRPr lang="it-IT" b="1" dirty="0"/>
          </a:p>
          <a:p>
            <a:r>
              <a:rPr lang="it-IT" b="1" dirty="0"/>
              <a:t>L’accreditamento</a:t>
            </a:r>
            <a:r>
              <a:rPr lang="it-IT" dirty="0"/>
              <a:t> e il </a:t>
            </a:r>
            <a:r>
              <a:rPr lang="it-IT" b="1" dirty="0"/>
              <a:t>controllo</a:t>
            </a:r>
            <a:r>
              <a:rPr lang="it-IT" dirty="0"/>
              <a:t> </a:t>
            </a:r>
            <a:r>
              <a:rPr lang="it-IT" b="1" dirty="0"/>
              <a:t>sull'operato</a:t>
            </a:r>
            <a:r>
              <a:rPr lang="it-IT" dirty="0"/>
              <a:t> di tali organizzazioni è demandato al Registro.</a:t>
            </a:r>
          </a:p>
          <a:p>
            <a:r>
              <a:rPr lang="it-IT" dirty="0"/>
              <a:t>Attualmente i PSRD accreditati sono:</a:t>
            </a:r>
          </a:p>
          <a:p>
            <a:pPr lvl="1"/>
            <a:r>
              <a:rPr lang="it-IT" dirty="0"/>
              <a:t>C.R.D.D. - Centro Risoluzione Dispute Domini</a:t>
            </a:r>
          </a:p>
          <a:p>
            <a:pPr lvl="1"/>
            <a:r>
              <a:rPr lang="it-IT" dirty="0"/>
              <a:t>MFSD S.r.l.</a:t>
            </a:r>
          </a:p>
          <a:p>
            <a:pPr lvl="1"/>
            <a:r>
              <a:rPr lang="it-IT" dirty="0"/>
              <a:t>Camera Arbitrale Nazionale e Internazionale di Milano</a:t>
            </a:r>
          </a:p>
          <a:p>
            <a:pPr lvl="1"/>
            <a:r>
              <a:rPr lang="it-IT" dirty="0"/>
              <a:t>Studio Tonucci &amp; </a:t>
            </a:r>
            <a:r>
              <a:rPr lang="it-IT" dirty="0" err="1"/>
              <a:t>Partners</a:t>
            </a:r>
            <a:endParaRPr lang="it-IT" dirty="0"/>
          </a:p>
          <a:p>
            <a:pPr lvl="1"/>
            <a:r>
              <a:rPr lang="it-IT" dirty="0"/>
              <a:t>ADR Company</a:t>
            </a:r>
          </a:p>
          <a:p>
            <a:pPr marL="0" indent="0">
              <a:buNone/>
            </a:pPr>
            <a:endParaRPr lang="it-IT" dirty="0"/>
          </a:p>
        </p:txBody>
      </p:sp>
      <p:sp>
        <p:nvSpPr>
          <p:cNvPr id="4" name="Segnaposto piè di pagina 3">
            <a:extLst>
              <a:ext uri="{FF2B5EF4-FFF2-40B4-BE49-F238E27FC236}">
                <a16:creationId xmlns:a16="http://schemas.microsoft.com/office/drawing/2014/main" id="{31C5FF14-504F-474E-9143-C6A17BF0CB1C}"/>
              </a:ext>
            </a:extLst>
          </p:cNvPr>
          <p:cNvSpPr>
            <a:spLocks noGrp="1"/>
          </p:cNvSpPr>
          <p:nvPr>
            <p:ph type="ftr" sz="quarter" idx="11"/>
          </p:nvPr>
        </p:nvSpPr>
        <p:spPr/>
        <p:txBody>
          <a:bodyPr/>
          <a:lstStyle/>
          <a:p>
            <a:r>
              <a:rPr lang="en-US" dirty="0"/>
              <a:t>Pisa, 12 </a:t>
            </a:r>
            <a:r>
              <a:rPr lang="en-US" dirty="0" err="1"/>
              <a:t>ottobre</a:t>
            </a:r>
            <a:r>
              <a:rPr lang="en-US" dirty="0"/>
              <a:t> 2021</a:t>
            </a:r>
          </a:p>
        </p:txBody>
      </p:sp>
    </p:spTree>
    <p:extLst>
      <p:ext uri="{BB962C8B-B14F-4D97-AF65-F5344CB8AC3E}">
        <p14:creationId xmlns:p14="http://schemas.microsoft.com/office/powerpoint/2010/main" val="2494148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E2FDD0-3FC0-3745-8DF7-E0B3C491A7F3}"/>
              </a:ext>
            </a:extLst>
          </p:cNvPr>
          <p:cNvSpPr>
            <a:spLocks noGrp="1"/>
          </p:cNvSpPr>
          <p:nvPr>
            <p:ph type="title"/>
          </p:nvPr>
        </p:nvSpPr>
        <p:spPr/>
        <p:txBody>
          <a:bodyPr/>
          <a:lstStyle/>
          <a:p>
            <a:r>
              <a:rPr lang="it-IT" dirty="0"/>
              <a:t>Procedura di riassegnazione</a:t>
            </a:r>
          </a:p>
        </p:txBody>
      </p:sp>
      <p:sp>
        <p:nvSpPr>
          <p:cNvPr id="3" name="Segnaposto contenuto 2">
            <a:extLst>
              <a:ext uri="{FF2B5EF4-FFF2-40B4-BE49-F238E27FC236}">
                <a16:creationId xmlns:a16="http://schemas.microsoft.com/office/drawing/2014/main" id="{D3718509-18A5-8E43-988E-7450005B5EC8}"/>
              </a:ext>
            </a:extLst>
          </p:cNvPr>
          <p:cNvSpPr>
            <a:spLocks noGrp="1"/>
          </p:cNvSpPr>
          <p:nvPr>
            <p:ph idx="1"/>
          </p:nvPr>
        </p:nvSpPr>
        <p:spPr/>
        <p:txBody>
          <a:bodyPr>
            <a:normAutofit fontScale="92500" lnSpcReduction="10000"/>
          </a:bodyPr>
          <a:lstStyle/>
          <a:p>
            <a:r>
              <a:rPr lang="it-IT" dirty="0"/>
              <a:t>Il Reclamo, in particolare, deve contenere:</a:t>
            </a:r>
          </a:p>
          <a:p>
            <a:pPr lvl="1"/>
            <a:r>
              <a:rPr lang="it-IT" dirty="0"/>
              <a:t>A) </a:t>
            </a:r>
            <a:r>
              <a:rPr lang="it-IT" b="1" dirty="0"/>
              <a:t>I motivi </a:t>
            </a:r>
            <a:r>
              <a:rPr lang="it-IT" dirty="0"/>
              <a:t>per cui il nome a dominio sottoposto a opposizione </a:t>
            </a:r>
            <a:r>
              <a:rPr lang="it-IT" b="1" dirty="0"/>
              <a:t>sia identico o tale da indurre confusione </a:t>
            </a:r>
            <a:r>
              <a:rPr lang="it-IT" dirty="0"/>
              <a:t>rispetto ad un marchio, o altro segno distintivo aziendale, su cui egli vanta diritti, o al proprio nome e cognome;</a:t>
            </a:r>
          </a:p>
          <a:p>
            <a:pPr lvl="1"/>
            <a:r>
              <a:rPr lang="it-IT" dirty="0"/>
              <a:t>B) </a:t>
            </a:r>
            <a:r>
              <a:rPr lang="it-IT" b="1" dirty="0"/>
              <a:t>I motivi </a:t>
            </a:r>
            <a:r>
              <a:rPr lang="it-IT" dirty="0"/>
              <a:t>per cui il </a:t>
            </a:r>
            <a:r>
              <a:rPr lang="it-IT" b="1" dirty="0"/>
              <a:t>resistente</a:t>
            </a:r>
            <a:r>
              <a:rPr lang="it-IT" dirty="0"/>
              <a:t> titolare del nome a dominio oggetto di opposizione </a:t>
            </a:r>
            <a:r>
              <a:rPr lang="it-IT" b="1" dirty="0"/>
              <a:t>non ha diritti o legittimi interessi</a:t>
            </a:r>
            <a:r>
              <a:rPr lang="it-IT" dirty="0"/>
              <a:t> sul nome a dominio oggetto di reclamo, </a:t>
            </a:r>
            <a:r>
              <a:rPr lang="it-IT" b="1" dirty="0"/>
              <a:t>se conosciuti</a:t>
            </a:r>
            <a:r>
              <a:rPr lang="it-IT" dirty="0"/>
              <a:t>;</a:t>
            </a:r>
          </a:p>
          <a:p>
            <a:pPr lvl="1"/>
            <a:r>
              <a:rPr lang="it-IT" dirty="0"/>
              <a:t>C) Le circostanze da cui dedurre che il nome a dominio è stato </a:t>
            </a:r>
            <a:r>
              <a:rPr lang="it-IT" b="1" dirty="0"/>
              <a:t>registrato e viene utilizzato in mala fede</a:t>
            </a:r>
            <a:r>
              <a:rPr lang="it-IT" dirty="0"/>
              <a:t>.</a:t>
            </a:r>
          </a:p>
          <a:p>
            <a:r>
              <a:rPr lang="it-IT" dirty="0"/>
              <a:t>Se il </a:t>
            </a:r>
            <a:r>
              <a:rPr lang="it-IT" b="1" dirty="0"/>
              <a:t>ricorrente</a:t>
            </a:r>
            <a:r>
              <a:rPr lang="it-IT" dirty="0"/>
              <a:t> prova che sussistono assieme le condizioni </a:t>
            </a:r>
            <a:r>
              <a:rPr lang="it-IT" b="1" dirty="0"/>
              <a:t>“a)” e “c)” </a:t>
            </a:r>
            <a:r>
              <a:rPr lang="it-IT" dirty="0"/>
              <a:t>ed il </a:t>
            </a:r>
            <a:r>
              <a:rPr lang="it-IT" b="1" dirty="0"/>
              <a:t>resistente</a:t>
            </a:r>
            <a:r>
              <a:rPr lang="it-IT" dirty="0"/>
              <a:t> non prova la sussistenza della condizione </a:t>
            </a:r>
            <a:r>
              <a:rPr lang="it-IT" b="1" dirty="0"/>
              <a:t>“b)”</a:t>
            </a:r>
            <a:r>
              <a:rPr lang="it-IT" dirty="0"/>
              <a:t> il nome a dominio viene trasferito al ricorrente.</a:t>
            </a:r>
          </a:p>
          <a:p>
            <a:pPr marL="0" indent="0">
              <a:buNone/>
            </a:pPr>
            <a:endParaRPr lang="it-IT" dirty="0"/>
          </a:p>
        </p:txBody>
      </p:sp>
      <p:sp>
        <p:nvSpPr>
          <p:cNvPr id="4" name="Segnaposto piè di pagina 3">
            <a:extLst>
              <a:ext uri="{FF2B5EF4-FFF2-40B4-BE49-F238E27FC236}">
                <a16:creationId xmlns:a16="http://schemas.microsoft.com/office/drawing/2014/main" id="{86A1F873-C1E4-D444-B6A9-47615AC0547A}"/>
              </a:ext>
            </a:extLst>
          </p:cNvPr>
          <p:cNvSpPr>
            <a:spLocks noGrp="1"/>
          </p:cNvSpPr>
          <p:nvPr>
            <p:ph type="ftr" sz="quarter" idx="11"/>
          </p:nvPr>
        </p:nvSpPr>
        <p:spPr/>
        <p:txBody>
          <a:bodyPr/>
          <a:lstStyle/>
          <a:p>
            <a:r>
              <a:rPr lang="en-US" dirty="0"/>
              <a:t>Pisa, 12 </a:t>
            </a:r>
            <a:r>
              <a:rPr lang="en-US" dirty="0" err="1"/>
              <a:t>ottobre</a:t>
            </a:r>
            <a:r>
              <a:rPr lang="en-US" dirty="0"/>
              <a:t> 2021</a:t>
            </a:r>
          </a:p>
        </p:txBody>
      </p:sp>
    </p:spTree>
    <p:extLst>
      <p:ext uri="{BB962C8B-B14F-4D97-AF65-F5344CB8AC3E}">
        <p14:creationId xmlns:p14="http://schemas.microsoft.com/office/powerpoint/2010/main" val="4038511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77FB29-5B0E-7B48-9747-101D894F56F8}"/>
              </a:ext>
            </a:extLst>
          </p:cNvPr>
          <p:cNvSpPr>
            <a:spLocks noGrp="1"/>
          </p:cNvSpPr>
          <p:nvPr>
            <p:ph type="title"/>
          </p:nvPr>
        </p:nvSpPr>
        <p:spPr/>
        <p:txBody>
          <a:bodyPr/>
          <a:lstStyle/>
          <a:p>
            <a:r>
              <a:rPr lang="it-IT" dirty="0"/>
              <a:t>Procedura di riassegnazione</a:t>
            </a:r>
          </a:p>
        </p:txBody>
      </p:sp>
      <p:sp>
        <p:nvSpPr>
          <p:cNvPr id="3" name="Segnaposto contenuto 2">
            <a:extLst>
              <a:ext uri="{FF2B5EF4-FFF2-40B4-BE49-F238E27FC236}">
                <a16:creationId xmlns:a16="http://schemas.microsoft.com/office/drawing/2014/main" id="{FBA98186-DC0C-1A4F-958E-F2E6400E37D6}"/>
              </a:ext>
            </a:extLst>
          </p:cNvPr>
          <p:cNvSpPr>
            <a:spLocks noGrp="1"/>
          </p:cNvSpPr>
          <p:nvPr>
            <p:ph idx="1"/>
          </p:nvPr>
        </p:nvSpPr>
        <p:spPr/>
        <p:txBody>
          <a:bodyPr>
            <a:normAutofit fontScale="92500"/>
          </a:bodyPr>
          <a:lstStyle/>
          <a:p>
            <a:pPr algn="just"/>
            <a:r>
              <a:rPr lang="it-IT" dirty="0"/>
              <a:t>Il Resistente può dar prova di avere diritto o titolo in relazione al nome a dominio dimostrando:</a:t>
            </a:r>
          </a:p>
          <a:p>
            <a:pPr lvl="1" algn="just"/>
            <a:r>
              <a:rPr lang="it-IT" dirty="0"/>
              <a:t>che </a:t>
            </a:r>
            <a:r>
              <a:rPr lang="it-IT" b="1" dirty="0"/>
              <a:t>prima</a:t>
            </a:r>
            <a:r>
              <a:rPr lang="it-IT" dirty="0"/>
              <a:t> di avere avuto notizia </a:t>
            </a:r>
            <a:r>
              <a:rPr lang="it-IT" b="1" dirty="0"/>
              <a:t>dell’opposizione in buona fede ha usato o si è preparato oggettivamente ad usare </a:t>
            </a:r>
            <a:r>
              <a:rPr lang="it-IT" dirty="0"/>
              <a:t>il nome a dominio o un nome a esso corrispondente </a:t>
            </a:r>
            <a:r>
              <a:rPr lang="it-IT" b="1" dirty="0"/>
              <a:t>per offerta al pubblico di beni e servizi, </a:t>
            </a:r>
            <a:r>
              <a:rPr lang="it-IT" dirty="0"/>
              <a:t>oppure;</a:t>
            </a:r>
          </a:p>
          <a:p>
            <a:pPr lvl="1" algn="just"/>
            <a:r>
              <a:rPr lang="it-IT" b="1" dirty="0"/>
              <a:t>che è conosciuto</a:t>
            </a:r>
            <a:r>
              <a:rPr lang="it-IT" dirty="0"/>
              <a:t>, personalmente, come associazione o ente commerciale con il nome corrispondente al nome a dominio registrato</a:t>
            </a:r>
            <a:r>
              <a:rPr lang="it-IT" b="1" dirty="0"/>
              <a:t>, anche se non ha registrato il relativo marchio, </a:t>
            </a:r>
            <a:r>
              <a:rPr lang="it-IT" dirty="0"/>
              <a:t>oppure;</a:t>
            </a:r>
          </a:p>
          <a:p>
            <a:pPr lvl="1" algn="just"/>
            <a:r>
              <a:rPr lang="it-IT" dirty="0"/>
              <a:t>che del nome a dominio sta facendo </a:t>
            </a:r>
            <a:r>
              <a:rPr lang="it-IT" b="1" dirty="0"/>
              <a:t>un legittimo uso non commerciale</a:t>
            </a:r>
            <a:r>
              <a:rPr lang="it-IT" dirty="0"/>
              <a:t>, oppure </a:t>
            </a:r>
            <a:r>
              <a:rPr lang="it-IT" b="1" dirty="0"/>
              <a:t>commerciale senza l'intento di sviare la clientela </a:t>
            </a:r>
            <a:r>
              <a:rPr lang="it-IT" dirty="0"/>
              <a:t>del ricorrente o di </a:t>
            </a:r>
            <a:r>
              <a:rPr lang="it-IT" b="1" dirty="0"/>
              <a:t>violarne il marchio registrato</a:t>
            </a:r>
            <a:r>
              <a:rPr lang="it-IT" dirty="0"/>
              <a:t>.</a:t>
            </a:r>
          </a:p>
          <a:p>
            <a:pPr marL="0" indent="0">
              <a:buNone/>
            </a:pPr>
            <a:endParaRPr lang="it-IT" dirty="0"/>
          </a:p>
        </p:txBody>
      </p:sp>
      <p:sp>
        <p:nvSpPr>
          <p:cNvPr id="4" name="Segnaposto piè di pagina 3">
            <a:extLst>
              <a:ext uri="{FF2B5EF4-FFF2-40B4-BE49-F238E27FC236}">
                <a16:creationId xmlns:a16="http://schemas.microsoft.com/office/drawing/2014/main" id="{D6A94D36-C52D-EB48-91CA-B39F8B2A4C08}"/>
              </a:ext>
            </a:extLst>
          </p:cNvPr>
          <p:cNvSpPr>
            <a:spLocks noGrp="1"/>
          </p:cNvSpPr>
          <p:nvPr>
            <p:ph type="ftr" sz="quarter" idx="11"/>
          </p:nvPr>
        </p:nvSpPr>
        <p:spPr/>
        <p:txBody>
          <a:bodyPr/>
          <a:lstStyle/>
          <a:p>
            <a:r>
              <a:rPr lang="en-US" dirty="0"/>
              <a:t>Pisa, 12 </a:t>
            </a:r>
            <a:r>
              <a:rPr lang="en-US" dirty="0" err="1"/>
              <a:t>ottobre</a:t>
            </a:r>
            <a:r>
              <a:rPr lang="en-US" dirty="0"/>
              <a:t> 2021</a:t>
            </a:r>
          </a:p>
        </p:txBody>
      </p:sp>
    </p:spTree>
    <p:extLst>
      <p:ext uri="{BB962C8B-B14F-4D97-AF65-F5344CB8AC3E}">
        <p14:creationId xmlns:p14="http://schemas.microsoft.com/office/powerpoint/2010/main" val="33429042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BC506B-CEF9-1C41-A775-77FEC32481BE}"/>
              </a:ext>
            </a:extLst>
          </p:cNvPr>
          <p:cNvSpPr>
            <a:spLocks noGrp="1"/>
          </p:cNvSpPr>
          <p:nvPr>
            <p:ph type="title"/>
          </p:nvPr>
        </p:nvSpPr>
        <p:spPr/>
        <p:txBody>
          <a:bodyPr/>
          <a:lstStyle/>
          <a:p>
            <a:r>
              <a:rPr lang="it-IT" dirty="0"/>
              <a:t>Procedura di riassegnazione</a:t>
            </a:r>
          </a:p>
        </p:txBody>
      </p:sp>
      <p:sp>
        <p:nvSpPr>
          <p:cNvPr id="3" name="Segnaposto contenuto 2">
            <a:extLst>
              <a:ext uri="{FF2B5EF4-FFF2-40B4-BE49-F238E27FC236}">
                <a16:creationId xmlns:a16="http://schemas.microsoft.com/office/drawing/2014/main" id="{98E9B279-884C-B94A-91AD-8E57CB7EEB7E}"/>
              </a:ext>
            </a:extLst>
          </p:cNvPr>
          <p:cNvSpPr>
            <a:spLocks noGrp="1"/>
          </p:cNvSpPr>
          <p:nvPr>
            <p:ph idx="1"/>
          </p:nvPr>
        </p:nvSpPr>
        <p:spPr/>
        <p:txBody>
          <a:bodyPr/>
          <a:lstStyle/>
          <a:p>
            <a:pPr algn="just"/>
            <a:r>
              <a:rPr lang="it-IT" dirty="0"/>
              <a:t>Se le parti </a:t>
            </a:r>
            <a:r>
              <a:rPr lang="it-IT" b="1" dirty="0"/>
              <a:t>raggiungono un accordo</a:t>
            </a:r>
            <a:r>
              <a:rPr lang="it-IT" dirty="0"/>
              <a:t> prima della decisione del Collegio.</a:t>
            </a:r>
          </a:p>
          <a:p>
            <a:pPr algn="just"/>
            <a:r>
              <a:rPr lang="it-IT" dirty="0"/>
              <a:t>Se, in pendenza della procedura di riassegnazione, una parte </a:t>
            </a:r>
            <a:r>
              <a:rPr lang="it-IT" b="1" dirty="0"/>
              <a:t>intraprende un procedimento giudiziario </a:t>
            </a:r>
            <a:r>
              <a:rPr lang="it-IT" dirty="0"/>
              <a:t>o arbitrale inerente la titolarità del nome a dominio.</a:t>
            </a:r>
          </a:p>
          <a:p>
            <a:pPr algn="just"/>
            <a:r>
              <a:rPr lang="it-IT" dirty="0"/>
              <a:t>Se </a:t>
            </a:r>
            <a:r>
              <a:rPr lang="it-IT" b="1" dirty="0"/>
              <a:t>sopravvengono fatti che rendono superflua o impossibile</a:t>
            </a:r>
            <a:r>
              <a:rPr lang="it-IT" dirty="0"/>
              <a:t> la prosecuzione della procedura.</a:t>
            </a:r>
          </a:p>
          <a:p>
            <a:pPr algn="just"/>
            <a:r>
              <a:rPr lang="it-IT" b="1" dirty="0"/>
              <a:t>Se emerge</a:t>
            </a:r>
            <a:r>
              <a:rPr lang="it-IT" dirty="0"/>
              <a:t>, nel corso della procedura, che fra le stesse parti è  </a:t>
            </a:r>
            <a:r>
              <a:rPr lang="it-IT" b="1" dirty="0"/>
              <a:t>pendente un procedimento giudiziario </a:t>
            </a:r>
            <a:r>
              <a:rPr lang="it-IT" dirty="0"/>
              <a:t>o arbitrale inerente la titolarità del nome a dominio.</a:t>
            </a:r>
          </a:p>
          <a:p>
            <a:pPr marL="0" indent="0">
              <a:buNone/>
            </a:pPr>
            <a:endParaRPr lang="it-IT" dirty="0"/>
          </a:p>
        </p:txBody>
      </p:sp>
      <p:sp>
        <p:nvSpPr>
          <p:cNvPr id="4" name="Segnaposto piè di pagina 3">
            <a:extLst>
              <a:ext uri="{FF2B5EF4-FFF2-40B4-BE49-F238E27FC236}">
                <a16:creationId xmlns:a16="http://schemas.microsoft.com/office/drawing/2014/main" id="{C4816AFE-E12A-D648-A6E5-73B7A281E82C}"/>
              </a:ext>
            </a:extLst>
          </p:cNvPr>
          <p:cNvSpPr>
            <a:spLocks noGrp="1"/>
          </p:cNvSpPr>
          <p:nvPr>
            <p:ph type="ftr" sz="quarter" idx="11"/>
          </p:nvPr>
        </p:nvSpPr>
        <p:spPr/>
        <p:txBody>
          <a:bodyPr/>
          <a:lstStyle/>
          <a:p>
            <a:r>
              <a:rPr lang="en-US" dirty="0"/>
              <a:t>Pisa, 12 </a:t>
            </a:r>
            <a:r>
              <a:rPr lang="en-US" dirty="0" err="1"/>
              <a:t>ottobre</a:t>
            </a:r>
            <a:r>
              <a:rPr lang="en-US" dirty="0"/>
              <a:t> 2021</a:t>
            </a:r>
          </a:p>
        </p:txBody>
      </p:sp>
    </p:spTree>
    <p:extLst>
      <p:ext uri="{BB962C8B-B14F-4D97-AF65-F5344CB8AC3E}">
        <p14:creationId xmlns:p14="http://schemas.microsoft.com/office/powerpoint/2010/main" val="23143662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F8CCE8-370D-BA43-8A95-F12C6E26BCE4}"/>
              </a:ext>
            </a:extLst>
          </p:cNvPr>
          <p:cNvSpPr>
            <a:spLocks noGrp="1"/>
          </p:cNvSpPr>
          <p:nvPr>
            <p:ph type="title"/>
          </p:nvPr>
        </p:nvSpPr>
        <p:spPr/>
        <p:txBody>
          <a:bodyPr/>
          <a:lstStyle/>
          <a:p>
            <a:r>
              <a:rPr lang="it-IT" dirty="0"/>
              <a:t>Procedura di riassegnazione</a:t>
            </a:r>
          </a:p>
        </p:txBody>
      </p:sp>
      <p:sp>
        <p:nvSpPr>
          <p:cNvPr id="3" name="Segnaposto contenuto 2">
            <a:extLst>
              <a:ext uri="{FF2B5EF4-FFF2-40B4-BE49-F238E27FC236}">
                <a16:creationId xmlns:a16="http://schemas.microsoft.com/office/drawing/2014/main" id="{758A2BD0-EE12-5242-AD2E-C23681A5FA0A}"/>
              </a:ext>
            </a:extLst>
          </p:cNvPr>
          <p:cNvSpPr>
            <a:spLocks noGrp="1"/>
          </p:cNvSpPr>
          <p:nvPr>
            <p:ph idx="1"/>
          </p:nvPr>
        </p:nvSpPr>
        <p:spPr/>
        <p:txBody>
          <a:bodyPr>
            <a:normAutofit fontScale="92500" lnSpcReduction="20000"/>
          </a:bodyPr>
          <a:lstStyle/>
          <a:p>
            <a:pPr algn="just"/>
            <a:r>
              <a:rPr lang="it-IT" dirty="0"/>
              <a:t>La riassegnazione del nome a dominio è attuta dal Registro decorsi 15 (quindici) giorni dalla data di ricezione della decisione, a meno che il Registro stesso riceva, entro tale termine, </a:t>
            </a:r>
            <a:r>
              <a:rPr lang="it-IT" b="1" dirty="0"/>
              <a:t>una comunicazione adeguatamente documentata</a:t>
            </a:r>
            <a:r>
              <a:rPr lang="it-IT" dirty="0"/>
              <a:t> da parte del resistente di aver iniziato un procedimento giudiziario in relazione all’assegnazione del nome a dominio oggetto di opposizione.</a:t>
            </a:r>
          </a:p>
          <a:p>
            <a:pPr algn="just"/>
            <a:r>
              <a:rPr lang="it-IT" dirty="0"/>
              <a:t>La comunicazione precedente </a:t>
            </a:r>
            <a:r>
              <a:rPr lang="it-IT" b="1" dirty="0"/>
              <a:t>deve essere integrata, entro i successivi 10 (dieci) giorni</a:t>
            </a:r>
            <a:r>
              <a:rPr lang="it-IT" dirty="0"/>
              <a:t>, dalla produzione di fotocopia dell'atto introduttivo del giudizio regolarmente notificato.</a:t>
            </a:r>
          </a:p>
          <a:p>
            <a:pPr algn="just"/>
            <a:r>
              <a:rPr lang="it-IT" dirty="0"/>
              <a:t>Esclusivamente nel caso in cui </a:t>
            </a:r>
            <a:r>
              <a:rPr lang="it-IT" b="1" dirty="0"/>
              <a:t>l'atto introduttivo del giudizio debba essere notificato da o per nazioni diverse</a:t>
            </a:r>
            <a:r>
              <a:rPr lang="it-IT" dirty="0"/>
              <a:t>, </a:t>
            </a:r>
            <a:r>
              <a:rPr lang="it-IT" b="1" dirty="0"/>
              <a:t>l’interessato, può richiedere </a:t>
            </a:r>
            <a:r>
              <a:rPr lang="it-IT" dirty="0"/>
              <a:t>che il termine per la produzione della fotocopia dell'atto notificato sia esteso a </a:t>
            </a:r>
            <a:r>
              <a:rPr lang="it-IT" b="1" dirty="0"/>
              <a:t>30 (trenta) giorni</a:t>
            </a:r>
            <a:r>
              <a:rPr lang="it-IT" dirty="0"/>
              <a:t>.</a:t>
            </a:r>
          </a:p>
          <a:p>
            <a:pPr marL="0" indent="0">
              <a:buNone/>
            </a:pPr>
            <a:endParaRPr lang="it-IT" dirty="0"/>
          </a:p>
        </p:txBody>
      </p:sp>
      <p:sp>
        <p:nvSpPr>
          <p:cNvPr id="4" name="Segnaposto piè di pagina 3">
            <a:extLst>
              <a:ext uri="{FF2B5EF4-FFF2-40B4-BE49-F238E27FC236}">
                <a16:creationId xmlns:a16="http://schemas.microsoft.com/office/drawing/2014/main" id="{7D98D192-9760-E440-9362-051971DC77C9}"/>
              </a:ext>
            </a:extLst>
          </p:cNvPr>
          <p:cNvSpPr>
            <a:spLocks noGrp="1"/>
          </p:cNvSpPr>
          <p:nvPr>
            <p:ph type="ftr" sz="quarter" idx="11"/>
          </p:nvPr>
        </p:nvSpPr>
        <p:spPr/>
        <p:txBody>
          <a:bodyPr/>
          <a:lstStyle/>
          <a:p>
            <a:r>
              <a:rPr lang="en-US" dirty="0"/>
              <a:t>Pisa, 12 </a:t>
            </a:r>
            <a:r>
              <a:rPr lang="en-US" dirty="0" err="1"/>
              <a:t>ottobre</a:t>
            </a:r>
            <a:r>
              <a:rPr lang="en-US" dirty="0"/>
              <a:t> 2021</a:t>
            </a:r>
          </a:p>
        </p:txBody>
      </p:sp>
    </p:spTree>
    <p:extLst>
      <p:ext uri="{BB962C8B-B14F-4D97-AF65-F5344CB8AC3E}">
        <p14:creationId xmlns:p14="http://schemas.microsoft.com/office/powerpoint/2010/main" val="296893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1547664" y="1628800"/>
            <a:ext cx="6591985" cy="3777622"/>
          </a:xfrm>
        </p:spPr>
        <p:txBody>
          <a:bodyPr>
            <a:normAutofit/>
          </a:bodyPr>
          <a:lstStyle/>
          <a:p>
            <a:pPr marL="0" indent="0" algn="just">
              <a:buNone/>
            </a:pPr>
            <a:endParaRPr lang="it-IT" altLang="ja-JP" sz="1600" i="1" dirty="0">
              <a:solidFill>
                <a:schemeClr val="accent5">
                  <a:lumMod val="75000"/>
                </a:schemeClr>
              </a:solidFill>
              <a:ea typeface="ＭＳ Ｐゴシック" charset="-128"/>
              <a:cs typeface="ＭＳ Ｐゴシック" charset="-128"/>
            </a:endParaRPr>
          </a:p>
          <a:p>
            <a:pPr marL="0" indent="0" algn="just">
              <a:buNone/>
            </a:pPr>
            <a:r>
              <a:rPr lang="it-IT" altLang="ja-JP" sz="1600" i="1" dirty="0">
                <a:solidFill>
                  <a:schemeClr val="accent5">
                    <a:lumMod val="75000"/>
                  </a:schemeClr>
                </a:solidFill>
                <a:ea typeface="ＭＳ Ｐゴシック" charset="-128"/>
                <a:cs typeface="ＭＳ Ｐゴシック" charset="-128"/>
              </a:rPr>
              <a:t>L’ Art. 1.2.1 Nomi a dominio. Regolamento di assegnazione e gestione dei nomi a dominio nel </a:t>
            </a:r>
            <a:r>
              <a:rPr lang="it-IT" altLang="ja-JP" sz="1600" i="1" dirty="0" err="1">
                <a:solidFill>
                  <a:schemeClr val="accent5">
                    <a:lumMod val="75000"/>
                  </a:schemeClr>
                </a:solidFill>
                <a:ea typeface="ＭＳ Ｐゴシック" charset="-128"/>
                <a:cs typeface="ＭＳ Ｐゴシック" charset="-128"/>
              </a:rPr>
              <a:t>ccTLD</a:t>
            </a:r>
            <a:r>
              <a:rPr lang="it-IT" altLang="ja-JP" sz="1600" i="1" dirty="0">
                <a:solidFill>
                  <a:schemeClr val="accent5">
                    <a:lumMod val="75000"/>
                  </a:schemeClr>
                </a:solidFill>
                <a:ea typeface="ＭＳ Ｐゴシック" charset="-128"/>
                <a:cs typeface="ＭＳ Ｐゴシック" charset="-128"/>
              </a:rPr>
              <a:t> .</a:t>
            </a:r>
            <a:r>
              <a:rPr lang="it-IT" altLang="ja-JP" sz="1600" i="1" dirty="0" err="1">
                <a:solidFill>
                  <a:schemeClr val="accent5">
                    <a:lumMod val="75000"/>
                  </a:schemeClr>
                </a:solidFill>
                <a:ea typeface="ＭＳ Ｐゴシック" charset="-128"/>
                <a:cs typeface="ＭＳ Ｐゴシック" charset="-128"/>
              </a:rPr>
              <a:t>it</a:t>
            </a:r>
            <a:r>
              <a:rPr lang="it-IT" altLang="ja-JP" sz="1600" i="1" dirty="0">
                <a:solidFill>
                  <a:schemeClr val="accent5">
                    <a:lumMod val="75000"/>
                  </a:schemeClr>
                </a:solidFill>
                <a:ea typeface="ＭＳ Ｐゴシック" charset="-128"/>
                <a:cs typeface="ＭＳ Ｐゴシック" charset="-128"/>
              </a:rPr>
              <a:t> sancisce che il nome di dominio è:</a:t>
            </a:r>
          </a:p>
          <a:p>
            <a:pPr marL="0" indent="0" algn="just">
              <a:buNone/>
            </a:pPr>
            <a:endParaRPr lang="it-IT" sz="1600" i="1" dirty="0">
              <a:solidFill>
                <a:schemeClr val="accent5">
                  <a:lumMod val="75000"/>
                </a:schemeClr>
              </a:solidFill>
              <a:ea typeface="ＭＳ Ｐゴシック" charset="-128"/>
              <a:cs typeface="ＭＳ Ｐゴシック" charset="-128"/>
            </a:endParaRPr>
          </a:p>
          <a:p>
            <a:pPr marL="0" indent="0" algn="just">
              <a:buNone/>
            </a:pPr>
            <a:endParaRPr lang="it-IT" sz="1600" i="1" dirty="0">
              <a:solidFill>
                <a:schemeClr val="accent5">
                  <a:lumMod val="75000"/>
                </a:schemeClr>
              </a:solidFill>
              <a:ea typeface="ＭＳ Ｐゴシック" charset="-128"/>
              <a:cs typeface="ＭＳ Ｐゴシック" charset="-128"/>
            </a:endParaRPr>
          </a:p>
          <a:p>
            <a:pPr marL="0" indent="0">
              <a:buNone/>
            </a:pPr>
            <a:endParaRPr lang="it-IT" sz="1600" i="1" dirty="0">
              <a:solidFill>
                <a:schemeClr val="accent5">
                  <a:lumMod val="75000"/>
                </a:schemeClr>
              </a:solidFill>
              <a:ea typeface="ＭＳ Ｐゴシック" charset="-128"/>
              <a:cs typeface="ＭＳ Ｐゴシック" charset="-128"/>
            </a:endParaRPr>
          </a:p>
          <a:p>
            <a:pPr marL="0" indent="0">
              <a:buNone/>
            </a:pPr>
            <a:endParaRPr lang="it-IT" sz="1600" dirty="0">
              <a:solidFill>
                <a:schemeClr val="accent5">
                  <a:lumMod val="75000"/>
                </a:schemeClr>
              </a:solidFill>
            </a:endParaRPr>
          </a:p>
        </p:txBody>
      </p:sp>
      <p:sp>
        <p:nvSpPr>
          <p:cNvPr id="4" name="Segnaposto piè di pagina 3"/>
          <p:cNvSpPr>
            <a:spLocks noGrp="1"/>
          </p:cNvSpPr>
          <p:nvPr>
            <p:ph type="ftr" sz="quarter" idx="11"/>
          </p:nvPr>
        </p:nvSpPr>
        <p:spPr/>
        <p:txBody>
          <a:bodyPr/>
          <a:lstStyle/>
          <a:p>
            <a:r>
              <a:rPr lang="en-US" dirty="0"/>
              <a:t>Pisa, 12 </a:t>
            </a:r>
            <a:r>
              <a:rPr lang="en-US" dirty="0" err="1"/>
              <a:t>ottobre</a:t>
            </a:r>
            <a:r>
              <a:rPr lang="en-US" dirty="0"/>
              <a:t> 2021</a:t>
            </a:r>
          </a:p>
        </p:txBody>
      </p:sp>
      <p:sp>
        <p:nvSpPr>
          <p:cNvPr id="5" name="Ovale 4"/>
          <p:cNvSpPr/>
          <p:nvPr/>
        </p:nvSpPr>
        <p:spPr>
          <a:xfrm>
            <a:off x="1187624" y="2996952"/>
            <a:ext cx="7416824" cy="17281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just"/>
            <a:r>
              <a:rPr lang="it-IT" sz="1600" dirty="0"/>
              <a:t>«Nella sua funzione tecnica, un nome di dominio è un codice mnemonico che facilita l'accesso a risorse della rete Internet, di per sé́ caratterizzate da un indirizzo numerico»</a:t>
            </a:r>
          </a:p>
        </p:txBody>
      </p:sp>
      <p:sp>
        <p:nvSpPr>
          <p:cNvPr id="7" name="Rectangle 2"/>
          <p:cNvSpPr>
            <a:spLocks noGrp="1" noChangeArrowheads="1"/>
          </p:cNvSpPr>
          <p:nvPr>
            <p:ph type="title"/>
          </p:nvPr>
        </p:nvSpPr>
        <p:spPr>
          <a:xfrm>
            <a:off x="1325448" y="690196"/>
            <a:ext cx="6861770" cy="866596"/>
          </a:xfrm>
        </p:spPr>
        <p:txBody>
          <a:bodyPr>
            <a:normAutofit/>
          </a:bodyPr>
          <a:lstStyle/>
          <a:p>
            <a:r>
              <a:rPr lang="it-IT" sz="3200" dirty="0">
                <a:solidFill>
                  <a:schemeClr val="tx1">
                    <a:lumMod val="65000"/>
                    <a:lumOff val="35000"/>
                  </a:schemeClr>
                </a:solidFill>
              </a:rPr>
              <a:t>I nomi di dominio: Principi</a:t>
            </a:r>
            <a:endParaRPr lang="it-IT" sz="3200" b="1" dirty="0">
              <a:solidFill>
                <a:schemeClr val="tx1">
                  <a:lumMod val="65000"/>
                  <a:lumOff val="35000"/>
                </a:schemeClr>
              </a:solidFill>
              <a:ea typeface="ＭＳ Ｐゴシック" charset="-128"/>
              <a:cs typeface="ＭＳ Ｐゴシック" charset="-128"/>
            </a:endParaRPr>
          </a:p>
        </p:txBody>
      </p:sp>
    </p:spTree>
    <p:extLst>
      <p:ext uri="{BB962C8B-B14F-4D97-AF65-F5344CB8AC3E}">
        <p14:creationId xmlns:p14="http://schemas.microsoft.com/office/powerpoint/2010/main" val="42769489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r>
              <a:rPr lang="en-US" dirty="0"/>
              <a:t>Pisa, 12 </a:t>
            </a:r>
            <a:r>
              <a:rPr lang="en-US" dirty="0" err="1"/>
              <a:t>ottobre</a:t>
            </a:r>
            <a:r>
              <a:rPr lang="en-US" dirty="0"/>
              <a:t> 2021</a:t>
            </a:r>
          </a:p>
        </p:txBody>
      </p:sp>
      <p:sp>
        <p:nvSpPr>
          <p:cNvPr id="5" name="Titolo 1"/>
          <p:cNvSpPr txBox="1">
            <a:spLocks/>
          </p:cNvSpPr>
          <p:nvPr/>
        </p:nvSpPr>
        <p:spPr>
          <a:xfrm>
            <a:off x="1295169" y="696118"/>
            <a:ext cx="6589199" cy="57264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solidFill>
                  <a:schemeClr val="tx1">
                    <a:lumMod val="65000"/>
                    <a:lumOff val="35000"/>
                  </a:schemeClr>
                </a:solidFill>
              </a:rPr>
              <a:t>Domande?</a:t>
            </a:r>
          </a:p>
        </p:txBody>
      </p:sp>
    </p:spTree>
    <p:extLst>
      <p:ext uri="{BB962C8B-B14F-4D97-AF65-F5344CB8AC3E}">
        <p14:creationId xmlns:p14="http://schemas.microsoft.com/office/powerpoint/2010/main" val="25927248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r>
              <a:rPr lang="en-US" dirty="0"/>
              <a:t>Pisa, 12 </a:t>
            </a:r>
            <a:r>
              <a:rPr lang="en-US" dirty="0" err="1"/>
              <a:t>ottobre</a:t>
            </a:r>
            <a:r>
              <a:rPr lang="en-US" dirty="0"/>
              <a:t> 2021</a:t>
            </a:r>
          </a:p>
        </p:txBody>
      </p:sp>
      <p:sp>
        <p:nvSpPr>
          <p:cNvPr id="3" name="Subtitle 2"/>
          <p:cNvSpPr>
            <a:spLocks noGrp="1"/>
          </p:cNvSpPr>
          <p:nvPr>
            <p:ph type="subTitle" idx="4294967295"/>
          </p:nvPr>
        </p:nvSpPr>
        <p:spPr>
          <a:xfrm>
            <a:off x="2393524" y="2492896"/>
            <a:ext cx="4626748" cy="1656184"/>
          </a:xfrm>
        </p:spPr>
        <p:txBody>
          <a:bodyPr>
            <a:noAutofit/>
          </a:bodyPr>
          <a:lstStyle/>
          <a:p>
            <a:pPr marL="0" indent="0" algn="ctr">
              <a:buNone/>
            </a:pPr>
            <a:r>
              <a:rPr lang="it-IT" sz="2800" dirty="0">
                <a:solidFill>
                  <a:schemeClr val="accent5">
                    <a:lumMod val="75000"/>
                  </a:schemeClr>
                </a:solidFill>
              </a:rPr>
              <a:t>Grazie per l’attenzione!</a:t>
            </a:r>
          </a:p>
          <a:p>
            <a:pPr marL="0" indent="0" algn="ctr">
              <a:buNone/>
            </a:pPr>
            <a:endParaRPr lang="it-IT" sz="2400" dirty="0">
              <a:solidFill>
                <a:schemeClr val="accent5">
                  <a:lumMod val="75000"/>
                </a:schemeClr>
              </a:solidFill>
            </a:endParaRPr>
          </a:p>
          <a:p>
            <a:pPr marL="0" indent="0" algn="ctr">
              <a:buNone/>
            </a:pPr>
            <a:r>
              <a:rPr lang="it-IT" sz="2400" dirty="0">
                <a:solidFill>
                  <a:srgbClr val="0070C0"/>
                </a:solidFill>
              </a:rPr>
              <a:t>valentina.amenta@iit.cnr.it</a:t>
            </a:r>
          </a:p>
        </p:txBody>
      </p:sp>
    </p:spTree>
    <p:extLst>
      <p:ext uri="{BB962C8B-B14F-4D97-AF65-F5344CB8AC3E}">
        <p14:creationId xmlns:p14="http://schemas.microsoft.com/office/powerpoint/2010/main" val="2408078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p:cNvSpPr>
            <a:spLocks noGrp="1"/>
          </p:cNvSpPr>
          <p:nvPr>
            <p:ph type="body" idx="1"/>
          </p:nvPr>
        </p:nvSpPr>
        <p:spPr>
          <a:xfrm>
            <a:off x="1619672" y="1844428"/>
            <a:ext cx="3088228" cy="576262"/>
          </a:xfrm>
        </p:spPr>
        <p:txBody>
          <a:bodyPr/>
          <a:lstStyle/>
          <a:p>
            <a:pPr algn="just"/>
            <a:r>
              <a:rPr lang="it-IT" sz="1800" b="1" dirty="0" err="1">
                <a:solidFill>
                  <a:schemeClr val="accent5">
                    <a:lumMod val="75000"/>
                  </a:schemeClr>
                </a:solidFill>
              </a:rPr>
              <a:t>gTLD</a:t>
            </a:r>
            <a:r>
              <a:rPr lang="it-IT" sz="1800" b="1" dirty="0">
                <a:solidFill>
                  <a:schemeClr val="accent5">
                    <a:lumMod val="75000"/>
                  </a:schemeClr>
                </a:solidFill>
              </a:rPr>
              <a:t> </a:t>
            </a:r>
            <a:r>
              <a:rPr lang="it-IT" sz="1800" dirty="0">
                <a:solidFill>
                  <a:schemeClr val="accent5">
                    <a:lumMod val="75000"/>
                  </a:schemeClr>
                </a:solidFill>
              </a:rPr>
              <a:t>(</a:t>
            </a:r>
            <a:r>
              <a:rPr lang="it-IT" sz="1800" dirty="0" err="1">
                <a:solidFill>
                  <a:schemeClr val="accent5">
                    <a:lumMod val="75000"/>
                  </a:schemeClr>
                </a:solidFill>
              </a:rPr>
              <a:t>generic</a:t>
            </a:r>
            <a:r>
              <a:rPr lang="it-IT" sz="1800" dirty="0">
                <a:solidFill>
                  <a:schemeClr val="accent5">
                    <a:lumMod val="75000"/>
                  </a:schemeClr>
                </a:solidFill>
              </a:rPr>
              <a:t> Top Level Domain) </a:t>
            </a:r>
          </a:p>
        </p:txBody>
      </p:sp>
      <p:sp>
        <p:nvSpPr>
          <p:cNvPr id="4" name="Segnaposto contenuto 3"/>
          <p:cNvSpPr>
            <a:spLocks noGrp="1"/>
          </p:cNvSpPr>
          <p:nvPr>
            <p:ph sz="half" idx="2"/>
          </p:nvPr>
        </p:nvSpPr>
        <p:spPr>
          <a:xfrm>
            <a:off x="1590491" y="2636912"/>
            <a:ext cx="3197532" cy="3105703"/>
          </a:xfrm>
        </p:spPr>
        <p:txBody>
          <a:bodyPr/>
          <a:lstStyle/>
          <a:p>
            <a:pPr marL="0" indent="0" algn="just">
              <a:buNone/>
            </a:pPr>
            <a:r>
              <a:rPr lang="it-IT" sz="1600" dirty="0">
                <a:solidFill>
                  <a:schemeClr val="accent5">
                    <a:lumMod val="75000"/>
                  </a:schemeClr>
                </a:solidFill>
              </a:rPr>
              <a:t>Sono tematici, nel senso che in linea di principio sono legati ad alcune aree operative, quali, ad esempio, quella commerciale o quella dell’istruzione (.</a:t>
            </a:r>
            <a:r>
              <a:rPr lang="it-IT" sz="1600" dirty="0" err="1">
                <a:solidFill>
                  <a:schemeClr val="accent5">
                    <a:lumMod val="75000"/>
                  </a:schemeClr>
                </a:solidFill>
              </a:rPr>
              <a:t>com</a:t>
            </a:r>
            <a:r>
              <a:rPr lang="it-IT" sz="1600" dirty="0">
                <a:solidFill>
                  <a:schemeClr val="accent5">
                    <a:lumMod val="75000"/>
                  </a:schemeClr>
                </a:solidFill>
              </a:rPr>
              <a:t>, .</a:t>
            </a:r>
            <a:r>
              <a:rPr lang="it-IT" sz="1600" dirty="0" err="1">
                <a:solidFill>
                  <a:schemeClr val="accent5">
                    <a:lumMod val="75000"/>
                  </a:schemeClr>
                </a:solidFill>
              </a:rPr>
              <a:t>edu</a:t>
            </a:r>
            <a:r>
              <a:rPr lang="it-IT" sz="1600" dirty="0">
                <a:solidFill>
                  <a:schemeClr val="accent5">
                    <a:lumMod val="75000"/>
                  </a:schemeClr>
                </a:solidFill>
              </a:rPr>
              <a:t>, .</a:t>
            </a:r>
            <a:r>
              <a:rPr lang="it-IT" sz="1600" dirty="0" err="1">
                <a:solidFill>
                  <a:schemeClr val="accent5">
                    <a:lumMod val="75000"/>
                  </a:schemeClr>
                </a:solidFill>
              </a:rPr>
              <a:t>mil</a:t>
            </a:r>
            <a:r>
              <a:rPr lang="it-IT" sz="1600" dirty="0">
                <a:solidFill>
                  <a:schemeClr val="accent5">
                    <a:lumMod val="75000"/>
                  </a:schemeClr>
                </a:solidFill>
              </a:rPr>
              <a:t>, </a:t>
            </a:r>
            <a:r>
              <a:rPr lang="it-IT" sz="1600" dirty="0" err="1">
                <a:solidFill>
                  <a:schemeClr val="accent5">
                    <a:lumMod val="75000"/>
                  </a:schemeClr>
                </a:solidFill>
              </a:rPr>
              <a:t>.net</a:t>
            </a:r>
            <a:r>
              <a:rPr lang="it-IT" sz="1600" dirty="0">
                <a:solidFill>
                  <a:schemeClr val="accent5">
                    <a:lumMod val="75000"/>
                  </a:schemeClr>
                </a:solidFill>
              </a:rPr>
              <a:t>, .</a:t>
            </a:r>
            <a:r>
              <a:rPr lang="it-IT" sz="1600" dirty="0" err="1">
                <a:solidFill>
                  <a:schemeClr val="accent5">
                    <a:lumMod val="75000"/>
                  </a:schemeClr>
                </a:solidFill>
              </a:rPr>
              <a:t>org</a:t>
            </a:r>
            <a:r>
              <a:rPr lang="it-IT" sz="1600" dirty="0">
                <a:solidFill>
                  <a:schemeClr val="accent5">
                    <a:lumMod val="75000"/>
                  </a:schemeClr>
                </a:solidFill>
              </a:rPr>
              <a:t>, </a:t>
            </a:r>
            <a:r>
              <a:rPr lang="it-IT" sz="1600" dirty="0" err="1">
                <a:solidFill>
                  <a:schemeClr val="accent5">
                    <a:lumMod val="75000"/>
                  </a:schemeClr>
                </a:solidFill>
              </a:rPr>
              <a:t>etc</a:t>
            </a:r>
            <a:r>
              <a:rPr lang="it-IT" sz="1600" dirty="0">
                <a:solidFill>
                  <a:schemeClr val="accent5">
                    <a:lumMod val="75000"/>
                  </a:schemeClr>
                </a:solidFill>
              </a:rPr>
              <a:t>)</a:t>
            </a:r>
          </a:p>
        </p:txBody>
      </p:sp>
      <p:sp>
        <p:nvSpPr>
          <p:cNvPr id="5" name="Segnaposto testo 4"/>
          <p:cNvSpPr>
            <a:spLocks noGrp="1"/>
          </p:cNvSpPr>
          <p:nvPr>
            <p:ph type="body" sz="quarter" idx="3"/>
          </p:nvPr>
        </p:nvSpPr>
        <p:spPr>
          <a:xfrm>
            <a:off x="5364088" y="1844626"/>
            <a:ext cx="3024336" cy="576262"/>
          </a:xfrm>
        </p:spPr>
        <p:txBody>
          <a:bodyPr/>
          <a:lstStyle/>
          <a:p>
            <a:pPr algn="just"/>
            <a:r>
              <a:rPr lang="it-IT" sz="1800" b="1" dirty="0" err="1">
                <a:solidFill>
                  <a:schemeClr val="accent5">
                    <a:lumMod val="75000"/>
                  </a:schemeClr>
                </a:solidFill>
              </a:rPr>
              <a:t>ccTLD</a:t>
            </a:r>
            <a:r>
              <a:rPr lang="it-IT" sz="1800" b="1" dirty="0">
                <a:solidFill>
                  <a:schemeClr val="accent5">
                    <a:lumMod val="75000"/>
                  </a:schemeClr>
                </a:solidFill>
              </a:rPr>
              <a:t> </a:t>
            </a:r>
            <a:r>
              <a:rPr lang="it-IT" sz="1800" dirty="0">
                <a:solidFill>
                  <a:schemeClr val="accent5">
                    <a:lumMod val="75000"/>
                  </a:schemeClr>
                </a:solidFill>
              </a:rPr>
              <a:t>(country code Top Level Domain) </a:t>
            </a:r>
          </a:p>
        </p:txBody>
      </p:sp>
      <p:sp>
        <p:nvSpPr>
          <p:cNvPr id="6" name="Segnaposto contenuto 5"/>
          <p:cNvSpPr>
            <a:spLocks noGrp="1"/>
          </p:cNvSpPr>
          <p:nvPr>
            <p:ph sz="quarter" idx="4"/>
          </p:nvPr>
        </p:nvSpPr>
        <p:spPr>
          <a:xfrm>
            <a:off x="5292080" y="2646271"/>
            <a:ext cx="3195680" cy="3105703"/>
          </a:xfrm>
        </p:spPr>
        <p:txBody>
          <a:bodyPr>
            <a:normAutofit/>
          </a:bodyPr>
          <a:lstStyle/>
          <a:p>
            <a:pPr marL="0" indent="0" algn="just">
              <a:buNone/>
            </a:pPr>
            <a:r>
              <a:rPr lang="it-IT" sz="1600" dirty="0">
                <a:solidFill>
                  <a:schemeClr val="accent5">
                    <a:lumMod val="75000"/>
                  </a:schemeClr>
                </a:solidFill>
              </a:rPr>
              <a:t>Fanno riferimento ad ambiti territoriali e sono assegnati sulla base del codice ISO 3166-1 (.</a:t>
            </a:r>
            <a:r>
              <a:rPr lang="it-IT" sz="1600" dirty="0" err="1">
                <a:solidFill>
                  <a:schemeClr val="accent5">
                    <a:lumMod val="75000"/>
                  </a:schemeClr>
                </a:solidFill>
              </a:rPr>
              <a:t>it</a:t>
            </a:r>
            <a:r>
              <a:rPr lang="it-IT" sz="1600" dirty="0">
                <a:solidFill>
                  <a:schemeClr val="accent5">
                    <a:lumMod val="75000"/>
                  </a:schemeClr>
                </a:solidFill>
              </a:rPr>
              <a:t>, .</a:t>
            </a:r>
            <a:r>
              <a:rPr lang="it-IT" sz="1600" dirty="0" err="1">
                <a:solidFill>
                  <a:schemeClr val="accent5">
                    <a:lumMod val="75000"/>
                  </a:schemeClr>
                </a:solidFill>
              </a:rPr>
              <a:t>fr</a:t>
            </a:r>
            <a:r>
              <a:rPr lang="it-IT" sz="1600" dirty="0">
                <a:solidFill>
                  <a:schemeClr val="accent5">
                    <a:lumMod val="75000"/>
                  </a:schemeClr>
                </a:solidFill>
              </a:rPr>
              <a:t>, .de, .</a:t>
            </a:r>
            <a:r>
              <a:rPr lang="it-IT" sz="1600" dirty="0" err="1">
                <a:solidFill>
                  <a:schemeClr val="accent5">
                    <a:lumMod val="75000"/>
                  </a:schemeClr>
                </a:solidFill>
              </a:rPr>
              <a:t>uk</a:t>
            </a:r>
            <a:r>
              <a:rPr lang="it-IT" sz="1600" dirty="0">
                <a:solidFill>
                  <a:schemeClr val="accent5">
                    <a:lumMod val="75000"/>
                  </a:schemeClr>
                </a:solidFill>
              </a:rPr>
              <a:t>, </a:t>
            </a:r>
            <a:r>
              <a:rPr lang="it-IT" sz="1600" dirty="0" err="1">
                <a:solidFill>
                  <a:schemeClr val="accent5">
                    <a:lumMod val="75000"/>
                  </a:schemeClr>
                </a:solidFill>
              </a:rPr>
              <a:t>etc</a:t>
            </a:r>
            <a:r>
              <a:rPr lang="it-IT" sz="1600" dirty="0">
                <a:solidFill>
                  <a:schemeClr val="accent5">
                    <a:lumMod val="75000"/>
                  </a:schemeClr>
                </a:solidFill>
              </a:rPr>
              <a:t>)</a:t>
            </a:r>
          </a:p>
        </p:txBody>
      </p:sp>
      <p:sp>
        <p:nvSpPr>
          <p:cNvPr id="7" name="Segnaposto piè di pagina 6"/>
          <p:cNvSpPr>
            <a:spLocks noGrp="1"/>
          </p:cNvSpPr>
          <p:nvPr>
            <p:ph type="ftr" sz="quarter" idx="11"/>
          </p:nvPr>
        </p:nvSpPr>
        <p:spPr/>
        <p:txBody>
          <a:bodyPr/>
          <a:lstStyle/>
          <a:p>
            <a:r>
              <a:rPr lang="en-US" dirty="0"/>
              <a:t>Pisa, 12 </a:t>
            </a:r>
            <a:r>
              <a:rPr lang="en-US" dirty="0" err="1"/>
              <a:t>ottobre</a:t>
            </a:r>
            <a:r>
              <a:rPr lang="en-US" dirty="0"/>
              <a:t> 2021</a:t>
            </a:r>
          </a:p>
        </p:txBody>
      </p:sp>
      <p:sp>
        <p:nvSpPr>
          <p:cNvPr id="9" name="Rectangle 2"/>
          <p:cNvSpPr>
            <a:spLocks noGrp="1" noChangeArrowheads="1"/>
          </p:cNvSpPr>
          <p:nvPr>
            <p:ph type="title"/>
          </p:nvPr>
        </p:nvSpPr>
        <p:spPr>
          <a:xfrm>
            <a:off x="1325448" y="690196"/>
            <a:ext cx="6861770" cy="866596"/>
          </a:xfrm>
        </p:spPr>
        <p:txBody>
          <a:bodyPr>
            <a:normAutofit/>
          </a:bodyPr>
          <a:lstStyle/>
          <a:p>
            <a:r>
              <a:rPr lang="it-IT" sz="3200" dirty="0">
                <a:solidFill>
                  <a:schemeClr val="tx1">
                    <a:lumMod val="65000"/>
                    <a:lumOff val="35000"/>
                  </a:schemeClr>
                </a:solidFill>
              </a:rPr>
              <a:t>I nomi di dominio: Principi</a:t>
            </a:r>
            <a:endParaRPr lang="it-IT" sz="3200" b="1" dirty="0">
              <a:solidFill>
                <a:schemeClr val="tx1">
                  <a:lumMod val="65000"/>
                  <a:lumOff val="35000"/>
                </a:schemeClr>
              </a:solidFill>
              <a:ea typeface="ＭＳ Ｐゴシック" charset="-128"/>
              <a:cs typeface="ＭＳ Ｐゴシック" charset="-128"/>
            </a:endParaRPr>
          </a:p>
        </p:txBody>
      </p:sp>
    </p:spTree>
    <p:extLst>
      <p:ext uri="{BB962C8B-B14F-4D97-AF65-F5344CB8AC3E}">
        <p14:creationId xmlns:p14="http://schemas.microsoft.com/office/powerpoint/2010/main" val="725766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dirty="0"/>
              <a:t>Pisa, 12 </a:t>
            </a:r>
            <a:r>
              <a:rPr lang="en-US" dirty="0" err="1"/>
              <a:t>ottobre</a:t>
            </a:r>
            <a:r>
              <a:rPr lang="en-US" dirty="0"/>
              <a:t> 2021</a:t>
            </a:r>
          </a:p>
        </p:txBody>
      </p:sp>
      <p:pic>
        <p:nvPicPr>
          <p:cNvPr id="3" name="Immagine 2"/>
          <p:cNvPicPr>
            <a:picLocks noChangeAspect="1"/>
          </p:cNvPicPr>
          <p:nvPr/>
        </p:nvPicPr>
        <p:blipFill>
          <a:blip r:embed="rId2"/>
          <a:stretch>
            <a:fillRect/>
          </a:stretch>
        </p:blipFill>
        <p:spPr>
          <a:xfrm>
            <a:off x="2267744" y="2204864"/>
            <a:ext cx="5472608" cy="2592953"/>
          </a:xfrm>
          <a:prstGeom prst="rect">
            <a:avLst/>
          </a:prstGeom>
        </p:spPr>
      </p:pic>
      <p:sp>
        <p:nvSpPr>
          <p:cNvPr id="4" name="Rectangle 2"/>
          <p:cNvSpPr txBox="1">
            <a:spLocks noChangeArrowheads="1"/>
          </p:cNvSpPr>
          <p:nvPr/>
        </p:nvSpPr>
        <p:spPr>
          <a:xfrm>
            <a:off x="1325448" y="690196"/>
            <a:ext cx="6861770" cy="866596"/>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a:solidFill>
                  <a:schemeClr val="tx1">
                    <a:lumMod val="65000"/>
                    <a:lumOff val="35000"/>
                  </a:schemeClr>
                </a:solidFill>
              </a:rPr>
              <a:t>I nomi di dominio: Principi</a:t>
            </a:r>
            <a:endParaRPr lang="it-IT" sz="3200" b="1" dirty="0">
              <a:solidFill>
                <a:schemeClr val="tx1">
                  <a:lumMod val="65000"/>
                  <a:lumOff val="35000"/>
                </a:schemeClr>
              </a:solidFill>
              <a:ea typeface="ＭＳ Ｐゴシック" charset="-128"/>
              <a:cs typeface="ＭＳ Ｐゴシック" charset="-128"/>
            </a:endParaRPr>
          </a:p>
        </p:txBody>
      </p:sp>
    </p:spTree>
    <p:extLst>
      <p:ext uri="{BB962C8B-B14F-4D97-AF65-F5344CB8AC3E}">
        <p14:creationId xmlns:p14="http://schemas.microsoft.com/office/powerpoint/2010/main" val="1270005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1331640" y="1772816"/>
            <a:ext cx="7202760" cy="3777622"/>
          </a:xfrm>
        </p:spPr>
        <p:txBody>
          <a:bodyPr>
            <a:normAutofit/>
          </a:bodyPr>
          <a:lstStyle/>
          <a:p>
            <a:pPr marL="0" indent="0">
              <a:buNone/>
            </a:pPr>
            <a:r>
              <a:rPr lang="it-IT" sz="1600" dirty="0">
                <a:solidFill>
                  <a:schemeClr val="accent5">
                    <a:lumMod val="75000"/>
                  </a:schemeClr>
                </a:solidFill>
              </a:rPr>
              <a:t>Il sistema di assegnazione dei nomi di dominio è basato su due principi fondamentali:</a:t>
            </a:r>
          </a:p>
          <a:p>
            <a:pPr marL="0" indent="0">
              <a:buNone/>
            </a:pPr>
            <a:endParaRPr lang="it-IT" sz="1600" dirty="0">
              <a:solidFill>
                <a:schemeClr val="accent5">
                  <a:lumMod val="75000"/>
                </a:schemeClr>
              </a:solidFill>
            </a:endParaRPr>
          </a:p>
        </p:txBody>
      </p:sp>
      <p:sp>
        <p:nvSpPr>
          <p:cNvPr id="4" name="Segnaposto piè di pagina 3"/>
          <p:cNvSpPr>
            <a:spLocks noGrp="1"/>
          </p:cNvSpPr>
          <p:nvPr>
            <p:ph type="ftr" sz="quarter" idx="11"/>
          </p:nvPr>
        </p:nvSpPr>
        <p:spPr/>
        <p:txBody>
          <a:bodyPr/>
          <a:lstStyle/>
          <a:p>
            <a:r>
              <a:rPr lang="en-US" dirty="0"/>
              <a:t>Pisa, 12 </a:t>
            </a:r>
            <a:r>
              <a:rPr lang="en-US" dirty="0" err="1"/>
              <a:t>ottobre</a:t>
            </a:r>
            <a:r>
              <a:rPr lang="en-US" dirty="0"/>
              <a:t> 2021</a:t>
            </a:r>
          </a:p>
        </p:txBody>
      </p:sp>
      <p:sp>
        <p:nvSpPr>
          <p:cNvPr id="5" name="Ovale 4"/>
          <p:cNvSpPr/>
          <p:nvPr/>
        </p:nvSpPr>
        <p:spPr>
          <a:xfrm>
            <a:off x="1763688" y="2780928"/>
            <a:ext cx="2592288" cy="1800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a:t>First come, first </a:t>
            </a:r>
            <a:r>
              <a:rPr lang="it-IT" sz="1600" dirty="0" err="1"/>
              <a:t>served</a:t>
            </a:r>
            <a:endParaRPr lang="it-IT" sz="1600" dirty="0"/>
          </a:p>
          <a:p>
            <a:pPr algn="ctr"/>
            <a:r>
              <a:rPr lang="it-IT" sz="1600" dirty="0"/>
              <a:t>(criterio di mera priorità cronologica)</a:t>
            </a:r>
          </a:p>
        </p:txBody>
      </p:sp>
      <p:sp>
        <p:nvSpPr>
          <p:cNvPr id="6" name="Ovale 5"/>
          <p:cNvSpPr/>
          <p:nvPr/>
        </p:nvSpPr>
        <p:spPr>
          <a:xfrm>
            <a:off x="5436096" y="2708920"/>
            <a:ext cx="2376264" cy="1872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a:t>Principio di unicità del nome a dominio</a:t>
            </a:r>
          </a:p>
        </p:txBody>
      </p:sp>
      <p:sp>
        <p:nvSpPr>
          <p:cNvPr id="8" name="Rectangle 2"/>
          <p:cNvSpPr>
            <a:spLocks noGrp="1" noChangeArrowheads="1"/>
          </p:cNvSpPr>
          <p:nvPr>
            <p:ph type="title"/>
          </p:nvPr>
        </p:nvSpPr>
        <p:spPr>
          <a:xfrm>
            <a:off x="1325448" y="690196"/>
            <a:ext cx="6861770" cy="866596"/>
          </a:xfrm>
        </p:spPr>
        <p:txBody>
          <a:bodyPr>
            <a:normAutofit/>
          </a:bodyPr>
          <a:lstStyle/>
          <a:p>
            <a:r>
              <a:rPr lang="it-IT" sz="3200" dirty="0">
                <a:solidFill>
                  <a:schemeClr val="tx1">
                    <a:lumMod val="65000"/>
                    <a:lumOff val="35000"/>
                  </a:schemeClr>
                </a:solidFill>
              </a:rPr>
              <a:t>I nomi di dominio: Principi</a:t>
            </a:r>
            <a:endParaRPr lang="it-IT" sz="3200" b="1" dirty="0">
              <a:solidFill>
                <a:schemeClr val="tx1">
                  <a:lumMod val="65000"/>
                  <a:lumOff val="35000"/>
                </a:schemeClr>
              </a:solidFill>
              <a:ea typeface="ＭＳ Ｐゴシック" charset="-128"/>
              <a:cs typeface="ＭＳ Ｐゴシック" charset="-128"/>
            </a:endParaRPr>
          </a:p>
        </p:txBody>
      </p:sp>
    </p:spTree>
    <p:extLst>
      <p:ext uri="{BB962C8B-B14F-4D97-AF65-F5344CB8AC3E}">
        <p14:creationId xmlns:p14="http://schemas.microsoft.com/office/powerpoint/2010/main" val="2699421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1331640" y="3861048"/>
            <a:ext cx="7056784" cy="1080120"/>
          </a:xfrm>
        </p:spPr>
        <p:txBody>
          <a:bodyPr>
            <a:normAutofit/>
          </a:bodyPr>
          <a:lstStyle/>
          <a:p>
            <a:pPr marL="0" indent="0" algn="just">
              <a:buNone/>
            </a:pPr>
            <a:r>
              <a:rPr lang="it-IT" sz="1600" dirty="0">
                <a:solidFill>
                  <a:schemeClr val="accent5">
                    <a:lumMod val="75000"/>
                  </a:schemeClr>
                </a:solidFill>
              </a:rPr>
              <a:t>Il </a:t>
            </a:r>
            <a:r>
              <a:rPr lang="it-IT" sz="1600" dirty="0" err="1">
                <a:solidFill>
                  <a:schemeClr val="accent5">
                    <a:lumMod val="75000"/>
                  </a:schemeClr>
                </a:solidFill>
              </a:rPr>
              <a:t>Sign</a:t>
            </a:r>
            <a:r>
              <a:rPr lang="it-IT" sz="1600" dirty="0">
                <a:solidFill>
                  <a:schemeClr val="accent5">
                    <a:lumMod val="75000"/>
                  </a:schemeClr>
                </a:solidFill>
              </a:rPr>
              <a:t>. Luca Armani, produttore di timbri di Bergamo, registra nel 1997, il dominio </a:t>
            </a:r>
            <a:r>
              <a:rPr lang="it-IT" sz="1600" dirty="0">
                <a:solidFill>
                  <a:schemeClr val="accent5">
                    <a:lumMod val="75000"/>
                  </a:schemeClr>
                </a:solidFill>
                <a:hlinkClick r:id="rId2"/>
              </a:rPr>
              <a:t>www.armani.it</a:t>
            </a:r>
            <a:r>
              <a:rPr lang="it-IT" sz="1600" dirty="0">
                <a:solidFill>
                  <a:schemeClr val="accent5">
                    <a:lumMod val="75000"/>
                  </a:schemeClr>
                </a:solidFill>
              </a:rPr>
              <a:t> per promuovere la propria attività in rete. Nel 1998 la casa di moda cita in giudizio il signor Armani. </a:t>
            </a:r>
          </a:p>
          <a:p>
            <a:pPr marL="0" indent="0" algn="just">
              <a:buNone/>
            </a:pPr>
            <a:endParaRPr lang="it-IT" sz="1600" dirty="0">
              <a:solidFill>
                <a:schemeClr val="accent5">
                  <a:lumMod val="75000"/>
                </a:schemeClr>
              </a:solidFill>
            </a:endParaRPr>
          </a:p>
        </p:txBody>
      </p:sp>
      <p:sp>
        <p:nvSpPr>
          <p:cNvPr id="4" name="Segnaposto piè di pagina 3"/>
          <p:cNvSpPr>
            <a:spLocks noGrp="1"/>
          </p:cNvSpPr>
          <p:nvPr>
            <p:ph type="ftr" sz="quarter" idx="11"/>
          </p:nvPr>
        </p:nvSpPr>
        <p:spPr/>
        <p:txBody>
          <a:bodyPr/>
          <a:lstStyle/>
          <a:p>
            <a:r>
              <a:rPr lang="en-US" dirty="0"/>
              <a:t>Pisa, 12 </a:t>
            </a:r>
            <a:r>
              <a:rPr lang="en-US" dirty="0" err="1"/>
              <a:t>ottobre</a:t>
            </a:r>
            <a:r>
              <a:rPr lang="en-US" dirty="0"/>
              <a:t> 2021</a:t>
            </a:r>
          </a:p>
        </p:txBody>
      </p:sp>
      <p:sp>
        <p:nvSpPr>
          <p:cNvPr id="5" name="Ovale 4"/>
          <p:cNvSpPr/>
          <p:nvPr/>
        </p:nvSpPr>
        <p:spPr>
          <a:xfrm>
            <a:off x="2915816" y="1916832"/>
            <a:ext cx="3888432" cy="1584176"/>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it-IT" sz="1600" dirty="0"/>
              <a:t>Sentenza che ha fatto scuola:</a:t>
            </a:r>
          </a:p>
          <a:p>
            <a:pPr algn="ctr"/>
            <a:r>
              <a:rPr lang="it-IT" sz="1600" dirty="0"/>
              <a:t>Tribunale di Bergamo</a:t>
            </a:r>
          </a:p>
          <a:p>
            <a:pPr algn="ctr"/>
            <a:r>
              <a:rPr lang="it-IT" sz="1600" dirty="0"/>
              <a:t>Sentenza N. 0634-2003</a:t>
            </a:r>
          </a:p>
        </p:txBody>
      </p:sp>
      <p:sp>
        <p:nvSpPr>
          <p:cNvPr id="7" name="Rectangle 2"/>
          <p:cNvSpPr>
            <a:spLocks noGrp="1" noChangeArrowheads="1"/>
          </p:cNvSpPr>
          <p:nvPr>
            <p:ph type="title"/>
          </p:nvPr>
        </p:nvSpPr>
        <p:spPr>
          <a:xfrm>
            <a:off x="1325448" y="690196"/>
            <a:ext cx="6861770" cy="866596"/>
          </a:xfrm>
        </p:spPr>
        <p:txBody>
          <a:bodyPr>
            <a:normAutofit/>
          </a:bodyPr>
          <a:lstStyle/>
          <a:p>
            <a:r>
              <a:rPr lang="it-IT" sz="3200" dirty="0">
                <a:solidFill>
                  <a:schemeClr val="tx1">
                    <a:lumMod val="65000"/>
                    <a:lumOff val="35000"/>
                  </a:schemeClr>
                </a:solidFill>
              </a:rPr>
              <a:t>I nomi di dominio: Principi</a:t>
            </a:r>
            <a:endParaRPr lang="it-IT" sz="3200" b="1" dirty="0">
              <a:solidFill>
                <a:schemeClr val="tx1">
                  <a:lumMod val="65000"/>
                  <a:lumOff val="35000"/>
                </a:schemeClr>
              </a:solidFill>
              <a:ea typeface="ＭＳ Ｐゴシック" charset="-128"/>
              <a:cs typeface="ＭＳ Ｐゴシック" charset="-128"/>
            </a:endParaRPr>
          </a:p>
        </p:txBody>
      </p:sp>
    </p:spTree>
    <p:extLst>
      <p:ext uri="{BB962C8B-B14F-4D97-AF65-F5344CB8AC3E}">
        <p14:creationId xmlns:p14="http://schemas.microsoft.com/office/powerpoint/2010/main" val="1605937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1331640" y="1700808"/>
            <a:ext cx="6591985" cy="3777622"/>
          </a:xfrm>
        </p:spPr>
        <p:txBody>
          <a:bodyPr>
            <a:normAutofit/>
          </a:bodyPr>
          <a:lstStyle/>
          <a:p>
            <a:pPr marL="0" indent="0" algn="just">
              <a:buNone/>
            </a:pPr>
            <a:r>
              <a:rPr lang="it-IT" dirty="0">
                <a:solidFill>
                  <a:schemeClr val="accent5">
                    <a:lumMod val="75000"/>
                  </a:schemeClr>
                </a:solidFill>
                <a:ea typeface="Candara (Body)" charset="0"/>
                <a:cs typeface="Candara (Body)" charset="0"/>
              </a:rPr>
              <a:t>L’assegnazione avviene sulla base dei seguenti principi:</a:t>
            </a:r>
          </a:p>
          <a:p>
            <a:pPr marL="0" indent="0" algn="just">
              <a:buNone/>
            </a:pPr>
            <a:endParaRPr lang="it-IT" dirty="0">
              <a:solidFill>
                <a:schemeClr val="accent5">
                  <a:lumMod val="75000"/>
                </a:schemeClr>
              </a:solidFill>
              <a:ea typeface="Candara (Body)" charset="0"/>
              <a:cs typeface="Candara (Body)" charset="0"/>
            </a:endParaRPr>
          </a:p>
          <a:p>
            <a:pPr marL="342900" lvl="1" indent="-342900" algn="just">
              <a:buFont typeface="Arial"/>
              <a:buChar char="•"/>
            </a:pPr>
            <a:r>
              <a:rPr lang="it-IT" sz="1800" dirty="0">
                <a:solidFill>
                  <a:schemeClr val="accent5">
                    <a:lumMod val="75000"/>
                  </a:schemeClr>
                </a:solidFill>
                <a:ea typeface="Candara (Body)" charset="0"/>
                <a:cs typeface="Candara (Body)" charset="0"/>
              </a:rPr>
              <a:t>È consentita soltanto a soggetti che abbiano cittadinanza, residenza o sede nei paesi dello Spazio Economico Europeo (SEE), nello Stato del Vaticano, nella Repubblica di San Marino e nella Confederazione Svizzera;</a:t>
            </a:r>
          </a:p>
          <a:p>
            <a:pPr marL="342900" lvl="1" indent="-342900" algn="just">
              <a:buFont typeface="Arial"/>
              <a:buChar char="•"/>
            </a:pPr>
            <a:r>
              <a:rPr lang="it-IT" sz="1800" dirty="0">
                <a:solidFill>
                  <a:schemeClr val="accent5">
                    <a:lumMod val="75000"/>
                  </a:schemeClr>
                </a:solidFill>
                <a:ea typeface="Candara (Body)" charset="0"/>
                <a:cs typeface="Candara (Body)" charset="0"/>
              </a:rPr>
              <a:t>non è possibile “prenotare” un nome a dominio;</a:t>
            </a:r>
          </a:p>
          <a:p>
            <a:pPr marL="342900" lvl="1" indent="-342900" algn="just">
              <a:buFont typeface="Arial"/>
              <a:buChar char="•"/>
            </a:pPr>
            <a:r>
              <a:rPr lang="it-IT" sz="1800" dirty="0">
                <a:solidFill>
                  <a:schemeClr val="accent5">
                    <a:lumMod val="75000"/>
                  </a:schemeClr>
                </a:solidFill>
                <a:ea typeface="Candara (Body)" charset="0"/>
                <a:cs typeface="Candara (Body)" charset="0"/>
              </a:rPr>
              <a:t>possibilità di richiedere un numero illimitato di domini.</a:t>
            </a:r>
            <a:endParaRPr lang="it-IT" sz="1400" dirty="0">
              <a:solidFill>
                <a:schemeClr val="accent5">
                  <a:lumMod val="75000"/>
                </a:schemeClr>
              </a:solidFill>
            </a:endParaRPr>
          </a:p>
        </p:txBody>
      </p:sp>
      <p:sp>
        <p:nvSpPr>
          <p:cNvPr id="4" name="Segnaposto piè di pagina 3"/>
          <p:cNvSpPr>
            <a:spLocks noGrp="1"/>
          </p:cNvSpPr>
          <p:nvPr>
            <p:ph type="ftr" sz="quarter" idx="11"/>
          </p:nvPr>
        </p:nvSpPr>
        <p:spPr/>
        <p:txBody>
          <a:bodyPr/>
          <a:lstStyle/>
          <a:p>
            <a:r>
              <a:rPr lang="en-US" dirty="0"/>
              <a:t>Pisa, 12 </a:t>
            </a:r>
            <a:r>
              <a:rPr lang="en-US" dirty="0" err="1"/>
              <a:t>ottobre</a:t>
            </a:r>
            <a:r>
              <a:rPr lang="en-US" dirty="0"/>
              <a:t> 2021</a:t>
            </a:r>
          </a:p>
        </p:txBody>
      </p:sp>
      <p:sp>
        <p:nvSpPr>
          <p:cNvPr id="6" name="Rectangle 2"/>
          <p:cNvSpPr>
            <a:spLocks noGrp="1" noChangeArrowheads="1"/>
          </p:cNvSpPr>
          <p:nvPr>
            <p:ph type="title"/>
          </p:nvPr>
        </p:nvSpPr>
        <p:spPr>
          <a:xfrm>
            <a:off x="1325448" y="690196"/>
            <a:ext cx="6861770" cy="866596"/>
          </a:xfrm>
        </p:spPr>
        <p:txBody>
          <a:bodyPr>
            <a:normAutofit/>
          </a:bodyPr>
          <a:lstStyle/>
          <a:p>
            <a:r>
              <a:rPr lang="it-IT" sz="3200" dirty="0">
                <a:solidFill>
                  <a:schemeClr val="tx1">
                    <a:lumMod val="65000"/>
                    <a:lumOff val="35000"/>
                  </a:schemeClr>
                </a:solidFill>
              </a:rPr>
              <a:t>I nomi di dominio: Principi</a:t>
            </a:r>
            <a:endParaRPr lang="it-IT" sz="3200" b="1" dirty="0">
              <a:solidFill>
                <a:schemeClr val="tx1">
                  <a:lumMod val="65000"/>
                  <a:lumOff val="35000"/>
                </a:schemeClr>
              </a:solidFill>
              <a:ea typeface="ＭＳ Ｐゴシック" charset="-128"/>
              <a:cs typeface="ＭＳ Ｐゴシック" charset="-128"/>
            </a:endParaRPr>
          </a:p>
        </p:txBody>
      </p:sp>
    </p:spTree>
    <p:extLst>
      <p:ext uri="{BB962C8B-B14F-4D97-AF65-F5344CB8AC3E}">
        <p14:creationId xmlns:p14="http://schemas.microsoft.com/office/powerpoint/2010/main" val="1239167940"/>
      </p:ext>
    </p:extLst>
  </p:cSld>
  <p:clrMapOvr>
    <a:masterClrMapping/>
  </p:clrMapOvr>
</p:sld>
</file>

<file path=ppt/theme/theme1.xml><?xml version="1.0" encoding="utf-8"?>
<a:theme xmlns:a="http://schemas.openxmlformats.org/drawingml/2006/main" name="Personalizza struttur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corso Rita 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ilo">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il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ema corso Rita 3" id="{A8302176-DC5D-4315-98FD-77AFB07B3733}" vid="{8CB9E0C8-C83F-4730-8281-472BFEABE67C}"/>
    </a:ext>
  </a:extLst>
</a:theme>
</file>

<file path=ppt/theme/theme3.xml><?xml version="1.0" encoding="utf-8"?>
<a:theme xmlns:a="http://schemas.openxmlformats.org/drawingml/2006/main" name="1_Personalizza struttur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Tema corso Rita 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ilo">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il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ema corso Rita 3" id="{A8302176-DC5D-4315-98FD-77AFB07B3733}" vid="{8CB9E0C8-C83F-4730-8281-472BFEABE67C}"/>
    </a:ext>
  </a:extLst>
</a:theme>
</file>

<file path=ppt/theme/theme5.xml><?xml version="1.0" encoding="utf-8"?>
<a:theme xmlns:a="http://schemas.openxmlformats.org/drawingml/2006/main" name="Tema corso Rita 7">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ilo">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il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ema corso Rita 7" id="{9FEC33E3-4F97-4703-A545-5D0456DE65DF}" vid="{4BBFC554-D65A-472F-A252-452BCE53A9D2}"/>
    </a:ext>
  </a:extLst>
</a:theme>
</file>

<file path=ppt/theme/theme6.xml><?xml version="1.0" encoding="utf-8"?>
<a:theme xmlns:a="http://schemas.openxmlformats.org/drawingml/2006/main" name="Tema corso Rita 6">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ilo">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il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ema corso Rita 6" id="{217BE837-57EC-4765-891F-0E5C11E9E8CC}" vid="{71A8AF62-4BB5-48D2-B1F3-2E9FBA553184}"/>
    </a:ext>
  </a:extLst>
</a:theme>
</file>

<file path=ppt/theme/theme7.xml><?xml version="1.0" encoding="utf-8"?>
<a:theme xmlns:a="http://schemas.openxmlformats.org/drawingml/2006/main" name="1_Tema corso Rita 7">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ilo">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il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ema corso Rita 7" id="{9FEC33E3-4F97-4703-A545-5D0456DE65DF}" vid="{4BBFC554-D65A-472F-A252-452BCE53A9D2}"/>
    </a:ext>
  </a:extLst>
</a:theme>
</file>

<file path=ppt/theme/theme8.xml><?xml version="1.0" encoding="utf-8"?>
<a:theme xmlns:a="http://schemas.openxmlformats.org/drawingml/2006/main" name="1_Tema corso Rita 6">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ilo">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il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ema corso Rita 6" id="{217BE837-57EC-4765-891F-0E5C11E9E8CC}" vid="{71A8AF62-4BB5-48D2-B1F3-2E9FBA553184}"/>
    </a:ext>
  </a:extLst>
</a:theme>
</file>

<file path=ppt/theme/theme9.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4742</TotalTime>
  <Words>3562</Words>
  <Application>Microsoft Office PowerPoint</Application>
  <PresentationFormat>Presentazione su schermo (4:3)</PresentationFormat>
  <Paragraphs>275</Paragraphs>
  <Slides>41</Slides>
  <Notes>2</Notes>
  <HiddenSlides>0</HiddenSlides>
  <MMClips>0</MMClips>
  <ScaleCrop>false</ScaleCrop>
  <HeadingPairs>
    <vt:vector size="8" baseType="variant">
      <vt:variant>
        <vt:lpstr>Caratteri utilizzati</vt:lpstr>
      </vt:variant>
      <vt:variant>
        <vt:i4>6</vt:i4>
      </vt:variant>
      <vt:variant>
        <vt:lpstr>Tema</vt:lpstr>
      </vt:variant>
      <vt:variant>
        <vt:i4>8</vt:i4>
      </vt:variant>
      <vt:variant>
        <vt:lpstr>Server OLE incorporati</vt:lpstr>
      </vt:variant>
      <vt:variant>
        <vt:i4>1</vt:i4>
      </vt:variant>
      <vt:variant>
        <vt:lpstr>Titoli diapositive</vt:lpstr>
      </vt:variant>
      <vt:variant>
        <vt:i4>41</vt:i4>
      </vt:variant>
    </vt:vector>
  </HeadingPairs>
  <TitlesOfParts>
    <vt:vector size="56" baseType="lpstr">
      <vt:lpstr>Arial</vt:lpstr>
      <vt:lpstr>Calibri</vt:lpstr>
      <vt:lpstr>Calibri Light</vt:lpstr>
      <vt:lpstr>Century Gothic</vt:lpstr>
      <vt:lpstr>Wingdings</vt:lpstr>
      <vt:lpstr>Wingdings 3</vt:lpstr>
      <vt:lpstr>Personalizza struttura</vt:lpstr>
      <vt:lpstr>Tema corso Rita 3</vt:lpstr>
      <vt:lpstr>1_Personalizza struttura</vt:lpstr>
      <vt:lpstr>1_Tema corso Rita 3</vt:lpstr>
      <vt:lpstr>Tema corso Rita 7</vt:lpstr>
      <vt:lpstr>Tema corso Rita 6</vt:lpstr>
      <vt:lpstr>1_Tema corso Rita 7</vt:lpstr>
      <vt:lpstr>1_Tema corso Rita 6</vt:lpstr>
      <vt:lpstr>Acrobat Document</vt:lpstr>
      <vt:lpstr>Università di Pisa  - Dipartimento di Giurisprudenza</vt:lpstr>
      <vt:lpstr>Indice lezione</vt:lpstr>
      <vt:lpstr>I nomi di dominio: Principi</vt:lpstr>
      <vt:lpstr>I nomi di dominio: Principi</vt:lpstr>
      <vt:lpstr>I nomi di dominio: Principi</vt:lpstr>
      <vt:lpstr>Presentazione standard di PowerPoint</vt:lpstr>
      <vt:lpstr>I nomi di dominio: Principi</vt:lpstr>
      <vt:lpstr>I nomi di dominio: Principi</vt:lpstr>
      <vt:lpstr>I nomi di dominio: Principi</vt:lpstr>
      <vt:lpstr>I nomi di dominio: Principi</vt:lpstr>
      <vt:lpstr>I nomi di dominio: Principi</vt:lpstr>
      <vt:lpstr>I nomi di dominio: Principi</vt:lpstr>
      <vt:lpstr>I nomi di dominio: Principi</vt:lpstr>
      <vt:lpstr>I nomi di dominio: Principi</vt:lpstr>
      <vt:lpstr>I nomi di dominio: Principi</vt:lpstr>
      <vt:lpstr>I nomi di dominio: Principi</vt:lpstr>
      <vt:lpstr>I nomi di dominio: segni distintivi</vt:lpstr>
      <vt:lpstr>I nomi di dominio: segni distintivi</vt:lpstr>
      <vt:lpstr>I nomi di dominio: segni distintivi</vt:lpstr>
      <vt:lpstr>I nomi di dominio: segni distintivi</vt:lpstr>
      <vt:lpstr>I nomi di dominio: segni distintivi</vt:lpstr>
      <vt:lpstr>I nomi di dominio: segni distintivi</vt:lpstr>
      <vt:lpstr>I nomi di dominio: segni distintivi</vt:lpstr>
      <vt:lpstr>I nomi di dominio: segni distintivi</vt:lpstr>
      <vt:lpstr>I nomi di dominio: segni distintivi</vt:lpstr>
      <vt:lpstr>Procedura di Opposizione</vt:lpstr>
      <vt:lpstr>Procedura di Opposizione</vt:lpstr>
      <vt:lpstr>Procedura di Opposizione</vt:lpstr>
      <vt:lpstr>Procedura di Opposizione</vt:lpstr>
      <vt:lpstr>Procedura di Opposizione</vt:lpstr>
      <vt:lpstr>Procedura di Opposizione</vt:lpstr>
      <vt:lpstr>Procedura di Opposizione</vt:lpstr>
      <vt:lpstr>Procedura di riassegnazione</vt:lpstr>
      <vt:lpstr>Procedura di riassegnazione</vt:lpstr>
      <vt:lpstr>Procedura di riassegnazione</vt:lpstr>
      <vt:lpstr>Procedura di riassegnazione</vt:lpstr>
      <vt:lpstr>Procedura di riassegnazione</vt:lpstr>
      <vt:lpstr>Procedura di riassegnazione</vt:lpstr>
      <vt:lpstr>Procedura di riassegnazione</vt:lpstr>
      <vt:lpstr>Presentazione standard di PowerPoint</vt:lpstr>
      <vt:lpstr>Presentazione standard di PowerPoint</vt:lpstr>
    </vt:vector>
  </TitlesOfParts>
  <Company>IIT -CNR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Beatrice Lami</dc:creator>
  <cp:lastModifiedBy>Fernanda Faini</cp:lastModifiedBy>
  <cp:revision>734</cp:revision>
  <cp:lastPrinted>2016-06-16T08:56:01Z</cp:lastPrinted>
  <dcterms:created xsi:type="dcterms:W3CDTF">2016-11-28T17:50:07Z</dcterms:created>
  <dcterms:modified xsi:type="dcterms:W3CDTF">2021-10-11T18:27:12Z</dcterms:modified>
</cp:coreProperties>
</file>