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1.gif" ContentType="image/gif"/>
  <Override PartName="/ppt/media/image2.gif" ContentType="image/gif"/>
  <Override PartName="/ppt/media/image3.gif" ContentType="image/gif"/>
  <Override PartName="/ppt/media/image4.gif" ContentType="image/gif"/>
  <Override PartName="/ppt/media/image5.gif" ContentType="image/gif"/>
  <Override PartName="/ppt/media/image10.gif" ContentType="image/gif"/>
  <Override PartName="/ppt/media/image6.gif" ContentType="image/gif"/>
  <Override PartName="/ppt/media/image11.gif" ContentType="image/gif"/>
  <Override PartName="/ppt/media/image7.gif" ContentType="image/gif"/>
  <Override PartName="/ppt/media/image12.gif" ContentType="image/gif"/>
  <Override PartName="/ppt/media/image8.gif" ContentType="image/gif"/>
  <Override PartName="/ppt/media/image13.gif" ContentType="image/gif"/>
  <Override PartName="/ppt/media/image9.gif" ContentType="image/gif"/>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8" name="PlaceHolder 2"/>
          <p:cNvSpPr>
            <a:spLocks noGrp="1"/>
          </p:cNvSpPr>
          <p:nvPr>
            <p:ph type="body"/>
          </p:nvPr>
        </p:nvSpPr>
        <p:spPr>
          <a:xfrm>
            <a:off x="388080" y="1594080"/>
            <a:ext cx="280764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3"/>
          <p:cNvSpPr>
            <a:spLocks noGrp="1"/>
          </p:cNvSpPr>
          <p:nvPr>
            <p:ph type="body"/>
          </p:nvPr>
        </p:nvSpPr>
        <p:spPr>
          <a:xfrm>
            <a:off x="388080" y="2994840"/>
            <a:ext cx="2807640" cy="1278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1" name="PlaceHolder 2"/>
          <p:cNvSpPr>
            <a:spLocks noGrp="1"/>
          </p:cNvSpPr>
          <p:nvPr>
            <p:ph type="body"/>
          </p:nvPr>
        </p:nvSpPr>
        <p:spPr>
          <a:xfrm>
            <a:off x="388080" y="159408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32" name="PlaceHolder 3"/>
          <p:cNvSpPr>
            <a:spLocks noGrp="1"/>
          </p:cNvSpPr>
          <p:nvPr>
            <p:ph type="body"/>
          </p:nvPr>
        </p:nvSpPr>
        <p:spPr>
          <a:xfrm>
            <a:off x="1826640" y="159408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4"/>
          <p:cNvSpPr>
            <a:spLocks noGrp="1"/>
          </p:cNvSpPr>
          <p:nvPr>
            <p:ph type="body"/>
          </p:nvPr>
        </p:nvSpPr>
        <p:spPr>
          <a:xfrm>
            <a:off x="388080" y="299484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5"/>
          <p:cNvSpPr>
            <a:spLocks noGrp="1"/>
          </p:cNvSpPr>
          <p:nvPr>
            <p:ph type="body"/>
          </p:nvPr>
        </p:nvSpPr>
        <p:spPr>
          <a:xfrm>
            <a:off x="1826640" y="299484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6" name="PlaceHolder 2"/>
          <p:cNvSpPr>
            <a:spLocks noGrp="1"/>
          </p:cNvSpPr>
          <p:nvPr>
            <p:ph type="body"/>
          </p:nvPr>
        </p:nvSpPr>
        <p:spPr>
          <a:xfrm>
            <a:off x="388080" y="1594080"/>
            <a:ext cx="90396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3"/>
          <p:cNvSpPr>
            <a:spLocks noGrp="1"/>
          </p:cNvSpPr>
          <p:nvPr>
            <p:ph type="body"/>
          </p:nvPr>
        </p:nvSpPr>
        <p:spPr>
          <a:xfrm>
            <a:off x="1337760" y="1594080"/>
            <a:ext cx="90396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4"/>
          <p:cNvSpPr>
            <a:spLocks noGrp="1"/>
          </p:cNvSpPr>
          <p:nvPr>
            <p:ph type="body"/>
          </p:nvPr>
        </p:nvSpPr>
        <p:spPr>
          <a:xfrm>
            <a:off x="2287080" y="1594080"/>
            <a:ext cx="90396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5"/>
          <p:cNvSpPr>
            <a:spLocks noGrp="1"/>
          </p:cNvSpPr>
          <p:nvPr>
            <p:ph type="body"/>
          </p:nvPr>
        </p:nvSpPr>
        <p:spPr>
          <a:xfrm>
            <a:off x="388080" y="2994840"/>
            <a:ext cx="90396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6"/>
          <p:cNvSpPr>
            <a:spLocks noGrp="1"/>
          </p:cNvSpPr>
          <p:nvPr>
            <p:ph type="body"/>
          </p:nvPr>
        </p:nvSpPr>
        <p:spPr>
          <a:xfrm>
            <a:off x="1337760" y="2994840"/>
            <a:ext cx="90396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41" name="PlaceHolder 7"/>
          <p:cNvSpPr>
            <a:spLocks noGrp="1"/>
          </p:cNvSpPr>
          <p:nvPr>
            <p:ph type="body"/>
          </p:nvPr>
        </p:nvSpPr>
        <p:spPr>
          <a:xfrm>
            <a:off x="2287080" y="2994840"/>
            <a:ext cx="903960" cy="1278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4"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5" name="PlaceHolder 2"/>
          <p:cNvSpPr>
            <a:spLocks noGrp="1"/>
          </p:cNvSpPr>
          <p:nvPr>
            <p:ph type="subTitle"/>
          </p:nvPr>
        </p:nvSpPr>
        <p:spPr>
          <a:xfrm>
            <a:off x="388080" y="1594080"/>
            <a:ext cx="2807640" cy="2680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7" name="PlaceHolder 2"/>
          <p:cNvSpPr>
            <a:spLocks noGrp="1"/>
          </p:cNvSpPr>
          <p:nvPr>
            <p:ph type="body"/>
          </p:nvPr>
        </p:nvSpPr>
        <p:spPr>
          <a:xfrm>
            <a:off x="388080" y="1594080"/>
            <a:ext cx="2807640" cy="2680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9" name="PlaceHolder 2"/>
          <p:cNvSpPr>
            <a:spLocks noGrp="1"/>
          </p:cNvSpPr>
          <p:nvPr>
            <p:ph type="body"/>
          </p:nvPr>
        </p:nvSpPr>
        <p:spPr>
          <a:xfrm>
            <a:off x="388080" y="1594080"/>
            <a:ext cx="1369800" cy="268092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3"/>
          <p:cNvSpPr>
            <a:spLocks noGrp="1"/>
          </p:cNvSpPr>
          <p:nvPr>
            <p:ph type="body"/>
          </p:nvPr>
        </p:nvSpPr>
        <p:spPr>
          <a:xfrm>
            <a:off x="1826640" y="1594080"/>
            <a:ext cx="1369800" cy="2680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1"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2" name="PlaceHolder 1"/>
          <p:cNvSpPr>
            <a:spLocks noGrp="1"/>
          </p:cNvSpPr>
          <p:nvPr>
            <p:ph type="subTitle"/>
          </p:nvPr>
        </p:nvSpPr>
        <p:spPr>
          <a:xfrm>
            <a:off x="388080" y="555480"/>
            <a:ext cx="2807640" cy="3502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4" name="PlaceHolder 2"/>
          <p:cNvSpPr>
            <a:spLocks noGrp="1"/>
          </p:cNvSpPr>
          <p:nvPr>
            <p:ph type="body"/>
          </p:nvPr>
        </p:nvSpPr>
        <p:spPr>
          <a:xfrm>
            <a:off x="388080" y="159408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3"/>
          <p:cNvSpPr>
            <a:spLocks noGrp="1"/>
          </p:cNvSpPr>
          <p:nvPr>
            <p:ph type="body"/>
          </p:nvPr>
        </p:nvSpPr>
        <p:spPr>
          <a:xfrm>
            <a:off x="1826640" y="1594080"/>
            <a:ext cx="1369800" cy="268092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4"/>
          <p:cNvSpPr>
            <a:spLocks noGrp="1"/>
          </p:cNvSpPr>
          <p:nvPr>
            <p:ph type="body"/>
          </p:nvPr>
        </p:nvSpPr>
        <p:spPr>
          <a:xfrm>
            <a:off x="388080" y="299484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 name="PlaceHolder 2"/>
          <p:cNvSpPr>
            <a:spLocks noGrp="1"/>
          </p:cNvSpPr>
          <p:nvPr>
            <p:ph type="subTitle"/>
          </p:nvPr>
        </p:nvSpPr>
        <p:spPr>
          <a:xfrm>
            <a:off x="388080" y="1594080"/>
            <a:ext cx="2807640" cy="2680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8" name="PlaceHolder 2"/>
          <p:cNvSpPr>
            <a:spLocks noGrp="1"/>
          </p:cNvSpPr>
          <p:nvPr>
            <p:ph type="body"/>
          </p:nvPr>
        </p:nvSpPr>
        <p:spPr>
          <a:xfrm>
            <a:off x="388080" y="1594080"/>
            <a:ext cx="1369800" cy="268092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3"/>
          <p:cNvSpPr>
            <a:spLocks noGrp="1"/>
          </p:cNvSpPr>
          <p:nvPr>
            <p:ph type="body"/>
          </p:nvPr>
        </p:nvSpPr>
        <p:spPr>
          <a:xfrm>
            <a:off x="1826640" y="159408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80" name="PlaceHolder 4"/>
          <p:cNvSpPr>
            <a:spLocks noGrp="1"/>
          </p:cNvSpPr>
          <p:nvPr>
            <p:ph type="body"/>
          </p:nvPr>
        </p:nvSpPr>
        <p:spPr>
          <a:xfrm>
            <a:off x="1826640" y="299484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2" name="PlaceHolder 2"/>
          <p:cNvSpPr>
            <a:spLocks noGrp="1"/>
          </p:cNvSpPr>
          <p:nvPr>
            <p:ph type="body"/>
          </p:nvPr>
        </p:nvSpPr>
        <p:spPr>
          <a:xfrm>
            <a:off x="388080" y="159408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83" name="PlaceHolder 3"/>
          <p:cNvSpPr>
            <a:spLocks noGrp="1"/>
          </p:cNvSpPr>
          <p:nvPr>
            <p:ph type="body"/>
          </p:nvPr>
        </p:nvSpPr>
        <p:spPr>
          <a:xfrm>
            <a:off x="1826640" y="159408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84" name="PlaceHolder 4"/>
          <p:cNvSpPr>
            <a:spLocks noGrp="1"/>
          </p:cNvSpPr>
          <p:nvPr>
            <p:ph type="body"/>
          </p:nvPr>
        </p:nvSpPr>
        <p:spPr>
          <a:xfrm>
            <a:off x="388080" y="2994840"/>
            <a:ext cx="2807640" cy="1278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6" name="PlaceHolder 2"/>
          <p:cNvSpPr>
            <a:spLocks noGrp="1"/>
          </p:cNvSpPr>
          <p:nvPr>
            <p:ph type="body"/>
          </p:nvPr>
        </p:nvSpPr>
        <p:spPr>
          <a:xfrm>
            <a:off x="388080" y="1594080"/>
            <a:ext cx="280764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87" name="PlaceHolder 3"/>
          <p:cNvSpPr>
            <a:spLocks noGrp="1"/>
          </p:cNvSpPr>
          <p:nvPr>
            <p:ph type="body"/>
          </p:nvPr>
        </p:nvSpPr>
        <p:spPr>
          <a:xfrm>
            <a:off x="388080" y="2994840"/>
            <a:ext cx="2807640" cy="1278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9" name="PlaceHolder 2"/>
          <p:cNvSpPr>
            <a:spLocks noGrp="1"/>
          </p:cNvSpPr>
          <p:nvPr>
            <p:ph type="body"/>
          </p:nvPr>
        </p:nvSpPr>
        <p:spPr>
          <a:xfrm>
            <a:off x="388080" y="159408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90" name="PlaceHolder 3"/>
          <p:cNvSpPr>
            <a:spLocks noGrp="1"/>
          </p:cNvSpPr>
          <p:nvPr>
            <p:ph type="body"/>
          </p:nvPr>
        </p:nvSpPr>
        <p:spPr>
          <a:xfrm>
            <a:off x="1826640" y="159408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91" name="PlaceHolder 4"/>
          <p:cNvSpPr>
            <a:spLocks noGrp="1"/>
          </p:cNvSpPr>
          <p:nvPr>
            <p:ph type="body"/>
          </p:nvPr>
        </p:nvSpPr>
        <p:spPr>
          <a:xfrm>
            <a:off x="388080" y="299484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92" name="PlaceHolder 5"/>
          <p:cNvSpPr>
            <a:spLocks noGrp="1"/>
          </p:cNvSpPr>
          <p:nvPr>
            <p:ph type="body"/>
          </p:nvPr>
        </p:nvSpPr>
        <p:spPr>
          <a:xfrm>
            <a:off x="1826640" y="299484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4" name="PlaceHolder 2"/>
          <p:cNvSpPr>
            <a:spLocks noGrp="1"/>
          </p:cNvSpPr>
          <p:nvPr>
            <p:ph type="body"/>
          </p:nvPr>
        </p:nvSpPr>
        <p:spPr>
          <a:xfrm>
            <a:off x="388080" y="1594080"/>
            <a:ext cx="90396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95" name="PlaceHolder 3"/>
          <p:cNvSpPr>
            <a:spLocks noGrp="1"/>
          </p:cNvSpPr>
          <p:nvPr>
            <p:ph type="body"/>
          </p:nvPr>
        </p:nvSpPr>
        <p:spPr>
          <a:xfrm>
            <a:off x="1337760" y="1594080"/>
            <a:ext cx="90396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96" name="PlaceHolder 4"/>
          <p:cNvSpPr>
            <a:spLocks noGrp="1"/>
          </p:cNvSpPr>
          <p:nvPr>
            <p:ph type="body"/>
          </p:nvPr>
        </p:nvSpPr>
        <p:spPr>
          <a:xfrm>
            <a:off x="2287080" y="1594080"/>
            <a:ext cx="90396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97" name="PlaceHolder 5"/>
          <p:cNvSpPr>
            <a:spLocks noGrp="1"/>
          </p:cNvSpPr>
          <p:nvPr>
            <p:ph type="body"/>
          </p:nvPr>
        </p:nvSpPr>
        <p:spPr>
          <a:xfrm>
            <a:off x="388080" y="2994840"/>
            <a:ext cx="90396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98" name="PlaceHolder 6"/>
          <p:cNvSpPr>
            <a:spLocks noGrp="1"/>
          </p:cNvSpPr>
          <p:nvPr>
            <p:ph type="body"/>
          </p:nvPr>
        </p:nvSpPr>
        <p:spPr>
          <a:xfrm>
            <a:off x="1337760" y="2994840"/>
            <a:ext cx="90396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99" name="PlaceHolder 7"/>
          <p:cNvSpPr>
            <a:spLocks noGrp="1"/>
          </p:cNvSpPr>
          <p:nvPr>
            <p:ph type="body"/>
          </p:nvPr>
        </p:nvSpPr>
        <p:spPr>
          <a:xfrm>
            <a:off x="2287080" y="2994840"/>
            <a:ext cx="903960" cy="1278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4"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5" name="PlaceHolder 2"/>
          <p:cNvSpPr>
            <a:spLocks noGrp="1"/>
          </p:cNvSpPr>
          <p:nvPr>
            <p:ph type="subTitle"/>
          </p:nvPr>
        </p:nvSpPr>
        <p:spPr>
          <a:xfrm>
            <a:off x="388080" y="1594080"/>
            <a:ext cx="2807640" cy="2680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7" name="PlaceHolder 2"/>
          <p:cNvSpPr>
            <a:spLocks noGrp="1"/>
          </p:cNvSpPr>
          <p:nvPr>
            <p:ph type="body"/>
          </p:nvPr>
        </p:nvSpPr>
        <p:spPr>
          <a:xfrm>
            <a:off x="388080" y="1594080"/>
            <a:ext cx="2807640" cy="2680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9" name="PlaceHolder 2"/>
          <p:cNvSpPr>
            <a:spLocks noGrp="1"/>
          </p:cNvSpPr>
          <p:nvPr>
            <p:ph type="body"/>
          </p:nvPr>
        </p:nvSpPr>
        <p:spPr>
          <a:xfrm>
            <a:off x="388080" y="1594080"/>
            <a:ext cx="1369800" cy="2680920"/>
          </a:xfrm>
          <a:prstGeom prst="rect">
            <a:avLst/>
          </a:prstGeom>
        </p:spPr>
        <p:txBody>
          <a:bodyPr lIns="0" rIns="0" tIns="0" bIns="0">
            <a:normAutofit/>
          </a:bodyPr>
          <a:p>
            <a:endParaRPr b="0" lang="en-US" sz="1400" spc="-1" strike="noStrike">
              <a:solidFill>
                <a:srgbClr val="000000"/>
              </a:solidFill>
              <a:latin typeface="Arial"/>
            </a:endParaRPr>
          </a:p>
        </p:txBody>
      </p:sp>
      <p:sp>
        <p:nvSpPr>
          <p:cNvPr id="110" name="PlaceHolder 3"/>
          <p:cNvSpPr>
            <a:spLocks noGrp="1"/>
          </p:cNvSpPr>
          <p:nvPr>
            <p:ph type="body"/>
          </p:nvPr>
        </p:nvSpPr>
        <p:spPr>
          <a:xfrm>
            <a:off x="1826640" y="1594080"/>
            <a:ext cx="1369800" cy="2680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1"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 name="PlaceHolder 2"/>
          <p:cNvSpPr>
            <a:spLocks noGrp="1"/>
          </p:cNvSpPr>
          <p:nvPr>
            <p:ph type="body"/>
          </p:nvPr>
        </p:nvSpPr>
        <p:spPr>
          <a:xfrm>
            <a:off x="388080" y="1594080"/>
            <a:ext cx="2807640" cy="2680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2" name="PlaceHolder 1"/>
          <p:cNvSpPr>
            <a:spLocks noGrp="1"/>
          </p:cNvSpPr>
          <p:nvPr>
            <p:ph type="subTitle"/>
          </p:nvPr>
        </p:nvSpPr>
        <p:spPr>
          <a:xfrm>
            <a:off x="388080" y="555480"/>
            <a:ext cx="2807640" cy="3502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4" name="PlaceHolder 2"/>
          <p:cNvSpPr>
            <a:spLocks noGrp="1"/>
          </p:cNvSpPr>
          <p:nvPr>
            <p:ph type="body"/>
          </p:nvPr>
        </p:nvSpPr>
        <p:spPr>
          <a:xfrm>
            <a:off x="388080" y="159408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115" name="PlaceHolder 3"/>
          <p:cNvSpPr>
            <a:spLocks noGrp="1"/>
          </p:cNvSpPr>
          <p:nvPr>
            <p:ph type="body"/>
          </p:nvPr>
        </p:nvSpPr>
        <p:spPr>
          <a:xfrm>
            <a:off x="1826640" y="1594080"/>
            <a:ext cx="1369800" cy="2680920"/>
          </a:xfrm>
          <a:prstGeom prst="rect">
            <a:avLst/>
          </a:prstGeom>
        </p:spPr>
        <p:txBody>
          <a:bodyPr lIns="0" rIns="0" tIns="0" bIns="0">
            <a:normAutofit/>
          </a:bodyPr>
          <a:p>
            <a:endParaRPr b="0" lang="en-US" sz="1400" spc="-1" strike="noStrike">
              <a:solidFill>
                <a:srgbClr val="000000"/>
              </a:solidFill>
              <a:latin typeface="Arial"/>
            </a:endParaRPr>
          </a:p>
        </p:txBody>
      </p:sp>
      <p:sp>
        <p:nvSpPr>
          <p:cNvPr id="116" name="PlaceHolder 4"/>
          <p:cNvSpPr>
            <a:spLocks noGrp="1"/>
          </p:cNvSpPr>
          <p:nvPr>
            <p:ph type="body"/>
          </p:nvPr>
        </p:nvSpPr>
        <p:spPr>
          <a:xfrm>
            <a:off x="388080" y="299484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8" name="PlaceHolder 2"/>
          <p:cNvSpPr>
            <a:spLocks noGrp="1"/>
          </p:cNvSpPr>
          <p:nvPr>
            <p:ph type="body"/>
          </p:nvPr>
        </p:nvSpPr>
        <p:spPr>
          <a:xfrm>
            <a:off x="388080" y="1594080"/>
            <a:ext cx="1369800" cy="2680920"/>
          </a:xfrm>
          <a:prstGeom prst="rect">
            <a:avLst/>
          </a:prstGeom>
        </p:spPr>
        <p:txBody>
          <a:bodyPr lIns="0" rIns="0" tIns="0" bIns="0">
            <a:normAutofit/>
          </a:bodyPr>
          <a:p>
            <a:endParaRPr b="0" lang="en-US" sz="1400" spc="-1" strike="noStrike">
              <a:solidFill>
                <a:srgbClr val="000000"/>
              </a:solidFill>
              <a:latin typeface="Arial"/>
            </a:endParaRPr>
          </a:p>
        </p:txBody>
      </p:sp>
      <p:sp>
        <p:nvSpPr>
          <p:cNvPr id="119" name="PlaceHolder 3"/>
          <p:cNvSpPr>
            <a:spLocks noGrp="1"/>
          </p:cNvSpPr>
          <p:nvPr>
            <p:ph type="body"/>
          </p:nvPr>
        </p:nvSpPr>
        <p:spPr>
          <a:xfrm>
            <a:off x="1826640" y="159408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120" name="PlaceHolder 4"/>
          <p:cNvSpPr>
            <a:spLocks noGrp="1"/>
          </p:cNvSpPr>
          <p:nvPr>
            <p:ph type="body"/>
          </p:nvPr>
        </p:nvSpPr>
        <p:spPr>
          <a:xfrm>
            <a:off x="1826640" y="299484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2" name="PlaceHolder 2"/>
          <p:cNvSpPr>
            <a:spLocks noGrp="1"/>
          </p:cNvSpPr>
          <p:nvPr>
            <p:ph type="body"/>
          </p:nvPr>
        </p:nvSpPr>
        <p:spPr>
          <a:xfrm>
            <a:off x="388080" y="159408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123" name="PlaceHolder 3"/>
          <p:cNvSpPr>
            <a:spLocks noGrp="1"/>
          </p:cNvSpPr>
          <p:nvPr>
            <p:ph type="body"/>
          </p:nvPr>
        </p:nvSpPr>
        <p:spPr>
          <a:xfrm>
            <a:off x="1826640" y="159408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124" name="PlaceHolder 4"/>
          <p:cNvSpPr>
            <a:spLocks noGrp="1"/>
          </p:cNvSpPr>
          <p:nvPr>
            <p:ph type="body"/>
          </p:nvPr>
        </p:nvSpPr>
        <p:spPr>
          <a:xfrm>
            <a:off x="388080" y="2994840"/>
            <a:ext cx="2807640" cy="1278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6" name="PlaceHolder 2"/>
          <p:cNvSpPr>
            <a:spLocks noGrp="1"/>
          </p:cNvSpPr>
          <p:nvPr>
            <p:ph type="body"/>
          </p:nvPr>
        </p:nvSpPr>
        <p:spPr>
          <a:xfrm>
            <a:off x="388080" y="1594080"/>
            <a:ext cx="280764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127" name="PlaceHolder 3"/>
          <p:cNvSpPr>
            <a:spLocks noGrp="1"/>
          </p:cNvSpPr>
          <p:nvPr>
            <p:ph type="body"/>
          </p:nvPr>
        </p:nvSpPr>
        <p:spPr>
          <a:xfrm>
            <a:off x="388080" y="2994840"/>
            <a:ext cx="2807640" cy="1278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9" name="PlaceHolder 2"/>
          <p:cNvSpPr>
            <a:spLocks noGrp="1"/>
          </p:cNvSpPr>
          <p:nvPr>
            <p:ph type="body"/>
          </p:nvPr>
        </p:nvSpPr>
        <p:spPr>
          <a:xfrm>
            <a:off x="388080" y="159408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130" name="PlaceHolder 3"/>
          <p:cNvSpPr>
            <a:spLocks noGrp="1"/>
          </p:cNvSpPr>
          <p:nvPr>
            <p:ph type="body"/>
          </p:nvPr>
        </p:nvSpPr>
        <p:spPr>
          <a:xfrm>
            <a:off x="1826640" y="159408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131" name="PlaceHolder 4"/>
          <p:cNvSpPr>
            <a:spLocks noGrp="1"/>
          </p:cNvSpPr>
          <p:nvPr>
            <p:ph type="body"/>
          </p:nvPr>
        </p:nvSpPr>
        <p:spPr>
          <a:xfrm>
            <a:off x="388080" y="299484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132" name="PlaceHolder 5"/>
          <p:cNvSpPr>
            <a:spLocks noGrp="1"/>
          </p:cNvSpPr>
          <p:nvPr>
            <p:ph type="body"/>
          </p:nvPr>
        </p:nvSpPr>
        <p:spPr>
          <a:xfrm>
            <a:off x="1826640" y="299484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4" name="PlaceHolder 2"/>
          <p:cNvSpPr>
            <a:spLocks noGrp="1"/>
          </p:cNvSpPr>
          <p:nvPr>
            <p:ph type="body"/>
          </p:nvPr>
        </p:nvSpPr>
        <p:spPr>
          <a:xfrm>
            <a:off x="388080" y="1594080"/>
            <a:ext cx="90396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135" name="PlaceHolder 3"/>
          <p:cNvSpPr>
            <a:spLocks noGrp="1"/>
          </p:cNvSpPr>
          <p:nvPr>
            <p:ph type="body"/>
          </p:nvPr>
        </p:nvSpPr>
        <p:spPr>
          <a:xfrm>
            <a:off x="1337760" y="1594080"/>
            <a:ext cx="90396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136" name="PlaceHolder 4"/>
          <p:cNvSpPr>
            <a:spLocks noGrp="1"/>
          </p:cNvSpPr>
          <p:nvPr>
            <p:ph type="body"/>
          </p:nvPr>
        </p:nvSpPr>
        <p:spPr>
          <a:xfrm>
            <a:off x="2287080" y="1594080"/>
            <a:ext cx="90396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137" name="PlaceHolder 5"/>
          <p:cNvSpPr>
            <a:spLocks noGrp="1"/>
          </p:cNvSpPr>
          <p:nvPr>
            <p:ph type="body"/>
          </p:nvPr>
        </p:nvSpPr>
        <p:spPr>
          <a:xfrm>
            <a:off x="388080" y="2994840"/>
            <a:ext cx="90396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138" name="PlaceHolder 6"/>
          <p:cNvSpPr>
            <a:spLocks noGrp="1"/>
          </p:cNvSpPr>
          <p:nvPr>
            <p:ph type="body"/>
          </p:nvPr>
        </p:nvSpPr>
        <p:spPr>
          <a:xfrm>
            <a:off x="1337760" y="2994840"/>
            <a:ext cx="90396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139" name="PlaceHolder 7"/>
          <p:cNvSpPr>
            <a:spLocks noGrp="1"/>
          </p:cNvSpPr>
          <p:nvPr>
            <p:ph type="body"/>
          </p:nvPr>
        </p:nvSpPr>
        <p:spPr>
          <a:xfrm>
            <a:off x="2287080" y="2994840"/>
            <a:ext cx="903960" cy="1278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3"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4" name="PlaceHolder 2"/>
          <p:cNvSpPr>
            <a:spLocks noGrp="1"/>
          </p:cNvSpPr>
          <p:nvPr>
            <p:ph type="subTitle"/>
          </p:nvPr>
        </p:nvSpPr>
        <p:spPr>
          <a:xfrm>
            <a:off x="388080" y="1594080"/>
            <a:ext cx="2807640" cy="2680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6" name="PlaceHolder 2"/>
          <p:cNvSpPr>
            <a:spLocks noGrp="1"/>
          </p:cNvSpPr>
          <p:nvPr>
            <p:ph type="body"/>
          </p:nvPr>
        </p:nvSpPr>
        <p:spPr>
          <a:xfrm>
            <a:off x="388080" y="1594080"/>
            <a:ext cx="2807640" cy="2680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 name="PlaceHolder 2"/>
          <p:cNvSpPr>
            <a:spLocks noGrp="1"/>
          </p:cNvSpPr>
          <p:nvPr>
            <p:ph type="body"/>
          </p:nvPr>
        </p:nvSpPr>
        <p:spPr>
          <a:xfrm>
            <a:off x="388080" y="1594080"/>
            <a:ext cx="1369800" cy="2680920"/>
          </a:xfrm>
          <a:prstGeom prst="rect">
            <a:avLst/>
          </a:prstGeom>
        </p:spPr>
        <p:txBody>
          <a:bodyPr lIns="0" rIns="0" tIns="0" bIns="0">
            <a:normAutofit/>
          </a:bodyPr>
          <a:p>
            <a:endParaRPr b="0" lang="en-US" sz="1400" spc="-1" strike="noStrike">
              <a:solidFill>
                <a:srgbClr val="000000"/>
              </a:solidFill>
              <a:latin typeface="Arial"/>
            </a:endParaRPr>
          </a:p>
        </p:txBody>
      </p:sp>
      <p:sp>
        <p:nvSpPr>
          <p:cNvPr id="12" name="PlaceHolder 3"/>
          <p:cNvSpPr>
            <a:spLocks noGrp="1"/>
          </p:cNvSpPr>
          <p:nvPr>
            <p:ph type="body"/>
          </p:nvPr>
        </p:nvSpPr>
        <p:spPr>
          <a:xfrm>
            <a:off x="1826640" y="1594080"/>
            <a:ext cx="1369800" cy="2680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8" name="PlaceHolder 2"/>
          <p:cNvSpPr>
            <a:spLocks noGrp="1"/>
          </p:cNvSpPr>
          <p:nvPr>
            <p:ph type="body"/>
          </p:nvPr>
        </p:nvSpPr>
        <p:spPr>
          <a:xfrm>
            <a:off x="388080" y="1594080"/>
            <a:ext cx="1369800" cy="2680920"/>
          </a:xfrm>
          <a:prstGeom prst="rect">
            <a:avLst/>
          </a:prstGeom>
        </p:spPr>
        <p:txBody>
          <a:bodyPr lIns="0" rIns="0" tIns="0" bIns="0">
            <a:normAutofit/>
          </a:bodyPr>
          <a:p>
            <a:endParaRPr b="0" lang="en-US" sz="1400" spc="-1" strike="noStrike">
              <a:solidFill>
                <a:srgbClr val="000000"/>
              </a:solidFill>
              <a:latin typeface="Arial"/>
            </a:endParaRPr>
          </a:p>
        </p:txBody>
      </p:sp>
      <p:sp>
        <p:nvSpPr>
          <p:cNvPr id="149" name="PlaceHolder 3"/>
          <p:cNvSpPr>
            <a:spLocks noGrp="1"/>
          </p:cNvSpPr>
          <p:nvPr>
            <p:ph type="body"/>
          </p:nvPr>
        </p:nvSpPr>
        <p:spPr>
          <a:xfrm>
            <a:off x="1826640" y="1594080"/>
            <a:ext cx="1369800" cy="2680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0"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1" name="PlaceHolder 1"/>
          <p:cNvSpPr>
            <a:spLocks noGrp="1"/>
          </p:cNvSpPr>
          <p:nvPr>
            <p:ph type="subTitle"/>
          </p:nvPr>
        </p:nvSpPr>
        <p:spPr>
          <a:xfrm>
            <a:off x="388080" y="555480"/>
            <a:ext cx="2807640" cy="3502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3" name="PlaceHolder 2"/>
          <p:cNvSpPr>
            <a:spLocks noGrp="1"/>
          </p:cNvSpPr>
          <p:nvPr>
            <p:ph type="body"/>
          </p:nvPr>
        </p:nvSpPr>
        <p:spPr>
          <a:xfrm>
            <a:off x="388080" y="159408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154" name="PlaceHolder 3"/>
          <p:cNvSpPr>
            <a:spLocks noGrp="1"/>
          </p:cNvSpPr>
          <p:nvPr>
            <p:ph type="body"/>
          </p:nvPr>
        </p:nvSpPr>
        <p:spPr>
          <a:xfrm>
            <a:off x="1826640" y="1594080"/>
            <a:ext cx="1369800" cy="2680920"/>
          </a:xfrm>
          <a:prstGeom prst="rect">
            <a:avLst/>
          </a:prstGeom>
        </p:spPr>
        <p:txBody>
          <a:bodyPr lIns="0" rIns="0" tIns="0" bIns="0">
            <a:normAutofit/>
          </a:bodyPr>
          <a:p>
            <a:endParaRPr b="0" lang="en-US" sz="1400" spc="-1" strike="noStrike">
              <a:solidFill>
                <a:srgbClr val="000000"/>
              </a:solidFill>
              <a:latin typeface="Arial"/>
            </a:endParaRPr>
          </a:p>
        </p:txBody>
      </p:sp>
      <p:sp>
        <p:nvSpPr>
          <p:cNvPr id="155" name="PlaceHolder 4"/>
          <p:cNvSpPr>
            <a:spLocks noGrp="1"/>
          </p:cNvSpPr>
          <p:nvPr>
            <p:ph type="body"/>
          </p:nvPr>
        </p:nvSpPr>
        <p:spPr>
          <a:xfrm>
            <a:off x="388080" y="299484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7" name="PlaceHolder 2"/>
          <p:cNvSpPr>
            <a:spLocks noGrp="1"/>
          </p:cNvSpPr>
          <p:nvPr>
            <p:ph type="body"/>
          </p:nvPr>
        </p:nvSpPr>
        <p:spPr>
          <a:xfrm>
            <a:off x="388080" y="1594080"/>
            <a:ext cx="1369800" cy="2680920"/>
          </a:xfrm>
          <a:prstGeom prst="rect">
            <a:avLst/>
          </a:prstGeom>
        </p:spPr>
        <p:txBody>
          <a:bodyPr lIns="0" rIns="0" tIns="0" bIns="0">
            <a:normAutofit/>
          </a:bodyPr>
          <a:p>
            <a:endParaRPr b="0" lang="en-US" sz="1400" spc="-1" strike="noStrike">
              <a:solidFill>
                <a:srgbClr val="000000"/>
              </a:solidFill>
              <a:latin typeface="Arial"/>
            </a:endParaRPr>
          </a:p>
        </p:txBody>
      </p:sp>
      <p:sp>
        <p:nvSpPr>
          <p:cNvPr id="158" name="PlaceHolder 3"/>
          <p:cNvSpPr>
            <a:spLocks noGrp="1"/>
          </p:cNvSpPr>
          <p:nvPr>
            <p:ph type="body"/>
          </p:nvPr>
        </p:nvSpPr>
        <p:spPr>
          <a:xfrm>
            <a:off x="1826640" y="159408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159" name="PlaceHolder 4"/>
          <p:cNvSpPr>
            <a:spLocks noGrp="1"/>
          </p:cNvSpPr>
          <p:nvPr>
            <p:ph type="body"/>
          </p:nvPr>
        </p:nvSpPr>
        <p:spPr>
          <a:xfrm>
            <a:off x="1826640" y="299484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1" name="PlaceHolder 2"/>
          <p:cNvSpPr>
            <a:spLocks noGrp="1"/>
          </p:cNvSpPr>
          <p:nvPr>
            <p:ph type="body"/>
          </p:nvPr>
        </p:nvSpPr>
        <p:spPr>
          <a:xfrm>
            <a:off x="388080" y="159408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162" name="PlaceHolder 3"/>
          <p:cNvSpPr>
            <a:spLocks noGrp="1"/>
          </p:cNvSpPr>
          <p:nvPr>
            <p:ph type="body"/>
          </p:nvPr>
        </p:nvSpPr>
        <p:spPr>
          <a:xfrm>
            <a:off x="1826640" y="159408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163" name="PlaceHolder 4"/>
          <p:cNvSpPr>
            <a:spLocks noGrp="1"/>
          </p:cNvSpPr>
          <p:nvPr>
            <p:ph type="body"/>
          </p:nvPr>
        </p:nvSpPr>
        <p:spPr>
          <a:xfrm>
            <a:off x="388080" y="2994840"/>
            <a:ext cx="2807640" cy="1278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5" name="PlaceHolder 2"/>
          <p:cNvSpPr>
            <a:spLocks noGrp="1"/>
          </p:cNvSpPr>
          <p:nvPr>
            <p:ph type="body"/>
          </p:nvPr>
        </p:nvSpPr>
        <p:spPr>
          <a:xfrm>
            <a:off x="388080" y="1594080"/>
            <a:ext cx="280764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166" name="PlaceHolder 3"/>
          <p:cNvSpPr>
            <a:spLocks noGrp="1"/>
          </p:cNvSpPr>
          <p:nvPr>
            <p:ph type="body"/>
          </p:nvPr>
        </p:nvSpPr>
        <p:spPr>
          <a:xfrm>
            <a:off x="388080" y="2994840"/>
            <a:ext cx="2807640" cy="1278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8" name="PlaceHolder 2"/>
          <p:cNvSpPr>
            <a:spLocks noGrp="1"/>
          </p:cNvSpPr>
          <p:nvPr>
            <p:ph type="body"/>
          </p:nvPr>
        </p:nvSpPr>
        <p:spPr>
          <a:xfrm>
            <a:off x="388080" y="159408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169" name="PlaceHolder 3"/>
          <p:cNvSpPr>
            <a:spLocks noGrp="1"/>
          </p:cNvSpPr>
          <p:nvPr>
            <p:ph type="body"/>
          </p:nvPr>
        </p:nvSpPr>
        <p:spPr>
          <a:xfrm>
            <a:off x="1826640" y="159408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170" name="PlaceHolder 4"/>
          <p:cNvSpPr>
            <a:spLocks noGrp="1"/>
          </p:cNvSpPr>
          <p:nvPr>
            <p:ph type="body"/>
          </p:nvPr>
        </p:nvSpPr>
        <p:spPr>
          <a:xfrm>
            <a:off x="388080" y="299484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171" name="PlaceHolder 5"/>
          <p:cNvSpPr>
            <a:spLocks noGrp="1"/>
          </p:cNvSpPr>
          <p:nvPr>
            <p:ph type="body"/>
          </p:nvPr>
        </p:nvSpPr>
        <p:spPr>
          <a:xfrm>
            <a:off x="1826640" y="299484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3" name="PlaceHolder 2"/>
          <p:cNvSpPr>
            <a:spLocks noGrp="1"/>
          </p:cNvSpPr>
          <p:nvPr>
            <p:ph type="body"/>
          </p:nvPr>
        </p:nvSpPr>
        <p:spPr>
          <a:xfrm>
            <a:off x="388080" y="1594080"/>
            <a:ext cx="90396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174" name="PlaceHolder 3"/>
          <p:cNvSpPr>
            <a:spLocks noGrp="1"/>
          </p:cNvSpPr>
          <p:nvPr>
            <p:ph type="body"/>
          </p:nvPr>
        </p:nvSpPr>
        <p:spPr>
          <a:xfrm>
            <a:off x="1337760" y="1594080"/>
            <a:ext cx="90396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175" name="PlaceHolder 4"/>
          <p:cNvSpPr>
            <a:spLocks noGrp="1"/>
          </p:cNvSpPr>
          <p:nvPr>
            <p:ph type="body"/>
          </p:nvPr>
        </p:nvSpPr>
        <p:spPr>
          <a:xfrm>
            <a:off x="2287080" y="1594080"/>
            <a:ext cx="90396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176" name="PlaceHolder 5"/>
          <p:cNvSpPr>
            <a:spLocks noGrp="1"/>
          </p:cNvSpPr>
          <p:nvPr>
            <p:ph type="body"/>
          </p:nvPr>
        </p:nvSpPr>
        <p:spPr>
          <a:xfrm>
            <a:off x="388080" y="2994840"/>
            <a:ext cx="90396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177" name="PlaceHolder 6"/>
          <p:cNvSpPr>
            <a:spLocks noGrp="1"/>
          </p:cNvSpPr>
          <p:nvPr>
            <p:ph type="body"/>
          </p:nvPr>
        </p:nvSpPr>
        <p:spPr>
          <a:xfrm>
            <a:off x="1337760" y="2994840"/>
            <a:ext cx="90396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178" name="PlaceHolder 7"/>
          <p:cNvSpPr>
            <a:spLocks noGrp="1"/>
          </p:cNvSpPr>
          <p:nvPr>
            <p:ph type="body"/>
          </p:nvPr>
        </p:nvSpPr>
        <p:spPr>
          <a:xfrm>
            <a:off x="2287080" y="2994840"/>
            <a:ext cx="903960" cy="1278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3"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4" name="PlaceHolder 2"/>
          <p:cNvSpPr>
            <a:spLocks noGrp="1"/>
          </p:cNvSpPr>
          <p:nvPr>
            <p:ph type="subTitle"/>
          </p:nvPr>
        </p:nvSpPr>
        <p:spPr>
          <a:xfrm>
            <a:off x="388080" y="1594080"/>
            <a:ext cx="2807640" cy="2680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6" name="PlaceHolder 2"/>
          <p:cNvSpPr>
            <a:spLocks noGrp="1"/>
          </p:cNvSpPr>
          <p:nvPr>
            <p:ph type="body"/>
          </p:nvPr>
        </p:nvSpPr>
        <p:spPr>
          <a:xfrm>
            <a:off x="388080" y="1594080"/>
            <a:ext cx="2807640" cy="2680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8" name="PlaceHolder 2"/>
          <p:cNvSpPr>
            <a:spLocks noGrp="1"/>
          </p:cNvSpPr>
          <p:nvPr>
            <p:ph type="body"/>
          </p:nvPr>
        </p:nvSpPr>
        <p:spPr>
          <a:xfrm>
            <a:off x="388080" y="1594080"/>
            <a:ext cx="1369800" cy="2680920"/>
          </a:xfrm>
          <a:prstGeom prst="rect">
            <a:avLst/>
          </a:prstGeom>
        </p:spPr>
        <p:txBody>
          <a:bodyPr lIns="0" rIns="0" tIns="0" bIns="0">
            <a:normAutofit/>
          </a:bodyPr>
          <a:p>
            <a:endParaRPr b="0" lang="en-US" sz="1400" spc="-1" strike="noStrike">
              <a:solidFill>
                <a:srgbClr val="000000"/>
              </a:solidFill>
              <a:latin typeface="Arial"/>
            </a:endParaRPr>
          </a:p>
        </p:txBody>
      </p:sp>
      <p:sp>
        <p:nvSpPr>
          <p:cNvPr id="189" name="PlaceHolder 3"/>
          <p:cNvSpPr>
            <a:spLocks noGrp="1"/>
          </p:cNvSpPr>
          <p:nvPr>
            <p:ph type="body"/>
          </p:nvPr>
        </p:nvSpPr>
        <p:spPr>
          <a:xfrm>
            <a:off x="1826640" y="1594080"/>
            <a:ext cx="1369800" cy="2680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0"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1" name="PlaceHolder 1"/>
          <p:cNvSpPr>
            <a:spLocks noGrp="1"/>
          </p:cNvSpPr>
          <p:nvPr>
            <p:ph type="subTitle"/>
          </p:nvPr>
        </p:nvSpPr>
        <p:spPr>
          <a:xfrm>
            <a:off x="388080" y="555480"/>
            <a:ext cx="2807640" cy="3502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3" name="PlaceHolder 2"/>
          <p:cNvSpPr>
            <a:spLocks noGrp="1"/>
          </p:cNvSpPr>
          <p:nvPr>
            <p:ph type="body"/>
          </p:nvPr>
        </p:nvSpPr>
        <p:spPr>
          <a:xfrm>
            <a:off x="388080" y="159408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194" name="PlaceHolder 3"/>
          <p:cNvSpPr>
            <a:spLocks noGrp="1"/>
          </p:cNvSpPr>
          <p:nvPr>
            <p:ph type="body"/>
          </p:nvPr>
        </p:nvSpPr>
        <p:spPr>
          <a:xfrm>
            <a:off x="1826640" y="1594080"/>
            <a:ext cx="1369800" cy="2680920"/>
          </a:xfrm>
          <a:prstGeom prst="rect">
            <a:avLst/>
          </a:prstGeom>
        </p:spPr>
        <p:txBody>
          <a:bodyPr lIns="0" rIns="0" tIns="0" bIns="0">
            <a:normAutofit/>
          </a:bodyPr>
          <a:p>
            <a:endParaRPr b="0" lang="en-US" sz="1400" spc="-1" strike="noStrike">
              <a:solidFill>
                <a:srgbClr val="000000"/>
              </a:solidFill>
              <a:latin typeface="Arial"/>
            </a:endParaRPr>
          </a:p>
        </p:txBody>
      </p:sp>
      <p:sp>
        <p:nvSpPr>
          <p:cNvPr id="195" name="PlaceHolder 4"/>
          <p:cNvSpPr>
            <a:spLocks noGrp="1"/>
          </p:cNvSpPr>
          <p:nvPr>
            <p:ph type="body"/>
          </p:nvPr>
        </p:nvSpPr>
        <p:spPr>
          <a:xfrm>
            <a:off x="388080" y="299484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7" name="PlaceHolder 2"/>
          <p:cNvSpPr>
            <a:spLocks noGrp="1"/>
          </p:cNvSpPr>
          <p:nvPr>
            <p:ph type="body"/>
          </p:nvPr>
        </p:nvSpPr>
        <p:spPr>
          <a:xfrm>
            <a:off x="388080" y="1594080"/>
            <a:ext cx="1369800" cy="2680920"/>
          </a:xfrm>
          <a:prstGeom prst="rect">
            <a:avLst/>
          </a:prstGeom>
        </p:spPr>
        <p:txBody>
          <a:bodyPr lIns="0" rIns="0" tIns="0" bIns="0">
            <a:normAutofit/>
          </a:bodyPr>
          <a:p>
            <a:endParaRPr b="0" lang="en-US" sz="1400" spc="-1" strike="noStrike">
              <a:solidFill>
                <a:srgbClr val="000000"/>
              </a:solidFill>
              <a:latin typeface="Arial"/>
            </a:endParaRPr>
          </a:p>
        </p:txBody>
      </p:sp>
      <p:sp>
        <p:nvSpPr>
          <p:cNvPr id="198" name="PlaceHolder 3"/>
          <p:cNvSpPr>
            <a:spLocks noGrp="1"/>
          </p:cNvSpPr>
          <p:nvPr>
            <p:ph type="body"/>
          </p:nvPr>
        </p:nvSpPr>
        <p:spPr>
          <a:xfrm>
            <a:off x="1826640" y="159408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199" name="PlaceHolder 4"/>
          <p:cNvSpPr>
            <a:spLocks noGrp="1"/>
          </p:cNvSpPr>
          <p:nvPr>
            <p:ph type="body"/>
          </p:nvPr>
        </p:nvSpPr>
        <p:spPr>
          <a:xfrm>
            <a:off x="1826640" y="299484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1" name="PlaceHolder 2"/>
          <p:cNvSpPr>
            <a:spLocks noGrp="1"/>
          </p:cNvSpPr>
          <p:nvPr>
            <p:ph type="body"/>
          </p:nvPr>
        </p:nvSpPr>
        <p:spPr>
          <a:xfrm>
            <a:off x="388080" y="159408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202" name="PlaceHolder 3"/>
          <p:cNvSpPr>
            <a:spLocks noGrp="1"/>
          </p:cNvSpPr>
          <p:nvPr>
            <p:ph type="body"/>
          </p:nvPr>
        </p:nvSpPr>
        <p:spPr>
          <a:xfrm>
            <a:off x="1826640" y="159408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203" name="PlaceHolder 4"/>
          <p:cNvSpPr>
            <a:spLocks noGrp="1"/>
          </p:cNvSpPr>
          <p:nvPr>
            <p:ph type="body"/>
          </p:nvPr>
        </p:nvSpPr>
        <p:spPr>
          <a:xfrm>
            <a:off x="388080" y="2994840"/>
            <a:ext cx="2807640" cy="1278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5" name="PlaceHolder 2"/>
          <p:cNvSpPr>
            <a:spLocks noGrp="1"/>
          </p:cNvSpPr>
          <p:nvPr>
            <p:ph type="body"/>
          </p:nvPr>
        </p:nvSpPr>
        <p:spPr>
          <a:xfrm>
            <a:off x="388080" y="1594080"/>
            <a:ext cx="280764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206" name="PlaceHolder 3"/>
          <p:cNvSpPr>
            <a:spLocks noGrp="1"/>
          </p:cNvSpPr>
          <p:nvPr>
            <p:ph type="body"/>
          </p:nvPr>
        </p:nvSpPr>
        <p:spPr>
          <a:xfrm>
            <a:off x="388080" y="2994840"/>
            <a:ext cx="2807640" cy="1278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8" name="PlaceHolder 2"/>
          <p:cNvSpPr>
            <a:spLocks noGrp="1"/>
          </p:cNvSpPr>
          <p:nvPr>
            <p:ph type="body"/>
          </p:nvPr>
        </p:nvSpPr>
        <p:spPr>
          <a:xfrm>
            <a:off x="388080" y="159408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209" name="PlaceHolder 3"/>
          <p:cNvSpPr>
            <a:spLocks noGrp="1"/>
          </p:cNvSpPr>
          <p:nvPr>
            <p:ph type="body"/>
          </p:nvPr>
        </p:nvSpPr>
        <p:spPr>
          <a:xfrm>
            <a:off x="1826640" y="159408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210" name="PlaceHolder 4"/>
          <p:cNvSpPr>
            <a:spLocks noGrp="1"/>
          </p:cNvSpPr>
          <p:nvPr>
            <p:ph type="body"/>
          </p:nvPr>
        </p:nvSpPr>
        <p:spPr>
          <a:xfrm>
            <a:off x="388080" y="299484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211" name="PlaceHolder 5"/>
          <p:cNvSpPr>
            <a:spLocks noGrp="1"/>
          </p:cNvSpPr>
          <p:nvPr>
            <p:ph type="body"/>
          </p:nvPr>
        </p:nvSpPr>
        <p:spPr>
          <a:xfrm>
            <a:off x="1826640" y="299484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388080" y="555480"/>
            <a:ext cx="2807640" cy="3502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3" name="PlaceHolder 2"/>
          <p:cNvSpPr>
            <a:spLocks noGrp="1"/>
          </p:cNvSpPr>
          <p:nvPr>
            <p:ph type="body"/>
          </p:nvPr>
        </p:nvSpPr>
        <p:spPr>
          <a:xfrm>
            <a:off x="388080" y="1594080"/>
            <a:ext cx="90396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214" name="PlaceHolder 3"/>
          <p:cNvSpPr>
            <a:spLocks noGrp="1"/>
          </p:cNvSpPr>
          <p:nvPr>
            <p:ph type="body"/>
          </p:nvPr>
        </p:nvSpPr>
        <p:spPr>
          <a:xfrm>
            <a:off x="1337760" y="1594080"/>
            <a:ext cx="90396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215" name="PlaceHolder 4"/>
          <p:cNvSpPr>
            <a:spLocks noGrp="1"/>
          </p:cNvSpPr>
          <p:nvPr>
            <p:ph type="body"/>
          </p:nvPr>
        </p:nvSpPr>
        <p:spPr>
          <a:xfrm>
            <a:off x="2287080" y="1594080"/>
            <a:ext cx="90396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216" name="PlaceHolder 5"/>
          <p:cNvSpPr>
            <a:spLocks noGrp="1"/>
          </p:cNvSpPr>
          <p:nvPr>
            <p:ph type="body"/>
          </p:nvPr>
        </p:nvSpPr>
        <p:spPr>
          <a:xfrm>
            <a:off x="388080" y="2994840"/>
            <a:ext cx="90396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217" name="PlaceHolder 6"/>
          <p:cNvSpPr>
            <a:spLocks noGrp="1"/>
          </p:cNvSpPr>
          <p:nvPr>
            <p:ph type="body"/>
          </p:nvPr>
        </p:nvSpPr>
        <p:spPr>
          <a:xfrm>
            <a:off x="1337760" y="2994840"/>
            <a:ext cx="90396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218" name="PlaceHolder 7"/>
          <p:cNvSpPr>
            <a:spLocks noGrp="1"/>
          </p:cNvSpPr>
          <p:nvPr>
            <p:ph type="body"/>
          </p:nvPr>
        </p:nvSpPr>
        <p:spPr>
          <a:xfrm>
            <a:off x="2287080" y="2994840"/>
            <a:ext cx="903960" cy="1278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 name="PlaceHolder 2"/>
          <p:cNvSpPr>
            <a:spLocks noGrp="1"/>
          </p:cNvSpPr>
          <p:nvPr>
            <p:ph type="body"/>
          </p:nvPr>
        </p:nvSpPr>
        <p:spPr>
          <a:xfrm>
            <a:off x="388080" y="159408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17" name="PlaceHolder 3"/>
          <p:cNvSpPr>
            <a:spLocks noGrp="1"/>
          </p:cNvSpPr>
          <p:nvPr>
            <p:ph type="body"/>
          </p:nvPr>
        </p:nvSpPr>
        <p:spPr>
          <a:xfrm>
            <a:off x="1826640" y="1594080"/>
            <a:ext cx="1369800" cy="268092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4"/>
          <p:cNvSpPr>
            <a:spLocks noGrp="1"/>
          </p:cNvSpPr>
          <p:nvPr>
            <p:ph type="body"/>
          </p:nvPr>
        </p:nvSpPr>
        <p:spPr>
          <a:xfrm>
            <a:off x="388080" y="299484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 name="PlaceHolder 2"/>
          <p:cNvSpPr>
            <a:spLocks noGrp="1"/>
          </p:cNvSpPr>
          <p:nvPr>
            <p:ph type="body"/>
          </p:nvPr>
        </p:nvSpPr>
        <p:spPr>
          <a:xfrm>
            <a:off x="388080" y="1594080"/>
            <a:ext cx="1369800" cy="2680920"/>
          </a:xfrm>
          <a:prstGeom prst="rect">
            <a:avLst/>
          </a:prstGeom>
        </p:spPr>
        <p:txBody>
          <a:bodyPr lIns="0" rIns="0" tIns="0" bIns="0">
            <a:normAutofit/>
          </a:bodyPr>
          <a:p>
            <a:endParaRPr b="0" lang="en-US" sz="1400" spc="-1" strike="noStrike">
              <a:solidFill>
                <a:srgbClr val="000000"/>
              </a:solidFill>
              <a:latin typeface="Arial"/>
            </a:endParaRPr>
          </a:p>
        </p:txBody>
      </p:sp>
      <p:sp>
        <p:nvSpPr>
          <p:cNvPr id="21" name="PlaceHolder 3"/>
          <p:cNvSpPr>
            <a:spLocks noGrp="1"/>
          </p:cNvSpPr>
          <p:nvPr>
            <p:ph type="body"/>
          </p:nvPr>
        </p:nvSpPr>
        <p:spPr>
          <a:xfrm>
            <a:off x="1826640" y="159408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4"/>
          <p:cNvSpPr>
            <a:spLocks noGrp="1"/>
          </p:cNvSpPr>
          <p:nvPr>
            <p:ph type="body"/>
          </p:nvPr>
        </p:nvSpPr>
        <p:spPr>
          <a:xfrm>
            <a:off x="1826640" y="299484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88080" y="555480"/>
            <a:ext cx="2807640" cy="755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4" name="PlaceHolder 2"/>
          <p:cNvSpPr>
            <a:spLocks noGrp="1"/>
          </p:cNvSpPr>
          <p:nvPr>
            <p:ph type="body"/>
          </p:nvPr>
        </p:nvSpPr>
        <p:spPr>
          <a:xfrm>
            <a:off x="388080" y="159408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25" name="PlaceHolder 3"/>
          <p:cNvSpPr>
            <a:spLocks noGrp="1"/>
          </p:cNvSpPr>
          <p:nvPr>
            <p:ph type="body"/>
          </p:nvPr>
        </p:nvSpPr>
        <p:spPr>
          <a:xfrm>
            <a:off x="1826640" y="1594080"/>
            <a:ext cx="1369800" cy="127872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4"/>
          <p:cNvSpPr>
            <a:spLocks noGrp="1"/>
          </p:cNvSpPr>
          <p:nvPr>
            <p:ph type="body"/>
          </p:nvPr>
        </p:nvSpPr>
        <p:spPr>
          <a:xfrm>
            <a:off x="388080" y="2994840"/>
            <a:ext cx="2807640" cy="1278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517c"/>
        </a:solidFill>
      </p:bgPr>
    </p:bg>
    <p:spTree>
      <p:nvGrpSpPr>
        <p:cNvPr id="1" name=""/>
        <p:cNvGrpSpPr/>
        <p:nvPr/>
      </p:nvGrpSpPr>
      <p:grpSpPr>
        <a:xfrm>
          <a:off x="0" y="0"/>
          <a:ext cx="0" cy="0"/>
          <a:chOff x="0" y="0"/>
          <a:chExt cx="0" cy="0"/>
        </a:xfrm>
      </p:grpSpPr>
      <p:sp>
        <p:nvSpPr>
          <p:cNvPr id="0" name="CustomShape 1"/>
          <p:cNvSpPr/>
          <p:nvPr/>
        </p:nvSpPr>
        <p:spPr>
          <a:xfrm>
            <a:off x="1524960" y="672480"/>
            <a:ext cx="1081440" cy="1124640"/>
          </a:xfrm>
          <a:custGeom>
            <a:avLst/>
            <a:gdLst/>
            <a:ahLst/>
            <a:rect l="l" t="t" r="r" b="b"/>
            <a:pathLst>
              <a:path w="43265" h="44998">
                <a:moveTo>
                  <a:pt x="0" y="44998"/>
                </a:moveTo>
                <a:lnTo>
                  <a:pt x="0" y="0"/>
                </a:lnTo>
                <a:lnTo>
                  <a:pt x="43265" y="0"/>
                </a:lnTo>
              </a:path>
            </a:pathLst>
          </a:custGeom>
          <a:noFill/>
          <a:ln w="28440">
            <a:solidFill>
              <a:schemeClr val="accent5"/>
            </a:solidFill>
            <a:miter/>
          </a:ln>
        </p:spPr>
        <p:style>
          <a:lnRef idx="0"/>
          <a:fillRef idx="0"/>
          <a:effectRef idx="0"/>
          <a:fontRef idx="minor"/>
        </p:style>
      </p:sp>
      <p:sp>
        <p:nvSpPr>
          <p:cNvPr id="1" name="CustomShape 2"/>
          <p:cNvSpPr/>
          <p:nvPr/>
        </p:nvSpPr>
        <p:spPr>
          <a:xfrm rot="10800000">
            <a:off x="6537600" y="3343320"/>
            <a:ext cx="1081440" cy="1124640"/>
          </a:xfrm>
          <a:custGeom>
            <a:avLst/>
            <a:gdLst/>
            <a:ahLst/>
            <a:rect l="l" t="t" r="r" b="b"/>
            <a:pathLst>
              <a:path w="43265" h="44998">
                <a:moveTo>
                  <a:pt x="0" y="44998"/>
                </a:moveTo>
                <a:lnTo>
                  <a:pt x="0" y="0"/>
                </a:lnTo>
                <a:lnTo>
                  <a:pt x="43265" y="0"/>
                </a:lnTo>
              </a:path>
            </a:pathLst>
          </a:custGeom>
          <a:noFill/>
          <a:ln w="28440">
            <a:solidFill>
              <a:schemeClr val="accent5"/>
            </a:solidFill>
            <a:miter/>
          </a:ln>
        </p:spPr>
        <p:style>
          <a:lnRef idx="0"/>
          <a:fillRef idx="0"/>
          <a:effectRef idx="0"/>
          <a:fontRef idx="minor"/>
        </p:style>
      </p:sp>
      <p:sp>
        <p:nvSpPr>
          <p:cNvPr id="2" name="CustomShape 3"/>
          <p:cNvSpPr/>
          <p:nvPr/>
        </p:nvSpPr>
        <p:spPr>
          <a:xfrm>
            <a:off x="4359600" y="2817360"/>
            <a:ext cx="424440" cy="360"/>
          </a:xfrm>
          <a:custGeom>
            <a:avLst/>
            <a:gdLst/>
            <a:ahLst/>
            <a:rect l="l" t="t" r="r" b="b"/>
            <a:pathLst>
              <a:path w="21600" h="21600">
                <a:moveTo>
                  <a:pt x="0" y="0"/>
                </a:moveTo>
                <a:lnTo>
                  <a:pt x="21600" y="21600"/>
                </a:lnTo>
              </a:path>
            </a:pathLst>
          </a:custGeom>
          <a:noFill/>
          <a:ln w="38160">
            <a:solidFill>
              <a:schemeClr val="accent4"/>
            </a:solidFill>
            <a:round/>
          </a:ln>
        </p:spPr>
        <p:style>
          <a:lnRef idx="0"/>
          <a:fillRef idx="0"/>
          <a:effectRef idx="0"/>
          <a:fontRef idx="minor"/>
        </p:style>
      </p:sp>
      <p:sp>
        <p:nvSpPr>
          <p:cNvPr id="3" name="PlaceHolder 4"/>
          <p:cNvSpPr>
            <a:spLocks noGrp="1"/>
          </p:cNvSpPr>
          <p:nvPr>
            <p:ph type="title"/>
          </p:nvPr>
        </p:nvSpPr>
        <p:spPr>
          <a:xfrm>
            <a:off x="1680480" y="1189080"/>
            <a:ext cx="5783040" cy="1456920"/>
          </a:xfrm>
          <a:prstGeom prst="rect">
            <a:avLst/>
          </a:prstGeom>
        </p:spPr>
        <p:txBody>
          <a:bodyPr tIns="91440" bIns="91440" anchor="b">
            <a:normAutofit/>
          </a:bodyPr>
          <a:p>
            <a:r>
              <a:rPr b="0" lang="en-US" sz="4000" spc="-1" strike="noStrike">
                <a:solidFill>
                  <a:srgbClr val="000000"/>
                </a:solidFill>
                <a:latin typeface="Arial"/>
              </a:rPr>
              <a:t>Click to </a:t>
            </a:r>
            <a:r>
              <a:rPr b="0" lang="en-US" sz="4000" spc="-1" strike="noStrike">
                <a:solidFill>
                  <a:srgbClr val="000000"/>
                </a:solidFill>
                <a:latin typeface="Arial"/>
              </a:rPr>
              <a:t>edit the </a:t>
            </a:r>
            <a:r>
              <a:rPr b="0" lang="en-US" sz="4000" spc="-1" strike="noStrike">
                <a:solidFill>
                  <a:srgbClr val="000000"/>
                </a:solidFill>
                <a:latin typeface="Arial"/>
              </a:rPr>
              <a:t>title text </a:t>
            </a:r>
            <a:r>
              <a:rPr b="0" lang="en-US" sz="4000" spc="-1" strike="noStrike">
                <a:solidFill>
                  <a:srgbClr val="000000"/>
                </a:solidFill>
                <a:latin typeface="Arial"/>
              </a:rPr>
              <a:t>format</a:t>
            </a:r>
            <a:endParaRPr b="0" lang="en-US" sz="4000" spc="-1" strike="noStrike">
              <a:solidFill>
                <a:srgbClr val="000000"/>
              </a:solidFill>
              <a:latin typeface="Arial"/>
            </a:endParaRPr>
          </a:p>
        </p:txBody>
      </p:sp>
      <p:sp>
        <p:nvSpPr>
          <p:cNvPr id="4" name="PlaceHolder 5"/>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tabLst>
                <a:tab algn="l" pos="0"/>
              </a:tabLst>
            </a:pPr>
            <a:fld id="{9B83AB51-84AB-4A41-8C75-5325B26003D2}" type="slidenum">
              <a:rPr b="0" lang="en-GB" sz="1000" spc="-1" strike="noStrike">
                <a:solidFill>
                  <a:srgbClr val="ffffff"/>
                </a:solidFill>
                <a:latin typeface="Roboto"/>
                <a:ea typeface="Roboto"/>
              </a:rPr>
              <a:t>&lt;number&gt;</a:t>
            </a:fld>
            <a:endParaRPr b="0" lang="en-US" sz="1000" spc="-1" strike="noStrike">
              <a:latin typeface="Times New Roman"/>
            </a:endParaRPr>
          </a:p>
        </p:txBody>
      </p:sp>
      <p:sp>
        <p:nvSpPr>
          <p:cNvPr id="5" name="PlaceHolder 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517c"/>
        </a:solidFill>
      </p:bgPr>
    </p:bg>
    <p:spTree>
      <p:nvGrpSpPr>
        <p:cNvPr id="1" name=""/>
        <p:cNvGrpSpPr/>
        <p:nvPr/>
      </p:nvGrpSpPr>
      <p:grpSpPr>
        <a:xfrm>
          <a:off x="0" y="0"/>
          <a:ext cx="0" cy="0"/>
          <a:chOff x="0" y="0"/>
          <a:chExt cx="0" cy="0"/>
        </a:xfrm>
      </p:grpSpPr>
      <p:grpSp>
        <p:nvGrpSpPr>
          <p:cNvPr id="42" name="Group 1"/>
          <p:cNvGrpSpPr/>
          <p:nvPr/>
        </p:nvGrpSpPr>
        <p:grpSpPr>
          <a:xfrm>
            <a:off x="4406760" y="0"/>
            <a:ext cx="4737240" cy="5142960"/>
            <a:chOff x="4406760" y="0"/>
            <a:chExt cx="4737240" cy="5142960"/>
          </a:xfrm>
        </p:grpSpPr>
        <p:sp>
          <p:nvSpPr>
            <p:cNvPr id="43" name="CustomShape 2"/>
            <p:cNvSpPr/>
            <p:nvPr/>
          </p:nvSpPr>
          <p:spPr>
            <a:xfrm rot="5400000">
              <a:off x="4408200" y="-1800"/>
              <a:ext cx="4733640" cy="4737240"/>
            </a:xfrm>
            <a:prstGeom prst="diagStripe">
              <a:avLst>
                <a:gd name="adj" fmla="val 49469"/>
              </a:avLst>
            </a:prstGeom>
            <a:solidFill>
              <a:schemeClr val="lt1">
                <a:alpha val="3000"/>
              </a:schemeClr>
            </a:solidFill>
            <a:ln>
              <a:noFill/>
            </a:ln>
          </p:spPr>
          <p:style>
            <a:lnRef idx="0"/>
            <a:fillRef idx="0"/>
            <a:effectRef idx="0"/>
            <a:fontRef idx="minor"/>
          </p:style>
        </p:sp>
        <p:sp>
          <p:nvSpPr>
            <p:cNvPr id="44" name="CustomShape 3"/>
            <p:cNvSpPr/>
            <p:nvPr/>
          </p:nvSpPr>
          <p:spPr>
            <a:xfrm rot="5400000">
              <a:off x="4841280" y="5400"/>
              <a:ext cx="4297680" cy="4286520"/>
            </a:xfrm>
            <a:prstGeom prst="diagStripe">
              <a:avLst>
                <a:gd name="adj" fmla="val 0"/>
              </a:avLst>
            </a:prstGeom>
            <a:solidFill>
              <a:schemeClr val="lt1">
                <a:alpha val="3000"/>
              </a:schemeClr>
            </a:solidFill>
            <a:ln>
              <a:noFill/>
            </a:ln>
          </p:spPr>
          <p:style>
            <a:lnRef idx="0"/>
            <a:fillRef idx="0"/>
            <a:effectRef idx="0"/>
            <a:fontRef idx="minor"/>
          </p:style>
        </p:sp>
        <p:sp>
          <p:nvSpPr>
            <p:cNvPr id="45" name="CustomShape 4"/>
            <p:cNvSpPr/>
            <p:nvPr/>
          </p:nvSpPr>
          <p:spPr>
            <a:xfrm rot="16200000">
              <a:off x="5618520" y="1236600"/>
              <a:ext cx="808560" cy="808560"/>
            </a:xfrm>
            <a:prstGeom prst="diagStripe">
              <a:avLst>
                <a:gd name="adj" fmla="val 50000"/>
              </a:avLst>
            </a:prstGeom>
            <a:solidFill>
              <a:schemeClr val="lt1">
                <a:alpha val="7000"/>
              </a:schemeClr>
            </a:solidFill>
            <a:ln>
              <a:noFill/>
            </a:ln>
          </p:spPr>
          <p:style>
            <a:lnRef idx="0"/>
            <a:fillRef idx="0"/>
            <a:effectRef idx="0"/>
            <a:fontRef idx="minor"/>
          </p:style>
        </p:sp>
        <p:sp>
          <p:nvSpPr>
            <p:cNvPr id="46" name="CustomShape 5"/>
            <p:cNvSpPr/>
            <p:nvPr/>
          </p:nvSpPr>
          <p:spPr>
            <a:xfrm flipH="1">
              <a:off x="5850000" y="1443960"/>
              <a:ext cx="808560" cy="808560"/>
            </a:xfrm>
            <a:prstGeom prst="diagStripe">
              <a:avLst>
                <a:gd name="adj" fmla="val 50000"/>
              </a:avLst>
            </a:prstGeom>
            <a:solidFill>
              <a:schemeClr val="lt1">
                <a:alpha val="7000"/>
              </a:schemeClr>
            </a:solidFill>
            <a:ln>
              <a:noFill/>
            </a:ln>
          </p:spPr>
          <p:style>
            <a:lnRef idx="0"/>
            <a:fillRef idx="0"/>
            <a:effectRef idx="0"/>
            <a:fontRef idx="minor"/>
          </p:style>
        </p:sp>
        <p:sp>
          <p:nvSpPr>
            <p:cNvPr id="47" name="CustomShape 6"/>
            <p:cNvSpPr/>
            <p:nvPr/>
          </p:nvSpPr>
          <p:spPr>
            <a:xfrm rot="16200000">
              <a:off x="5987160" y="2469600"/>
              <a:ext cx="808560" cy="808560"/>
            </a:xfrm>
            <a:prstGeom prst="diagStripe">
              <a:avLst>
                <a:gd name="adj" fmla="val 50000"/>
              </a:avLst>
            </a:prstGeom>
            <a:solidFill>
              <a:schemeClr val="lt1">
                <a:alpha val="7000"/>
              </a:schemeClr>
            </a:solidFill>
            <a:ln>
              <a:noFill/>
            </a:ln>
          </p:spPr>
          <p:style>
            <a:lnRef idx="0"/>
            <a:fillRef idx="0"/>
            <a:effectRef idx="0"/>
            <a:fontRef idx="minor"/>
          </p:style>
        </p:sp>
        <p:sp>
          <p:nvSpPr>
            <p:cNvPr id="48" name="CustomShape 7"/>
            <p:cNvSpPr/>
            <p:nvPr/>
          </p:nvSpPr>
          <p:spPr>
            <a:xfrm flipH="1">
              <a:off x="6222240" y="2676960"/>
              <a:ext cx="808560" cy="808560"/>
            </a:xfrm>
            <a:prstGeom prst="diagStripe">
              <a:avLst>
                <a:gd name="adj" fmla="val 50000"/>
              </a:avLst>
            </a:prstGeom>
            <a:solidFill>
              <a:schemeClr val="lt1">
                <a:alpha val="7000"/>
              </a:schemeClr>
            </a:solidFill>
            <a:ln>
              <a:noFill/>
            </a:ln>
          </p:spPr>
          <p:style>
            <a:lnRef idx="0"/>
            <a:fillRef idx="0"/>
            <a:effectRef idx="0"/>
            <a:fontRef idx="minor"/>
          </p:style>
        </p:sp>
        <p:sp>
          <p:nvSpPr>
            <p:cNvPr id="49" name="CustomShape 8"/>
            <p:cNvSpPr/>
            <p:nvPr/>
          </p:nvSpPr>
          <p:spPr>
            <a:xfrm rot="16200000">
              <a:off x="6675480" y="1862280"/>
              <a:ext cx="808560" cy="808560"/>
            </a:xfrm>
            <a:prstGeom prst="diagStripe">
              <a:avLst>
                <a:gd name="adj" fmla="val 50000"/>
              </a:avLst>
            </a:prstGeom>
            <a:solidFill>
              <a:schemeClr val="lt1">
                <a:alpha val="7000"/>
              </a:schemeClr>
            </a:solidFill>
            <a:ln>
              <a:noFill/>
            </a:ln>
          </p:spPr>
          <p:style>
            <a:lnRef idx="0"/>
            <a:fillRef idx="0"/>
            <a:effectRef idx="0"/>
            <a:fontRef idx="minor"/>
          </p:style>
        </p:sp>
        <p:sp>
          <p:nvSpPr>
            <p:cNvPr id="50" name="CustomShape 9"/>
            <p:cNvSpPr/>
            <p:nvPr/>
          </p:nvSpPr>
          <p:spPr>
            <a:xfrm flipH="1">
              <a:off x="6908040" y="2069640"/>
              <a:ext cx="808560" cy="808560"/>
            </a:xfrm>
            <a:prstGeom prst="diagStripe">
              <a:avLst>
                <a:gd name="adj" fmla="val 50000"/>
              </a:avLst>
            </a:prstGeom>
            <a:solidFill>
              <a:schemeClr val="lt2"/>
            </a:solidFill>
            <a:ln>
              <a:noFill/>
            </a:ln>
          </p:spPr>
          <p:style>
            <a:lnRef idx="0"/>
            <a:fillRef idx="0"/>
            <a:effectRef idx="0"/>
            <a:fontRef idx="minor"/>
          </p:style>
        </p:sp>
        <p:sp>
          <p:nvSpPr>
            <p:cNvPr id="51" name="CustomShape 10"/>
            <p:cNvSpPr/>
            <p:nvPr/>
          </p:nvSpPr>
          <p:spPr>
            <a:xfrm rot="16200000">
              <a:off x="6861240" y="2477880"/>
              <a:ext cx="808560" cy="808560"/>
            </a:xfrm>
            <a:prstGeom prst="diagStripe">
              <a:avLst>
                <a:gd name="adj" fmla="val 50000"/>
              </a:avLst>
            </a:prstGeom>
            <a:solidFill>
              <a:schemeClr val="lt1">
                <a:alpha val="7000"/>
              </a:schemeClr>
            </a:solidFill>
            <a:ln>
              <a:noFill/>
            </a:ln>
          </p:spPr>
          <p:style>
            <a:lnRef idx="0"/>
            <a:fillRef idx="0"/>
            <a:effectRef idx="0"/>
            <a:fontRef idx="minor"/>
          </p:style>
        </p:sp>
        <p:sp>
          <p:nvSpPr>
            <p:cNvPr id="52" name="CustomShape 11"/>
            <p:cNvSpPr/>
            <p:nvPr/>
          </p:nvSpPr>
          <p:spPr>
            <a:xfrm flipH="1">
              <a:off x="7965360" y="2692800"/>
              <a:ext cx="808560" cy="808560"/>
            </a:xfrm>
            <a:prstGeom prst="diagStripe">
              <a:avLst>
                <a:gd name="adj" fmla="val 50000"/>
              </a:avLst>
            </a:prstGeom>
            <a:solidFill>
              <a:schemeClr val="lt1">
                <a:alpha val="7000"/>
              </a:schemeClr>
            </a:solidFill>
            <a:ln>
              <a:noFill/>
            </a:ln>
          </p:spPr>
          <p:style>
            <a:lnRef idx="0"/>
            <a:fillRef idx="0"/>
            <a:effectRef idx="0"/>
            <a:fontRef idx="minor"/>
          </p:style>
        </p:sp>
        <p:sp>
          <p:nvSpPr>
            <p:cNvPr id="53" name="CustomShape 12"/>
            <p:cNvSpPr/>
            <p:nvPr/>
          </p:nvSpPr>
          <p:spPr>
            <a:xfrm flipH="1">
              <a:off x="8145000" y="3308760"/>
              <a:ext cx="808560" cy="808560"/>
            </a:xfrm>
            <a:prstGeom prst="diagStripe">
              <a:avLst>
                <a:gd name="adj" fmla="val 50000"/>
              </a:avLst>
            </a:prstGeom>
            <a:solidFill>
              <a:schemeClr val="lt1">
                <a:alpha val="7000"/>
              </a:schemeClr>
            </a:solidFill>
            <a:ln>
              <a:noFill/>
            </a:ln>
          </p:spPr>
          <p:style>
            <a:lnRef idx="0"/>
            <a:fillRef idx="0"/>
            <a:effectRef idx="0"/>
            <a:fontRef idx="minor"/>
          </p:style>
        </p:sp>
        <p:sp>
          <p:nvSpPr>
            <p:cNvPr id="54" name="CustomShape 13"/>
            <p:cNvSpPr/>
            <p:nvPr/>
          </p:nvSpPr>
          <p:spPr>
            <a:xfrm rot="16200000">
              <a:off x="7047720" y="3095280"/>
              <a:ext cx="808560" cy="808560"/>
            </a:xfrm>
            <a:prstGeom prst="diagStripe">
              <a:avLst>
                <a:gd name="adj" fmla="val 50000"/>
              </a:avLst>
            </a:prstGeom>
            <a:solidFill>
              <a:schemeClr val="lt1">
                <a:alpha val="7000"/>
              </a:schemeClr>
            </a:solidFill>
            <a:ln>
              <a:noFill/>
            </a:ln>
          </p:spPr>
          <p:style>
            <a:lnRef idx="0"/>
            <a:fillRef idx="0"/>
            <a:effectRef idx="0"/>
            <a:fontRef idx="minor"/>
          </p:style>
        </p:sp>
        <p:sp>
          <p:nvSpPr>
            <p:cNvPr id="55" name="CustomShape 14"/>
            <p:cNvSpPr/>
            <p:nvPr/>
          </p:nvSpPr>
          <p:spPr>
            <a:xfrm flipH="1">
              <a:off x="7276680" y="3302640"/>
              <a:ext cx="808560" cy="808560"/>
            </a:xfrm>
            <a:prstGeom prst="diagStripe">
              <a:avLst>
                <a:gd name="adj" fmla="val 50000"/>
              </a:avLst>
            </a:prstGeom>
            <a:solidFill>
              <a:schemeClr val="lt1">
                <a:alpha val="7000"/>
              </a:schemeClr>
            </a:solidFill>
            <a:ln>
              <a:noFill/>
            </a:ln>
          </p:spPr>
          <p:style>
            <a:lnRef idx="0"/>
            <a:fillRef idx="0"/>
            <a:effectRef idx="0"/>
            <a:fontRef idx="minor"/>
          </p:style>
        </p:sp>
        <p:sp>
          <p:nvSpPr>
            <p:cNvPr id="56" name="CustomShape 15"/>
            <p:cNvSpPr/>
            <p:nvPr/>
          </p:nvSpPr>
          <p:spPr>
            <a:xfrm rot="16200000">
              <a:off x="7227360" y="3710880"/>
              <a:ext cx="808560" cy="808560"/>
            </a:xfrm>
            <a:prstGeom prst="diagStripe">
              <a:avLst>
                <a:gd name="adj" fmla="val 50000"/>
              </a:avLst>
            </a:prstGeom>
            <a:solidFill>
              <a:schemeClr val="accent1"/>
            </a:solidFill>
            <a:ln>
              <a:noFill/>
            </a:ln>
          </p:spPr>
          <p:style>
            <a:lnRef idx="0"/>
            <a:fillRef idx="0"/>
            <a:effectRef idx="0"/>
            <a:fontRef idx="minor"/>
          </p:style>
        </p:sp>
        <p:sp>
          <p:nvSpPr>
            <p:cNvPr id="57" name="CustomShape 16"/>
            <p:cNvSpPr/>
            <p:nvPr/>
          </p:nvSpPr>
          <p:spPr>
            <a:xfrm flipH="1">
              <a:off x="7462440" y="3918240"/>
              <a:ext cx="808560" cy="808560"/>
            </a:xfrm>
            <a:prstGeom prst="diagStripe">
              <a:avLst>
                <a:gd name="adj" fmla="val 50000"/>
              </a:avLst>
            </a:prstGeom>
            <a:solidFill>
              <a:schemeClr val="lt1">
                <a:alpha val="7000"/>
              </a:schemeClr>
            </a:solidFill>
            <a:ln>
              <a:noFill/>
            </a:ln>
          </p:spPr>
          <p:style>
            <a:lnRef idx="0"/>
            <a:fillRef idx="0"/>
            <a:effectRef idx="0"/>
            <a:fontRef idx="minor"/>
          </p:style>
        </p:sp>
        <p:sp>
          <p:nvSpPr>
            <p:cNvPr id="58" name="CustomShape 17"/>
            <p:cNvSpPr/>
            <p:nvPr/>
          </p:nvSpPr>
          <p:spPr>
            <a:xfrm rot="16200000">
              <a:off x="8102520" y="3718800"/>
              <a:ext cx="808560" cy="808560"/>
            </a:xfrm>
            <a:prstGeom prst="diagStripe">
              <a:avLst>
                <a:gd name="adj" fmla="val 50000"/>
              </a:avLst>
            </a:prstGeom>
            <a:solidFill>
              <a:schemeClr val="lt1">
                <a:alpha val="7000"/>
              </a:schemeClr>
            </a:solidFill>
            <a:ln>
              <a:noFill/>
            </a:ln>
          </p:spPr>
          <p:style>
            <a:lnRef idx="0"/>
            <a:fillRef idx="0"/>
            <a:effectRef idx="0"/>
            <a:fontRef idx="minor"/>
          </p:style>
        </p:sp>
        <p:sp>
          <p:nvSpPr>
            <p:cNvPr id="59" name="CustomShape 18"/>
            <p:cNvSpPr/>
            <p:nvPr/>
          </p:nvSpPr>
          <p:spPr>
            <a:xfrm flipH="1">
              <a:off x="8334360" y="3925800"/>
              <a:ext cx="808560" cy="808560"/>
            </a:xfrm>
            <a:prstGeom prst="diagStripe">
              <a:avLst>
                <a:gd name="adj" fmla="val 50000"/>
              </a:avLst>
            </a:prstGeom>
            <a:solidFill>
              <a:schemeClr val="lt1">
                <a:alpha val="7000"/>
              </a:schemeClr>
            </a:solidFill>
            <a:ln>
              <a:noFill/>
            </a:ln>
          </p:spPr>
          <p:style>
            <a:lnRef idx="0"/>
            <a:fillRef idx="0"/>
            <a:effectRef idx="0"/>
            <a:fontRef idx="minor"/>
          </p:style>
        </p:sp>
        <p:sp>
          <p:nvSpPr>
            <p:cNvPr id="60" name="CustomShape 19"/>
            <p:cNvSpPr/>
            <p:nvPr/>
          </p:nvSpPr>
          <p:spPr>
            <a:xfrm rot="16200000">
              <a:off x="8288280" y="4334400"/>
              <a:ext cx="808560" cy="808560"/>
            </a:xfrm>
            <a:prstGeom prst="diagStripe">
              <a:avLst>
                <a:gd name="adj" fmla="val 50000"/>
              </a:avLst>
            </a:prstGeom>
            <a:solidFill>
              <a:schemeClr val="lt1">
                <a:alpha val="7000"/>
              </a:schemeClr>
            </a:solidFill>
            <a:ln>
              <a:noFill/>
            </a:ln>
          </p:spPr>
          <p:style>
            <a:lnRef idx="0"/>
            <a:fillRef idx="0"/>
            <a:effectRef idx="0"/>
            <a:fontRef idx="minor"/>
          </p:style>
        </p:sp>
      </p:grpSp>
      <p:sp>
        <p:nvSpPr>
          <p:cNvPr id="61" name="PlaceHolder 20"/>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tabLst>
                <a:tab algn="l" pos="0"/>
              </a:tabLst>
            </a:pPr>
            <a:fld id="{C295E915-A3DB-4B55-8574-A6EA472C6CB5}" type="slidenum">
              <a:rPr b="0" lang="en-GB" sz="1000" spc="-1" strike="noStrike">
                <a:solidFill>
                  <a:srgbClr val="ffffff"/>
                </a:solidFill>
                <a:latin typeface="Roboto"/>
                <a:ea typeface="Roboto"/>
              </a:rPr>
              <a:t>&lt;number&gt;</a:t>
            </a:fld>
            <a:endParaRPr b="0" lang="en-US" sz="1000" spc="-1" strike="noStrike">
              <a:latin typeface="Times New Roman"/>
            </a:endParaRPr>
          </a:p>
        </p:txBody>
      </p:sp>
      <p:sp>
        <p:nvSpPr>
          <p:cNvPr id="62" name="PlaceHolder 21"/>
          <p:cNvSpPr>
            <a:spLocks noGrp="1"/>
          </p:cNvSpPr>
          <p:nvPr>
            <p:ph type="title"/>
          </p:nvPr>
        </p:nvSpPr>
        <p:spPr>
          <a:xfrm>
            <a:off x="1297440" y="393840"/>
            <a:ext cx="7038720" cy="913680"/>
          </a:xfrm>
          <a:prstGeom prst="rect">
            <a:avLst/>
          </a:prstGeom>
        </p:spPr>
        <p:txBody>
          <a:bodyPr tIns="91440" bIns="91440" anchor="b">
            <a:normAutofit/>
          </a:bodyPr>
          <a:p>
            <a:r>
              <a:rPr b="0" lang="en-US" sz="2400" spc="-1" strike="noStrike">
                <a:solidFill>
                  <a:srgbClr val="000000"/>
                </a:solidFill>
                <a:latin typeface="Arial"/>
              </a:rPr>
              <a:t>Click to edit </a:t>
            </a:r>
            <a:r>
              <a:rPr b="0" lang="en-US" sz="2400" spc="-1" strike="noStrike">
                <a:solidFill>
                  <a:srgbClr val="000000"/>
                </a:solidFill>
                <a:latin typeface="Arial"/>
              </a:rPr>
              <a:t>the title text </a:t>
            </a:r>
            <a:r>
              <a:rPr b="0" lang="en-US" sz="2400" spc="-1" strike="noStrike">
                <a:solidFill>
                  <a:srgbClr val="000000"/>
                </a:solidFill>
                <a:latin typeface="Arial"/>
              </a:rPr>
              <a:t>format</a:t>
            </a:r>
            <a:endParaRPr b="0" lang="en-US" sz="2400" spc="-1" strike="noStrike">
              <a:solidFill>
                <a:srgbClr val="000000"/>
              </a:solidFill>
              <a:latin typeface="Arial"/>
            </a:endParaRPr>
          </a:p>
        </p:txBody>
      </p:sp>
      <p:sp>
        <p:nvSpPr>
          <p:cNvPr id="63" name="PlaceHolder 2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517c"/>
        </a:solidFill>
      </p:bgPr>
    </p:bg>
    <p:spTree>
      <p:nvGrpSpPr>
        <p:cNvPr id="1" name=""/>
        <p:cNvGrpSpPr/>
        <p:nvPr/>
      </p:nvGrpSpPr>
      <p:grpSpPr>
        <a:xfrm>
          <a:off x="0" y="0"/>
          <a:ext cx="0" cy="0"/>
          <a:chOff x="0" y="0"/>
          <a:chExt cx="0" cy="0"/>
        </a:xfrm>
      </p:grpSpPr>
      <p:sp>
        <p:nvSpPr>
          <p:cNvPr id="100" name="CustomShape 1"/>
          <p:cNvSpPr/>
          <p:nvPr/>
        </p:nvSpPr>
        <p:spPr>
          <a:xfrm>
            <a:off x="492480" y="1260360"/>
            <a:ext cx="424440" cy="360"/>
          </a:xfrm>
          <a:custGeom>
            <a:avLst/>
            <a:gdLst/>
            <a:ahLst/>
            <a:rect l="l" t="t" r="r" b="b"/>
            <a:pathLst>
              <a:path w="21600" h="21600">
                <a:moveTo>
                  <a:pt x="0" y="0"/>
                </a:moveTo>
                <a:lnTo>
                  <a:pt x="21600" y="21600"/>
                </a:lnTo>
              </a:path>
            </a:pathLst>
          </a:custGeom>
          <a:noFill/>
          <a:ln w="38160">
            <a:solidFill>
              <a:schemeClr val="accent4"/>
            </a:solidFill>
            <a:round/>
          </a:ln>
        </p:spPr>
        <p:style>
          <a:lnRef idx="0"/>
          <a:fillRef idx="0"/>
          <a:effectRef idx="0"/>
          <a:fontRef idx="minor"/>
        </p:style>
      </p:sp>
      <p:sp>
        <p:nvSpPr>
          <p:cNvPr id="101" name="PlaceHolder 2"/>
          <p:cNvSpPr>
            <a:spLocks noGrp="1"/>
          </p:cNvSpPr>
          <p:nvPr>
            <p:ph type="title"/>
          </p:nvPr>
        </p:nvSpPr>
        <p:spPr>
          <a:xfrm>
            <a:off x="388080" y="457920"/>
            <a:ext cx="8367840" cy="685800"/>
          </a:xfrm>
          <a:prstGeom prst="rect">
            <a:avLst/>
          </a:prstGeom>
        </p:spPr>
        <p:txBody>
          <a:bodyPr tIns="91440" bIns="91440" anchor="b">
            <a:normAutofit/>
          </a:bodyPr>
          <a:p>
            <a:r>
              <a:rPr b="0" lang="en-US" sz="3000" spc="-1" strike="noStrike">
                <a:solidFill>
                  <a:srgbClr val="000000"/>
                </a:solidFill>
                <a:latin typeface="Arial"/>
              </a:rPr>
              <a:t>Click to </a:t>
            </a:r>
            <a:r>
              <a:rPr b="0" lang="en-US" sz="3000" spc="-1" strike="noStrike">
                <a:solidFill>
                  <a:srgbClr val="000000"/>
                </a:solidFill>
                <a:latin typeface="Arial"/>
              </a:rPr>
              <a:t>edit the </a:t>
            </a:r>
            <a:r>
              <a:rPr b="0" lang="en-US" sz="3000" spc="-1" strike="noStrike">
                <a:solidFill>
                  <a:srgbClr val="000000"/>
                </a:solidFill>
                <a:latin typeface="Arial"/>
              </a:rPr>
              <a:t>title text </a:t>
            </a:r>
            <a:r>
              <a:rPr b="0" lang="en-US" sz="3000" spc="-1" strike="noStrike">
                <a:solidFill>
                  <a:srgbClr val="000000"/>
                </a:solidFill>
                <a:latin typeface="Arial"/>
              </a:rPr>
              <a:t>format</a:t>
            </a:r>
            <a:endParaRPr b="0" lang="en-US" sz="3000" spc="-1" strike="noStrike">
              <a:solidFill>
                <a:srgbClr val="000000"/>
              </a:solidFill>
              <a:latin typeface="Arial"/>
            </a:endParaRPr>
          </a:p>
        </p:txBody>
      </p:sp>
      <p:sp>
        <p:nvSpPr>
          <p:cNvPr id="102" name="PlaceHolder 3"/>
          <p:cNvSpPr>
            <a:spLocks noGrp="1"/>
          </p:cNvSpPr>
          <p:nvPr>
            <p:ph type="body"/>
          </p:nvPr>
        </p:nvSpPr>
        <p:spPr>
          <a:xfrm>
            <a:off x="388080" y="1489680"/>
            <a:ext cx="8367840" cy="3078720"/>
          </a:xfrm>
          <a:prstGeom prst="rect">
            <a:avLst/>
          </a:prstGeom>
        </p:spPr>
        <p:txBody>
          <a:bodyPr tIns="91440" bIns="9144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03" name="PlaceHolder 4"/>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tabLst>
                <a:tab algn="l" pos="0"/>
              </a:tabLst>
            </a:pPr>
            <a:fld id="{AC26D20A-D289-4297-9115-F56AF43BFF05}" type="slidenum">
              <a:rPr b="0" lang="en-GB" sz="1000" spc="-1" strike="noStrike">
                <a:solidFill>
                  <a:srgbClr val="ffffff"/>
                </a:solidFill>
                <a:latin typeface="Roboto"/>
                <a:ea typeface="Roboto"/>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517c"/>
        </a:solidFill>
      </p:bgPr>
    </p:bg>
    <p:spTree>
      <p:nvGrpSpPr>
        <p:cNvPr id="1" name=""/>
        <p:cNvGrpSpPr/>
        <p:nvPr/>
      </p:nvGrpSpPr>
      <p:grpSpPr>
        <a:xfrm>
          <a:off x="0" y="0"/>
          <a:ext cx="0" cy="0"/>
          <a:chOff x="0" y="0"/>
          <a:chExt cx="0" cy="0"/>
        </a:xfrm>
      </p:grpSpPr>
      <p:sp>
        <p:nvSpPr>
          <p:cNvPr id="140" name="PlaceHolder 1"/>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tabLst>
                <a:tab algn="l" pos="0"/>
              </a:tabLst>
            </a:pPr>
            <a:fld id="{3C1C3A6A-DEF9-4DC4-ADA7-198126152F60}" type="slidenum">
              <a:rPr b="0" lang="en-GB" sz="1000" spc="-1" strike="noStrike">
                <a:solidFill>
                  <a:srgbClr val="ffffff"/>
                </a:solidFill>
                <a:latin typeface="Roboto"/>
                <a:ea typeface="Roboto"/>
              </a:rPr>
              <a:t>&lt;number&gt;</a:t>
            </a:fld>
            <a:endParaRPr b="0" lang="en-US" sz="1000" spc="-1" strike="noStrike">
              <a:latin typeface="Times New Roman"/>
            </a:endParaRPr>
          </a:p>
        </p:txBody>
      </p:sp>
      <p:sp>
        <p:nvSpPr>
          <p:cNvPr id="141" name="PlaceHolder 2"/>
          <p:cNvSpPr>
            <a:spLocks noGrp="1"/>
          </p:cNvSpPr>
          <p:nvPr>
            <p:ph type="title"/>
          </p:nvPr>
        </p:nvSpPr>
        <p:spPr>
          <a:xfrm>
            <a:off x="457200" y="205200"/>
            <a:ext cx="8229240" cy="8586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14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517c"/>
        </a:solidFill>
      </p:bgPr>
    </p:bg>
    <p:spTree>
      <p:nvGrpSpPr>
        <p:cNvPr id="1" name=""/>
        <p:cNvGrpSpPr/>
        <p:nvPr/>
      </p:nvGrpSpPr>
      <p:grpSpPr>
        <a:xfrm>
          <a:off x="0" y="0"/>
          <a:ext cx="0" cy="0"/>
          <a:chOff x="0" y="0"/>
          <a:chExt cx="0" cy="0"/>
        </a:xfrm>
      </p:grpSpPr>
      <p:sp>
        <p:nvSpPr>
          <p:cNvPr id="179" name="CustomShape 1"/>
          <p:cNvSpPr/>
          <p:nvPr/>
        </p:nvSpPr>
        <p:spPr>
          <a:xfrm>
            <a:off x="489240" y="1412280"/>
            <a:ext cx="331200" cy="360"/>
          </a:xfrm>
          <a:custGeom>
            <a:avLst/>
            <a:gdLst/>
            <a:ahLst/>
            <a:rect l="l" t="t" r="r" b="b"/>
            <a:pathLst>
              <a:path w="21600" h="21600">
                <a:moveTo>
                  <a:pt x="0" y="0"/>
                </a:moveTo>
                <a:lnTo>
                  <a:pt x="21600" y="21600"/>
                </a:lnTo>
              </a:path>
            </a:pathLst>
          </a:custGeom>
          <a:noFill/>
          <a:ln w="38160">
            <a:solidFill>
              <a:schemeClr val="accent4"/>
            </a:solidFill>
            <a:round/>
          </a:ln>
        </p:spPr>
        <p:style>
          <a:lnRef idx="0"/>
          <a:fillRef idx="0"/>
          <a:effectRef idx="0"/>
          <a:fontRef idx="minor"/>
        </p:style>
      </p:sp>
      <p:sp>
        <p:nvSpPr>
          <p:cNvPr id="180" name="PlaceHolder 2"/>
          <p:cNvSpPr>
            <a:spLocks noGrp="1"/>
          </p:cNvSpPr>
          <p:nvPr>
            <p:ph type="title"/>
          </p:nvPr>
        </p:nvSpPr>
        <p:spPr>
          <a:xfrm>
            <a:off x="388080" y="555480"/>
            <a:ext cx="2807640" cy="755280"/>
          </a:xfrm>
          <a:prstGeom prst="rect">
            <a:avLst/>
          </a:prstGeom>
        </p:spPr>
        <p:txBody>
          <a:bodyPr tIns="91440" bIns="91440" anchor="b">
            <a:normAutofit fontScale="76000"/>
          </a:bodyPr>
          <a:p>
            <a:r>
              <a:rPr b="0" lang="en-US" sz="2400" spc="-1" strike="noStrike">
                <a:solidFill>
                  <a:srgbClr val="000000"/>
                </a:solidFill>
                <a:latin typeface="Arial"/>
              </a:rPr>
              <a:t>Click </a:t>
            </a:r>
            <a:r>
              <a:rPr b="0" lang="en-US" sz="2400" spc="-1" strike="noStrike">
                <a:solidFill>
                  <a:srgbClr val="000000"/>
                </a:solidFill>
                <a:latin typeface="Arial"/>
              </a:rPr>
              <a:t>to edit </a:t>
            </a:r>
            <a:r>
              <a:rPr b="0" lang="en-US" sz="2400" spc="-1" strike="noStrike">
                <a:solidFill>
                  <a:srgbClr val="000000"/>
                </a:solidFill>
                <a:latin typeface="Arial"/>
              </a:rPr>
              <a:t>the </a:t>
            </a:r>
            <a:r>
              <a:rPr b="0" lang="en-US" sz="2400" spc="-1" strike="noStrike">
                <a:solidFill>
                  <a:srgbClr val="000000"/>
                </a:solidFill>
                <a:latin typeface="Arial"/>
              </a:rPr>
              <a:t>title </a:t>
            </a:r>
            <a:r>
              <a:rPr b="0" lang="en-US" sz="2400" spc="-1" strike="noStrike">
                <a:solidFill>
                  <a:srgbClr val="000000"/>
                </a:solidFill>
                <a:latin typeface="Arial"/>
              </a:rPr>
              <a:t>text </a:t>
            </a:r>
            <a:r>
              <a:rPr b="0" lang="en-US" sz="2400" spc="-1" strike="noStrike">
                <a:solidFill>
                  <a:srgbClr val="000000"/>
                </a:solidFill>
                <a:latin typeface="Arial"/>
              </a:rPr>
              <a:t>format</a:t>
            </a:r>
            <a:endParaRPr b="0" lang="en-US" sz="2400" spc="-1" strike="noStrike">
              <a:solidFill>
                <a:srgbClr val="000000"/>
              </a:solidFill>
              <a:latin typeface="Arial"/>
            </a:endParaRPr>
          </a:p>
        </p:txBody>
      </p:sp>
      <p:sp>
        <p:nvSpPr>
          <p:cNvPr id="181" name="PlaceHolder 3"/>
          <p:cNvSpPr>
            <a:spLocks noGrp="1"/>
          </p:cNvSpPr>
          <p:nvPr>
            <p:ph type="body"/>
          </p:nvPr>
        </p:nvSpPr>
        <p:spPr>
          <a:xfrm>
            <a:off x="388080" y="1594080"/>
            <a:ext cx="2807640" cy="2680920"/>
          </a:xfrm>
          <a:prstGeom prst="rect">
            <a:avLst/>
          </a:prstGeom>
        </p:spPr>
        <p:txBody>
          <a:bodyPr tIns="91440" bIns="91440">
            <a:normAutofit fontScale="14000"/>
          </a:bodyPr>
          <a:p>
            <a:pPr marL="432000" indent="-324000">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182" name="PlaceHolder 4"/>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tabLst>
                <a:tab algn="l" pos="0"/>
              </a:tabLst>
            </a:pPr>
            <a:fld id="{3A39290E-51A3-42AD-84A5-EB4339435835}" type="slidenum">
              <a:rPr b="0" lang="en-GB" sz="1000" spc="-1" strike="noStrike">
                <a:solidFill>
                  <a:srgbClr val="ffffff"/>
                </a:solidFill>
                <a:latin typeface="Roboto"/>
                <a:ea typeface="Roboto"/>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9.xml.rels><?xml version="1.0" encoding="UTF-8"?>
<Relationships xmlns="http://schemas.openxmlformats.org/package/2006/relationships"><Relationship Id="rId1" Type="http://schemas.openxmlformats.org/officeDocument/2006/relationships/image" Target="../media/image1.gif"/><Relationship Id="rId2" Type="http://schemas.openxmlformats.org/officeDocument/2006/relationships/image" Target="../media/image2.gif"/><Relationship Id="rId3" Type="http://schemas.openxmlformats.org/officeDocument/2006/relationships/image" Target="../media/image3.gif"/><Relationship Id="rId4" Type="http://schemas.openxmlformats.org/officeDocument/2006/relationships/image" Target="../media/image4.gif"/><Relationship Id="rId5" Type="http://schemas.openxmlformats.org/officeDocument/2006/relationships/image" Target="../media/image5.gif"/><Relationship Id="rId6" Type="http://schemas.openxmlformats.org/officeDocument/2006/relationships/image" Target="../media/image6.gif"/><Relationship Id="rId7" Type="http://schemas.openxmlformats.org/officeDocument/2006/relationships/image" Target="../media/image7.gif"/><Relationship Id="rId8" Type="http://schemas.openxmlformats.org/officeDocument/2006/relationships/image" Target="../media/image8.gif"/><Relationship Id="rId9" Type="http://schemas.openxmlformats.org/officeDocument/2006/relationships/image" Target="../media/image9.gif"/><Relationship Id="rId10" Type="http://schemas.openxmlformats.org/officeDocument/2006/relationships/image" Target="../media/image10.gif"/><Relationship Id="rId11" Type="http://schemas.openxmlformats.org/officeDocument/2006/relationships/image" Target="../media/image11.gif"/><Relationship Id="rId12" Type="http://schemas.openxmlformats.org/officeDocument/2006/relationships/image" Target="../media/image12.gif"/><Relationship Id="rId13" Type="http://schemas.openxmlformats.org/officeDocument/2006/relationships/image" Target="../media/image13.gif"/><Relationship Id="rId14" Type="http://schemas.openxmlformats.org/officeDocument/2006/relationships/slideLayout" Target="../slideLayouts/slideLayout2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1680480" y="1189080"/>
            <a:ext cx="5783040" cy="1456920"/>
          </a:xfrm>
          <a:prstGeom prst="rect">
            <a:avLst/>
          </a:prstGeom>
          <a:noFill/>
          <a:ln>
            <a:noFill/>
          </a:ln>
        </p:spPr>
        <p:txBody>
          <a:bodyPr tIns="91440" bIns="91440" anchor="b">
            <a:normAutofit/>
          </a:bodyPr>
          <a:p>
            <a:pPr algn="ctr">
              <a:lnSpc>
                <a:spcPct val="100000"/>
              </a:lnSpc>
              <a:tabLst>
                <a:tab algn="l" pos="0"/>
              </a:tabLst>
            </a:pPr>
            <a:r>
              <a:rPr b="1" lang="en-GB" sz="4000" spc="-1" strike="noStrike">
                <a:solidFill>
                  <a:srgbClr val="ffffff"/>
                </a:solidFill>
                <a:latin typeface="Roboto Slab"/>
                <a:ea typeface="Roboto Slab"/>
              </a:rPr>
              <a:t>Pa</a:t>
            </a:r>
            <a:r>
              <a:rPr b="1" lang="en-GB" sz="4000" spc="-1" strike="noStrike">
                <a:solidFill>
                  <a:srgbClr val="ffffff"/>
                </a:solidFill>
                <a:latin typeface="Roboto Slab"/>
                <a:ea typeface="Roboto Slab"/>
              </a:rPr>
              <a:t>yla</a:t>
            </a:r>
            <a:r>
              <a:rPr b="1" lang="en-GB" sz="4000" spc="-1" strike="noStrike">
                <a:solidFill>
                  <a:srgbClr val="ffffff"/>
                </a:solidFill>
                <a:latin typeface="Roboto Slab"/>
                <a:ea typeface="Roboto Slab"/>
              </a:rPr>
              <a:t>tte</a:t>
            </a:r>
            <a:endParaRPr b="0" lang="en-US" sz="4000" spc="-1" strike="noStrike">
              <a:solidFill>
                <a:srgbClr val="000000"/>
              </a:solidFill>
              <a:latin typeface="Arial"/>
            </a:endParaRPr>
          </a:p>
        </p:txBody>
      </p:sp>
      <p:sp>
        <p:nvSpPr>
          <p:cNvPr id="220" name="TextShape 2"/>
          <p:cNvSpPr txBox="1"/>
          <p:nvPr/>
        </p:nvSpPr>
        <p:spPr>
          <a:xfrm>
            <a:off x="1680480" y="3049560"/>
            <a:ext cx="5783040" cy="908640"/>
          </a:xfrm>
          <a:prstGeom prst="rect">
            <a:avLst/>
          </a:prstGeom>
          <a:noFill/>
          <a:ln>
            <a:noFill/>
          </a:ln>
        </p:spPr>
        <p:txBody>
          <a:bodyPr tIns="91440" bIns="91440">
            <a:normAutofit fontScale="59000"/>
          </a:bodyPr>
          <a:p>
            <a:pPr algn="ctr">
              <a:lnSpc>
                <a:spcPct val="115000"/>
              </a:lnSpc>
              <a:tabLst>
                <a:tab algn="l" pos="0"/>
              </a:tabLst>
            </a:pPr>
            <a:r>
              <a:rPr b="1" lang="en-GB" sz="2400" spc="-1" strike="noStrike">
                <a:solidFill>
                  <a:srgbClr val="8bc34a"/>
                </a:solidFill>
                <a:latin typeface="Roboto Slab"/>
                <a:ea typeface="Roboto Slab"/>
              </a:rPr>
              <a:t>By Team</a:t>
            </a:r>
            <a:endParaRPr b="0" lang="en-US" sz="2400" spc="-1" strike="noStrike">
              <a:latin typeface="Arial"/>
            </a:endParaRPr>
          </a:p>
          <a:p>
            <a:pPr algn="ctr">
              <a:lnSpc>
                <a:spcPct val="115000"/>
              </a:lnSpc>
              <a:spcBef>
                <a:spcPts val="1599"/>
              </a:spcBef>
              <a:spcAft>
                <a:spcPts val="1599"/>
              </a:spcAft>
              <a:tabLst>
                <a:tab algn="l" pos="0"/>
              </a:tabLst>
            </a:pPr>
            <a:r>
              <a:rPr b="1" lang="en-GB" sz="2400" spc="-1" strike="noStrike">
                <a:solidFill>
                  <a:srgbClr val="8bc34a"/>
                </a:solidFill>
                <a:latin typeface="Roboto Slab"/>
                <a:ea typeface="Roboto Slab"/>
              </a:rPr>
              <a:t>Got -Your-Backs(GYB)</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TextShape 1"/>
          <p:cNvSpPr txBox="1"/>
          <p:nvPr/>
        </p:nvSpPr>
        <p:spPr>
          <a:xfrm>
            <a:off x="388080" y="457920"/>
            <a:ext cx="8367840" cy="685800"/>
          </a:xfrm>
          <a:prstGeom prst="rect">
            <a:avLst/>
          </a:prstGeom>
          <a:noFill/>
          <a:ln>
            <a:noFill/>
          </a:ln>
        </p:spPr>
        <p:txBody>
          <a:bodyPr tIns="91440" bIns="91440" anchor="b">
            <a:normAutofit/>
          </a:bodyPr>
          <a:p>
            <a:pPr>
              <a:lnSpc>
                <a:spcPct val="100000"/>
              </a:lnSpc>
              <a:tabLst>
                <a:tab algn="l" pos="0"/>
              </a:tabLst>
            </a:pPr>
            <a:r>
              <a:rPr b="0" lang="en-GB" sz="3000" spc="-1" strike="noStrike">
                <a:solidFill>
                  <a:srgbClr val="ffffff"/>
                </a:solidFill>
                <a:latin typeface="Roboto Slab"/>
                <a:ea typeface="Roboto Slab"/>
              </a:rPr>
              <a:t>Development Tools</a:t>
            </a:r>
            <a:endParaRPr b="0" lang="en-US" sz="3000" spc="-1" strike="noStrike">
              <a:solidFill>
                <a:srgbClr val="000000"/>
              </a:solidFill>
              <a:latin typeface="Arial"/>
            </a:endParaRPr>
          </a:p>
        </p:txBody>
      </p:sp>
      <p:sp>
        <p:nvSpPr>
          <p:cNvPr id="313" name="CustomShape 2"/>
          <p:cNvSpPr/>
          <p:nvPr/>
        </p:nvSpPr>
        <p:spPr>
          <a:xfrm>
            <a:off x="388440" y="1448640"/>
            <a:ext cx="6696720" cy="399960"/>
          </a:xfrm>
          <a:prstGeom prst="rect">
            <a:avLst/>
          </a:prstGeom>
          <a:noFill/>
          <a:ln>
            <a:noFill/>
          </a:ln>
        </p:spPr>
        <p:style>
          <a:lnRef idx="0"/>
          <a:fillRef idx="0"/>
          <a:effectRef idx="0"/>
          <a:fontRef idx="minor"/>
        </p:style>
      </p:sp>
      <p:sp>
        <p:nvSpPr>
          <p:cNvPr id="314" name="CustomShape 3"/>
          <p:cNvSpPr/>
          <p:nvPr/>
        </p:nvSpPr>
        <p:spPr>
          <a:xfrm>
            <a:off x="524880" y="1322640"/>
            <a:ext cx="3904560" cy="5514120"/>
          </a:xfrm>
          <a:prstGeom prst="rect">
            <a:avLst/>
          </a:prstGeom>
          <a:noFill/>
          <a:ln>
            <a:noFill/>
          </a:ln>
        </p:spPr>
        <p:style>
          <a:lnRef idx="0"/>
          <a:fillRef idx="0"/>
          <a:effectRef idx="0"/>
          <a:fontRef idx="minor"/>
        </p:style>
        <p:txBody>
          <a:bodyPr tIns="91440" bIns="91440">
            <a:spAutoFit/>
          </a:bodyPr>
          <a:p>
            <a:pPr>
              <a:lnSpc>
                <a:spcPct val="150000"/>
              </a:lnSpc>
              <a:tabLst>
                <a:tab algn="l" pos="0"/>
              </a:tabLst>
            </a:pPr>
            <a:r>
              <a:rPr b="1" lang="en-GB" sz="1800" spc="-1" strike="noStrike">
                <a:solidFill>
                  <a:srgbClr val="ffffff"/>
                </a:solidFill>
                <a:latin typeface="Arial"/>
                <a:ea typeface="Arial"/>
              </a:rPr>
              <a:t>Software requirements</a:t>
            </a:r>
            <a:r>
              <a:rPr b="0" lang="en-GB" sz="1400" spc="-1" strike="noStrike">
                <a:solidFill>
                  <a:srgbClr val="ffffff"/>
                </a:solidFill>
                <a:latin typeface="Times New Roman"/>
                <a:ea typeface="Times New Roman"/>
              </a:rPr>
              <a:t>:</a:t>
            </a:r>
            <a:endParaRPr b="0" lang="en-US" sz="1400" spc="-1" strike="noStrike">
              <a:latin typeface="Arial"/>
            </a:endParaRPr>
          </a:p>
          <a:p>
            <a:pPr>
              <a:lnSpc>
                <a:spcPct val="150000"/>
              </a:lnSpc>
              <a:tabLst>
                <a:tab algn="l" pos="0"/>
              </a:tabLst>
            </a:pPr>
            <a:r>
              <a:rPr b="0" lang="en-GB" sz="1900" spc="-1" strike="noStrike">
                <a:solidFill>
                  <a:srgbClr val="ffffff"/>
                </a:solidFill>
                <a:latin typeface="Raleway"/>
                <a:ea typeface="Raleway"/>
              </a:rPr>
              <a:t>Language : PHP 7+</a:t>
            </a:r>
            <a:endParaRPr b="0" lang="en-US" sz="1900" spc="-1" strike="noStrike">
              <a:latin typeface="Arial"/>
            </a:endParaRPr>
          </a:p>
          <a:p>
            <a:pPr marL="457200">
              <a:lnSpc>
                <a:spcPct val="150000"/>
              </a:lnSpc>
              <a:tabLst>
                <a:tab algn="l" pos="0"/>
              </a:tabLst>
            </a:pPr>
            <a:r>
              <a:rPr b="0" lang="en-GB" sz="1900" spc="-1" strike="noStrike">
                <a:solidFill>
                  <a:srgbClr val="ffffff"/>
                </a:solidFill>
                <a:latin typeface="Raleway"/>
                <a:ea typeface="Raleway"/>
              </a:rPr>
              <a:t>Database  :</a:t>
            </a:r>
            <a:endParaRPr b="0" lang="en-US" sz="1900" spc="-1" strike="noStrike">
              <a:latin typeface="Arial"/>
            </a:endParaRPr>
          </a:p>
          <a:p>
            <a:pPr marL="457200">
              <a:lnSpc>
                <a:spcPct val="150000"/>
              </a:lnSpc>
              <a:tabLst>
                <a:tab algn="l" pos="0"/>
              </a:tabLst>
            </a:pPr>
            <a:r>
              <a:rPr b="0" lang="en-GB" sz="1900" spc="-1" strike="noStrike">
                <a:solidFill>
                  <a:srgbClr val="ffffff"/>
                </a:solidFill>
                <a:latin typeface="Raleway"/>
                <a:ea typeface="Raleway"/>
              </a:rPr>
              <a:t>Cockroach-DB,Redis</a:t>
            </a:r>
            <a:endParaRPr b="0" lang="en-US" sz="1900" spc="-1" strike="noStrike">
              <a:latin typeface="Arial"/>
            </a:endParaRPr>
          </a:p>
          <a:p>
            <a:pPr marL="457200">
              <a:lnSpc>
                <a:spcPct val="150000"/>
              </a:lnSpc>
              <a:tabLst>
                <a:tab algn="l" pos="0"/>
              </a:tabLst>
            </a:pPr>
            <a:r>
              <a:rPr b="0" lang="en-GB" sz="1900" spc="-1" strike="noStrike">
                <a:solidFill>
                  <a:srgbClr val="ffffff"/>
                </a:solidFill>
                <a:latin typeface="Raleway"/>
                <a:ea typeface="Raleway"/>
              </a:rPr>
              <a:t>Load-Balancer:haproxy</a:t>
            </a:r>
            <a:endParaRPr b="0" lang="en-US" sz="1900" spc="-1" strike="noStrike">
              <a:latin typeface="Arial"/>
            </a:endParaRPr>
          </a:p>
          <a:p>
            <a:pPr marL="457200">
              <a:lnSpc>
                <a:spcPct val="150000"/>
              </a:lnSpc>
              <a:tabLst>
                <a:tab algn="l" pos="0"/>
              </a:tabLst>
            </a:pPr>
            <a:r>
              <a:rPr b="0" lang="en-GB" sz="1900" spc="-1" strike="noStrike">
                <a:solidFill>
                  <a:srgbClr val="ffffff"/>
                </a:solidFill>
                <a:latin typeface="Raleway"/>
                <a:ea typeface="Raleway"/>
              </a:rPr>
              <a:t>Server : Php-Built-in-Server </a:t>
            </a:r>
            <a:endParaRPr b="0" lang="en-US" sz="1900" spc="-1" strike="noStrike">
              <a:latin typeface="Arial"/>
            </a:endParaRPr>
          </a:p>
          <a:p>
            <a:pPr marL="457200">
              <a:lnSpc>
                <a:spcPct val="150000"/>
              </a:lnSpc>
              <a:tabLst>
                <a:tab algn="l" pos="0"/>
              </a:tabLst>
            </a:pPr>
            <a:r>
              <a:rPr b="0" lang="en-GB" sz="1900" spc="-1" strike="noStrike">
                <a:solidFill>
                  <a:srgbClr val="ffffff"/>
                </a:solidFill>
                <a:latin typeface="Raleway"/>
                <a:ea typeface="Raleway"/>
              </a:rPr>
              <a:t>Frameworks:</a:t>
            </a:r>
            <a:endParaRPr b="0" lang="en-US" sz="1900" spc="-1" strike="noStrike">
              <a:latin typeface="Arial"/>
            </a:endParaRPr>
          </a:p>
          <a:p>
            <a:pPr marL="457200">
              <a:lnSpc>
                <a:spcPct val="150000"/>
              </a:lnSpc>
              <a:tabLst>
                <a:tab algn="l" pos="0"/>
              </a:tabLst>
            </a:pPr>
            <a:r>
              <a:rPr b="0" lang="en-GB" sz="1900" spc="-1" strike="noStrike">
                <a:solidFill>
                  <a:srgbClr val="ffffff"/>
                </a:solidFill>
                <a:latin typeface="Raleway"/>
                <a:ea typeface="Raleway"/>
              </a:rPr>
              <a:t> </a:t>
            </a:r>
            <a:r>
              <a:rPr b="0" lang="en-GB" sz="1900" spc="-1" strike="noStrike">
                <a:solidFill>
                  <a:srgbClr val="ffffff"/>
                </a:solidFill>
                <a:latin typeface="Raleway"/>
                <a:ea typeface="Raleway"/>
              </a:rPr>
              <a:t>Laravel 8,Angular-13</a:t>
            </a:r>
            <a:endParaRPr b="0" lang="en-US" sz="1900" spc="-1" strike="noStrike">
              <a:latin typeface="Arial"/>
            </a:endParaRPr>
          </a:p>
          <a:p>
            <a:pPr marL="457200">
              <a:lnSpc>
                <a:spcPct val="150000"/>
              </a:lnSpc>
              <a:tabLst>
                <a:tab algn="l" pos="0"/>
              </a:tabLst>
            </a:pPr>
            <a:endParaRPr b="0" lang="en-US" sz="1900" spc="-1" strike="noStrike">
              <a:latin typeface="Arial"/>
            </a:endParaRPr>
          </a:p>
          <a:p>
            <a:pPr>
              <a:lnSpc>
                <a:spcPct val="150000"/>
              </a:lnSpc>
              <a:tabLst>
                <a:tab algn="l" pos="0"/>
              </a:tabLst>
            </a:pPr>
            <a:endParaRPr b="0" lang="en-US" sz="1900" spc="-1" strike="noStrike">
              <a:latin typeface="Arial"/>
            </a:endParaRPr>
          </a:p>
          <a:p>
            <a:pPr>
              <a:lnSpc>
                <a:spcPct val="150000"/>
              </a:lnSpc>
              <a:tabLst>
                <a:tab algn="l" pos="0"/>
              </a:tabLst>
            </a:pPr>
            <a:endParaRPr b="0" lang="en-US" sz="1900" spc="-1" strike="noStrike">
              <a:latin typeface="Arial"/>
            </a:endParaRPr>
          </a:p>
          <a:p>
            <a:pPr>
              <a:lnSpc>
                <a:spcPct val="100000"/>
              </a:lnSpc>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TextShape 1"/>
          <p:cNvSpPr txBox="1"/>
          <p:nvPr/>
        </p:nvSpPr>
        <p:spPr>
          <a:xfrm>
            <a:off x="388080" y="457920"/>
            <a:ext cx="8367840" cy="685800"/>
          </a:xfrm>
          <a:prstGeom prst="rect">
            <a:avLst/>
          </a:prstGeom>
          <a:noFill/>
          <a:ln>
            <a:noFill/>
          </a:ln>
        </p:spPr>
        <p:txBody>
          <a:bodyPr tIns="91440" bIns="91440" anchor="b">
            <a:normAutofit/>
          </a:bodyPr>
          <a:p>
            <a:pPr>
              <a:lnSpc>
                <a:spcPct val="100000"/>
              </a:lnSpc>
              <a:tabLst>
                <a:tab algn="l" pos="0"/>
              </a:tabLst>
            </a:pPr>
            <a:r>
              <a:rPr b="0" lang="en-GB" sz="3000" spc="-1" strike="noStrike">
                <a:solidFill>
                  <a:srgbClr val="ffffff"/>
                </a:solidFill>
                <a:latin typeface="Roboto Slab"/>
                <a:ea typeface="Roboto Slab"/>
              </a:rPr>
              <a:t>Modules</a:t>
            </a:r>
            <a:endParaRPr b="0" lang="en-US" sz="3000" spc="-1" strike="noStrike">
              <a:solidFill>
                <a:srgbClr val="000000"/>
              </a:solidFill>
              <a:latin typeface="Arial"/>
            </a:endParaRPr>
          </a:p>
        </p:txBody>
      </p:sp>
      <p:sp>
        <p:nvSpPr>
          <p:cNvPr id="316" name="CustomShape 2"/>
          <p:cNvSpPr/>
          <p:nvPr/>
        </p:nvSpPr>
        <p:spPr>
          <a:xfrm>
            <a:off x="812880" y="1907280"/>
            <a:ext cx="1853640" cy="443520"/>
          </a:xfrm>
          <a:prstGeom prst="rect">
            <a:avLst/>
          </a:prstGeom>
          <a:noFill/>
          <a:ln>
            <a:noFill/>
          </a:ln>
        </p:spPr>
        <p:style>
          <a:lnRef idx="0"/>
          <a:fillRef idx="0"/>
          <a:effectRef idx="0"/>
          <a:fontRef idx="minor"/>
        </p:style>
        <p:txBody>
          <a:bodyPr tIns="91440" bIns="91440" anchor="ctr">
            <a:noAutofit/>
          </a:bodyPr>
          <a:p>
            <a:pPr>
              <a:lnSpc>
                <a:spcPct val="100000"/>
              </a:lnSpc>
              <a:tabLst>
                <a:tab algn="l" pos="0"/>
              </a:tabLst>
            </a:pPr>
            <a:r>
              <a:rPr b="0" lang="en-GB" sz="1600" spc="-1" strike="noStrike">
                <a:solidFill>
                  <a:srgbClr val="ffffff"/>
                </a:solidFill>
                <a:latin typeface="Montserrat"/>
                <a:ea typeface="Montserrat"/>
              </a:rPr>
              <a:t>User</a:t>
            </a:r>
            <a:endParaRPr b="0" lang="en-US" sz="1600" spc="-1" strike="noStrike">
              <a:latin typeface="Arial"/>
            </a:endParaRPr>
          </a:p>
        </p:txBody>
      </p:sp>
      <p:sp>
        <p:nvSpPr>
          <p:cNvPr id="317" name="CustomShape 3"/>
          <p:cNvSpPr/>
          <p:nvPr/>
        </p:nvSpPr>
        <p:spPr>
          <a:xfrm>
            <a:off x="812880" y="2350440"/>
            <a:ext cx="1991160" cy="691560"/>
          </a:xfrm>
          <a:prstGeom prst="rect">
            <a:avLst/>
          </a:prstGeom>
          <a:noFill/>
          <a:ln>
            <a:noFill/>
          </a:ln>
        </p:spPr>
        <p:style>
          <a:lnRef idx="0"/>
          <a:fillRef idx="0"/>
          <a:effectRef idx="0"/>
          <a:fontRef idx="minor"/>
        </p:style>
        <p:txBody>
          <a:bodyPr tIns="91440" bIns="91440" anchor="ctr">
            <a:noAutofit/>
          </a:bodyPr>
          <a:p>
            <a:pPr>
              <a:lnSpc>
                <a:spcPct val="115000"/>
              </a:lnSpc>
              <a:tabLst>
                <a:tab algn="l" pos="0"/>
              </a:tabLst>
            </a:pPr>
            <a:r>
              <a:rPr b="0" lang="en-GB" sz="1100" spc="-1" strike="noStrike">
                <a:solidFill>
                  <a:srgbClr val="d9d9d9"/>
                </a:solidFill>
                <a:latin typeface="Lato"/>
                <a:ea typeface="Lato"/>
              </a:rPr>
              <a:t>Registering,Login,</a:t>
            </a:r>
            <a:endParaRPr b="0" lang="en-US" sz="1100" spc="-1" strike="noStrike">
              <a:latin typeface="Arial"/>
            </a:endParaRPr>
          </a:p>
          <a:p>
            <a:pPr>
              <a:lnSpc>
                <a:spcPct val="115000"/>
              </a:lnSpc>
              <a:spcBef>
                <a:spcPts val="1599"/>
              </a:spcBef>
              <a:spcAft>
                <a:spcPts val="1599"/>
              </a:spcAft>
              <a:tabLst>
                <a:tab algn="l" pos="0"/>
              </a:tabLst>
            </a:pPr>
            <a:r>
              <a:rPr b="0" lang="en-GB" sz="1100" spc="-1" strike="noStrike">
                <a:solidFill>
                  <a:srgbClr val="d9d9d9"/>
                </a:solidFill>
                <a:latin typeface="Lato"/>
                <a:ea typeface="Lato"/>
              </a:rPr>
              <a:t>Credit-Bill-Check,Repayment</a:t>
            </a:r>
            <a:endParaRPr b="0" lang="en-US" sz="1100" spc="-1" strike="noStrike">
              <a:latin typeface="Arial"/>
            </a:endParaRPr>
          </a:p>
        </p:txBody>
      </p:sp>
      <p:sp>
        <p:nvSpPr>
          <p:cNvPr id="318" name="CustomShape 4"/>
          <p:cNvSpPr/>
          <p:nvPr/>
        </p:nvSpPr>
        <p:spPr>
          <a:xfrm>
            <a:off x="812880" y="3320280"/>
            <a:ext cx="1853640" cy="443520"/>
          </a:xfrm>
          <a:prstGeom prst="rect">
            <a:avLst/>
          </a:prstGeom>
          <a:noFill/>
          <a:ln>
            <a:noFill/>
          </a:ln>
        </p:spPr>
        <p:style>
          <a:lnRef idx="0"/>
          <a:fillRef idx="0"/>
          <a:effectRef idx="0"/>
          <a:fontRef idx="minor"/>
        </p:style>
        <p:txBody>
          <a:bodyPr tIns="91440" bIns="91440" anchor="ctr">
            <a:noAutofit/>
          </a:bodyPr>
          <a:p>
            <a:pPr>
              <a:lnSpc>
                <a:spcPct val="100000"/>
              </a:lnSpc>
              <a:tabLst>
                <a:tab algn="l" pos="0"/>
              </a:tabLst>
            </a:pPr>
            <a:r>
              <a:rPr b="0" lang="en-GB" sz="1600" spc="-1" strike="noStrike">
                <a:solidFill>
                  <a:srgbClr val="ffffff"/>
                </a:solidFill>
                <a:latin typeface="Montserrat"/>
                <a:ea typeface="Montserrat"/>
              </a:rPr>
              <a:t>Vendor</a:t>
            </a:r>
            <a:endParaRPr b="0" lang="en-US" sz="1600" spc="-1" strike="noStrike">
              <a:latin typeface="Arial"/>
            </a:endParaRPr>
          </a:p>
        </p:txBody>
      </p:sp>
      <p:sp>
        <p:nvSpPr>
          <p:cNvPr id="319" name="CustomShape 5"/>
          <p:cNvSpPr/>
          <p:nvPr/>
        </p:nvSpPr>
        <p:spPr>
          <a:xfrm>
            <a:off x="812880" y="3763440"/>
            <a:ext cx="1991160" cy="691560"/>
          </a:xfrm>
          <a:prstGeom prst="rect">
            <a:avLst/>
          </a:prstGeom>
          <a:noFill/>
          <a:ln>
            <a:noFill/>
          </a:ln>
        </p:spPr>
        <p:style>
          <a:lnRef idx="0"/>
          <a:fillRef idx="0"/>
          <a:effectRef idx="0"/>
          <a:fontRef idx="minor"/>
        </p:style>
        <p:txBody>
          <a:bodyPr tIns="91440" bIns="91440" anchor="ctr">
            <a:noAutofit/>
          </a:bodyPr>
          <a:p>
            <a:pPr>
              <a:lnSpc>
                <a:spcPct val="115000"/>
              </a:lnSpc>
              <a:tabLst>
                <a:tab algn="l" pos="0"/>
              </a:tabLst>
            </a:pPr>
            <a:r>
              <a:rPr b="0" lang="en-GB" sz="1100" spc="-1" strike="noStrike">
                <a:solidFill>
                  <a:srgbClr val="d9d9d9"/>
                </a:solidFill>
                <a:latin typeface="Lato"/>
                <a:ea typeface="Lato"/>
              </a:rPr>
              <a:t>Charging an User</a:t>
            </a:r>
            <a:endParaRPr b="0" lang="en-US" sz="1100" spc="-1" strike="noStrike">
              <a:latin typeface="Arial"/>
            </a:endParaRPr>
          </a:p>
          <a:p>
            <a:pPr>
              <a:lnSpc>
                <a:spcPct val="115000"/>
              </a:lnSpc>
              <a:spcBef>
                <a:spcPts val="1599"/>
              </a:spcBef>
              <a:spcAft>
                <a:spcPts val="1599"/>
              </a:spcAft>
              <a:tabLst>
                <a:tab algn="l" pos="0"/>
              </a:tabLst>
            </a:pPr>
            <a:r>
              <a:rPr b="0" lang="en-GB" sz="1100" spc="-1" strike="noStrike">
                <a:solidFill>
                  <a:srgbClr val="d9d9d9"/>
                </a:solidFill>
                <a:latin typeface="Lato"/>
                <a:ea typeface="Lato"/>
              </a:rPr>
              <a:t>Refund a Transaction</a:t>
            </a:r>
            <a:endParaRPr b="0" lang="en-US" sz="1100" spc="-1" strike="noStrike">
              <a:latin typeface="Arial"/>
            </a:endParaRPr>
          </a:p>
        </p:txBody>
      </p:sp>
      <p:sp>
        <p:nvSpPr>
          <p:cNvPr id="320" name="CustomShape 6"/>
          <p:cNvSpPr/>
          <p:nvPr/>
        </p:nvSpPr>
        <p:spPr>
          <a:xfrm>
            <a:off x="6548760" y="1907280"/>
            <a:ext cx="1853640" cy="443520"/>
          </a:xfrm>
          <a:prstGeom prst="rect">
            <a:avLst/>
          </a:prstGeom>
          <a:noFill/>
          <a:ln>
            <a:noFill/>
          </a:ln>
        </p:spPr>
        <p:style>
          <a:lnRef idx="0"/>
          <a:fillRef idx="0"/>
          <a:effectRef idx="0"/>
          <a:fontRef idx="minor"/>
        </p:style>
        <p:txBody>
          <a:bodyPr tIns="91440" bIns="91440" anchor="ctr">
            <a:noAutofit/>
          </a:bodyPr>
          <a:p>
            <a:pPr>
              <a:lnSpc>
                <a:spcPct val="100000"/>
              </a:lnSpc>
              <a:tabLst>
                <a:tab algn="l" pos="0"/>
              </a:tabLst>
            </a:pPr>
            <a:r>
              <a:rPr b="0" lang="en-GB" sz="1600" spc="-1" strike="noStrike">
                <a:solidFill>
                  <a:srgbClr val="ffffff"/>
                </a:solidFill>
                <a:latin typeface="Montserrat"/>
                <a:ea typeface="Montserrat"/>
              </a:rPr>
              <a:t>Credit-Bureau</a:t>
            </a:r>
            <a:endParaRPr b="0" lang="en-US" sz="1600" spc="-1" strike="noStrike">
              <a:latin typeface="Arial"/>
            </a:endParaRPr>
          </a:p>
        </p:txBody>
      </p:sp>
      <p:sp>
        <p:nvSpPr>
          <p:cNvPr id="321" name="CustomShape 7"/>
          <p:cNvSpPr/>
          <p:nvPr/>
        </p:nvSpPr>
        <p:spPr>
          <a:xfrm>
            <a:off x="6548760" y="2350440"/>
            <a:ext cx="1991160" cy="691560"/>
          </a:xfrm>
          <a:prstGeom prst="rect">
            <a:avLst/>
          </a:prstGeom>
          <a:noFill/>
          <a:ln>
            <a:noFill/>
          </a:ln>
        </p:spPr>
        <p:style>
          <a:lnRef idx="0"/>
          <a:fillRef idx="0"/>
          <a:effectRef idx="0"/>
          <a:fontRef idx="minor"/>
        </p:style>
        <p:txBody>
          <a:bodyPr tIns="91440" bIns="91440" anchor="ctr">
            <a:noAutofit/>
          </a:bodyPr>
          <a:p>
            <a:pPr>
              <a:lnSpc>
                <a:spcPct val="115000"/>
              </a:lnSpc>
              <a:spcAft>
                <a:spcPts val="1599"/>
              </a:spcAft>
              <a:tabLst>
                <a:tab algn="l" pos="0"/>
              </a:tabLst>
            </a:pPr>
            <a:r>
              <a:rPr b="0" lang="en-GB" sz="1100" spc="-1" strike="noStrike">
                <a:solidFill>
                  <a:srgbClr val="d9d9d9"/>
                </a:solidFill>
                <a:latin typeface="Lato"/>
                <a:ea typeface="Lato"/>
              </a:rPr>
              <a:t>Gathering Details from users and sending the credit-score to the admins</a:t>
            </a:r>
            <a:endParaRPr b="0" lang="en-US" sz="1100" spc="-1" strike="noStrike">
              <a:latin typeface="Arial"/>
            </a:endParaRPr>
          </a:p>
        </p:txBody>
      </p:sp>
      <p:sp>
        <p:nvSpPr>
          <p:cNvPr id="322" name="CustomShape 8"/>
          <p:cNvSpPr/>
          <p:nvPr/>
        </p:nvSpPr>
        <p:spPr>
          <a:xfrm>
            <a:off x="6548760" y="3320280"/>
            <a:ext cx="1853640" cy="443520"/>
          </a:xfrm>
          <a:prstGeom prst="rect">
            <a:avLst/>
          </a:prstGeom>
          <a:noFill/>
          <a:ln>
            <a:noFill/>
          </a:ln>
        </p:spPr>
        <p:style>
          <a:lnRef idx="0"/>
          <a:fillRef idx="0"/>
          <a:effectRef idx="0"/>
          <a:fontRef idx="minor"/>
        </p:style>
        <p:txBody>
          <a:bodyPr tIns="91440" bIns="91440" anchor="ctr">
            <a:noAutofit/>
          </a:bodyPr>
          <a:p>
            <a:pPr>
              <a:lnSpc>
                <a:spcPct val="100000"/>
              </a:lnSpc>
              <a:tabLst>
                <a:tab algn="l" pos="0"/>
              </a:tabLst>
            </a:pPr>
            <a:r>
              <a:rPr b="0" lang="en-GB" sz="1600" spc="-1" strike="noStrike">
                <a:solidFill>
                  <a:srgbClr val="ffffff"/>
                </a:solidFill>
                <a:latin typeface="Montserrat"/>
                <a:ea typeface="Montserrat"/>
              </a:rPr>
              <a:t>Admins</a:t>
            </a:r>
            <a:endParaRPr b="0" lang="en-US" sz="1600" spc="-1" strike="noStrike">
              <a:latin typeface="Arial"/>
            </a:endParaRPr>
          </a:p>
        </p:txBody>
      </p:sp>
      <p:sp>
        <p:nvSpPr>
          <p:cNvPr id="323" name="CustomShape 9"/>
          <p:cNvSpPr/>
          <p:nvPr/>
        </p:nvSpPr>
        <p:spPr>
          <a:xfrm>
            <a:off x="6548760" y="3763440"/>
            <a:ext cx="1991160" cy="691560"/>
          </a:xfrm>
          <a:prstGeom prst="rect">
            <a:avLst/>
          </a:prstGeom>
          <a:noFill/>
          <a:ln>
            <a:noFill/>
          </a:ln>
        </p:spPr>
        <p:style>
          <a:lnRef idx="0"/>
          <a:fillRef idx="0"/>
          <a:effectRef idx="0"/>
          <a:fontRef idx="minor"/>
        </p:style>
        <p:txBody>
          <a:bodyPr tIns="91440" bIns="91440" anchor="ctr">
            <a:noAutofit/>
          </a:bodyPr>
          <a:p>
            <a:pPr>
              <a:lnSpc>
                <a:spcPct val="115000"/>
              </a:lnSpc>
              <a:tabLst>
                <a:tab algn="l" pos="0"/>
              </a:tabLst>
            </a:pPr>
            <a:r>
              <a:rPr b="0" lang="en-GB" sz="1100" spc="-1" strike="noStrike">
                <a:solidFill>
                  <a:srgbClr val="d9d9d9"/>
                </a:solidFill>
                <a:latin typeface="Lato"/>
                <a:ea typeface="Lato"/>
              </a:rPr>
              <a:t>Retrieval of all Records  from The Data-Base.</a:t>
            </a:r>
            <a:endParaRPr b="0" lang="en-US" sz="1100" spc="-1" strike="noStrike">
              <a:latin typeface="Arial"/>
            </a:endParaRPr>
          </a:p>
          <a:p>
            <a:pPr>
              <a:lnSpc>
                <a:spcPct val="115000"/>
              </a:lnSpc>
              <a:spcBef>
                <a:spcPts val="1599"/>
              </a:spcBef>
              <a:spcAft>
                <a:spcPts val="1599"/>
              </a:spcAft>
              <a:tabLst>
                <a:tab algn="l" pos="0"/>
              </a:tabLst>
            </a:pPr>
            <a:r>
              <a:rPr b="0" lang="en-GB" sz="1100" spc="-1" strike="noStrike">
                <a:solidFill>
                  <a:srgbClr val="d9d9d9"/>
                </a:solidFill>
                <a:latin typeface="Lato"/>
                <a:ea typeface="Lato"/>
              </a:rPr>
              <a:t>Setting The Credit-Limits</a:t>
            </a:r>
            <a:endParaRPr b="0" lang="en-US" sz="1100" spc="-1" strike="noStrike">
              <a:latin typeface="Arial"/>
            </a:endParaRPr>
          </a:p>
        </p:txBody>
      </p:sp>
      <p:sp>
        <p:nvSpPr>
          <p:cNvPr id="324" name="CustomShape 10"/>
          <p:cNvSpPr/>
          <p:nvPr/>
        </p:nvSpPr>
        <p:spPr>
          <a:xfrm flipH="1">
            <a:off x="780840" y="1641960"/>
            <a:ext cx="7596000" cy="10080"/>
          </a:xfrm>
          <a:custGeom>
            <a:avLst/>
            <a:gdLst/>
            <a:ahLst/>
            <a:rect l="l" t="t" r="r" b="b"/>
            <a:pathLst>
              <a:path w="21600" h="21600">
                <a:moveTo>
                  <a:pt x="0" y="0"/>
                </a:moveTo>
                <a:lnTo>
                  <a:pt x="21600" y="21600"/>
                </a:lnTo>
              </a:path>
            </a:pathLst>
          </a:custGeom>
          <a:noFill/>
          <a:ln w="9360">
            <a:solidFill>
              <a:srgbClr val="b7b7b7"/>
            </a:solidFill>
            <a:round/>
          </a:ln>
        </p:spPr>
        <p:style>
          <a:lnRef idx="0"/>
          <a:fillRef idx="0"/>
          <a:effectRef idx="0"/>
          <a:fontRef idx="minor"/>
        </p:style>
      </p:sp>
      <p:sp>
        <p:nvSpPr>
          <p:cNvPr id="325" name="CustomShape 11"/>
          <p:cNvSpPr/>
          <p:nvPr/>
        </p:nvSpPr>
        <p:spPr>
          <a:xfrm flipH="1">
            <a:off x="780840" y="3044160"/>
            <a:ext cx="2275200" cy="10080"/>
          </a:xfrm>
          <a:custGeom>
            <a:avLst/>
            <a:gdLst/>
            <a:ahLst/>
            <a:rect l="l" t="t" r="r" b="b"/>
            <a:pathLst>
              <a:path w="21600" h="21600">
                <a:moveTo>
                  <a:pt x="0" y="0"/>
                </a:moveTo>
                <a:lnTo>
                  <a:pt x="21600" y="21600"/>
                </a:lnTo>
              </a:path>
            </a:pathLst>
          </a:custGeom>
          <a:noFill/>
          <a:ln w="9360">
            <a:solidFill>
              <a:srgbClr val="ffffff"/>
            </a:solidFill>
            <a:prstDash val="dot"/>
            <a:round/>
          </a:ln>
        </p:spPr>
        <p:style>
          <a:lnRef idx="0"/>
          <a:fillRef idx="0"/>
          <a:effectRef idx="0"/>
          <a:fontRef idx="minor"/>
        </p:style>
      </p:sp>
      <p:sp>
        <p:nvSpPr>
          <p:cNvPr id="326" name="CustomShape 12"/>
          <p:cNvSpPr/>
          <p:nvPr/>
        </p:nvSpPr>
        <p:spPr>
          <a:xfrm flipH="1">
            <a:off x="6101640" y="3044160"/>
            <a:ext cx="2275200" cy="10080"/>
          </a:xfrm>
          <a:custGeom>
            <a:avLst/>
            <a:gdLst/>
            <a:ahLst/>
            <a:rect l="l" t="t" r="r" b="b"/>
            <a:pathLst>
              <a:path w="21600" h="21600">
                <a:moveTo>
                  <a:pt x="0" y="0"/>
                </a:moveTo>
                <a:lnTo>
                  <a:pt x="21600" y="21600"/>
                </a:lnTo>
              </a:path>
            </a:pathLst>
          </a:custGeom>
          <a:noFill/>
          <a:ln w="9360">
            <a:solidFill>
              <a:srgbClr val="ffffff"/>
            </a:solidFill>
            <a:prstDash val="dot"/>
            <a:round/>
          </a:ln>
        </p:spPr>
        <p:style>
          <a:lnRef idx="0"/>
          <a:fillRef idx="0"/>
          <a:effectRef idx="0"/>
          <a:fontRef idx="minor"/>
        </p:style>
      </p:sp>
      <p:sp>
        <p:nvSpPr>
          <p:cNvPr id="327" name="CustomShape 13"/>
          <p:cNvSpPr/>
          <p:nvPr/>
        </p:nvSpPr>
        <p:spPr>
          <a:xfrm flipH="1">
            <a:off x="780840" y="4455000"/>
            <a:ext cx="7596000" cy="10080"/>
          </a:xfrm>
          <a:custGeom>
            <a:avLst/>
            <a:gdLst/>
            <a:ahLst/>
            <a:rect l="l" t="t" r="r" b="b"/>
            <a:pathLst>
              <a:path w="21600" h="21600">
                <a:moveTo>
                  <a:pt x="0" y="0"/>
                </a:moveTo>
                <a:lnTo>
                  <a:pt x="21600" y="21600"/>
                </a:lnTo>
              </a:path>
            </a:pathLst>
          </a:custGeom>
          <a:noFill/>
          <a:ln w="9360">
            <a:solidFill>
              <a:srgbClr val="b7b7b7"/>
            </a:solidFill>
            <a:round/>
          </a:ln>
        </p:spPr>
        <p:style>
          <a:lnRef idx="0"/>
          <a:fillRef idx="0"/>
          <a:effectRef idx="0"/>
          <a:fontRef idx="minor"/>
        </p:style>
      </p:sp>
      <p:sp>
        <p:nvSpPr>
          <p:cNvPr id="328" name="CustomShape 14"/>
          <p:cNvSpPr/>
          <p:nvPr/>
        </p:nvSpPr>
        <p:spPr>
          <a:xfrm>
            <a:off x="3171600" y="1660680"/>
            <a:ext cx="2787120" cy="2787120"/>
          </a:xfrm>
          <a:prstGeom prst="pie">
            <a:avLst>
              <a:gd name="adj1" fmla="val 10795717"/>
              <a:gd name="adj2" fmla="val 16201261"/>
            </a:avLst>
          </a:prstGeom>
          <a:solidFill>
            <a:srgbClr val="9bc5e9"/>
          </a:solidFill>
          <a:ln>
            <a:noFill/>
          </a:ln>
        </p:spPr>
        <p:style>
          <a:lnRef idx="0"/>
          <a:fillRef idx="0"/>
          <a:effectRef idx="0"/>
          <a:fontRef idx="minor"/>
        </p:style>
      </p:sp>
      <p:sp>
        <p:nvSpPr>
          <p:cNvPr id="329" name="CustomShape 15"/>
          <p:cNvSpPr/>
          <p:nvPr/>
        </p:nvSpPr>
        <p:spPr>
          <a:xfrm rot="5400000">
            <a:off x="3171600" y="1660320"/>
            <a:ext cx="2787120" cy="2787120"/>
          </a:xfrm>
          <a:prstGeom prst="pie">
            <a:avLst>
              <a:gd name="adj1" fmla="val 10795717"/>
              <a:gd name="adj2" fmla="val 16201261"/>
            </a:avLst>
          </a:prstGeom>
          <a:solidFill>
            <a:srgbClr val="0d47a1"/>
          </a:solidFill>
          <a:ln>
            <a:noFill/>
          </a:ln>
        </p:spPr>
        <p:style>
          <a:lnRef idx="0"/>
          <a:fillRef idx="0"/>
          <a:effectRef idx="0"/>
          <a:fontRef idx="minor"/>
        </p:style>
      </p:sp>
      <p:sp>
        <p:nvSpPr>
          <p:cNvPr id="330" name="CustomShape 16"/>
          <p:cNvSpPr/>
          <p:nvPr/>
        </p:nvSpPr>
        <p:spPr>
          <a:xfrm rot="10800000">
            <a:off x="3171600" y="1660680"/>
            <a:ext cx="2787120" cy="2787120"/>
          </a:xfrm>
          <a:prstGeom prst="pie">
            <a:avLst>
              <a:gd name="adj1" fmla="val 10795717"/>
              <a:gd name="adj2" fmla="val 16201261"/>
            </a:avLst>
          </a:prstGeom>
          <a:solidFill>
            <a:srgbClr val="1976d2"/>
          </a:solidFill>
          <a:ln>
            <a:noFill/>
          </a:ln>
        </p:spPr>
        <p:style>
          <a:lnRef idx="0"/>
          <a:fillRef idx="0"/>
          <a:effectRef idx="0"/>
          <a:fontRef idx="minor"/>
        </p:style>
      </p:sp>
      <p:sp>
        <p:nvSpPr>
          <p:cNvPr id="331" name="CustomShape 17"/>
          <p:cNvSpPr/>
          <p:nvPr/>
        </p:nvSpPr>
        <p:spPr>
          <a:xfrm rot="16200000">
            <a:off x="3171600" y="1661040"/>
            <a:ext cx="2787120" cy="2787120"/>
          </a:xfrm>
          <a:prstGeom prst="pie">
            <a:avLst>
              <a:gd name="adj1" fmla="val 10795717"/>
              <a:gd name="adj2" fmla="val 16201261"/>
            </a:avLst>
          </a:prstGeom>
          <a:solidFill>
            <a:srgbClr val="2196f3"/>
          </a:solidFill>
          <a:ln>
            <a:noFill/>
          </a:ln>
        </p:spPr>
        <p:style>
          <a:lnRef idx="0"/>
          <a:fillRef idx="0"/>
          <a:effectRef idx="0"/>
          <a:fontRef idx="minor"/>
        </p:style>
      </p:sp>
      <p:grpSp>
        <p:nvGrpSpPr>
          <p:cNvPr id="332" name="Group 18"/>
          <p:cNvGrpSpPr/>
          <p:nvPr/>
        </p:nvGrpSpPr>
        <p:grpSpPr>
          <a:xfrm>
            <a:off x="3078720" y="2700720"/>
            <a:ext cx="737280" cy="737280"/>
            <a:chOff x="3078720" y="2700720"/>
            <a:chExt cx="737280" cy="737280"/>
          </a:xfrm>
        </p:grpSpPr>
        <p:sp>
          <p:nvSpPr>
            <p:cNvPr id="333" name="CustomShape 19"/>
            <p:cNvSpPr/>
            <p:nvPr/>
          </p:nvSpPr>
          <p:spPr>
            <a:xfrm rot="2368800">
              <a:off x="3185280" y="2807280"/>
              <a:ext cx="523800" cy="523800"/>
            </a:xfrm>
            <a:prstGeom prst="pie">
              <a:avLst>
                <a:gd name="adj1" fmla="val 18953478"/>
                <a:gd name="adj2" fmla="val 8381030"/>
              </a:avLst>
            </a:prstGeom>
            <a:solidFill>
              <a:srgbClr val="9bc5e9"/>
            </a:solidFill>
            <a:ln>
              <a:noFill/>
            </a:ln>
            <a:effectLst>
              <a:outerShdw algn="tl" blurRad="228600" dir="5400000" dist="50760" rotWithShape="0">
                <a:srgbClr val="000000">
                  <a:alpha val="55000"/>
                </a:srgbClr>
              </a:outerShdw>
            </a:effectLst>
          </p:spPr>
          <p:style>
            <a:lnRef idx="0"/>
            <a:fillRef idx="0"/>
            <a:effectRef idx="0"/>
            <a:fontRef idx="minor"/>
          </p:style>
        </p:sp>
        <p:sp>
          <p:nvSpPr>
            <p:cNvPr id="334" name="CustomShape 20"/>
            <p:cNvSpPr/>
            <p:nvPr/>
          </p:nvSpPr>
          <p:spPr>
            <a:xfrm rot="249000">
              <a:off x="3170160" y="2768760"/>
              <a:ext cx="583920" cy="584280"/>
            </a:xfrm>
            <a:prstGeom prst="chord">
              <a:avLst>
                <a:gd name="adj1" fmla="val 2500565"/>
                <a:gd name="adj2" fmla="val 1811979"/>
              </a:avLst>
            </a:prstGeom>
            <a:solidFill>
              <a:srgbClr val="9bc5e9"/>
            </a:solidFill>
            <a:ln>
              <a:noFill/>
            </a:ln>
          </p:spPr>
          <p:style>
            <a:lnRef idx="0"/>
            <a:fillRef idx="0"/>
            <a:effectRef idx="0"/>
            <a:fontRef idx="minor"/>
          </p:style>
        </p:sp>
      </p:grpSp>
      <p:sp>
        <p:nvSpPr>
          <p:cNvPr id="335" name="CustomShape 21"/>
          <p:cNvSpPr/>
          <p:nvPr/>
        </p:nvSpPr>
        <p:spPr>
          <a:xfrm>
            <a:off x="3199320" y="2882880"/>
            <a:ext cx="507600" cy="265680"/>
          </a:xfrm>
          <a:prstGeom prst="rect">
            <a:avLst/>
          </a:prstGeom>
          <a:noFill/>
          <a:ln>
            <a:noFill/>
          </a:ln>
        </p:spPr>
        <p:style>
          <a:lnRef idx="0"/>
          <a:fillRef idx="0"/>
          <a:effectRef idx="0"/>
          <a:fontRef idx="minor"/>
        </p:style>
        <p:txBody>
          <a:bodyPr tIns="91440" bIns="91440">
            <a:noAutofit/>
          </a:bodyPr>
          <a:p>
            <a:pPr algn="ctr">
              <a:lnSpc>
                <a:spcPct val="100000"/>
              </a:lnSpc>
              <a:tabLst>
                <a:tab algn="l" pos="0"/>
              </a:tabLst>
            </a:pPr>
            <a:r>
              <a:rPr b="1" lang="en-GB" sz="1600" spc="-1" strike="noStrike">
                <a:solidFill>
                  <a:srgbClr val="ffffff"/>
                </a:solidFill>
                <a:latin typeface="Roboto"/>
                <a:ea typeface="Roboto"/>
              </a:rPr>
              <a:t>01</a:t>
            </a:r>
            <a:endParaRPr b="0" lang="en-US" sz="1600" spc="-1" strike="noStrike">
              <a:latin typeface="Arial"/>
            </a:endParaRPr>
          </a:p>
        </p:txBody>
      </p:sp>
      <p:grpSp>
        <p:nvGrpSpPr>
          <p:cNvPr id="336" name="Group 22"/>
          <p:cNvGrpSpPr/>
          <p:nvPr/>
        </p:nvGrpSpPr>
        <p:grpSpPr>
          <a:xfrm>
            <a:off x="4225320" y="3803040"/>
            <a:ext cx="737280" cy="737280"/>
            <a:chOff x="4225320" y="3803040"/>
            <a:chExt cx="737280" cy="737280"/>
          </a:xfrm>
        </p:grpSpPr>
        <p:sp>
          <p:nvSpPr>
            <p:cNvPr id="337" name="CustomShape 23"/>
            <p:cNvSpPr/>
            <p:nvPr/>
          </p:nvSpPr>
          <p:spPr>
            <a:xfrm rot="18568200">
              <a:off x="4331880" y="3909600"/>
              <a:ext cx="523800" cy="523800"/>
            </a:xfrm>
            <a:prstGeom prst="pie">
              <a:avLst>
                <a:gd name="adj1" fmla="val 18953478"/>
                <a:gd name="adj2" fmla="val 8381030"/>
              </a:avLst>
            </a:prstGeom>
            <a:solidFill>
              <a:srgbClr val="2196f3"/>
            </a:solidFill>
            <a:ln>
              <a:noFill/>
            </a:ln>
            <a:effectLst>
              <a:outerShdw algn="tl" blurRad="228600" dir="5400000" dist="50760" rotWithShape="0">
                <a:srgbClr val="000000">
                  <a:alpha val="55000"/>
                </a:srgbClr>
              </a:outerShdw>
            </a:effectLst>
          </p:spPr>
          <p:style>
            <a:lnRef idx="0"/>
            <a:fillRef idx="0"/>
            <a:effectRef idx="0"/>
            <a:fontRef idx="minor"/>
          </p:style>
        </p:sp>
        <p:sp>
          <p:nvSpPr>
            <p:cNvPr id="338" name="CustomShape 24"/>
            <p:cNvSpPr/>
            <p:nvPr/>
          </p:nvSpPr>
          <p:spPr>
            <a:xfrm rot="16449000">
              <a:off x="4293720" y="3864960"/>
              <a:ext cx="583920" cy="584280"/>
            </a:xfrm>
            <a:prstGeom prst="chord">
              <a:avLst>
                <a:gd name="adj1" fmla="val 2500565"/>
                <a:gd name="adj2" fmla="val 1811979"/>
              </a:avLst>
            </a:prstGeom>
            <a:solidFill>
              <a:srgbClr val="2196f3"/>
            </a:solidFill>
            <a:ln>
              <a:noFill/>
            </a:ln>
          </p:spPr>
          <p:style>
            <a:lnRef idx="0"/>
            <a:fillRef idx="0"/>
            <a:effectRef idx="0"/>
            <a:fontRef idx="minor"/>
          </p:style>
        </p:sp>
      </p:grpSp>
      <p:sp>
        <p:nvSpPr>
          <p:cNvPr id="339" name="CustomShape 25"/>
          <p:cNvSpPr/>
          <p:nvPr/>
        </p:nvSpPr>
        <p:spPr>
          <a:xfrm>
            <a:off x="4320360" y="3970800"/>
            <a:ext cx="507600" cy="265680"/>
          </a:xfrm>
          <a:prstGeom prst="rect">
            <a:avLst/>
          </a:prstGeom>
          <a:noFill/>
          <a:ln>
            <a:noFill/>
          </a:ln>
        </p:spPr>
        <p:style>
          <a:lnRef idx="0"/>
          <a:fillRef idx="0"/>
          <a:effectRef idx="0"/>
          <a:fontRef idx="minor"/>
        </p:style>
        <p:txBody>
          <a:bodyPr tIns="91440" bIns="91440">
            <a:noAutofit/>
          </a:bodyPr>
          <a:p>
            <a:pPr algn="ctr">
              <a:lnSpc>
                <a:spcPct val="100000"/>
              </a:lnSpc>
              <a:tabLst>
                <a:tab algn="l" pos="0"/>
              </a:tabLst>
            </a:pPr>
            <a:r>
              <a:rPr b="1" lang="en-GB" sz="1600" spc="-1" strike="noStrike">
                <a:solidFill>
                  <a:srgbClr val="ffffff"/>
                </a:solidFill>
                <a:latin typeface="Roboto"/>
                <a:ea typeface="Roboto"/>
              </a:rPr>
              <a:t>02</a:t>
            </a:r>
            <a:endParaRPr b="0" lang="en-US" sz="1600" spc="-1" strike="noStrike">
              <a:latin typeface="Arial"/>
            </a:endParaRPr>
          </a:p>
        </p:txBody>
      </p:sp>
      <p:grpSp>
        <p:nvGrpSpPr>
          <p:cNvPr id="340" name="Group 26"/>
          <p:cNvGrpSpPr/>
          <p:nvPr/>
        </p:nvGrpSpPr>
        <p:grpSpPr>
          <a:xfrm>
            <a:off x="5313240" y="2701080"/>
            <a:ext cx="737280" cy="737280"/>
            <a:chOff x="5313240" y="2701080"/>
            <a:chExt cx="737280" cy="737280"/>
          </a:xfrm>
        </p:grpSpPr>
        <p:sp>
          <p:nvSpPr>
            <p:cNvPr id="341" name="CustomShape 27"/>
            <p:cNvSpPr/>
            <p:nvPr/>
          </p:nvSpPr>
          <p:spPr>
            <a:xfrm rot="13168800">
              <a:off x="5419800" y="2807640"/>
              <a:ext cx="523800" cy="523800"/>
            </a:xfrm>
            <a:prstGeom prst="pie">
              <a:avLst>
                <a:gd name="adj1" fmla="val 19686997"/>
                <a:gd name="adj2" fmla="val 7771013"/>
              </a:avLst>
            </a:prstGeom>
            <a:solidFill>
              <a:srgbClr val="1976d2"/>
            </a:solidFill>
            <a:ln>
              <a:noFill/>
            </a:ln>
            <a:effectLst>
              <a:outerShdw algn="tl" blurRad="228600" dir="5400000" dist="50760" rotWithShape="0">
                <a:srgbClr val="000000">
                  <a:alpha val="55000"/>
                </a:srgbClr>
              </a:outerShdw>
            </a:effectLst>
          </p:spPr>
          <p:style>
            <a:lnRef idx="0"/>
            <a:fillRef idx="0"/>
            <a:effectRef idx="0"/>
            <a:fontRef idx="minor"/>
          </p:style>
        </p:sp>
        <p:sp>
          <p:nvSpPr>
            <p:cNvPr id="342" name="CustomShape 28"/>
            <p:cNvSpPr/>
            <p:nvPr/>
          </p:nvSpPr>
          <p:spPr>
            <a:xfrm rot="11048400">
              <a:off x="5375160" y="2786040"/>
              <a:ext cx="583920" cy="584280"/>
            </a:xfrm>
            <a:prstGeom prst="chord">
              <a:avLst>
                <a:gd name="adj1" fmla="val 2500565"/>
                <a:gd name="adj2" fmla="val 1811979"/>
              </a:avLst>
            </a:prstGeom>
            <a:solidFill>
              <a:srgbClr val="1976d2"/>
            </a:solidFill>
            <a:ln>
              <a:noFill/>
            </a:ln>
          </p:spPr>
          <p:style>
            <a:lnRef idx="0"/>
            <a:fillRef idx="0"/>
            <a:effectRef idx="0"/>
            <a:fontRef idx="minor"/>
          </p:style>
        </p:sp>
      </p:grpSp>
      <p:sp>
        <p:nvSpPr>
          <p:cNvPr id="343" name="CustomShape 29"/>
          <p:cNvSpPr/>
          <p:nvPr/>
        </p:nvSpPr>
        <p:spPr>
          <a:xfrm>
            <a:off x="5403960" y="2882880"/>
            <a:ext cx="507600" cy="265680"/>
          </a:xfrm>
          <a:prstGeom prst="rect">
            <a:avLst/>
          </a:prstGeom>
          <a:noFill/>
          <a:ln>
            <a:noFill/>
          </a:ln>
        </p:spPr>
        <p:style>
          <a:lnRef idx="0"/>
          <a:fillRef idx="0"/>
          <a:effectRef idx="0"/>
          <a:fontRef idx="minor"/>
        </p:style>
        <p:txBody>
          <a:bodyPr tIns="91440" bIns="91440">
            <a:noAutofit/>
          </a:bodyPr>
          <a:p>
            <a:pPr algn="ctr">
              <a:lnSpc>
                <a:spcPct val="100000"/>
              </a:lnSpc>
              <a:tabLst>
                <a:tab algn="l" pos="0"/>
              </a:tabLst>
            </a:pPr>
            <a:r>
              <a:rPr b="1" lang="en-GB" sz="1600" spc="-1" strike="noStrike">
                <a:solidFill>
                  <a:srgbClr val="ffffff"/>
                </a:solidFill>
                <a:latin typeface="Roboto"/>
                <a:ea typeface="Roboto"/>
              </a:rPr>
              <a:t>03</a:t>
            </a:r>
            <a:endParaRPr b="0" lang="en-US" sz="1600" spc="-1" strike="noStrike">
              <a:latin typeface="Arial"/>
            </a:endParaRPr>
          </a:p>
        </p:txBody>
      </p:sp>
      <p:grpSp>
        <p:nvGrpSpPr>
          <p:cNvPr id="344" name="Group 30"/>
          <p:cNvGrpSpPr/>
          <p:nvPr/>
        </p:nvGrpSpPr>
        <p:grpSpPr>
          <a:xfrm>
            <a:off x="4193640" y="1569960"/>
            <a:ext cx="737280" cy="737280"/>
            <a:chOff x="4193640" y="1569960"/>
            <a:chExt cx="737280" cy="737280"/>
          </a:xfrm>
        </p:grpSpPr>
        <p:sp>
          <p:nvSpPr>
            <p:cNvPr id="345" name="CustomShape 31"/>
            <p:cNvSpPr/>
            <p:nvPr/>
          </p:nvSpPr>
          <p:spPr>
            <a:xfrm rot="7768200">
              <a:off x="4300200" y="1676520"/>
              <a:ext cx="523800" cy="523800"/>
            </a:xfrm>
            <a:prstGeom prst="pie">
              <a:avLst>
                <a:gd name="adj1" fmla="val 18953478"/>
                <a:gd name="adj2" fmla="val 8381030"/>
              </a:avLst>
            </a:prstGeom>
            <a:solidFill>
              <a:srgbClr val="0d47a1"/>
            </a:solidFill>
            <a:ln>
              <a:noFill/>
            </a:ln>
            <a:effectLst>
              <a:outerShdw algn="tl" blurRad="228600" dir="5400000" dist="50760" rotWithShape="0">
                <a:srgbClr val="000000">
                  <a:alpha val="55000"/>
                </a:srgbClr>
              </a:outerShdw>
            </a:effectLst>
          </p:spPr>
          <p:style>
            <a:lnRef idx="0"/>
            <a:fillRef idx="0"/>
            <a:effectRef idx="0"/>
            <a:fontRef idx="minor"/>
          </p:style>
        </p:sp>
        <p:sp>
          <p:nvSpPr>
            <p:cNvPr id="346" name="CustomShape 32"/>
            <p:cNvSpPr/>
            <p:nvPr/>
          </p:nvSpPr>
          <p:spPr>
            <a:xfrm rot="5649000">
              <a:off x="4278600" y="1660680"/>
              <a:ext cx="583920" cy="584280"/>
            </a:xfrm>
            <a:prstGeom prst="chord">
              <a:avLst>
                <a:gd name="adj1" fmla="val 2500565"/>
                <a:gd name="adj2" fmla="val 1811979"/>
              </a:avLst>
            </a:prstGeom>
            <a:solidFill>
              <a:srgbClr val="0d47a1"/>
            </a:solidFill>
            <a:ln>
              <a:noFill/>
            </a:ln>
          </p:spPr>
          <p:style>
            <a:lnRef idx="0"/>
            <a:fillRef idx="0"/>
            <a:effectRef idx="0"/>
            <a:fontRef idx="minor"/>
          </p:style>
        </p:sp>
      </p:grpSp>
      <p:sp>
        <p:nvSpPr>
          <p:cNvPr id="347" name="CustomShape 33"/>
          <p:cNvSpPr/>
          <p:nvPr/>
        </p:nvSpPr>
        <p:spPr>
          <a:xfrm>
            <a:off x="4320360" y="1765080"/>
            <a:ext cx="507600" cy="265680"/>
          </a:xfrm>
          <a:prstGeom prst="rect">
            <a:avLst/>
          </a:prstGeom>
          <a:noFill/>
          <a:ln>
            <a:noFill/>
          </a:ln>
        </p:spPr>
        <p:style>
          <a:lnRef idx="0"/>
          <a:fillRef idx="0"/>
          <a:effectRef idx="0"/>
          <a:fontRef idx="minor"/>
        </p:style>
        <p:txBody>
          <a:bodyPr tIns="91440" bIns="91440">
            <a:noAutofit/>
          </a:bodyPr>
          <a:p>
            <a:pPr algn="ctr">
              <a:lnSpc>
                <a:spcPct val="100000"/>
              </a:lnSpc>
              <a:tabLst>
                <a:tab algn="l" pos="0"/>
              </a:tabLst>
            </a:pPr>
            <a:r>
              <a:rPr b="1" lang="en-GB" sz="1600" spc="-1" strike="noStrike">
                <a:solidFill>
                  <a:srgbClr val="ffffff"/>
                </a:solidFill>
                <a:latin typeface="Roboto"/>
                <a:ea typeface="Roboto"/>
              </a:rPr>
              <a:t>04</a:t>
            </a:r>
            <a:endParaRPr b="0" lang="en-US" sz="1600" spc="-1" strike="noStrike">
              <a:latin typeface="Arial"/>
            </a:endParaRPr>
          </a:p>
        </p:txBody>
      </p:sp>
      <p:sp>
        <p:nvSpPr>
          <p:cNvPr id="348" name="CustomShape 34"/>
          <p:cNvSpPr/>
          <p:nvPr/>
        </p:nvSpPr>
        <p:spPr>
          <a:xfrm>
            <a:off x="3753720" y="2242800"/>
            <a:ext cx="1622520" cy="1622520"/>
          </a:xfrm>
          <a:prstGeom prst="ellipse">
            <a:avLst/>
          </a:prstGeom>
          <a:solidFill>
            <a:srgbClr val="1b212c"/>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TextShape 1"/>
          <p:cNvSpPr txBox="1"/>
          <p:nvPr/>
        </p:nvSpPr>
        <p:spPr>
          <a:xfrm>
            <a:off x="388080" y="457920"/>
            <a:ext cx="8367840" cy="685800"/>
          </a:xfrm>
          <a:prstGeom prst="rect">
            <a:avLst/>
          </a:prstGeom>
          <a:noFill/>
          <a:ln>
            <a:noFill/>
          </a:ln>
        </p:spPr>
        <p:txBody>
          <a:bodyPr tIns="91440" bIns="91440" anchor="b">
            <a:normAutofit/>
          </a:bodyPr>
          <a:p>
            <a:pPr>
              <a:lnSpc>
                <a:spcPct val="100000"/>
              </a:lnSpc>
              <a:tabLst>
                <a:tab algn="l" pos="0"/>
              </a:tabLst>
            </a:pPr>
            <a:r>
              <a:rPr b="0" lang="en-GB" sz="3000" spc="-1" strike="noStrike">
                <a:solidFill>
                  <a:srgbClr val="ffffff"/>
                </a:solidFill>
                <a:latin typeface="Roboto Slab"/>
                <a:ea typeface="Roboto Slab"/>
              </a:rPr>
              <a:t>User-Module</a:t>
            </a:r>
            <a:endParaRPr b="0" lang="en-US" sz="3000" spc="-1" strike="noStrike">
              <a:solidFill>
                <a:srgbClr val="000000"/>
              </a:solidFill>
              <a:latin typeface="Arial"/>
            </a:endParaRPr>
          </a:p>
        </p:txBody>
      </p:sp>
      <p:sp>
        <p:nvSpPr>
          <p:cNvPr id="350" name="TextShape 2"/>
          <p:cNvSpPr txBox="1"/>
          <p:nvPr/>
        </p:nvSpPr>
        <p:spPr>
          <a:xfrm>
            <a:off x="388080" y="1489680"/>
            <a:ext cx="8367840" cy="3078720"/>
          </a:xfrm>
          <a:prstGeom prst="rect">
            <a:avLst/>
          </a:prstGeom>
          <a:noFill/>
          <a:ln>
            <a:noFill/>
          </a:ln>
        </p:spPr>
        <p:txBody>
          <a:bodyPr tIns="91440" bIns="91440">
            <a:noAutofit/>
          </a:bodyPr>
          <a:p>
            <a:pPr marL="914400">
              <a:lnSpc>
                <a:spcPct val="130000"/>
              </a:lnSpc>
              <a:tabLst>
                <a:tab algn="l" pos="0"/>
              </a:tabLst>
            </a:pPr>
            <a:r>
              <a:rPr b="1" lang="en-GB" sz="1500" spc="-1" strike="noStrike">
                <a:solidFill>
                  <a:srgbClr val="ffffff"/>
                </a:solidFill>
                <a:latin typeface="Open Sans"/>
                <a:ea typeface="Open Sans"/>
              </a:rPr>
              <a:t>Sign up:</a:t>
            </a:r>
            <a:r>
              <a:rPr b="0" lang="en-GB" sz="1500" spc="-1" strike="noStrike">
                <a:solidFill>
                  <a:srgbClr val="ffffff"/>
                </a:solidFill>
                <a:latin typeface="Open Sans"/>
                <a:ea typeface="Open Sans"/>
              </a:rPr>
              <a:t> The user enters the required information like, Name, Email, PAN number, Phone number and Password for the Paylatte.</a:t>
            </a:r>
            <a:endParaRPr b="0" lang="en-US" sz="1500" spc="-1" strike="noStrike">
              <a:solidFill>
                <a:srgbClr val="000000"/>
              </a:solidFill>
              <a:latin typeface="Arial"/>
            </a:endParaRPr>
          </a:p>
          <a:p>
            <a:pPr marL="914400">
              <a:lnSpc>
                <a:spcPct val="130000"/>
              </a:lnSpc>
              <a:tabLst>
                <a:tab algn="l" pos="0"/>
              </a:tabLst>
            </a:pPr>
            <a:endParaRPr b="0" lang="en-US" sz="1500" spc="-1" strike="noStrike">
              <a:solidFill>
                <a:srgbClr val="000000"/>
              </a:solidFill>
              <a:latin typeface="Arial"/>
            </a:endParaRPr>
          </a:p>
          <a:p>
            <a:pPr marL="914400">
              <a:lnSpc>
                <a:spcPct val="130000"/>
              </a:lnSpc>
              <a:tabLst>
                <a:tab algn="l" pos="0"/>
              </a:tabLst>
            </a:pPr>
            <a:r>
              <a:rPr b="1" lang="en-GB" sz="1500" spc="-1" strike="noStrike">
                <a:solidFill>
                  <a:srgbClr val="ffffff"/>
                </a:solidFill>
                <a:latin typeface="Open Sans"/>
                <a:ea typeface="Open Sans"/>
              </a:rPr>
              <a:t>Login:</a:t>
            </a:r>
            <a:r>
              <a:rPr b="0" lang="en-GB" sz="1500" spc="-1" strike="noStrike">
                <a:solidFill>
                  <a:srgbClr val="ffffff"/>
                </a:solidFill>
                <a:latin typeface="Open Sans"/>
                <a:ea typeface="Open Sans"/>
              </a:rPr>
              <a:t> User will login to check the credit limit given by the paylatte.</a:t>
            </a:r>
            <a:endParaRPr b="0" lang="en-US" sz="1500" spc="-1" strike="noStrike">
              <a:solidFill>
                <a:srgbClr val="000000"/>
              </a:solidFill>
              <a:latin typeface="Arial"/>
            </a:endParaRPr>
          </a:p>
          <a:p>
            <a:pPr marL="914400">
              <a:lnSpc>
                <a:spcPct val="130000"/>
              </a:lnSpc>
              <a:tabLst>
                <a:tab algn="l" pos="0"/>
              </a:tabLst>
            </a:pPr>
            <a:endParaRPr b="0" lang="en-US" sz="1500" spc="-1" strike="noStrike">
              <a:solidFill>
                <a:srgbClr val="000000"/>
              </a:solidFill>
              <a:latin typeface="Arial"/>
            </a:endParaRPr>
          </a:p>
          <a:p>
            <a:pPr marL="914400">
              <a:lnSpc>
                <a:spcPct val="130000"/>
              </a:lnSpc>
              <a:tabLst>
                <a:tab algn="l" pos="0"/>
              </a:tabLst>
            </a:pPr>
            <a:r>
              <a:rPr b="1" lang="en-GB" sz="1500" spc="-1" strike="noStrike">
                <a:solidFill>
                  <a:srgbClr val="ffffff"/>
                </a:solidFill>
                <a:latin typeface="Open Sans"/>
                <a:ea typeface="Open Sans"/>
              </a:rPr>
              <a:t>Credit Bill: </a:t>
            </a:r>
            <a:r>
              <a:rPr b="0" lang="en-GB" sz="1500" spc="-1" strike="noStrike">
                <a:solidFill>
                  <a:srgbClr val="ffffff"/>
                </a:solidFill>
                <a:latin typeface="Open Sans"/>
                <a:ea typeface="Open Sans"/>
              </a:rPr>
              <a:t>Users will check and clear their credit bill by the month end sent by admin.</a:t>
            </a:r>
            <a:endParaRPr b="0" lang="en-US" sz="1500" spc="-1" strike="noStrike">
              <a:solidFill>
                <a:srgbClr val="000000"/>
              </a:solidFill>
              <a:latin typeface="Arial"/>
            </a:endParaRPr>
          </a:p>
          <a:p>
            <a:pPr marL="914400">
              <a:lnSpc>
                <a:spcPct val="130000"/>
              </a:lnSpc>
              <a:tabLst>
                <a:tab algn="l" pos="0"/>
              </a:tabLst>
            </a:pPr>
            <a:endParaRPr b="0" lang="en-US" sz="1500" spc="-1" strike="noStrike">
              <a:solidFill>
                <a:srgbClr val="000000"/>
              </a:solidFill>
              <a:latin typeface="Arial"/>
            </a:endParaRPr>
          </a:p>
          <a:p>
            <a:pPr marL="914400">
              <a:lnSpc>
                <a:spcPct val="130000"/>
              </a:lnSpc>
              <a:tabLst>
                <a:tab algn="l" pos="0"/>
              </a:tabLst>
            </a:pPr>
            <a:r>
              <a:rPr b="1" lang="en-GB" sz="1500" spc="-1" strike="noStrike">
                <a:solidFill>
                  <a:srgbClr val="ffffff"/>
                </a:solidFill>
                <a:latin typeface="Open Sans"/>
                <a:ea typeface="Open Sans"/>
              </a:rPr>
              <a:t>Repayment: </a:t>
            </a:r>
            <a:r>
              <a:rPr b="0" lang="en-GB" sz="1500" spc="-1" strike="noStrike">
                <a:solidFill>
                  <a:srgbClr val="ffffff"/>
                </a:solidFill>
                <a:latin typeface="Open Sans"/>
                <a:ea typeface="Open Sans"/>
              </a:rPr>
              <a:t>User will Pay to Paylatte after reaching the deadline. Users will pay Processing Fee and also Late Fee when unable to pay by deadline.</a:t>
            </a:r>
            <a:endParaRPr b="0" lang="en-US" sz="1500" spc="-1" strike="noStrike">
              <a:solidFill>
                <a:srgbClr val="000000"/>
              </a:solidFill>
              <a:latin typeface="Arial"/>
            </a:endParaRPr>
          </a:p>
          <a:p>
            <a:pPr>
              <a:lnSpc>
                <a:spcPct val="130000"/>
              </a:lnSpc>
              <a:tabLst>
                <a:tab algn="l" pos="0"/>
              </a:tabLst>
            </a:pPr>
            <a:endParaRPr b="0" lang="en-US" sz="1500" spc="-1" strike="noStrike">
              <a:solidFill>
                <a:srgbClr val="000000"/>
              </a:solidFill>
              <a:latin typeface="Arial"/>
            </a:endParaRPr>
          </a:p>
          <a:p>
            <a:pPr>
              <a:lnSpc>
                <a:spcPct val="95000"/>
              </a:lnSpc>
              <a:spcAft>
                <a:spcPts val="1199"/>
              </a:spcAft>
              <a:tabLst>
                <a:tab algn="l" pos="0"/>
              </a:tabLst>
            </a:pP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TextShape 1"/>
          <p:cNvSpPr txBox="1"/>
          <p:nvPr/>
        </p:nvSpPr>
        <p:spPr>
          <a:xfrm>
            <a:off x="388080" y="457920"/>
            <a:ext cx="8367840" cy="685800"/>
          </a:xfrm>
          <a:prstGeom prst="rect">
            <a:avLst/>
          </a:prstGeom>
          <a:noFill/>
          <a:ln>
            <a:noFill/>
          </a:ln>
        </p:spPr>
        <p:txBody>
          <a:bodyPr tIns="91440" bIns="91440" anchor="b">
            <a:normAutofit/>
          </a:bodyPr>
          <a:p>
            <a:pPr>
              <a:lnSpc>
                <a:spcPct val="100000"/>
              </a:lnSpc>
              <a:tabLst>
                <a:tab algn="l" pos="0"/>
              </a:tabLst>
            </a:pPr>
            <a:r>
              <a:rPr b="0" lang="en-GB" sz="3000" spc="-1" strike="noStrike">
                <a:solidFill>
                  <a:srgbClr val="ffffff"/>
                </a:solidFill>
                <a:latin typeface="Roboto Slab"/>
                <a:ea typeface="Roboto Slab"/>
              </a:rPr>
              <a:t>Admin-Module</a:t>
            </a:r>
            <a:endParaRPr b="0" lang="en-US" sz="3000" spc="-1" strike="noStrike">
              <a:solidFill>
                <a:srgbClr val="000000"/>
              </a:solidFill>
              <a:latin typeface="Arial"/>
            </a:endParaRPr>
          </a:p>
        </p:txBody>
      </p:sp>
      <p:sp>
        <p:nvSpPr>
          <p:cNvPr id="352" name="TextShape 2"/>
          <p:cNvSpPr txBox="1"/>
          <p:nvPr/>
        </p:nvSpPr>
        <p:spPr>
          <a:xfrm>
            <a:off x="313920" y="1292040"/>
            <a:ext cx="8442000" cy="3276720"/>
          </a:xfrm>
          <a:prstGeom prst="rect">
            <a:avLst/>
          </a:prstGeom>
          <a:noFill/>
          <a:ln>
            <a:noFill/>
          </a:ln>
        </p:spPr>
        <p:txBody>
          <a:bodyPr tIns="91440" bIns="91440">
            <a:noAutofit/>
          </a:bodyPr>
          <a:p>
            <a:pPr algn="just">
              <a:lnSpc>
                <a:spcPct val="130000"/>
              </a:lnSpc>
              <a:tabLst>
                <a:tab algn="l" pos="0"/>
              </a:tabLst>
            </a:pPr>
            <a:r>
              <a:rPr b="1" lang="en-GB" sz="1600" spc="-1" strike="noStrike">
                <a:solidFill>
                  <a:srgbClr val="ffffff"/>
                </a:solidFill>
                <a:latin typeface="Open Sans"/>
                <a:ea typeface="Open Sans"/>
              </a:rPr>
              <a:t>Fetching details from Database:</a:t>
            </a:r>
            <a:endParaRPr b="0" lang="en-US" sz="1600" spc="-1" strike="noStrike">
              <a:solidFill>
                <a:srgbClr val="000000"/>
              </a:solidFill>
              <a:latin typeface="Arial"/>
            </a:endParaRPr>
          </a:p>
          <a:p>
            <a:pPr algn="just">
              <a:lnSpc>
                <a:spcPct val="130000"/>
              </a:lnSpc>
              <a:tabLst>
                <a:tab algn="l" pos="0"/>
              </a:tabLst>
            </a:pPr>
            <a:endParaRPr b="0" lang="en-US" sz="1600" spc="-1" strike="noStrike">
              <a:solidFill>
                <a:srgbClr val="000000"/>
              </a:solidFill>
              <a:latin typeface="Arial"/>
            </a:endParaRPr>
          </a:p>
          <a:p>
            <a:pPr algn="just">
              <a:lnSpc>
                <a:spcPct val="130000"/>
              </a:lnSpc>
              <a:tabLst>
                <a:tab algn="l" pos="0"/>
              </a:tabLst>
            </a:pPr>
            <a:r>
              <a:rPr b="0" lang="en-GB" sz="1400" spc="-1" strike="noStrike">
                <a:solidFill>
                  <a:srgbClr val="ffffff"/>
                </a:solidFill>
                <a:latin typeface="Open Sans"/>
                <a:ea typeface="Open Sans"/>
              </a:rPr>
              <a:t>Admins will Fetch details like credit score,Net Worth and liabilities</a:t>
            </a:r>
            <a:endParaRPr b="0" lang="en-US" sz="1400" spc="-1" strike="noStrike">
              <a:solidFill>
                <a:srgbClr val="000000"/>
              </a:solidFill>
              <a:latin typeface="Arial"/>
            </a:endParaRPr>
          </a:p>
          <a:p>
            <a:pPr marL="457200">
              <a:lnSpc>
                <a:spcPct val="150000"/>
              </a:lnSpc>
              <a:tabLst>
                <a:tab algn="l" pos="0"/>
              </a:tabLst>
            </a:pPr>
            <a:r>
              <a:rPr b="0" lang="en-GB" sz="1400" spc="-1" strike="noStrike">
                <a:solidFill>
                  <a:srgbClr val="ffffff"/>
                </a:solidFill>
                <a:latin typeface="Open Sans"/>
                <a:ea typeface="Open Sans"/>
              </a:rPr>
              <a:t>From the credit records sent by the credit bureau.</a:t>
            </a:r>
            <a:endParaRPr b="0" lang="en-US" sz="1400" spc="-1" strike="noStrike">
              <a:solidFill>
                <a:srgbClr val="000000"/>
              </a:solidFill>
              <a:latin typeface="Arial"/>
            </a:endParaRPr>
          </a:p>
          <a:p>
            <a:pPr marL="457200">
              <a:lnSpc>
                <a:spcPct val="150000"/>
              </a:lnSpc>
              <a:tabLst>
                <a:tab algn="l" pos="0"/>
              </a:tabLst>
            </a:pPr>
            <a:endParaRPr b="0" lang="en-US" sz="1400" spc="-1" strike="noStrike">
              <a:solidFill>
                <a:srgbClr val="000000"/>
              </a:solidFill>
              <a:latin typeface="Arial"/>
            </a:endParaRPr>
          </a:p>
          <a:p>
            <a:pPr>
              <a:lnSpc>
                <a:spcPct val="150000"/>
              </a:lnSpc>
              <a:tabLst>
                <a:tab algn="l" pos="0"/>
              </a:tabLst>
            </a:pPr>
            <a:r>
              <a:rPr b="1" lang="en-GB" sz="1400" spc="-1" strike="noStrike">
                <a:solidFill>
                  <a:srgbClr val="ffffff"/>
                </a:solidFill>
                <a:latin typeface="Open Sans"/>
                <a:ea typeface="Open Sans"/>
              </a:rPr>
              <a:t> </a:t>
            </a:r>
            <a:r>
              <a:rPr b="1" lang="en-GB" sz="1700" spc="-1" strike="noStrike">
                <a:solidFill>
                  <a:srgbClr val="ffffff"/>
                </a:solidFill>
                <a:latin typeface="Open Sans"/>
                <a:ea typeface="Open Sans"/>
              </a:rPr>
              <a:t>Setting credit limit: </a:t>
            </a:r>
            <a:endParaRPr b="0" lang="en-US" sz="1700" spc="-1" strike="noStrike">
              <a:solidFill>
                <a:srgbClr val="000000"/>
              </a:solidFill>
              <a:latin typeface="Arial"/>
            </a:endParaRPr>
          </a:p>
          <a:p>
            <a:pPr marL="457200">
              <a:lnSpc>
                <a:spcPct val="150000"/>
              </a:lnSpc>
              <a:tabLst>
                <a:tab algn="l" pos="0"/>
              </a:tabLst>
            </a:pPr>
            <a:r>
              <a:rPr b="0" lang="en-GB" sz="1400" spc="-1" strike="noStrike">
                <a:solidFill>
                  <a:srgbClr val="ffffff"/>
                </a:solidFill>
                <a:latin typeface="Open Sans"/>
                <a:ea typeface="Open Sans"/>
              </a:rPr>
              <a:t>Depending on the credit score, Gross revenue and liabilities from the credit records Paylatte will calculate the credit limit of the user. After setting the credit limit they will send the limit to the user.</a:t>
            </a:r>
            <a:endParaRPr b="0" lang="en-US" sz="1400" spc="-1" strike="noStrike">
              <a:solidFill>
                <a:srgbClr val="000000"/>
              </a:solidFill>
              <a:latin typeface="Arial"/>
            </a:endParaRPr>
          </a:p>
          <a:p>
            <a:pPr algn="just">
              <a:lnSpc>
                <a:spcPct val="130000"/>
              </a:lnSpc>
              <a:tabLst>
                <a:tab algn="l" pos="0"/>
              </a:tabLst>
            </a:pPr>
            <a:endParaRPr b="0" lang="en-US" sz="1400" spc="-1" strike="noStrike">
              <a:solidFill>
                <a:srgbClr val="000000"/>
              </a:solidFill>
              <a:latin typeface="Arial"/>
            </a:endParaRPr>
          </a:p>
          <a:p>
            <a:pPr algn="just">
              <a:lnSpc>
                <a:spcPct val="130000"/>
              </a:lnSpc>
              <a:tabLst>
                <a:tab algn="l" pos="0"/>
              </a:tabLst>
            </a:pPr>
            <a:endParaRPr b="0" lang="en-US" sz="1400" spc="-1" strike="noStrike">
              <a:solidFill>
                <a:srgbClr val="000000"/>
              </a:solidFill>
              <a:latin typeface="Arial"/>
            </a:endParaRPr>
          </a:p>
          <a:p>
            <a:pPr>
              <a:lnSpc>
                <a:spcPct val="95000"/>
              </a:lnSpc>
              <a:spcAft>
                <a:spcPts val="1199"/>
              </a:spcAft>
              <a:tabLst>
                <a:tab algn="l" pos="0"/>
              </a:tabLs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TextShape 1"/>
          <p:cNvSpPr txBox="1"/>
          <p:nvPr/>
        </p:nvSpPr>
        <p:spPr>
          <a:xfrm>
            <a:off x="388080" y="457920"/>
            <a:ext cx="8367840" cy="685800"/>
          </a:xfrm>
          <a:prstGeom prst="rect">
            <a:avLst/>
          </a:prstGeom>
          <a:noFill/>
          <a:ln>
            <a:noFill/>
          </a:ln>
        </p:spPr>
        <p:txBody>
          <a:bodyPr tIns="91440" bIns="91440" anchor="b">
            <a:normAutofit/>
          </a:bodyPr>
          <a:p>
            <a:pPr>
              <a:lnSpc>
                <a:spcPct val="100000"/>
              </a:lnSpc>
              <a:tabLst>
                <a:tab algn="l" pos="0"/>
              </a:tabLst>
            </a:pPr>
            <a:r>
              <a:rPr b="0" lang="en-GB" sz="3000" spc="-1" strike="noStrike">
                <a:solidFill>
                  <a:srgbClr val="ffffff"/>
                </a:solidFill>
                <a:latin typeface="Roboto Slab"/>
                <a:ea typeface="Roboto Slab"/>
              </a:rPr>
              <a:t>Vendor-Module</a:t>
            </a:r>
            <a:endParaRPr b="0" lang="en-US" sz="3000" spc="-1" strike="noStrike">
              <a:solidFill>
                <a:srgbClr val="000000"/>
              </a:solidFill>
              <a:latin typeface="Arial"/>
            </a:endParaRPr>
          </a:p>
        </p:txBody>
      </p:sp>
      <p:sp>
        <p:nvSpPr>
          <p:cNvPr id="354" name="TextShape 2"/>
          <p:cNvSpPr txBox="1"/>
          <p:nvPr/>
        </p:nvSpPr>
        <p:spPr>
          <a:xfrm>
            <a:off x="313920" y="1292040"/>
            <a:ext cx="8442000" cy="3276720"/>
          </a:xfrm>
          <a:prstGeom prst="rect">
            <a:avLst/>
          </a:prstGeom>
          <a:noFill/>
          <a:ln>
            <a:noFill/>
          </a:ln>
        </p:spPr>
        <p:txBody>
          <a:bodyPr tIns="91440" bIns="91440">
            <a:noAutofit/>
          </a:bodyPr>
          <a:p>
            <a:pPr algn="just">
              <a:lnSpc>
                <a:spcPct val="130000"/>
              </a:lnSpc>
              <a:tabLst>
                <a:tab algn="l" pos="0"/>
              </a:tabLst>
            </a:pPr>
            <a:r>
              <a:rPr b="1" lang="en-GB" sz="1400" spc="-1" strike="noStrike">
                <a:solidFill>
                  <a:srgbClr val="ffffff"/>
                </a:solidFill>
                <a:latin typeface="Open Sans"/>
                <a:ea typeface="Open Sans"/>
              </a:rPr>
              <a:t>Processing Payments: </a:t>
            </a:r>
            <a:endParaRPr b="0" lang="en-US" sz="1400" spc="-1" strike="noStrike">
              <a:solidFill>
                <a:srgbClr val="000000"/>
              </a:solidFill>
              <a:latin typeface="Arial"/>
            </a:endParaRPr>
          </a:p>
          <a:p>
            <a:pPr algn="just">
              <a:lnSpc>
                <a:spcPct val="130000"/>
              </a:lnSpc>
              <a:tabLst>
                <a:tab algn="l" pos="0"/>
              </a:tabLst>
            </a:pPr>
            <a:endParaRPr b="0" lang="en-US" sz="1400" spc="-1" strike="noStrike">
              <a:solidFill>
                <a:srgbClr val="000000"/>
              </a:solidFill>
              <a:latin typeface="Arial"/>
            </a:endParaRPr>
          </a:p>
          <a:p>
            <a:pPr algn="just">
              <a:lnSpc>
                <a:spcPct val="130000"/>
              </a:lnSpc>
              <a:tabLst>
                <a:tab algn="l" pos="0"/>
              </a:tabLst>
            </a:pPr>
            <a:r>
              <a:rPr b="0" lang="en-GB" sz="1400" spc="-1" strike="noStrike">
                <a:solidFill>
                  <a:srgbClr val="ffffff"/>
                </a:solidFill>
                <a:latin typeface="Open Sans"/>
                <a:ea typeface="Open Sans"/>
              </a:rPr>
              <a:t>If the user chooses Paylatte as a Payment option then paylatte will receive  details like cost of items ordered and checks if the credit  limit is sufficient or not.</a:t>
            </a:r>
            <a:endParaRPr b="0" lang="en-US" sz="1400" spc="-1" strike="noStrike">
              <a:solidFill>
                <a:srgbClr val="000000"/>
              </a:solidFill>
              <a:latin typeface="Arial"/>
            </a:endParaRPr>
          </a:p>
          <a:p>
            <a:pPr algn="just">
              <a:lnSpc>
                <a:spcPct val="130000"/>
              </a:lnSpc>
              <a:tabLst>
                <a:tab algn="l" pos="0"/>
              </a:tabLst>
            </a:pPr>
            <a:endParaRPr b="0" lang="en-US" sz="1400" spc="-1" strike="noStrike">
              <a:solidFill>
                <a:srgbClr val="000000"/>
              </a:solidFill>
              <a:latin typeface="Arial"/>
            </a:endParaRPr>
          </a:p>
          <a:p>
            <a:pPr algn="just">
              <a:lnSpc>
                <a:spcPct val="150000"/>
              </a:lnSpc>
              <a:tabLst>
                <a:tab algn="l" pos="0"/>
              </a:tabLst>
            </a:pPr>
            <a:r>
              <a:rPr b="0" lang="en-GB" sz="1400" spc="-1" strike="noStrike">
                <a:solidFill>
                  <a:srgbClr val="ffffff"/>
                </a:solidFill>
                <a:latin typeface="Open Sans"/>
                <a:ea typeface="Open Sans"/>
              </a:rPr>
              <a:t>If Sufficient then paylatte will pay on behalf of the user. If not then paylatte will redirect the user to the vendor's payments page.</a:t>
            </a:r>
            <a:endParaRPr b="0" lang="en-US" sz="1400" spc="-1" strike="noStrike">
              <a:solidFill>
                <a:srgbClr val="000000"/>
              </a:solidFill>
              <a:latin typeface="Arial"/>
            </a:endParaRPr>
          </a:p>
          <a:p>
            <a:pPr marL="457200" algn="just">
              <a:lnSpc>
                <a:spcPct val="150000"/>
              </a:lnSpc>
              <a:tabLst>
                <a:tab algn="l" pos="0"/>
              </a:tabLst>
            </a:pPr>
            <a:endParaRPr b="0" lang="en-US" sz="1400" spc="-1" strike="noStrike">
              <a:solidFill>
                <a:srgbClr val="000000"/>
              </a:solidFill>
              <a:latin typeface="Arial"/>
            </a:endParaRPr>
          </a:p>
          <a:p>
            <a:pPr algn="just">
              <a:lnSpc>
                <a:spcPct val="130000"/>
              </a:lnSpc>
              <a:tabLst>
                <a:tab algn="l" pos="0"/>
              </a:tabLst>
            </a:pPr>
            <a:r>
              <a:rPr b="1" lang="en-GB" sz="1500" spc="-1" strike="noStrike">
                <a:solidFill>
                  <a:srgbClr val="ffffff"/>
                </a:solidFill>
                <a:latin typeface="Open Sans"/>
                <a:ea typeface="Open Sans"/>
              </a:rPr>
              <a:t>Charging an User: </a:t>
            </a:r>
            <a:r>
              <a:rPr b="0" lang="en-GB" sz="1500" spc="-1" strike="noStrike">
                <a:solidFill>
                  <a:srgbClr val="ffffff"/>
                </a:solidFill>
                <a:latin typeface="Open Sans"/>
                <a:ea typeface="Open Sans"/>
              </a:rPr>
              <a:t>The Vendor can Charge an User Based on the User’s Id.</a:t>
            </a:r>
            <a:endParaRPr b="0" lang="en-US" sz="1500" spc="-1" strike="noStrike">
              <a:solidFill>
                <a:srgbClr val="000000"/>
              </a:solidFill>
              <a:latin typeface="Arial"/>
            </a:endParaRPr>
          </a:p>
          <a:p>
            <a:pPr algn="just">
              <a:lnSpc>
                <a:spcPct val="130000"/>
              </a:lnSpc>
              <a:tabLst>
                <a:tab algn="l" pos="0"/>
              </a:tabLst>
            </a:pPr>
            <a:endParaRPr b="0" lang="en-US" sz="1500" spc="-1" strike="noStrike">
              <a:solidFill>
                <a:srgbClr val="000000"/>
              </a:solidFill>
              <a:latin typeface="Arial"/>
            </a:endParaRPr>
          </a:p>
          <a:p>
            <a:pPr algn="just">
              <a:lnSpc>
                <a:spcPct val="130000"/>
              </a:lnSpc>
              <a:tabLst>
                <a:tab algn="l" pos="0"/>
              </a:tabLst>
            </a:pPr>
            <a:r>
              <a:rPr b="1" lang="en-GB" sz="1500" spc="-1" strike="noStrike">
                <a:solidFill>
                  <a:srgbClr val="ffffff"/>
                </a:solidFill>
                <a:latin typeface="Open Sans"/>
                <a:ea typeface="Open Sans"/>
              </a:rPr>
              <a:t>Refund a Transaction:</a:t>
            </a:r>
            <a:r>
              <a:rPr b="0" lang="en-GB" sz="1500" spc="-1" strike="noStrike">
                <a:solidFill>
                  <a:srgbClr val="ffffff"/>
                </a:solidFill>
                <a:latin typeface="Open Sans"/>
                <a:ea typeface="Open Sans"/>
              </a:rPr>
              <a:t>Another Vendor function is to Refund any Failed Transaction.</a:t>
            </a:r>
            <a:endParaRPr b="0" lang="en-US" sz="1500" spc="-1" strike="noStrike">
              <a:solidFill>
                <a:srgbClr val="000000"/>
              </a:solidFill>
              <a:latin typeface="Arial"/>
            </a:endParaRPr>
          </a:p>
          <a:p>
            <a:pPr algn="just">
              <a:lnSpc>
                <a:spcPct val="130000"/>
              </a:lnSpc>
              <a:tabLst>
                <a:tab algn="l" pos="0"/>
              </a:tabLst>
            </a:pPr>
            <a:endParaRPr b="0" lang="en-US" sz="1500" spc="-1" strike="noStrike">
              <a:solidFill>
                <a:srgbClr val="000000"/>
              </a:solidFill>
              <a:latin typeface="Arial"/>
            </a:endParaRPr>
          </a:p>
          <a:p>
            <a:pPr>
              <a:lnSpc>
                <a:spcPct val="95000"/>
              </a:lnSpc>
              <a:spcAft>
                <a:spcPts val="1199"/>
              </a:spcAft>
              <a:tabLst>
                <a:tab algn="l" pos="0"/>
              </a:tabLst>
            </a:pP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TextShape 1"/>
          <p:cNvSpPr txBox="1"/>
          <p:nvPr/>
        </p:nvSpPr>
        <p:spPr>
          <a:xfrm>
            <a:off x="388080" y="457920"/>
            <a:ext cx="8367840" cy="685800"/>
          </a:xfrm>
          <a:prstGeom prst="rect">
            <a:avLst/>
          </a:prstGeom>
          <a:noFill/>
          <a:ln>
            <a:noFill/>
          </a:ln>
        </p:spPr>
        <p:txBody>
          <a:bodyPr tIns="91440" bIns="91440" anchor="b">
            <a:normAutofit/>
          </a:bodyPr>
          <a:p>
            <a:pPr>
              <a:lnSpc>
                <a:spcPct val="100000"/>
              </a:lnSpc>
              <a:tabLst>
                <a:tab algn="l" pos="0"/>
              </a:tabLst>
            </a:pPr>
            <a:r>
              <a:rPr b="0" lang="en-GB" sz="3000" spc="-1" strike="noStrike">
                <a:solidFill>
                  <a:srgbClr val="ffffff"/>
                </a:solidFill>
                <a:latin typeface="Roboto Slab"/>
                <a:ea typeface="Roboto Slab"/>
              </a:rPr>
              <a:t>Credit-Bureau-Module</a:t>
            </a:r>
            <a:endParaRPr b="0" lang="en-US" sz="3000" spc="-1" strike="noStrike">
              <a:solidFill>
                <a:srgbClr val="000000"/>
              </a:solidFill>
              <a:latin typeface="Arial"/>
            </a:endParaRPr>
          </a:p>
        </p:txBody>
      </p:sp>
      <p:sp>
        <p:nvSpPr>
          <p:cNvPr id="356" name="TextShape 2"/>
          <p:cNvSpPr txBox="1"/>
          <p:nvPr/>
        </p:nvSpPr>
        <p:spPr>
          <a:xfrm>
            <a:off x="313920" y="1292040"/>
            <a:ext cx="8442000" cy="3276720"/>
          </a:xfrm>
          <a:prstGeom prst="rect">
            <a:avLst/>
          </a:prstGeom>
          <a:noFill/>
          <a:ln>
            <a:noFill/>
          </a:ln>
        </p:spPr>
        <p:txBody>
          <a:bodyPr tIns="91440" bIns="91440">
            <a:noAutofit/>
          </a:bodyPr>
          <a:p>
            <a:pPr>
              <a:lnSpc>
                <a:spcPct val="150000"/>
              </a:lnSpc>
              <a:tabLst>
                <a:tab algn="l" pos="0"/>
              </a:tabLst>
            </a:pPr>
            <a:r>
              <a:rPr b="1" lang="en-GB" sz="1500" spc="-1" strike="noStrike">
                <a:solidFill>
                  <a:srgbClr val="ffffff"/>
                </a:solidFill>
                <a:latin typeface="Open Sans"/>
                <a:ea typeface="Open Sans"/>
              </a:rPr>
              <a:t>Gathering the Details: </a:t>
            </a:r>
            <a:endParaRPr b="0" lang="en-US" sz="1500" spc="-1" strike="noStrike">
              <a:solidFill>
                <a:srgbClr val="000000"/>
              </a:solidFill>
              <a:latin typeface="Arial"/>
            </a:endParaRPr>
          </a:p>
          <a:p>
            <a:pPr>
              <a:lnSpc>
                <a:spcPct val="150000"/>
              </a:lnSpc>
              <a:tabLst>
                <a:tab algn="l" pos="0"/>
              </a:tabLst>
            </a:pPr>
            <a:endParaRPr b="0" lang="en-US" sz="1500" spc="-1" strike="noStrike">
              <a:solidFill>
                <a:srgbClr val="000000"/>
              </a:solidFill>
              <a:latin typeface="Arial"/>
            </a:endParaRPr>
          </a:p>
          <a:p>
            <a:pPr>
              <a:lnSpc>
                <a:spcPct val="150000"/>
              </a:lnSpc>
              <a:tabLst>
                <a:tab algn="l" pos="0"/>
              </a:tabLst>
            </a:pPr>
            <a:r>
              <a:rPr b="1" lang="en-GB" sz="1400" spc="-1" strike="noStrike">
                <a:solidFill>
                  <a:srgbClr val="ffffff"/>
                </a:solidFill>
                <a:latin typeface="Open Sans"/>
                <a:ea typeface="Open Sans"/>
              </a:rPr>
              <a:t>	</a:t>
            </a:r>
            <a:r>
              <a:rPr b="0" lang="en-GB" sz="1400" spc="-1" strike="noStrike">
                <a:solidFill>
                  <a:srgbClr val="ffffff"/>
                </a:solidFill>
                <a:latin typeface="Open Sans"/>
                <a:ea typeface="Open Sans"/>
              </a:rPr>
              <a:t>Paylatte will collect details like(PAN number,Phone Number and Aadhaar number) while the user sign-up and send these details to the credit bureau to fetch details to from credit records.        </a:t>
            </a:r>
            <a:endParaRPr b="0" lang="en-US" sz="1400" spc="-1" strike="noStrike">
              <a:solidFill>
                <a:srgbClr val="000000"/>
              </a:solidFill>
              <a:latin typeface="Arial"/>
            </a:endParaRPr>
          </a:p>
          <a:p>
            <a:pPr>
              <a:lnSpc>
                <a:spcPct val="150000"/>
              </a:lnSpc>
              <a:tabLst>
                <a:tab algn="l" pos="0"/>
              </a:tabLst>
            </a:pPr>
            <a:r>
              <a:rPr b="0" lang="en-GB" sz="1400" spc="-1" strike="noStrike">
                <a:solidFill>
                  <a:srgbClr val="ffffff"/>
                </a:solidFill>
                <a:latin typeface="Open Sans"/>
                <a:ea typeface="Open Sans"/>
              </a:rPr>
              <a:t>      </a:t>
            </a:r>
            <a:endParaRPr b="0" lang="en-US" sz="1400" spc="-1" strike="noStrike">
              <a:solidFill>
                <a:srgbClr val="000000"/>
              </a:solidFill>
              <a:latin typeface="Arial"/>
            </a:endParaRPr>
          </a:p>
          <a:p>
            <a:pPr>
              <a:lnSpc>
                <a:spcPct val="150000"/>
              </a:lnSpc>
              <a:tabLst>
                <a:tab algn="l" pos="0"/>
              </a:tabLst>
            </a:pPr>
            <a:r>
              <a:rPr b="0" lang="en-GB" sz="1400" spc="-1" strike="noStrike">
                <a:solidFill>
                  <a:srgbClr val="ffffff"/>
                </a:solidFill>
                <a:latin typeface="Open Sans"/>
                <a:ea typeface="Open Sans"/>
              </a:rPr>
              <a:t> </a:t>
            </a:r>
            <a:r>
              <a:rPr b="0" lang="en-GB" sz="1500" spc="-1" strike="noStrike">
                <a:solidFill>
                  <a:srgbClr val="ffffff"/>
                </a:solidFill>
                <a:latin typeface="Open Sans"/>
                <a:ea typeface="Open Sans"/>
              </a:rPr>
              <a:t> </a:t>
            </a:r>
            <a:r>
              <a:rPr b="1" lang="en-GB" sz="1500" spc="-1" strike="noStrike">
                <a:solidFill>
                  <a:srgbClr val="ffffff"/>
                </a:solidFill>
                <a:latin typeface="Open Sans"/>
                <a:ea typeface="Open Sans"/>
              </a:rPr>
              <a:t>Sending Credit Records: </a:t>
            </a:r>
            <a:endParaRPr b="0" lang="en-US" sz="1500" spc="-1" strike="noStrike">
              <a:solidFill>
                <a:srgbClr val="000000"/>
              </a:solidFill>
              <a:latin typeface="Arial"/>
            </a:endParaRPr>
          </a:p>
          <a:p>
            <a:pPr marL="457200">
              <a:lnSpc>
                <a:spcPct val="150000"/>
              </a:lnSpc>
              <a:tabLst>
                <a:tab algn="l" pos="0"/>
              </a:tabLst>
            </a:pPr>
            <a:r>
              <a:rPr b="0" lang="en-GB" sz="1400" spc="-1" strike="noStrike">
                <a:solidFill>
                  <a:srgbClr val="ffffff"/>
                </a:solidFill>
                <a:latin typeface="Open Sans"/>
                <a:ea typeface="Open Sans"/>
              </a:rPr>
              <a:t> </a:t>
            </a:r>
            <a:r>
              <a:rPr b="0" lang="en-GB" sz="1400" spc="-1" strike="noStrike">
                <a:solidFill>
                  <a:srgbClr val="ffffff"/>
                </a:solidFill>
                <a:latin typeface="Open Sans"/>
                <a:ea typeface="Open Sans"/>
              </a:rPr>
              <a:t>After receiving the details from paylatte then credit bureau will  send back details from credit records.</a:t>
            </a:r>
            <a:endParaRPr b="0" lang="en-US" sz="1400" spc="-1" strike="noStrike">
              <a:solidFill>
                <a:srgbClr val="000000"/>
              </a:solidFill>
              <a:latin typeface="Arial"/>
            </a:endParaRPr>
          </a:p>
          <a:p>
            <a:pPr algn="just">
              <a:lnSpc>
                <a:spcPct val="130000"/>
              </a:lnSpc>
              <a:tabLst>
                <a:tab algn="l" pos="0"/>
              </a:tabLst>
            </a:pPr>
            <a:endParaRPr b="0" lang="en-US" sz="1400" spc="-1" strike="noStrike">
              <a:solidFill>
                <a:srgbClr val="000000"/>
              </a:solidFill>
              <a:latin typeface="Arial"/>
            </a:endParaRPr>
          </a:p>
          <a:p>
            <a:pPr algn="just">
              <a:lnSpc>
                <a:spcPct val="130000"/>
              </a:lnSpc>
              <a:tabLst>
                <a:tab algn="l" pos="0"/>
              </a:tabLst>
            </a:pPr>
            <a:endParaRPr b="0" lang="en-US" sz="1400" spc="-1" strike="noStrike">
              <a:solidFill>
                <a:srgbClr val="000000"/>
              </a:solidFill>
              <a:latin typeface="Arial"/>
            </a:endParaRPr>
          </a:p>
          <a:p>
            <a:pPr>
              <a:lnSpc>
                <a:spcPct val="95000"/>
              </a:lnSpc>
              <a:spcAft>
                <a:spcPts val="1199"/>
              </a:spcAft>
              <a:tabLst>
                <a:tab algn="l" pos="0"/>
              </a:tabLs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TextShape 1"/>
          <p:cNvSpPr txBox="1"/>
          <p:nvPr/>
        </p:nvSpPr>
        <p:spPr>
          <a:xfrm>
            <a:off x="645480" y="1833840"/>
            <a:ext cx="8107920" cy="691920"/>
          </a:xfrm>
          <a:prstGeom prst="rect">
            <a:avLst/>
          </a:prstGeom>
          <a:noFill/>
          <a:ln>
            <a:noFill/>
          </a:ln>
        </p:spPr>
        <p:txBody>
          <a:bodyPr tIns="91440" bIns="91440" anchor="b">
            <a:noAutofit/>
          </a:bodyPr>
          <a:p>
            <a:pPr algn="ctr">
              <a:lnSpc>
                <a:spcPct val="100000"/>
              </a:lnSpc>
              <a:tabLst>
                <a:tab algn="l" pos="0"/>
              </a:tabLst>
            </a:pPr>
            <a:r>
              <a:rPr b="1" lang="en-GB" sz="3700" spc="-1" strike="noStrike">
                <a:solidFill>
                  <a:srgbClr val="ffffff"/>
                </a:solidFill>
                <a:latin typeface="Roboto Slab"/>
                <a:ea typeface="Roboto Slab"/>
              </a:rPr>
              <a:t>Shows Over</a:t>
            </a:r>
            <a:endParaRPr b="0" lang="en-US" sz="3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1680480" y="1189080"/>
            <a:ext cx="5783040" cy="1456920"/>
          </a:xfrm>
          <a:prstGeom prst="rect">
            <a:avLst/>
          </a:prstGeom>
          <a:noFill/>
          <a:ln>
            <a:noFill/>
          </a:ln>
        </p:spPr>
        <p:txBody>
          <a:bodyPr tIns="91440" bIns="91440" anchor="b">
            <a:normAutofit/>
          </a:bodyPr>
          <a:p>
            <a:pPr algn="ctr">
              <a:lnSpc>
                <a:spcPct val="100000"/>
              </a:lnSpc>
              <a:tabLst>
                <a:tab algn="l" pos="0"/>
              </a:tabLst>
            </a:pPr>
            <a:r>
              <a:rPr b="1" lang="en-GB" sz="4000" spc="-1" strike="noStrike">
                <a:solidFill>
                  <a:srgbClr val="ffffff"/>
                </a:solidFill>
                <a:latin typeface="Roboto Slab"/>
                <a:ea typeface="Roboto Slab"/>
              </a:rPr>
              <a:t>Paylatte</a:t>
            </a:r>
            <a:endParaRPr b="0" lang="en-US" sz="4000" spc="-1" strike="noStrike">
              <a:solidFill>
                <a:srgbClr val="000000"/>
              </a:solidFill>
              <a:latin typeface="Arial"/>
            </a:endParaRPr>
          </a:p>
        </p:txBody>
      </p:sp>
      <p:sp>
        <p:nvSpPr>
          <p:cNvPr id="222" name="TextShape 2"/>
          <p:cNvSpPr txBox="1"/>
          <p:nvPr/>
        </p:nvSpPr>
        <p:spPr>
          <a:xfrm>
            <a:off x="1680480" y="3049560"/>
            <a:ext cx="5783040" cy="908640"/>
          </a:xfrm>
          <a:prstGeom prst="rect">
            <a:avLst/>
          </a:prstGeom>
          <a:noFill/>
          <a:ln>
            <a:noFill/>
          </a:ln>
        </p:spPr>
        <p:txBody>
          <a:bodyPr tIns="91440" bIns="91440">
            <a:normAutofit fontScale="59000"/>
          </a:bodyPr>
          <a:p>
            <a:pPr algn="ctr">
              <a:lnSpc>
                <a:spcPct val="115000"/>
              </a:lnSpc>
              <a:tabLst>
                <a:tab algn="l" pos="0"/>
              </a:tabLst>
            </a:pPr>
            <a:r>
              <a:rPr b="1" lang="en-GB" sz="2400" spc="-1" strike="noStrike">
                <a:solidFill>
                  <a:srgbClr val="8bc34a"/>
                </a:solidFill>
                <a:latin typeface="Roboto Slab"/>
                <a:ea typeface="Roboto Slab"/>
              </a:rPr>
              <a:t>By Team</a:t>
            </a:r>
            <a:endParaRPr b="0" lang="en-US" sz="2400" spc="-1" strike="noStrike">
              <a:latin typeface="Arial"/>
            </a:endParaRPr>
          </a:p>
          <a:p>
            <a:pPr algn="ctr">
              <a:lnSpc>
                <a:spcPct val="115000"/>
              </a:lnSpc>
              <a:spcBef>
                <a:spcPts val="1599"/>
              </a:spcBef>
              <a:spcAft>
                <a:spcPts val="1599"/>
              </a:spcAft>
              <a:tabLst>
                <a:tab algn="l" pos="0"/>
              </a:tabLst>
            </a:pPr>
            <a:r>
              <a:rPr b="1" lang="en-GB" sz="2400" spc="-1" strike="noStrike">
                <a:solidFill>
                  <a:srgbClr val="8bc34a"/>
                </a:solidFill>
                <a:latin typeface="Roboto Slab"/>
                <a:ea typeface="Roboto Slab"/>
              </a:rPr>
              <a:t>Got -Your-Backs(GYB)</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1255680" y="371880"/>
            <a:ext cx="7038720" cy="486720"/>
          </a:xfrm>
          <a:prstGeom prst="rect">
            <a:avLst/>
          </a:prstGeom>
          <a:noFill/>
          <a:ln>
            <a:noFill/>
          </a:ln>
        </p:spPr>
        <p:txBody>
          <a:bodyPr tIns="91440" bIns="91440" anchor="b">
            <a:normAutofit fontScale="78000"/>
          </a:bodyPr>
          <a:p>
            <a:pPr>
              <a:lnSpc>
                <a:spcPct val="100000"/>
              </a:lnSpc>
              <a:tabLst>
                <a:tab algn="l" pos="0"/>
              </a:tabLst>
            </a:pPr>
            <a:r>
              <a:rPr b="0" lang="en-GB" sz="2400" spc="-1" strike="noStrike">
                <a:solidFill>
                  <a:srgbClr val="ffffff"/>
                </a:solidFill>
                <a:latin typeface="Roboto Slab"/>
                <a:ea typeface="Roboto Slab"/>
              </a:rPr>
              <a:t>Introduction</a:t>
            </a:r>
            <a:endParaRPr b="0" lang="en-US" sz="2400" spc="-1" strike="noStrike">
              <a:solidFill>
                <a:srgbClr val="000000"/>
              </a:solidFill>
              <a:latin typeface="Arial"/>
            </a:endParaRPr>
          </a:p>
        </p:txBody>
      </p:sp>
      <p:sp>
        <p:nvSpPr>
          <p:cNvPr id="224" name="CustomShape 2"/>
          <p:cNvSpPr/>
          <p:nvPr/>
        </p:nvSpPr>
        <p:spPr>
          <a:xfrm>
            <a:off x="4443120" y="2097720"/>
            <a:ext cx="3017880" cy="325080"/>
          </a:xfrm>
          <a:prstGeom prst="rect">
            <a:avLst/>
          </a:prstGeom>
          <a:noFill/>
          <a:ln>
            <a:noFill/>
          </a:ln>
        </p:spPr>
        <p:style>
          <a:lnRef idx="0"/>
          <a:fillRef idx="0"/>
          <a:effectRef idx="0"/>
          <a:fontRef idx="minor"/>
        </p:style>
      </p:sp>
      <p:sp>
        <p:nvSpPr>
          <p:cNvPr id="225" name="CustomShape 3"/>
          <p:cNvSpPr/>
          <p:nvPr/>
        </p:nvSpPr>
        <p:spPr>
          <a:xfrm>
            <a:off x="4443120" y="2423160"/>
            <a:ext cx="3017880" cy="1406880"/>
          </a:xfrm>
          <a:prstGeom prst="rect">
            <a:avLst/>
          </a:prstGeom>
          <a:noFill/>
          <a:ln>
            <a:noFill/>
          </a:ln>
        </p:spPr>
        <p:style>
          <a:lnRef idx="0"/>
          <a:fillRef idx="0"/>
          <a:effectRef idx="0"/>
          <a:fontRef idx="minor"/>
        </p:style>
        <p:txBody>
          <a:bodyPr tIns="91440" bIns="91440">
            <a:noAutofit/>
          </a:bodyPr>
          <a:p>
            <a:pPr>
              <a:lnSpc>
                <a:spcPct val="15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p:txBody>
      </p:sp>
      <p:sp>
        <p:nvSpPr>
          <p:cNvPr id="226" name="CustomShape 4"/>
          <p:cNvSpPr/>
          <p:nvPr/>
        </p:nvSpPr>
        <p:spPr>
          <a:xfrm>
            <a:off x="4443120" y="3724920"/>
            <a:ext cx="3017880" cy="325080"/>
          </a:xfrm>
          <a:prstGeom prst="rect">
            <a:avLst/>
          </a:prstGeom>
          <a:noFill/>
          <a:ln>
            <a:noFill/>
          </a:ln>
        </p:spPr>
        <p:style>
          <a:lnRef idx="0"/>
          <a:fillRef idx="0"/>
          <a:effectRef idx="0"/>
          <a:fontRef idx="minor"/>
        </p:style>
      </p:sp>
      <p:sp>
        <p:nvSpPr>
          <p:cNvPr id="227" name="CustomShape 5"/>
          <p:cNvSpPr/>
          <p:nvPr/>
        </p:nvSpPr>
        <p:spPr>
          <a:xfrm>
            <a:off x="976320" y="1249200"/>
            <a:ext cx="3400920" cy="108108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GB" sz="1400" spc="-1" strike="noStrike">
                <a:solidFill>
                  <a:srgbClr val="ffffff"/>
                </a:solidFill>
                <a:latin typeface="Roboto"/>
                <a:ea typeface="Roboto"/>
              </a:rPr>
              <a:t>Team Got-Your-Backs was formed in the Month of December(2021) Under The Mentorship of </a:t>
            </a:r>
            <a:r>
              <a:rPr b="1" lang="en-GB" sz="1700" spc="-1" strike="noStrike">
                <a:solidFill>
                  <a:srgbClr val="ffffff"/>
                </a:solidFill>
                <a:latin typeface="Roboto"/>
                <a:ea typeface="Roboto"/>
              </a:rPr>
              <a:t>Bhargav.N</a:t>
            </a:r>
            <a:endParaRPr b="0" lang="en-US" sz="1700" spc="-1" strike="noStrike">
              <a:latin typeface="Arial"/>
            </a:endParaRPr>
          </a:p>
        </p:txBody>
      </p:sp>
      <p:sp>
        <p:nvSpPr>
          <p:cNvPr id="228" name="CustomShape 6"/>
          <p:cNvSpPr/>
          <p:nvPr/>
        </p:nvSpPr>
        <p:spPr>
          <a:xfrm>
            <a:off x="1028880" y="2361960"/>
            <a:ext cx="3746880" cy="210132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GB" sz="1400" spc="-1" strike="noStrike">
                <a:solidFill>
                  <a:srgbClr val="ffffff"/>
                </a:solidFill>
                <a:latin typeface="Roboto"/>
                <a:ea typeface="Roboto"/>
              </a:rPr>
              <a:t>Members:</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GB" sz="1400" spc="-1" strike="noStrike">
                <a:solidFill>
                  <a:srgbClr val="ffffff"/>
                </a:solidFill>
                <a:latin typeface="Roboto"/>
                <a:ea typeface="Roboto"/>
              </a:rPr>
              <a:t>Nikhil.P(Front-End Developer)</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GB" sz="1400" spc="-1" strike="noStrike">
                <a:solidFill>
                  <a:srgbClr val="ffffff"/>
                </a:solidFill>
                <a:latin typeface="Roboto"/>
                <a:ea typeface="Roboto"/>
              </a:rPr>
              <a:t>Divya.P(Back-End Developer)</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GB" sz="1400" spc="-1" strike="noStrike">
                <a:solidFill>
                  <a:srgbClr val="ffffff"/>
                </a:solidFill>
                <a:latin typeface="Roboto"/>
                <a:ea typeface="Roboto"/>
              </a:rPr>
              <a:t>Hanvesh.P(Back-End-Developer)</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GB" sz="1400" spc="-1" strike="noStrike">
                <a:solidFill>
                  <a:srgbClr val="ffffff"/>
                </a:solidFill>
                <a:latin typeface="Roboto"/>
                <a:ea typeface="Roboto"/>
              </a:rPr>
              <a:t>Bharat.K(Front-End-Developer)</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rot="5400000">
            <a:off x="1537560" y="3643200"/>
            <a:ext cx="353880" cy="248400"/>
          </a:xfrm>
          <a:prstGeom prst="rightArrow">
            <a:avLst>
              <a:gd name="adj1" fmla="val 34239"/>
              <a:gd name="adj2" fmla="val 57035"/>
            </a:avLst>
          </a:prstGeom>
          <a:solidFill>
            <a:srgbClr val="ffffff"/>
          </a:solidFill>
          <a:ln>
            <a:noFill/>
          </a:ln>
        </p:spPr>
        <p:style>
          <a:lnRef idx="0"/>
          <a:fillRef idx="0"/>
          <a:effectRef idx="0"/>
          <a:fontRef idx="minor"/>
        </p:style>
      </p:sp>
      <p:grpSp>
        <p:nvGrpSpPr>
          <p:cNvPr id="230" name="Group 2"/>
          <p:cNvGrpSpPr/>
          <p:nvPr/>
        </p:nvGrpSpPr>
        <p:grpSpPr>
          <a:xfrm>
            <a:off x="6494400" y="716040"/>
            <a:ext cx="1869840" cy="3710880"/>
            <a:chOff x="6494400" y="716040"/>
            <a:chExt cx="1869840" cy="3710880"/>
          </a:xfrm>
        </p:grpSpPr>
        <p:sp>
          <p:nvSpPr>
            <p:cNvPr id="231" name="CustomShape 3"/>
            <p:cNvSpPr/>
            <p:nvPr/>
          </p:nvSpPr>
          <p:spPr>
            <a:xfrm>
              <a:off x="6548400" y="716040"/>
              <a:ext cx="1815840" cy="3710880"/>
            </a:xfrm>
            <a:prstGeom prst="rect">
              <a:avLst/>
            </a:prstGeom>
            <a:solidFill>
              <a:srgbClr val="1b786e"/>
            </a:solidFill>
            <a:ln>
              <a:noFill/>
            </a:ln>
          </p:spPr>
          <p:style>
            <a:lnRef idx="0"/>
            <a:fillRef idx="0"/>
            <a:effectRef idx="0"/>
            <a:fontRef idx="minor"/>
          </p:style>
        </p:sp>
        <p:sp>
          <p:nvSpPr>
            <p:cNvPr id="232" name="CustomShape 4"/>
            <p:cNvSpPr/>
            <p:nvPr/>
          </p:nvSpPr>
          <p:spPr>
            <a:xfrm>
              <a:off x="6494400" y="768960"/>
              <a:ext cx="1815840" cy="2889000"/>
            </a:xfrm>
            <a:prstGeom prst="rect">
              <a:avLst/>
            </a:prstGeom>
            <a:solidFill>
              <a:srgbClr val="ffffff"/>
            </a:solidFill>
            <a:ln w="19080">
              <a:solidFill>
                <a:srgbClr val="1d7e74"/>
              </a:solidFill>
              <a:round/>
            </a:ln>
          </p:spPr>
          <p:style>
            <a:lnRef idx="0"/>
            <a:fillRef idx="0"/>
            <a:effectRef idx="0"/>
            <a:fontRef idx="minor"/>
          </p:style>
        </p:sp>
        <p:sp>
          <p:nvSpPr>
            <p:cNvPr id="233" name="CustomShape 5"/>
            <p:cNvSpPr/>
            <p:nvPr/>
          </p:nvSpPr>
          <p:spPr>
            <a:xfrm>
              <a:off x="6597720" y="1573200"/>
              <a:ext cx="1623240" cy="195228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0" lang="en-GB" sz="1200" spc="-1" strike="noStrike">
                  <a:solidFill>
                    <a:srgbClr val="595959"/>
                  </a:solidFill>
                  <a:latin typeface="Roboto Medium"/>
                  <a:ea typeface="Roboto Medium"/>
                </a:rPr>
                <a:t>Frontend App</a:t>
              </a:r>
              <a:endParaRPr b="0" lang="en-US" sz="1200" spc="-1" strike="noStrike">
                <a:latin typeface="Arial"/>
              </a:endParaRPr>
            </a:p>
            <a:p>
              <a:pPr>
                <a:lnSpc>
                  <a:spcPct val="100000"/>
                </a:lnSpc>
                <a:tabLst>
                  <a:tab algn="l" pos="0"/>
                </a:tabLst>
              </a:pPr>
              <a:r>
                <a:rPr b="0" lang="en-GB" sz="1200" spc="-1" strike="noStrike">
                  <a:solidFill>
                    <a:srgbClr val="595959"/>
                  </a:solidFill>
                  <a:latin typeface="Roboto Medium"/>
                  <a:ea typeface="Roboto Medium"/>
                </a:rPr>
                <a:t>API integrations</a:t>
              </a:r>
              <a:endParaRPr b="0" lang="en-US" sz="1200" spc="-1" strike="noStrike">
                <a:latin typeface="Arial"/>
              </a:endParaRPr>
            </a:p>
            <a:p>
              <a:pPr>
                <a:lnSpc>
                  <a:spcPct val="100000"/>
                </a:lnSpc>
                <a:tabLst>
                  <a:tab algn="l" pos="0"/>
                </a:tabLst>
              </a:pPr>
              <a:r>
                <a:rPr b="0" lang="en-GB" sz="1200" spc="-1" strike="noStrike">
                  <a:solidFill>
                    <a:srgbClr val="595959"/>
                  </a:solidFill>
                  <a:latin typeface="Roboto Medium"/>
                  <a:ea typeface="Roboto Medium"/>
                </a:rPr>
                <a:t>API Blueprint</a:t>
              </a:r>
              <a:endParaRPr b="0" lang="en-US" sz="1200" spc="-1" strike="noStrike">
                <a:latin typeface="Arial"/>
              </a:endParaRPr>
            </a:p>
            <a:p>
              <a:pPr>
                <a:lnSpc>
                  <a:spcPct val="100000"/>
                </a:lnSpc>
                <a:tabLst>
                  <a:tab algn="l" pos="0"/>
                </a:tabLst>
              </a:pPr>
              <a:endParaRPr b="0" lang="en-US" sz="1200" spc="-1" strike="noStrike">
                <a:latin typeface="Arial"/>
              </a:endParaRPr>
            </a:p>
          </p:txBody>
        </p:sp>
        <p:sp>
          <p:nvSpPr>
            <p:cNvPr id="234" name="CustomShape 6"/>
            <p:cNvSpPr/>
            <p:nvPr/>
          </p:nvSpPr>
          <p:spPr>
            <a:xfrm>
              <a:off x="6597720" y="886320"/>
              <a:ext cx="1623240" cy="61416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1" lang="en-GB" sz="2800" spc="-1" strike="noStrike">
                  <a:solidFill>
                    <a:srgbClr val="595959"/>
                  </a:solidFill>
                  <a:latin typeface="Roboto"/>
                  <a:ea typeface="Roboto"/>
                </a:rPr>
                <a:t>Bharat</a:t>
              </a:r>
              <a:endParaRPr b="0" lang="en-US" sz="2800" spc="-1" strike="noStrike">
                <a:latin typeface="Arial"/>
              </a:endParaRPr>
            </a:p>
          </p:txBody>
        </p:sp>
      </p:grpSp>
      <p:grpSp>
        <p:nvGrpSpPr>
          <p:cNvPr id="235" name="Group 7"/>
          <p:cNvGrpSpPr/>
          <p:nvPr/>
        </p:nvGrpSpPr>
        <p:grpSpPr>
          <a:xfrm>
            <a:off x="4589280" y="716040"/>
            <a:ext cx="1869840" cy="3710880"/>
            <a:chOff x="4589280" y="716040"/>
            <a:chExt cx="1869840" cy="3710880"/>
          </a:xfrm>
        </p:grpSpPr>
        <p:sp>
          <p:nvSpPr>
            <p:cNvPr id="236" name="CustomShape 8"/>
            <p:cNvSpPr/>
            <p:nvPr/>
          </p:nvSpPr>
          <p:spPr>
            <a:xfrm>
              <a:off x="4643280" y="716040"/>
              <a:ext cx="1815840" cy="3710880"/>
            </a:xfrm>
            <a:prstGeom prst="rect">
              <a:avLst/>
            </a:prstGeom>
            <a:solidFill>
              <a:srgbClr val="1b786e"/>
            </a:solidFill>
            <a:ln>
              <a:noFill/>
            </a:ln>
          </p:spPr>
          <p:style>
            <a:lnRef idx="0"/>
            <a:fillRef idx="0"/>
            <a:effectRef idx="0"/>
            <a:fontRef idx="minor"/>
          </p:style>
        </p:sp>
        <p:sp>
          <p:nvSpPr>
            <p:cNvPr id="237" name="CustomShape 9"/>
            <p:cNvSpPr/>
            <p:nvPr/>
          </p:nvSpPr>
          <p:spPr>
            <a:xfrm>
              <a:off x="4589280" y="768960"/>
              <a:ext cx="1815840" cy="2889000"/>
            </a:xfrm>
            <a:prstGeom prst="rect">
              <a:avLst/>
            </a:prstGeom>
            <a:solidFill>
              <a:srgbClr val="ffffff"/>
            </a:solidFill>
            <a:ln w="19080">
              <a:solidFill>
                <a:srgbClr val="1d7e74"/>
              </a:solidFill>
              <a:round/>
            </a:ln>
          </p:spPr>
          <p:style>
            <a:lnRef idx="0"/>
            <a:fillRef idx="0"/>
            <a:effectRef idx="0"/>
            <a:fontRef idx="minor"/>
          </p:style>
        </p:sp>
        <p:sp>
          <p:nvSpPr>
            <p:cNvPr id="238" name="CustomShape 10"/>
            <p:cNvSpPr/>
            <p:nvPr/>
          </p:nvSpPr>
          <p:spPr>
            <a:xfrm>
              <a:off x="4692960" y="1573200"/>
              <a:ext cx="1623240" cy="191592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0" lang="en-GB" sz="1200" spc="-1" strike="noStrike">
                  <a:solidFill>
                    <a:srgbClr val="595959"/>
                  </a:solidFill>
                  <a:latin typeface="Roboto Medium"/>
                  <a:ea typeface="Roboto Medium"/>
                </a:rPr>
                <a:t>Database</a:t>
              </a:r>
              <a:endParaRPr b="0" lang="en-US" sz="1200" spc="-1" strike="noStrike">
                <a:latin typeface="Arial"/>
              </a:endParaRPr>
            </a:p>
            <a:p>
              <a:pPr>
                <a:lnSpc>
                  <a:spcPct val="100000"/>
                </a:lnSpc>
                <a:tabLst>
                  <a:tab algn="l" pos="0"/>
                </a:tabLst>
              </a:pPr>
              <a:r>
                <a:rPr b="0" lang="en-GB" sz="1200" spc="-1" strike="noStrike">
                  <a:solidFill>
                    <a:srgbClr val="595959"/>
                  </a:solidFill>
                  <a:latin typeface="Roboto Medium"/>
                  <a:ea typeface="Roboto Medium"/>
                </a:rPr>
                <a:t>User API</a:t>
              </a:r>
              <a:endParaRPr b="0" lang="en-US" sz="1200" spc="-1" strike="noStrike">
                <a:latin typeface="Arial"/>
              </a:endParaRPr>
            </a:p>
            <a:p>
              <a:pPr>
                <a:lnSpc>
                  <a:spcPct val="100000"/>
                </a:lnSpc>
                <a:tabLst>
                  <a:tab algn="l" pos="0"/>
                </a:tabLst>
              </a:pPr>
              <a:r>
                <a:rPr b="0" lang="en-GB" sz="1200" spc="-1" strike="noStrike">
                  <a:solidFill>
                    <a:srgbClr val="595959"/>
                  </a:solidFill>
                  <a:latin typeface="Roboto Medium"/>
                  <a:ea typeface="Roboto Medium"/>
                </a:rPr>
                <a:t>Vendor API</a:t>
              </a:r>
              <a:endParaRPr b="0" lang="en-US" sz="1200" spc="-1" strike="noStrike">
                <a:latin typeface="Arial"/>
              </a:endParaRPr>
            </a:p>
            <a:p>
              <a:pPr>
                <a:lnSpc>
                  <a:spcPct val="100000"/>
                </a:lnSpc>
                <a:tabLst>
                  <a:tab algn="l" pos="0"/>
                </a:tabLst>
              </a:pPr>
              <a:r>
                <a:rPr b="0" lang="en-GB" sz="1200" spc="-1" strike="noStrike">
                  <a:solidFill>
                    <a:srgbClr val="595959"/>
                  </a:solidFill>
                  <a:latin typeface="Roboto Medium"/>
                  <a:ea typeface="Roboto Medium"/>
                </a:rPr>
                <a:t>Payment and Repayment Api</a:t>
              </a:r>
              <a:endParaRPr b="0" lang="en-US" sz="1200" spc="-1" strike="noStrike">
                <a:latin typeface="Arial"/>
              </a:endParaRPr>
            </a:p>
            <a:p>
              <a:pPr>
                <a:lnSpc>
                  <a:spcPct val="100000"/>
                </a:lnSpc>
                <a:tabLst>
                  <a:tab algn="l" pos="0"/>
                </a:tabLst>
              </a:pPr>
              <a:r>
                <a:rPr b="0" lang="en-GB" sz="1200" spc="-1" strike="noStrike">
                  <a:solidFill>
                    <a:srgbClr val="595959"/>
                  </a:solidFill>
                  <a:latin typeface="Roboto Medium"/>
                  <a:ea typeface="Roboto Medium"/>
                </a:rPr>
                <a:t>Credit API</a:t>
              </a:r>
              <a:endParaRPr b="0" lang="en-US" sz="1200" spc="-1" strike="noStrike">
                <a:latin typeface="Arial"/>
              </a:endParaRPr>
            </a:p>
            <a:p>
              <a:pPr>
                <a:lnSpc>
                  <a:spcPct val="100000"/>
                </a:lnSpc>
                <a:tabLst>
                  <a:tab algn="l" pos="0"/>
                </a:tabLst>
              </a:pPr>
              <a:r>
                <a:rPr b="0" lang="en-GB" sz="1200" spc="-1" strike="noStrike">
                  <a:solidFill>
                    <a:srgbClr val="595959"/>
                  </a:solidFill>
                  <a:latin typeface="Roboto Medium"/>
                  <a:ea typeface="Roboto Medium"/>
                </a:rPr>
                <a:t>Unit Testing</a:t>
              </a:r>
              <a:endParaRPr b="0" lang="en-US" sz="1200" spc="-1" strike="noStrike">
                <a:latin typeface="Arial"/>
              </a:endParaRPr>
            </a:p>
          </p:txBody>
        </p:sp>
        <p:sp>
          <p:nvSpPr>
            <p:cNvPr id="239" name="CustomShape 11"/>
            <p:cNvSpPr/>
            <p:nvPr/>
          </p:nvSpPr>
          <p:spPr>
            <a:xfrm>
              <a:off x="4692960" y="886320"/>
              <a:ext cx="1623240" cy="61416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1" lang="en-GB" sz="2800" spc="-1" strike="noStrike">
                  <a:solidFill>
                    <a:srgbClr val="595959"/>
                  </a:solidFill>
                  <a:latin typeface="Roboto"/>
                  <a:ea typeface="Roboto"/>
                </a:rPr>
                <a:t>Hanvesh</a:t>
              </a:r>
              <a:endParaRPr b="0" lang="en-US" sz="2800" spc="-1" strike="noStrike">
                <a:latin typeface="Arial"/>
              </a:endParaRPr>
            </a:p>
          </p:txBody>
        </p:sp>
      </p:grpSp>
      <p:grpSp>
        <p:nvGrpSpPr>
          <p:cNvPr id="240" name="Group 12"/>
          <p:cNvGrpSpPr/>
          <p:nvPr/>
        </p:nvGrpSpPr>
        <p:grpSpPr>
          <a:xfrm>
            <a:off x="2684520" y="716040"/>
            <a:ext cx="1869840" cy="3710880"/>
            <a:chOff x="2684520" y="716040"/>
            <a:chExt cx="1869840" cy="3710880"/>
          </a:xfrm>
        </p:grpSpPr>
        <p:sp>
          <p:nvSpPr>
            <p:cNvPr id="241" name="CustomShape 13"/>
            <p:cNvSpPr/>
            <p:nvPr/>
          </p:nvSpPr>
          <p:spPr>
            <a:xfrm>
              <a:off x="2738520" y="716040"/>
              <a:ext cx="1815840" cy="3710880"/>
            </a:xfrm>
            <a:prstGeom prst="rect">
              <a:avLst/>
            </a:prstGeom>
            <a:solidFill>
              <a:srgbClr val="1b786e"/>
            </a:solidFill>
            <a:ln>
              <a:noFill/>
            </a:ln>
          </p:spPr>
          <p:style>
            <a:lnRef idx="0"/>
            <a:fillRef idx="0"/>
            <a:effectRef idx="0"/>
            <a:fontRef idx="minor"/>
          </p:style>
        </p:sp>
        <p:sp>
          <p:nvSpPr>
            <p:cNvPr id="242" name="CustomShape 14"/>
            <p:cNvSpPr/>
            <p:nvPr/>
          </p:nvSpPr>
          <p:spPr>
            <a:xfrm>
              <a:off x="2684520" y="768960"/>
              <a:ext cx="1815840" cy="2900880"/>
            </a:xfrm>
            <a:prstGeom prst="rect">
              <a:avLst/>
            </a:prstGeom>
            <a:solidFill>
              <a:srgbClr val="ffffff"/>
            </a:solidFill>
            <a:ln w="19080">
              <a:solidFill>
                <a:srgbClr val="1d7e74"/>
              </a:solidFill>
              <a:round/>
            </a:ln>
          </p:spPr>
          <p:style>
            <a:lnRef idx="0"/>
            <a:fillRef idx="0"/>
            <a:effectRef idx="0"/>
            <a:fontRef idx="minor"/>
          </p:style>
        </p:sp>
        <p:sp>
          <p:nvSpPr>
            <p:cNvPr id="243" name="CustomShape 15"/>
            <p:cNvSpPr/>
            <p:nvPr/>
          </p:nvSpPr>
          <p:spPr>
            <a:xfrm>
              <a:off x="2787840" y="886320"/>
              <a:ext cx="1623240" cy="61416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1" lang="en-GB" sz="2800" spc="-1" strike="noStrike">
                  <a:solidFill>
                    <a:srgbClr val="595959"/>
                  </a:solidFill>
                  <a:latin typeface="Roboto"/>
                  <a:ea typeface="Roboto"/>
                </a:rPr>
                <a:t>Nikhil</a:t>
              </a:r>
              <a:endParaRPr b="0" lang="en-US" sz="2800" spc="-1" strike="noStrike">
                <a:latin typeface="Arial"/>
              </a:endParaRPr>
            </a:p>
          </p:txBody>
        </p:sp>
        <p:sp>
          <p:nvSpPr>
            <p:cNvPr id="244" name="CustomShape 16"/>
            <p:cNvSpPr/>
            <p:nvPr/>
          </p:nvSpPr>
          <p:spPr>
            <a:xfrm>
              <a:off x="2787840" y="1573200"/>
              <a:ext cx="1623240" cy="175896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0" lang="en-GB" sz="1200" spc="-1" strike="noStrike">
                  <a:solidFill>
                    <a:srgbClr val="595959"/>
                  </a:solidFill>
                  <a:latin typeface="Roboto Medium"/>
                  <a:ea typeface="Roboto Medium"/>
                </a:rPr>
                <a:t>Load Balancer</a:t>
              </a:r>
              <a:endParaRPr b="0" lang="en-US" sz="1200" spc="-1" strike="noStrike">
                <a:latin typeface="Arial"/>
              </a:endParaRPr>
            </a:p>
            <a:p>
              <a:pPr>
                <a:lnSpc>
                  <a:spcPct val="100000"/>
                </a:lnSpc>
                <a:tabLst>
                  <a:tab algn="l" pos="0"/>
                </a:tabLst>
              </a:pPr>
              <a:r>
                <a:rPr b="0" lang="en-GB" sz="1200" spc="-1" strike="noStrike">
                  <a:solidFill>
                    <a:srgbClr val="595959"/>
                  </a:solidFill>
                  <a:latin typeface="Roboto Medium"/>
                  <a:ea typeface="Roboto Medium"/>
                </a:rPr>
                <a:t>Admin API</a:t>
              </a:r>
              <a:endParaRPr b="0" lang="en-US" sz="1200" spc="-1" strike="noStrike">
                <a:latin typeface="Arial"/>
              </a:endParaRPr>
            </a:p>
            <a:p>
              <a:pPr>
                <a:lnSpc>
                  <a:spcPct val="100000"/>
                </a:lnSpc>
                <a:tabLst>
                  <a:tab algn="l" pos="0"/>
                </a:tabLst>
              </a:pPr>
              <a:r>
                <a:rPr b="0" lang="en-GB" sz="1200" spc="-1" strike="noStrike">
                  <a:solidFill>
                    <a:srgbClr val="595959"/>
                  </a:solidFill>
                  <a:latin typeface="Roboto Medium"/>
                  <a:ea typeface="Roboto Medium"/>
                </a:rPr>
                <a:t>Credit UI</a:t>
              </a:r>
              <a:endParaRPr b="0" lang="en-US" sz="1200" spc="-1" strike="noStrike">
                <a:latin typeface="Arial"/>
              </a:endParaRPr>
            </a:p>
            <a:p>
              <a:pPr>
                <a:lnSpc>
                  <a:spcPct val="100000"/>
                </a:lnSpc>
                <a:tabLst>
                  <a:tab algn="l" pos="0"/>
                </a:tabLst>
              </a:pPr>
              <a:r>
                <a:rPr b="0" lang="en-GB" sz="1200" spc="-1" strike="noStrike">
                  <a:solidFill>
                    <a:srgbClr val="595959"/>
                  </a:solidFill>
                  <a:latin typeface="Roboto Medium"/>
                  <a:ea typeface="Roboto Medium"/>
                </a:rPr>
                <a:t>Billing </a:t>
              </a:r>
              <a:endParaRPr b="0" lang="en-US" sz="1200" spc="-1" strike="noStrike">
                <a:latin typeface="Arial"/>
              </a:endParaRPr>
            </a:p>
            <a:p>
              <a:pPr>
                <a:lnSpc>
                  <a:spcPct val="100000"/>
                </a:lnSpc>
                <a:tabLst>
                  <a:tab algn="l" pos="0"/>
                </a:tabLst>
              </a:pPr>
              <a:r>
                <a:rPr b="0" lang="en-GB" sz="1200" spc="-1" strike="noStrike">
                  <a:solidFill>
                    <a:srgbClr val="595959"/>
                  </a:solidFill>
                  <a:latin typeface="Roboto Medium"/>
                  <a:ea typeface="Roboto Medium"/>
                </a:rPr>
                <a:t>Transactions Repayments</a:t>
              </a:r>
              <a:endParaRPr b="0" lang="en-US" sz="1200" spc="-1" strike="noStrike">
                <a:latin typeface="Arial"/>
              </a:endParaRPr>
            </a:p>
            <a:p>
              <a:pPr>
                <a:lnSpc>
                  <a:spcPct val="100000"/>
                </a:lnSpc>
                <a:tabLst>
                  <a:tab algn="l" pos="0"/>
                </a:tabLst>
              </a:pPr>
              <a:r>
                <a:rPr b="0" lang="en-GB" sz="1200" spc="-1" strike="noStrike">
                  <a:solidFill>
                    <a:srgbClr val="595959"/>
                  </a:solidFill>
                  <a:latin typeface="Roboto Medium"/>
                  <a:ea typeface="Roboto Medium"/>
                </a:rPr>
                <a:t>API Performance</a:t>
              </a:r>
              <a:endParaRPr b="0" lang="en-US" sz="1200" spc="-1" strike="noStrike">
                <a:latin typeface="Arial"/>
              </a:endParaRPr>
            </a:p>
            <a:p>
              <a:pPr>
                <a:lnSpc>
                  <a:spcPct val="100000"/>
                </a:lnSpc>
                <a:tabLst>
                  <a:tab algn="l" pos="0"/>
                </a:tabLst>
              </a:pPr>
              <a:endParaRPr b="0" lang="en-US" sz="1200" spc="-1" strike="noStrike">
                <a:latin typeface="Arial"/>
              </a:endParaRPr>
            </a:p>
          </p:txBody>
        </p:sp>
      </p:grpSp>
      <p:grpSp>
        <p:nvGrpSpPr>
          <p:cNvPr id="245" name="Group 17"/>
          <p:cNvGrpSpPr/>
          <p:nvPr/>
        </p:nvGrpSpPr>
        <p:grpSpPr>
          <a:xfrm>
            <a:off x="699120" y="716040"/>
            <a:ext cx="1950120" cy="3868920"/>
            <a:chOff x="699120" y="716040"/>
            <a:chExt cx="1950120" cy="3868920"/>
          </a:xfrm>
        </p:grpSpPr>
        <p:sp>
          <p:nvSpPr>
            <p:cNvPr id="246" name="CustomShape 18"/>
            <p:cNvSpPr/>
            <p:nvPr/>
          </p:nvSpPr>
          <p:spPr>
            <a:xfrm>
              <a:off x="833400" y="716040"/>
              <a:ext cx="1815840" cy="3710880"/>
            </a:xfrm>
            <a:prstGeom prst="rect">
              <a:avLst/>
            </a:prstGeom>
            <a:solidFill>
              <a:srgbClr val="1b786e"/>
            </a:solidFill>
            <a:ln>
              <a:noFill/>
            </a:ln>
          </p:spPr>
          <p:style>
            <a:lnRef idx="0"/>
            <a:fillRef idx="0"/>
            <a:effectRef idx="0"/>
            <a:fontRef idx="minor"/>
          </p:style>
        </p:sp>
        <p:sp>
          <p:nvSpPr>
            <p:cNvPr id="247" name="CustomShape 19"/>
            <p:cNvSpPr/>
            <p:nvPr/>
          </p:nvSpPr>
          <p:spPr>
            <a:xfrm>
              <a:off x="779400" y="768960"/>
              <a:ext cx="1815840" cy="2900880"/>
            </a:xfrm>
            <a:prstGeom prst="rect">
              <a:avLst/>
            </a:prstGeom>
            <a:solidFill>
              <a:srgbClr val="ffffff"/>
            </a:solidFill>
            <a:ln w="19080">
              <a:solidFill>
                <a:srgbClr val="1d7e74"/>
              </a:solidFill>
              <a:round/>
            </a:ln>
          </p:spPr>
          <p:style>
            <a:lnRef idx="0"/>
            <a:fillRef idx="0"/>
            <a:effectRef idx="0"/>
            <a:fontRef idx="minor"/>
          </p:style>
        </p:sp>
        <p:sp>
          <p:nvSpPr>
            <p:cNvPr id="248" name="CustomShape 20"/>
            <p:cNvSpPr/>
            <p:nvPr/>
          </p:nvSpPr>
          <p:spPr>
            <a:xfrm>
              <a:off x="882720" y="1573200"/>
              <a:ext cx="1623240" cy="193032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0" lang="en-GB" sz="1200" spc="-1" strike="noStrike">
                  <a:solidFill>
                    <a:srgbClr val="595959"/>
                  </a:solidFill>
                  <a:latin typeface="Roboto Medium"/>
                  <a:ea typeface="Roboto Medium"/>
                </a:rPr>
                <a:t>Admin API</a:t>
              </a:r>
              <a:endParaRPr b="0" lang="en-US" sz="1200" spc="-1" strike="noStrike">
                <a:latin typeface="Arial"/>
              </a:endParaRPr>
            </a:p>
            <a:p>
              <a:pPr>
                <a:lnSpc>
                  <a:spcPct val="100000"/>
                </a:lnSpc>
                <a:tabLst>
                  <a:tab algn="l" pos="0"/>
                </a:tabLst>
              </a:pPr>
              <a:r>
                <a:rPr b="0" lang="en-GB" sz="1200" spc="-1" strike="noStrike">
                  <a:solidFill>
                    <a:srgbClr val="595959"/>
                  </a:solidFill>
                  <a:latin typeface="Roboto Medium"/>
                  <a:ea typeface="Roboto Medium"/>
                </a:rPr>
                <a:t>API Blueprint</a:t>
              </a:r>
              <a:endParaRPr b="0" lang="en-US" sz="1200" spc="-1" strike="noStrike">
                <a:latin typeface="Arial"/>
              </a:endParaRPr>
            </a:p>
            <a:p>
              <a:pPr>
                <a:lnSpc>
                  <a:spcPct val="100000"/>
                </a:lnSpc>
                <a:tabLst>
                  <a:tab algn="l" pos="0"/>
                </a:tabLst>
              </a:pPr>
              <a:r>
                <a:rPr b="0" lang="en-GB" sz="1200" spc="-1" strike="noStrike">
                  <a:solidFill>
                    <a:srgbClr val="595959"/>
                  </a:solidFill>
                  <a:latin typeface="Roboto Medium"/>
                  <a:ea typeface="Roboto Medium"/>
                </a:rPr>
                <a:t>Phpdoc</a:t>
              </a:r>
              <a:endParaRPr b="0" lang="en-US" sz="1200" spc="-1" strike="noStrike">
                <a:latin typeface="Arial"/>
              </a:endParaRPr>
            </a:p>
            <a:p>
              <a:pPr>
                <a:lnSpc>
                  <a:spcPct val="100000"/>
                </a:lnSpc>
                <a:tabLst>
                  <a:tab algn="l" pos="0"/>
                </a:tabLst>
              </a:pPr>
              <a:r>
                <a:rPr b="0" lang="en-GB" sz="1200" spc="-1" strike="noStrike">
                  <a:solidFill>
                    <a:srgbClr val="595959"/>
                  </a:solidFill>
                  <a:latin typeface="Roboto Medium"/>
                  <a:ea typeface="Roboto Medium"/>
                </a:rPr>
                <a:t>Vendor UI</a:t>
              </a:r>
              <a:endParaRPr b="0" lang="en-US" sz="1200" spc="-1" strike="noStrike">
                <a:latin typeface="Arial"/>
              </a:endParaRPr>
            </a:p>
            <a:p>
              <a:pPr>
                <a:lnSpc>
                  <a:spcPct val="100000"/>
                </a:lnSpc>
                <a:tabLst>
                  <a:tab algn="l" pos="0"/>
                </a:tabLst>
              </a:pPr>
              <a:r>
                <a:rPr b="0" lang="en-GB" sz="1200" spc="-1" strike="noStrike">
                  <a:solidFill>
                    <a:srgbClr val="595959"/>
                  </a:solidFill>
                  <a:latin typeface="Roboto Medium"/>
                  <a:ea typeface="Roboto Medium"/>
                </a:rPr>
                <a:t>OTP Verification</a:t>
              </a:r>
              <a:endParaRPr b="0" lang="en-US" sz="1200" spc="-1" strike="noStrike">
                <a:latin typeface="Arial"/>
              </a:endParaRPr>
            </a:p>
            <a:p>
              <a:pPr>
                <a:lnSpc>
                  <a:spcPct val="100000"/>
                </a:lnSpc>
                <a:tabLst>
                  <a:tab algn="l" pos="0"/>
                </a:tabLst>
              </a:pPr>
              <a:r>
                <a:rPr b="0" lang="en-GB" sz="1200" spc="-1" strike="noStrike">
                  <a:solidFill>
                    <a:srgbClr val="595959"/>
                  </a:solidFill>
                  <a:latin typeface="Roboto Medium"/>
                  <a:ea typeface="Roboto Medium"/>
                </a:rPr>
                <a:t>Billing </a:t>
              </a:r>
              <a:endParaRPr b="0" lang="en-US" sz="1200" spc="-1" strike="noStrike">
                <a:latin typeface="Arial"/>
              </a:endParaRPr>
            </a:p>
            <a:p>
              <a:pPr>
                <a:lnSpc>
                  <a:spcPct val="100000"/>
                </a:lnSpc>
                <a:tabLst>
                  <a:tab algn="l" pos="0"/>
                </a:tabLst>
              </a:pPr>
              <a:r>
                <a:rPr b="0" lang="en-GB" sz="1200" spc="-1" strike="noStrike">
                  <a:solidFill>
                    <a:srgbClr val="595959"/>
                  </a:solidFill>
                  <a:latin typeface="Roboto Medium"/>
                  <a:ea typeface="Roboto Medium"/>
                </a:rPr>
                <a:t>Refunds Repayments</a:t>
              </a:r>
              <a:endParaRPr b="0" lang="en-US" sz="1200" spc="-1" strike="noStrike">
                <a:latin typeface="Arial"/>
              </a:endParaRPr>
            </a:p>
            <a:p>
              <a:pPr>
                <a:lnSpc>
                  <a:spcPct val="100000"/>
                </a:lnSpc>
                <a:tabLst>
                  <a:tab algn="l" pos="0"/>
                </a:tabLst>
              </a:pPr>
              <a:endParaRPr b="0" lang="en-US" sz="1200" spc="-1" strike="noStrike">
                <a:latin typeface="Arial"/>
              </a:endParaRPr>
            </a:p>
          </p:txBody>
        </p:sp>
        <p:sp>
          <p:nvSpPr>
            <p:cNvPr id="249" name="CustomShape 21"/>
            <p:cNvSpPr/>
            <p:nvPr/>
          </p:nvSpPr>
          <p:spPr>
            <a:xfrm>
              <a:off x="882720" y="886320"/>
              <a:ext cx="1623240" cy="61416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1" lang="en-GB" sz="2800" spc="-1" strike="noStrike">
                  <a:solidFill>
                    <a:srgbClr val="595959"/>
                  </a:solidFill>
                  <a:latin typeface="Roboto"/>
                  <a:ea typeface="Roboto"/>
                </a:rPr>
                <a:t>Divya</a:t>
              </a:r>
              <a:r>
                <a:rPr b="1" lang="en-GB" sz="2800" spc="-1" strike="noStrike">
                  <a:solidFill>
                    <a:srgbClr val="595959"/>
                  </a:solidFill>
                  <a:latin typeface="Roboto"/>
                  <a:ea typeface="Roboto"/>
                </a:rPr>
                <a:t>	</a:t>
              </a:r>
              <a:endParaRPr b="0" lang="en-US" sz="2800" spc="-1" strike="noStrike">
                <a:latin typeface="Arial"/>
              </a:endParaRPr>
            </a:p>
          </p:txBody>
        </p:sp>
        <p:sp>
          <p:nvSpPr>
            <p:cNvPr id="250" name="CustomShape 22"/>
            <p:cNvSpPr/>
            <p:nvPr/>
          </p:nvSpPr>
          <p:spPr>
            <a:xfrm>
              <a:off x="699120" y="4031640"/>
              <a:ext cx="1815840" cy="553320"/>
            </a:xfrm>
            <a:prstGeom prst="rect">
              <a:avLst/>
            </a:prstGeom>
            <a:noFill/>
            <a:ln>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ccccc"/>
        </a:solidFill>
      </p:bgPr>
    </p:bg>
    <p:spTree>
      <p:nvGrpSpPr>
        <p:cNvPr id="1" name=""/>
        <p:cNvGrpSpPr/>
        <p:nvPr/>
      </p:nvGrpSpPr>
      <p:grpSpPr>
        <a:xfrm>
          <a:off x="0" y="0"/>
          <a:ext cx="0" cy="0"/>
          <a:chOff x="0" y="0"/>
          <a:chExt cx="0" cy="0"/>
        </a:xfrm>
      </p:grpSpPr>
      <p:sp>
        <p:nvSpPr>
          <p:cNvPr id="251" name="TextShape 1"/>
          <p:cNvSpPr txBox="1"/>
          <p:nvPr/>
        </p:nvSpPr>
        <p:spPr>
          <a:xfrm>
            <a:off x="388080" y="457920"/>
            <a:ext cx="8367840" cy="685800"/>
          </a:xfrm>
          <a:prstGeom prst="rect">
            <a:avLst/>
          </a:prstGeom>
          <a:noFill/>
          <a:ln>
            <a:noFill/>
          </a:ln>
        </p:spPr>
        <p:txBody>
          <a:bodyPr tIns="91440" bIns="91440" anchor="b">
            <a:normAutofit/>
          </a:bodyPr>
          <a:p>
            <a:pPr>
              <a:lnSpc>
                <a:spcPct val="100000"/>
              </a:lnSpc>
              <a:tabLst>
                <a:tab algn="l" pos="0"/>
              </a:tabLst>
            </a:pPr>
            <a:r>
              <a:rPr b="0" lang="en-GB" sz="3000" spc="-1" strike="noStrike">
                <a:solidFill>
                  <a:srgbClr val="ffffff"/>
                </a:solidFill>
                <a:latin typeface="Roboto Slab"/>
                <a:ea typeface="Roboto Slab"/>
              </a:rPr>
              <a:t>Overview</a:t>
            </a:r>
            <a:endParaRPr b="0" lang="en-US" sz="3000" spc="-1" strike="noStrike">
              <a:solidFill>
                <a:srgbClr val="000000"/>
              </a:solidFill>
              <a:latin typeface="Arial"/>
            </a:endParaRPr>
          </a:p>
        </p:txBody>
      </p:sp>
      <p:sp>
        <p:nvSpPr>
          <p:cNvPr id="252" name="TextShape 2"/>
          <p:cNvSpPr txBox="1"/>
          <p:nvPr/>
        </p:nvSpPr>
        <p:spPr>
          <a:xfrm>
            <a:off x="388080" y="1489680"/>
            <a:ext cx="8367840" cy="3078720"/>
          </a:xfrm>
          <a:prstGeom prst="rect">
            <a:avLst/>
          </a:prstGeom>
          <a:noFill/>
          <a:ln>
            <a:noFill/>
          </a:ln>
        </p:spPr>
        <p:txBody>
          <a:bodyPr tIns="91440" bIns="91440">
            <a:noAutofit/>
          </a:bodyPr>
          <a:p>
            <a:pPr>
              <a:lnSpc>
                <a:spcPct val="140000"/>
              </a:lnSpc>
              <a:tabLst>
                <a:tab algn="l" pos="0"/>
              </a:tabLst>
            </a:pPr>
            <a:r>
              <a:rPr b="0" lang="en-GB" sz="1500" spc="-1" strike="noStrike">
                <a:solidFill>
                  <a:srgbClr val="ffffff"/>
                </a:solidFill>
                <a:latin typeface="Open Sans"/>
                <a:ea typeface="Open Sans"/>
              </a:rPr>
              <a:t>Payatte (Buy now pay later) allows consumers to make purchases and pay for them at a future date.</a:t>
            </a:r>
            <a:endParaRPr b="0" lang="en-US" sz="1500" spc="-1" strike="noStrike">
              <a:solidFill>
                <a:srgbClr val="000000"/>
              </a:solidFill>
              <a:latin typeface="Arial"/>
            </a:endParaRPr>
          </a:p>
          <a:p>
            <a:pPr>
              <a:lnSpc>
                <a:spcPct val="140000"/>
              </a:lnSpc>
              <a:tabLst>
                <a:tab algn="l" pos="0"/>
              </a:tabLst>
            </a:pPr>
            <a:endParaRPr b="0" lang="en-US" sz="1500" spc="-1" strike="noStrike">
              <a:solidFill>
                <a:srgbClr val="000000"/>
              </a:solidFill>
              <a:latin typeface="Arial"/>
            </a:endParaRPr>
          </a:p>
          <a:p>
            <a:pPr>
              <a:lnSpc>
                <a:spcPct val="140000"/>
              </a:lnSpc>
              <a:tabLst>
                <a:tab algn="l" pos="0"/>
              </a:tabLst>
            </a:pPr>
            <a:r>
              <a:rPr b="0" lang="en-GB" sz="1500" spc="-1" strike="noStrike">
                <a:solidFill>
                  <a:srgbClr val="ffffff"/>
                </a:solidFill>
                <a:latin typeface="Open Sans"/>
                <a:ea typeface="Open Sans"/>
              </a:rPr>
              <a:t>Paylatte is a financing avenue that allows shoppers to buy something but pay for it later within a stipulated interest-free period.</a:t>
            </a:r>
            <a:endParaRPr b="0" lang="en-US" sz="1500" spc="-1" strike="noStrike">
              <a:solidFill>
                <a:srgbClr val="000000"/>
              </a:solidFill>
              <a:latin typeface="Arial"/>
            </a:endParaRPr>
          </a:p>
          <a:p>
            <a:pPr>
              <a:lnSpc>
                <a:spcPct val="140000"/>
              </a:lnSpc>
              <a:tabLst>
                <a:tab algn="l" pos="0"/>
              </a:tabLst>
            </a:pPr>
            <a:endParaRPr b="0" lang="en-US" sz="1500" spc="-1" strike="noStrike">
              <a:solidFill>
                <a:srgbClr val="000000"/>
              </a:solidFill>
              <a:latin typeface="Arial"/>
            </a:endParaRPr>
          </a:p>
          <a:p>
            <a:pPr>
              <a:lnSpc>
                <a:spcPct val="140000"/>
              </a:lnSpc>
              <a:tabLst>
                <a:tab algn="l" pos="0"/>
              </a:tabLst>
            </a:pPr>
            <a:r>
              <a:rPr b="0" lang="en-GB" sz="1500" spc="-1" strike="noStrike">
                <a:solidFill>
                  <a:srgbClr val="ffffff"/>
                </a:solidFill>
                <a:latin typeface="Open Sans"/>
                <a:ea typeface="Open Sans"/>
              </a:rPr>
              <a:t>Paylatte option permit a smaller repayment window of 15 to 30 days. </a:t>
            </a:r>
            <a:endParaRPr b="0" lang="en-US" sz="1500" spc="-1" strike="noStrike">
              <a:solidFill>
                <a:srgbClr val="000000"/>
              </a:solidFill>
              <a:latin typeface="Arial"/>
            </a:endParaRPr>
          </a:p>
          <a:p>
            <a:pPr>
              <a:lnSpc>
                <a:spcPct val="140000"/>
              </a:lnSpc>
              <a:tabLst>
                <a:tab algn="l" pos="0"/>
              </a:tabLst>
            </a:pPr>
            <a:endParaRPr b="0" lang="en-US" sz="1500" spc="-1" strike="noStrike">
              <a:solidFill>
                <a:srgbClr val="000000"/>
              </a:solidFill>
              <a:latin typeface="Arial"/>
            </a:endParaRPr>
          </a:p>
          <a:p>
            <a:pPr>
              <a:lnSpc>
                <a:spcPct val="140000"/>
              </a:lnSpc>
              <a:tabLst>
                <a:tab algn="l" pos="0"/>
              </a:tabLst>
            </a:pPr>
            <a:r>
              <a:rPr b="0" lang="en-GB" sz="1500" spc="-1" strike="noStrike">
                <a:solidFill>
                  <a:srgbClr val="ffffff"/>
                </a:solidFill>
                <a:latin typeface="Open Sans"/>
                <a:ea typeface="Open Sans"/>
              </a:rPr>
              <a:t>Paylatte platform have a shorter transactional process.</a:t>
            </a:r>
            <a:endParaRPr b="0" lang="en-US" sz="1500" spc="-1" strike="noStrike">
              <a:solidFill>
                <a:srgbClr val="000000"/>
              </a:solidFill>
              <a:latin typeface="Arial"/>
            </a:endParaRPr>
          </a:p>
          <a:p>
            <a:pPr>
              <a:lnSpc>
                <a:spcPct val="140000"/>
              </a:lnSpc>
              <a:tabLst>
                <a:tab algn="l" pos="0"/>
              </a:tabLst>
            </a:pPr>
            <a:endParaRPr b="0" lang="en-US" sz="1500" spc="-1" strike="noStrike">
              <a:solidFill>
                <a:srgbClr val="000000"/>
              </a:solidFill>
              <a:latin typeface="Arial"/>
            </a:endParaRPr>
          </a:p>
          <a:p>
            <a:pPr>
              <a:lnSpc>
                <a:spcPct val="105000"/>
              </a:lnSpc>
              <a:spcAft>
                <a:spcPts val="1199"/>
              </a:spcAft>
              <a:tabLst>
                <a:tab algn="l" pos="0"/>
              </a:tabLst>
            </a:pP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388080" y="457920"/>
            <a:ext cx="8367840" cy="685800"/>
          </a:xfrm>
          <a:prstGeom prst="rect">
            <a:avLst/>
          </a:prstGeom>
          <a:noFill/>
          <a:ln>
            <a:noFill/>
          </a:ln>
        </p:spPr>
        <p:txBody>
          <a:bodyPr tIns="91440" bIns="91440" anchor="b">
            <a:normAutofit/>
          </a:bodyPr>
          <a:p>
            <a:pPr>
              <a:lnSpc>
                <a:spcPct val="100000"/>
              </a:lnSpc>
              <a:tabLst>
                <a:tab algn="l" pos="0"/>
              </a:tabLst>
            </a:pPr>
            <a:r>
              <a:rPr b="0" lang="en-GB" sz="3000" spc="-1" strike="noStrike">
                <a:solidFill>
                  <a:srgbClr val="ffffff"/>
                </a:solidFill>
                <a:latin typeface="Roboto Slab"/>
                <a:ea typeface="Roboto Slab"/>
              </a:rPr>
              <a:t>Business Strategy</a:t>
            </a:r>
            <a:endParaRPr b="0" lang="en-US" sz="3000" spc="-1" strike="noStrike">
              <a:solidFill>
                <a:srgbClr val="000000"/>
              </a:solidFill>
              <a:latin typeface="Arial"/>
            </a:endParaRPr>
          </a:p>
        </p:txBody>
      </p:sp>
      <p:sp>
        <p:nvSpPr>
          <p:cNvPr id="254" name="CustomShape 2"/>
          <p:cNvSpPr/>
          <p:nvPr/>
        </p:nvSpPr>
        <p:spPr>
          <a:xfrm>
            <a:off x="1570680" y="731520"/>
            <a:ext cx="6905520" cy="399960"/>
          </a:xfrm>
          <a:prstGeom prst="rect">
            <a:avLst/>
          </a:prstGeom>
          <a:noFill/>
          <a:ln>
            <a:noFill/>
          </a:ln>
        </p:spPr>
        <p:style>
          <a:lnRef idx="0"/>
          <a:fillRef idx="0"/>
          <a:effectRef idx="0"/>
          <a:fontRef idx="minor"/>
        </p:style>
      </p:sp>
      <p:sp>
        <p:nvSpPr>
          <p:cNvPr id="255" name="TextShape 3"/>
          <p:cNvSpPr txBox="1"/>
          <p:nvPr/>
        </p:nvSpPr>
        <p:spPr>
          <a:xfrm>
            <a:off x="388080" y="1489680"/>
            <a:ext cx="8367840" cy="3078720"/>
          </a:xfrm>
          <a:prstGeom prst="rect">
            <a:avLst/>
          </a:prstGeom>
          <a:noFill/>
          <a:ln>
            <a:noFill/>
          </a:ln>
        </p:spPr>
        <p:txBody>
          <a:bodyPr tIns="91440" bIns="91440">
            <a:normAutofit/>
          </a:bodyPr>
          <a:p>
            <a:pPr>
              <a:lnSpc>
                <a:spcPct val="150000"/>
              </a:lnSpc>
              <a:tabLst>
                <a:tab algn="l" pos="0"/>
              </a:tabLst>
            </a:pPr>
            <a:r>
              <a:rPr b="0" lang="en-GB" sz="1400" spc="-1" strike="noStrike">
                <a:solidFill>
                  <a:srgbClr val="ffffff"/>
                </a:solidFill>
                <a:latin typeface="Open Sans"/>
                <a:ea typeface="Open Sans"/>
              </a:rPr>
              <a:t>Paylatte makes money through users.</a:t>
            </a:r>
            <a:endParaRPr b="0" lang="en-US" sz="1400" spc="-1" strike="noStrike">
              <a:solidFill>
                <a:srgbClr val="000000"/>
              </a:solidFill>
              <a:latin typeface="Arial"/>
            </a:endParaRPr>
          </a:p>
          <a:p>
            <a:pPr>
              <a:lnSpc>
                <a:spcPct val="150000"/>
              </a:lnSpc>
              <a:spcBef>
                <a:spcPts val="1100"/>
              </a:spcBef>
              <a:tabLst>
                <a:tab algn="l" pos="0"/>
              </a:tabLst>
            </a:pPr>
            <a:r>
              <a:rPr b="0" lang="en-GB" sz="1400" spc="-1" strike="noStrike">
                <a:solidFill>
                  <a:srgbClr val="ffffff"/>
                </a:solidFill>
                <a:latin typeface="Open Sans"/>
                <a:ea typeface="Open Sans"/>
              </a:rPr>
              <a:t>In case of users, Users will pay Paylatte a processing fee ranging from 2% to 8% of monthly credit limit usage.</a:t>
            </a:r>
            <a:endParaRPr b="0" lang="en-US" sz="1400" spc="-1" strike="noStrike">
              <a:solidFill>
                <a:srgbClr val="000000"/>
              </a:solidFill>
              <a:latin typeface="Arial"/>
            </a:endParaRPr>
          </a:p>
          <a:p>
            <a:pPr>
              <a:lnSpc>
                <a:spcPct val="150000"/>
              </a:lnSpc>
              <a:spcBef>
                <a:spcPts val="1100"/>
              </a:spcBef>
              <a:tabLst>
                <a:tab algn="l" pos="0"/>
              </a:tabLst>
            </a:pPr>
            <a:r>
              <a:rPr b="0" lang="en-GB" sz="1400" spc="-1" strike="noStrike">
                <a:solidFill>
                  <a:srgbClr val="ffffff"/>
                </a:solidFill>
                <a:latin typeface="Open Sans"/>
                <a:ea typeface="Open Sans"/>
              </a:rPr>
              <a:t>However, There are users who may not be able to repay the amount by the due date, on which a late fee is charged per day. The payment of late fee adds to paylatte’s revenue.</a:t>
            </a:r>
            <a:endParaRPr b="0" lang="en-US" sz="1400" spc="-1" strike="noStrike">
              <a:solidFill>
                <a:srgbClr val="000000"/>
              </a:solidFill>
              <a:latin typeface="Arial"/>
            </a:endParaRPr>
          </a:p>
          <a:p>
            <a:pPr>
              <a:lnSpc>
                <a:spcPct val="115000"/>
              </a:lnSpc>
              <a:spcBef>
                <a:spcPts val="1100"/>
              </a:spcBef>
              <a:spcAft>
                <a:spcPts val="1199"/>
              </a:spcAft>
              <a:tabLst>
                <a:tab algn="l" pos="0"/>
              </a:tabLs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304920" y="304920"/>
            <a:ext cx="4266720" cy="1202760"/>
          </a:xfrm>
          <a:prstGeom prst="rect">
            <a:avLst/>
          </a:prstGeom>
          <a:noFill/>
          <a:ln>
            <a:noFill/>
          </a:ln>
        </p:spPr>
        <p:style>
          <a:lnRef idx="0"/>
          <a:fillRef idx="0"/>
          <a:effectRef idx="0"/>
          <a:fontRef idx="minor"/>
        </p:style>
        <p:txBody>
          <a:bodyPr tIns="91440" bIns="91440" anchor="ctr">
            <a:noAutofit/>
          </a:bodyPr>
          <a:p>
            <a:pPr>
              <a:lnSpc>
                <a:spcPct val="150000"/>
              </a:lnSpc>
              <a:spcBef>
                <a:spcPts val="1100"/>
              </a:spcBef>
              <a:spcAft>
                <a:spcPts val="1100"/>
              </a:spcAft>
              <a:tabLst>
                <a:tab algn="l" pos="0"/>
              </a:tabLst>
            </a:pPr>
            <a:r>
              <a:rPr b="1" lang="en-GB" sz="2500" spc="-1" strike="noStrike">
                <a:solidFill>
                  <a:srgbClr val="ffffff"/>
                </a:solidFill>
                <a:latin typeface="Open Sans"/>
                <a:ea typeface="Open Sans"/>
              </a:rPr>
              <a:t>Processing Fee</a:t>
            </a:r>
            <a:endParaRPr b="0" lang="en-US" sz="2500" spc="-1" strike="noStrike">
              <a:latin typeface="Arial"/>
            </a:endParaRPr>
          </a:p>
        </p:txBody>
      </p:sp>
      <p:graphicFrame>
        <p:nvGraphicFramePr>
          <p:cNvPr id="257" name="Table 2"/>
          <p:cNvGraphicFramePr/>
          <p:nvPr/>
        </p:nvGraphicFramePr>
        <p:xfrm>
          <a:off x="952560" y="1619280"/>
          <a:ext cx="7238520" cy="1904760"/>
        </p:xfrm>
        <a:graphic>
          <a:graphicData uri="http://schemas.openxmlformats.org/drawingml/2006/table">
            <a:tbl>
              <a:tblPr/>
              <a:tblGrid>
                <a:gridCol w="2412720"/>
                <a:gridCol w="2412720"/>
                <a:gridCol w="2413080"/>
              </a:tblGrid>
              <a:tr h="382320">
                <a:tc>
                  <a:txBody>
                    <a:bodyPr lIns="91080" rIns="91080" tIns="91080" bIns="91080">
                      <a:noAutofit/>
                    </a:bodyPr>
                    <a:p>
                      <a:pPr>
                        <a:lnSpc>
                          <a:spcPct val="100000"/>
                        </a:lnSpc>
                        <a:tabLst>
                          <a:tab algn="l" pos="0"/>
                        </a:tabLst>
                      </a:pPr>
                      <a:r>
                        <a:rPr b="0" lang="en-GB" sz="1400" spc="-1" strike="noStrike">
                          <a:solidFill>
                            <a:srgbClr val="ffffff"/>
                          </a:solidFill>
                          <a:latin typeface="Arial"/>
                          <a:ea typeface="Arial"/>
                        </a:rPr>
                        <a:t>S:No</a:t>
                      </a:r>
                      <a:endParaRPr b="0" lang="en-US" sz="1400" spc="-1" strike="noStrike">
                        <a:latin typeface="Arial"/>
                      </a:endParaRPr>
                    </a:p>
                  </a:txBody>
                  <a:tcPr marL="91080" marR="91080">
                    <a:lnL w="9360">
                      <a:solidFill>
                        <a:srgbClr val="000000"/>
                      </a:solidFill>
                    </a:lnL>
                    <a:lnR w="9360">
                      <a:solidFill>
                        <a:srgbClr val="000000"/>
                      </a:solidFill>
                    </a:lnR>
                    <a:lnT w="9360">
                      <a:solidFill>
                        <a:srgbClr val="000000"/>
                      </a:solidFill>
                    </a:lnT>
                    <a:lnB w="9360">
                      <a:solidFill>
                        <a:srgbClr val="000000"/>
                      </a:solidFill>
                    </a:lnB>
                    <a:noFill/>
                  </a:tcPr>
                </a:tc>
                <a:tc>
                  <a:txBody>
                    <a:bodyPr lIns="91080" rIns="91080" tIns="91080" bIns="91080">
                      <a:noAutofit/>
                    </a:bodyPr>
                    <a:p>
                      <a:pPr>
                        <a:lnSpc>
                          <a:spcPct val="100000"/>
                        </a:lnSpc>
                        <a:tabLst>
                          <a:tab algn="l" pos="0"/>
                        </a:tabLst>
                      </a:pPr>
                      <a:r>
                        <a:rPr b="0" lang="en-GB" sz="1400" spc="-1" strike="noStrike">
                          <a:solidFill>
                            <a:srgbClr val="ffffff"/>
                          </a:solidFill>
                          <a:latin typeface="Arial"/>
                          <a:ea typeface="Arial"/>
                        </a:rPr>
                        <a:t>Credit Limit Usage</a:t>
                      </a:r>
                      <a:endParaRPr b="0" lang="en-US" sz="1400" spc="-1" strike="noStrike">
                        <a:latin typeface="Arial"/>
                      </a:endParaRPr>
                    </a:p>
                  </a:txBody>
                  <a:tcPr marL="91080" marR="91080">
                    <a:lnL w="9360">
                      <a:solidFill>
                        <a:srgbClr val="000000"/>
                      </a:solidFill>
                    </a:lnL>
                    <a:lnR w="9360">
                      <a:solidFill>
                        <a:srgbClr val="000000"/>
                      </a:solidFill>
                    </a:lnR>
                    <a:lnT w="9360">
                      <a:solidFill>
                        <a:srgbClr val="000000"/>
                      </a:solidFill>
                    </a:lnT>
                    <a:lnB w="9360">
                      <a:solidFill>
                        <a:srgbClr val="000000"/>
                      </a:solidFill>
                    </a:lnB>
                    <a:noFill/>
                  </a:tcPr>
                </a:tc>
                <a:tc>
                  <a:txBody>
                    <a:bodyPr lIns="91080" rIns="91080" tIns="91080" bIns="91080">
                      <a:noAutofit/>
                    </a:bodyPr>
                    <a:p>
                      <a:pPr>
                        <a:lnSpc>
                          <a:spcPct val="100000"/>
                        </a:lnSpc>
                        <a:tabLst>
                          <a:tab algn="l" pos="0"/>
                        </a:tabLst>
                      </a:pPr>
                      <a:r>
                        <a:rPr b="0" lang="en-GB" sz="1400" spc="-1" strike="noStrike">
                          <a:solidFill>
                            <a:srgbClr val="ffffff"/>
                          </a:solidFill>
                          <a:latin typeface="Arial"/>
                          <a:ea typeface="Arial"/>
                        </a:rPr>
                        <a:t>Processing Fee</a:t>
                      </a:r>
                      <a:endParaRPr b="0" lang="en-US" sz="1400" spc="-1" strike="noStrike">
                        <a:latin typeface="Arial"/>
                      </a:endParaRPr>
                    </a:p>
                  </a:txBody>
                  <a:tcPr marL="91080" marR="91080">
                    <a:lnL w="9360">
                      <a:solidFill>
                        <a:srgbClr val="000000"/>
                      </a:solidFill>
                    </a:lnL>
                    <a:lnR w="9360">
                      <a:solidFill>
                        <a:srgbClr val="000000"/>
                      </a:solidFill>
                    </a:lnR>
                    <a:lnT w="9360">
                      <a:solidFill>
                        <a:srgbClr val="000000"/>
                      </a:solidFill>
                    </a:lnT>
                    <a:lnB w="9360">
                      <a:solidFill>
                        <a:srgbClr val="000000"/>
                      </a:solidFill>
                    </a:lnB>
                    <a:noFill/>
                  </a:tcPr>
                </a:tc>
              </a:tr>
              <a:tr h="382320">
                <a:tc>
                  <a:txBody>
                    <a:bodyPr lIns="91080" rIns="91080" tIns="91080" bIns="91080">
                      <a:noAutofit/>
                    </a:bodyPr>
                    <a:p>
                      <a:pPr>
                        <a:lnSpc>
                          <a:spcPct val="100000"/>
                        </a:lnSpc>
                        <a:tabLst>
                          <a:tab algn="l" pos="0"/>
                        </a:tabLst>
                      </a:pPr>
                      <a:r>
                        <a:rPr b="0" lang="en-GB" sz="1400" spc="-1" strike="noStrike">
                          <a:solidFill>
                            <a:srgbClr val="ffffff"/>
                          </a:solidFill>
                          <a:latin typeface="Arial"/>
                          <a:ea typeface="Arial"/>
                        </a:rPr>
                        <a:t>1</a:t>
                      </a:r>
                      <a:endParaRPr b="0" lang="en-US" sz="1400" spc="-1" strike="noStrike">
                        <a:latin typeface="Arial"/>
                      </a:endParaRPr>
                    </a:p>
                  </a:txBody>
                  <a:tcPr marL="91080" marR="91080">
                    <a:lnL w="9360">
                      <a:solidFill>
                        <a:srgbClr val="000000"/>
                      </a:solidFill>
                    </a:lnL>
                    <a:lnR w="9360">
                      <a:solidFill>
                        <a:srgbClr val="000000"/>
                      </a:solidFill>
                    </a:lnR>
                    <a:lnT w="9360">
                      <a:solidFill>
                        <a:srgbClr val="000000"/>
                      </a:solidFill>
                    </a:lnT>
                    <a:lnB w="9360">
                      <a:solidFill>
                        <a:srgbClr val="000000"/>
                      </a:solidFill>
                    </a:lnB>
                    <a:noFill/>
                  </a:tcPr>
                </a:tc>
                <a:tc>
                  <a:txBody>
                    <a:bodyPr lIns="91080" rIns="91080" tIns="91080" bIns="91080">
                      <a:noAutofit/>
                    </a:bodyPr>
                    <a:p>
                      <a:pPr>
                        <a:lnSpc>
                          <a:spcPct val="100000"/>
                        </a:lnSpc>
                        <a:tabLst>
                          <a:tab algn="l" pos="0"/>
                        </a:tabLst>
                      </a:pPr>
                      <a:r>
                        <a:rPr b="0" lang="en-GB" sz="1400" spc="-1" strike="noStrike">
                          <a:solidFill>
                            <a:srgbClr val="ffffff"/>
                          </a:solidFill>
                          <a:latin typeface="Arial"/>
                          <a:ea typeface="Arial"/>
                        </a:rPr>
                        <a:t>0-1000</a:t>
                      </a:r>
                      <a:endParaRPr b="0" lang="en-US" sz="1400" spc="-1" strike="noStrike">
                        <a:latin typeface="Arial"/>
                      </a:endParaRPr>
                    </a:p>
                  </a:txBody>
                  <a:tcPr marL="91080" marR="91080">
                    <a:lnL w="9360">
                      <a:solidFill>
                        <a:srgbClr val="000000"/>
                      </a:solidFill>
                    </a:lnL>
                    <a:lnR w="9360">
                      <a:solidFill>
                        <a:srgbClr val="000000"/>
                      </a:solidFill>
                    </a:lnR>
                    <a:lnT w="9360">
                      <a:solidFill>
                        <a:srgbClr val="000000"/>
                      </a:solidFill>
                    </a:lnT>
                    <a:lnB w="9360">
                      <a:solidFill>
                        <a:srgbClr val="000000"/>
                      </a:solidFill>
                    </a:lnB>
                    <a:noFill/>
                  </a:tcPr>
                </a:tc>
                <a:tc>
                  <a:txBody>
                    <a:bodyPr lIns="91080" rIns="91080" tIns="91080" bIns="91080">
                      <a:noAutofit/>
                    </a:bodyPr>
                    <a:p>
                      <a:pPr>
                        <a:lnSpc>
                          <a:spcPct val="100000"/>
                        </a:lnSpc>
                        <a:tabLst>
                          <a:tab algn="l" pos="0"/>
                        </a:tabLst>
                      </a:pPr>
                      <a:r>
                        <a:rPr b="0" lang="en-GB" sz="1400" spc="-1" strike="noStrike">
                          <a:solidFill>
                            <a:srgbClr val="ffffff"/>
                          </a:solidFill>
                          <a:latin typeface="Arial"/>
                          <a:ea typeface="Arial"/>
                        </a:rPr>
                        <a:t>2%</a:t>
                      </a:r>
                      <a:endParaRPr b="0" lang="en-US" sz="1400" spc="-1" strike="noStrike">
                        <a:latin typeface="Arial"/>
                      </a:endParaRPr>
                    </a:p>
                  </a:txBody>
                  <a:tcPr marL="91080" marR="91080">
                    <a:lnL w="9360">
                      <a:solidFill>
                        <a:srgbClr val="000000"/>
                      </a:solidFill>
                    </a:lnL>
                    <a:lnR w="9360">
                      <a:solidFill>
                        <a:srgbClr val="000000"/>
                      </a:solidFill>
                    </a:lnR>
                    <a:lnT w="9360">
                      <a:solidFill>
                        <a:srgbClr val="000000"/>
                      </a:solidFill>
                    </a:lnT>
                    <a:lnB w="9360">
                      <a:solidFill>
                        <a:srgbClr val="000000"/>
                      </a:solidFill>
                    </a:lnB>
                    <a:noFill/>
                  </a:tcPr>
                </a:tc>
              </a:tr>
              <a:tr h="382320">
                <a:tc>
                  <a:txBody>
                    <a:bodyPr lIns="91080" rIns="91080" tIns="91080" bIns="91080">
                      <a:noAutofit/>
                    </a:bodyPr>
                    <a:p>
                      <a:pPr>
                        <a:lnSpc>
                          <a:spcPct val="100000"/>
                        </a:lnSpc>
                        <a:tabLst>
                          <a:tab algn="l" pos="0"/>
                        </a:tabLst>
                      </a:pPr>
                      <a:r>
                        <a:rPr b="0" lang="en-GB" sz="1400" spc="-1" strike="noStrike">
                          <a:solidFill>
                            <a:srgbClr val="ffffff"/>
                          </a:solidFill>
                          <a:latin typeface="Arial"/>
                          <a:ea typeface="Arial"/>
                        </a:rPr>
                        <a:t>2</a:t>
                      </a:r>
                      <a:endParaRPr b="0" lang="en-US" sz="1400" spc="-1" strike="noStrike">
                        <a:latin typeface="Arial"/>
                      </a:endParaRPr>
                    </a:p>
                  </a:txBody>
                  <a:tcPr marL="91080" marR="91080">
                    <a:lnL w="9360">
                      <a:solidFill>
                        <a:srgbClr val="000000"/>
                      </a:solidFill>
                    </a:lnL>
                    <a:lnR w="9360">
                      <a:solidFill>
                        <a:srgbClr val="000000"/>
                      </a:solidFill>
                    </a:lnR>
                    <a:lnT w="9360">
                      <a:solidFill>
                        <a:srgbClr val="000000"/>
                      </a:solidFill>
                    </a:lnT>
                    <a:lnB w="9360">
                      <a:solidFill>
                        <a:srgbClr val="000000"/>
                      </a:solidFill>
                    </a:lnB>
                    <a:noFill/>
                  </a:tcPr>
                </a:tc>
                <a:tc>
                  <a:txBody>
                    <a:bodyPr lIns="91080" rIns="91080" tIns="91080" bIns="91080">
                      <a:noAutofit/>
                    </a:bodyPr>
                    <a:p>
                      <a:pPr>
                        <a:lnSpc>
                          <a:spcPct val="100000"/>
                        </a:lnSpc>
                        <a:tabLst>
                          <a:tab algn="l" pos="0"/>
                        </a:tabLst>
                      </a:pPr>
                      <a:r>
                        <a:rPr b="0" lang="en-GB" sz="1400" spc="-1" strike="noStrike">
                          <a:solidFill>
                            <a:srgbClr val="ffffff"/>
                          </a:solidFill>
                          <a:latin typeface="Arial"/>
                          <a:ea typeface="Arial"/>
                        </a:rPr>
                        <a:t>1001-5000</a:t>
                      </a:r>
                      <a:endParaRPr b="0" lang="en-US" sz="1400" spc="-1" strike="noStrike">
                        <a:latin typeface="Arial"/>
                      </a:endParaRPr>
                    </a:p>
                  </a:txBody>
                  <a:tcPr marL="91080" marR="91080">
                    <a:lnL w="9360">
                      <a:solidFill>
                        <a:srgbClr val="000000"/>
                      </a:solidFill>
                    </a:lnL>
                    <a:lnR w="9360">
                      <a:solidFill>
                        <a:srgbClr val="000000"/>
                      </a:solidFill>
                    </a:lnR>
                    <a:lnT w="9360">
                      <a:solidFill>
                        <a:srgbClr val="000000"/>
                      </a:solidFill>
                    </a:lnT>
                    <a:lnB w="9360">
                      <a:solidFill>
                        <a:srgbClr val="000000"/>
                      </a:solidFill>
                    </a:lnB>
                    <a:noFill/>
                  </a:tcPr>
                </a:tc>
                <a:tc>
                  <a:txBody>
                    <a:bodyPr lIns="91080" rIns="91080" tIns="91080" bIns="91080">
                      <a:noAutofit/>
                    </a:bodyPr>
                    <a:p>
                      <a:pPr>
                        <a:lnSpc>
                          <a:spcPct val="100000"/>
                        </a:lnSpc>
                        <a:tabLst>
                          <a:tab algn="l" pos="0"/>
                        </a:tabLst>
                      </a:pPr>
                      <a:r>
                        <a:rPr b="0" lang="en-GB" sz="1400" spc="-1" strike="noStrike">
                          <a:solidFill>
                            <a:srgbClr val="ffffff"/>
                          </a:solidFill>
                          <a:latin typeface="Arial"/>
                          <a:ea typeface="Arial"/>
                        </a:rPr>
                        <a:t>4%</a:t>
                      </a:r>
                      <a:endParaRPr b="0" lang="en-US" sz="1400" spc="-1" strike="noStrike">
                        <a:latin typeface="Arial"/>
                      </a:endParaRPr>
                    </a:p>
                  </a:txBody>
                  <a:tcPr marL="91080" marR="91080">
                    <a:lnL w="9360">
                      <a:solidFill>
                        <a:srgbClr val="000000"/>
                      </a:solidFill>
                    </a:lnL>
                    <a:lnR w="9360">
                      <a:solidFill>
                        <a:srgbClr val="000000"/>
                      </a:solidFill>
                    </a:lnR>
                    <a:lnT w="9360">
                      <a:solidFill>
                        <a:srgbClr val="000000"/>
                      </a:solidFill>
                    </a:lnT>
                    <a:lnB w="9360">
                      <a:solidFill>
                        <a:srgbClr val="000000"/>
                      </a:solidFill>
                    </a:lnB>
                    <a:noFill/>
                  </a:tcPr>
                </a:tc>
              </a:tr>
              <a:tr h="382320">
                <a:tc>
                  <a:txBody>
                    <a:bodyPr lIns="91080" rIns="91080" tIns="91080" bIns="91080">
                      <a:noAutofit/>
                    </a:bodyPr>
                    <a:p>
                      <a:pPr>
                        <a:lnSpc>
                          <a:spcPct val="100000"/>
                        </a:lnSpc>
                        <a:tabLst>
                          <a:tab algn="l" pos="0"/>
                        </a:tabLst>
                      </a:pPr>
                      <a:r>
                        <a:rPr b="0" lang="en-GB" sz="1400" spc="-1" strike="noStrike">
                          <a:solidFill>
                            <a:srgbClr val="ffffff"/>
                          </a:solidFill>
                          <a:latin typeface="Arial"/>
                          <a:ea typeface="Arial"/>
                        </a:rPr>
                        <a:t>3</a:t>
                      </a:r>
                      <a:endParaRPr b="0" lang="en-US" sz="1400" spc="-1" strike="noStrike">
                        <a:latin typeface="Arial"/>
                      </a:endParaRPr>
                    </a:p>
                  </a:txBody>
                  <a:tcPr marL="91080" marR="91080">
                    <a:lnL w="9360">
                      <a:solidFill>
                        <a:srgbClr val="000000"/>
                      </a:solidFill>
                    </a:lnL>
                    <a:lnR w="9360">
                      <a:solidFill>
                        <a:srgbClr val="000000"/>
                      </a:solidFill>
                    </a:lnR>
                    <a:lnT w="9360">
                      <a:solidFill>
                        <a:srgbClr val="000000"/>
                      </a:solidFill>
                    </a:lnT>
                    <a:lnB w="9360">
                      <a:solidFill>
                        <a:srgbClr val="000000"/>
                      </a:solidFill>
                    </a:lnB>
                    <a:noFill/>
                  </a:tcPr>
                </a:tc>
                <a:tc>
                  <a:txBody>
                    <a:bodyPr lIns="91080" rIns="91080" tIns="91080" bIns="91080">
                      <a:noAutofit/>
                    </a:bodyPr>
                    <a:p>
                      <a:pPr>
                        <a:lnSpc>
                          <a:spcPct val="100000"/>
                        </a:lnSpc>
                        <a:tabLst>
                          <a:tab algn="l" pos="0"/>
                        </a:tabLst>
                      </a:pPr>
                      <a:r>
                        <a:rPr b="0" lang="en-GB" sz="1400" spc="-1" strike="noStrike">
                          <a:solidFill>
                            <a:srgbClr val="ffffff"/>
                          </a:solidFill>
                          <a:latin typeface="Arial"/>
                          <a:ea typeface="Arial"/>
                        </a:rPr>
                        <a:t>5001-10000</a:t>
                      </a:r>
                      <a:endParaRPr b="0" lang="en-US" sz="1400" spc="-1" strike="noStrike">
                        <a:latin typeface="Arial"/>
                      </a:endParaRPr>
                    </a:p>
                  </a:txBody>
                  <a:tcPr marL="91080" marR="91080">
                    <a:lnL w="9360">
                      <a:solidFill>
                        <a:srgbClr val="000000"/>
                      </a:solidFill>
                    </a:lnL>
                    <a:lnR w="9360">
                      <a:solidFill>
                        <a:srgbClr val="000000"/>
                      </a:solidFill>
                    </a:lnR>
                    <a:lnT w="9360">
                      <a:solidFill>
                        <a:srgbClr val="000000"/>
                      </a:solidFill>
                    </a:lnT>
                    <a:lnB w="9360">
                      <a:solidFill>
                        <a:srgbClr val="000000"/>
                      </a:solidFill>
                    </a:lnB>
                    <a:noFill/>
                  </a:tcPr>
                </a:tc>
                <a:tc>
                  <a:txBody>
                    <a:bodyPr lIns="91080" rIns="91080" tIns="91080" bIns="91080">
                      <a:noAutofit/>
                    </a:bodyPr>
                    <a:p>
                      <a:pPr>
                        <a:lnSpc>
                          <a:spcPct val="100000"/>
                        </a:lnSpc>
                        <a:tabLst>
                          <a:tab algn="l" pos="0"/>
                        </a:tabLst>
                      </a:pPr>
                      <a:r>
                        <a:rPr b="0" lang="en-GB" sz="1400" spc="-1" strike="noStrike">
                          <a:solidFill>
                            <a:srgbClr val="ffffff"/>
                          </a:solidFill>
                          <a:latin typeface="Arial"/>
                          <a:ea typeface="Arial"/>
                        </a:rPr>
                        <a:t>6%</a:t>
                      </a:r>
                      <a:endParaRPr b="0" lang="en-US" sz="1400" spc="-1" strike="noStrike">
                        <a:latin typeface="Arial"/>
                      </a:endParaRPr>
                    </a:p>
                  </a:txBody>
                  <a:tcPr marL="91080" marR="91080">
                    <a:lnL w="9360">
                      <a:solidFill>
                        <a:srgbClr val="000000"/>
                      </a:solidFill>
                    </a:lnL>
                    <a:lnR w="9360">
                      <a:solidFill>
                        <a:srgbClr val="000000"/>
                      </a:solidFill>
                    </a:lnR>
                    <a:lnT w="9360">
                      <a:solidFill>
                        <a:srgbClr val="000000"/>
                      </a:solidFill>
                    </a:lnT>
                    <a:lnB w="9360">
                      <a:solidFill>
                        <a:srgbClr val="000000"/>
                      </a:solidFill>
                    </a:lnB>
                    <a:noFill/>
                  </a:tcPr>
                </a:tc>
              </a:tr>
              <a:tr h="382320">
                <a:tc>
                  <a:txBody>
                    <a:bodyPr lIns="91080" rIns="91080" tIns="91080" bIns="91080">
                      <a:noAutofit/>
                    </a:bodyPr>
                    <a:p>
                      <a:pPr>
                        <a:lnSpc>
                          <a:spcPct val="100000"/>
                        </a:lnSpc>
                        <a:tabLst>
                          <a:tab algn="l" pos="0"/>
                        </a:tabLst>
                      </a:pPr>
                      <a:r>
                        <a:rPr b="0" lang="en-GB" sz="1400" spc="-1" strike="noStrike">
                          <a:solidFill>
                            <a:srgbClr val="ffffff"/>
                          </a:solidFill>
                          <a:latin typeface="Arial"/>
                          <a:ea typeface="Arial"/>
                        </a:rPr>
                        <a:t>4</a:t>
                      </a:r>
                      <a:endParaRPr b="0" lang="en-US" sz="1400" spc="-1" strike="noStrike">
                        <a:latin typeface="Arial"/>
                      </a:endParaRPr>
                    </a:p>
                  </a:txBody>
                  <a:tcPr marL="91080" marR="91080">
                    <a:lnL w="9360">
                      <a:solidFill>
                        <a:srgbClr val="000000"/>
                      </a:solidFill>
                    </a:lnL>
                    <a:lnR w="9360">
                      <a:solidFill>
                        <a:srgbClr val="000000"/>
                      </a:solidFill>
                    </a:lnR>
                    <a:lnT w="9360">
                      <a:solidFill>
                        <a:srgbClr val="000000"/>
                      </a:solidFill>
                    </a:lnT>
                    <a:lnB w="9360">
                      <a:solidFill>
                        <a:srgbClr val="000000"/>
                      </a:solidFill>
                    </a:lnB>
                    <a:noFill/>
                  </a:tcPr>
                </a:tc>
                <a:tc>
                  <a:txBody>
                    <a:bodyPr lIns="91080" rIns="91080" tIns="91080" bIns="91080">
                      <a:noAutofit/>
                    </a:bodyPr>
                    <a:p>
                      <a:pPr>
                        <a:lnSpc>
                          <a:spcPct val="100000"/>
                        </a:lnSpc>
                        <a:tabLst>
                          <a:tab algn="l" pos="0"/>
                        </a:tabLst>
                      </a:pPr>
                      <a:r>
                        <a:rPr b="0" lang="en-GB" sz="1400" spc="-1" strike="noStrike">
                          <a:solidFill>
                            <a:srgbClr val="ffffff"/>
                          </a:solidFill>
                          <a:latin typeface="Arial"/>
                          <a:ea typeface="Arial"/>
                        </a:rPr>
                        <a:t>10000+</a:t>
                      </a:r>
                      <a:endParaRPr b="0" lang="en-US" sz="1400" spc="-1" strike="noStrike">
                        <a:latin typeface="Arial"/>
                      </a:endParaRPr>
                    </a:p>
                  </a:txBody>
                  <a:tcPr marL="91080" marR="91080">
                    <a:lnL w="9360">
                      <a:solidFill>
                        <a:srgbClr val="000000"/>
                      </a:solidFill>
                    </a:lnL>
                    <a:lnR w="9360">
                      <a:solidFill>
                        <a:srgbClr val="000000"/>
                      </a:solidFill>
                    </a:lnR>
                    <a:lnT w="9360">
                      <a:solidFill>
                        <a:srgbClr val="000000"/>
                      </a:solidFill>
                    </a:lnT>
                    <a:lnB w="9360">
                      <a:solidFill>
                        <a:srgbClr val="000000"/>
                      </a:solidFill>
                    </a:lnB>
                    <a:noFill/>
                  </a:tcPr>
                </a:tc>
                <a:tc>
                  <a:txBody>
                    <a:bodyPr lIns="91080" rIns="91080" tIns="91080" bIns="91080">
                      <a:noAutofit/>
                    </a:bodyPr>
                    <a:p>
                      <a:pPr>
                        <a:lnSpc>
                          <a:spcPct val="100000"/>
                        </a:lnSpc>
                        <a:tabLst>
                          <a:tab algn="l" pos="0"/>
                        </a:tabLst>
                      </a:pPr>
                      <a:r>
                        <a:rPr b="0" lang="en-GB" sz="1400" spc="-1" strike="noStrike">
                          <a:solidFill>
                            <a:srgbClr val="ffffff"/>
                          </a:solidFill>
                          <a:latin typeface="Arial"/>
                          <a:ea typeface="Arial"/>
                        </a:rPr>
                        <a:t>8%</a:t>
                      </a:r>
                      <a:endParaRPr b="0" lang="en-US" sz="1400" spc="-1" strike="noStrike">
                        <a:latin typeface="Arial"/>
                      </a:endParaRPr>
                    </a:p>
                  </a:txBody>
                  <a:tcPr marL="91080" marR="91080">
                    <a:lnL w="9360">
                      <a:solidFill>
                        <a:srgbClr val="000000"/>
                      </a:solidFill>
                    </a:lnL>
                    <a:lnR w="9360">
                      <a:solidFill>
                        <a:srgbClr val="000000"/>
                      </a:solidFill>
                    </a:lnR>
                    <a:lnT w="9360">
                      <a:solidFill>
                        <a:srgbClr val="000000"/>
                      </a:solidFill>
                    </a:lnT>
                    <a:lnB w="936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1338120" y="4245840"/>
            <a:ext cx="1060920" cy="435960"/>
          </a:xfrm>
          <a:prstGeom prst="rect">
            <a:avLst/>
          </a:prstGeom>
          <a:noFill/>
          <a:ln>
            <a:noFill/>
          </a:ln>
        </p:spPr>
        <p:style>
          <a:lnRef idx="0"/>
          <a:fillRef idx="0"/>
          <a:effectRef idx="0"/>
          <a:fontRef idx="minor"/>
        </p:style>
      </p:sp>
      <p:sp>
        <p:nvSpPr>
          <p:cNvPr id="259" name="CustomShape 2"/>
          <p:cNvSpPr/>
          <p:nvPr/>
        </p:nvSpPr>
        <p:spPr>
          <a:xfrm>
            <a:off x="451080" y="493200"/>
            <a:ext cx="4241520" cy="731160"/>
          </a:xfrm>
          <a:prstGeom prst="rect">
            <a:avLst/>
          </a:prstGeom>
          <a:noFill/>
          <a:ln>
            <a:noFill/>
          </a:ln>
        </p:spPr>
        <p:style>
          <a:lnRef idx="0"/>
          <a:fillRef idx="0"/>
          <a:effectRef idx="0"/>
          <a:fontRef idx="minor"/>
        </p:style>
        <p:txBody>
          <a:bodyPr tIns="91440" bIns="91440">
            <a:spAutoFit/>
          </a:bodyPr>
          <a:p>
            <a:pPr>
              <a:lnSpc>
                <a:spcPct val="150000"/>
              </a:lnSpc>
              <a:spcBef>
                <a:spcPts val="1100"/>
              </a:spcBef>
              <a:spcAft>
                <a:spcPts val="1100"/>
              </a:spcAft>
              <a:tabLst>
                <a:tab algn="l" pos="0"/>
              </a:tabLst>
            </a:pPr>
            <a:r>
              <a:rPr b="1" lang="en-GB" sz="2400" spc="-1" strike="noStrike">
                <a:solidFill>
                  <a:srgbClr val="ffffff"/>
                </a:solidFill>
                <a:latin typeface="Open Sans"/>
                <a:ea typeface="Open Sans"/>
              </a:rPr>
              <a:t>Late Fee Payment</a:t>
            </a:r>
            <a:endParaRPr b="0" lang="en-US" sz="2400" spc="-1" strike="noStrike">
              <a:latin typeface="Arial"/>
            </a:endParaRPr>
          </a:p>
        </p:txBody>
      </p:sp>
      <p:sp>
        <p:nvSpPr>
          <p:cNvPr id="260" name="CustomShape 3"/>
          <p:cNvSpPr/>
          <p:nvPr/>
        </p:nvSpPr>
        <p:spPr>
          <a:xfrm>
            <a:off x="451080" y="1564200"/>
            <a:ext cx="6806160" cy="399960"/>
          </a:xfrm>
          <a:prstGeom prst="rect">
            <a:avLst/>
          </a:prstGeom>
          <a:noFill/>
          <a:ln>
            <a:noFill/>
          </a:ln>
        </p:spPr>
        <p:style>
          <a:lnRef idx="0"/>
          <a:fillRef idx="0"/>
          <a:effectRef idx="0"/>
          <a:fontRef idx="minor"/>
        </p:style>
      </p:sp>
      <p:graphicFrame>
        <p:nvGraphicFramePr>
          <p:cNvPr id="261" name="Table 4"/>
          <p:cNvGraphicFramePr/>
          <p:nvPr/>
        </p:nvGraphicFramePr>
        <p:xfrm>
          <a:off x="690120" y="1564200"/>
          <a:ext cx="7763040" cy="2417760"/>
        </p:xfrm>
        <a:graphic>
          <a:graphicData uri="http://schemas.openxmlformats.org/drawingml/2006/table">
            <a:tbl>
              <a:tblPr/>
              <a:tblGrid>
                <a:gridCol w="1675800"/>
                <a:gridCol w="1527840"/>
                <a:gridCol w="1367640"/>
                <a:gridCol w="1638720"/>
                <a:gridCol w="1553040"/>
              </a:tblGrid>
              <a:tr h="574560">
                <a:tc gridSpan="5">
                  <a:txBody>
                    <a:bodyPr lIns="63360" rIns="63360" tIns="63360" bIns="63360">
                      <a:noAutofit/>
                    </a:bodyPr>
                    <a:p>
                      <a:pPr algn="ctr">
                        <a:lnSpc>
                          <a:spcPct val="100000"/>
                        </a:lnSpc>
                        <a:tabLst>
                          <a:tab algn="l" pos="0"/>
                        </a:tabLst>
                      </a:pPr>
                      <a:r>
                        <a:rPr b="0" lang="en-GB" sz="1400" spc="-1" strike="noStrike">
                          <a:solidFill>
                            <a:srgbClr val="ffffff"/>
                          </a:solidFill>
                          <a:latin typeface="Open Sans"/>
                          <a:ea typeface="Open Sans"/>
                        </a:rPr>
                        <a:t>LATE FEE PAYMENT COLLECTION DETAILS</a:t>
                      </a:r>
                      <a:endParaRPr b="0" lang="en-US" sz="14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910800">
                <a:tc>
                  <a:txBody>
                    <a:bodyPr lIns="63360" rIns="63360" tIns="63360" bIns="63360">
                      <a:noAutofit/>
                    </a:bodyPr>
                    <a:p>
                      <a:pPr algn="ctr">
                        <a:lnSpc>
                          <a:spcPct val="100000"/>
                        </a:lnSpc>
                        <a:tabLst>
                          <a:tab algn="l" pos="0"/>
                        </a:tabLst>
                      </a:pPr>
                      <a:r>
                        <a:rPr b="0" lang="en-GB" sz="1400" spc="-1" strike="noStrike">
                          <a:solidFill>
                            <a:srgbClr val="ffffff"/>
                          </a:solidFill>
                          <a:latin typeface="Open Sans"/>
                          <a:ea typeface="Open Sans"/>
                        </a:rPr>
                        <a:t>Bill amount</a:t>
                      </a:r>
                      <a:endParaRPr b="0" lang="en-US" sz="14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tIns="63360" bIns="63360">
                      <a:noAutofit/>
                    </a:bodyPr>
                    <a:p>
                      <a:pPr algn="ctr">
                        <a:lnSpc>
                          <a:spcPct val="100000"/>
                        </a:lnSpc>
                        <a:tabLst>
                          <a:tab algn="l" pos="0"/>
                        </a:tabLst>
                      </a:pPr>
                      <a:r>
                        <a:rPr b="0" lang="en-GB" sz="1400" spc="-1" strike="noStrike">
                          <a:solidFill>
                            <a:srgbClr val="ffffff"/>
                          </a:solidFill>
                          <a:latin typeface="Open Sans"/>
                          <a:ea typeface="Open Sans"/>
                        </a:rPr>
                        <a:t>0-1500</a:t>
                      </a:r>
                      <a:endParaRPr b="0" lang="en-US" sz="14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tIns="63360" bIns="63360">
                      <a:noAutofit/>
                    </a:bodyPr>
                    <a:p>
                      <a:pPr algn="ctr">
                        <a:lnSpc>
                          <a:spcPct val="100000"/>
                        </a:lnSpc>
                        <a:tabLst>
                          <a:tab algn="l" pos="0"/>
                        </a:tabLst>
                      </a:pPr>
                      <a:r>
                        <a:rPr b="0" lang="en-GB" sz="1400" spc="-1" strike="noStrike">
                          <a:solidFill>
                            <a:srgbClr val="ffffff"/>
                          </a:solidFill>
                          <a:latin typeface="Open Sans"/>
                          <a:ea typeface="Open Sans"/>
                        </a:rPr>
                        <a:t>1501-4000</a:t>
                      </a:r>
                      <a:endParaRPr b="0" lang="en-US" sz="14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tIns="63360" bIns="63360">
                      <a:noAutofit/>
                    </a:bodyPr>
                    <a:p>
                      <a:pPr algn="ctr">
                        <a:lnSpc>
                          <a:spcPct val="100000"/>
                        </a:lnSpc>
                        <a:tabLst>
                          <a:tab algn="l" pos="0"/>
                        </a:tabLst>
                      </a:pPr>
                      <a:r>
                        <a:rPr b="0" lang="en-GB" sz="1400" spc="-1" strike="noStrike">
                          <a:solidFill>
                            <a:srgbClr val="ffffff"/>
                          </a:solidFill>
                          <a:latin typeface="Open Sans"/>
                          <a:ea typeface="Open Sans"/>
                        </a:rPr>
                        <a:t>4001-6000</a:t>
                      </a:r>
                      <a:endParaRPr b="0" lang="en-US" sz="14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tIns="63360" bIns="63360">
                      <a:noAutofit/>
                    </a:bodyPr>
                    <a:p>
                      <a:pPr algn="ctr">
                        <a:lnSpc>
                          <a:spcPct val="100000"/>
                        </a:lnSpc>
                        <a:tabLst>
                          <a:tab algn="l" pos="0"/>
                        </a:tabLst>
                      </a:pPr>
                      <a:r>
                        <a:rPr b="0" lang="en-GB" sz="1400" spc="-1" strike="noStrike">
                          <a:solidFill>
                            <a:srgbClr val="ffffff"/>
                          </a:solidFill>
                          <a:latin typeface="Open Sans"/>
                          <a:ea typeface="Open Sans"/>
                        </a:rPr>
                        <a:t>6000+</a:t>
                      </a:r>
                      <a:endParaRPr b="0" lang="en-US" sz="14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932400">
                <a:tc>
                  <a:txBody>
                    <a:bodyPr lIns="63360" rIns="63360" tIns="63360" bIns="63360">
                      <a:noAutofit/>
                    </a:bodyPr>
                    <a:p>
                      <a:pPr algn="ctr">
                        <a:lnSpc>
                          <a:spcPct val="100000"/>
                        </a:lnSpc>
                        <a:tabLst>
                          <a:tab algn="l" pos="0"/>
                        </a:tabLst>
                      </a:pPr>
                      <a:r>
                        <a:rPr b="0" lang="en-GB" sz="1400" spc="-1" strike="noStrike">
                          <a:solidFill>
                            <a:srgbClr val="ffffff"/>
                          </a:solidFill>
                          <a:latin typeface="Open Sans"/>
                          <a:ea typeface="Open Sans"/>
                        </a:rPr>
                        <a:t>Late Charges</a:t>
                      </a:r>
                      <a:endParaRPr b="0" lang="en-US" sz="14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tIns="63360" bIns="63360">
                      <a:noAutofit/>
                    </a:bodyPr>
                    <a:p>
                      <a:pPr algn="ctr">
                        <a:lnSpc>
                          <a:spcPct val="100000"/>
                        </a:lnSpc>
                        <a:tabLst>
                          <a:tab algn="l" pos="0"/>
                        </a:tabLst>
                      </a:pPr>
                      <a:r>
                        <a:rPr b="0" lang="en-GB" sz="1400" spc="-1" strike="noStrike">
                          <a:solidFill>
                            <a:srgbClr val="ffffff"/>
                          </a:solidFill>
                          <a:latin typeface="Open Sans"/>
                          <a:ea typeface="Open Sans"/>
                        </a:rPr>
                        <a:t>₹</a:t>
                      </a:r>
                      <a:r>
                        <a:rPr b="0" lang="en-GB" sz="1400" spc="-1" strike="noStrike">
                          <a:solidFill>
                            <a:srgbClr val="ffffff"/>
                          </a:solidFill>
                          <a:latin typeface="Open Sans"/>
                          <a:ea typeface="Open Sans"/>
                        </a:rPr>
                        <a:t>10 per day</a:t>
                      </a:r>
                      <a:endParaRPr b="0" lang="en-US" sz="14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tIns="63360" bIns="63360">
                      <a:noAutofit/>
                    </a:bodyPr>
                    <a:p>
                      <a:pPr algn="ctr">
                        <a:lnSpc>
                          <a:spcPct val="100000"/>
                        </a:lnSpc>
                        <a:tabLst>
                          <a:tab algn="l" pos="0"/>
                        </a:tabLst>
                      </a:pPr>
                      <a:r>
                        <a:rPr b="0" lang="en-GB" sz="1400" spc="-1" strike="noStrike">
                          <a:solidFill>
                            <a:srgbClr val="ffffff"/>
                          </a:solidFill>
                          <a:latin typeface="Open Sans"/>
                          <a:ea typeface="Open Sans"/>
                        </a:rPr>
                        <a:t>  ₹</a:t>
                      </a:r>
                      <a:r>
                        <a:rPr b="0" lang="en-GB" sz="1400" spc="-1" strike="noStrike">
                          <a:solidFill>
                            <a:srgbClr val="ffffff"/>
                          </a:solidFill>
                          <a:latin typeface="Open Sans"/>
                          <a:ea typeface="Open Sans"/>
                        </a:rPr>
                        <a:t>15 per      day</a:t>
                      </a:r>
                      <a:endParaRPr b="0" lang="en-US" sz="14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tIns="63360" bIns="63360">
                      <a:noAutofit/>
                    </a:bodyPr>
                    <a:p>
                      <a:pPr algn="ctr">
                        <a:lnSpc>
                          <a:spcPct val="100000"/>
                        </a:lnSpc>
                        <a:tabLst>
                          <a:tab algn="l" pos="0"/>
                        </a:tabLst>
                      </a:pPr>
                      <a:r>
                        <a:rPr b="0" lang="en-GB" sz="1400" spc="-1" strike="noStrike">
                          <a:solidFill>
                            <a:srgbClr val="ffffff"/>
                          </a:solidFill>
                          <a:latin typeface="Open Sans"/>
                          <a:ea typeface="Open Sans"/>
                        </a:rPr>
                        <a:t>₹</a:t>
                      </a:r>
                      <a:r>
                        <a:rPr b="0" lang="en-GB" sz="1400" spc="-1" strike="noStrike">
                          <a:solidFill>
                            <a:srgbClr val="ffffff"/>
                          </a:solidFill>
                          <a:latin typeface="Open Sans"/>
                          <a:ea typeface="Open Sans"/>
                        </a:rPr>
                        <a:t>20 per day</a:t>
                      </a:r>
                      <a:endParaRPr b="0" lang="en-US" sz="14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tIns="63360" bIns="63360">
                      <a:noAutofit/>
                    </a:bodyPr>
                    <a:p>
                      <a:pPr algn="ctr">
                        <a:lnSpc>
                          <a:spcPct val="100000"/>
                        </a:lnSpc>
                        <a:tabLst>
                          <a:tab algn="l" pos="0"/>
                        </a:tabLst>
                      </a:pPr>
                      <a:r>
                        <a:rPr b="0" lang="en-GB" sz="1400" spc="-1" strike="noStrike">
                          <a:solidFill>
                            <a:srgbClr val="ffffff"/>
                          </a:solidFill>
                          <a:latin typeface="Open Sans"/>
                          <a:ea typeface="Open Sans"/>
                        </a:rPr>
                        <a:t>₹</a:t>
                      </a:r>
                      <a:r>
                        <a:rPr b="0" lang="en-GB" sz="1400" spc="-1" strike="noStrike">
                          <a:solidFill>
                            <a:srgbClr val="ffffff"/>
                          </a:solidFill>
                          <a:latin typeface="Open Sans"/>
                          <a:ea typeface="Open Sans"/>
                        </a:rPr>
                        <a:t>30 per day</a:t>
                      </a:r>
                      <a:endParaRPr b="0" lang="en-US" sz="14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62" name="CustomShape 5"/>
          <p:cNvSpPr/>
          <p:nvPr/>
        </p:nvSpPr>
        <p:spPr>
          <a:xfrm>
            <a:off x="457200" y="457200"/>
            <a:ext cx="2999520" cy="669960"/>
          </a:xfrm>
          <a:prstGeom prst="rect">
            <a:avLst/>
          </a:prstGeom>
          <a:noFill/>
          <a:ln>
            <a:noFill/>
          </a:ln>
        </p:spPr>
        <p:style>
          <a:lnRef idx="0"/>
          <a:fillRef idx="0"/>
          <a:effectRef idx="0"/>
          <a:fontRef idx="minor"/>
        </p:style>
        <p:txBody>
          <a:bodyPr tIns="91440" bIns="91440" anchor="ctr">
            <a:noAutofit/>
          </a:bodyPr>
          <a:p>
            <a:pPr>
              <a:lnSpc>
                <a:spcPct val="115000"/>
              </a:lnSpc>
              <a:tabLst>
                <a:tab algn="l" pos="0"/>
              </a:tabLst>
            </a:pPr>
            <a:endParaRPr b="0" lang="en-US" sz="1800" spc="-1" strike="noStrike">
              <a:latin typeface="Arial"/>
            </a:endParaRPr>
          </a:p>
          <a:p>
            <a:pPr marL="457200">
              <a:lnSpc>
                <a:spcPct val="150000"/>
              </a:lnSpc>
              <a:spcBef>
                <a:spcPts val="1100"/>
              </a:spcBef>
              <a:spcAft>
                <a:spcPts val="1100"/>
              </a:spcAft>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3" name="CustomShape 1"/>
          <p:cNvSpPr/>
          <p:nvPr/>
        </p:nvSpPr>
        <p:spPr>
          <a:xfrm>
            <a:off x="563760" y="239400"/>
            <a:ext cx="4007880" cy="94500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GB" sz="2500" spc="-1" strike="noStrike">
                <a:solidFill>
                  <a:srgbClr val="000000"/>
                </a:solidFill>
                <a:latin typeface="Roboto"/>
                <a:ea typeface="Roboto"/>
              </a:rPr>
              <a:t>Data Flow Context Diagram</a:t>
            </a:r>
            <a:endParaRPr b="0" lang="en-US" sz="2500" spc="-1" strike="noStrike">
              <a:latin typeface="Arial"/>
            </a:endParaRPr>
          </a:p>
        </p:txBody>
      </p:sp>
      <p:sp>
        <p:nvSpPr>
          <p:cNvPr id="264" name="CustomShape 2"/>
          <p:cNvSpPr/>
          <p:nvPr/>
        </p:nvSpPr>
        <p:spPr>
          <a:xfrm>
            <a:off x="3969720" y="152280"/>
            <a:ext cx="1204560" cy="775800"/>
          </a:xfrm>
          <a:prstGeom prst="roundRect">
            <a:avLst>
              <a:gd name="adj" fmla="val 16667"/>
            </a:avLst>
          </a:prstGeom>
          <a:solidFill>
            <a:srgbClr val="000000"/>
          </a:solidFill>
          <a:ln w="9360">
            <a:solidFill>
              <a:schemeClr val="accent6"/>
            </a:solidFill>
            <a:round/>
          </a:ln>
        </p:spPr>
        <p:style>
          <a:lnRef idx="0"/>
          <a:fillRef idx="0"/>
          <a:effectRef idx="0"/>
          <a:fontRef idx="minor"/>
        </p:style>
        <p:txBody>
          <a:bodyPr tIns="91440" bIns="91440" anchor="ctr">
            <a:noAutofit/>
          </a:bodyPr>
          <a:p>
            <a:pPr>
              <a:lnSpc>
                <a:spcPct val="100000"/>
              </a:lnSpc>
              <a:tabLst>
                <a:tab algn="l" pos="0"/>
              </a:tabLst>
            </a:pPr>
            <a:r>
              <a:rPr b="0" lang="en-GB" sz="900" spc="-1" strike="noStrike">
                <a:solidFill>
                  <a:srgbClr val="ffffff"/>
                </a:solidFill>
                <a:highlight>
                  <a:srgbClr val="000000"/>
                </a:highlight>
                <a:latin typeface="Arial"/>
                <a:ea typeface="Arial"/>
              </a:rPr>
              <a:t>CREDIT BUREAU</a:t>
            </a:r>
            <a:endParaRPr b="0" lang="en-US" sz="900" spc="-1" strike="noStrike">
              <a:latin typeface="Arial"/>
            </a:endParaRPr>
          </a:p>
        </p:txBody>
      </p:sp>
      <p:sp>
        <p:nvSpPr>
          <p:cNvPr id="265" name="CustomShape 3"/>
          <p:cNvSpPr/>
          <p:nvPr/>
        </p:nvSpPr>
        <p:spPr>
          <a:xfrm>
            <a:off x="3770280" y="1825560"/>
            <a:ext cx="1485360" cy="1362600"/>
          </a:xfrm>
          <a:prstGeom prst="ellipse">
            <a:avLst/>
          </a:prstGeom>
          <a:solidFill>
            <a:srgbClr val="202124"/>
          </a:solidFill>
          <a:ln w="9360">
            <a:solidFill>
              <a:srgbClr val="ffff00"/>
            </a:solidFill>
            <a:round/>
          </a:ln>
        </p:spPr>
        <p:style>
          <a:lnRef idx="0"/>
          <a:fillRef idx="0"/>
          <a:effectRef idx="0"/>
          <a:fontRef idx="minor"/>
        </p:style>
        <p:txBody>
          <a:bodyPr tIns="91440" bIns="91440" anchor="ctr">
            <a:noAutofit/>
          </a:bodyPr>
          <a:p>
            <a:pPr>
              <a:lnSpc>
                <a:spcPct val="100000"/>
              </a:lnSpc>
              <a:tabLst>
                <a:tab algn="l" pos="0"/>
              </a:tabLst>
            </a:pPr>
            <a:r>
              <a:rPr b="0" lang="en-GB" sz="1300" spc="-1" strike="noStrike">
                <a:solidFill>
                  <a:srgbClr val="ffffff"/>
                </a:solidFill>
                <a:latin typeface="Arial"/>
                <a:ea typeface="Arial"/>
              </a:rPr>
              <a:t>PAYLATTE</a:t>
            </a:r>
            <a:endParaRPr b="0" lang="en-US" sz="1300" spc="-1" strike="noStrike">
              <a:latin typeface="Arial"/>
            </a:endParaRPr>
          </a:p>
        </p:txBody>
      </p:sp>
      <p:pic>
        <p:nvPicPr>
          <p:cNvPr id="266" name="Google Shape;202;p25" descr=""/>
          <p:cNvPicPr/>
          <p:nvPr/>
        </p:nvPicPr>
        <p:blipFill>
          <a:blip r:embed="rId1"/>
          <a:stretch/>
        </p:blipFill>
        <p:spPr>
          <a:xfrm rot="16200000">
            <a:off x="3880080" y="1226160"/>
            <a:ext cx="1208520" cy="479520"/>
          </a:xfrm>
          <a:prstGeom prst="rect">
            <a:avLst/>
          </a:prstGeom>
          <a:ln>
            <a:noFill/>
          </a:ln>
        </p:spPr>
      </p:pic>
      <p:pic>
        <p:nvPicPr>
          <p:cNvPr id="267" name="Google Shape;203;p25" descr=""/>
          <p:cNvPicPr/>
          <p:nvPr/>
        </p:nvPicPr>
        <p:blipFill>
          <a:blip r:embed="rId2"/>
          <a:stretch/>
        </p:blipFill>
        <p:spPr>
          <a:xfrm>
            <a:off x="2563920" y="2145240"/>
            <a:ext cx="1227600" cy="490680"/>
          </a:xfrm>
          <a:prstGeom prst="rect">
            <a:avLst/>
          </a:prstGeom>
          <a:ln>
            <a:noFill/>
          </a:ln>
        </p:spPr>
      </p:pic>
      <p:pic>
        <p:nvPicPr>
          <p:cNvPr id="268" name="Google Shape;204;p25" descr=""/>
          <p:cNvPicPr/>
          <p:nvPr/>
        </p:nvPicPr>
        <p:blipFill>
          <a:blip r:embed="rId3"/>
          <a:stretch/>
        </p:blipFill>
        <p:spPr>
          <a:xfrm>
            <a:off x="2503440" y="2519280"/>
            <a:ext cx="1904040" cy="524880"/>
          </a:xfrm>
          <a:prstGeom prst="rect">
            <a:avLst/>
          </a:prstGeom>
          <a:ln>
            <a:noFill/>
          </a:ln>
        </p:spPr>
      </p:pic>
      <p:pic>
        <p:nvPicPr>
          <p:cNvPr id="269" name="Google Shape;205;p25" descr=""/>
          <p:cNvPicPr/>
          <p:nvPr/>
        </p:nvPicPr>
        <p:blipFill>
          <a:blip r:embed="rId4"/>
          <a:stretch/>
        </p:blipFill>
        <p:spPr>
          <a:xfrm rot="10800000">
            <a:off x="2548080" y="1984680"/>
            <a:ext cx="1396800" cy="445320"/>
          </a:xfrm>
          <a:prstGeom prst="rect">
            <a:avLst/>
          </a:prstGeom>
          <a:ln>
            <a:noFill/>
          </a:ln>
        </p:spPr>
      </p:pic>
      <p:pic>
        <p:nvPicPr>
          <p:cNvPr id="270" name="Google Shape;206;p25" descr=""/>
          <p:cNvPicPr/>
          <p:nvPr/>
        </p:nvPicPr>
        <p:blipFill>
          <a:blip r:embed="rId5"/>
          <a:stretch/>
        </p:blipFill>
        <p:spPr>
          <a:xfrm rot="10800000">
            <a:off x="2527560" y="2430000"/>
            <a:ext cx="1437480" cy="428400"/>
          </a:xfrm>
          <a:prstGeom prst="rect">
            <a:avLst/>
          </a:prstGeom>
          <a:ln>
            <a:noFill/>
          </a:ln>
        </p:spPr>
      </p:pic>
      <p:pic>
        <p:nvPicPr>
          <p:cNvPr id="271" name="Google Shape;207;p25" descr=""/>
          <p:cNvPicPr/>
          <p:nvPr/>
        </p:nvPicPr>
        <p:blipFill>
          <a:blip r:embed="rId6"/>
          <a:stretch/>
        </p:blipFill>
        <p:spPr>
          <a:xfrm>
            <a:off x="4879080" y="1825560"/>
            <a:ext cx="1638720" cy="524880"/>
          </a:xfrm>
          <a:prstGeom prst="rect">
            <a:avLst/>
          </a:prstGeom>
          <a:ln>
            <a:noFill/>
          </a:ln>
        </p:spPr>
      </p:pic>
      <p:pic>
        <p:nvPicPr>
          <p:cNvPr id="272" name="Google Shape;208;p25" descr=""/>
          <p:cNvPicPr/>
          <p:nvPr/>
        </p:nvPicPr>
        <p:blipFill>
          <a:blip r:embed="rId7"/>
          <a:stretch/>
        </p:blipFill>
        <p:spPr>
          <a:xfrm rot="10800000">
            <a:off x="4982400" y="2486520"/>
            <a:ext cx="1536120" cy="524880"/>
          </a:xfrm>
          <a:prstGeom prst="rect">
            <a:avLst/>
          </a:prstGeom>
          <a:ln>
            <a:noFill/>
          </a:ln>
        </p:spPr>
      </p:pic>
      <p:pic>
        <p:nvPicPr>
          <p:cNvPr id="273" name="Google Shape;209;p25" descr=""/>
          <p:cNvPicPr/>
          <p:nvPr/>
        </p:nvPicPr>
        <p:blipFill>
          <a:blip r:embed="rId8"/>
          <a:stretch/>
        </p:blipFill>
        <p:spPr>
          <a:xfrm rot="10800000">
            <a:off x="5222520" y="2187720"/>
            <a:ext cx="1227600" cy="524880"/>
          </a:xfrm>
          <a:prstGeom prst="rect">
            <a:avLst/>
          </a:prstGeom>
          <a:ln>
            <a:noFill/>
          </a:ln>
        </p:spPr>
      </p:pic>
      <p:pic>
        <p:nvPicPr>
          <p:cNvPr id="274" name="Google Shape;210;p25" descr=""/>
          <p:cNvPicPr/>
          <p:nvPr/>
        </p:nvPicPr>
        <p:blipFill>
          <a:blip r:embed="rId9"/>
          <a:stretch/>
        </p:blipFill>
        <p:spPr>
          <a:xfrm rot="5400000">
            <a:off x="3772440" y="3168360"/>
            <a:ext cx="1519200" cy="539640"/>
          </a:xfrm>
          <a:prstGeom prst="rect">
            <a:avLst/>
          </a:prstGeom>
          <a:ln>
            <a:noFill/>
          </a:ln>
        </p:spPr>
      </p:pic>
      <p:pic>
        <p:nvPicPr>
          <p:cNvPr id="275" name="Google Shape;211;p25" descr=""/>
          <p:cNvPicPr/>
          <p:nvPr/>
        </p:nvPicPr>
        <p:blipFill>
          <a:blip r:embed="rId10"/>
          <a:srcRect l="0" t="-9788" r="0" b="9788"/>
          <a:stretch/>
        </p:blipFill>
        <p:spPr>
          <a:xfrm rot="10800000">
            <a:off x="5130360" y="282600"/>
            <a:ext cx="1938960" cy="524880"/>
          </a:xfrm>
          <a:prstGeom prst="rect">
            <a:avLst/>
          </a:prstGeom>
          <a:ln>
            <a:noFill/>
          </a:ln>
        </p:spPr>
      </p:pic>
      <p:pic>
        <p:nvPicPr>
          <p:cNvPr id="276" name="Google Shape;212;p25" descr=""/>
          <p:cNvPicPr/>
          <p:nvPr/>
        </p:nvPicPr>
        <p:blipFill>
          <a:blip r:embed="rId11"/>
          <a:stretch/>
        </p:blipFill>
        <p:spPr>
          <a:xfrm rot="16200000">
            <a:off x="6215040" y="1000440"/>
            <a:ext cx="1649160" cy="524880"/>
          </a:xfrm>
          <a:prstGeom prst="rect">
            <a:avLst/>
          </a:prstGeom>
          <a:ln>
            <a:noFill/>
          </a:ln>
        </p:spPr>
      </p:pic>
      <p:pic>
        <p:nvPicPr>
          <p:cNvPr id="277" name="Google Shape;213;p25" descr=""/>
          <p:cNvPicPr/>
          <p:nvPr/>
        </p:nvPicPr>
        <p:blipFill>
          <a:blip r:embed="rId12"/>
          <a:stretch/>
        </p:blipFill>
        <p:spPr>
          <a:xfrm rot="16200000">
            <a:off x="930240" y="3361320"/>
            <a:ext cx="1792440" cy="524880"/>
          </a:xfrm>
          <a:prstGeom prst="rect">
            <a:avLst/>
          </a:prstGeom>
          <a:ln>
            <a:noFill/>
          </a:ln>
        </p:spPr>
      </p:pic>
      <p:pic>
        <p:nvPicPr>
          <p:cNvPr id="278" name="Google Shape;214;p25" descr=""/>
          <p:cNvPicPr/>
          <p:nvPr/>
        </p:nvPicPr>
        <p:blipFill>
          <a:blip r:embed="rId13"/>
          <a:stretch/>
        </p:blipFill>
        <p:spPr>
          <a:xfrm rot="10800000">
            <a:off x="1796400" y="4251600"/>
            <a:ext cx="2114280" cy="524880"/>
          </a:xfrm>
          <a:prstGeom prst="rect">
            <a:avLst/>
          </a:prstGeom>
          <a:ln>
            <a:noFill/>
          </a:ln>
        </p:spPr>
      </p:pic>
      <p:sp>
        <p:nvSpPr>
          <p:cNvPr id="279" name="CustomShape 4"/>
          <p:cNvSpPr/>
          <p:nvPr/>
        </p:nvSpPr>
        <p:spPr>
          <a:xfrm>
            <a:off x="1375200" y="2062080"/>
            <a:ext cx="1204560" cy="775800"/>
          </a:xfrm>
          <a:prstGeom prst="roundRect">
            <a:avLst>
              <a:gd name="adj" fmla="val 16667"/>
            </a:avLst>
          </a:prstGeom>
          <a:solidFill>
            <a:srgbClr val="000000"/>
          </a:solidFill>
          <a:ln w="9360">
            <a:solidFill>
              <a:schemeClr val="accent6"/>
            </a:solidFill>
            <a:round/>
          </a:ln>
        </p:spPr>
        <p:style>
          <a:lnRef idx="0"/>
          <a:fillRef idx="0"/>
          <a:effectRef idx="0"/>
          <a:fontRef idx="minor"/>
        </p:style>
        <p:txBody>
          <a:bodyPr tIns="91440" bIns="91440" anchor="ctr">
            <a:noAutofit/>
          </a:bodyPr>
          <a:p>
            <a:pPr>
              <a:lnSpc>
                <a:spcPct val="100000"/>
              </a:lnSpc>
              <a:tabLst>
                <a:tab algn="l" pos="0"/>
              </a:tabLst>
            </a:pPr>
            <a:r>
              <a:rPr b="0" lang="en-GB" sz="900" spc="-1" strike="noStrike">
                <a:solidFill>
                  <a:srgbClr val="ffffff"/>
                </a:solidFill>
                <a:latin typeface="Arial"/>
                <a:ea typeface="Arial"/>
              </a:rPr>
              <a:t>        </a:t>
            </a:r>
            <a:endParaRPr b="0" lang="en-US" sz="900" spc="-1" strike="noStrike">
              <a:latin typeface="Arial"/>
            </a:endParaRPr>
          </a:p>
          <a:p>
            <a:pPr>
              <a:lnSpc>
                <a:spcPct val="100000"/>
              </a:lnSpc>
              <a:tabLst>
                <a:tab algn="l" pos="0"/>
              </a:tabLst>
            </a:pPr>
            <a:r>
              <a:rPr b="0" lang="en-GB" sz="900" spc="-1" strike="noStrike">
                <a:solidFill>
                  <a:srgbClr val="ffffff"/>
                </a:solidFill>
                <a:latin typeface="Arial"/>
                <a:ea typeface="Arial"/>
              </a:rPr>
              <a:t>        </a:t>
            </a:r>
            <a:r>
              <a:rPr b="0" lang="en-GB" sz="900" spc="-1" strike="noStrike">
                <a:solidFill>
                  <a:srgbClr val="ffffff"/>
                </a:solidFill>
                <a:latin typeface="Arial"/>
                <a:ea typeface="Arial"/>
              </a:rPr>
              <a:t>USER</a:t>
            </a:r>
            <a:endParaRPr b="0" lang="en-US" sz="900" spc="-1" strike="noStrike">
              <a:latin typeface="Arial"/>
            </a:endParaRPr>
          </a:p>
          <a:p>
            <a:pPr>
              <a:lnSpc>
                <a:spcPct val="100000"/>
              </a:lnSpc>
              <a:tabLst>
                <a:tab algn="l" pos="0"/>
              </a:tabLst>
            </a:pPr>
            <a:endParaRPr b="0" lang="en-US" sz="900" spc="-1" strike="noStrike">
              <a:latin typeface="Arial"/>
            </a:endParaRPr>
          </a:p>
        </p:txBody>
      </p:sp>
      <p:sp>
        <p:nvSpPr>
          <p:cNvPr id="280" name="CustomShape 5"/>
          <p:cNvSpPr/>
          <p:nvPr/>
        </p:nvSpPr>
        <p:spPr>
          <a:xfrm>
            <a:off x="3925080" y="4091760"/>
            <a:ext cx="1204560" cy="775800"/>
          </a:xfrm>
          <a:prstGeom prst="roundRect">
            <a:avLst>
              <a:gd name="adj" fmla="val 16667"/>
            </a:avLst>
          </a:prstGeom>
          <a:solidFill>
            <a:srgbClr val="000000"/>
          </a:solidFill>
          <a:ln w="9360">
            <a:solidFill>
              <a:schemeClr val="accent6"/>
            </a:solidFill>
            <a:round/>
          </a:ln>
        </p:spPr>
        <p:style>
          <a:lnRef idx="0"/>
          <a:fillRef idx="0"/>
          <a:effectRef idx="0"/>
          <a:fontRef idx="minor"/>
        </p:style>
        <p:txBody>
          <a:bodyPr tIns="91440" bIns="91440" anchor="ctr">
            <a:noAutofit/>
          </a:bodyPr>
          <a:p>
            <a:pPr>
              <a:lnSpc>
                <a:spcPct val="100000"/>
              </a:lnSpc>
              <a:tabLst>
                <a:tab algn="l" pos="0"/>
              </a:tabLst>
            </a:pPr>
            <a:r>
              <a:rPr b="0" lang="en-GB" sz="900" spc="-1" strike="noStrike">
                <a:solidFill>
                  <a:srgbClr val="ffffff"/>
                </a:solidFill>
                <a:latin typeface="Arial"/>
                <a:ea typeface="Arial"/>
              </a:rPr>
              <a:t>      </a:t>
            </a:r>
            <a:r>
              <a:rPr b="0" lang="en-GB" sz="900" spc="-1" strike="noStrike">
                <a:solidFill>
                  <a:srgbClr val="ffffff"/>
                </a:solidFill>
                <a:latin typeface="Arial"/>
                <a:ea typeface="Arial"/>
              </a:rPr>
              <a:t>VENDOR</a:t>
            </a:r>
            <a:endParaRPr b="0" lang="en-US" sz="900" spc="-1" strike="noStrike">
              <a:latin typeface="Arial"/>
            </a:endParaRPr>
          </a:p>
        </p:txBody>
      </p:sp>
      <p:sp>
        <p:nvSpPr>
          <p:cNvPr id="281" name="CustomShape 6"/>
          <p:cNvSpPr/>
          <p:nvPr/>
        </p:nvSpPr>
        <p:spPr>
          <a:xfrm>
            <a:off x="6445800" y="2031120"/>
            <a:ext cx="1204560" cy="775800"/>
          </a:xfrm>
          <a:prstGeom prst="roundRect">
            <a:avLst>
              <a:gd name="adj" fmla="val 16667"/>
            </a:avLst>
          </a:prstGeom>
          <a:solidFill>
            <a:srgbClr val="000000"/>
          </a:solidFill>
          <a:ln w="9360">
            <a:solidFill>
              <a:schemeClr val="accent6"/>
            </a:solidFill>
            <a:round/>
          </a:ln>
        </p:spPr>
        <p:style>
          <a:lnRef idx="0"/>
          <a:fillRef idx="0"/>
          <a:effectRef idx="0"/>
          <a:fontRef idx="minor"/>
        </p:style>
        <p:txBody>
          <a:bodyPr tIns="91440" bIns="91440" anchor="ctr">
            <a:noAutofit/>
          </a:bodyPr>
          <a:p>
            <a:pPr>
              <a:lnSpc>
                <a:spcPct val="100000"/>
              </a:lnSpc>
              <a:tabLst>
                <a:tab algn="l" pos="0"/>
              </a:tabLst>
            </a:pPr>
            <a:r>
              <a:rPr b="0" lang="en-GB" sz="900" spc="-1" strike="noStrike">
                <a:solidFill>
                  <a:srgbClr val="ffffff"/>
                </a:solidFill>
                <a:latin typeface="Arial"/>
                <a:ea typeface="Arial"/>
              </a:rPr>
              <a:t>       </a:t>
            </a:r>
            <a:r>
              <a:rPr b="0" lang="en-GB" sz="900" spc="-1" strike="noStrike">
                <a:solidFill>
                  <a:srgbClr val="ffffff"/>
                </a:solidFill>
                <a:latin typeface="Arial"/>
                <a:ea typeface="Arial"/>
              </a:rPr>
              <a:t>ADMINS</a:t>
            </a:r>
            <a:endParaRPr b="0" lang="en-US" sz="900" spc="-1" strike="noStrike">
              <a:latin typeface="Arial"/>
            </a:endParaRPr>
          </a:p>
        </p:txBody>
      </p:sp>
      <p:sp>
        <p:nvSpPr>
          <p:cNvPr id="282" name="CustomShape 7"/>
          <p:cNvSpPr/>
          <p:nvPr/>
        </p:nvSpPr>
        <p:spPr>
          <a:xfrm>
            <a:off x="4821840" y="2581920"/>
            <a:ext cx="4937400" cy="399960"/>
          </a:xfrm>
          <a:prstGeom prst="rect">
            <a:avLst/>
          </a:prstGeom>
          <a:noFill/>
          <a:ln>
            <a:noFill/>
          </a:ln>
        </p:spPr>
        <p:style>
          <a:lnRef idx="0"/>
          <a:fillRef idx="0"/>
          <a:effectRef idx="0"/>
          <a:fontRef idx="minor"/>
        </p:style>
      </p:sp>
      <p:sp>
        <p:nvSpPr>
          <p:cNvPr id="283" name="CustomShape 8"/>
          <p:cNvSpPr/>
          <p:nvPr/>
        </p:nvSpPr>
        <p:spPr>
          <a:xfrm>
            <a:off x="4072320" y="1330560"/>
            <a:ext cx="934200" cy="399960"/>
          </a:xfrm>
          <a:prstGeom prst="rect">
            <a:avLst/>
          </a:prstGeom>
          <a:noFill/>
          <a:ln>
            <a:noFill/>
          </a:ln>
        </p:spPr>
        <p:style>
          <a:lnRef idx="0"/>
          <a:fillRef idx="0"/>
          <a:effectRef idx="0"/>
          <a:fontRef idx="minor"/>
        </p:style>
      </p:sp>
      <p:sp>
        <p:nvSpPr>
          <p:cNvPr id="284" name="CustomShape 9"/>
          <p:cNvSpPr/>
          <p:nvPr/>
        </p:nvSpPr>
        <p:spPr>
          <a:xfrm>
            <a:off x="3944880" y="1129680"/>
            <a:ext cx="1310760" cy="28980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GB" sz="700" spc="-1" strike="noStrike">
                <a:solidFill>
                  <a:srgbClr val="000000"/>
                </a:solidFill>
                <a:latin typeface="Arial"/>
                <a:ea typeface="Arial"/>
              </a:rPr>
              <a:t>    </a:t>
            </a:r>
            <a:r>
              <a:rPr b="0" lang="en-GB" sz="700" spc="-1" strike="noStrike">
                <a:solidFill>
                  <a:srgbClr val="000000"/>
                </a:solidFill>
                <a:latin typeface="Arial"/>
                <a:ea typeface="Arial"/>
              </a:rPr>
              <a:t>CREDIT    RECORDS</a:t>
            </a:r>
            <a:endParaRPr b="0" lang="en-US" sz="700" spc="-1" strike="noStrike">
              <a:latin typeface="Arial"/>
            </a:endParaRPr>
          </a:p>
        </p:txBody>
      </p:sp>
      <p:sp>
        <p:nvSpPr>
          <p:cNvPr id="285" name="CustomShape 10"/>
          <p:cNvSpPr/>
          <p:nvPr/>
        </p:nvSpPr>
        <p:spPr>
          <a:xfrm>
            <a:off x="2707920" y="1972800"/>
            <a:ext cx="934200" cy="28980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GB" sz="700" spc="-1" strike="noStrike">
                <a:solidFill>
                  <a:srgbClr val="000000"/>
                </a:solidFill>
                <a:latin typeface="Arial"/>
                <a:ea typeface="Arial"/>
              </a:rPr>
              <a:t>     </a:t>
            </a:r>
            <a:r>
              <a:rPr b="0" lang="en-GB" sz="700" spc="-1" strike="noStrike">
                <a:solidFill>
                  <a:srgbClr val="000000"/>
                </a:solidFill>
                <a:latin typeface="Arial"/>
                <a:ea typeface="Arial"/>
              </a:rPr>
              <a:t>SIGN-UP</a:t>
            </a:r>
            <a:endParaRPr b="0" lang="en-US" sz="700" spc="-1" strike="noStrike">
              <a:latin typeface="Arial"/>
            </a:endParaRPr>
          </a:p>
        </p:txBody>
      </p:sp>
      <p:sp>
        <p:nvSpPr>
          <p:cNvPr id="286" name="CustomShape 11"/>
          <p:cNvSpPr/>
          <p:nvPr/>
        </p:nvSpPr>
        <p:spPr>
          <a:xfrm>
            <a:off x="2580120" y="2187360"/>
            <a:ext cx="934200" cy="28980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GB" sz="700" spc="-1" strike="noStrike">
                <a:solidFill>
                  <a:srgbClr val="000000"/>
                </a:solidFill>
                <a:latin typeface="Arial"/>
                <a:ea typeface="Arial"/>
              </a:rPr>
              <a:t>     </a:t>
            </a:r>
            <a:r>
              <a:rPr b="0" lang="en-GB" sz="700" spc="-1" strike="noStrike">
                <a:solidFill>
                  <a:srgbClr val="000000"/>
                </a:solidFill>
                <a:latin typeface="Arial"/>
                <a:ea typeface="Arial"/>
              </a:rPr>
              <a:t>CREDIT LIMIT</a:t>
            </a:r>
            <a:endParaRPr b="0" lang="en-US" sz="700" spc="-1" strike="noStrike">
              <a:latin typeface="Arial"/>
            </a:endParaRPr>
          </a:p>
        </p:txBody>
      </p:sp>
      <p:sp>
        <p:nvSpPr>
          <p:cNvPr id="287" name="CustomShape 12"/>
          <p:cNvSpPr/>
          <p:nvPr/>
        </p:nvSpPr>
        <p:spPr>
          <a:xfrm>
            <a:off x="2778840" y="2417760"/>
            <a:ext cx="934200" cy="30492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GB" sz="800" spc="-1" strike="noStrike">
                <a:solidFill>
                  <a:srgbClr val="000000"/>
                </a:solidFill>
                <a:latin typeface="Arial"/>
                <a:ea typeface="Arial"/>
              </a:rPr>
              <a:t>     </a:t>
            </a:r>
            <a:r>
              <a:rPr b="0" lang="en-GB" sz="700" spc="-1" strike="noStrike">
                <a:solidFill>
                  <a:srgbClr val="000000"/>
                </a:solidFill>
                <a:latin typeface="Arial"/>
                <a:ea typeface="Arial"/>
              </a:rPr>
              <a:t>LOGIN</a:t>
            </a:r>
            <a:endParaRPr b="0" lang="en-US" sz="700" spc="-1" strike="noStrike">
              <a:latin typeface="Arial"/>
            </a:endParaRPr>
          </a:p>
        </p:txBody>
      </p:sp>
      <p:sp>
        <p:nvSpPr>
          <p:cNvPr id="288" name="CustomShape 13"/>
          <p:cNvSpPr/>
          <p:nvPr/>
        </p:nvSpPr>
        <p:spPr>
          <a:xfrm>
            <a:off x="2707920" y="2603160"/>
            <a:ext cx="934200" cy="28980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GB" sz="700" spc="-1" strike="noStrike">
                <a:solidFill>
                  <a:srgbClr val="000000"/>
                </a:solidFill>
                <a:latin typeface="Arial"/>
                <a:ea typeface="Arial"/>
              </a:rPr>
              <a:t>     </a:t>
            </a:r>
            <a:r>
              <a:rPr b="0" lang="en-GB" sz="700" spc="-1" strike="noStrike">
                <a:solidFill>
                  <a:srgbClr val="000000"/>
                </a:solidFill>
                <a:latin typeface="Arial"/>
                <a:ea typeface="Arial"/>
              </a:rPr>
              <a:t>CREDIT BILL</a:t>
            </a:r>
            <a:endParaRPr b="0" lang="en-US" sz="700" spc="-1" strike="noStrike">
              <a:latin typeface="Arial"/>
            </a:endParaRPr>
          </a:p>
        </p:txBody>
      </p:sp>
      <p:sp>
        <p:nvSpPr>
          <p:cNvPr id="289" name="CustomShape 14"/>
          <p:cNvSpPr/>
          <p:nvPr/>
        </p:nvSpPr>
        <p:spPr>
          <a:xfrm>
            <a:off x="3743280" y="3368160"/>
            <a:ext cx="1576800" cy="28980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GB" sz="700" spc="-1" strike="noStrike">
                <a:solidFill>
                  <a:srgbClr val="000000"/>
                </a:solidFill>
                <a:latin typeface="Arial"/>
                <a:ea typeface="Arial"/>
              </a:rPr>
              <a:t>  </a:t>
            </a:r>
            <a:r>
              <a:rPr b="0" lang="en-GB" sz="700" spc="-1" strike="noStrike">
                <a:solidFill>
                  <a:srgbClr val="000000"/>
                </a:solidFill>
                <a:latin typeface="Arial"/>
                <a:ea typeface="Arial"/>
              </a:rPr>
              <a:t>PROCESSING    PAYMENTS</a:t>
            </a:r>
            <a:endParaRPr b="0" lang="en-US" sz="700" spc="-1" strike="noStrike">
              <a:latin typeface="Arial"/>
            </a:endParaRPr>
          </a:p>
        </p:txBody>
      </p:sp>
      <p:sp>
        <p:nvSpPr>
          <p:cNvPr id="290" name="CustomShape 15"/>
          <p:cNvSpPr/>
          <p:nvPr/>
        </p:nvSpPr>
        <p:spPr>
          <a:xfrm>
            <a:off x="2316240" y="4333680"/>
            <a:ext cx="934200" cy="28980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GB" sz="700" spc="-1" strike="noStrike">
                <a:solidFill>
                  <a:srgbClr val="000000"/>
                </a:solidFill>
                <a:latin typeface="Arial"/>
                <a:ea typeface="Arial"/>
              </a:rPr>
              <a:t>-</a:t>
            </a:r>
            <a:endParaRPr b="0" lang="en-US" sz="700" spc="-1" strike="noStrike">
              <a:latin typeface="Arial"/>
            </a:endParaRPr>
          </a:p>
        </p:txBody>
      </p:sp>
      <p:sp>
        <p:nvSpPr>
          <p:cNvPr id="291" name="CustomShape 16"/>
          <p:cNvSpPr/>
          <p:nvPr/>
        </p:nvSpPr>
        <p:spPr>
          <a:xfrm>
            <a:off x="4983120" y="1899720"/>
            <a:ext cx="1536120" cy="28980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GB" sz="700" spc="-1" strike="noStrike">
                <a:solidFill>
                  <a:srgbClr val="000000"/>
                </a:solidFill>
                <a:latin typeface="Arial"/>
                <a:ea typeface="Arial"/>
              </a:rPr>
              <a:t> </a:t>
            </a:r>
            <a:r>
              <a:rPr b="0" lang="en-GB" sz="700" spc="-1" strike="noStrike">
                <a:solidFill>
                  <a:srgbClr val="000000"/>
                </a:solidFill>
                <a:latin typeface="Arial"/>
                <a:ea typeface="Arial"/>
              </a:rPr>
              <a:t>SETTING CREDIT LIMIT</a:t>
            </a:r>
            <a:endParaRPr b="0" lang="en-US" sz="700" spc="-1" strike="noStrike">
              <a:latin typeface="Arial"/>
            </a:endParaRPr>
          </a:p>
        </p:txBody>
      </p:sp>
      <p:sp>
        <p:nvSpPr>
          <p:cNvPr id="292" name="CustomShape 17"/>
          <p:cNvSpPr/>
          <p:nvPr/>
        </p:nvSpPr>
        <p:spPr>
          <a:xfrm>
            <a:off x="2468880" y="1652400"/>
            <a:ext cx="934200" cy="218880"/>
          </a:xfrm>
          <a:prstGeom prst="rect">
            <a:avLst/>
          </a:prstGeom>
          <a:noFill/>
          <a:ln>
            <a:noFill/>
          </a:ln>
        </p:spPr>
        <p:style>
          <a:lnRef idx="0"/>
          <a:fillRef idx="0"/>
          <a:effectRef idx="0"/>
          <a:fontRef idx="minor"/>
        </p:style>
      </p:sp>
      <p:sp>
        <p:nvSpPr>
          <p:cNvPr id="293" name="CustomShape 18"/>
          <p:cNvSpPr/>
          <p:nvPr/>
        </p:nvSpPr>
        <p:spPr>
          <a:xfrm>
            <a:off x="5751720" y="1128240"/>
            <a:ext cx="934200" cy="28980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GB" sz="700" spc="-1" strike="noStrike">
                <a:solidFill>
                  <a:srgbClr val="000000"/>
                </a:solidFill>
                <a:latin typeface="Arial"/>
                <a:ea typeface="Arial"/>
              </a:rPr>
              <a:t>CREDIT REPORT</a:t>
            </a:r>
            <a:endParaRPr b="0" lang="en-US" sz="700" spc="-1" strike="noStrike">
              <a:latin typeface="Arial"/>
            </a:endParaRPr>
          </a:p>
        </p:txBody>
      </p:sp>
      <p:sp>
        <p:nvSpPr>
          <p:cNvPr id="294" name="CustomShape 19"/>
          <p:cNvSpPr/>
          <p:nvPr/>
        </p:nvSpPr>
        <p:spPr>
          <a:xfrm>
            <a:off x="5283000" y="2187360"/>
            <a:ext cx="934200" cy="28980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GB" sz="700" spc="-1" strike="noStrike">
                <a:solidFill>
                  <a:srgbClr val="1b212c"/>
                </a:solidFill>
                <a:latin typeface="Arial"/>
                <a:ea typeface="Arial"/>
              </a:rPr>
              <a:t>COST OF ITEM</a:t>
            </a:r>
            <a:endParaRPr b="0" lang="en-US" sz="700" spc="-1" strike="noStrike">
              <a:latin typeface="Arial"/>
            </a:endParaRPr>
          </a:p>
        </p:txBody>
      </p:sp>
      <p:sp>
        <p:nvSpPr>
          <p:cNvPr id="295" name="CustomShape 20"/>
          <p:cNvSpPr/>
          <p:nvPr/>
        </p:nvSpPr>
        <p:spPr>
          <a:xfrm>
            <a:off x="5312520" y="2498400"/>
            <a:ext cx="934200" cy="28980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GB" sz="700" spc="-1" strike="noStrike">
                <a:solidFill>
                  <a:srgbClr val="000000"/>
                </a:solidFill>
                <a:latin typeface="Arial"/>
                <a:ea typeface="Arial"/>
              </a:rPr>
              <a:t>USER ACTIVITY</a:t>
            </a:r>
            <a:endParaRPr b="0" lang="en-US" sz="700" spc="-1" strike="noStrike">
              <a:latin typeface="Arial"/>
            </a:endParaRPr>
          </a:p>
        </p:txBody>
      </p:sp>
      <p:sp>
        <p:nvSpPr>
          <p:cNvPr id="296" name="CustomShape 21"/>
          <p:cNvSpPr/>
          <p:nvPr/>
        </p:nvSpPr>
        <p:spPr>
          <a:xfrm flipH="1" rot="10800000">
            <a:off x="5174640" y="468000"/>
            <a:ext cx="171360" cy="7920"/>
          </a:xfrm>
          <a:custGeom>
            <a:avLst/>
            <a:gdLst/>
            <a:ahLst/>
            <a:rect l="l" t="t" r="r" b="b"/>
            <a:pathLst>
              <a:path w="21600" h="21600">
                <a:moveTo>
                  <a:pt x="0" y="0"/>
                </a:moveTo>
                <a:lnTo>
                  <a:pt x="21600" y="21600"/>
                </a:lnTo>
              </a:path>
            </a:pathLst>
          </a:custGeom>
          <a:noFill/>
          <a:ln w="9360">
            <a:solidFill>
              <a:srgbClr val="595959"/>
            </a:solidFill>
            <a:round/>
            <a:tailEnd len="med" type="triangle" w="med"/>
          </a:ln>
        </p:spPr>
        <p:style>
          <a:lnRef idx="0"/>
          <a:fillRef idx="0"/>
          <a:effectRef idx="0"/>
          <a:fontRef idx="minor"/>
        </p:style>
      </p:sp>
      <p:sp>
        <p:nvSpPr>
          <p:cNvPr id="297" name="CustomShape 22"/>
          <p:cNvSpPr/>
          <p:nvPr/>
        </p:nvSpPr>
        <p:spPr>
          <a:xfrm flipH="1">
            <a:off x="2718360" y="2785680"/>
            <a:ext cx="128520" cy="8280"/>
          </a:xfrm>
          <a:custGeom>
            <a:avLst/>
            <a:gdLst/>
            <a:ahLst/>
            <a:rect l="l" t="t" r="r" b="b"/>
            <a:pathLst>
              <a:path w="21600" h="21600">
                <a:moveTo>
                  <a:pt x="0" y="0"/>
                </a:moveTo>
                <a:lnTo>
                  <a:pt x="21600" y="21600"/>
                </a:lnTo>
              </a:path>
            </a:pathLst>
          </a:custGeom>
          <a:noFill/>
          <a:ln w="9360">
            <a:solidFill>
              <a:srgbClr val="595959"/>
            </a:solidFill>
            <a:round/>
            <a:tailEnd len="med" type="triangle" w="med"/>
          </a:ln>
        </p:spPr>
        <p:style>
          <a:lnRef idx="0"/>
          <a:fillRef idx="0"/>
          <a:effectRef idx="0"/>
          <a:fontRef idx="minor"/>
        </p:style>
      </p:sp>
      <p:sp>
        <p:nvSpPr>
          <p:cNvPr id="298" name="CustomShape 23"/>
          <p:cNvSpPr/>
          <p:nvPr/>
        </p:nvSpPr>
        <p:spPr>
          <a:xfrm flipH="1">
            <a:off x="3616200" y="2767680"/>
            <a:ext cx="20520" cy="28080"/>
          </a:xfrm>
          <a:custGeom>
            <a:avLst/>
            <a:gdLst/>
            <a:ahLst/>
            <a:rect l="l" t="t" r="r" b="b"/>
            <a:pathLst>
              <a:path w="21600" h="21600">
                <a:moveTo>
                  <a:pt x="0" y="0"/>
                </a:moveTo>
                <a:lnTo>
                  <a:pt x="21600" y="21600"/>
                </a:lnTo>
              </a:path>
            </a:pathLst>
          </a:custGeom>
          <a:noFill/>
          <a:ln w="9360">
            <a:solidFill>
              <a:srgbClr val="595959"/>
            </a:solidFill>
            <a:round/>
            <a:tailEnd len="med" type="triangle" w="med"/>
          </a:ln>
        </p:spPr>
        <p:style>
          <a:lnRef idx="0"/>
          <a:fillRef idx="0"/>
          <a:effectRef idx="0"/>
          <a:fontRef idx="minor"/>
        </p:style>
      </p:sp>
      <p:sp>
        <p:nvSpPr>
          <p:cNvPr id="299" name="CustomShape 24"/>
          <p:cNvSpPr/>
          <p:nvPr/>
        </p:nvSpPr>
        <p:spPr>
          <a:xfrm flipH="1" rot="10800000">
            <a:off x="2961720" y="2191680"/>
            <a:ext cx="171360" cy="7920"/>
          </a:xfrm>
          <a:custGeom>
            <a:avLst/>
            <a:gdLst/>
            <a:ahLst/>
            <a:rect l="l" t="t" r="r" b="b"/>
            <a:pathLst>
              <a:path w="21600" h="21600">
                <a:moveTo>
                  <a:pt x="0" y="0"/>
                </a:moveTo>
                <a:lnTo>
                  <a:pt x="21600" y="21600"/>
                </a:lnTo>
              </a:path>
            </a:pathLst>
          </a:custGeom>
          <a:noFill/>
          <a:ln w="9360">
            <a:solidFill>
              <a:srgbClr val="595959"/>
            </a:solidFill>
            <a:round/>
            <a:tailEnd len="med" type="triangle" w="med"/>
          </a:ln>
        </p:spPr>
        <p:style>
          <a:lnRef idx="0"/>
          <a:fillRef idx="0"/>
          <a:effectRef idx="0"/>
          <a:fontRef idx="minor"/>
        </p:style>
      </p:sp>
      <p:sp>
        <p:nvSpPr>
          <p:cNvPr id="300" name="CustomShape 25"/>
          <p:cNvSpPr/>
          <p:nvPr/>
        </p:nvSpPr>
        <p:spPr>
          <a:xfrm flipH="1">
            <a:off x="6216840" y="2115000"/>
            <a:ext cx="128520" cy="8280"/>
          </a:xfrm>
          <a:custGeom>
            <a:avLst/>
            <a:gdLst/>
            <a:ahLst/>
            <a:rect l="l" t="t" r="r" b="b"/>
            <a:pathLst>
              <a:path w="21600" h="21600">
                <a:moveTo>
                  <a:pt x="0" y="0"/>
                </a:moveTo>
                <a:lnTo>
                  <a:pt x="21600" y="21600"/>
                </a:lnTo>
              </a:path>
            </a:pathLst>
          </a:custGeom>
          <a:noFill/>
          <a:ln w="9360">
            <a:solidFill>
              <a:srgbClr val="595959"/>
            </a:solidFill>
            <a:round/>
            <a:tailEnd len="med" type="triangle" w="med"/>
          </a:ln>
        </p:spPr>
        <p:style>
          <a:lnRef idx="0"/>
          <a:fillRef idx="0"/>
          <a:effectRef idx="0"/>
          <a:fontRef idx="minor"/>
        </p:style>
      </p:sp>
      <p:sp>
        <p:nvSpPr>
          <p:cNvPr id="301" name="CustomShape 26"/>
          <p:cNvSpPr/>
          <p:nvPr/>
        </p:nvSpPr>
        <p:spPr>
          <a:xfrm flipH="1" rot="10800000">
            <a:off x="4512600" y="870840"/>
            <a:ext cx="720" cy="159480"/>
          </a:xfrm>
          <a:custGeom>
            <a:avLst/>
            <a:gdLst/>
            <a:ahLst/>
            <a:rect l="l" t="t" r="r" b="b"/>
            <a:pathLst>
              <a:path w="21600" h="21600">
                <a:moveTo>
                  <a:pt x="0" y="0"/>
                </a:moveTo>
                <a:lnTo>
                  <a:pt x="21600" y="21600"/>
                </a:lnTo>
              </a:path>
            </a:pathLst>
          </a:custGeom>
          <a:noFill/>
          <a:ln w="9360">
            <a:solidFill>
              <a:srgbClr val="595959"/>
            </a:solidFill>
            <a:round/>
            <a:tailEnd len="med" type="triangle" w="med"/>
          </a:ln>
        </p:spPr>
        <p:style>
          <a:lnRef idx="0"/>
          <a:fillRef idx="0"/>
          <a:effectRef idx="0"/>
          <a:fontRef idx="minor"/>
        </p:style>
      </p:sp>
      <p:sp>
        <p:nvSpPr>
          <p:cNvPr id="302" name="CustomShape 27"/>
          <p:cNvSpPr/>
          <p:nvPr/>
        </p:nvSpPr>
        <p:spPr>
          <a:xfrm flipH="1">
            <a:off x="7045920" y="1652400"/>
            <a:ext cx="2520" cy="304920"/>
          </a:xfrm>
          <a:custGeom>
            <a:avLst/>
            <a:gdLst/>
            <a:ahLst/>
            <a:rect l="l" t="t" r="r" b="b"/>
            <a:pathLst>
              <a:path w="21600" h="21600">
                <a:moveTo>
                  <a:pt x="0" y="0"/>
                </a:moveTo>
                <a:lnTo>
                  <a:pt x="21600" y="21600"/>
                </a:lnTo>
              </a:path>
            </a:pathLst>
          </a:custGeom>
          <a:noFill/>
          <a:ln w="9360">
            <a:solidFill>
              <a:srgbClr val="595959"/>
            </a:solidFill>
            <a:round/>
            <a:tailEnd len="med" type="triangle" w="med"/>
          </a:ln>
        </p:spPr>
        <p:style>
          <a:lnRef idx="0"/>
          <a:fillRef idx="0"/>
          <a:effectRef idx="0"/>
          <a:fontRef idx="minor"/>
        </p:style>
      </p:sp>
      <p:sp>
        <p:nvSpPr>
          <p:cNvPr id="303" name="CustomShape 28"/>
          <p:cNvSpPr/>
          <p:nvPr/>
        </p:nvSpPr>
        <p:spPr>
          <a:xfrm>
            <a:off x="4512960" y="1623600"/>
            <a:ext cx="360" cy="205560"/>
          </a:xfrm>
          <a:custGeom>
            <a:avLst/>
            <a:gdLst/>
            <a:ahLst/>
            <a:rect l="l" t="t" r="r" b="b"/>
            <a:pathLst>
              <a:path w="21600" h="21600">
                <a:moveTo>
                  <a:pt x="0" y="0"/>
                </a:moveTo>
                <a:lnTo>
                  <a:pt x="21600" y="21600"/>
                </a:lnTo>
              </a:path>
            </a:pathLst>
          </a:custGeom>
          <a:noFill/>
          <a:ln w="9360">
            <a:solidFill>
              <a:srgbClr val="595959"/>
            </a:solidFill>
            <a:round/>
            <a:tailEnd len="med" type="triangle" w="med"/>
          </a:ln>
        </p:spPr>
        <p:style>
          <a:lnRef idx="0"/>
          <a:fillRef idx="0"/>
          <a:effectRef idx="0"/>
          <a:fontRef idx="minor"/>
        </p:style>
      </p:sp>
      <p:sp>
        <p:nvSpPr>
          <p:cNvPr id="304" name="CustomShape 29"/>
          <p:cNvSpPr/>
          <p:nvPr/>
        </p:nvSpPr>
        <p:spPr>
          <a:xfrm flipH="1" rot="10800000">
            <a:off x="4512600" y="3290400"/>
            <a:ext cx="720" cy="159480"/>
          </a:xfrm>
          <a:custGeom>
            <a:avLst/>
            <a:gdLst/>
            <a:ahLst/>
            <a:rect l="l" t="t" r="r" b="b"/>
            <a:pathLst>
              <a:path w="21600" h="21600">
                <a:moveTo>
                  <a:pt x="0" y="0"/>
                </a:moveTo>
                <a:lnTo>
                  <a:pt x="21600" y="21600"/>
                </a:lnTo>
              </a:path>
            </a:pathLst>
          </a:custGeom>
          <a:noFill/>
          <a:ln w="9360">
            <a:solidFill>
              <a:srgbClr val="595959"/>
            </a:solidFill>
            <a:round/>
            <a:tailEnd len="med" type="triangle" w="med"/>
          </a:ln>
        </p:spPr>
        <p:style>
          <a:lnRef idx="0"/>
          <a:fillRef idx="0"/>
          <a:effectRef idx="0"/>
          <a:fontRef idx="minor"/>
        </p:style>
      </p:sp>
      <p:sp>
        <p:nvSpPr>
          <p:cNvPr id="305" name="CustomShape 30"/>
          <p:cNvSpPr/>
          <p:nvPr/>
        </p:nvSpPr>
        <p:spPr>
          <a:xfrm>
            <a:off x="4512960" y="3732120"/>
            <a:ext cx="360" cy="205560"/>
          </a:xfrm>
          <a:custGeom>
            <a:avLst/>
            <a:gdLst/>
            <a:ahLst/>
            <a:rect l="l" t="t" r="r" b="b"/>
            <a:pathLst>
              <a:path w="21600" h="21600">
                <a:moveTo>
                  <a:pt x="0" y="0"/>
                </a:moveTo>
                <a:lnTo>
                  <a:pt x="21600" y="21600"/>
                </a:lnTo>
              </a:path>
            </a:pathLst>
          </a:custGeom>
          <a:noFill/>
          <a:ln w="9360">
            <a:solidFill>
              <a:srgbClr val="595959"/>
            </a:solidFill>
            <a:round/>
            <a:tailEnd len="med" type="triangle" w="med"/>
          </a:ln>
        </p:spPr>
        <p:style>
          <a:lnRef idx="0"/>
          <a:fillRef idx="0"/>
          <a:effectRef idx="0"/>
          <a:fontRef idx="minor"/>
        </p:style>
      </p:sp>
      <p:sp>
        <p:nvSpPr>
          <p:cNvPr id="306" name="CustomShape 31"/>
          <p:cNvSpPr/>
          <p:nvPr/>
        </p:nvSpPr>
        <p:spPr>
          <a:xfrm flipH="1" rot="10800000">
            <a:off x="5991840" y="2713320"/>
            <a:ext cx="171360" cy="7920"/>
          </a:xfrm>
          <a:custGeom>
            <a:avLst/>
            <a:gdLst/>
            <a:ahLst/>
            <a:rect l="l" t="t" r="r" b="b"/>
            <a:pathLst>
              <a:path w="21600" h="21600">
                <a:moveTo>
                  <a:pt x="0" y="0"/>
                </a:moveTo>
                <a:lnTo>
                  <a:pt x="21600" y="21600"/>
                </a:lnTo>
              </a:path>
            </a:pathLst>
          </a:custGeom>
          <a:noFill/>
          <a:ln w="9360">
            <a:solidFill>
              <a:srgbClr val="595959"/>
            </a:solidFill>
            <a:round/>
            <a:tailEnd len="med" type="triangle" w="med"/>
          </a:ln>
        </p:spPr>
        <p:style>
          <a:lnRef idx="0"/>
          <a:fillRef idx="0"/>
          <a:effectRef idx="0"/>
          <a:fontRef idx="minor"/>
        </p:style>
      </p:sp>
      <p:sp>
        <p:nvSpPr>
          <p:cNvPr id="307" name="CustomShape 32"/>
          <p:cNvSpPr/>
          <p:nvPr/>
        </p:nvSpPr>
        <p:spPr>
          <a:xfrm flipH="1" rot="10800000">
            <a:off x="5991840" y="2414880"/>
            <a:ext cx="171360" cy="7920"/>
          </a:xfrm>
          <a:custGeom>
            <a:avLst/>
            <a:gdLst/>
            <a:ahLst/>
            <a:rect l="l" t="t" r="r" b="b"/>
            <a:pathLst>
              <a:path w="21600" h="21600">
                <a:moveTo>
                  <a:pt x="0" y="0"/>
                </a:moveTo>
                <a:lnTo>
                  <a:pt x="21600" y="21600"/>
                </a:lnTo>
              </a:path>
            </a:pathLst>
          </a:custGeom>
          <a:noFill/>
          <a:ln w="9360">
            <a:solidFill>
              <a:srgbClr val="595959"/>
            </a:solidFill>
            <a:round/>
            <a:tailEnd len="med" type="triangle" w="med"/>
          </a:ln>
        </p:spPr>
        <p:style>
          <a:lnRef idx="0"/>
          <a:fillRef idx="0"/>
          <a:effectRef idx="0"/>
          <a:fontRef idx="minor"/>
        </p:style>
      </p:sp>
      <p:sp>
        <p:nvSpPr>
          <p:cNvPr id="308" name="CustomShape 33"/>
          <p:cNvSpPr/>
          <p:nvPr/>
        </p:nvSpPr>
        <p:spPr>
          <a:xfrm>
            <a:off x="2316240" y="4479840"/>
            <a:ext cx="360" cy="360"/>
          </a:xfrm>
          <a:custGeom>
            <a:avLst/>
            <a:gdLst/>
            <a:ahLst/>
            <a:rect l="l" t="t" r="r" b="b"/>
            <a:pathLst>
              <a:path w="21600" h="21600">
                <a:moveTo>
                  <a:pt x="0" y="0"/>
                </a:moveTo>
                <a:lnTo>
                  <a:pt x="21600" y="21600"/>
                </a:lnTo>
              </a:path>
            </a:pathLst>
          </a:custGeom>
          <a:noFill/>
          <a:ln w="9360">
            <a:solidFill>
              <a:srgbClr val="595959"/>
            </a:solidFill>
            <a:round/>
            <a:tailEnd len="med" type="triangle" w="med"/>
          </a:ln>
        </p:spPr>
        <p:style>
          <a:lnRef idx="0"/>
          <a:fillRef idx="0"/>
          <a:effectRef idx="0"/>
          <a:fontRef idx="minor"/>
        </p:style>
      </p:sp>
      <p:sp>
        <p:nvSpPr>
          <p:cNvPr id="309" name="CustomShape 34"/>
          <p:cNvSpPr/>
          <p:nvPr/>
        </p:nvSpPr>
        <p:spPr>
          <a:xfrm>
            <a:off x="2503440" y="4198680"/>
            <a:ext cx="789480" cy="28980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GB" sz="700" spc="-1" strike="noStrike">
                <a:solidFill>
                  <a:srgbClr val="000000"/>
                </a:solidFill>
                <a:latin typeface="Arial"/>
                <a:ea typeface="Arial"/>
              </a:rPr>
              <a:t>ORDER DATA</a:t>
            </a:r>
            <a:endParaRPr b="0" lang="en-US" sz="700" spc="-1" strike="noStrike">
              <a:latin typeface="Arial"/>
            </a:endParaRPr>
          </a:p>
        </p:txBody>
      </p:sp>
      <p:sp>
        <p:nvSpPr>
          <p:cNvPr id="310" name="CustomShape 35"/>
          <p:cNvSpPr/>
          <p:nvPr/>
        </p:nvSpPr>
        <p:spPr>
          <a:xfrm flipH="1">
            <a:off x="2718360" y="2387880"/>
            <a:ext cx="128520" cy="8280"/>
          </a:xfrm>
          <a:custGeom>
            <a:avLst/>
            <a:gdLst/>
            <a:ahLst/>
            <a:rect l="l" t="t" r="r" b="b"/>
            <a:pathLst>
              <a:path w="21600" h="21600">
                <a:moveTo>
                  <a:pt x="0" y="0"/>
                </a:moveTo>
                <a:lnTo>
                  <a:pt x="21600" y="21600"/>
                </a:lnTo>
              </a:path>
            </a:pathLst>
          </a:custGeom>
          <a:noFill/>
          <a:ln w="9360">
            <a:solidFill>
              <a:srgbClr val="595959"/>
            </a:solidFill>
            <a:round/>
            <a:tailEnd len="med" type="triangle" w="med"/>
          </a:ln>
        </p:spPr>
        <p:style>
          <a:lnRef idx="0"/>
          <a:fillRef idx="0"/>
          <a:effectRef idx="0"/>
          <a:fontRef idx="minor"/>
        </p:style>
      </p:sp>
      <p:sp>
        <p:nvSpPr>
          <p:cNvPr id="311" name="CustomShape 36"/>
          <p:cNvSpPr/>
          <p:nvPr/>
        </p:nvSpPr>
        <p:spPr>
          <a:xfrm flipH="1">
            <a:off x="3625560" y="2578320"/>
            <a:ext cx="2520" cy="41040"/>
          </a:xfrm>
          <a:custGeom>
            <a:avLst/>
            <a:gdLst/>
            <a:ahLst/>
            <a:rect l="l" t="t" r="r" b="b"/>
            <a:pathLst>
              <a:path w="21600" h="21600">
                <a:moveTo>
                  <a:pt x="0" y="0"/>
                </a:moveTo>
                <a:lnTo>
                  <a:pt x="21600" y="21600"/>
                </a:lnTo>
              </a:path>
            </a:pathLst>
          </a:custGeom>
          <a:noFill/>
          <a:ln w="9360">
            <a:solidFill>
              <a:srgbClr val="595959"/>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2022-07-22T12:43:45Z</dcterms:modified>
  <cp:revision>1</cp:revision>
  <dc:subject/>
  <dc:title/>
</cp:coreProperties>
</file>