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99B043F-3603-441A-B4C1-FC506887984D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1C85A6BC-8A1F-4B25-BA7F-B6DEF42FEEA9}" type="parTrans" cxnId="{150BAB3F-D8BB-46FD-903F-3774C67F2416}">
      <dgm:prSet/>
      <dgm:spPr/>
      <dgm:t>
        <a:bodyPr/>
        <a:lstStyle/>
        <a:p>
          <a:endParaRPr lang="de-DE"/>
        </a:p>
      </dgm:t>
    </dgm:pt>
    <dgm:pt modelId="{B7041E5D-CA35-4B1A-92A7-0EE6AD8C5E73}" type="sibTrans" cxnId="{150BAB3F-D8BB-46FD-903F-3774C67F241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91AD1392-DB8C-4A60-8978-66EE58493DC6}" type="pres">
      <dgm:prSet presAssocID="{B99B043F-3603-441A-B4C1-FC50688798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031F6B-95CE-449D-ADF3-B17C4A53A8FD}" type="pres">
      <dgm:prSet presAssocID="{B99B043F-3603-441A-B4C1-FC506887984D}" presName="spNode" presStyleCnt="0"/>
      <dgm:spPr/>
      <dgm:t>
        <a:bodyPr/>
        <a:lstStyle/>
        <a:p>
          <a:endParaRPr lang="de-DE"/>
        </a:p>
      </dgm:t>
    </dgm:pt>
    <dgm:pt modelId="{196B2D47-6A45-49C7-ACE2-92767BBA24F0}" type="pres">
      <dgm:prSet presAssocID="{B7041E5D-CA35-4B1A-92A7-0EE6AD8C5E73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150BAB3F-D8BB-46FD-903F-3774C67F2416}" srcId="{5342101B-1734-4053-B4AD-4B96492968E1}" destId="{B99B043F-3603-441A-B4C1-FC506887984D}" srcOrd="3" destOrd="0" parTransId="{1C85A6BC-8A1F-4B25-BA7F-B6DEF42FEEA9}" sibTransId="{B7041E5D-CA35-4B1A-92A7-0EE6AD8C5E73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A4E8BE9F-A21B-4030-A26A-102FA5F1143D}" type="presOf" srcId="{B99B043F-3603-441A-B4C1-FC506887984D}" destId="{91AD1392-DB8C-4A60-8978-66EE58493DC6}" srcOrd="0" destOrd="0" presId="urn:microsoft.com/office/officeart/2005/8/layout/cycle5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583BFD99-31F2-4DF6-AEC2-09C0292F659D}" type="presOf" srcId="{B7041E5D-CA35-4B1A-92A7-0EE6AD8C5E73}" destId="{196B2D47-6A45-49C7-ACE2-92767BBA24F0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  <dgm:cxn modelId="{0D590EE0-171F-4176-9C9E-5EC5E1F3204E}" type="presParOf" srcId="{AF51655B-2A03-4078-8076-316868FC4F7D}" destId="{91AD1392-DB8C-4A60-8978-66EE58493DC6}" srcOrd="9" destOrd="0" presId="urn:microsoft.com/office/officeart/2005/8/layout/cycle5"/>
    <dgm:cxn modelId="{1DB7D45E-4FC6-4AFA-9D8B-A25146B63C14}" type="presParOf" srcId="{AF51655B-2A03-4078-8076-316868FC4F7D}" destId="{89031F6B-95CE-449D-ADF3-B17C4A53A8FD}" srcOrd="10" destOrd="0" presId="urn:microsoft.com/office/officeart/2005/8/layout/cycle5"/>
    <dgm:cxn modelId="{B78856A5-E510-4C8B-97E0-8AE2181E909F}" type="presParOf" srcId="{AF51655B-2A03-4078-8076-316868FC4F7D}" destId="{196B2D47-6A45-49C7-ACE2-92767BBA24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  <dgm:t>
        <a:bodyPr/>
        <a:lstStyle/>
        <a:p>
          <a:endParaRPr lang="de-DE"/>
        </a:p>
      </dgm:t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  <dgm:t>
        <a:bodyPr/>
        <a:lstStyle/>
        <a:p>
          <a:endParaRPr lang="de-DE"/>
        </a:p>
      </dgm:t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  <dgm:t>
        <a:bodyPr/>
        <a:lstStyle/>
        <a:p>
          <a:endParaRPr lang="de-DE"/>
        </a:p>
      </dgm:t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E38273F4-8610-44F6-9BDC-4829ECCB116A}" type="presOf" srcId="{B1CEDBB1-5E47-4639-B5CE-38E88048D0D8}" destId="{24BA29C2-1A84-4723-A7B6-2207A218A271}" srcOrd="0" destOrd="0" presId="urn:microsoft.com/office/officeart/2005/8/layout/cycle5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B5F69517-C280-4033-A0FF-A2BD6DE81B26}" type="presOf" srcId="{8D891816-1670-4A0B-9F7E-859C774DA4A8}" destId="{F643DEB2-262E-45F6-88E0-83A1AB099C26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  <dgm:cxn modelId="{7AD40567-FB51-4312-A200-78A75857901B}" type="presParOf" srcId="{AF51655B-2A03-4078-8076-316868FC4F7D}" destId="{24BA29C2-1A84-4723-A7B6-2207A218A271}" srcOrd="9" destOrd="0" presId="urn:microsoft.com/office/officeart/2005/8/layout/cycle5"/>
    <dgm:cxn modelId="{23C10C28-B63A-4019-8FC5-15EFE6D026D9}" type="presParOf" srcId="{AF51655B-2A03-4078-8076-316868FC4F7D}" destId="{BF34A61C-DEB9-4346-8177-6FB5C7B148D2}" srcOrd="10" destOrd="0" presId="urn:microsoft.com/office/officeart/2005/8/layout/cycle5"/>
    <dgm:cxn modelId="{4537ED36-0F74-43C1-A227-3941A8109CB7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3794E1C4-E0D1-4AF8-9424-CB852B4CC19F}" type="presOf" srcId="{B1CEDBB1-5E47-4639-B5CE-38E88048D0D8}" destId="{24BA29C2-1A84-4723-A7B6-2207A218A271}" srcOrd="0" destOrd="0" presId="urn:microsoft.com/office/officeart/2005/8/layout/cycle5"/>
    <dgm:cxn modelId="{26B1C598-DB6B-40A4-9A8B-FC090DE71103}" type="presOf" srcId="{8D891816-1670-4A0B-9F7E-859C774DA4A8}" destId="{F643DEB2-262E-45F6-88E0-83A1AB099C26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58E660BE-86CF-4FD6-83A6-80BDECA384CD}" type="presOf" srcId="{8B8A93D2-170F-40A9-946C-02EB0BEE0B33}" destId="{C03B017B-D526-4168-B33C-86F58F8D2514}" srcOrd="0" destOrd="0" presId="urn:microsoft.com/office/officeart/2005/8/layout/cycle5"/>
    <dgm:cxn modelId="{AD1E3A9E-DF1A-4944-8AAE-25A18EC2CC6A}" type="presOf" srcId="{95B844A8-6B7C-4F29-A398-72201D964135}" destId="{572ADCD4-3005-40F1-BC9E-A1BF3103D95E}" srcOrd="0" destOrd="0" presId="urn:microsoft.com/office/officeart/2005/8/layout/cycle5"/>
    <dgm:cxn modelId="{CC9E44BB-EA9B-430A-90DC-2206B8A14CFB}" type="presOf" srcId="{C1CAF616-E0AF-4AA9-A052-1D325D32B2DB}" destId="{C717F32B-C9D9-4405-87E8-96F537F320D8}" srcOrd="0" destOrd="0" presId="urn:microsoft.com/office/officeart/2005/8/layout/cycle5"/>
    <dgm:cxn modelId="{DF1586EE-6AF4-4DC3-B4C7-6673BA28BC43}" type="presOf" srcId="{57E6587E-A19D-4B62-88D4-67000147672C}" destId="{4529D1E9-320E-48D5-BC65-8DB29EBF18BF}" srcOrd="0" destOrd="0" presId="urn:microsoft.com/office/officeart/2005/8/layout/cycle5"/>
    <dgm:cxn modelId="{55FFAA68-DEF3-4F08-9BED-BF48B850BC53}" type="presOf" srcId="{5342101B-1734-4053-B4AD-4B96492968E1}" destId="{AF51655B-2A03-4078-8076-316868FC4F7D}" srcOrd="0" destOrd="0" presId="urn:microsoft.com/office/officeart/2005/8/layout/cycle5"/>
    <dgm:cxn modelId="{4EEDBF95-3E8D-4C2C-92BA-465EE0207BF6}" type="presOf" srcId="{740EF86F-B076-4C59-AE42-D4D80FC39A80}" destId="{354449BB-0B46-4C11-9134-8DB5FB2F99C6}" srcOrd="0" destOrd="0" presId="urn:microsoft.com/office/officeart/2005/8/layout/cycle5"/>
    <dgm:cxn modelId="{3B705A14-C453-4ED1-8D21-E66BC3688436}" type="presOf" srcId="{89476B55-F10A-4780-8D37-2A0B55258904}" destId="{D92A7E3E-0AF7-4958-A3AE-A24DD2F922A8}" srcOrd="0" destOrd="0" presId="urn:microsoft.com/office/officeart/2005/8/layout/cycle5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7F61D912-6FCB-408F-B1EC-A54A940F292B}" type="presParOf" srcId="{AF51655B-2A03-4078-8076-316868FC4F7D}" destId="{354449BB-0B46-4C11-9134-8DB5FB2F99C6}" srcOrd="0" destOrd="0" presId="urn:microsoft.com/office/officeart/2005/8/layout/cycle5"/>
    <dgm:cxn modelId="{28BAE521-5984-4709-9AD3-AC5A80277760}" type="presParOf" srcId="{AF51655B-2A03-4078-8076-316868FC4F7D}" destId="{494CCD5B-D3DD-4D37-B19B-CC9742BD6FFC}" srcOrd="1" destOrd="0" presId="urn:microsoft.com/office/officeart/2005/8/layout/cycle5"/>
    <dgm:cxn modelId="{3096CEAA-3F48-4CBA-B553-B03697FD55C6}" type="presParOf" srcId="{AF51655B-2A03-4078-8076-316868FC4F7D}" destId="{C717F32B-C9D9-4405-87E8-96F537F320D8}" srcOrd="2" destOrd="0" presId="urn:microsoft.com/office/officeart/2005/8/layout/cycle5"/>
    <dgm:cxn modelId="{ED7C5E65-D152-47B9-8213-A8099F5217D8}" type="presParOf" srcId="{AF51655B-2A03-4078-8076-316868FC4F7D}" destId="{4529D1E9-320E-48D5-BC65-8DB29EBF18BF}" srcOrd="3" destOrd="0" presId="urn:microsoft.com/office/officeart/2005/8/layout/cycle5"/>
    <dgm:cxn modelId="{472DA0C7-A610-44DD-AA6A-A48D8668B978}" type="presParOf" srcId="{AF51655B-2A03-4078-8076-316868FC4F7D}" destId="{EFC668A4-6C79-4A50-82D4-A61D9AB95AE7}" srcOrd="4" destOrd="0" presId="urn:microsoft.com/office/officeart/2005/8/layout/cycle5"/>
    <dgm:cxn modelId="{69F13EC7-2CDE-45EF-A4C2-48E312FA8E66}" type="presParOf" srcId="{AF51655B-2A03-4078-8076-316868FC4F7D}" destId="{D92A7E3E-0AF7-4958-A3AE-A24DD2F922A8}" srcOrd="5" destOrd="0" presId="urn:microsoft.com/office/officeart/2005/8/layout/cycle5"/>
    <dgm:cxn modelId="{FCE73DFF-7D36-4230-8618-250AE11BBF05}" type="presParOf" srcId="{AF51655B-2A03-4078-8076-316868FC4F7D}" destId="{572ADCD4-3005-40F1-BC9E-A1BF3103D95E}" srcOrd="6" destOrd="0" presId="urn:microsoft.com/office/officeart/2005/8/layout/cycle5"/>
    <dgm:cxn modelId="{8FA491E1-5B70-4015-B054-5F42A13D2BB4}" type="presParOf" srcId="{AF51655B-2A03-4078-8076-316868FC4F7D}" destId="{4B164E45-7ADB-4D22-B324-0EC4B4D67BF0}" srcOrd="7" destOrd="0" presId="urn:microsoft.com/office/officeart/2005/8/layout/cycle5"/>
    <dgm:cxn modelId="{1C713062-B1C3-427C-8901-4512AE13AE62}" type="presParOf" srcId="{AF51655B-2A03-4078-8076-316868FC4F7D}" destId="{C03B017B-D526-4168-B33C-86F58F8D2514}" srcOrd="8" destOrd="0" presId="urn:microsoft.com/office/officeart/2005/8/layout/cycle5"/>
    <dgm:cxn modelId="{74250518-54C0-41F3-B717-BCFDDF4EB5B2}" type="presParOf" srcId="{AF51655B-2A03-4078-8076-316868FC4F7D}" destId="{24BA29C2-1A84-4723-A7B6-2207A218A271}" srcOrd="9" destOrd="0" presId="urn:microsoft.com/office/officeart/2005/8/layout/cycle5"/>
    <dgm:cxn modelId="{B8E1CA6C-C266-4C63-B57C-991D56C31B59}" type="presParOf" srcId="{AF51655B-2A03-4078-8076-316868FC4F7D}" destId="{BF34A61C-DEB9-4346-8177-6FB5C7B148D2}" srcOrd="10" destOrd="0" presId="urn:microsoft.com/office/officeart/2005/8/layout/cycle5"/>
    <dgm:cxn modelId="{7AC5ABB8-F7C8-4D1C-A7B5-AEB1EDF9F0B2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724079" y="204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Zum Gegner</a:t>
          </a:r>
          <a:endParaRPr lang="de-DE" sz="2600" kern="1200" dirty="0"/>
        </a:p>
      </dsp:txBody>
      <dsp:txXfrm>
        <a:off x="2778157" y="54282"/>
        <a:ext cx="1596140" cy="999636"/>
      </dsp:txXfrm>
    </dsp:sp>
    <dsp:sp modelId="{C717F32B-C9D9-4405-87E8-96F537F320D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2917422" y="358076"/>
              </a:moveTo>
              <a:arcTo wR="1830051" hR="1830051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554131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Gegner zerstören</a:t>
          </a:r>
          <a:endParaRPr lang="de-DE" sz="2600" kern="1200" dirty="0"/>
        </a:p>
      </dsp:txBody>
      <dsp:txXfrm>
        <a:off x="4608209" y="1884333"/>
        <a:ext cx="1596140" cy="999636"/>
      </dsp:txXfrm>
    </dsp:sp>
    <dsp:sp modelId="{D92A7E3E-0AF7-4958-A3AE-A24DD2F922A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3470384" y="2641466"/>
              </a:moveTo>
              <a:arcTo wR="1830051" hR="1830051" stAng="15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724079" y="3660306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Verfolgen</a:t>
          </a:r>
          <a:endParaRPr lang="de-DE" sz="2600" kern="1200" dirty="0"/>
        </a:p>
      </dsp:txBody>
      <dsp:txXfrm>
        <a:off x="2778157" y="3714384"/>
        <a:ext cx="1596140" cy="999636"/>
      </dsp:txXfrm>
    </dsp:sp>
    <dsp:sp modelId="{C03B017B-D526-4168-B33C-86F58F8D2514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742679" y="3302026"/>
              </a:moveTo>
              <a:arcTo wR="1830051" hR="1830051" stAng="75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D1392-DB8C-4A60-8978-66EE58493DC6}">
      <dsp:nvSpPr>
        <dsp:cNvPr id="0" name=""/>
        <dsp:cNvSpPr/>
      </dsp:nvSpPr>
      <dsp:spPr>
        <a:xfrm>
          <a:off x="894028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Vorrücken</a:t>
          </a:r>
          <a:endParaRPr lang="de-DE" sz="2600" kern="1200" dirty="0"/>
        </a:p>
      </dsp:txBody>
      <dsp:txXfrm>
        <a:off x="948106" y="1884333"/>
        <a:ext cx="1596140" cy="999636"/>
      </dsp:txXfrm>
    </dsp:sp>
    <dsp:sp modelId="{196B2D47-6A45-49C7-ACE2-92767BBA24F0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189717" y="1018636"/>
              </a:moveTo>
              <a:arcTo wR="1830051" hR="1830051" stAng="123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de-DE" sz="88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Hammer Man</a:t>
            </a:r>
            <a:endParaRPr lang="de-DE" sz="88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It‘s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 Hammer Time!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  <a:r>
              <a:rPr lang="de-DE" dirty="0" smtClean="0"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Prinzipien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6048672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fetzt richtig!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Takt!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Immer in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Warum so ernst?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Einfach zu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macht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Spaß!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Wo liegt der Spaß?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Was noch kommen kann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624736" cy="4525963"/>
          </a:xfrm>
        </p:spPr>
        <p:txBody>
          <a:bodyPr>
            <a:normAutofit fontScale="92500"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Ups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Shop/Upgrades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Gegner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fliehen vor Hammer Man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Ebenen bewegen sich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</a:t>
            </a:r>
            <a:r>
              <a:rPr lang="de-DE" smtClean="0">
                <a:solidFill>
                  <a:schemeClr val="bg1"/>
                </a:solidFill>
              </a:rPr>
              <a:t>durch Balance</a:t>
            </a:r>
            <a:endParaRPr lang="de-DE" dirty="0" smtClean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Music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Treffer-Feedback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Man”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ist ein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im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Stil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gehaltener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Action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für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Spieler übernimmt die Rolle von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, einem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Superhelden,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amerikanische Vorstadt der 80er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seinem riesigen Hammer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und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wuchtigen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Schlägen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gegen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Invasion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kleiner Roboter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verteidigt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Man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Hammer Man mit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über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die verschiedenen Etagen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eines der Häuser der Vorstadt,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das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in einer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2D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Seitenansicht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dargestellt wird.</a:t>
            </a:r>
            <a:endParaRPr lang="de-DE" sz="2400" dirty="0">
              <a:solidFill>
                <a:schemeClr val="bg1">
                  <a:lumMod val="50000"/>
                </a:schemeClr>
              </a:solidFill>
              <a:effectLst/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Eckdaten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712" y="1600200"/>
            <a:ext cx="5194920" cy="4525963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80er, Comic-Held,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Sci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Fi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with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Unity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kte\HammerMan\Art\Hammer Man - Front Sprite - 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9200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Concept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E:\Projekte\HammerMan\Art\Hammer Sprite - Hammer 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121">
            <a:off x="3089691" y="1043134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kte\HammerMan\Art\Roboter Sprite - Hamm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2" y="3429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50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3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40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5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Eine kleine Demonstration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Gameloop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: Welle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32514065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Game </a:t>
            </a:r>
            <a:r>
              <a:rPr lang="de-DE" dirty="0">
                <a:solidFill>
                  <a:schemeClr val="bg1"/>
                </a:solidFill>
              </a:rPr>
              <a:t>L</a:t>
            </a:r>
            <a:r>
              <a:rPr lang="de-DE" dirty="0" smtClean="0">
                <a:solidFill>
                  <a:schemeClr val="bg1"/>
                </a:solidFill>
              </a:rPr>
              <a:t>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38154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271603337"/>
              </p:ext>
            </p:extLst>
          </p:nvPr>
        </p:nvGraphicFramePr>
        <p:xfrm>
          <a:off x="4499992" y="4149080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21959852"/>
              </p:ext>
            </p:extLst>
          </p:nvPr>
        </p:nvGraphicFramePr>
        <p:xfrm>
          <a:off x="2627784" y="1412776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Eckdaten</vt:lpstr>
      <vt:lpstr>Referenz Gameplay</vt:lpstr>
      <vt:lpstr>Referenzen Art</vt:lpstr>
      <vt:lpstr>Concept Art</vt:lpstr>
      <vt:lpstr>Eine kleine Demonstration</vt:lpstr>
      <vt:lpstr>Gameloop: Welle</vt:lpstr>
      <vt:lpstr>Game Loop</vt:lpstr>
      <vt:lpstr>Design Prinzipien</vt:lpstr>
      <vt:lpstr>Wo liegt der Spaß?</vt:lpstr>
      <vt:lpstr>Was noch kommen kann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35</cp:revision>
  <dcterms:created xsi:type="dcterms:W3CDTF">2018-05-30T08:22:11Z</dcterms:created>
  <dcterms:modified xsi:type="dcterms:W3CDTF">2018-05-31T10:13:07Z</dcterms:modified>
</cp:coreProperties>
</file>