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9" r:id="rId5"/>
    <p:sldId id="260" r:id="rId6"/>
    <p:sldId id="272" r:id="rId7"/>
    <p:sldId id="273" r:id="rId8"/>
    <p:sldId id="268" r:id="rId9"/>
    <p:sldId id="269" r:id="rId10"/>
    <p:sldId id="271" r:id="rId11"/>
    <p:sldId id="270" r:id="rId12"/>
    <p:sldId id="263" r:id="rId13"/>
    <p:sldId id="274" r:id="rId14"/>
    <p:sldId id="257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279" autoAdjust="0"/>
  </p:normalViewPr>
  <p:slideViewPr>
    <p:cSldViewPr>
      <p:cViewPr>
        <p:scale>
          <a:sx n="75" d="100"/>
          <a:sy n="75" d="100"/>
        </p:scale>
        <p:origin x="-1230" y="-6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02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46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9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09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6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88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45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63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66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42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33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96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1772816"/>
            <a:ext cx="8640960" cy="1470025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de-DE" sz="8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anose="04020904020102020604" pitchFamily="82" charset="0"/>
              </a:rPr>
              <a:t>Hammerjaeger</a:t>
            </a:r>
            <a:endParaRPr lang="de-DE" sz="8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anose="04020904020102020604" pitchFamily="8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03648" y="3717032"/>
            <a:ext cx="6400800" cy="17526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  <a:cs typeface="Times New Roman" panose="02020603050405020304" pitchFamily="18" charset="0"/>
              </a:rPr>
              <a:t>Hammer ON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  <a:cs typeface="Times New Roman" panose="02020603050405020304" pitchFamily="18" charset="0"/>
              </a:rPr>
              <a:t>!</a:t>
            </a:r>
          </a:p>
          <a:p>
            <a:endParaRPr lang="de-DE" dirty="0">
              <a:solidFill>
                <a:schemeClr val="bg1"/>
              </a:solidFill>
              <a:latin typeface="TeXGyreAdventor" pitchFamily="50" charset="0"/>
              <a:cs typeface="Times New Roman" panose="02020603050405020304" pitchFamily="18" charset="0"/>
            </a:endParaRPr>
          </a:p>
          <a:p>
            <a:r>
              <a:rPr lang="de-DE" i="1" dirty="0" smtClean="0">
                <a:solidFill>
                  <a:schemeClr val="bg1"/>
                </a:solidFill>
                <a:latin typeface="TeXGyreAdventor" pitchFamily="50" charset="0"/>
                <a:cs typeface="Times New Roman" panose="02020603050405020304" pitchFamily="18" charset="0"/>
              </a:rPr>
              <a:t>„Hammer Bild“</a:t>
            </a:r>
            <a:endParaRPr lang="de-DE" i="1" dirty="0">
              <a:solidFill>
                <a:schemeClr val="bg1"/>
              </a:solidFill>
              <a:latin typeface="TeXGyreAdventor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Änderungen Art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Level</a:t>
            </a:r>
          </a:p>
          <a:p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Trennwände</a:t>
            </a: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Ausgänge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pPr marL="0" indent="0">
              <a:buNone/>
            </a:pP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72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Änderungen Art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Level</a:t>
            </a:r>
          </a:p>
          <a:p>
            <a:pPr marL="0" indent="0">
              <a:buNone/>
            </a:pP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Spawner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Generator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53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Code Änderungen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10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Plan für Goldmaster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1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Das Team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600" y="1628800"/>
            <a:ext cx="7560840" cy="45259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Alina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Quentmeier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	Game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Jaromir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Paarmann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Game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Andreas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Edmeier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	Programmierung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Harun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Ahmadie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</a:t>
            </a:r>
            <a:r>
              <a:rPr lang="de-DE" sz="2400" smtClean="0">
                <a:solidFill>
                  <a:schemeClr val="bg1"/>
                </a:solidFill>
                <a:latin typeface="TeXGyreAdventor" pitchFamily="50" charset="0"/>
              </a:rPr>
              <a:t>	Art</a:t>
            </a:r>
            <a:endParaRPr lang="de-DE" sz="2400" dirty="0" smtClean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9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aromir.paarmann\Documents\HammerMan\Art\EnemyPictures\OneSidedEnem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274" y="1340768"/>
            <a:ext cx="2595782" cy="259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>
                <a:solidFill>
                  <a:schemeClr val="bg1"/>
                </a:solidFill>
                <a:latin typeface="TeXGyreAdventor" pitchFamily="50" charset="0"/>
              </a:rPr>
              <a:t>Änferungen</a:t>
            </a: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b="1" dirty="0" err="1" smtClean="0">
                <a:solidFill>
                  <a:schemeClr val="bg1"/>
                </a:solidFill>
                <a:latin typeface="TeXGyreAdventor" pitchFamily="50" charset="0"/>
              </a:rPr>
              <a:t>Gameplay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Entfernt: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„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one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sided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enemy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“</a:t>
            </a: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Neue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Health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Mechanik: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Kisten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1027" name="Picture 3" descr="C:\Users\jaromir.paarmann\Downloads\Jar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781" y="1988840"/>
            <a:ext cx="3205600" cy="180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83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Neue Features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b="1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Generatoren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Kabel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pPr marL="0" indent="0">
              <a:buNone/>
            </a:pP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44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Änderungen Sound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Soundtrack neu geschnitten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Generator SFX hinzugefügt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2050" name="Picture 2" descr="C:\Users\jaromir.paarmann\Documents\HammerMan\Art\BilderPPPGate01\4392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01008"/>
            <a:ext cx="3428953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95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Änderungen Art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Generell</a:t>
            </a:r>
          </a:p>
          <a:p>
            <a:pPr marL="0" indent="0" algn="ctr">
              <a:buNone/>
            </a:pPr>
            <a:endParaRPr lang="de-DE" b="1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Outlines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für alle Vordergrund Assets</a:t>
            </a:r>
          </a:p>
          <a:p>
            <a:pPr lvl="2"/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356992"/>
            <a:ext cx="3286536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5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Änderungen Art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Hammerjaeger</a:t>
            </a:r>
          </a:p>
          <a:p>
            <a:pPr marL="0" indent="0" algn="ctr">
              <a:buNone/>
            </a:pPr>
            <a:endParaRPr lang="de-DE" b="1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Stehanimation</a:t>
            </a: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Laufanimation</a:t>
            </a: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pPr lvl="2"/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58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Änderungen Art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Hammerjaeger</a:t>
            </a:r>
          </a:p>
          <a:p>
            <a:pPr marL="0" indent="0" algn="ctr">
              <a:buNone/>
            </a:pPr>
            <a:endParaRPr lang="de-DE" b="1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Kletteranimation</a:t>
            </a: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Fallanimation</a:t>
            </a: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pPr lvl="2"/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88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Änderungen Art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Gegner</a:t>
            </a:r>
          </a:p>
          <a:p>
            <a:pPr marL="0" indent="0">
              <a:buNone/>
            </a:pP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Aussehen</a:t>
            </a: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Laufanimation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Todesanimation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76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Änderungen Art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Level</a:t>
            </a:r>
          </a:p>
          <a:p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Boden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Tiles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pPr marL="0" indent="0">
              <a:buNone/>
            </a:pP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Leitern</a:t>
            </a: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Hintergrundtapete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72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On-screen Show (4:3)</PresentationFormat>
  <Paragraphs>86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Larissa</vt:lpstr>
      <vt:lpstr>Hammerjaeger</vt:lpstr>
      <vt:lpstr>Änferungen Gameplay</vt:lpstr>
      <vt:lpstr>Neue Features</vt:lpstr>
      <vt:lpstr>Änderungen Sound</vt:lpstr>
      <vt:lpstr>Änderungen Art</vt:lpstr>
      <vt:lpstr>Änderungen Art</vt:lpstr>
      <vt:lpstr>Änderungen Art</vt:lpstr>
      <vt:lpstr>Änderungen Art</vt:lpstr>
      <vt:lpstr>Änderungen Art</vt:lpstr>
      <vt:lpstr>Änderungen Art</vt:lpstr>
      <vt:lpstr>Änderungen Art</vt:lpstr>
      <vt:lpstr>Code Änderungen</vt:lpstr>
      <vt:lpstr>Plan für Goldmaster</vt:lpstr>
      <vt:lpstr>Das Team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Hammer Man</dc:title>
  <dc:creator>Alina Quentmeier</dc:creator>
  <cp:lastModifiedBy>Jaromir Paarmann</cp:lastModifiedBy>
  <cp:revision>65</cp:revision>
  <dcterms:created xsi:type="dcterms:W3CDTF">2018-05-30T08:22:11Z</dcterms:created>
  <dcterms:modified xsi:type="dcterms:W3CDTF">2018-07-12T15:54:10Z</dcterms:modified>
</cp:coreProperties>
</file>