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71" r:id="rId12"/>
    <p:sldId id="266" r:id="rId13"/>
    <p:sldId id="265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</dgm:pt>
    <dgm:pt modelId="{9DC02F61-6382-491B-A9CC-411B82EC0C16}" type="pres">
      <dgm:prSet presAssocID="{C9CCBA24-4CE2-4805-A55C-2E3DDA773317}" presName="sibTrans" presStyleLbl="sibTrans1D1" presStyleIdx="0" presStyleCnt="3"/>
      <dgm:spPr/>
      <dgm:t>
        <a:bodyPr/>
        <a:lstStyle/>
        <a:p>
          <a:endParaRPr lang="de-DE"/>
        </a:p>
      </dgm:t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</dgm:pt>
    <dgm:pt modelId="{27248C72-71CC-4066-997C-1CBA8A51950D}" type="pres">
      <dgm:prSet presAssocID="{2B91CD3D-8560-4716-90F0-5E008007679F}" presName="sibTrans" presStyleLbl="sibTrans1D1" presStyleIdx="1" presStyleCnt="3"/>
      <dgm:spPr/>
      <dgm:t>
        <a:bodyPr/>
        <a:lstStyle/>
        <a:p>
          <a:endParaRPr lang="de-DE"/>
        </a:p>
      </dgm:t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</dgm:pt>
    <dgm:pt modelId="{A12364B4-E76E-4847-BD61-628D76E7F5F9}" type="pres">
      <dgm:prSet presAssocID="{96A2FDD7-7F47-46BB-8EE9-F8B08790343E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3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3" custRadScaleRad="110837" custRadScaleInc="-139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3" custRadScaleRad="111524" custRadScaleInc="143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 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3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3" custRadScaleRad="110837" custRadScaleInc="-139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3" custRadScaleRad="111524" custRadScaleInc="143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8D5B4300-B4FA-4F70-BD7E-A70C110B6944}" type="presOf" srcId="{740EF86F-B076-4C59-AE42-D4D80FC39A80}" destId="{354449BB-0B46-4C11-9134-8DB5FB2F99C6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92C527D7-2570-48E9-B849-96097BA8B13D}" type="presOf" srcId="{89476B55-F10A-4780-8D37-2A0B55258904}" destId="{D92A7E3E-0AF7-4958-A3AE-A24DD2F922A8}" srcOrd="0" destOrd="0" presId="urn:microsoft.com/office/officeart/2005/8/layout/cycle5"/>
    <dgm:cxn modelId="{EC139238-DE9A-4B7A-8626-19B6A22371FF}" type="presOf" srcId="{5342101B-1734-4053-B4AD-4B96492968E1}" destId="{AF51655B-2A03-4078-8076-316868FC4F7D}" srcOrd="0" destOrd="0" presId="urn:microsoft.com/office/officeart/2005/8/layout/cycle5"/>
    <dgm:cxn modelId="{B1E21005-A067-4FDE-9863-AF99CB6C178E}" type="presOf" srcId="{C1CAF616-E0AF-4AA9-A052-1D325D32B2DB}" destId="{C717F32B-C9D9-4405-87E8-96F537F320D8}" srcOrd="0" destOrd="0" presId="urn:microsoft.com/office/officeart/2005/8/layout/cycle5"/>
    <dgm:cxn modelId="{CA89B31C-A548-4974-A6EC-4EB33BA86CC3}" type="presOf" srcId="{57E6587E-A19D-4B62-88D4-67000147672C}" destId="{4529D1E9-320E-48D5-BC65-8DB29EBF18BF}" srcOrd="0" destOrd="0" presId="urn:microsoft.com/office/officeart/2005/8/layout/cycle5"/>
    <dgm:cxn modelId="{BCBE42D3-3C2D-4534-A950-D8A73518D657}" type="presOf" srcId="{8B8A93D2-170F-40A9-946C-02EB0BEE0B33}" destId="{C03B017B-D526-4168-B33C-86F58F8D2514}" srcOrd="0" destOrd="0" presId="urn:microsoft.com/office/officeart/2005/8/layout/cycle5"/>
    <dgm:cxn modelId="{DF515D7B-D712-4DEB-92BB-E5A9D2ACA3BF}" type="presOf" srcId="{95B844A8-6B7C-4F29-A398-72201D964135}" destId="{572ADCD4-3005-40F1-BC9E-A1BF3103D95E}" srcOrd="0" destOrd="0" presId="urn:microsoft.com/office/officeart/2005/8/layout/cycle5"/>
    <dgm:cxn modelId="{0798E034-C2A7-4343-8B0D-8A383703E341}" type="presParOf" srcId="{AF51655B-2A03-4078-8076-316868FC4F7D}" destId="{354449BB-0B46-4C11-9134-8DB5FB2F99C6}" srcOrd="0" destOrd="0" presId="urn:microsoft.com/office/officeart/2005/8/layout/cycle5"/>
    <dgm:cxn modelId="{739E63BA-AF58-4940-BF1B-934377103359}" type="presParOf" srcId="{AF51655B-2A03-4078-8076-316868FC4F7D}" destId="{494CCD5B-D3DD-4D37-B19B-CC9742BD6FFC}" srcOrd="1" destOrd="0" presId="urn:microsoft.com/office/officeart/2005/8/layout/cycle5"/>
    <dgm:cxn modelId="{6BC3D29E-EFC5-409F-97C4-54530A04F466}" type="presParOf" srcId="{AF51655B-2A03-4078-8076-316868FC4F7D}" destId="{C717F32B-C9D9-4405-87E8-96F537F320D8}" srcOrd="2" destOrd="0" presId="urn:microsoft.com/office/officeart/2005/8/layout/cycle5"/>
    <dgm:cxn modelId="{4092C62B-0BAB-4651-B818-5763A7D0ED4C}" type="presParOf" srcId="{AF51655B-2A03-4078-8076-316868FC4F7D}" destId="{4529D1E9-320E-48D5-BC65-8DB29EBF18BF}" srcOrd="3" destOrd="0" presId="urn:microsoft.com/office/officeart/2005/8/layout/cycle5"/>
    <dgm:cxn modelId="{F349D47B-5150-485A-B8D0-5A9321B3A3BE}" type="presParOf" srcId="{AF51655B-2A03-4078-8076-316868FC4F7D}" destId="{EFC668A4-6C79-4A50-82D4-A61D9AB95AE7}" srcOrd="4" destOrd="0" presId="urn:microsoft.com/office/officeart/2005/8/layout/cycle5"/>
    <dgm:cxn modelId="{13DF6061-E756-41C9-A3F2-AD6944FCA5E9}" type="presParOf" srcId="{AF51655B-2A03-4078-8076-316868FC4F7D}" destId="{D92A7E3E-0AF7-4958-A3AE-A24DD2F922A8}" srcOrd="5" destOrd="0" presId="urn:microsoft.com/office/officeart/2005/8/layout/cycle5"/>
    <dgm:cxn modelId="{2E65F66E-17E3-40AA-80F8-50A4E6B67DED}" type="presParOf" srcId="{AF51655B-2A03-4078-8076-316868FC4F7D}" destId="{572ADCD4-3005-40F1-BC9E-A1BF3103D95E}" srcOrd="6" destOrd="0" presId="urn:microsoft.com/office/officeart/2005/8/layout/cycle5"/>
    <dgm:cxn modelId="{185DE236-9B9D-40A7-B541-D350A09380E2}" type="presParOf" srcId="{AF51655B-2A03-4078-8076-316868FC4F7D}" destId="{4B164E45-7ADB-4D22-B324-0EC4B4D67BF0}" srcOrd="7" destOrd="0" presId="urn:microsoft.com/office/officeart/2005/8/layout/cycle5"/>
    <dgm:cxn modelId="{37947CE1-E49E-4720-B0A6-DE3BFADC8F9B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483103" y="1610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Zum Gegner</a:t>
          </a:r>
          <a:endParaRPr lang="de-DE" sz="3600" kern="1200" dirty="0"/>
        </a:p>
      </dsp:txBody>
      <dsp:txXfrm>
        <a:off x="2552473" y="70980"/>
        <a:ext cx="2047508" cy="1282321"/>
      </dsp:txXfrm>
    </dsp:sp>
    <dsp:sp modelId="{C717F32B-C9D9-4405-87E8-96F537F320D8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3282996" y="603151"/>
              </a:moveTo>
              <a:arcTo wR="1896101" hR="1896101" stAng="19020466" swAng="230317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125175" y="2845762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Gegner zerstören</a:t>
          </a:r>
          <a:endParaRPr lang="de-DE" sz="3600" kern="1200" dirty="0"/>
        </a:p>
      </dsp:txBody>
      <dsp:txXfrm>
        <a:off x="4194545" y="2915132"/>
        <a:ext cx="2047508" cy="1282321"/>
      </dsp:txXfrm>
    </dsp:sp>
    <dsp:sp modelId="{D92A7E3E-0AF7-4958-A3AE-A24DD2F922A8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2478260" y="3700620"/>
              </a:moveTo>
              <a:arcTo wR="1896101" hR="1896101" stAng="4327182" swAng="21456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841031" y="2845762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Clean </a:t>
          </a:r>
          <a:r>
            <a:rPr lang="de-DE" sz="3600" kern="1200" dirty="0" err="1" smtClean="0"/>
            <a:t>up</a:t>
          </a:r>
          <a:endParaRPr lang="de-DE" sz="3600" kern="1200" dirty="0"/>
        </a:p>
      </dsp:txBody>
      <dsp:txXfrm>
        <a:off x="910401" y="2915132"/>
        <a:ext cx="2047508" cy="1282321"/>
      </dsp:txXfrm>
    </dsp:sp>
    <dsp:sp modelId="{C03B017B-D526-4168-B33C-86F58F8D2514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6123" y="1743837"/>
              </a:moveTo>
              <a:arcTo wR="1896101" hR="1896101" stAng="11076360" swAng="230317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5097-1B9E-4B8E-AF59-3EEC4B3947A4}">
      <dsp:nvSpPr>
        <dsp:cNvPr id="0" name=""/>
        <dsp:cNvSpPr/>
      </dsp:nvSpPr>
      <dsp:spPr>
        <a:xfrm>
          <a:off x="2959939" y="360048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3034199" y="434308"/>
        <a:ext cx="2191821" cy="1372701"/>
      </dsp:txXfrm>
    </dsp:sp>
    <dsp:sp modelId="{9DC02F61-6382-491B-A9CC-411B82EC0C16}">
      <dsp:nvSpPr>
        <dsp:cNvPr id="0" name=""/>
        <dsp:cNvSpPr/>
      </dsp:nvSpPr>
      <dsp:spPr>
        <a:xfrm>
          <a:off x="2256718" y="1174761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3351098" y="490581"/>
              </a:moveTo>
              <a:arcTo wR="2028402" hR="2028402" stAng="18641950" swAng="2048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8E8AF-DB95-435B-B7F9-41BAA85F8D37}">
      <dsp:nvSpPr>
        <dsp:cNvPr id="0" name=""/>
        <dsp:cNvSpPr/>
      </dsp:nvSpPr>
      <dsp:spPr>
        <a:xfrm>
          <a:off x="4881297" y="3044488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4955557" y="3118748"/>
        <a:ext cx="2191821" cy="1372701"/>
      </dsp:txXfrm>
    </dsp:sp>
    <dsp:sp modelId="{27248C72-71CC-4066-997C-1CBA8A51950D}">
      <dsp:nvSpPr>
        <dsp:cNvPr id="0" name=""/>
        <dsp:cNvSpPr/>
      </dsp:nvSpPr>
      <dsp:spPr>
        <a:xfrm>
          <a:off x="2002574" y="936644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2842892" y="3886095"/>
              </a:moveTo>
              <a:arcTo wR="2028402" hR="2028402" stAng="3979521" swAng="2896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C44A-1705-4A41-9F8F-9426CBF08A80}">
      <dsp:nvSpPr>
        <dsp:cNvPr id="0" name=""/>
        <dsp:cNvSpPr/>
      </dsp:nvSpPr>
      <dsp:spPr>
        <a:xfrm>
          <a:off x="1015713" y="3024332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Spawner</a:t>
          </a:r>
          <a:r>
            <a:rPr lang="de-DE" sz="3800" kern="1200" dirty="0" smtClean="0"/>
            <a:t> angreifen</a:t>
          </a:r>
          <a:endParaRPr lang="de-DE" sz="3800" kern="1200" dirty="0"/>
        </a:p>
      </dsp:txBody>
      <dsp:txXfrm>
        <a:off x="1089973" y="3098592"/>
        <a:ext cx="2191821" cy="1372701"/>
      </dsp:txXfrm>
    </dsp:sp>
    <dsp:sp modelId="{A12364B4-E76E-4847-BD61-628D76E7F5F9}">
      <dsp:nvSpPr>
        <dsp:cNvPr id="0" name=""/>
        <dsp:cNvSpPr/>
      </dsp:nvSpPr>
      <dsp:spPr>
        <a:xfrm>
          <a:off x="1904914" y="1524778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176900" y="1199936"/>
              </a:moveTo>
              <a:arcTo wR="2028402" hR="2028402" stAng="12246385" swAng="1693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175064" y="0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Zum Gegner</a:t>
          </a:r>
          <a:endParaRPr lang="de-DE" sz="1600" kern="1200" dirty="0"/>
        </a:p>
      </dsp:txBody>
      <dsp:txXfrm>
        <a:off x="1207590" y="32526"/>
        <a:ext cx="960022" cy="601246"/>
      </dsp:txXfrm>
    </dsp:sp>
    <dsp:sp modelId="{C717F32B-C9D9-4405-87E8-96F537F320D8}">
      <dsp:nvSpPr>
        <dsp:cNvPr id="0" name=""/>
        <dsp:cNvSpPr/>
      </dsp:nvSpPr>
      <dsp:spPr>
        <a:xfrm>
          <a:off x="909117" y="387977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449382" y="199277"/>
              </a:moveTo>
              <a:arcTo wR="888620" hR="888620" stAng="18547644" swAng="23958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088234" y="1296148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Gegner zerstören</a:t>
          </a:r>
          <a:endParaRPr lang="de-DE" sz="1600" kern="1200" dirty="0"/>
        </a:p>
      </dsp:txBody>
      <dsp:txXfrm>
        <a:off x="2120760" y="1328674"/>
        <a:ext cx="960022" cy="601246"/>
      </dsp:txXfrm>
    </dsp:sp>
    <dsp:sp modelId="{D92A7E3E-0AF7-4958-A3AE-A24DD2F922A8}">
      <dsp:nvSpPr>
        <dsp:cNvPr id="0" name=""/>
        <dsp:cNvSpPr/>
      </dsp:nvSpPr>
      <dsp:spPr>
        <a:xfrm>
          <a:off x="810788" y="472284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339981" y="1654075"/>
              </a:moveTo>
              <a:arcTo wR="888620" hR="888620" stAng="3568422" swAng="366317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88028" y="1296145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Clean </a:t>
          </a:r>
          <a:r>
            <a:rPr lang="de-DE" sz="1600" kern="1200" dirty="0" err="1" smtClean="0"/>
            <a:t>up</a:t>
          </a:r>
          <a:endParaRPr lang="de-DE" sz="1600" kern="1200" dirty="0"/>
        </a:p>
      </dsp:txBody>
      <dsp:txXfrm>
        <a:off x="320554" y="1328671"/>
        <a:ext cx="960022" cy="601246"/>
      </dsp:txXfrm>
    </dsp:sp>
    <dsp:sp modelId="{C03B017B-D526-4168-B33C-86F58F8D2514}">
      <dsp:nvSpPr>
        <dsp:cNvPr id="0" name=""/>
        <dsp:cNvSpPr/>
      </dsp:nvSpPr>
      <dsp:spPr>
        <a:xfrm>
          <a:off x="715710" y="396928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6581" y="717758"/>
              </a:moveTo>
              <a:arcTo wR="888620" hR="888620" stAng="11465146" swAng="22955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175064" y="0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 Zum Gegner</a:t>
          </a:r>
          <a:endParaRPr lang="de-DE" sz="1600" kern="1200" dirty="0"/>
        </a:p>
      </dsp:txBody>
      <dsp:txXfrm>
        <a:off x="1207590" y="32526"/>
        <a:ext cx="960022" cy="601246"/>
      </dsp:txXfrm>
    </dsp:sp>
    <dsp:sp modelId="{C717F32B-C9D9-4405-87E8-96F537F320D8}">
      <dsp:nvSpPr>
        <dsp:cNvPr id="0" name=""/>
        <dsp:cNvSpPr/>
      </dsp:nvSpPr>
      <dsp:spPr>
        <a:xfrm>
          <a:off x="909117" y="387977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449382" y="199277"/>
              </a:moveTo>
              <a:arcTo wR="888620" hR="888620" stAng="18547644" swAng="23958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088234" y="1296148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Gegner zerstören</a:t>
          </a:r>
          <a:endParaRPr lang="de-DE" sz="1600" kern="1200" dirty="0"/>
        </a:p>
      </dsp:txBody>
      <dsp:txXfrm>
        <a:off x="2120760" y="1328674"/>
        <a:ext cx="960022" cy="601246"/>
      </dsp:txXfrm>
    </dsp:sp>
    <dsp:sp modelId="{D92A7E3E-0AF7-4958-A3AE-A24DD2F922A8}">
      <dsp:nvSpPr>
        <dsp:cNvPr id="0" name=""/>
        <dsp:cNvSpPr/>
      </dsp:nvSpPr>
      <dsp:spPr>
        <a:xfrm>
          <a:off x="810788" y="472284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339981" y="1654075"/>
              </a:moveTo>
              <a:arcTo wR="888620" hR="888620" stAng="3568422" swAng="366317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88028" y="1296145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Clean </a:t>
          </a:r>
          <a:r>
            <a:rPr lang="de-DE" sz="1600" kern="1200" dirty="0" err="1" smtClean="0"/>
            <a:t>up</a:t>
          </a:r>
          <a:endParaRPr lang="de-DE" sz="1600" kern="1200" dirty="0"/>
        </a:p>
      </dsp:txBody>
      <dsp:txXfrm>
        <a:off x="320554" y="1328671"/>
        <a:ext cx="960022" cy="601246"/>
      </dsp:txXfrm>
    </dsp:sp>
    <dsp:sp modelId="{C03B017B-D526-4168-B33C-86F58F8D2514}">
      <dsp:nvSpPr>
        <dsp:cNvPr id="0" name=""/>
        <dsp:cNvSpPr/>
      </dsp:nvSpPr>
      <dsp:spPr>
        <a:xfrm>
          <a:off x="715710" y="396928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6581" y="717758"/>
              </a:moveTo>
              <a:arcTo wR="888620" hR="888620" stAng="11465146" swAng="22955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de-DE" sz="88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Hammer Man</a:t>
            </a:r>
            <a:endParaRPr lang="de-DE" sz="88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It‘s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Time!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  <a:r>
              <a:rPr lang="de-DE" dirty="0" smtClean="0"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Prinzipien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6048672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Roboter zertrümmern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fetzt richtig!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Angriff ist beste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Verteidigung!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Takt!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Immer in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 Man – der wahre Held!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Roboter – etwas trottelig!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Warum so ernst?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Einfach zu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verstehen!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macht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Spaß!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Wo liegt der Spaß?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9" y="2420888"/>
            <a:ext cx="2105025" cy="2171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0" y="2420888"/>
            <a:ext cx="2171700" cy="2171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18811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Vision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9632" y="1628800"/>
            <a:ext cx="6624736" cy="4525963"/>
          </a:xfrm>
        </p:spPr>
        <p:txBody>
          <a:bodyPr>
            <a:normAutofit fontScale="92500"/>
          </a:bodyPr>
          <a:lstStyle/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Items/Power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Ups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Shop/Upgrades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Zerstörbare Wände/Hindernisse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Boss Gegner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Gegner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fliehen vor Hammer Man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Ebenen bewegen sich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bewegen sich</a:t>
            </a:r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Ziele für Gate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628800"/>
            <a:ext cx="3816424" cy="4525963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</a:rPr>
              <a:t>Spaß durch Balance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Treffer-Feedback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Flüssige Steuerung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Selbsterklärend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Art &amp; Music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272808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Game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“Hammer Man”</a:t>
            </a:r>
            <a:r>
              <a:rPr lang="de-DE" sz="2400" b="1" dirty="0"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ist ein im </a:t>
            </a:r>
            <a:r>
              <a:rPr lang="de-DE" sz="2400" b="1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b="1" dirty="0">
                <a:latin typeface="TeXGyreAdventor" pitchFamily="50" charset="0"/>
              </a:rPr>
              <a:t>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Stil</a:t>
            </a:r>
            <a:r>
              <a:rPr lang="de-DE" sz="2400" dirty="0">
                <a:latin typeface="TeXGyreAdventor" pitchFamily="50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gehaltener</a:t>
            </a:r>
            <a:r>
              <a:rPr lang="de-DE" sz="2400" dirty="0" smtClean="0">
                <a:latin typeface="TeXGyreAdventor" pitchFamily="50" charset="0"/>
              </a:rPr>
              <a:t>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Action </a:t>
            </a:r>
            <a:r>
              <a:rPr lang="de-DE" sz="2400" b="1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sz="2400" dirty="0"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für den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. 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sz="2400" dirty="0">
              <a:latin typeface="TeXGyreAdventor" pitchFamily="50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Spieler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übernimmt die Rolle von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Hammer</a:t>
            </a:r>
            <a:r>
              <a:rPr lang="de-DE" sz="2400" b="1" dirty="0">
                <a:latin typeface="TeXGyreAdventor" pitchFamily="50" charset="0"/>
              </a:rPr>
              <a:t>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Man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, einem Superhelden, der in einer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amerikanischen Vorstadt der 80er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mit seinem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riesigen Hammer</a:t>
            </a:r>
            <a:r>
              <a:rPr lang="de-DE" sz="2400" b="1" dirty="0"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einer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Invasion kleiner Roboter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mit wuchtigen Schlägen Einhalt gebietet.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50000"/>
                </a:schemeClr>
              </a:solidFill>
              <a:latin typeface="TeXGyreAdventor" pitchFamily="50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Man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Hammer Man mit den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über die verschiedenen Etagen eines der Häuser der Vorstadt, das in einer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2D Seitenansicht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dargestellt wird.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Key Facts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9712" y="1600200"/>
            <a:ext cx="5194920" cy="4525963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ingle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screen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Amerikanischer Vorort der 80er Jahre</a:t>
            </a: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Pixelart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, Comic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PC</a:t>
            </a: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-Liebhaber, Action-Liebhaber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Made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with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Unity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Referenzen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kte\HammerMan\Art\Hammer Man - Front Sprite - 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9200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Concept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E:\Projekte\HammerMan\Art\Hammer Sprite - Hammer 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121">
            <a:off x="3089691" y="1043134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kte\HammerMan\Art\Roboter Sprite - Hamm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32" y="3429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50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53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40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5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Eine kleine Demonstration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Gameloop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: Welle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52091729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Gameloop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41590"/>
              </p:ext>
            </p:extLst>
          </p:nvPr>
        </p:nvGraphicFramePr>
        <p:xfrm>
          <a:off x="323528" y="1556792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58822366"/>
              </p:ext>
            </p:extLst>
          </p:nvPr>
        </p:nvGraphicFramePr>
        <p:xfrm>
          <a:off x="4651613" y="4221088"/>
          <a:ext cx="3408040" cy="22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72460368"/>
              </p:ext>
            </p:extLst>
          </p:nvPr>
        </p:nvGraphicFramePr>
        <p:xfrm>
          <a:off x="2779405" y="1628800"/>
          <a:ext cx="3408040" cy="22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Bildschirmpräsentation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Hammer Man</vt:lpstr>
      <vt:lpstr>Vision Statement</vt:lpstr>
      <vt:lpstr>Key Facts</vt:lpstr>
      <vt:lpstr>Referenz Gameplay</vt:lpstr>
      <vt:lpstr>Referenzen Art</vt:lpstr>
      <vt:lpstr>Concept Art</vt:lpstr>
      <vt:lpstr>Eine kleine Demonstration</vt:lpstr>
      <vt:lpstr>Gameloop: Welle</vt:lpstr>
      <vt:lpstr>Gameloop</vt:lpstr>
      <vt:lpstr>Design Prinzipien</vt:lpstr>
      <vt:lpstr>Wo liegt der Spaß?</vt:lpstr>
      <vt:lpstr>Vision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27</cp:revision>
  <dcterms:created xsi:type="dcterms:W3CDTF">2018-05-30T08:22:11Z</dcterms:created>
  <dcterms:modified xsi:type="dcterms:W3CDTF">2018-05-30T14:48:59Z</dcterms:modified>
</cp:coreProperties>
</file>