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2" r:id="rId5"/>
    <p:sldId id="263" r:id="rId6"/>
    <p:sldId id="264" r:id="rId7"/>
    <p:sldId id="259" r:id="rId8"/>
    <p:sldId id="261" r:id="rId9"/>
    <p:sldId id="270" r:id="rId10"/>
    <p:sldId id="267" r:id="rId11"/>
    <p:sldId id="271" r:id="rId12"/>
    <p:sldId id="266" r:id="rId13"/>
    <p:sldId id="265" r:id="rId14"/>
    <p:sldId id="257" r:id="rId1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42101B-1734-4053-B4AD-4B96492968E1}" type="doc">
      <dgm:prSet loTypeId="urn:microsoft.com/office/officeart/2005/8/layout/cycle5" loCatId="cycle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de-DE"/>
        </a:p>
      </dgm:t>
    </dgm:pt>
    <dgm:pt modelId="{740EF86F-B076-4C59-AE42-D4D80FC39A80}">
      <dgm:prSet phldrT="[Text]"/>
      <dgm:spPr/>
      <dgm:t>
        <a:bodyPr/>
        <a:lstStyle/>
        <a:p>
          <a:r>
            <a:rPr lang="de-DE" dirty="0" smtClean="0"/>
            <a:t>Zum Gegner</a:t>
          </a:r>
          <a:endParaRPr lang="de-DE" dirty="0"/>
        </a:p>
      </dgm:t>
    </dgm:pt>
    <dgm:pt modelId="{842EBE08-0204-45A8-B8FD-D75CD0B7FAA3}" type="parTrans" cxnId="{B6D57B28-2558-4D66-B7E8-05FB072148F5}">
      <dgm:prSet/>
      <dgm:spPr/>
      <dgm:t>
        <a:bodyPr/>
        <a:lstStyle/>
        <a:p>
          <a:endParaRPr lang="de-DE"/>
        </a:p>
      </dgm:t>
    </dgm:pt>
    <dgm:pt modelId="{C1CAF616-E0AF-4AA9-A052-1D325D32B2DB}" type="sibTrans" cxnId="{B6D57B28-2558-4D66-B7E8-05FB072148F5}">
      <dgm:prSet/>
      <dgm:spPr/>
      <dgm:t>
        <a:bodyPr/>
        <a:lstStyle/>
        <a:p>
          <a:endParaRPr lang="de-DE"/>
        </a:p>
      </dgm:t>
    </dgm:pt>
    <dgm:pt modelId="{57E6587E-A19D-4B62-88D4-67000147672C}">
      <dgm:prSet phldrT="[Text]"/>
      <dgm:spPr/>
      <dgm:t>
        <a:bodyPr/>
        <a:lstStyle/>
        <a:p>
          <a:r>
            <a:rPr lang="de-DE" dirty="0" smtClean="0"/>
            <a:t>Gegner zerstören</a:t>
          </a:r>
          <a:endParaRPr lang="de-DE" dirty="0"/>
        </a:p>
      </dgm:t>
    </dgm:pt>
    <dgm:pt modelId="{2D3F9B4C-0A77-4FA6-8A41-CD0FC6190857}" type="parTrans" cxnId="{279D605E-E99C-42E3-9A71-B3CE3AAB6FEB}">
      <dgm:prSet/>
      <dgm:spPr/>
      <dgm:t>
        <a:bodyPr/>
        <a:lstStyle/>
        <a:p>
          <a:endParaRPr lang="de-DE"/>
        </a:p>
      </dgm:t>
    </dgm:pt>
    <dgm:pt modelId="{89476B55-F10A-4780-8D37-2A0B55258904}" type="sibTrans" cxnId="{279D605E-E99C-42E3-9A71-B3CE3AAB6FEB}">
      <dgm:prSet/>
      <dgm:spPr/>
      <dgm:t>
        <a:bodyPr/>
        <a:lstStyle/>
        <a:p>
          <a:endParaRPr lang="de-DE"/>
        </a:p>
      </dgm:t>
    </dgm:pt>
    <dgm:pt modelId="{95B844A8-6B7C-4F29-A398-72201D964135}">
      <dgm:prSet phldrT="[Text]"/>
      <dgm:spPr/>
      <dgm:t>
        <a:bodyPr/>
        <a:lstStyle/>
        <a:p>
          <a:r>
            <a:rPr lang="de-DE" dirty="0" smtClean="0"/>
            <a:t>Clean </a:t>
          </a:r>
          <a:r>
            <a:rPr lang="de-DE" dirty="0" err="1" smtClean="0"/>
            <a:t>up</a:t>
          </a:r>
          <a:endParaRPr lang="de-DE" dirty="0"/>
        </a:p>
      </dgm:t>
    </dgm:pt>
    <dgm:pt modelId="{A5AAAB0C-44E3-4DF0-B5E6-03213BF2D0CC}" type="parTrans" cxnId="{C07DA67C-38EE-4EF0-8FE8-F5FD5E6E46AB}">
      <dgm:prSet/>
      <dgm:spPr/>
      <dgm:t>
        <a:bodyPr/>
        <a:lstStyle/>
        <a:p>
          <a:endParaRPr lang="de-DE"/>
        </a:p>
      </dgm:t>
    </dgm:pt>
    <dgm:pt modelId="{8B8A93D2-170F-40A9-946C-02EB0BEE0B33}" type="sibTrans" cxnId="{C07DA67C-38EE-4EF0-8FE8-F5FD5E6E46AB}">
      <dgm:prSet/>
      <dgm:spPr/>
      <dgm:t>
        <a:bodyPr/>
        <a:lstStyle/>
        <a:p>
          <a:endParaRPr lang="de-DE"/>
        </a:p>
      </dgm:t>
    </dgm:pt>
    <dgm:pt modelId="{AF51655B-2A03-4078-8076-316868FC4F7D}" type="pres">
      <dgm:prSet presAssocID="{5342101B-1734-4053-B4AD-4B96492968E1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54449BB-0B46-4C11-9134-8DB5FB2F99C6}" type="pres">
      <dgm:prSet presAssocID="{740EF86F-B076-4C59-AE42-D4D80FC39A80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94CCD5B-D3DD-4D37-B19B-CC9742BD6FFC}" type="pres">
      <dgm:prSet presAssocID="{740EF86F-B076-4C59-AE42-D4D80FC39A80}" presName="spNode" presStyleCnt="0"/>
      <dgm:spPr/>
    </dgm:pt>
    <dgm:pt modelId="{C717F32B-C9D9-4405-87E8-96F537F320D8}" type="pres">
      <dgm:prSet presAssocID="{C1CAF616-E0AF-4AA9-A052-1D325D32B2DB}" presName="sibTrans" presStyleLbl="sibTrans1D1" presStyleIdx="0" presStyleCnt="3"/>
      <dgm:spPr/>
      <dgm:t>
        <a:bodyPr/>
        <a:lstStyle/>
        <a:p>
          <a:endParaRPr lang="de-DE"/>
        </a:p>
      </dgm:t>
    </dgm:pt>
    <dgm:pt modelId="{4529D1E9-320E-48D5-BC65-8DB29EBF18BF}" type="pres">
      <dgm:prSet presAssocID="{57E6587E-A19D-4B62-88D4-67000147672C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FC668A4-6C79-4A50-82D4-A61D9AB95AE7}" type="pres">
      <dgm:prSet presAssocID="{57E6587E-A19D-4B62-88D4-67000147672C}" presName="spNode" presStyleCnt="0"/>
      <dgm:spPr/>
    </dgm:pt>
    <dgm:pt modelId="{D92A7E3E-0AF7-4958-A3AE-A24DD2F922A8}" type="pres">
      <dgm:prSet presAssocID="{89476B55-F10A-4780-8D37-2A0B55258904}" presName="sibTrans" presStyleLbl="sibTrans1D1" presStyleIdx="1" presStyleCnt="3"/>
      <dgm:spPr/>
      <dgm:t>
        <a:bodyPr/>
        <a:lstStyle/>
        <a:p>
          <a:endParaRPr lang="de-DE"/>
        </a:p>
      </dgm:t>
    </dgm:pt>
    <dgm:pt modelId="{572ADCD4-3005-40F1-BC9E-A1BF3103D95E}" type="pres">
      <dgm:prSet presAssocID="{95B844A8-6B7C-4F29-A398-72201D964135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B164E45-7ADB-4D22-B324-0EC4B4D67BF0}" type="pres">
      <dgm:prSet presAssocID="{95B844A8-6B7C-4F29-A398-72201D964135}" presName="spNode" presStyleCnt="0"/>
      <dgm:spPr/>
    </dgm:pt>
    <dgm:pt modelId="{C03B017B-D526-4168-B33C-86F58F8D2514}" type="pres">
      <dgm:prSet presAssocID="{8B8A93D2-170F-40A9-946C-02EB0BEE0B33}" presName="sibTrans" presStyleLbl="sibTrans1D1" presStyleIdx="2" presStyleCnt="3"/>
      <dgm:spPr/>
      <dgm:t>
        <a:bodyPr/>
        <a:lstStyle/>
        <a:p>
          <a:endParaRPr lang="de-DE"/>
        </a:p>
      </dgm:t>
    </dgm:pt>
  </dgm:ptLst>
  <dgm:cxnLst>
    <dgm:cxn modelId="{C07DA67C-38EE-4EF0-8FE8-F5FD5E6E46AB}" srcId="{5342101B-1734-4053-B4AD-4B96492968E1}" destId="{95B844A8-6B7C-4F29-A398-72201D964135}" srcOrd="2" destOrd="0" parTransId="{A5AAAB0C-44E3-4DF0-B5E6-03213BF2D0CC}" sibTransId="{8B8A93D2-170F-40A9-946C-02EB0BEE0B33}"/>
    <dgm:cxn modelId="{279D605E-E99C-42E3-9A71-B3CE3AAB6FEB}" srcId="{5342101B-1734-4053-B4AD-4B96492968E1}" destId="{57E6587E-A19D-4B62-88D4-67000147672C}" srcOrd="1" destOrd="0" parTransId="{2D3F9B4C-0A77-4FA6-8A41-CD0FC6190857}" sibTransId="{89476B55-F10A-4780-8D37-2A0B55258904}"/>
    <dgm:cxn modelId="{58FD8AE5-BF07-41C6-A155-422819A51FFA}" type="presOf" srcId="{95B844A8-6B7C-4F29-A398-72201D964135}" destId="{572ADCD4-3005-40F1-BC9E-A1BF3103D95E}" srcOrd="0" destOrd="0" presId="urn:microsoft.com/office/officeart/2005/8/layout/cycle5"/>
    <dgm:cxn modelId="{B6D57B28-2558-4D66-B7E8-05FB072148F5}" srcId="{5342101B-1734-4053-B4AD-4B96492968E1}" destId="{740EF86F-B076-4C59-AE42-D4D80FC39A80}" srcOrd="0" destOrd="0" parTransId="{842EBE08-0204-45A8-B8FD-D75CD0B7FAA3}" sibTransId="{C1CAF616-E0AF-4AA9-A052-1D325D32B2DB}"/>
    <dgm:cxn modelId="{597FD176-2096-447D-914A-813740991E53}" type="presOf" srcId="{C1CAF616-E0AF-4AA9-A052-1D325D32B2DB}" destId="{C717F32B-C9D9-4405-87E8-96F537F320D8}" srcOrd="0" destOrd="0" presId="urn:microsoft.com/office/officeart/2005/8/layout/cycle5"/>
    <dgm:cxn modelId="{1F367310-765F-4BFA-9B9C-ABF7B2599F9E}" type="presOf" srcId="{89476B55-F10A-4780-8D37-2A0B55258904}" destId="{D92A7E3E-0AF7-4958-A3AE-A24DD2F922A8}" srcOrd="0" destOrd="0" presId="urn:microsoft.com/office/officeart/2005/8/layout/cycle5"/>
    <dgm:cxn modelId="{58146B81-AE4E-4CF6-907C-7207ED5E41B4}" type="presOf" srcId="{8B8A93D2-170F-40A9-946C-02EB0BEE0B33}" destId="{C03B017B-D526-4168-B33C-86F58F8D2514}" srcOrd="0" destOrd="0" presId="urn:microsoft.com/office/officeart/2005/8/layout/cycle5"/>
    <dgm:cxn modelId="{92B58ABD-91BE-42C6-B04B-86560DB2122F}" type="presOf" srcId="{5342101B-1734-4053-B4AD-4B96492968E1}" destId="{AF51655B-2A03-4078-8076-316868FC4F7D}" srcOrd="0" destOrd="0" presId="urn:microsoft.com/office/officeart/2005/8/layout/cycle5"/>
    <dgm:cxn modelId="{4381C918-24A7-44C8-91CC-E47ED2FFEE6B}" type="presOf" srcId="{740EF86F-B076-4C59-AE42-D4D80FC39A80}" destId="{354449BB-0B46-4C11-9134-8DB5FB2F99C6}" srcOrd="0" destOrd="0" presId="urn:microsoft.com/office/officeart/2005/8/layout/cycle5"/>
    <dgm:cxn modelId="{F6C055A3-6687-420E-ABE1-08EAFB24DBEE}" type="presOf" srcId="{57E6587E-A19D-4B62-88D4-67000147672C}" destId="{4529D1E9-320E-48D5-BC65-8DB29EBF18BF}" srcOrd="0" destOrd="0" presId="urn:microsoft.com/office/officeart/2005/8/layout/cycle5"/>
    <dgm:cxn modelId="{40242DA9-A7DA-4491-9C63-D5AB35FF195D}" type="presParOf" srcId="{AF51655B-2A03-4078-8076-316868FC4F7D}" destId="{354449BB-0B46-4C11-9134-8DB5FB2F99C6}" srcOrd="0" destOrd="0" presId="urn:microsoft.com/office/officeart/2005/8/layout/cycle5"/>
    <dgm:cxn modelId="{CCE55A20-6365-4AFA-99D7-E88E88B746BE}" type="presParOf" srcId="{AF51655B-2A03-4078-8076-316868FC4F7D}" destId="{494CCD5B-D3DD-4D37-B19B-CC9742BD6FFC}" srcOrd="1" destOrd="0" presId="urn:microsoft.com/office/officeart/2005/8/layout/cycle5"/>
    <dgm:cxn modelId="{A073D98A-5A97-47BD-A615-C2296A5C5C6C}" type="presParOf" srcId="{AF51655B-2A03-4078-8076-316868FC4F7D}" destId="{C717F32B-C9D9-4405-87E8-96F537F320D8}" srcOrd="2" destOrd="0" presId="urn:microsoft.com/office/officeart/2005/8/layout/cycle5"/>
    <dgm:cxn modelId="{5E9AFE5A-B717-497C-BBCE-F07A2A9F6132}" type="presParOf" srcId="{AF51655B-2A03-4078-8076-316868FC4F7D}" destId="{4529D1E9-320E-48D5-BC65-8DB29EBF18BF}" srcOrd="3" destOrd="0" presId="urn:microsoft.com/office/officeart/2005/8/layout/cycle5"/>
    <dgm:cxn modelId="{ACAE7077-3E9F-4FE6-A49C-E796DDB6FDFF}" type="presParOf" srcId="{AF51655B-2A03-4078-8076-316868FC4F7D}" destId="{EFC668A4-6C79-4A50-82D4-A61D9AB95AE7}" srcOrd="4" destOrd="0" presId="urn:microsoft.com/office/officeart/2005/8/layout/cycle5"/>
    <dgm:cxn modelId="{6D2CE91B-ABBE-4FCE-B4D6-7E2568E3C061}" type="presParOf" srcId="{AF51655B-2A03-4078-8076-316868FC4F7D}" destId="{D92A7E3E-0AF7-4958-A3AE-A24DD2F922A8}" srcOrd="5" destOrd="0" presId="urn:microsoft.com/office/officeart/2005/8/layout/cycle5"/>
    <dgm:cxn modelId="{AD99D0C5-8B22-4480-A052-861E3DB774DF}" type="presParOf" srcId="{AF51655B-2A03-4078-8076-316868FC4F7D}" destId="{572ADCD4-3005-40F1-BC9E-A1BF3103D95E}" srcOrd="6" destOrd="0" presId="urn:microsoft.com/office/officeart/2005/8/layout/cycle5"/>
    <dgm:cxn modelId="{4550A856-8E9C-4B80-BE49-D47B9A84D723}" type="presParOf" srcId="{AF51655B-2A03-4078-8076-316868FC4F7D}" destId="{4B164E45-7ADB-4D22-B324-0EC4B4D67BF0}" srcOrd="7" destOrd="0" presId="urn:microsoft.com/office/officeart/2005/8/layout/cycle5"/>
    <dgm:cxn modelId="{7CEB0DDD-7D7E-4112-9906-579F9AEDAFCB}" type="presParOf" srcId="{AF51655B-2A03-4078-8076-316868FC4F7D}" destId="{C03B017B-D526-4168-B33C-86F58F8D2514}" srcOrd="8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F3E0990-04F3-42EE-8CB8-3FB1B42597FB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5591ADDC-9A24-438D-B29A-0ED83069F02A}">
      <dgm:prSet phldrT="[Text]"/>
      <dgm:spPr/>
      <dgm:t>
        <a:bodyPr/>
        <a:lstStyle/>
        <a:p>
          <a:r>
            <a:rPr lang="de-DE" dirty="0" smtClean="0"/>
            <a:t>Welle</a:t>
          </a:r>
          <a:endParaRPr lang="de-DE" dirty="0"/>
        </a:p>
      </dgm:t>
    </dgm:pt>
    <dgm:pt modelId="{2D76D716-EA07-4ECB-9B72-7EF856F622CD}" type="parTrans" cxnId="{096680AD-3D66-4A09-B0C6-AB57D2CA4398}">
      <dgm:prSet/>
      <dgm:spPr/>
      <dgm:t>
        <a:bodyPr/>
        <a:lstStyle/>
        <a:p>
          <a:endParaRPr lang="de-DE"/>
        </a:p>
      </dgm:t>
    </dgm:pt>
    <dgm:pt modelId="{C9CCBA24-4CE2-4805-A55C-2E3DDA773317}" type="sibTrans" cxnId="{096680AD-3D66-4A09-B0C6-AB57D2CA4398}">
      <dgm:prSet/>
      <dgm:spPr/>
      <dgm:t>
        <a:bodyPr/>
        <a:lstStyle/>
        <a:p>
          <a:endParaRPr lang="de-DE"/>
        </a:p>
      </dgm:t>
    </dgm:pt>
    <dgm:pt modelId="{2E0DE6A3-8034-4359-878F-D27C479A2DB9}">
      <dgm:prSet phldrT="[Text]"/>
      <dgm:spPr/>
      <dgm:t>
        <a:bodyPr/>
        <a:lstStyle/>
        <a:p>
          <a:r>
            <a:rPr lang="de-DE" dirty="0" smtClean="0"/>
            <a:t>Welle</a:t>
          </a:r>
          <a:endParaRPr lang="de-DE" dirty="0"/>
        </a:p>
      </dgm:t>
    </dgm:pt>
    <dgm:pt modelId="{FD2AC929-3D74-4428-A1AA-B00EB183AC27}" type="parTrans" cxnId="{F6FAD302-6D7D-4E0B-BE77-E0DE8091AE7E}">
      <dgm:prSet/>
      <dgm:spPr/>
      <dgm:t>
        <a:bodyPr/>
        <a:lstStyle/>
        <a:p>
          <a:endParaRPr lang="de-DE"/>
        </a:p>
      </dgm:t>
    </dgm:pt>
    <dgm:pt modelId="{2B91CD3D-8560-4716-90F0-5E008007679F}" type="sibTrans" cxnId="{F6FAD302-6D7D-4E0B-BE77-E0DE8091AE7E}">
      <dgm:prSet/>
      <dgm:spPr/>
      <dgm:t>
        <a:bodyPr/>
        <a:lstStyle/>
        <a:p>
          <a:endParaRPr lang="de-DE"/>
        </a:p>
      </dgm:t>
    </dgm:pt>
    <dgm:pt modelId="{1284DB41-E929-4B56-AFDF-ADD660A4BD31}">
      <dgm:prSet phldrT="[Text]"/>
      <dgm:spPr/>
      <dgm:t>
        <a:bodyPr/>
        <a:lstStyle/>
        <a:p>
          <a:r>
            <a:rPr lang="de-DE" dirty="0" err="1" smtClean="0"/>
            <a:t>Spawner</a:t>
          </a:r>
          <a:r>
            <a:rPr lang="de-DE" dirty="0" smtClean="0"/>
            <a:t> angreifen</a:t>
          </a:r>
          <a:endParaRPr lang="de-DE" dirty="0"/>
        </a:p>
      </dgm:t>
    </dgm:pt>
    <dgm:pt modelId="{96A2FDD7-7F47-46BB-8EE9-F8B08790343E}" type="sibTrans" cxnId="{288558AC-3BA8-43A8-B786-A65EDF433BCA}">
      <dgm:prSet/>
      <dgm:spPr/>
      <dgm:t>
        <a:bodyPr/>
        <a:lstStyle/>
        <a:p>
          <a:endParaRPr lang="de-DE"/>
        </a:p>
      </dgm:t>
    </dgm:pt>
    <dgm:pt modelId="{BBBFA594-0347-4D49-909F-918380282AF3}" type="parTrans" cxnId="{288558AC-3BA8-43A8-B786-A65EDF433BCA}">
      <dgm:prSet/>
      <dgm:spPr/>
      <dgm:t>
        <a:bodyPr/>
        <a:lstStyle/>
        <a:p>
          <a:endParaRPr lang="de-DE"/>
        </a:p>
      </dgm:t>
    </dgm:pt>
    <dgm:pt modelId="{A66598BC-BDA5-49A3-950C-4B3E6CD78539}" type="pres">
      <dgm:prSet presAssocID="{9F3E0990-04F3-42EE-8CB8-3FB1B42597FB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E9F05097-1B9E-4B8E-AF59-3EEC4B3947A4}" type="pres">
      <dgm:prSet presAssocID="{5591ADDC-9A24-438D-B29A-0ED83069F02A}" presName="node" presStyleLbl="node1" presStyleIdx="0" presStyleCnt="3" custRadScaleRad="82742" custRadScaleInc="-1408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752A788-1234-4928-9171-839CF91958EF}" type="pres">
      <dgm:prSet presAssocID="{5591ADDC-9A24-438D-B29A-0ED83069F02A}" presName="spNode" presStyleCnt="0"/>
      <dgm:spPr/>
    </dgm:pt>
    <dgm:pt modelId="{9DC02F61-6382-491B-A9CC-411B82EC0C16}" type="pres">
      <dgm:prSet presAssocID="{C9CCBA24-4CE2-4805-A55C-2E3DDA773317}" presName="sibTrans" presStyleLbl="sibTrans1D1" presStyleIdx="0" presStyleCnt="3"/>
      <dgm:spPr/>
      <dgm:t>
        <a:bodyPr/>
        <a:lstStyle/>
        <a:p>
          <a:endParaRPr lang="de-DE"/>
        </a:p>
      </dgm:t>
    </dgm:pt>
    <dgm:pt modelId="{5928E8AF-DB95-435B-B7F9-41BAA85F8D37}" type="pres">
      <dgm:prSet presAssocID="{2E0DE6A3-8034-4359-878F-D27C479A2DB9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8A829C1-D0DB-4378-864F-D9C30CB4DB20}" type="pres">
      <dgm:prSet presAssocID="{2E0DE6A3-8034-4359-878F-D27C479A2DB9}" presName="spNode" presStyleCnt="0"/>
      <dgm:spPr/>
    </dgm:pt>
    <dgm:pt modelId="{27248C72-71CC-4066-997C-1CBA8A51950D}" type="pres">
      <dgm:prSet presAssocID="{2B91CD3D-8560-4716-90F0-5E008007679F}" presName="sibTrans" presStyleLbl="sibTrans1D1" presStyleIdx="1" presStyleCnt="3"/>
      <dgm:spPr/>
      <dgm:t>
        <a:bodyPr/>
        <a:lstStyle/>
        <a:p>
          <a:endParaRPr lang="de-DE"/>
        </a:p>
      </dgm:t>
    </dgm:pt>
    <dgm:pt modelId="{7698C44A-1705-4A41-9F8F-9426CBF08A80}" type="pres">
      <dgm:prSet presAssocID="{1284DB41-E929-4B56-AFDF-ADD660A4BD31}" presName="node" presStyleLbl="node1" presStyleIdx="2" presStyleCnt="3" custRadScaleRad="114941" custRadScaleInc="11908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CC42077-8923-4CAD-887B-3EE40A49CF08}" type="pres">
      <dgm:prSet presAssocID="{1284DB41-E929-4B56-AFDF-ADD660A4BD31}" presName="spNode" presStyleCnt="0"/>
      <dgm:spPr/>
    </dgm:pt>
    <dgm:pt modelId="{A12364B4-E76E-4847-BD61-628D76E7F5F9}" type="pres">
      <dgm:prSet presAssocID="{96A2FDD7-7F47-46BB-8EE9-F8B08790343E}" presName="sibTrans" presStyleLbl="sibTrans1D1" presStyleIdx="2" presStyleCnt="3"/>
      <dgm:spPr/>
      <dgm:t>
        <a:bodyPr/>
        <a:lstStyle/>
        <a:p>
          <a:endParaRPr lang="de-DE"/>
        </a:p>
      </dgm:t>
    </dgm:pt>
  </dgm:ptLst>
  <dgm:cxnLst>
    <dgm:cxn modelId="{288558AC-3BA8-43A8-B786-A65EDF433BCA}" srcId="{9F3E0990-04F3-42EE-8CB8-3FB1B42597FB}" destId="{1284DB41-E929-4B56-AFDF-ADD660A4BD31}" srcOrd="2" destOrd="0" parTransId="{BBBFA594-0347-4D49-909F-918380282AF3}" sibTransId="{96A2FDD7-7F47-46BB-8EE9-F8B08790343E}"/>
    <dgm:cxn modelId="{096680AD-3D66-4A09-B0C6-AB57D2CA4398}" srcId="{9F3E0990-04F3-42EE-8CB8-3FB1B42597FB}" destId="{5591ADDC-9A24-438D-B29A-0ED83069F02A}" srcOrd="0" destOrd="0" parTransId="{2D76D716-EA07-4ECB-9B72-7EF856F622CD}" sibTransId="{C9CCBA24-4CE2-4805-A55C-2E3DDA773317}"/>
    <dgm:cxn modelId="{D06A93C0-764F-440F-BDDE-FD242E8B4B66}" type="presOf" srcId="{96A2FDD7-7F47-46BB-8EE9-F8B08790343E}" destId="{A12364B4-E76E-4847-BD61-628D76E7F5F9}" srcOrd="0" destOrd="0" presId="urn:microsoft.com/office/officeart/2005/8/layout/cycle5"/>
    <dgm:cxn modelId="{41EC55BD-6832-4E5E-A895-00AE4B6E071D}" type="presOf" srcId="{1284DB41-E929-4B56-AFDF-ADD660A4BD31}" destId="{7698C44A-1705-4A41-9F8F-9426CBF08A80}" srcOrd="0" destOrd="0" presId="urn:microsoft.com/office/officeart/2005/8/layout/cycle5"/>
    <dgm:cxn modelId="{2E6D4EE7-F8C2-4C90-A5E8-658FE6243591}" type="presOf" srcId="{C9CCBA24-4CE2-4805-A55C-2E3DDA773317}" destId="{9DC02F61-6382-491B-A9CC-411B82EC0C16}" srcOrd="0" destOrd="0" presId="urn:microsoft.com/office/officeart/2005/8/layout/cycle5"/>
    <dgm:cxn modelId="{EEED33FA-FFAE-43F8-92A7-A255756732A9}" type="presOf" srcId="{2E0DE6A3-8034-4359-878F-D27C479A2DB9}" destId="{5928E8AF-DB95-435B-B7F9-41BAA85F8D37}" srcOrd="0" destOrd="0" presId="urn:microsoft.com/office/officeart/2005/8/layout/cycle5"/>
    <dgm:cxn modelId="{A537E225-1BC9-45F1-ADB1-0A06E8A433F4}" type="presOf" srcId="{2B91CD3D-8560-4716-90F0-5E008007679F}" destId="{27248C72-71CC-4066-997C-1CBA8A51950D}" srcOrd="0" destOrd="0" presId="urn:microsoft.com/office/officeart/2005/8/layout/cycle5"/>
    <dgm:cxn modelId="{E58E2773-A360-47FB-B481-3E79226EE48F}" type="presOf" srcId="{5591ADDC-9A24-438D-B29A-0ED83069F02A}" destId="{E9F05097-1B9E-4B8E-AF59-3EEC4B3947A4}" srcOrd="0" destOrd="0" presId="urn:microsoft.com/office/officeart/2005/8/layout/cycle5"/>
    <dgm:cxn modelId="{DA4F948B-A940-4F33-ADA9-42911521A4E4}" type="presOf" srcId="{9F3E0990-04F3-42EE-8CB8-3FB1B42597FB}" destId="{A66598BC-BDA5-49A3-950C-4B3E6CD78539}" srcOrd="0" destOrd="0" presId="urn:microsoft.com/office/officeart/2005/8/layout/cycle5"/>
    <dgm:cxn modelId="{F6FAD302-6D7D-4E0B-BE77-E0DE8091AE7E}" srcId="{9F3E0990-04F3-42EE-8CB8-3FB1B42597FB}" destId="{2E0DE6A3-8034-4359-878F-D27C479A2DB9}" srcOrd="1" destOrd="0" parTransId="{FD2AC929-3D74-4428-A1AA-B00EB183AC27}" sibTransId="{2B91CD3D-8560-4716-90F0-5E008007679F}"/>
    <dgm:cxn modelId="{B5A77B33-8BF3-4128-9327-98F1A705E6FB}" type="presParOf" srcId="{A66598BC-BDA5-49A3-950C-4B3E6CD78539}" destId="{E9F05097-1B9E-4B8E-AF59-3EEC4B3947A4}" srcOrd="0" destOrd="0" presId="urn:microsoft.com/office/officeart/2005/8/layout/cycle5"/>
    <dgm:cxn modelId="{FE9DE62C-DA85-4D0D-84A9-D16C100D3639}" type="presParOf" srcId="{A66598BC-BDA5-49A3-950C-4B3E6CD78539}" destId="{3752A788-1234-4928-9171-839CF91958EF}" srcOrd="1" destOrd="0" presId="urn:microsoft.com/office/officeart/2005/8/layout/cycle5"/>
    <dgm:cxn modelId="{077ABB69-8B46-4243-B3EA-C869330AC8E8}" type="presParOf" srcId="{A66598BC-BDA5-49A3-950C-4B3E6CD78539}" destId="{9DC02F61-6382-491B-A9CC-411B82EC0C16}" srcOrd="2" destOrd="0" presId="urn:microsoft.com/office/officeart/2005/8/layout/cycle5"/>
    <dgm:cxn modelId="{ACB216F1-73DD-486B-B546-38915C392023}" type="presParOf" srcId="{A66598BC-BDA5-49A3-950C-4B3E6CD78539}" destId="{5928E8AF-DB95-435B-B7F9-41BAA85F8D37}" srcOrd="3" destOrd="0" presId="urn:microsoft.com/office/officeart/2005/8/layout/cycle5"/>
    <dgm:cxn modelId="{D84D50FF-D735-4A33-8D19-C73B04D57C13}" type="presParOf" srcId="{A66598BC-BDA5-49A3-950C-4B3E6CD78539}" destId="{58A829C1-D0DB-4378-864F-D9C30CB4DB20}" srcOrd="4" destOrd="0" presId="urn:microsoft.com/office/officeart/2005/8/layout/cycle5"/>
    <dgm:cxn modelId="{DA57D6AE-1A13-434E-AA71-2DCF20902AB0}" type="presParOf" srcId="{A66598BC-BDA5-49A3-950C-4B3E6CD78539}" destId="{27248C72-71CC-4066-997C-1CBA8A51950D}" srcOrd="5" destOrd="0" presId="urn:microsoft.com/office/officeart/2005/8/layout/cycle5"/>
    <dgm:cxn modelId="{E75A3CA0-33AD-47D9-84A9-AD60E3115853}" type="presParOf" srcId="{A66598BC-BDA5-49A3-950C-4B3E6CD78539}" destId="{7698C44A-1705-4A41-9F8F-9426CBF08A80}" srcOrd="6" destOrd="0" presId="urn:microsoft.com/office/officeart/2005/8/layout/cycle5"/>
    <dgm:cxn modelId="{170A55F6-77E8-4023-8B9C-905121874933}" type="presParOf" srcId="{A66598BC-BDA5-49A3-950C-4B3E6CD78539}" destId="{ECC42077-8923-4CAD-887B-3EE40A49CF08}" srcOrd="7" destOrd="0" presId="urn:microsoft.com/office/officeart/2005/8/layout/cycle5"/>
    <dgm:cxn modelId="{890C6A08-BB13-4C9A-8AD2-DB2A2B45DA1E}" type="presParOf" srcId="{A66598BC-BDA5-49A3-950C-4B3E6CD78539}" destId="{A12364B4-E76E-4847-BD61-628D76E7F5F9}" srcOrd="8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342101B-1734-4053-B4AD-4B96492968E1}" type="doc">
      <dgm:prSet loTypeId="urn:microsoft.com/office/officeart/2005/8/layout/cycle5" loCatId="cycle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de-DE"/>
        </a:p>
      </dgm:t>
    </dgm:pt>
    <dgm:pt modelId="{740EF86F-B076-4C59-AE42-D4D80FC39A80}">
      <dgm:prSet phldrT="[Text]"/>
      <dgm:spPr/>
      <dgm:t>
        <a:bodyPr/>
        <a:lstStyle/>
        <a:p>
          <a:r>
            <a:rPr lang="de-DE" dirty="0" smtClean="0"/>
            <a:t>Zum Gegner</a:t>
          </a:r>
          <a:endParaRPr lang="de-DE" dirty="0"/>
        </a:p>
      </dgm:t>
    </dgm:pt>
    <dgm:pt modelId="{842EBE08-0204-45A8-B8FD-D75CD0B7FAA3}" type="parTrans" cxnId="{B6D57B28-2558-4D66-B7E8-05FB072148F5}">
      <dgm:prSet/>
      <dgm:spPr/>
      <dgm:t>
        <a:bodyPr/>
        <a:lstStyle/>
        <a:p>
          <a:endParaRPr lang="de-DE"/>
        </a:p>
      </dgm:t>
    </dgm:pt>
    <dgm:pt modelId="{C1CAF616-E0AF-4AA9-A052-1D325D32B2DB}" type="sibTrans" cxnId="{B6D57B28-2558-4D66-B7E8-05FB072148F5}">
      <dgm:prSet/>
      <dgm:spPr/>
      <dgm:t>
        <a:bodyPr/>
        <a:lstStyle/>
        <a:p>
          <a:endParaRPr lang="de-DE"/>
        </a:p>
      </dgm:t>
    </dgm:pt>
    <dgm:pt modelId="{57E6587E-A19D-4B62-88D4-67000147672C}">
      <dgm:prSet phldrT="[Text]"/>
      <dgm:spPr/>
      <dgm:t>
        <a:bodyPr/>
        <a:lstStyle/>
        <a:p>
          <a:r>
            <a:rPr lang="de-DE" dirty="0" smtClean="0"/>
            <a:t>Gegner zerstören</a:t>
          </a:r>
          <a:endParaRPr lang="de-DE" dirty="0"/>
        </a:p>
      </dgm:t>
    </dgm:pt>
    <dgm:pt modelId="{2D3F9B4C-0A77-4FA6-8A41-CD0FC6190857}" type="parTrans" cxnId="{279D605E-E99C-42E3-9A71-B3CE3AAB6FEB}">
      <dgm:prSet/>
      <dgm:spPr/>
      <dgm:t>
        <a:bodyPr/>
        <a:lstStyle/>
        <a:p>
          <a:endParaRPr lang="de-DE"/>
        </a:p>
      </dgm:t>
    </dgm:pt>
    <dgm:pt modelId="{89476B55-F10A-4780-8D37-2A0B55258904}" type="sibTrans" cxnId="{279D605E-E99C-42E3-9A71-B3CE3AAB6FEB}">
      <dgm:prSet/>
      <dgm:spPr/>
      <dgm:t>
        <a:bodyPr/>
        <a:lstStyle/>
        <a:p>
          <a:endParaRPr lang="de-DE"/>
        </a:p>
      </dgm:t>
    </dgm:pt>
    <dgm:pt modelId="{95B844A8-6B7C-4F29-A398-72201D964135}">
      <dgm:prSet phldrT="[Text]"/>
      <dgm:spPr/>
      <dgm:t>
        <a:bodyPr/>
        <a:lstStyle/>
        <a:p>
          <a:r>
            <a:rPr lang="de-DE" dirty="0" smtClean="0"/>
            <a:t>Clean </a:t>
          </a:r>
          <a:r>
            <a:rPr lang="de-DE" dirty="0" err="1" smtClean="0"/>
            <a:t>up</a:t>
          </a:r>
          <a:endParaRPr lang="de-DE" dirty="0"/>
        </a:p>
      </dgm:t>
    </dgm:pt>
    <dgm:pt modelId="{A5AAAB0C-44E3-4DF0-B5E6-03213BF2D0CC}" type="parTrans" cxnId="{C07DA67C-38EE-4EF0-8FE8-F5FD5E6E46AB}">
      <dgm:prSet/>
      <dgm:spPr/>
      <dgm:t>
        <a:bodyPr/>
        <a:lstStyle/>
        <a:p>
          <a:endParaRPr lang="de-DE"/>
        </a:p>
      </dgm:t>
    </dgm:pt>
    <dgm:pt modelId="{8B8A93D2-170F-40A9-946C-02EB0BEE0B33}" type="sibTrans" cxnId="{C07DA67C-38EE-4EF0-8FE8-F5FD5E6E46AB}">
      <dgm:prSet/>
      <dgm:spPr/>
      <dgm:t>
        <a:bodyPr/>
        <a:lstStyle/>
        <a:p>
          <a:endParaRPr lang="de-DE"/>
        </a:p>
      </dgm:t>
    </dgm:pt>
    <dgm:pt modelId="{AF51655B-2A03-4078-8076-316868FC4F7D}" type="pres">
      <dgm:prSet presAssocID="{5342101B-1734-4053-B4AD-4B96492968E1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54449BB-0B46-4C11-9134-8DB5FB2F99C6}" type="pres">
      <dgm:prSet presAssocID="{740EF86F-B076-4C59-AE42-D4D80FC39A80}" presName="node" presStyleLbl="node1" presStyleIdx="0" presStyleCnt="3" custRadScaleRad="141912" custRadScaleInc="-186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94CCD5B-D3DD-4D37-B19B-CC9742BD6FFC}" type="pres">
      <dgm:prSet presAssocID="{740EF86F-B076-4C59-AE42-D4D80FC39A80}" presName="spNode" presStyleCnt="0"/>
      <dgm:spPr/>
    </dgm:pt>
    <dgm:pt modelId="{C717F32B-C9D9-4405-87E8-96F537F320D8}" type="pres">
      <dgm:prSet presAssocID="{C1CAF616-E0AF-4AA9-A052-1D325D32B2DB}" presName="sibTrans" presStyleLbl="sibTrans1D1" presStyleIdx="0" presStyleCnt="3"/>
      <dgm:spPr/>
      <dgm:t>
        <a:bodyPr/>
        <a:lstStyle/>
        <a:p>
          <a:endParaRPr lang="de-DE"/>
        </a:p>
      </dgm:t>
    </dgm:pt>
    <dgm:pt modelId="{4529D1E9-320E-48D5-BC65-8DB29EBF18BF}" type="pres">
      <dgm:prSet presAssocID="{57E6587E-A19D-4B62-88D4-67000147672C}" presName="node" presStyleLbl="node1" presStyleIdx="1" presStyleCnt="3" custRadScaleRad="110837" custRadScaleInc="-1393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FC668A4-6C79-4A50-82D4-A61D9AB95AE7}" type="pres">
      <dgm:prSet presAssocID="{57E6587E-A19D-4B62-88D4-67000147672C}" presName="spNode" presStyleCnt="0"/>
      <dgm:spPr/>
    </dgm:pt>
    <dgm:pt modelId="{D92A7E3E-0AF7-4958-A3AE-A24DD2F922A8}" type="pres">
      <dgm:prSet presAssocID="{89476B55-F10A-4780-8D37-2A0B55258904}" presName="sibTrans" presStyleLbl="sibTrans1D1" presStyleIdx="1" presStyleCnt="3"/>
      <dgm:spPr/>
      <dgm:t>
        <a:bodyPr/>
        <a:lstStyle/>
        <a:p>
          <a:endParaRPr lang="de-DE"/>
        </a:p>
      </dgm:t>
    </dgm:pt>
    <dgm:pt modelId="{572ADCD4-3005-40F1-BC9E-A1BF3103D95E}" type="pres">
      <dgm:prSet presAssocID="{95B844A8-6B7C-4F29-A398-72201D964135}" presName="node" presStyleLbl="node1" presStyleIdx="2" presStyleCnt="3" custRadScaleRad="111524" custRadScaleInc="14331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B164E45-7ADB-4D22-B324-0EC4B4D67BF0}" type="pres">
      <dgm:prSet presAssocID="{95B844A8-6B7C-4F29-A398-72201D964135}" presName="spNode" presStyleCnt="0"/>
      <dgm:spPr/>
    </dgm:pt>
    <dgm:pt modelId="{C03B017B-D526-4168-B33C-86F58F8D2514}" type="pres">
      <dgm:prSet presAssocID="{8B8A93D2-170F-40A9-946C-02EB0BEE0B33}" presName="sibTrans" presStyleLbl="sibTrans1D1" presStyleIdx="2" presStyleCnt="3"/>
      <dgm:spPr/>
      <dgm:t>
        <a:bodyPr/>
        <a:lstStyle/>
        <a:p>
          <a:endParaRPr lang="de-DE"/>
        </a:p>
      </dgm:t>
    </dgm:pt>
  </dgm:ptLst>
  <dgm:cxnLst>
    <dgm:cxn modelId="{C07DA67C-38EE-4EF0-8FE8-F5FD5E6E46AB}" srcId="{5342101B-1734-4053-B4AD-4B96492968E1}" destId="{95B844A8-6B7C-4F29-A398-72201D964135}" srcOrd="2" destOrd="0" parTransId="{A5AAAB0C-44E3-4DF0-B5E6-03213BF2D0CC}" sibTransId="{8B8A93D2-170F-40A9-946C-02EB0BEE0B33}"/>
    <dgm:cxn modelId="{279D605E-E99C-42E3-9A71-B3CE3AAB6FEB}" srcId="{5342101B-1734-4053-B4AD-4B96492968E1}" destId="{57E6587E-A19D-4B62-88D4-67000147672C}" srcOrd="1" destOrd="0" parTransId="{2D3F9B4C-0A77-4FA6-8A41-CD0FC6190857}" sibTransId="{89476B55-F10A-4780-8D37-2A0B55258904}"/>
    <dgm:cxn modelId="{ACC1D0FB-E84A-4ED6-97AB-C5D7004BA02C}" type="presOf" srcId="{5342101B-1734-4053-B4AD-4B96492968E1}" destId="{AF51655B-2A03-4078-8076-316868FC4F7D}" srcOrd="0" destOrd="0" presId="urn:microsoft.com/office/officeart/2005/8/layout/cycle5"/>
    <dgm:cxn modelId="{B6D57B28-2558-4D66-B7E8-05FB072148F5}" srcId="{5342101B-1734-4053-B4AD-4B96492968E1}" destId="{740EF86F-B076-4C59-AE42-D4D80FC39A80}" srcOrd="0" destOrd="0" parTransId="{842EBE08-0204-45A8-B8FD-D75CD0B7FAA3}" sibTransId="{C1CAF616-E0AF-4AA9-A052-1D325D32B2DB}"/>
    <dgm:cxn modelId="{8F9EE8AB-786E-406B-B75B-36DB631E9237}" type="presOf" srcId="{8B8A93D2-170F-40A9-946C-02EB0BEE0B33}" destId="{C03B017B-D526-4168-B33C-86F58F8D2514}" srcOrd="0" destOrd="0" presId="urn:microsoft.com/office/officeart/2005/8/layout/cycle5"/>
    <dgm:cxn modelId="{9C01F41D-A718-455B-9E12-0BFFAB1C8CD9}" type="presOf" srcId="{740EF86F-B076-4C59-AE42-D4D80FC39A80}" destId="{354449BB-0B46-4C11-9134-8DB5FB2F99C6}" srcOrd="0" destOrd="0" presId="urn:microsoft.com/office/officeart/2005/8/layout/cycle5"/>
    <dgm:cxn modelId="{6358AAC5-E687-43C2-A861-82D8CDDD373A}" type="presOf" srcId="{89476B55-F10A-4780-8D37-2A0B55258904}" destId="{D92A7E3E-0AF7-4958-A3AE-A24DD2F922A8}" srcOrd="0" destOrd="0" presId="urn:microsoft.com/office/officeart/2005/8/layout/cycle5"/>
    <dgm:cxn modelId="{E546A20A-BEF6-4E6F-A428-0A13C3553A5F}" type="presOf" srcId="{57E6587E-A19D-4B62-88D4-67000147672C}" destId="{4529D1E9-320E-48D5-BC65-8DB29EBF18BF}" srcOrd="0" destOrd="0" presId="urn:microsoft.com/office/officeart/2005/8/layout/cycle5"/>
    <dgm:cxn modelId="{78C33D4D-56B3-4253-A1D3-C46CE5E17093}" type="presOf" srcId="{95B844A8-6B7C-4F29-A398-72201D964135}" destId="{572ADCD4-3005-40F1-BC9E-A1BF3103D95E}" srcOrd="0" destOrd="0" presId="urn:microsoft.com/office/officeart/2005/8/layout/cycle5"/>
    <dgm:cxn modelId="{9A0324A7-13CA-4647-83F0-3CD639B5E887}" type="presOf" srcId="{C1CAF616-E0AF-4AA9-A052-1D325D32B2DB}" destId="{C717F32B-C9D9-4405-87E8-96F537F320D8}" srcOrd="0" destOrd="0" presId="urn:microsoft.com/office/officeart/2005/8/layout/cycle5"/>
    <dgm:cxn modelId="{E0134112-DB8E-44A2-95B8-0780E44693BC}" type="presParOf" srcId="{AF51655B-2A03-4078-8076-316868FC4F7D}" destId="{354449BB-0B46-4C11-9134-8DB5FB2F99C6}" srcOrd="0" destOrd="0" presId="urn:microsoft.com/office/officeart/2005/8/layout/cycle5"/>
    <dgm:cxn modelId="{F31F3721-0A10-4382-AC0F-89FC17DF14B5}" type="presParOf" srcId="{AF51655B-2A03-4078-8076-316868FC4F7D}" destId="{494CCD5B-D3DD-4D37-B19B-CC9742BD6FFC}" srcOrd="1" destOrd="0" presId="urn:microsoft.com/office/officeart/2005/8/layout/cycle5"/>
    <dgm:cxn modelId="{51FCFAC9-F1D7-41E0-A9A0-7B662DE06A61}" type="presParOf" srcId="{AF51655B-2A03-4078-8076-316868FC4F7D}" destId="{C717F32B-C9D9-4405-87E8-96F537F320D8}" srcOrd="2" destOrd="0" presId="urn:microsoft.com/office/officeart/2005/8/layout/cycle5"/>
    <dgm:cxn modelId="{B95A4397-1FEF-42B4-BBCB-FFE8A7758B7E}" type="presParOf" srcId="{AF51655B-2A03-4078-8076-316868FC4F7D}" destId="{4529D1E9-320E-48D5-BC65-8DB29EBF18BF}" srcOrd="3" destOrd="0" presId="urn:microsoft.com/office/officeart/2005/8/layout/cycle5"/>
    <dgm:cxn modelId="{26629A47-67CA-4A3A-B4D1-4EA0179034B3}" type="presParOf" srcId="{AF51655B-2A03-4078-8076-316868FC4F7D}" destId="{EFC668A4-6C79-4A50-82D4-A61D9AB95AE7}" srcOrd="4" destOrd="0" presId="urn:microsoft.com/office/officeart/2005/8/layout/cycle5"/>
    <dgm:cxn modelId="{6BB35A34-129A-47D8-8A3D-2B75E7890721}" type="presParOf" srcId="{AF51655B-2A03-4078-8076-316868FC4F7D}" destId="{D92A7E3E-0AF7-4958-A3AE-A24DD2F922A8}" srcOrd="5" destOrd="0" presId="urn:microsoft.com/office/officeart/2005/8/layout/cycle5"/>
    <dgm:cxn modelId="{12022621-132D-4751-9B59-E8EBE42FF655}" type="presParOf" srcId="{AF51655B-2A03-4078-8076-316868FC4F7D}" destId="{572ADCD4-3005-40F1-BC9E-A1BF3103D95E}" srcOrd="6" destOrd="0" presId="urn:microsoft.com/office/officeart/2005/8/layout/cycle5"/>
    <dgm:cxn modelId="{FD1E5BF3-C269-48FC-AF13-E176EEB4F536}" type="presParOf" srcId="{AF51655B-2A03-4078-8076-316868FC4F7D}" destId="{4B164E45-7ADB-4D22-B324-0EC4B4D67BF0}" srcOrd="7" destOrd="0" presId="urn:microsoft.com/office/officeart/2005/8/layout/cycle5"/>
    <dgm:cxn modelId="{09E3AAE4-B384-4DAF-BEA8-36DC5C53DDBD}" type="presParOf" srcId="{AF51655B-2A03-4078-8076-316868FC4F7D}" destId="{C03B017B-D526-4168-B33C-86F58F8D2514}" srcOrd="8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342101B-1734-4053-B4AD-4B96492968E1}" type="doc">
      <dgm:prSet loTypeId="urn:microsoft.com/office/officeart/2005/8/layout/cycle5" loCatId="cycle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de-DE"/>
        </a:p>
      </dgm:t>
    </dgm:pt>
    <dgm:pt modelId="{740EF86F-B076-4C59-AE42-D4D80FC39A80}">
      <dgm:prSet phldrT="[Text]"/>
      <dgm:spPr/>
      <dgm:t>
        <a:bodyPr/>
        <a:lstStyle/>
        <a:p>
          <a:r>
            <a:rPr lang="de-DE" dirty="0" smtClean="0"/>
            <a:t> Zum Gegner</a:t>
          </a:r>
          <a:endParaRPr lang="de-DE" dirty="0"/>
        </a:p>
      </dgm:t>
    </dgm:pt>
    <dgm:pt modelId="{842EBE08-0204-45A8-B8FD-D75CD0B7FAA3}" type="parTrans" cxnId="{B6D57B28-2558-4D66-B7E8-05FB072148F5}">
      <dgm:prSet/>
      <dgm:spPr/>
      <dgm:t>
        <a:bodyPr/>
        <a:lstStyle/>
        <a:p>
          <a:endParaRPr lang="de-DE"/>
        </a:p>
      </dgm:t>
    </dgm:pt>
    <dgm:pt modelId="{C1CAF616-E0AF-4AA9-A052-1D325D32B2DB}" type="sibTrans" cxnId="{B6D57B28-2558-4D66-B7E8-05FB072148F5}">
      <dgm:prSet/>
      <dgm:spPr/>
      <dgm:t>
        <a:bodyPr/>
        <a:lstStyle/>
        <a:p>
          <a:endParaRPr lang="de-DE"/>
        </a:p>
      </dgm:t>
    </dgm:pt>
    <dgm:pt modelId="{57E6587E-A19D-4B62-88D4-67000147672C}">
      <dgm:prSet phldrT="[Text]"/>
      <dgm:spPr/>
      <dgm:t>
        <a:bodyPr/>
        <a:lstStyle/>
        <a:p>
          <a:r>
            <a:rPr lang="de-DE" dirty="0" smtClean="0"/>
            <a:t>Gegner zerstören</a:t>
          </a:r>
          <a:endParaRPr lang="de-DE" dirty="0"/>
        </a:p>
      </dgm:t>
    </dgm:pt>
    <dgm:pt modelId="{2D3F9B4C-0A77-4FA6-8A41-CD0FC6190857}" type="parTrans" cxnId="{279D605E-E99C-42E3-9A71-B3CE3AAB6FEB}">
      <dgm:prSet/>
      <dgm:spPr/>
      <dgm:t>
        <a:bodyPr/>
        <a:lstStyle/>
        <a:p>
          <a:endParaRPr lang="de-DE"/>
        </a:p>
      </dgm:t>
    </dgm:pt>
    <dgm:pt modelId="{89476B55-F10A-4780-8D37-2A0B55258904}" type="sibTrans" cxnId="{279D605E-E99C-42E3-9A71-B3CE3AAB6FEB}">
      <dgm:prSet/>
      <dgm:spPr/>
      <dgm:t>
        <a:bodyPr/>
        <a:lstStyle/>
        <a:p>
          <a:endParaRPr lang="de-DE"/>
        </a:p>
      </dgm:t>
    </dgm:pt>
    <dgm:pt modelId="{95B844A8-6B7C-4F29-A398-72201D964135}">
      <dgm:prSet phldrT="[Text]"/>
      <dgm:spPr/>
      <dgm:t>
        <a:bodyPr/>
        <a:lstStyle/>
        <a:p>
          <a:r>
            <a:rPr lang="de-DE" dirty="0" smtClean="0"/>
            <a:t>Clean </a:t>
          </a:r>
          <a:r>
            <a:rPr lang="de-DE" dirty="0" err="1" smtClean="0"/>
            <a:t>up</a:t>
          </a:r>
          <a:endParaRPr lang="de-DE" dirty="0"/>
        </a:p>
      </dgm:t>
    </dgm:pt>
    <dgm:pt modelId="{A5AAAB0C-44E3-4DF0-B5E6-03213BF2D0CC}" type="parTrans" cxnId="{C07DA67C-38EE-4EF0-8FE8-F5FD5E6E46AB}">
      <dgm:prSet/>
      <dgm:spPr/>
      <dgm:t>
        <a:bodyPr/>
        <a:lstStyle/>
        <a:p>
          <a:endParaRPr lang="de-DE"/>
        </a:p>
      </dgm:t>
    </dgm:pt>
    <dgm:pt modelId="{8B8A93D2-170F-40A9-946C-02EB0BEE0B33}" type="sibTrans" cxnId="{C07DA67C-38EE-4EF0-8FE8-F5FD5E6E46AB}">
      <dgm:prSet/>
      <dgm:spPr/>
      <dgm:t>
        <a:bodyPr/>
        <a:lstStyle/>
        <a:p>
          <a:endParaRPr lang="de-DE"/>
        </a:p>
      </dgm:t>
    </dgm:pt>
    <dgm:pt modelId="{AF51655B-2A03-4078-8076-316868FC4F7D}" type="pres">
      <dgm:prSet presAssocID="{5342101B-1734-4053-B4AD-4B96492968E1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54449BB-0B46-4C11-9134-8DB5FB2F99C6}" type="pres">
      <dgm:prSet presAssocID="{740EF86F-B076-4C59-AE42-D4D80FC39A80}" presName="node" presStyleLbl="node1" presStyleIdx="0" presStyleCnt="3" custRadScaleRad="141912" custRadScaleInc="-186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94CCD5B-D3DD-4D37-B19B-CC9742BD6FFC}" type="pres">
      <dgm:prSet presAssocID="{740EF86F-B076-4C59-AE42-D4D80FC39A80}" presName="spNode" presStyleCnt="0"/>
      <dgm:spPr/>
    </dgm:pt>
    <dgm:pt modelId="{C717F32B-C9D9-4405-87E8-96F537F320D8}" type="pres">
      <dgm:prSet presAssocID="{C1CAF616-E0AF-4AA9-A052-1D325D32B2DB}" presName="sibTrans" presStyleLbl="sibTrans1D1" presStyleIdx="0" presStyleCnt="3"/>
      <dgm:spPr/>
      <dgm:t>
        <a:bodyPr/>
        <a:lstStyle/>
        <a:p>
          <a:endParaRPr lang="de-DE"/>
        </a:p>
      </dgm:t>
    </dgm:pt>
    <dgm:pt modelId="{4529D1E9-320E-48D5-BC65-8DB29EBF18BF}" type="pres">
      <dgm:prSet presAssocID="{57E6587E-A19D-4B62-88D4-67000147672C}" presName="node" presStyleLbl="node1" presStyleIdx="1" presStyleCnt="3" custRadScaleRad="110837" custRadScaleInc="-1393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FC668A4-6C79-4A50-82D4-A61D9AB95AE7}" type="pres">
      <dgm:prSet presAssocID="{57E6587E-A19D-4B62-88D4-67000147672C}" presName="spNode" presStyleCnt="0"/>
      <dgm:spPr/>
    </dgm:pt>
    <dgm:pt modelId="{D92A7E3E-0AF7-4958-A3AE-A24DD2F922A8}" type="pres">
      <dgm:prSet presAssocID="{89476B55-F10A-4780-8D37-2A0B55258904}" presName="sibTrans" presStyleLbl="sibTrans1D1" presStyleIdx="1" presStyleCnt="3"/>
      <dgm:spPr/>
      <dgm:t>
        <a:bodyPr/>
        <a:lstStyle/>
        <a:p>
          <a:endParaRPr lang="de-DE"/>
        </a:p>
      </dgm:t>
    </dgm:pt>
    <dgm:pt modelId="{572ADCD4-3005-40F1-BC9E-A1BF3103D95E}" type="pres">
      <dgm:prSet presAssocID="{95B844A8-6B7C-4F29-A398-72201D964135}" presName="node" presStyleLbl="node1" presStyleIdx="2" presStyleCnt="3" custRadScaleRad="111524" custRadScaleInc="14331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B164E45-7ADB-4D22-B324-0EC4B4D67BF0}" type="pres">
      <dgm:prSet presAssocID="{95B844A8-6B7C-4F29-A398-72201D964135}" presName="spNode" presStyleCnt="0"/>
      <dgm:spPr/>
    </dgm:pt>
    <dgm:pt modelId="{C03B017B-D526-4168-B33C-86F58F8D2514}" type="pres">
      <dgm:prSet presAssocID="{8B8A93D2-170F-40A9-946C-02EB0BEE0B33}" presName="sibTrans" presStyleLbl="sibTrans1D1" presStyleIdx="2" presStyleCnt="3"/>
      <dgm:spPr/>
      <dgm:t>
        <a:bodyPr/>
        <a:lstStyle/>
        <a:p>
          <a:endParaRPr lang="de-DE"/>
        </a:p>
      </dgm:t>
    </dgm:pt>
  </dgm:ptLst>
  <dgm:cxnLst>
    <dgm:cxn modelId="{C07DA67C-38EE-4EF0-8FE8-F5FD5E6E46AB}" srcId="{5342101B-1734-4053-B4AD-4B96492968E1}" destId="{95B844A8-6B7C-4F29-A398-72201D964135}" srcOrd="2" destOrd="0" parTransId="{A5AAAB0C-44E3-4DF0-B5E6-03213BF2D0CC}" sibTransId="{8B8A93D2-170F-40A9-946C-02EB0BEE0B33}"/>
    <dgm:cxn modelId="{279D605E-E99C-42E3-9A71-B3CE3AAB6FEB}" srcId="{5342101B-1734-4053-B4AD-4B96492968E1}" destId="{57E6587E-A19D-4B62-88D4-67000147672C}" srcOrd="1" destOrd="0" parTransId="{2D3F9B4C-0A77-4FA6-8A41-CD0FC6190857}" sibTransId="{89476B55-F10A-4780-8D37-2A0B55258904}"/>
    <dgm:cxn modelId="{8D5B4300-B4FA-4F70-BD7E-A70C110B6944}" type="presOf" srcId="{740EF86F-B076-4C59-AE42-D4D80FC39A80}" destId="{354449BB-0B46-4C11-9134-8DB5FB2F99C6}" srcOrd="0" destOrd="0" presId="urn:microsoft.com/office/officeart/2005/8/layout/cycle5"/>
    <dgm:cxn modelId="{B6D57B28-2558-4D66-B7E8-05FB072148F5}" srcId="{5342101B-1734-4053-B4AD-4B96492968E1}" destId="{740EF86F-B076-4C59-AE42-D4D80FC39A80}" srcOrd="0" destOrd="0" parTransId="{842EBE08-0204-45A8-B8FD-D75CD0B7FAA3}" sibTransId="{C1CAF616-E0AF-4AA9-A052-1D325D32B2DB}"/>
    <dgm:cxn modelId="{92C527D7-2570-48E9-B849-96097BA8B13D}" type="presOf" srcId="{89476B55-F10A-4780-8D37-2A0B55258904}" destId="{D92A7E3E-0AF7-4958-A3AE-A24DD2F922A8}" srcOrd="0" destOrd="0" presId="urn:microsoft.com/office/officeart/2005/8/layout/cycle5"/>
    <dgm:cxn modelId="{EC139238-DE9A-4B7A-8626-19B6A22371FF}" type="presOf" srcId="{5342101B-1734-4053-B4AD-4B96492968E1}" destId="{AF51655B-2A03-4078-8076-316868FC4F7D}" srcOrd="0" destOrd="0" presId="urn:microsoft.com/office/officeart/2005/8/layout/cycle5"/>
    <dgm:cxn modelId="{B1E21005-A067-4FDE-9863-AF99CB6C178E}" type="presOf" srcId="{C1CAF616-E0AF-4AA9-A052-1D325D32B2DB}" destId="{C717F32B-C9D9-4405-87E8-96F537F320D8}" srcOrd="0" destOrd="0" presId="urn:microsoft.com/office/officeart/2005/8/layout/cycle5"/>
    <dgm:cxn modelId="{CA89B31C-A548-4974-A6EC-4EB33BA86CC3}" type="presOf" srcId="{57E6587E-A19D-4B62-88D4-67000147672C}" destId="{4529D1E9-320E-48D5-BC65-8DB29EBF18BF}" srcOrd="0" destOrd="0" presId="urn:microsoft.com/office/officeart/2005/8/layout/cycle5"/>
    <dgm:cxn modelId="{BCBE42D3-3C2D-4534-A950-D8A73518D657}" type="presOf" srcId="{8B8A93D2-170F-40A9-946C-02EB0BEE0B33}" destId="{C03B017B-D526-4168-B33C-86F58F8D2514}" srcOrd="0" destOrd="0" presId="urn:microsoft.com/office/officeart/2005/8/layout/cycle5"/>
    <dgm:cxn modelId="{DF515D7B-D712-4DEB-92BB-E5A9D2ACA3BF}" type="presOf" srcId="{95B844A8-6B7C-4F29-A398-72201D964135}" destId="{572ADCD4-3005-40F1-BC9E-A1BF3103D95E}" srcOrd="0" destOrd="0" presId="urn:microsoft.com/office/officeart/2005/8/layout/cycle5"/>
    <dgm:cxn modelId="{0798E034-C2A7-4343-8B0D-8A383703E341}" type="presParOf" srcId="{AF51655B-2A03-4078-8076-316868FC4F7D}" destId="{354449BB-0B46-4C11-9134-8DB5FB2F99C6}" srcOrd="0" destOrd="0" presId="urn:microsoft.com/office/officeart/2005/8/layout/cycle5"/>
    <dgm:cxn modelId="{739E63BA-AF58-4940-BF1B-934377103359}" type="presParOf" srcId="{AF51655B-2A03-4078-8076-316868FC4F7D}" destId="{494CCD5B-D3DD-4D37-B19B-CC9742BD6FFC}" srcOrd="1" destOrd="0" presId="urn:microsoft.com/office/officeart/2005/8/layout/cycle5"/>
    <dgm:cxn modelId="{6BC3D29E-EFC5-409F-97C4-54530A04F466}" type="presParOf" srcId="{AF51655B-2A03-4078-8076-316868FC4F7D}" destId="{C717F32B-C9D9-4405-87E8-96F537F320D8}" srcOrd="2" destOrd="0" presId="urn:microsoft.com/office/officeart/2005/8/layout/cycle5"/>
    <dgm:cxn modelId="{4092C62B-0BAB-4651-B818-5763A7D0ED4C}" type="presParOf" srcId="{AF51655B-2A03-4078-8076-316868FC4F7D}" destId="{4529D1E9-320E-48D5-BC65-8DB29EBF18BF}" srcOrd="3" destOrd="0" presId="urn:microsoft.com/office/officeart/2005/8/layout/cycle5"/>
    <dgm:cxn modelId="{F349D47B-5150-485A-B8D0-5A9321B3A3BE}" type="presParOf" srcId="{AF51655B-2A03-4078-8076-316868FC4F7D}" destId="{EFC668A4-6C79-4A50-82D4-A61D9AB95AE7}" srcOrd="4" destOrd="0" presId="urn:microsoft.com/office/officeart/2005/8/layout/cycle5"/>
    <dgm:cxn modelId="{13DF6061-E756-41C9-A3F2-AD6944FCA5E9}" type="presParOf" srcId="{AF51655B-2A03-4078-8076-316868FC4F7D}" destId="{D92A7E3E-0AF7-4958-A3AE-A24DD2F922A8}" srcOrd="5" destOrd="0" presId="urn:microsoft.com/office/officeart/2005/8/layout/cycle5"/>
    <dgm:cxn modelId="{2E65F66E-17E3-40AA-80F8-50A4E6B67DED}" type="presParOf" srcId="{AF51655B-2A03-4078-8076-316868FC4F7D}" destId="{572ADCD4-3005-40F1-BC9E-A1BF3103D95E}" srcOrd="6" destOrd="0" presId="urn:microsoft.com/office/officeart/2005/8/layout/cycle5"/>
    <dgm:cxn modelId="{185DE236-9B9D-40A7-B541-D350A09380E2}" type="presParOf" srcId="{AF51655B-2A03-4078-8076-316868FC4F7D}" destId="{4B164E45-7ADB-4D22-B324-0EC4B4D67BF0}" srcOrd="7" destOrd="0" presId="urn:microsoft.com/office/officeart/2005/8/layout/cycle5"/>
    <dgm:cxn modelId="{37947CE1-E49E-4720-B0A6-DE3BFADC8F9B}" type="presParOf" srcId="{AF51655B-2A03-4078-8076-316868FC4F7D}" destId="{C03B017B-D526-4168-B33C-86F58F8D2514}" srcOrd="8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4449BB-0B46-4C11-9134-8DB5FB2F99C6}">
      <dsp:nvSpPr>
        <dsp:cNvPr id="0" name=""/>
        <dsp:cNvSpPr/>
      </dsp:nvSpPr>
      <dsp:spPr>
        <a:xfrm>
          <a:off x="2483103" y="1610"/>
          <a:ext cx="2186248" cy="142106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600" kern="1200" dirty="0" smtClean="0"/>
            <a:t>Zum Gegner</a:t>
          </a:r>
          <a:endParaRPr lang="de-DE" sz="3600" kern="1200" dirty="0"/>
        </a:p>
      </dsp:txBody>
      <dsp:txXfrm>
        <a:off x="2552473" y="70980"/>
        <a:ext cx="2047508" cy="1282321"/>
      </dsp:txXfrm>
    </dsp:sp>
    <dsp:sp modelId="{C717F32B-C9D9-4405-87E8-96F537F320D8}">
      <dsp:nvSpPr>
        <dsp:cNvPr id="0" name=""/>
        <dsp:cNvSpPr/>
      </dsp:nvSpPr>
      <dsp:spPr>
        <a:xfrm>
          <a:off x="1680126" y="712141"/>
          <a:ext cx="3792202" cy="3792202"/>
        </a:xfrm>
        <a:custGeom>
          <a:avLst/>
          <a:gdLst/>
          <a:ahLst/>
          <a:cxnLst/>
          <a:rect l="0" t="0" r="0" b="0"/>
          <a:pathLst>
            <a:path>
              <a:moveTo>
                <a:pt x="3282996" y="603151"/>
              </a:moveTo>
              <a:arcTo wR="1896101" hR="1896101" stAng="19020466" swAng="2303174"/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29D1E9-320E-48D5-BC65-8DB29EBF18BF}">
      <dsp:nvSpPr>
        <dsp:cNvPr id="0" name=""/>
        <dsp:cNvSpPr/>
      </dsp:nvSpPr>
      <dsp:spPr>
        <a:xfrm>
          <a:off x="4125175" y="2845762"/>
          <a:ext cx="2186248" cy="142106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600" kern="1200" dirty="0" smtClean="0"/>
            <a:t>Gegner zerstören</a:t>
          </a:r>
          <a:endParaRPr lang="de-DE" sz="3600" kern="1200" dirty="0"/>
        </a:p>
      </dsp:txBody>
      <dsp:txXfrm>
        <a:off x="4194545" y="2915132"/>
        <a:ext cx="2047508" cy="1282321"/>
      </dsp:txXfrm>
    </dsp:sp>
    <dsp:sp modelId="{D92A7E3E-0AF7-4958-A3AE-A24DD2F922A8}">
      <dsp:nvSpPr>
        <dsp:cNvPr id="0" name=""/>
        <dsp:cNvSpPr/>
      </dsp:nvSpPr>
      <dsp:spPr>
        <a:xfrm>
          <a:off x="1680126" y="712141"/>
          <a:ext cx="3792202" cy="3792202"/>
        </a:xfrm>
        <a:custGeom>
          <a:avLst/>
          <a:gdLst/>
          <a:ahLst/>
          <a:cxnLst/>
          <a:rect l="0" t="0" r="0" b="0"/>
          <a:pathLst>
            <a:path>
              <a:moveTo>
                <a:pt x="2478260" y="3700620"/>
              </a:moveTo>
              <a:arcTo wR="1896101" hR="1896101" stAng="4327182" swAng="2145637"/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2ADCD4-3005-40F1-BC9E-A1BF3103D95E}">
      <dsp:nvSpPr>
        <dsp:cNvPr id="0" name=""/>
        <dsp:cNvSpPr/>
      </dsp:nvSpPr>
      <dsp:spPr>
        <a:xfrm>
          <a:off x="841031" y="2845762"/>
          <a:ext cx="2186248" cy="142106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600" kern="1200" dirty="0" smtClean="0"/>
            <a:t>Clean </a:t>
          </a:r>
          <a:r>
            <a:rPr lang="de-DE" sz="3600" kern="1200" dirty="0" err="1" smtClean="0"/>
            <a:t>up</a:t>
          </a:r>
          <a:endParaRPr lang="de-DE" sz="3600" kern="1200" dirty="0"/>
        </a:p>
      </dsp:txBody>
      <dsp:txXfrm>
        <a:off x="910401" y="2915132"/>
        <a:ext cx="2047508" cy="1282321"/>
      </dsp:txXfrm>
    </dsp:sp>
    <dsp:sp modelId="{C03B017B-D526-4168-B33C-86F58F8D2514}">
      <dsp:nvSpPr>
        <dsp:cNvPr id="0" name=""/>
        <dsp:cNvSpPr/>
      </dsp:nvSpPr>
      <dsp:spPr>
        <a:xfrm>
          <a:off x="1680126" y="712141"/>
          <a:ext cx="3792202" cy="3792202"/>
        </a:xfrm>
        <a:custGeom>
          <a:avLst/>
          <a:gdLst/>
          <a:ahLst/>
          <a:cxnLst/>
          <a:rect l="0" t="0" r="0" b="0"/>
          <a:pathLst>
            <a:path>
              <a:moveTo>
                <a:pt x="6123" y="1743837"/>
              </a:moveTo>
              <a:arcTo wR="1896101" hR="1896101" stAng="11076360" swAng="2303174"/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F05097-1B9E-4B8E-AF59-3EEC4B3947A4}">
      <dsp:nvSpPr>
        <dsp:cNvPr id="0" name=""/>
        <dsp:cNvSpPr/>
      </dsp:nvSpPr>
      <dsp:spPr>
        <a:xfrm>
          <a:off x="2959939" y="360048"/>
          <a:ext cx="2340341" cy="15212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800" kern="1200" dirty="0" smtClean="0"/>
            <a:t>Welle</a:t>
          </a:r>
          <a:endParaRPr lang="de-DE" sz="3800" kern="1200" dirty="0"/>
        </a:p>
      </dsp:txBody>
      <dsp:txXfrm>
        <a:off x="3034199" y="434308"/>
        <a:ext cx="2191821" cy="1372701"/>
      </dsp:txXfrm>
    </dsp:sp>
    <dsp:sp modelId="{9DC02F61-6382-491B-A9CC-411B82EC0C16}">
      <dsp:nvSpPr>
        <dsp:cNvPr id="0" name=""/>
        <dsp:cNvSpPr/>
      </dsp:nvSpPr>
      <dsp:spPr>
        <a:xfrm>
          <a:off x="2256718" y="1174761"/>
          <a:ext cx="4056805" cy="4056805"/>
        </a:xfrm>
        <a:custGeom>
          <a:avLst/>
          <a:gdLst/>
          <a:ahLst/>
          <a:cxnLst/>
          <a:rect l="0" t="0" r="0" b="0"/>
          <a:pathLst>
            <a:path>
              <a:moveTo>
                <a:pt x="3351098" y="490581"/>
              </a:moveTo>
              <a:arcTo wR="2028402" hR="2028402" stAng="18641950" swAng="2048775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28E8AF-DB95-435B-B7F9-41BAA85F8D37}">
      <dsp:nvSpPr>
        <dsp:cNvPr id="0" name=""/>
        <dsp:cNvSpPr/>
      </dsp:nvSpPr>
      <dsp:spPr>
        <a:xfrm>
          <a:off x="4881297" y="3044488"/>
          <a:ext cx="2340341" cy="15212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800" kern="1200" dirty="0" smtClean="0"/>
            <a:t>Welle</a:t>
          </a:r>
          <a:endParaRPr lang="de-DE" sz="3800" kern="1200" dirty="0"/>
        </a:p>
      </dsp:txBody>
      <dsp:txXfrm>
        <a:off x="4955557" y="3118748"/>
        <a:ext cx="2191821" cy="1372701"/>
      </dsp:txXfrm>
    </dsp:sp>
    <dsp:sp modelId="{27248C72-71CC-4066-997C-1CBA8A51950D}">
      <dsp:nvSpPr>
        <dsp:cNvPr id="0" name=""/>
        <dsp:cNvSpPr/>
      </dsp:nvSpPr>
      <dsp:spPr>
        <a:xfrm>
          <a:off x="2002574" y="936644"/>
          <a:ext cx="4056805" cy="4056805"/>
        </a:xfrm>
        <a:custGeom>
          <a:avLst/>
          <a:gdLst/>
          <a:ahLst/>
          <a:cxnLst/>
          <a:rect l="0" t="0" r="0" b="0"/>
          <a:pathLst>
            <a:path>
              <a:moveTo>
                <a:pt x="2842892" y="3886095"/>
              </a:moveTo>
              <a:arcTo wR="2028402" hR="2028402" stAng="3979521" swAng="2896010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98C44A-1705-4A41-9F8F-9426CBF08A80}">
      <dsp:nvSpPr>
        <dsp:cNvPr id="0" name=""/>
        <dsp:cNvSpPr/>
      </dsp:nvSpPr>
      <dsp:spPr>
        <a:xfrm>
          <a:off x="1015713" y="3024332"/>
          <a:ext cx="2340341" cy="15212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800" kern="1200" dirty="0" err="1" smtClean="0"/>
            <a:t>Spawner</a:t>
          </a:r>
          <a:r>
            <a:rPr lang="de-DE" sz="3800" kern="1200" dirty="0" smtClean="0"/>
            <a:t> angreifen</a:t>
          </a:r>
          <a:endParaRPr lang="de-DE" sz="3800" kern="1200" dirty="0"/>
        </a:p>
      </dsp:txBody>
      <dsp:txXfrm>
        <a:off x="1089973" y="3098592"/>
        <a:ext cx="2191821" cy="1372701"/>
      </dsp:txXfrm>
    </dsp:sp>
    <dsp:sp modelId="{A12364B4-E76E-4847-BD61-628D76E7F5F9}">
      <dsp:nvSpPr>
        <dsp:cNvPr id="0" name=""/>
        <dsp:cNvSpPr/>
      </dsp:nvSpPr>
      <dsp:spPr>
        <a:xfrm>
          <a:off x="1904914" y="1524778"/>
          <a:ext cx="4056805" cy="4056805"/>
        </a:xfrm>
        <a:custGeom>
          <a:avLst/>
          <a:gdLst/>
          <a:ahLst/>
          <a:cxnLst/>
          <a:rect l="0" t="0" r="0" b="0"/>
          <a:pathLst>
            <a:path>
              <a:moveTo>
                <a:pt x="176900" y="1199936"/>
              </a:moveTo>
              <a:arcTo wR="2028402" hR="2028402" stAng="12246385" swAng="1693371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4449BB-0B46-4C11-9134-8DB5FB2F99C6}">
      <dsp:nvSpPr>
        <dsp:cNvPr id="0" name=""/>
        <dsp:cNvSpPr/>
      </dsp:nvSpPr>
      <dsp:spPr>
        <a:xfrm>
          <a:off x="1175064" y="0"/>
          <a:ext cx="1025074" cy="66629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smtClean="0"/>
            <a:t>Zum Gegner</a:t>
          </a:r>
          <a:endParaRPr lang="de-DE" sz="1600" kern="1200" dirty="0"/>
        </a:p>
      </dsp:txBody>
      <dsp:txXfrm>
        <a:off x="1207590" y="32526"/>
        <a:ext cx="960022" cy="601246"/>
      </dsp:txXfrm>
    </dsp:sp>
    <dsp:sp modelId="{C717F32B-C9D9-4405-87E8-96F537F320D8}">
      <dsp:nvSpPr>
        <dsp:cNvPr id="0" name=""/>
        <dsp:cNvSpPr/>
      </dsp:nvSpPr>
      <dsp:spPr>
        <a:xfrm>
          <a:off x="909117" y="387977"/>
          <a:ext cx="1777241" cy="1777241"/>
        </a:xfrm>
        <a:custGeom>
          <a:avLst/>
          <a:gdLst/>
          <a:ahLst/>
          <a:cxnLst/>
          <a:rect l="0" t="0" r="0" b="0"/>
          <a:pathLst>
            <a:path>
              <a:moveTo>
                <a:pt x="1449382" y="199277"/>
              </a:moveTo>
              <a:arcTo wR="888620" hR="888620" stAng="18547644" swAng="2395898"/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29D1E9-320E-48D5-BC65-8DB29EBF18BF}">
      <dsp:nvSpPr>
        <dsp:cNvPr id="0" name=""/>
        <dsp:cNvSpPr/>
      </dsp:nvSpPr>
      <dsp:spPr>
        <a:xfrm>
          <a:off x="2088234" y="1296148"/>
          <a:ext cx="1025074" cy="66629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smtClean="0"/>
            <a:t>Gegner zerstören</a:t>
          </a:r>
          <a:endParaRPr lang="de-DE" sz="1600" kern="1200" dirty="0"/>
        </a:p>
      </dsp:txBody>
      <dsp:txXfrm>
        <a:off x="2120760" y="1328674"/>
        <a:ext cx="960022" cy="601246"/>
      </dsp:txXfrm>
    </dsp:sp>
    <dsp:sp modelId="{D92A7E3E-0AF7-4958-A3AE-A24DD2F922A8}">
      <dsp:nvSpPr>
        <dsp:cNvPr id="0" name=""/>
        <dsp:cNvSpPr/>
      </dsp:nvSpPr>
      <dsp:spPr>
        <a:xfrm>
          <a:off x="810788" y="472284"/>
          <a:ext cx="1777241" cy="1777241"/>
        </a:xfrm>
        <a:custGeom>
          <a:avLst/>
          <a:gdLst/>
          <a:ahLst/>
          <a:cxnLst/>
          <a:rect l="0" t="0" r="0" b="0"/>
          <a:pathLst>
            <a:path>
              <a:moveTo>
                <a:pt x="1339981" y="1654075"/>
              </a:moveTo>
              <a:arcTo wR="888620" hR="888620" stAng="3568422" swAng="3663172"/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2ADCD4-3005-40F1-BC9E-A1BF3103D95E}">
      <dsp:nvSpPr>
        <dsp:cNvPr id="0" name=""/>
        <dsp:cNvSpPr/>
      </dsp:nvSpPr>
      <dsp:spPr>
        <a:xfrm>
          <a:off x="288028" y="1296145"/>
          <a:ext cx="1025074" cy="66629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smtClean="0"/>
            <a:t>Clean </a:t>
          </a:r>
          <a:r>
            <a:rPr lang="de-DE" sz="1600" kern="1200" dirty="0" err="1" smtClean="0"/>
            <a:t>up</a:t>
          </a:r>
          <a:endParaRPr lang="de-DE" sz="1600" kern="1200" dirty="0"/>
        </a:p>
      </dsp:txBody>
      <dsp:txXfrm>
        <a:off x="320554" y="1328671"/>
        <a:ext cx="960022" cy="601246"/>
      </dsp:txXfrm>
    </dsp:sp>
    <dsp:sp modelId="{C03B017B-D526-4168-B33C-86F58F8D2514}">
      <dsp:nvSpPr>
        <dsp:cNvPr id="0" name=""/>
        <dsp:cNvSpPr/>
      </dsp:nvSpPr>
      <dsp:spPr>
        <a:xfrm>
          <a:off x="715710" y="396928"/>
          <a:ext cx="1777241" cy="1777241"/>
        </a:xfrm>
        <a:custGeom>
          <a:avLst/>
          <a:gdLst/>
          <a:ahLst/>
          <a:cxnLst/>
          <a:rect l="0" t="0" r="0" b="0"/>
          <a:pathLst>
            <a:path>
              <a:moveTo>
                <a:pt x="16581" y="717758"/>
              </a:moveTo>
              <a:arcTo wR="888620" hR="888620" stAng="11465146" swAng="2295544"/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4449BB-0B46-4C11-9134-8DB5FB2F99C6}">
      <dsp:nvSpPr>
        <dsp:cNvPr id="0" name=""/>
        <dsp:cNvSpPr/>
      </dsp:nvSpPr>
      <dsp:spPr>
        <a:xfrm>
          <a:off x="1175064" y="0"/>
          <a:ext cx="1025074" cy="66629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smtClean="0"/>
            <a:t> Zum Gegner</a:t>
          </a:r>
          <a:endParaRPr lang="de-DE" sz="1600" kern="1200" dirty="0"/>
        </a:p>
      </dsp:txBody>
      <dsp:txXfrm>
        <a:off x="1207590" y="32526"/>
        <a:ext cx="960022" cy="601246"/>
      </dsp:txXfrm>
    </dsp:sp>
    <dsp:sp modelId="{C717F32B-C9D9-4405-87E8-96F537F320D8}">
      <dsp:nvSpPr>
        <dsp:cNvPr id="0" name=""/>
        <dsp:cNvSpPr/>
      </dsp:nvSpPr>
      <dsp:spPr>
        <a:xfrm>
          <a:off x="909117" y="387977"/>
          <a:ext cx="1777241" cy="1777241"/>
        </a:xfrm>
        <a:custGeom>
          <a:avLst/>
          <a:gdLst/>
          <a:ahLst/>
          <a:cxnLst/>
          <a:rect l="0" t="0" r="0" b="0"/>
          <a:pathLst>
            <a:path>
              <a:moveTo>
                <a:pt x="1449382" y="199277"/>
              </a:moveTo>
              <a:arcTo wR="888620" hR="888620" stAng="18547644" swAng="2395898"/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29D1E9-320E-48D5-BC65-8DB29EBF18BF}">
      <dsp:nvSpPr>
        <dsp:cNvPr id="0" name=""/>
        <dsp:cNvSpPr/>
      </dsp:nvSpPr>
      <dsp:spPr>
        <a:xfrm>
          <a:off x="2088234" y="1296148"/>
          <a:ext cx="1025074" cy="66629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smtClean="0"/>
            <a:t>Gegner zerstören</a:t>
          </a:r>
          <a:endParaRPr lang="de-DE" sz="1600" kern="1200" dirty="0"/>
        </a:p>
      </dsp:txBody>
      <dsp:txXfrm>
        <a:off x="2120760" y="1328674"/>
        <a:ext cx="960022" cy="601246"/>
      </dsp:txXfrm>
    </dsp:sp>
    <dsp:sp modelId="{D92A7E3E-0AF7-4958-A3AE-A24DD2F922A8}">
      <dsp:nvSpPr>
        <dsp:cNvPr id="0" name=""/>
        <dsp:cNvSpPr/>
      </dsp:nvSpPr>
      <dsp:spPr>
        <a:xfrm>
          <a:off x="810788" y="472284"/>
          <a:ext cx="1777241" cy="1777241"/>
        </a:xfrm>
        <a:custGeom>
          <a:avLst/>
          <a:gdLst/>
          <a:ahLst/>
          <a:cxnLst/>
          <a:rect l="0" t="0" r="0" b="0"/>
          <a:pathLst>
            <a:path>
              <a:moveTo>
                <a:pt x="1339981" y="1654075"/>
              </a:moveTo>
              <a:arcTo wR="888620" hR="888620" stAng="3568422" swAng="3663172"/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2ADCD4-3005-40F1-BC9E-A1BF3103D95E}">
      <dsp:nvSpPr>
        <dsp:cNvPr id="0" name=""/>
        <dsp:cNvSpPr/>
      </dsp:nvSpPr>
      <dsp:spPr>
        <a:xfrm>
          <a:off x="288028" y="1296145"/>
          <a:ext cx="1025074" cy="66629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smtClean="0"/>
            <a:t>Clean </a:t>
          </a:r>
          <a:r>
            <a:rPr lang="de-DE" sz="1600" kern="1200" dirty="0" err="1" smtClean="0"/>
            <a:t>up</a:t>
          </a:r>
          <a:endParaRPr lang="de-DE" sz="1600" kern="1200" dirty="0"/>
        </a:p>
      </dsp:txBody>
      <dsp:txXfrm>
        <a:off x="320554" y="1328671"/>
        <a:ext cx="960022" cy="601246"/>
      </dsp:txXfrm>
    </dsp:sp>
    <dsp:sp modelId="{C03B017B-D526-4168-B33C-86F58F8D2514}">
      <dsp:nvSpPr>
        <dsp:cNvPr id="0" name=""/>
        <dsp:cNvSpPr/>
      </dsp:nvSpPr>
      <dsp:spPr>
        <a:xfrm>
          <a:off x="715710" y="396928"/>
          <a:ext cx="1777241" cy="1777241"/>
        </a:xfrm>
        <a:custGeom>
          <a:avLst/>
          <a:gdLst/>
          <a:ahLst/>
          <a:cxnLst/>
          <a:rect l="0" t="0" r="0" b="0"/>
          <a:pathLst>
            <a:path>
              <a:moveTo>
                <a:pt x="16581" y="717758"/>
              </a:moveTo>
              <a:arcTo wR="888620" hR="888620" stAng="11465146" swAng="2295544"/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32E6A-C518-4D02-8696-42F28054ACD0}" type="datetimeFigureOut">
              <a:rPr lang="de-DE" smtClean="0"/>
              <a:t>30.05.2018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7FBEA-A908-46D2-AF5B-BD8B431257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0022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32E6A-C518-4D02-8696-42F28054ACD0}" type="datetimeFigureOut">
              <a:rPr lang="de-DE" smtClean="0"/>
              <a:t>30.05.2018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7FBEA-A908-46D2-AF5B-BD8B431257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7462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32E6A-C518-4D02-8696-42F28054ACD0}" type="datetimeFigureOut">
              <a:rPr lang="de-DE" smtClean="0"/>
              <a:t>30.05.2018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7FBEA-A908-46D2-AF5B-BD8B431257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3905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32E6A-C518-4D02-8696-42F28054ACD0}" type="datetimeFigureOut">
              <a:rPr lang="de-DE" smtClean="0"/>
              <a:t>30.05.2018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7FBEA-A908-46D2-AF5B-BD8B431257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3092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32E6A-C518-4D02-8696-42F28054ACD0}" type="datetimeFigureOut">
              <a:rPr lang="de-DE" smtClean="0"/>
              <a:t>30.05.2018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7FBEA-A908-46D2-AF5B-BD8B431257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560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32E6A-C518-4D02-8696-42F28054ACD0}" type="datetimeFigureOut">
              <a:rPr lang="de-DE" smtClean="0"/>
              <a:t>30.05.2018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7FBEA-A908-46D2-AF5B-BD8B431257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8885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32E6A-C518-4D02-8696-42F28054ACD0}" type="datetimeFigureOut">
              <a:rPr lang="de-DE" smtClean="0"/>
              <a:t>30.05.2018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7FBEA-A908-46D2-AF5B-BD8B431257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0450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32E6A-C518-4D02-8696-42F28054ACD0}" type="datetimeFigureOut">
              <a:rPr lang="de-DE" smtClean="0"/>
              <a:t>30.05.2018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7FBEA-A908-46D2-AF5B-BD8B431257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6637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32E6A-C518-4D02-8696-42F28054ACD0}" type="datetimeFigureOut">
              <a:rPr lang="de-DE" smtClean="0"/>
              <a:t>30.05.2018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7FBEA-A908-46D2-AF5B-BD8B431257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8666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32E6A-C518-4D02-8696-42F28054ACD0}" type="datetimeFigureOut">
              <a:rPr lang="de-DE" smtClean="0"/>
              <a:t>30.05.2018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7FBEA-A908-46D2-AF5B-BD8B431257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4426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32E6A-C518-4D02-8696-42F28054ACD0}" type="datetimeFigureOut">
              <a:rPr lang="de-DE" smtClean="0"/>
              <a:t>30.05.2018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7FBEA-A908-46D2-AF5B-BD8B431257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7336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90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32E6A-C518-4D02-8696-42F28054ACD0}" type="datetimeFigureOut">
              <a:rPr lang="de-DE" smtClean="0"/>
              <a:t>30.05.2018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7FBEA-A908-46D2-AF5B-BD8B431257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9962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13" Type="http://schemas.openxmlformats.org/officeDocument/2006/relationships/diagramLayout" Target="../diagrams/layout4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12" Type="http://schemas.openxmlformats.org/officeDocument/2006/relationships/diagramData" Target="../diagrams/data4.xml"/><Relationship Id="rId2" Type="http://schemas.openxmlformats.org/officeDocument/2006/relationships/diagramData" Target="../diagrams/data2.xml"/><Relationship Id="rId16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5" Type="http://schemas.openxmlformats.org/officeDocument/2006/relationships/diagramColors" Target="../diagrams/colors4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Relationship Id="rId1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/>
                </a:solidFill>
              </a:rPr>
              <a:t>Hammer Man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 smtClean="0">
                <a:solidFill>
                  <a:schemeClr val="bg1"/>
                </a:solidFill>
              </a:rPr>
              <a:t>It‘s</a:t>
            </a:r>
            <a:r>
              <a:rPr lang="de-DE" dirty="0" smtClean="0">
                <a:solidFill>
                  <a:schemeClr val="bg1"/>
                </a:solidFill>
              </a:rPr>
              <a:t> Hammer Time!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156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/>
                </a:solidFill>
              </a:rPr>
              <a:t>Design</a:t>
            </a:r>
            <a:r>
              <a:rPr lang="de-DE" dirty="0" smtClean="0"/>
              <a:t> </a:t>
            </a:r>
            <a:r>
              <a:rPr lang="de-DE" dirty="0" smtClean="0">
                <a:solidFill>
                  <a:schemeClr val="bg1"/>
                </a:solidFill>
              </a:rPr>
              <a:t>Prinzipien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619672" y="1600200"/>
            <a:ext cx="5915000" cy="4525963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de-DE" dirty="0">
                <a:solidFill>
                  <a:schemeClr val="bg1"/>
                </a:solidFill>
              </a:rPr>
              <a:t>Roboter zertrümmern </a:t>
            </a:r>
            <a:r>
              <a:rPr lang="de-DE" dirty="0" smtClean="0">
                <a:solidFill>
                  <a:schemeClr val="bg1"/>
                </a:solidFill>
              </a:rPr>
              <a:t>fetzt richtig!</a:t>
            </a:r>
            <a:endParaRPr lang="de-DE" dirty="0">
              <a:solidFill>
                <a:schemeClr val="bg1"/>
              </a:solidFill>
            </a:endParaRPr>
          </a:p>
          <a:p>
            <a:pPr lvl="0"/>
            <a:r>
              <a:rPr lang="de-DE" dirty="0">
                <a:solidFill>
                  <a:schemeClr val="bg1"/>
                </a:solidFill>
              </a:rPr>
              <a:t>Angriff ist beste </a:t>
            </a:r>
            <a:r>
              <a:rPr lang="de-DE" dirty="0" smtClean="0">
                <a:solidFill>
                  <a:schemeClr val="bg1"/>
                </a:solidFill>
              </a:rPr>
              <a:t>Verteidigung!</a:t>
            </a:r>
          </a:p>
          <a:p>
            <a:pPr lvl="0"/>
            <a:r>
              <a:rPr lang="de-DE" dirty="0" smtClean="0">
                <a:solidFill>
                  <a:schemeClr val="bg1"/>
                </a:solidFill>
              </a:rPr>
              <a:t>Der </a:t>
            </a:r>
            <a:r>
              <a:rPr lang="de-DE" dirty="0">
                <a:solidFill>
                  <a:schemeClr val="bg1"/>
                </a:solidFill>
              </a:rPr>
              <a:t>Hammer schlägt den </a:t>
            </a:r>
            <a:r>
              <a:rPr lang="de-DE" dirty="0" smtClean="0">
                <a:solidFill>
                  <a:schemeClr val="bg1"/>
                </a:solidFill>
              </a:rPr>
              <a:t>Takt!</a:t>
            </a:r>
            <a:endParaRPr lang="de-DE" dirty="0">
              <a:solidFill>
                <a:schemeClr val="bg1"/>
              </a:solidFill>
            </a:endParaRPr>
          </a:p>
          <a:p>
            <a:pPr lvl="0"/>
            <a:r>
              <a:rPr lang="de-DE" dirty="0">
                <a:solidFill>
                  <a:schemeClr val="bg1"/>
                </a:solidFill>
              </a:rPr>
              <a:t>Immer in </a:t>
            </a:r>
            <a:r>
              <a:rPr lang="de-DE" dirty="0" smtClean="0">
                <a:solidFill>
                  <a:schemeClr val="bg1"/>
                </a:solidFill>
              </a:rPr>
              <a:t>Bewegung!</a:t>
            </a:r>
            <a:endParaRPr lang="de-DE" dirty="0">
              <a:solidFill>
                <a:schemeClr val="bg1"/>
              </a:solidFill>
            </a:endParaRPr>
          </a:p>
          <a:p>
            <a:pPr lvl="0"/>
            <a:r>
              <a:rPr lang="de-DE" dirty="0" smtClean="0">
                <a:solidFill>
                  <a:schemeClr val="bg1"/>
                </a:solidFill>
              </a:rPr>
              <a:t>Hammer Man – der wahre Held!</a:t>
            </a:r>
          </a:p>
          <a:p>
            <a:pPr lvl="0"/>
            <a:r>
              <a:rPr lang="de-DE" dirty="0" smtClean="0">
                <a:solidFill>
                  <a:schemeClr val="bg1"/>
                </a:solidFill>
              </a:rPr>
              <a:t>Roboter – etwas trottelig!</a:t>
            </a:r>
          </a:p>
          <a:p>
            <a:pPr lvl="0"/>
            <a:r>
              <a:rPr lang="de-DE" dirty="0" smtClean="0">
                <a:solidFill>
                  <a:schemeClr val="bg1"/>
                </a:solidFill>
              </a:rPr>
              <a:t>Warum so ernst?</a:t>
            </a:r>
            <a:endParaRPr lang="de-DE" dirty="0">
              <a:solidFill>
                <a:schemeClr val="bg1"/>
              </a:solidFill>
            </a:endParaRPr>
          </a:p>
          <a:p>
            <a:pPr lvl="0"/>
            <a:r>
              <a:rPr lang="de-DE" dirty="0">
                <a:solidFill>
                  <a:schemeClr val="bg1"/>
                </a:solidFill>
              </a:rPr>
              <a:t>Einfach zu </a:t>
            </a:r>
            <a:r>
              <a:rPr lang="de-DE" dirty="0" smtClean="0">
                <a:solidFill>
                  <a:schemeClr val="bg1"/>
                </a:solidFill>
              </a:rPr>
              <a:t>verstehen!</a:t>
            </a:r>
          </a:p>
          <a:p>
            <a:pPr lvl="0"/>
            <a:r>
              <a:rPr lang="de-DE" dirty="0" smtClean="0">
                <a:solidFill>
                  <a:schemeClr val="bg1"/>
                </a:solidFill>
              </a:rPr>
              <a:t>Bewegung </a:t>
            </a:r>
            <a:r>
              <a:rPr lang="de-DE" dirty="0">
                <a:solidFill>
                  <a:schemeClr val="bg1"/>
                </a:solidFill>
              </a:rPr>
              <a:t>macht </a:t>
            </a:r>
            <a:r>
              <a:rPr lang="de-DE" dirty="0" smtClean="0">
                <a:solidFill>
                  <a:schemeClr val="bg1"/>
                </a:solidFill>
              </a:rPr>
              <a:t>Spaß!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680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/>
                </a:solidFill>
              </a:rPr>
              <a:t>Wo liegt der Spaß?</a:t>
            </a: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799" y="2420888"/>
            <a:ext cx="2105025" cy="2171700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0420" y="2420888"/>
            <a:ext cx="2171700" cy="2171700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2420888"/>
            <a:ext cx="2188111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561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/>
                </a:solidFill>
              </a:rPr>
              <a:t>Vision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547664" y="1628800"/>
            <a:ext cx="6048672" cy="4525963"/>
          </a:xfrm>
        </p:spPr>
        <p:txBody>
          <a:bodyPr>
            <a:normAutofit/>
          </a:bodyPr>
          <a:lstStyle/>
          <a:p>
            <a:pPr lvl="0"/>
            <a:r>
              <a:rPr lang="de-DE" dirty="0" smtClean="0">
                <a:solidFill>
                  <a:schemeClr val="bg1"/>
                </a:solidFill>
              </a:rPr>
              <a:t>Items/Power </a:t>
            </a:r>
            <a:r>
              <a:rPr lang="de-DE" dirty="0" err="1" smtClean="0">
                <a:solidFill>
                  <a:schemeClr val="bg1"/>
                </a:solidFill>
              </a:rPr>
              <a:t>Ups</a:t>
            </a:r>
            <a:endParaRPr lang="de-DE" dirty="0" smtClean="0">
              <a:solidFill>
                <a:schemeClr val="bg1"/>
              </a:solidFill>
            </a:endParaRPr>
          </a:p>
          <a:p>
            <a:pPr lvl="0"/>
            <a:r>
              <a:rPr lang="de-DE" dirty="0" smtClean="0">
                <a:solidFill>
                  <a:schemeClr val="bg1"/>
                </a:solidFill>
              </a:rPr>
              <a:t>Shop/Upgrades</a:t>
            </a:r>
            <a:endParaRPr lang="de-DE" dirty="0">
              <a:solidFill>
                <a:schemeClr val="bg1"/>
              </a:solidFill>
            </a:endParaRPr>
          </a:p>
          <a:p>
            <a:pPr lvl="0"/>
            <a:r>
              <a:rPr lang="de-DE" dirty="0">
                <a:solidFill>
                  <a:schemeClr val="bg1"/>
                </a:solidFill>
              </a:rPr>
              <a:t>Zerstörbare Wände/Hindernisse</a:t>
            </a:r>
          </a:p>
          <a:p>
            <a:pPr lvl="0"/>
            <a:r>
              <a:rPr lang="de-DE" dirty="0">
                <a:solidFill>
                  <a:schemeClr val="bg1"/>
                </a:solidFill>
              </a:rPr>
              <a:t>Boss Gegner</a:t>
            </a:r>
          </a:p>
          <a:p>
            <a:pPr lvl="0"/>
            <a:r>
              <a:rPr lang="de-DE" dirty="0">
                <a:solidFill>
                  <a:schemeClr val="bg1"/>
                </a:solidFill>
              </a:rPr>
              <a:t>Gegner </a:t>
            </a:r>
            <a:r>
              <a:rPr lang="de-DE" dirty="0" smtClean="0">
                <a:solidFill>
                  <a:schemeClr val="bg1"/>
                </a:solidFill>
              </a:rPr>
              <a:t>fliehen vor Hammer Man</a:t>
            </a:r>
            <a:endParaRPr lang="de-DE" dirty="0">
              <a:solidFill>
                <a:schemeClr val="bg1"/>
              </a:solidFill>
            </a:endParaRPr>
          </a:p>
          <a:p>
            <a:pPr lvl="0"/>
            <a:r>
              <a:rPr lang="de-DE" dirty="0" smtClean="0">
                <a:solidFill>
                  <a:schemeClr val="bg1"/>
                </a:solidFill>
              </a:rPr>
              <a:t>Ebenen bewegen sich</a:t>
            </a:r>
            <a:endParaRPr lang="de-DE" dirty="0">
              <a:solidFill>
                <a:schemeClr val="bg1"/>
              </a:solidFill>
            </a:endParaRPr>
          </a:p>
          <a:p>
            <a:pPr lvl="0"/>
            <a:r>
              <a:rPr lang="de-DE" dirty="0" err="1" smtClean="0">
                <a:solidFill>
                  <a:schemeClr val="bg1"/>
                </a:solidFill>
              </a:rPr>
              <a:t>Spawner</a:t>
            </a:r>
            <a:r>
              <a:rPr lang="de-DE" dirty="0" smtClean="0">
                <a:solidFill>
                  <a:schemeClr val="bg1"/>
                </a:solidFill>
              </a:rPr>
              <a:t> bewegen sich</a:t>
            </a:r>
          </a:p>
        </p:txBody>
      </p:sp>
    </p:spTree>
    <p:extLst>
      <p:ext uri="{BB962C8B-B14F-4D97-AF65-F5344CB8AC3E}">
        <p14:creationId xmlns:p14="http://schemas.microsoft.com/office/powerpoint/2010/main" val="542370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/>
                </a:solidFill>
              </a:rPr>
              <a:t>Ziele für Gate 1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627784" y="1628800"/>
            <a:ext cx="3816424" cy="4525963"/>
          </a:xfrm>
        </p:spPr>
        <p:txBody>
          <a:bodyPr anchor="ctr"/>
          <a:lstStyle/>
          <a:p>
            <a:r>
              <a:rPr lang="de-DE" dirty="0" smtClean="0">
                <a:solidFill>
                  <a:schemeClr val="bg1"/>
                </a:solidFill>
              </a:rPr>
              <a:t>Spaß durch Balance</a:t>
            </a:r>
          </a:p>
          <a:p>
            <a:pPr lvl="0"/>
            <a:r>
              <a:rPr lang="de-DE" dirty="0" smtClean="0">
                <a:solidFill>
                  <a:schemeClr val="bg1"/>
                </a:solidFill>
              </a:rPr>
              <a:t>Treffer-Feedback</a:t>
            </a:r>
          </a:p>
          <a:p>
            <a:pPr lvl="0"/>
            <a:r>
              <a:rPr lang="de-DE" dirty="0" smtClean="0">
                <a:solidFill>
                  <a:schemeClr val="bg1"/>
                </a:solidFill>
              </a:rPr>
              <a:t>Flüssige Steuerung</a:t>
            </a:r>
          </a:p>
          <a:p>
            <a:pPr lvl="0"/>
            <a:r>
              <a:rPr lang="de-DE" dirty="0" smtClean="0">
                <a:solidFill>
                  <a:schemeClr val="bg1"/>
                </a:solidFill>
              </a:rPr>
              <a:t>Selbsterklärend</a:t>
            </a:r>
          </a:p>
          <a:p>
            <a:pPr lvl="0"/>
            <a:r>
              <a:rPr lang="de-DE" dirty="0" smtClean="0">
                <a:solidFill>
                  <a:schemeClr val="bg1"/>
                </a:solidFill>
              </a:rPr>
              <a:t>Art &amp; Music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15226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/>
                </a:solidFill>
              </a:rPr>
              <a:t>Das Team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609328" y="1600200"/>
            <a:ext cx="5987008" cy="4525963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de-DE" sz="2400" dirty="0" smtClean="0">
                <a:solidFill>
                  <a:schemeClr val="bg1"/>
                </a:solidFill>
              </a:rPr>
              <a:t>Alina </a:t>
            </a:r>
            <a:r>
              <a:rPr lang="de-DE" sz="2400" dirty="0" err="1" smtClean="0">
                <a:solidFill>
                  <a:schemeClr val="bg1"/>
                </a:solidFill>
              </a:rPr>
              <a:t>Quentmeier</a:t>
            </a:r>
            <a:r>
              <a:rPr lang="de-DE" sz="2400" dirty="0" smtClean="0">
                <a:solidFill>
                  <a:schemeClr val="bg1"/>
                </a:solidFill>
              </a:rPr>
              <a:t> 		Game Design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DE" sz="2400" dirty="0" smtClean="0">
                <a:solidFill>
                  <a:schemeClr val="bg1"/>
                </a:solidFill>
              </a:rPr>
              <a:t>Jaromir </a:t>
            </a:r>
            <a:r>
              <a:rPr lang="de-DE" sz="2400" dirty="0" err="1" smtClean="0">
                <a:solidFill>
                  <a:schemeClr val="bg1"/>
                </a:solidFill>
              </a:rPr>
              <a:t>Paarmann</a:t>
            </a:r>
            <a:r>
              <a:rPr lang="de-DE" sz="2400" dirty="0" smtClean="0">
                <a:solidFill>
                  <a:schemeClr val="bg1"/>
                </a:solidFill>
              </a:rPr>
              <a:t> 		Game Design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DE" sz="2400" dirty="0" smtClean="0">
                <a:solidFill>
                  <a:schemeClr val="bg1"/>
                </a:solidFill>
              </a:rPr>
              <a:t>Andreas </a:t>
            </a:r>
            <a:r>
              <a:rPr lang="de-DE" sz="2400" dirty="0" err="1" smtClean="0">
                <a:solidFill>
                  <a:schemeClr val="bg1"/>
                </a:solidFill>
              </a:rPr>
              <a:t>Edmeier</a:t>
            </a:r>
            <a:r>
              <a:rPr lang="de-DE" sz="2400" dirty="0" smtClean="0">
                <a:solidFill>
                  <a:schemeClr val="bg1"/>
                </a:solidFill>
              </a:rPr>
              <a:t> 		Programmierung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DE" sz="2400" dirty="0" smtClean="0">
                <a:solidFill>
                  <a:schemeClr val="bg1"/>
                </a:solidFill>
              </a:rPr>
              <a:t>Harun </a:t>
            </a:r>
            <a:r>
              <a:rPr lang="de-DE" sz="2400" dirty="0" err="1" smtClean="0">
                <a:solidFill>
                  <a:schemeClr val="bg1"/>
                </a:solidFill>
              </a:rPr>
              <a:t>Ahmadie</a:t>
            </a:r>
            <a:r>
              <a:rPr lang="de-DE" sz="2400" dirty="0" smtClean="0">
                <a:solidFill>
                  <a:schemeClr val="bg1"/>
                </a:solidFill>
              </a:rPr>
              <a:t> 		Art</a:t>
            </a:r>
          </a:p>
        </p:txBody>
      </p:sp>
    </p:spTree>
    <p:extLst>
      <p:ext uri="{BB962C8B-B14F-4D97-AF65-F5344CB8AC3E}">
        <p14:creationId xmlns:p14="http://schemas.microsoft.com/office/powerpoint/2010/main" val="2076931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/>
                </a:solidFill>
              </a:rPr>
              <a:t>Vision Statement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2400" b="1" dirty="0">
                <a:solidFill>
                  <a:schemeClr val="bg1"/>
                </a:solidFill>
              </a:rPr>
              <a:t>“Hammer Man”</a:t>
            </a:r>
            <a:r>
              <a:rPr lang="de-DE" sz="2400" b="1" dirty="0"/>
              <a:t> </a:t>
            </a:r>
            <a:r>
              <a:rPr lang="de-DE" sz="2400" dirty="0">
                <a:solidFill>
                  <a:schemeClr val="bg1">
                    <a:lumMod val="50000"/>
                  </a:schemeClr>
                </a:solidFill>
              </a:rPr>
              <a:t>ist ein im </a:t>
            </a:r>
            <a:r>
              <a:rPr lang="de-DE" sz="2400" b="1" dirty="0" err="1">
                <a:solidFill>
                  <a:schemeClr val="bg1"/>
                </a:solidFill>
              </a:rPr>
              <a:t>Arcade</a:t>
            </a:r>
            <a:r>
              <a:rPr lang="de-DE" sz="2400" b="1" dirty="0"/>
              <a:t> </a:t>
            </a:r>
            <a:r>
              <a:rPr lang="de-DE" sz="2400" b="1" dirty="0">
                <a:solidFill>
                  <a:schemeClr val="bg1"/>
                </a:solidFill>
              </a:rPr>
              <a:t>Stil</a:t>
            </a:r>
            <a:r>
              <a:rPr lang="de-DE" sz="2400" dirty="0"/>
              <a:t> </a:t>
            </a:r>
            <a:r>
              <a:rPr lang="de-DE" sz="2400" dirty="0" smtClean="0">
                <a:solidFill>
                  <a:schemeClr val="bg1">
                    <a:lumMod val="50000"/>
                  </a:schemeClr>
                </a:solidFill>
              </a:rPr>
              <a:t>gehaltener</a:t>
            </a:r>
            <a:r>
              <a:rPr lang="de-DE" sz="2400" dirty="0" smtClean="0"/>
              <a:t> </a:t>
            </a:r>
            <a:r>
              <a:rPr lang="de-DE" sz="2400" b="1" dirty="0">
                <a:solidFill>
                  <a:schemeClr val="bg1"/>
                </a:solidFill>
              </a:rPr>
              <a:t>Action </a:t>
            </a:r>
            <a:r>
              <a:rPr lang="de-DE" sz="2400" b="1" dirty="0" err="1">
                <a:solidFill>
                  <a:schemeClr val="bg1"/>
                </a:solidFill>
              </a:rPr>
              <a:t>Platformer</a:t>
            </a:r>
            <a:r>
              <a:rPr lang="de-DE" sz="2400" dirty="0"/>
              <a:t> </a:t>
            </a:r>
            <a:r>
              <a:rPr lang="de-DE" sz="2400" dirty="0">
                <a:solidFill>
                  <a:schemeClr val="bg1">
                    <a:lumMod val="50000"/>
                  </a:schemeClr>
                </a:solidFill>
              </a:rPr>
              <a:t>für den </a:t>
            </a:r>
            <a:r>
              <a:rPr lang="de-DE" sz="2400" b="1" dirty="0">
                <a:solidFill>
                  <a:schemeClr val="bg1"/>
                </a:solidFill>
              </a:rPr>
              <a:t>PC</a:t>
            </a:r>
            <a:r>
              <a:rPr lang="de-DE" sz="2400" dirty="0">
                <a:solidFill>
                  <a:schemeClr val="bg1"/>
                </a:solidFill>
              </a:rPr>
              <a:t>. </a:t>
            </a:r>
            <a:endParaRPr lang="de-DE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de-DE" sz="2400" dirty="0"/>
          </a:p>
          <a:p>
            <a:pPr marL="0" indent="0">
              <a:buNone/>
            </a:pPr>
            <a:r>
              <a:rPr lang="de-DE" sz="2400" dirty="0" smtClean="0">
                <a:solidFill>
                  <a:schemeClr val="bg1">
                    <a:lumMod val="50000"/>
                  </a:schemeClr>
                </a:solidFill>
              </a:rPr>
              <a:t>Der </a:t>
            </a:r>
            <a:r>
              <a:rPr lang="de-DE" sz="2400" b="1" dirty="0">
                <a:solidFill>
                  <a:schemeClr val="bg1"/>
                </a:solidFill>
              </a:rPr>
              <a:t>Spieler</a:t>
            </a:r>
            <a:r>
              <a:rPr lang="de-DE" sz="2400" dirty="0">
                <a:solidFill>
                  <a:schemeClr val="bg1">
                    <a:lumMod val="50000"/>
                  </a:schemeClr>
                </a:solidFill>
              </a:rPr>
              <a:t> übernimmt die Rolle von </a:t>
            </a:r>
            <a:r>
              <a:rPr lang="de-DE" sz="2400" b="1" dirty="0">
                <a:solidFill>
                  <a:schemeClr val="bg1"/>
                </a:solidFill>
              </a:rPr>
              <a:t>Hammer</a:t>
            </a:r>
            <a:r>
              <a:rPr lang="de-DE" sz="2400" b="1" dirty="0"/>
              <a:t> </a:t>
            </a:r>
            <a:r>
              <a:rPr lang="de-DE" sz="2400" b="1" dirty="0">
                <a:solidFill>
                  <a:schemeClr val="bg1"/>
                </a:solidFill>
              </a:rPr>
              <a:t>Man</a:t>
            </a:r>
            <a:r>
              <a:rPr lang="de-DE" sz="2400" dirty="0">
                <a:solidFill>
                  <a:schemeClr val="bg1">
                    <a:lumMod val="50000"/>
                  </a:schemeClr>
                </a:solidFill>
              </a:rPr>
              <a:t>, einem Superhelden, der in einer </a:t>
            </a:r>
            <a:r>
              <a:rPr lang="de-DE" sz="2400" b="1" dirty="0">
                <a:solidFill>
                  <a:schemeClr val="bg1"/>
                </a:solidFill>
              </a:rPr>
              <a:t>amerikanischen Vorstadt der 80er</a:t>
            </a:r>
            <a:r>
              <a:rPr lang="de-DE" sz="2400" dirty="0">
                <a:solidFill>
                  <a:schemeClr val="bg1"/>
                </a:solidFill>
              </a:rPr>
              <a:t> </a:t>
            </a:r>
            <a:r>
              <a:rPr lang="de-DE" sz="2400" dirty="0">
                <a:solidFill>
                  <a:schemeClr val="bg1">
                    <a:lumMod val="50000"/>
                  </a:schemeClr>
                </a:solidFill>
              </a:rPr>
              <a:t>mit seinem </a:t>
            </a:r>
            <a:r>
              <a:rPr lang="de-DE" sz="2400" b="1" dirty="0">
                <a:solidFill>
                  <a:schemeClr val="bg1"/>
                </a:solidFill>
              </a:rPr>
              <a:t>riesigen Hammer</a:t>
            </a:r>
            <a:r>
              <a:rPr lang="de-DE" sz="2400" b="1" dirty="0"/>
              <a:t> </a:t>
            </a:r>
            <a:r>
              <a:rPr lang="de-DE" sz="2400" dirty="0">
                <a:solidFill>
                  <a:schemeClr val="bg1">
                    <a:lumMod val="50000"/>
                  </a:schemeClr>
                </a:solidFill>
              </a:rPr>
              <a:t>einer </a:t>
            </a:r>
            <a:r>
              <a:rPr lang="de-DE" sz="2400" b="1" dirty="0">
                <a:solidFill>
                  <a:schemeClr val="bg1"/>
                </a:solidFill>
              </a:rPr>
              <a:t>Invasion kleiner Roboter </a:t>
            </a:r>
            <a:r>
              <a:rPr lang="de-DE" sz="2400" dirty="0">
                <a:solidFill>
                  <a:schemeClr val="bg1">
                    <a:lumMod val="50000"/>
                  </a:schemeClr>
                </a:solidFill>
              </a:rPr>
              <a:t>mit wuchtigen Schlägen Einhalt gebietet. </a:t>
            </a:r>
            <a:endParaRPr lang="de-DE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de-DE" sz="24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de-DE" sz="2400" dirty="0" smtClean="0">
                <a:solidFill>
                  <a:schemeClr val="bg1">
                    <a:lumMod val="50000"/>
                  </a:schemeClr>
                </a:solidFill>
              </a:rPr>
              <a:t>Man </a:t>
            </a:r>
            <a:r>
              <a:rPr lang="de-DE" sz="2400" b="1" dirty="0">
                <a:solidFill>
                  <a:schemeClr val="bg1"/>
                </a:solidFill>
              </a:rPr>
              <a:t>bewegt</a:t>
            </a:r>
            <a:r>
              <a:rPr lang="de-DE" sz="2400" dirty="0">
                <a:solidFill>
                  <a:schemeClr val="bg1">
                    <a:lumMod val="50000"/>
                  </a:schemeClr>
                </a:solidFill>
              </a:rPr>
              <a:t> Hammer Man mit den </a:t>
            </a:r>
            <a:r>
              <a:rPr lang="de-DE" sz="2400" b="1" dirty="0">
                <a:solidFill>
                  <a:schemeClr val="bg1"/>
                </a:solidFill>
              </a:rPr>
              <a:t>Pfeiltasten</a:t>
            </a:r>
            <a:r>
              <a:rPr lang="de-DE" sz="2400" dirty="0">
                <a:solidFill>
                  <a:schemeClr val="bg1">
                    <a:lumMod val="50000"/>
                  </a:schemeClr>
                </a:solidFill>
              </a:rPr>
              <a:t> über die verschiedenen Etagen eines der Häuser der Vorstadt, das in einer </a:t>
            </a:r>
            <a:r>
              <a:rPr lang="de-DE" sz="2400" b="1" dirty="0">
                <a:solidFill>
                  <a:schemeClr val="bg1"/>
                </a:solidFill>
              </a:rPr>
              <a:t>2D Seitenansicht </a:t>
            </a:r>
            <a:r>
              <a:rPr lang="de-DE" sz="2400" dirty="0">
                <a:solidFill>
                  <a:schemeClr val="bg1">
                    <a:lumMod val="50000"/>
                  </a:schemeClr>
                </a:solidFill>
              </a:rPr>
              <a:t>dargestellt wird.</a:t>
            </a:r>
          </a:p>
          <a:p>
            <a:pPr marL="0" indent="0">
              <a:buNone/>
            </a:pP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1727578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/>
                </a:solidFill>
              </a:rPr>
              <a:t>Key Facts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de-DE" sz="2400" dirty="0">
                <a:solidFill>
                  <a:schemeClr val="bg1"/>
                </a:solidFill>
              </a:rPr>
              <a:t>S</a:t>
            </a:r>
            <a:r>
              <a:rPr lang="de-DE" sz="2400" dirty="0" smtClean="0">
                <a:solidFill>
                  <a:schemeClr val="bg1"/>
                </a:solidFill>
              </a:rPr>
              <a:t>ingle </a:t>
            </a:r>
            <a:r>
              <a:rPr lang="de-DE" sz="2400" dirty="0" err="1" smtClean="0">
                <a:solidFill>
                  <a:schemeClr val="bg1"/>
                </a:solidFill>
              </a:rPr>
              <a:t>screen</a:t>
            </a:r>
            <a:r>
              <a:rPr lang="de-DE" sz="2400" dirty="0" smtClean="0">
                <a:solidFill>
                  <a:schemeClr val="bg1"/>
                </a:solidFill>
              </a:rPr>
              <a:t> </a:t>
            </a:r>
            <a:r>
              <a:rPr lang="de-DE" sz="2400" dirty="0" err="1" smtClean="0">
                <a:solidFill>
                  <a:schemeClr val="bg1"/>
                </a:solidFill>
              </a:rPr>
              <a:t>platformer</a:t>
            </a:r>
            <a:endParaRPr lang="de-DE" sz="2400" dirty="0" smtClean="0">
              <a:solidFill>
                <a:schemeClr val="bg1"/>
              </a:solidFill>
            </a:endParaRPr>
          </a:p>
          <a:p>
            <a:r>
              <a:rPr lang="de-DE" sz="2400" dirty="0" smtClean="0">
                <a:solidFill>
                  <a:schemeClr val="bg1"/>
                </a:solidFill>
              </a:rPr>
              <a:t>Amerikanischer Vorort der 80er Jahre</a:t>
            </a:r>
          </a:p>
          <a:p>
            <a:r>
              <a:rPr lang="de-DE" sz="2400" dirty="0" err="1" smtClean="0">
                <a:solidFill>
                  <a:schemeClr val="bg1"/>
                </a:solidFill>
              </a:rPr>
              <a:t>Pixelart</a:t>
            </a:r>
            <a:r>
              <a:rPr lang="de-DE" sz="2400" dirty="0" smtClean="0">
                <a:solidFill>
                  <a:schemeClr val="bg1"/>
                </a:solidFill>
              </a:rPr>
              <a:t>, Comic</a:t>
            </a:r>
          </a:p>
          <a:p>
            <a:r>
              <a:rPr lang="de-DE" sz="2400" dirty="0" smtClean="0">
                <a:solidFill>
                  <a:schemeClr val="bg1"/>
                </a:solidFill>
              </a:rPr>
              <a:t>PC</a:t>
            </a:r>
          </a:p>
          <a:p>
            <a:r>
              <a:rPr lang="de-DE" sz="2400" dirty="0" err="1" smtClean="0">
                <a:solidFill>
                  <a:schemeClr val="bg1"/>
                </a:solidFill>
              </a:rPr>
              <a:t>Arcade</a:t>
            </a:r>
            <a:r>
              <a:rPr lang="de-DE" sz="2400" dirty="0" smtClean="0">
                <a:solidFill>
                  <a:schemeClr val="bg1"/>
                </a:solidFill>
              </a:rPr>
              <a:t>-Liebhaber, Action-Liebhaber</a:t>
            </a:r>
          </a:p>
          <a:p>
            <a:r>
              <a:rPr lang="de-DE" sz="2400" dirty="0" smtClean="0">
                <a:solidFill>
                  <a:schemeClr val="bg1"/>
                </a:solidFill>
              </a:rPr>
              <a:t>Made </a:t>
            </a:r>
            <a:r>
              <a:rPr lang="de-DE" sz="2400" dirty="0" err="1" smtClean="0">
                <a:solidFill>
                  <a:schemeClr val="bg1"/>
                </a:solidFill>
              </a:rPr>
              <a:t>with</a:t>
            </a:r>
            <a:r>
              <a:rPr lang="de-DE" sz="2400" dirty="0" smtClean="0">
                <a:solidFill>
                  <a:schemeClr val="bg1"/>
                </a:solidFill>
              </a:rPr>
              <a:t> </a:t>
            </a:r>
            <a:r>
              <a:rPr lang="de-DE" sz="2400" dirty="0" err="1" smtClean="0">
                <a:solidFill>
                  <a:schemeClr val="bg1"/>
                </a:solidFill>
              </a:rPr>
              <a:t>Unity</a:t>
            </a:r>
            <a:endParaRPr lang="de-DE" sz="2400" dirty="0" smtClean="0">
              <a:solidFill>
                <a:schemeClr val="bg1"/>
              </a:solidFill>
            </a:endParaRPr>
          </a:p>
          <a:p>
            <a:endParaRPr lang="de-DE" sz="2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9269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446856" y="274638"/>
            <a:ext cx="8229600" cy="1143000"/>
          </a:xfrm>
        </p:spPr>
        <p:txBody>
          <a:bodyPr/>
          <a:lstStyle/>
          <a:p>
            <a:r>
              <a:rPr lang="de-DE" dirty="0" smtClean="0">
                <a:solidFill>
                  <a:schemeClr val="bg1"/>
                </a:solidFill>
              </a:rPr>
              <a:t>Referenz </a:t>
            </a:r>
            <a:r>
              <a:rPr lang="de-DE" dirty="0" err="1" smtClean="0">
                <a:solidFill>
                  <a:schemeClr val="bg1"/>
                </a:solidFill>
              </a:rPr>
              <a:t>Gameplay</a:t>
            </a: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16" y="1700808"/>
            <a:ext cx="8820472" cy="4489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5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/>
                </a:solidFill>
              </a:rPr>
              <a:t>Referenzen Art</a:t>
            </a: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556792"/>
            <a:ext cx="3240360" cy="2430270"/>
          </a:xfrm>
        </p:spPr>
      </p:pic>
      <p:pic>
        <p:nvPicPr>
          <p:cNvPr id="6" name="Inhaltsplatzhalt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4153799"/>
            <a:ext cx="3304997" cy="2281166"/>
          </a:xfr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3795309"/>
            <a:ext cx="2167227" cy="2639656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1505985"/>
            <a:ext cx="2965715" cy="2217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152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>
                <a:solidFill>
                  <a:schemeClr val="bg1"/>
                </a:solidFill>
              </a:rPr>
              <a:t>Concept</a:t>
            </a:r>
            <a:r>
              <a:rPr lang="de-DE" dirty="0" smtClean="0">
                <a:solidFill>
                  <a:schemeClr val="bg1"/>
                </a:solidFill>
              </a:rPr>
              <a:t> Art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1532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80928"/>
            <a:ext cx="8229600" cy="1143000"/>
          </a:xfrm>
        </p:spPr>
        <p:txBody>
          <a:bodyPr/>
          <a:lstStyle/>
          <a:p>
            <a:r>
              <a:rPr lang="de-DE" dirty="0" smtClean="0">
                <a:solidFill>
                  <a:schemeClr val="bg1"/>
                </a:solidFill>
              </a:rPr>
              <a:t>Eine kleine Demonstration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1978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>
                <a:solidFill>
                  <a:schemeClr val="bg1"/>
                </a:solidFill>
              </a:rPr>
              <a:t>Gameloop</a:t>
            </a:r>
            <a:r>
              <a:rPr lang="de-DE" dirty="0" smtClean="0">
                <a:solidFill>
                  <a:schemeClr val="bg1"/>
                </a:solidFill>
              </a:rPr>
              <a:t>: Welle</a:t>
            </a:r>
            <a:endParaRPr lang="de-DE" dirty="0">
              <a:solidFill>
                <a:schemeClr val="bg1"/>
              </a:solidFill>
            </a:endParaRPr>
          </a:p>
        </p:txBody>
      </p:sp>
      <p:graphicFrame>
        <p:nvGraphicFramePr>
          <p:cNvPr id="4" name="Diagramm 3"/>
          <p:cNvGraphicFramePr/>
          <p:nvPr>
            <p:extLst>
              <p:ext uri="{D42A27DB-BD31-4B8C-83A1-F6EECF244321}">
                <p14:modId xmlns:p14="http://schemas.microsoft.com/office/powerpoint/2010/main" val="1652091729"/>
              </p:ext>
            </p:extLst>
          </p:nvPr>
        </p:nvGraphicFramePr>
        <p:xfrm>
          <a:off x="755576" y="1556792"/>
          <a:ext cx="7152456" cy="47683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95609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>
                <a:solidFill>
                  <a:schemeClr val="bg1"/>
                </a:solidFill>
              </a:rPr>
              <a:t>Gameloop</a:t>
            </a:r>
            <a:endParaRPr lang="de-DE" dirty="0">
              <a:solidFill>
                <a:schemeClr val="bg1"/>
              </a:solidFill>
            </a:endParaRPr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5141590"/>
              </p:ext>
            </p:extLst>
          </p:nvPr>
        </p:nvGraphicFramePr>
        <p:xfrm>
          <a:off x="323528" y="1556792"/>
          <a:ext cx="8589640" cy="51020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m 5"/>
          <p:cNvGraphicFramePr/>
          <p:nvPr>
            <p:extLst>
              <p:ext uri="{D42A27DB-BD31-4B8C-83A1-F6EECF244321}">
                <p14:modId xmlns:p14="http://schemas.microsoft.com/office/powerpoint/2010/main" val="1658822366"/>
              </p:ext>
            </p:extLst>
          </p:nvPr>
        </p:nvGraphicFramePr>
        <p:xfrm>
          <a:off x="4651613" y="4221088"/>
          <a:ext cx="3408040" cy="22338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8" name="Diagramm 7"/>
          <p:cNvGraphicFramePr/>
          <p:nvPr>
            <p:extLst>
              <p:ext uri="{D42A27DB-BD31-4B8C-83A1-F6EECF244321}">
                <p14:modId xmlns:p14="http://schemas.microsoft.com/office/powerpoint/2010/main" val="2772460368"/>
              </p:ext>
            </p:extLst>
          </p:nvPr>
        </p:nvGraphicFramePr>
        <p:xfrm>
          <a:off x="2779405" y="1628800"/>
          <a:ext cx="3408040" cy="22338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1908266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226</Words>
  <Application>Microsoft Office PowerPoint</Application>
  <PresentationFormat>Bildschirmpräsentation (4:3)</PresentationFormat>
  <Paragraphs>63</Paragraphs>
  <Slides>14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5" baseType="lpstr">
      <vt:lpstr>Larissa</vt:lpstr>
      <vt:lpstr>Hammer Man</vt:lpstr>
      <vt:lpstr>Vision Statement</vt:lpstr>
      <vt:lpstr>Key Facts</vt:lpstr>
      <vt:lpstr>Referenz Gameplay</vt:lpstr>
      <vt:lpstr>Referenzen Art</vt:lpstr>
      <vt:lpstr>Concept Art</vt:lpstr>
      <vt:lpstr>Eine kleine Demonstration</vt:lpstr>
      <vt:lpstr>Gameloop: Welle</vt:lpstr>
      <vt:lpstr>Gameloop</vt:lpstr>
      <vt:lpstr>Design Prinzipien</vt:lpstr>
      <vt:lpstr>Wo liegt der Spaß?</vt:lpstr>
      <vt:lpstr>Vision</vt:lpstr>
      <vt:lpstr>Ziele für Gate 1</vt:lpstr>
      <vt:lpstr>Das Team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Hammer Man</dc:title>
  <dc:creator>Alina Quentmeier</dc:creator>
  <cp:lastModifiedBy>Alina Quentmeier</cp:lastModifiedBy>
  <cp:revision>21</cp:revision>
  <dcterms:created xsi:type="dcterms:W3CDTF">2018-05-30T08:22:11Z</dcterms:created>
  <dcterms:modified xsi:type="dcterms:W3CDTF">2018-05-30T13:37:16Z</dcterms:modified>
</cp:coreProperties>
</file>