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79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 varScale="1">
        <p:scale>
          <a:sx n="110" d="100"/>
          <a:sy n="110" d="100"/>
        </p:scale>
        <p:origin x="-19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08.08.2018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59832" y="3692624"/>
            <a:ext cx="3024336" cy="960512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dirty="0" err="1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” ist ein im </a:t>
            </a:r>
            <a:r>
              <a:rPr lang="de-DE" b="1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 Stil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gehaltener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Action </a:t>
            </a:r>
            <a:r>
              <a:rPr lang="de-DE" b="1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für den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. Der Spieler übernimmt die Rolle von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,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einem Kammerjäger, der eine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amerikanische Vorstadt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 der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80er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 mit seinem riesigen Hammer und wuchtigen Schlägen gegen eine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Invasion kleiner Roboter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 verteidigt.</a:t>
            </a:r>
          </a:p>
        </p:txBody>
      </p:sp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Design Prinzipien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Roboter zertrümmern muss ultimativ Spaß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machen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Takt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Immer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Bewegung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Draufgängerisch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ins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Gefecht</a:t>
            </a:r>
          </a:p>
          <a:p>
            <a:pPr marL="514350" lvl="0" indent="-514350">
              <a:buFont typeface="+mj-lt"/>
              <a:buAutoNum type="arabicPeriod"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Einfach </a:t>
            </a:r>
            <a:r>
              <a:rPr lang="de-DE" b="1" dirty="0">
                <a:solidFill>
                  <a:schemeClr val="bg1"/>
                </a:solidFill>
                <a:latin typeface="TeXGyreAdventor" pitchFamily="50" charset="0"/>
              </a:rPr>
              <a:t>zu 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verstehen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Steuerung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0" b="18519"/>
          <a:stretch/>
        </p:blipFill>
        <p:spPr>
          <a:xfrm>
            <a:off x="2627784" y="1700808"/>
            <a:ext cx="3888432" cy="4551207"/>
          </a:xfrm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Das Spiel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Bildschirmpräsentation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Vision Statement</vt:lpstr>
      <vt:lpstr>Design Prinzipien</vt:lpstr>
      <vt:lpstr>Steuerung</vt:lpstr>
      <vt:lpstr>Das Spiel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Alina Quentmeier</cp:lastModifiedBy>
  <cp:revision>86</cp:revision>
  <dcterms:created xsi:type="dcterms:W3CDTF">2018-05-30T08:22:11Z</dcterms:created>
  <dcterms:modified xsi:type="dcterms:W3CDTF">2018-08-08T09:39:02Z</dcterms:modified>
</cp:coreProperties>
</file>