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59" r:id="rId5"/>
    <p:sldId id="279" r:id="rId6"/>
    <p:sldId id="257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94279" autoAdjust="0"/>
  </p:normalViewPr>
  <p:slideViewPr>
    <p:cSldViewPr>
      <p:cViewPr varScale="1">
        <p:scale>
          <a:sx n="110" d="100"/>
          <a:sy n="110" d="100"/>
        </p:scale>
        <p:origin x="-193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08.08.2018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022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08.08.2018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7462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08.08.2018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90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08.08.2018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092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08.08.2018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560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08.08.2018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888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08.08.2018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0450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08.08.2018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6637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08.08.2018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866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08.08.2018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4426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08.08.2018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7336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32E6A-C518-4D02-8696-42F28054ACD0}" type="datetimeFigureOut">
              <a:rPr lang="de-DE" smtClean="0"/>
              <a:t>08.08.2018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96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059832" y="3692624"/>
            <a:ext cx="3024336" cy="960512"/>
          </a:xfrm>
        </p:spPr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  <a:cs typeface="Times New Roman" panose="02020603050405020304" pitchFamily="18" charset="0"/>
              </a:rPr>
              <a:t>Hammer ON!</a:t>
            </a:r>
          </a:p>
          <a:p>
            <a:endParaRPr lang="de-DE" dirty="0">
              <a:solidFill>
                <a:schemeClr val="bg1"/>
              </a:solidFill>
              <a:latin typeface="TeXGyreAdventor" pitchFamily="50" charset="0"/>
              <a:cs typeface="Times New Roman" panose="02020603050405020304" pitchFamily="18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0"/>
            <a:ext cx="914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Vision Statement</a:t>
            </a:r>
            <a:endParaRPr lang="de-DE" b="1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>
                <a:solidFill>
                  <a:schemeClr val="bg1"/>
                </a:solidFill>
                <a:latin typeface="TeXGyreAdventor" pitchFamily="50" charset="0"/>
              </a:rPr>
              <a:t>“</a:t>
            </a:r>
            <a:r>
              <a:rPr lang="de-DE" dirty="0" err="1">
                <a:solidFill>
                  <a:schemeClr val="bg1"/>
                </a:solidFill>
                <a:latin typeface="TeXGyreAdventor" pitchFamily="50" charset="0"/>
              </a:rPr>
              <a:t>Hammerjaeger</a:t>
            </a:r>
            <a:r>
              <a:rPr lang="de-DE" dirty="0">
                <a:solidFill>
                  <a:schemeClr val="bg1"/>
                </a:solidFill>
                <a:latin typeface="TeXGyreAdventor" pitchFamily="50" charset="0"/>
              </a:rPr>
              <a:t>” ist ein im </a:t>
            </a:r>
            <a:r>
              <a:rPr lang="de-DE" b="1" dirty="0" err="1">
                <a:solidFill>
                  <a:schemeClr val="bg1"/>
                </a:solidFill>
                <a:latin typeface="TeXGyreAdventor" pitchFamily="50" charset="0"/>
              </a:rPr>
              <a:t>Arcade</a:t>
            </a:r>
            <a:r>
              <a:rPr lang="de-DE" b="1" dirty="0">
                <a:solidFill>
                  <a:schemeClr val="bg1"/>
                </a:solidFill>
                <a:latin typeface="TeXGyreAdventor" pitchFamily="50" charset="0"/>
              </a:rPr>
              <a:t> Stil </a:t>
            </a:r>
            <a:r>
              <a:rPr lang="de-DE" dirty="0">
                <a:solidFill>
                  <a:schemeClr val="bg1"/>
                </a:solidFill>
                <a:latin typeface="TeXGyreAdventor" pitchFamily="50" charset="0"/>
              </a:rPr>
              <a:t>gehaltener </a:t>
            </a:r>
            <a:r>
              <a:rPr lang="de-DE" b="1" dirty="0">
                <a:solidFill>
                  <a:schemeClr val="bg1"/>
                </a:solidFill>
                <a:latin typeface="TeXGyreAdventor" pitchFamily="50" charset="0"/>
              </a:rPr>
              <a:t>Action </a:t>
            </a:r>
            <a:r>
              <a:rPr lang="de-DE" b="1" dirty="0" err="1">
                <a:solidFill>
                  <a:schemeClr val="bg1"/>
                </a:solidFill>
                <a:latin typeface="TeXGyreAdventor" pitchFamily="50" charset="0"/>
              </a:rPr>
              <a:t>Platformer</a:t>
            </a:r>
            <a:r>
              <a:rPr lang="de-DE" b="1" dirty="0">
                <a:solidFill>
                  <a:schemeClr val="bg1"/>
                </a:solidFill>
                <a:latin typeface="TeXGyreAdventor" pitchFamily="50" charset="0"/>
              </a:rPr>
              <a:t> </a:t>
            </a:r>
            <a:r>
              <a:rPr lang="de-DE" dirty="0">
                <a:solidFill>
                  <a:schemeClr val="bg1"/>
                </a:solidFill>
                <a:latin typeface="TeXGyreAdventor" pitchFamily="50" charset="0"/>
              </a:rPr>
              <a:t>für den </a:t>
            </a:r>
            <a:r>
              <a:rPr lang="de-DE" b="1" dirty="0">
                <a:solidFill>
                  <a:schemeClr val="bg1"/>
                </a:solidFill>
                <a:latin typeface="TeXGyreAdventor" pitchFamily="50" charset="0"/>
              </a:rPr>
              <a:t>PC</a:t>
            </a:r>
            <a:r>
              <a:rPr lang="de-DE" dirty="0">
                <a:solidFill>
                  <a:schemeClr val="bg1"/>
                </a:solidFill>
                <a:latin typeface="TeXGyreAdventor" pitchFamily="50" charset="0"/>
              </a:rPr>
              <a:t>. Der Spieler übernimmt die Rolle von 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Hammerjaeger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, </a:t>
            </a:r>
            <a:r>
              <a:rPr lang="de-DE" dirty="0">
                <a:solidFill>
                  <a:schemeClr val="bg1"/>
                </a:solidFill>
                <a:latin typeface="TeXGyreAdventor" pitchFamily="50" charset="0"/>
              </a:rPr>
              <a:t>einem Kammerjäger, der eine </a:t>
            </a:r>
            <a:r>
              <a:rPr lang="de-DE" b="1" dirty="0">
                <a:solidFill>
                  <a:schemeClr val="bg1"/>
                </a:solidFill>
                <a:latin typeface="TeXGyreAdventor" pitchFamily="50" charset="0"/>
              </a:rPr>
              <a:t>amerikanische Vorstadt</a:t>
            </a:r>
            <a:r>
              <a:rPr lang="de-DE" dirty="0">
                <a:solidFill>
                  <a:schemeClr val="bg1"/>
                </a:solidFill>
                <a:latin typeface="TeXGyreAdventor" pitchFamily="50" charset="0"/>
              </a:rPr>
              <a:t> der </a:t>
            </a:r>
            <a:r>
              <a:rPr lang="de-DE" b="1" dirty="0">
                <a:solidFill>
                  <a:schemeClr val="bg1"/>
                </a:solidFill>
                <a:latin typeface="TeXGyreAdventor" pitchFamily="50" charset="0"/>
              </a:rPr>
              <a:t>80er</a:t>
            </a:r>
            <a:r>
              <a:rPr lang="de-DE" dirty="0">
                <a:solidFill>
                  <a:schemeClr val="bg1"/>
                </a:solidFill>
                <a:latin typeface="TeXGyreAdventor" pitchFamily="50" charset="0"/>
              </a:rPr>
              <a:t> mit seinem riesigen Hammer und wuchtigen Schlägen gegen eine </a:t>
            </a:r>
            <a:r>
              <a:rPr lang="de-DE" b="1" dirty="0">
                <a:solidFill>
                  <a:schemeClr val="bg1"/>
                </a:solidFill>
                <a:latin typeface="TeXGyreAdventor" pitchFamily="50" charset="0"/>
              </a:rPr>
              <a:t>Invasion kleiner Roboter</a:t>
            </a:r>
            <a:r>
              <a:rPr lang="de-DE" dirty="0">
                <a:solidFill>
                  <a:schemeClr val="bg1"/>
                </a:solidFill>
                <a:latin typeface="TeXGyreAdventor" pitchFamily="50" charset="0"/>
              </a:rPr>
              <a:t> verteidigt.</a:t>
            </a:r>
          </a:p>
        </p:txBody>
      </p:sp>
    </p:spTree>
    <p:extLst>
      <p:ext uri="{BB962C8B-B14F-4D97-AF65-F5344CB8AC3E}">
        <p14:creationId xmlns:p14="http://schemas.microsoft.com/office/powerpoint/2010/main" val="267783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Design Prinzipien</a:t>
            </a:r>
            <a:endParaRPr lang="de-DE" b="1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b="1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de-DE" b="1" dirty="0">
                <a:solidFill>
                  <a:schemeClr val="bg1"/>
                </a:solidFill>
                <a:latin typeface="TeXGyreAdventor" pitchFamily="50" charset="0"/>
              </a:rPr>
              <a:t>Roboter zertrümmern muss ultimativ Spaß </a:t>
            </a:r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machen</a:t>
            </a: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Der </a:t>
            </a:r>
            <a:r>
              <a:rPr lang="de-DE" b="1" dirty="0">
                <a:solidFill>
                  <a:schemeClr val="bg1"/>
                </a:solidFill>
                <a:latin typeface="TeXGyreAdventor" pitchFamily="50" charset="0"/>
              </a:rPr>
              <a:t>Hammer schlägt den </a:t>
            </a:r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Takt</a:t>
            </a:r>
          </a:p>
          <a:p>
            <a:pPr marL="514350" lvl="0" indent="-514350">
              <a:buFont typeface="+mj-lt"/>
              <a:buAutoNum type="arabicPeriod"/>
            </a:pPr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Immer </a:t>
            </a:r>
            <a:r>
              <a:rPr lang="de-DE" b="1" dirty="0">
                <a:solidFill>
                  <a:schemeClr val="bg1"/>
                </a:solidFill>
                <a:latin typeface="TeXGyreAdventor" pitchFamily="50" charset="0"/>
              </a:rPr>
              <a:t>in </a:t>
            </a:r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Bewegung</a:t>
            </a: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Draufgängerisch </a:t>
            </a:r>
            <a:r>
              <a:rPr lang="de-DE" b="1" dirty="0">
                <a:solidFill>
                  <a:schemeClr val="bg1"/>
                </a:solidFill>
                <a:latin typeface="TeXGyreAdventor" pitchFamily="50" charset="0"/>
              </a:rPr>
              <a:t>ins </a:t>
            </a:r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Gefecht</a:t>
            </a:r>
          </a:p>
          <a:p>
            <a:pPr marL="514350" lvl="0" indent="-514350">
              <a:buFont typeface="+mj-lt"/>
              <a:buAutoNum type="arabicPeriod"/>
            </a:pPr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Einfach </a:t>
            </a:r>
            <a:r>
              <a:rPr lang="de-DE" b="1" dirty="0">
                <a:solidFill>
                  <a:schemeClr val="bg1"/>
                </a:solidFill>
                <a:latin typeface="TeXGyreAdventor" pitchFamily="50" charset="0"/>
              </a:rPr>
              <a:t>zu </a:t>
            </a:r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verstehen</a:t>
            </a:r>
          </a:p>
          <a:p>
            <a:pPr marL="0" indent="0">
              <a:buNone/>
            </a:pP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44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Steuerung</a:t>
            </a:r>
            <a:endParaRPr lang="de-DE" b="1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0" b="18519"/>
          <a:stretch/>
        </p:blipFill>
        <p:spPr>
          <a:xfrm>
            <a:off x="2627784" y="1700808"/>
            <a:ext cx="3888432" cy="4551207"/>
          </a:xfrm>
        </p:spPr>
      </p:pic>
    </p:spTree>
    <p:extLst>
      <p:ext uri="{BB962C8B-B14F-4D97-AF65-F5344CB8AC3E}">
        <p14:creationId xmlns:p14="http://schemas.microsoft.com/office/powerpoint/2010/main" val="115995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564904"/>
            <a:ext cx="8229600" cy="1143000"/>
          </a:xfrm>
        </p:spPr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Das Spiel</a:t>
            </a:r>
            <a:endParaRPr lang="de-DE" b="1" dirty="0">
              <a:solidFill>
                <a:schemeClr val="bg1"/>
              </a:solidFill>
              <a:latin typeface="TeXGyreAdvento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81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-17805" y="-99392"/>
            <a:ext cx="9252520" cy="7029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8" t="1100" r="1077"/>
          <a:stretch/>
        </p:blipFill>
        <p:spPr>
          <a:xfrm>
            <a:off x="-5956" y="681486"/>
            <a:ext cx="9155912" cy="5469069"/>
          </a:xfrm>
        </p:spPr>
      </p:pic>
    </p:spTree>
    <p:extLst>
      <p:ext uri="{BB962C8B-B14F-4D97-AF65-F5344CB8AC3E}">
        <p14:creationId xmlns:p14="http://schemas.microsoft.com/office/powerpoint/2010/main" val="207693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Bildschirmpräsentation 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Larissa</vt:lpstr>
      <vt:lpstr>PowerPoint-Präsentation</vt:lpstr>
      <vt:lpstr>Vision Statement</vt:lpstr>
      <vt:lpstr>Design Prinzipien</vt:lpstr>
      <vt:lpstr>Steuerung</vt:lpstr>
      <vt:lpstr>Das Spiel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Hammer Man</dc:title>
  <dc:creator>Alina Quentmeier</dc:creator>
  <cp:lastModifiedBy>Alina Quentmeier</cp:lastModifiedBy>
  <cp:revision>87</cp:revision>
  <dcterms:created xsi:type="dcterms:W3CDTF">2018-05-30T08:22:11Z</dcterms:created>
  <dcterms:modified xsi:type="dcterms:W3CDTF">2018-08-08T09:44:02Z</dcterms:modified>
</cp:coreProperties>
</file>