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9" r:id="rId5"/>
    <p:sldId id="279" r:id="rId6"/>
    <p:sldId id="257" r:id="rId7"/>
    <p:sldId id="28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279" autoAdjust="0"/>
  </p:normalViewPr>
  <p:slideViewPr>
    <p:cSldViewPr>
      <p:cViewPr varScale="1">
        <p:scale>
          <a:sx n="110" d="100"/>
          <a:sy n="110" d="100"/>
        </p:scale>
        <p:origin x="-19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59832" y="3692624"/>
            <a:ext cx="3024336" cy="960512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Vision Statement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46956" y="1916832"/>
            <a:ext cx="8229600" cy="115212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“</a:t>
            </a:r>
            <a:r>
              <a:rPr lang="de-DE" dirty="0" err="1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” ist ein im </a:t>
            </a:r>
            <a:r>
              <a:rPr lang="de-DE" b="1" dirty="0" err="1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 Stil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gehaltener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Action </a:t>
            </a:r>
            <a:r>
              <a:rPr lang="de-DE" b="1" dirty="0" err="1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für den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PC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. </a:t>
            </a:r>
          </a:p>
        </p:txBody>
      </p:sp>
      <p:sp>
        <p:nvSpPr>
          <p:cNvPr id="4" name="Inhaltsplatzhalter 4"/>
          <p:cNvSpPr txBox="1">
            <a:spLocks/>
          </p:cNvSpPr>
          <p:nvPr/>
        </p:nvSpPr>
        <p:spPr>
          <a:xfrm>
            <a:off x="446956" y="3429000"/>
            <a:ext cx="8229600" cy="3004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Der Spieler übernimmt die Rolle von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, einem Kammerjäger, der eine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amerikanische Vorstadt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der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80er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mit seinem riesigen Hammer und wuchtigen Schlägen gegen eine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Invasion kleiner Roboter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verteidigt.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Design Prinzipien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Roboter zertrümmern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macht ultimativ Spaß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Hammer schlägt den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Takt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Immer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in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Bewegung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Draufgängerisch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ins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Gefecht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Einfach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zu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verstehen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Steuerung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0" b="18519"/>
          <a:stretch/>
        </p:blipFill>
        <p:spPr>
          <a:xfrm>
            <a:off x="2627784" y="1700808"/>
            <a:ext cx="3888432" cy="4551207"/>
          </a:xfrm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Das Spiel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-17805" y="-99392"/>
            <a:ext cx="9252520" cy="702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1100" r="1077"/>
          <a:stretch/>
        </p:blipFill>
        <p:spPr>
          <a:xfrm>
            <a:off x="-5956" y="681486"/>
            <a:ext cx="9155912" cy="5469069"/>
          </a:xfrm>
        </p:spPr>
      </p:pic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Das Spiel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450"/>
            <a:ext cx="9144000" cy="5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Vision Statement</vt:lpstr>
      <vt:lpstr>Design Prinzipien</vt:lpstr>
      <vt:lpstr>Steuerung</vt:lpstr>
      <vt:lpstr>Das Spiel</vt:lpstr>
      <vt:lpstr>PowerPoint-Präsentation</vt:lpstr>
      <vt:lpstr>Das Spiel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88</cp:revision>
  <dcterms:created xsi:type="dcterms:W3CDTF">2018-05-30T08:22:11Z</dcterms:created>
  <dcterms:modified xsi:type="dcterms:W3CDTF">2018-08-08T10:23:37Z</dcterms:modified>
</cp:coreProperties>
</file>